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1"/>
  </p:sldMasterIdLst>
  <p:notesMasterIdLst>
    <p:notesMasterId r:id="rId29"/>
  </p:notesMasterIdLst>
  <p:sldIdLst>
    <p:sldId id="973" r:id="rId2"/>
    <p:sldId id="1099" r:id="rId3"/>
    <p:sldId id="980" r:id="rId4"/>
    <p:sldId id="981" r:id="rId5"/>
    <p:sldId id="982" r:id="rId6"/>
    <p:sldId id="983" r:id="rId7"/>
    <p:sldId id="984" r:id="rId8"/>
    <p:sldId id="985" r:id="rId9"/>
    <p:sldId id="986" r:id="rId10"/>
    <p:sldId id="987" r:id="rId11"/>
    <p:sldId id="1092" r:id="rId12"/>
    <p:sldId id="1093" r:id="rId13"/>
    <p:sldId id="1094" r:id="rId14"/>
    <p:sldId id="1035" r:id="rId15"/>
    <p:sldId id="1098" r:id="rId16"/>
    <p:sldId id="1097" r:id="rId17"/>
    <p:sldId id="1056" r:id="rId18"/>
    <p:sldId id="1057" r:id="rId19"/>
    <p:sldId id="1095" r:id="rId20"/>
    <p:sldId id="1088" r:id="rId21"/>
    <p:sldId id="1091" r:id="rId22"/>
    <p:sldId id="1089" r:id="rId23"/>
    <p:sldId id="1100" r:id="rId24"/>
    <p:sldId id="1101" r:id="rId25"/>
    <p:sldId id="1102" r:id="rId26"/>
    <p:sldId id="1103" r:id="rId27"/>
    <p:sldId id="1104"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24">
          <p15:clr>
            <a:srgbClr val="A4A3A4"/>
          </p15:clr>
        </p15:guide>
        <p15:guide id="2" pos="398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Baker" initials="LB" lastIdx="1" clrIdx="0"/>
  <p:cmAuthor id="1" name="Martha DeGraw" initials="MD" lastIdx="3" clrIdx="1"/>
  <p:cmAuthor id="2" name="Walt Tegtmeier" initials="WT" lastIdx="2" clrIdx="2"/>
  <p:cmAuthor id="3" name="Christie Nelson" initials="CN" lastIdx="1" clrIdx="3"/>
  <p:cmAuthor id="4" name="Brandi Schrandt" initials="BS"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96BF"/>
    <a:srgbClr val="D7E7B8"/>
    <a:srgbClr val="A6A6A6"/>
    <a:srgbClr val="F2B694"/>
    <a:srgbClr val="C1DB91"/>
    <a:srgbClr val="809EBC"/>
    <a:srgbClr val="EFA77E"/>
    <a:srgbClr val="C1E77D"/>
    <a:srgbClr val="DFF2BC"/>
    <a:srgbClr val="B4E26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9" autoAdjust="0"/>
    <p:restoredTop sz="80290" autoAdjust="0"/>
  </p:normalViewPr>
  <p:slideViewPr>
    <p:cSldViewPr snapToGrid="0">
      <p:cViewPr varScale="1">
        <p:scale>
          <a:sx n="59" d="100"/>
          <a:sy n="59" d="100"/>
        </p:scale>
        <p:origin x="1386" y="42"/>
      </p:cViewPr>
      <p:guideLst>
        <p:guide orient="horz" pos="2824"/>
        <p:guide pos="3984"/>
      </p:guideLst>
    </p:cSldViewPr>
  </p:slideViewPr>
  <p:notesTextViewPr>
    <p:cViewPr>
      <p:scale>
        <a:sx n="1" d="1"/>
        <a:sy n="1" d="1"/>
      </p:scale>
      <p:origin x="0" y="0"/>
    </p:cViewPr>
  </p:notesTextViewPr>
  <p:sorterViewPr>
    <p:cViewPr varScale="1">
      <p:scale>
        <a:sx n="1" d="1"/>
        <a:sy n="1" d="1"/>
      </p:scale>
      <p:origin x="0" y="-5166"/>
    </p:cViewPr>
  </p:sorterViewPr>
  <p:notesViewPr>
    <p:cSldViewPr snapToGrid="0">
      <p:cViewPr varScale="1">
        <p:scale>
          <a:sx n="67" d="100"/>
          <a:sy n="67" d="100"/>
        </p:scale>
        <p:origin x="-3106"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6D30A-DCAC-4645-A828-CFEE69764297}" type="doc">
      <dgm:prSet loTypeId="urn:microsoft.com/office/officeart/2005/8/layout/gear1" loCatId="relationship" qsTypeId="urn:microsoft.com/office/officeart/2005/8/quickstyle/simple1" qsCatId="simple" csTypeId="urn:microsoft.com/office/officeart/2005/8/colors/colorful1#1" csCatId="colorful" phldr="1"/>
      <dgm:spPr/>
      <dgm:t>
        <a:bodyPr/>
        <a:lstStyle/>
        <a:p>
          <a:endParaRPr lang="en-US"/>
        </a:p>
      </dgm:t>
    </dgm:pt>
    <dgm:pt modelId="{B9040F80-62A4-47C0-ABD3-0A5CFE43B265}">
      <dgm:prSet phldrT="[Text]">
        <dgm:style>
          <a:lnRef idx="1">
            <a:schemeClr val="accent1"/>
          </a:lnRef>
          <a:fillRef idx="3">
            <a:schemeClr val="accent1"/>
          </a:fillRef>
          <a:effectRef idx="2">
            <a:schemeClr val="accent1"/>
          </a:effectRef>
          <a:fontRef idx="minor">
            <a:schemeClr val="lt1"/>
          </a:fontRef>
        </dgm:style>
      </dgm:prSet>
      <dgm:spPr>
        <a:gradFill rotWithShape="0">
          <a:gsLst>
            <a:gs pos="0">
              <a:srgbClr val="6E9E2E"/>
            </a:gs>
            <a:gs pos="80000">
              <a:srgbClr val="8DC63F"/>
            </a:gs>
            <a:gs pos="100000">
              <a:srgbClr val="A7D36D"/>
            </a:gs>
          </a:gsLst>
        </a:gradFill>
      </dgm:spPr>
      <dgm:t>
        <a:bodyPr/>
        <a:lstStyle/>
        <a:p>
          <a:r>
            <a:rPr lang="en-US" dirty="0" smtClean="0"/>
            <a:t>PO </a:t>
          </a:r>
          <a:r>
            <a:rPr lang="en-US" dirty="0" err="1" smtClean="0"/>
            <a:t>Req</a:t>
          </a:r>
          <a:endParaRPr lang="en-US" dirty="0"/>
        </a:p>
      </dgm:t>
    </dgm:pt>
    <dgm:pt modelId="{934E624D-1E65-4CB1-B58D-1EB24D1F432B}" type="parTrans" cxnId="{06A09C4A-A6A5-4579-83C3-5662DE239477}">
      <dgm:prSet/>
      <dgm:spPr/>
      <dgm:t>
        <a:bodyPr/>
        <a:lstStyle/>
        <a:p>
          <a:endParaRPr lang="en-US"/>
        </a:p>
      </dgm:t>
    </dgm:pt>
    <dgm:pt modelId="{F45BA3CC-7AAB-4815-AFDB-5E9A1298078B}" type="sibTrans" cxnId="{06A09C4A-A6A5-4579-83C3-5662DE239477}">
      <dgm:prSet/>
      <dgm:spPr>
        <a:solidFill>
          <a:srgbClr val="8DC63F"/>
        </a:solidFill>
      </dgm:spPr>
      <dgm:t>
        <a:bodyPr/>
        <a:lstStyle/>
        <a:p>
          <a:endParaRPr lang="en-US" dirty="0"/>
        </a:p>
      </dgm:t>
    </dgm:pt>
    <dgm:pt modelId="{81D5498D-E5B6-4983-BB1A-3FD2D1BAEFA9}">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t>Invoice Processing</a:t>
          </a:r>
          <a:endParaRPr lang="en-US" dirty="0"/>
        </a:p>
      </dgm:t>
    </dgm:pt>
    <dgm:pt modelId="{D9BB0518-6340-42BA-A108-6C44A470989C}" type="parTrans" cxnId="{BFF19A8C-B49A-4D08-89DC-6B963524232A}">
      <dgm:prSet/>
      <dgm:spPr/>
      <dgm:t>
        <a:bodyPr/>
        <a:lstStyle/>
        <a:p>
          <a:endParaRPr lang="en-US"/>
        </a:p>
      </dgm:t>
    </dgm:pt>
    <dgm:pt modelId="{001B05F8-48F2-4CA1-A407-C19F5EB684F0}" type="sibTrans" cxnId="{BFF19A8C-B49A-4D08-89DC-6B963524232A}">
      <dgm:prSet/>
      <dgm:spPr>
        <a:solidFill>
          <a:schemeClr val="accent2"/>
        </a:solidFill>
      </dgm:spPr>
      <dgm:t>
        <a:bodyPr/>
        <a:lstStyle/>
        <a:p>
          <a:endParaRPr lang="en-US" dirty="0"/>
        </a:p>
      </dgm:t>
    </dgm:pt>
    <dgm:pt modelId="{6A64C4CD-1031-4BE0-A2E0-CC14FEEE99FE}">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t>AR</a:t>
          </a:r>
          <a:endParaRPr lang="en-US" dirty="0"/>
        </a:p>
      </dgm:t>
    </dgm:pt>
    <dgm:pt modelId="{E0279385-0684-418D-8FE1-D96A402506B2}" type="parTrans" cxnId="{C1B505B5-D06B-4BAB-803E-03736FD3F368}">
      <dgm:prSet/>
      <dgm:spPr/>
      <dgm:t>
        <a:bodyPr/>
        <a:lstStyle/>
        <a:p>
          <a:endParaRPr lang="en-US"/>
        </a:p>
      </dgm:t>
    </dgm:pt>
    <dgm:pt modelId="{07E4AD04-86BC-4D10-A3F6-3D11E84F49C3}" type="sibTrans" cxnId="{C1B505B5-D06B-4BAB-803E-03736FD3F368}">
      <dgm:prSet/>
      <dgm:spPr/>
      <dgm:t>
        <a:bodyPr/>
        <a:lstStyle/>
        <a:p>
          <a:endParaRPr lang="en-US" dirty="0"/>
        </a:p>
      </dgm:t>
    </dgm:pt>
    <dgm:pt modelId="{2A80C3EC-0B41-4656-A15B-96EADA0344F2}" type="pres">
      <dgm:prSet presAssocID="{14F6D30A-DCAC-4645-A828-CFEE69764297}" presName="composite" presStyleCnt="0">
        <dgm:presLayoutVars>
          <dgm:chMax val="3"/>
          <dgm:animLvl val="lvl"/>
          <dgm:resizeHandles val="exact"/>
        </dgm:presLayoutVars>
      </dgm:prSet>
      <dgm:spPr/>
      <dgm:t>
        <a:bodyPr/>
        <a:lstStyle/>
        <a:p>
          <a:endParaRPr lang="en-US"/>
        </a:p>
      </dgm:t>
    </dgm:pt>
    <dgm:pt modelId="{ADB0376E-8279-4BF1-9A65-0DAE9C60B17D}" type="pres">
      <dgm:prSet presAssocID="{B9040F80-62A4-47C0-ABD3-0A5CFE43B265}" presName="gear1" presStyleLbl="node1" presStyleIdx="0" presStyleCnt="3" custScaleX="90910" custScaleY="90910" custLinFactNeighborX="-10259" custLinFactNeighborY="-15764">
        <dgm:presLayoutVars>
          <dgm:chMax val="1"/>
          <dgm:bulletEnabled val="1"/>
        </dgm:presLayoutVars>
      </dgm:prSet>
      <dgm:spPr/>
      <dgm:t>
        <a:bodyPr/>
        <a:lstStyle/>
        <a:p>
          <a:endParaRPr lang="en-US"/>
        </a:p>
      </dgm:t>
    </dgm:pt>
    <dgm:pt modelId="{34D57248-8833-4899-95FB-0CB0322F6406}" type="pres">
      <dgm:prSet presAssocID="{B9040F80-62A4-47C0-ABD3-0A5CFE43B265}" presName="gear1srcNode" presStyleLbl="node1" presStyleIdx="0" presStyleCnt="3"/>
      <dgm:spPr/>
      <dgm:t>
        <a:bodyPr/>
        <a:lstStyle/>
        <a:p>
          <a:endParaRPr lang="en-US"/>
        </a:p>
      </dgm:t>
    </dgm:pt>
    <dgm:pt modelId="{B9D0C5BB-AD8C-4E45-A8E6-2834098905A3}" type="pres">
      <dgm:prSet presAssocID="{B9040F80-62A4-47C0-ABD3-0A5CFE43B265}" presName="gear1dstNode" presStyleLbl="node1" presStyleIdx="0" presStyleCnt="3"/>
      <dgm:spPr/>
      <dgm:t>
        <a:bodyPr/>
        <a:lstStyle/>
        <a:p>
          <a:endParaRPr lang="en-US"/>
        </a:p>
      </dgm:t>
    </dgm:pt>
    <dgm:pt modelId="{1A252CD0-EB28-47D6-BB8C-427E982610C3}" type="pres">
      <dgm:prSet presAssocID="{81D5498D-E5B6-4983-BB1A-3FD2D1BAEFA9}" presName="gear2" presStyleLbl="node1" presStyleIdx="1" presStyleCnt="3" custAng="1576932" custLinFactNeighborX="-10000">
        <dgm:presLayoutVars>
          <dgm:chMax val="1"/>
          <dgm:bulletEnabled val="1"/>
        </dgm:presLayoutVars>
      </dgm:prSet>
      <dgm:spPr/>
      <dgm:t>
        <a:bodyPr/>
        <a:lstStyle/>
        <a:p>
          <a:endParaRPr lang="en-US"/>
        </a:p>
      </dgm:t>
    </dgm:pt>
    <dgm:pt modelId="{F5E9BFE7-2463-45F5-9BE9-8EE8C6274367}" type="pres">
      <dgm:prSet presAssocID="{81D5498D-E5B6-4983-BB1A-3FD2D1BAEFA9}" presName="gear2srcNode" presStyleLbl="node1" presStyleIdx="1" presStyleCnt="3"/>
      <dgm:spPr/>
      <dgm:t>
        <a:bodyPr/>
        <a:lstStyle/>
        <a:p>
          <a:endParaRPr lang="en-US"/>
        </a:p>
      </dgm:t>
    </dgm:pt>
    <dgm:pt modelId="{EC7B6711-5755-4290-8EF8-E8A94EFD0E41}" type="pres">
      <dgm:prSet presAssocID="{81D5498D-E5B6-4983-BB1A-3FD2D1BAEFA9}" presName="gear2dstNode" presStyleLbl="node1" presStyleIdx="1" presStyleCnt="3"/>
      <dgm:spPr/>
      <dgm:t>
        <a:bodyPr/>
        <a:lstStyle/>
        <a:p>
          <a:endParaRPr lang="en-US"/>
        </a:p>
      </dgm:t>
    </dgm:pt>
    <dgm:pt modelId="{7EC9C419-1229-41F1-9413-FED368911BE9}" type="pres">
      <dgm:prSet presAssocID="{6A64C4CD-1031-4BE0-A2E0-CC14FEEE99FE}" presName="gear3" presStyleLbl="node1" presStyleIdx="2" presStyleCnt="3" custAng="21359843" custLinFactNeighborX="-32722" custLinFactNeighborY="-12983"/>
      <dgm:spPr/>
      <dgm:t>
        <a:bodyPr/>
        <a:lstStyle/>
        <a:p>
          <a:endParaRPr lang="en-US"/>
        </a:p>
      </dgm:t>
    </dgm:pt>
    <dgm:pt modelId="{F096EB75-1BA8-4F27-AFBB-C2A79B578BE7}" type="pres">
      <dgm:prSet presAssocID="{6A64C4CD-1031-4BE0-A2E0-CC14FEEE99FE}" presName="gear3tx" presStyleLbl="node1" presStyleIdx="2" presStyleCnt="3">
        <dgm:presLayoutVars>
          <dgm:chMax val="1"/>
          <dgm:bulletEnabled val="1"/>
        </dgm:presLayoutVars>
      </dgm:prSet>
      <dgm:spPr/>
      <dgm:t>
        <a:bodyPr/>
        <a:lstStyle/>
        <a:p>
          <a:endParaRPr lang="en-US"/>
        </a:p>
      </dgm:t>
    </dgm:pt>
    <dgm:pt modelId="{CC182A49-5515-46EF-8856-61E0B4864007}" type="pres">
      <dgm:prSet presAssocID="{6A64C4CD-1031-4BE0-A2E0-CC14FEEE99FE}" presName="gear3srcNode" presStyleLbl="node1" presStyleIdx="2" presStyleCnt="3"/>
      <dgm:spPr/>
      <dgm:t>
        <a:bodyPr/>
        <a:lstStyle/>
        <a:p>
          <a:endParaRPr lang="en-US"/>
        </a:p>
      </dgm:t>
    </dgm:pt>
    <dgm:pt modelId="{A99AB8E3-4CA1-47AD-901B-E3E15234FDF7}" type="pres">
      <dgm:prSet presAssocID="{6A64C4CD-1031-4BE0-A2E0-CC14FEEE99FE}" presName="gear3dstNode" presStyleLbl="node1" presStyleIdx="2" presStyleCnt="3"/>
      <dgm:spPr/>
      <dgm:t>
        <a:bodyPr/>
        <a:lstStyle/>
        <a:p>
          <a:endParaRPr lang="en-US"/>
        </a:p>
      </dgm:t>
    </dgm:pt>
    <dgm:pt modelId="{9696BA83-CC6C-481F-B919-69CD404949F5}" type="pres">
      <dgm:prSet presAssocID="{F45BA3CC-7AAB-4815-AFDB-5E9A1298078B}" presName="connector1" presStyleLbl="sibTrans2D1" presStyleIdx="0" presStyleCnt="3" custScaleX="90910" custScaleY="90910" custLinFactNeighborX="-4072" custLinFactNeighborY="-12533"/>
      <dgm:spPr/>
      <dgm:t>
        <a:bodyPr/>
        <a:lstStyle/>
        <a:p>
          <a:endParaRPr lang="en-US"/>
        </a:p>
      </dgm:t>
    </dgm:pt>
    <dgm:pt modelId="{BEFCC932-46E2-4AE3-B008-05FD8CD8E054}" type="pres">
      <dgm:prSet presAssocID="{001B05F8-48F2-4CA1-A407-C19F5EB684F0}" presName="connector2" presStyleLbl="sibTrans2D1" presStyleIdx="1" presStyleCnt="3" custLinFactNeighborX="-13521"/>
      <dgm:spPr/>
      <dgm:t>
        <a:bodyPr/>
        <a:lstStyle/>
        <a:p>
          <a:endParaRPr lang="en-US"/>
        </a:p>
      </dgm:t>
    </dgm:pt>
    <dgm:pt modelId="{F2DB0660-DD26-421F-BEF7-505254FA2D8B}" type="pres">
      <dgm:prSet presAssocID="{07E4AD04-86BC-4D10-A3F6-3D11E84F49C3}" presName="connector3" presStyleLbl="sibTrans2D1" presStyleIdx="2" presStyleCnt="3" custFlipVert="1" custFlipHor="1" custLinFactNeighborX="-24039" custLinFactNeighborY="-9150"/>
      <dgm:spPr/>
      <dgm:t>
        <a:bodyPr/>
        <a:lstStyle/>
        <a:p>
          <a:endParaRPr lang="en-US"/>
        </a:p>
      </dgm:t>
    </dgm:pt>
  </dgm:ptLst>
  <dgm:cxnLst>
    <dgm:cxn modelId="{E8A4D753-02C3-4B92-8AF1-7E3B62A46409}" type="presOf" srcId="{B9040F80-62A4-47C0-ABD3-0A5CFE43B265}" destId="{B9D0C5BB-AD8C-4E45-A8E6-2834098905A3}" srcOrd="2" destOrd="0" presId="urn:microsoft.com/office/officeart/2005/8/layout/gear1"/>
    <dgm:cxn modelId="{5F704D28-ADF4-431C-9009-79F53897636C}" type="presOf" srcId="{001B05F8-48F2-4CA1-A407-C19F5EB684F0}" destId="{BEFCC932-46E2-4AE3-B008-05FD8CD8E054}" srcOrd="0" destOrd="0" presId="urn:microsoft.com/office/officeart/2005/8/layout/gear1"/>
    <dgm:cxn modelId="{C025E04E-8950-4362-AE7E-37C1C77FA98D}" type="presOf" srcId="{81D5498D-E5B6-4983-BB1A-3FD2D1BAEFA9}" destId="{EC7B6711-5755-4290-8EF8-E8A94EFD0E41}" srcOrd="2" destOrd="0" presId="urn:microsoft.com/office/officeart/2005/8/layout/gear1"/>
    <dgm:cxn modelId="{983648A0-5EB4-491D-B61D-37E92D69E3D8}" type="presOf" srcId="{6A64C4CD-1031-4BE0-A2E0-CC14FEEE99FE}" destId="{CC182A49-5515-46EF-8856-61E0B4864007}" srcOrd="2" destOrd="0" presId="urn:microsoft.com/office/officeart/2005/8/layout/gear1"/>
    <dgm:cxn modelId="{D510BA28-049C-4E14-A7A7-8348F514270B}" type="presOf" srcId="{07E4AD04-86BC-4D10-A3F6-3D11E84F49C3}" destId="{F2DB0660-DD26-421F-BEF7-505254FA2D8B}" srcOrd="0" destOrd="0" presId="urn:microsoft.com/office/officeart/2005/8/layout/gear1"/>
    <dgm:cxn modelId="{1DD0CFA8-28AD-4D43-AFF5-A89DDF981AB0}" type="presOf" srcId="{81D5498D-E5B6-4983-BB1A-3FD2D1BAEFA9}" destId="{1A252CD0-EB28-47D6-BB8C-427E982610C3}" srcOrd="0" destOrd="0" presId="urn:microsoft.com/office/officeart/2005/8/layout/gear1"/>
    <dgm:cxn modelId="{06A09C4A-A6A5-4579-83C3-5662DE239477}" srcId="{14F6D30A-DCAC-4645-A828-CFEE69764297}" destId="{B9040F80-62A4-47C0-ABD3-0A5CFE43B265}" srcOrd="0" destOrd="0" parTransId="{934E624D-1E65-4CB1-B58D-1EB24D1F432B}" sibTransId="{F45BA3CC-7AAB-4815-AFDB-5E9A1298078B}"/>
    <dgm:cxn modelId="{2D15E3E0-AC9A-45DF-8704-88D4F174F343}" type="presOf" srcId="{14F6D30A-DCAC-4645-A828-CFEE69764297}" destId="{2A80C3EC-0B41-4656-A15B-96EADA0344F2}" srcOrd="0" destOrd="0" presId="urn:microsoft.com/office/officeart/2005/8/layout/gear1"/>
    <dgm:cxn modelId="{0AFB328B-CEB4-408E-81E7-5D4E67AFDCB3}" type="presOf" srcId="{6A64C4CD-1031-4BE0-A2E0-CC14FEEE99FE}" destId="{A99AB8E3-4CA1-47AD-901B-E3E15234FDF7}" srcOrd="3" destOrd="0" presId="urn:microsoft.com/office/officeart/2005/8/layout/gear1"/>
    <dgm:cxn modelId="{C1D9428F-108E-4E58-87B3-337A7BC787E7}" type="presOf" srcId="{6A64C4CD-1031-4BE0-A2E0-CC14FEEE99FE}" destId="{F096EB75-1BA8-4F27-AFBB-C2A79B578BE7}" srcOrd="1" destOrd="0" presId="urn:microsoft.com/office/officeart/2005/8/layout/gear1"/>
    <dgm:cxn modelId="{7B6FBD27-CDF1-4CE6-BC57-65B403AB9C87}" type="presOf" srcId="{B9040F80-62A4-47C0-ABD3-0A5CFE43B265}" destId="{34D57248-8833-4899-95FB-0CB0322F6406}" srcOrd="1" destOrd="0" presId="urn:microsoft.com/office/officeart/2005/8/layout/gear1"/>
    <dgm:cxn modelId="{FDFE86B8-0F77-4D23-8A0D-203F3AEDB090}" type="presOf" srcId="{81D5498D-E5B6-4983-BB1A-3FD2D1BAEFA9}" destId="{F5E9BFE7-2463-45F5-9BE9-8EE8C6274367}" srcOrd="1" destOrd="0" presId="urn:microsoft.com/office/officeart/2005/8/layout/gear1"/>
    <dgm:cxn modelId="{25672850-9CE3-47E7-AD03-10295FE5443C}" type="presOf" srcId="{B9040F80-62A4-47C0-ABD3-0A5CFE43B265}" destId="{ADB0376E-8279-4BF1-9A65-0DAE9C60B17D}" srcOrd="0" destOrd="0" presId="urn:microsoft.com/office/officeart/2005/8/layout/gear1"/>
    <dgm:cxn modelId="{19501047-1E4F-4A35-9B45-C51BFAE13014}" type="presOf" srcId="{6A64C4CD-1031-4BE0-A2E0-CC14FEEE99FE}" destId="{7EC9C419-1229-41F1-9413-FED368911BE9}" srcOrd="0" destOrd="0" presId="urn:microsoft.com/office/officeart/2005/8/layout/gear1"/>
    <dgm:cxn modelId="{D0965290-7E3E-4FA8-BCA2-743343A168A6}" type="presOf" srcId="{F45BA3CC-7AAB-4815-AFDB-5E9A1298078B}" destId="{9696BA83-CC6C-481F-B919-69CD404949F5}" srcOrd="0" destOrd="0" presId="urn:microsoft.com/office/officeart/2005/8/layout/gear1"/>
    <dgm:cxn modelId="{C1B505B5-D06B-4BAB-803E-03736FD3F368}" srcId="{14F6D30A-DCAC-4645-A828-CFEE69764297}" destId="{6A64C4CD-1031-4BE0-A2E0-CC14FEEE99FE}" srcOrd="2" destOrd="0" parTransId="{E0279385-0684-418D-8FE1-D96A402506B2}" sibTransId="{07E4AD04-86BC-4D10-A3F6-3D11E84F49C3}"/>
    <dgm:cxn modelId="{BFF19A8C-B49A-4D08-89DC-6B963524232A}" srcId="{14F6D30A-DCAC-4645-A828-CFEE69764297}" destId="{81D5498D-E5B6-4983-BB1A-3FD2D1BAEFA9}" srcOrd="1" destOrd="0" parTransId="{D9BB0518-6340-42BA-A108-6C44A470989C}" sibTransId="{001B05F8-48F2-4CA1-A407-C19F5EB684F0}"/>
    <dgm:cxn modelId="{4AEC82C6-6CEE-497A-8BBA-19110292723A}" type="presParOf" srcId="{2A80C3EC-0B41-4656-A15B-96EADA0344F2}" destId="{ADB0376E-8279-4BF1-9A65-0DAE9C60B17D}" srcOrd="0" destOrd="0" presId="urn:microsoft.com/office/officeart/2005/8/layout/gear1"/>
    <dgm:cxn modelId="{1D4C8569-647F-4E5C-94B2-6224E0A4A439}" type="presParOf" srcId="{2A80C3EC-0B41-4656-A15B-96EADA0344F2}" destId="{34D57248-8833-4899-95FB-0CB0322F6406}" srcOrd="1" destOrd="0" presId="urn:microsoft.com/office/officeart/2005/8/layout/gear1"/>
    <dgm:cxn modelId="{805DF7A9-8379-42B1-941C-3F25D73FABFE}" type="presParOf" srcId="{2A80C3EC-0B41-4656-A15B-96EADA0344F2}" destId="{B9D0C5BB-AD8C-4E45-A8E6-2834098905A3}" srcOrd="2" destOrd="0" presId="urn:microsoft.com/office/officeart/2005/8/layout/gear1"/>
    <dgm:cxn modelId="{670F52ED-18EB-4AF2-814C-E0D227AE4957}" type="presParOf" srcId="{2A80C3EC-0B41-4656-A15B-96EADA0344F2}" destId="{1A252CD0-EB28-47D6-BB8C-427E982610C3}" srcOrd="3" destOrd="0" presId="urn:microsoft.com/office/officeart/2005/8/layout/gear1"/>
    <dgm:cxn modelId="{8FCBDEAB-FCAB-49AC-8D78-AE0BA9AC561A}" type="presParOf" srcId="{2A80C3EC-0B41-4656-A15B-96EADA0344F2}" destId="{F5E9BFE7-2463-45F5-9BE9-8EE8C6274367}" srcOrd="4" destOrd="0" presId="urn:microsoft.com/office/officeart/2005/8/layout/gear1"/>
    <dgm:cxn modelId="{519AE8BF-5D44-46BE-A31D-181F53141380}" type="presParOf" srcId="{2A80C3EC-0B41-4656-A15B-96EADA0344F2}" destId="{EC7B6711-5755-4290-8EF8-E8A94EFD0E41}" srcOrd="5" destOrd="0" presId="urn:microsoft.com/office/officeart/2005/8/layout/gear1"/>
    <dgm:cxn modelId="{6EAA8EE9-3628-4874-86C3-A5950BB5E4F4}" type="presParOf" srcId="{2A80C3EC-0B41-4656-A15B-96EADA0344F2}" destId="{7EC9C419-1229-41F1-9413-FED368911BE9}" srcOrd="6" destOrd="0" presId="urn:microsoft.com/office/officeart/2005/8/layout/gear1"/>
    <dgm:cxn modelId="{0F398379-E683-48AA-AB3D-FE6FA27C9882}" type="presParOf" srcId="{2A80C3EC-0B41-4656-A15B-96EADA0344F2}" destId="{F096EB75-1BA8-4F27-AFBB-C2A79B578BE7}" srcOrd="7" destOrd="0" presId="urn:microsoft.com/office/officeart/2005/8/layout/gear1"/>
    <dgm:cxn modelId="{736C9D81-58ED-4DC9-9B55-2413FC7A4FD7}" type="presParOf" srcId="{2A80C3EC-0B41-4656-A15B-96EADA0344F2}" destId="{CC182A49-5515-46EF-8856-61E0B4864007}" srcOrd="8" destOrd="0" presId="urn:microsoft.com/office/officeart/2005/8/layout/gear1"/>
    <dgm:cxn modelId="{56260AAD-015C-4231-93A3-08406530B73C}" type="presParOf" srcId="{2A80C3EC-0B41-4656-A15B-96EADA0344F2}" destId="{A99AB8E3-4CA1-47AD-901B-E3E15234FDF7}" srcOrd="9" destOrd="0" presId="urn:microsoft.com/office/officeart/2005/8/layout/gear1"/>
    <dgm:cxn modelId="{7696EF52-5B3F-4175-819B-4F3DACAD7FC4}" type="presParOf" srcId="{2A80C3EC-0B41-4656-A15B-96EADA0344F2}" destId="{9696BA83-CC6C-481F-B919-69CD404949F5}" srcOrd="10" destOrd="0" presId="urn:microsoft.com/office/officeart/2005/8/layout/gear1"/>
    <dgm:cxn modelId="{F41C5F68-033F-4F6E-BE07-71834A98B9DB}" type="presParOf" srcId="{2A80C3EC-0B41-4656-A15B-96EADA0344F2}" destId="{BEFCC932-46E2-4AE3-B008-05FD8CD8E054}" srcOrd="11" destOrd="0" presId="urn:microsoft.com/office/officeart/2005/8/layout/gear1"/>
    <dgm:cxn modelId="{2420C850-BF22-48CA-857D-07E392A4F3FA}" type="presParOf" srcId="{2A80C3EC-0B41-4656-A15B-96EADA0344F2}" destId="{F2DB0660-DD26-421F-BEF7-505254FA2D8B}"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75D58-93D9-4C1C-BF9C-C79625E65BE8}" type="datetimeFigureOut">
              <a:rPr lang="en-US" smtClean="0"/>
              <a:t>11/4/2015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70224-1327-4992-991D-7971AEB7A57A}" type="slidenum">
              <a:rPr lang="en-US" smtClean="0"/>
              <a:t>‹#›</a:t>
            </a:fld>
            <a:endParaRPr lang="en-US" dirty="0"/>
          </a:p>
        </p:txBody>
      </p:sp>
    </p:spTree>
    <p:extLst>
      <p:ext uri="{BB962C8B-B14F-4D97-AF65-F5344CB8AC3E}">
        <p14:creationId xmlns:p14="http://schemas.microsoft.com/office/powerpoint/2010/main" val="52095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941AFE-368A-43BF-BA2E-8BF1E7784831}" type="slidenum">
              <a:rPr lang="en-US" smtClean="0"/>
              <a:pPr/>
              <a:t>1</a:t>
            </a:fld>
            <a:endParaRPr lang="en-US" dirty="0"/>
          </a:p>
        </p:txBody>
      </p:sp>
    </p:spTree>
    <p:extLst>
      <p:ext uri="{BB962C8B-B14F-4D97-AF65-F5344CB8AC3E}">
        <p14:creationId xmlns:p14="http://schemas.microsoft.com/office/powerpoint/2010/main" val="552192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5A51DF-CB07-4364-A6E1-B64138E179F0}" type="slidenum">
              <a:rPr lang="en-US" smtClean="0"/>
              <a:pPr>
                <a:defRPr/>
              </a:pPr>
              <a:t>12</a:t>
            </a:fld>
            <a:endParaRPr lang="en-US" dirty="0"/>
          </a:p>
        </p:txBody>
      </p:sp>
    </p:spTree>
    <p:extLst>
      <p:ext uri="{BB962C8B-B14F-4D97-AF65-F5344CB8AC3E}">
        <p14:creationId xmlns:p14="http://schemas.microsoft.com/office/powerpoint/2010/main" val="2116118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5A51DF-CB07-4364-A6E1-B64138E179F0}" type="slidenum">
              <a:rPr lang="en-US" smtClean="0"/>
              <a:pPr>
                <a:defRPr/>
              </a:pPr>
              <a:t>13</a:t>
            </a:fld>
            <a:endParaRPr lang="en-US" dirty="0"/>
          </a:p>
        </p:txBody>
      </p:sp>
    </p:spTree>
    <p:extLst>
      <p:ext uri="{BB962C8B-B14F-4D97-AF65-F5344CB8AC3E}">
        <p14:creationId xmlns:p14="http://schemas.microsoft.com/office/powerpoint/2010/main" val="3877554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04FA-4CE0-4286-8BC0-FD6B85A4EEEE}" type="slidenum">
              <a:rPr lang="en-US" smtClean="0"/>
              <a:t>15</a:t>
            </a:fld>
            <a:endParaRPr lang="en-US" dirty="0"/>
          </a:p>
        </p:txBody>
      </p:sp>
    </p:spTree>
    <p:extLst>
      <p:ext uri="{BB962C8B-B14F-4D97-AF65-F5344CB8AC3E}">
        <p14:creationId xmlns:p14="http://schemas.microsoft.com/office/powerpoint/2010/main" val="61288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2B8B0-1D75-4F91-BE74-92E10E231FB6}" type="slidenum">
              <a:rPr lang="en-US" smtClean="0"/>
              <a:t>16</a:t>
            </a:fld>
            <a:endParaRPr lang="en-US"/>
          </a:p>
        </p:txBody>
      </p:sp>
    </p:spTree>
    <p:extLst>
      <p:ext uri="{BB962C8B-B14F-4D97-AF65-F5344CB8AC3E}">
        <p14:creationId xmlns:p14="http://schemas.microsoft.com/office/powerpoint/2010/main" val="2474185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3205D7F-35F9-4FEF-AC4D-BA9F46D4E922}" type="slidenum">
              <a:rPr lang="en-US" altLang="en-US">
                <a:solidFill>
                  <a:srgbClr val="000000"/>
                </a:solidFill>
                <a:latin typeface="Calibri" pitchFamily="34" charset="0"/>
              </a:rPr>
              <a:pPr fontAlgn="base">
                <a:spcBef>
                  <a:spcPct val="0"/>
                </a:spcBef>
                <a:spcAft>
                  <a:spcPct val="0"/>
                </a:spcAft>
              </a:pPr>
              <a:t>17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80232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BD523D2-E959-47FD-A4BC-EDBEB876ADD1}" type="slidenum">
              <a:rPr lang="en-US" altLang="en-US">
                <a:solidFill>
                  <a:srgbClr val="000000"/>
                </a:solidFill>
                <a:latin typeface="Calibri" pitchFamily="34" charset="0"/>
              </a:rPr>
              <a:pPr fontAlgn="base">
                <a:spcBef>
                  <a:spcPct val="0"/>
                </a:spcBef>
                <a:spcAft>
                  <a:spcPct val="0"/>
                </a:spcAft>
              </a:pPr>
              <a:t>18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54359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941AFE-368A-43BF-BA2E-8BF1E7784831}" type="slidenum">
              <a:rPr lang="en-US" smtClean="0"/>
              <a:pPr/>
              <a:t>19</a:t>
            </a:fld>
            <a:endParaRPr lang="en-US" dirty="0"/>
          </a:p>
        </p:txBody>
      </p:sp>
    </p:spTree>
    <p:extLst>
      <p:ext uri="{BB962C8B-B14F-4D97-AF65-F5344CB8AC3E}">
        <p14:creationId xmlns:p14="http://schemas.microsoft.com/office/powerpoint/2010/main" val="2765827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883" indent="-285724">
              <a:defRPr>
                <a:solidFill>
                  <a:schemeClr val="tx1"/>
                </a:solidFill>
                <a:latin typeface="Arial" charset="0"/>
              </a:defRPr>
            </a:lvl2pPr>
            <a:lvl3pPr marL="1142898" indent="-228580">
              <a:defRPr>
                <a:solidFill>
                  <a:schemeClr val="tx1"/>
                </a:solidFill>
                <a:latin typeface="Arial" charset="0"/>
              </a:defRPr>
            </a:lvl3pPr>
            <a:lvl4pPr marL="1600057" indent="-228580">
              <a:defRPr>
                <a:solidFill>
                  <a:schemeClr val="tx1"/>
                </a:solidFill>
                <a:latin typeface="Arial" charset="0"/>
              </a:defRPr>
            </a:lvl4pPr>
            <a:lvl5pPr marL="2057217" indent="-228580">
              <a:defRPr>
                <a:solidFill>
                  <a:schemeClr val="tx1"/>
                </a:solidFill>
                <a:latin typeface="Arial" charset="0"/>
              </a:defRPr>
            </a:lvl5pPr>
            <a:lvl6pPr marL="2514376" indent="-228580" fontAlgn="base">
              <a:spcBef>
                <a:spcPct val="0"/>
              </a:spcBef>
              <a:spcAft>
                <a:spcPct val="0"/>
              </a:spcAft>
              <a:defRPr>
                <a:solidFill>
                  <a:schemeClr val="tx1"/>
                </a:solidFill>
                <a:latin typeface="Arial" charset="0"/>
              </a:defRPr>
            </a:lvl6pPr>
            <a:lvl7pPr marL="2971535" indent="-228580" fontAlgn="base">
              <a:spcBef>
                <a:spcPct val="0"/>
              </a:spcBef>
              <a:spcAft>
                <a:spcPct val="0"/>
              </a:spcAft>
              <a:defRPr>
                <a:solidFill>
                  <a:schemeClr val="tx1"/>
                </a:solidFill>
                <a:latin typeface="Arial" charset="0"/>
              </a:defRPr>
            </a:lvl7pPr>
            <a:lvl8pPr marL="3428695" indent="-228580" fontAlgn="base">
              <a:spcBef>
                <a:spcPct val="0"/>
              </a:spcBef>
              <a:spcAft>
                <a:spcPct val="0"/>
              </a:spcAft>
              <a:defRPr>
                <a:solidFill>
                  <a:schemeClr val="tx1"/>
                </a:solidFill>
                <a:latin typeface="Arial" charset="0"/>
              </a:defRPr>
            </a:lvl8pPr>
            <a:lvl9pPr marL="3885854" indent="-228580" fontAlgn="base">
              <a:spcBef>
                <a:spcPct val="0"/>
              </a:spcBef>
              <a:spcAft>
                <a:spcPct val="0"/>
              </a:spcAft>
              <a:defRPr>
                <a:solidFill>
                  <a:schemeClr val="tx1"/>
                </a:solidFill>
                <a:latin typeface="Arial" charset="0"/>
              </a:defRPr>
            </a:lvl9pPr>
          </a:lstStyle>
          <a:p>
            <a:pPr fontAlgn="base">
              <a:spcBef>
                <a:spcPct val="0"/>
              </a:spcBef>
              <a:spcAft>
                <a:spcPct val="0"/>
              </a:spcAft>
            </a:pPr>
            <a:fld id="{DC6A3B34-1839-48ED-A638-908F0A541538}" type="slidenum">
              <a:rPr lang="en-US">
                <a:latin typeface="Calibri" pitchFamily="34" charset="0"/>
              </a:rPr>
              <a:pPr fontAlgn="base">
                <a:spcBef>
                  <a:spcPct val="0"/>
                </a:spcBef>
                <a:spcAft>
                  <a:spcPct val="0"/>
                </a:spcAft>
              </a:pPr>
              <a:t>20</a:t>
            </a:fld>
            <a:endParaRPr lang="en-US">
              <a:latin typeface="Calibri" pitchFamily="34" charset="0"/>
            </a:endParaRPr>
          </a:p>
        </p:txBody>
      </p:sp>
    </p:spTree>
    <p:extLst>
      <p:ext uri="{BB962C8B-B14F-4D97-AF65-F5344CB8AC3E}">
        <p14:creationId xmlns:p14="http://schemas.microsoft.com/office/powerpoint/2010/main" val="3350429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883" indent="-285724">
              <a:defRPr>
                <a:solidFill>
                  <a:schemeClr val="tx1"/>
                </a:solidFill>
                <a:latin typeface="Arial" charset="0"/>
              </a:defRPr>
            </a:lvl2pPr>
            <a:lvl3pPr marL="1142898" indent="-228580">
              <a:defRPr>
                <a:solidFill>
                  <a:schemeClr val="tx1"/>
                </a:solidFill>
                <a:latin typeface="Arial" charset="0"/>
              </a:defRPr>
            </a:lvl3pPr>
            <a:lvl4pPr marL="1600057" indent="-228580">
              <a:defRPr>
                <a:solidFill>
                  <a:schemeClr val="tx1"/>
                </a:solidFill>
                <a:latin typeface="Arial" charset="0"/>
              </a:defRPr>
            </a:lvl4pPr>
            <a:lvl5pPr marL="2057217" indent="-228580">
              <a:defRPr>
                <a:solidFill>
                  <a:schemeClr val="tx1"/>
                </a:solidFill>
                <a:latin typeface="Arial" charset="0"/>
              </a:defRPr>
            </a:lvl5pPr>
            <a:lvl6pPr marL="2514376" indent="-228580" fontAlgn="base">
              <a:spcBef>
                <a:spcPct val="0"/>
              </a:spcBef>
              <a:spcAft>
                <a:spcPct val="0"/>
              </a:spcAft>
              <a:defRPr>
                <a:solidFill>
                  <a:schemeClr val="tx1"/>
                </a:solidFill>
                <a:latin typeface="Arial" charset="0"/>
              </a:defRPr>
            </a:lvl6pPr>
            <a:lvl7pPr marL="2971535" indent="-228580" fontAlgn="base">
              <a:spcBef>
                <a:spcPct val="0"/>
              </a:spcBef>
              <a:spcAft>
                <a:spcPct val="0"/>
              </a:spcAft>
              <a:defRPr>
                <a:solidFill>
                  <a:schemeClr val="tx1"/>
                </a:solidFill>
                <a:latin typeface="Arial" charset="0"/>
              </a:defRPr>
            </a:lvl7pPr>
            <a:lvl8pPr marL="3428695" indent="-228580" fontAlgn="base">
              <a:spcBef>
                <a:spcPct val="0"/>
              </a:spcBef>
              <a:spcAft>
                <a:spcPct val="0"/>
              </a:spcAft>
              <a:defRPr>
                <a:solidFill>
                  <a:schemeClr val="tx1"/>
                </a:solidFill>
                <a:latin typeface="Arial" charset="0"/>
              </a:defRPr>
            </a:lvl8pPr>
            <a:lvl9pPr marL="3885854" indent="-228580" fontAlgn="base">
              <a:spcBef>
                <a:spcPct val="0"/>
              </a:spcBef>
              <a:spcAft>
                <a:spcPct val="0"/>
              </a:spcAft>
              <a:defRPr>
                <a:solidFill>
                  <a:schemeClr val="tx1"/>
                </a:solidFill>
                <a:latin typeface="Arial" charset="0"/>
              </a:defRPr>
            </a:lvl9pPr>
          </a:lstStyle>
          <a:p>
            <a:pPr fontAlgn="base">
              <a:spcBef>
                <a:spcPct val="0"/>
              </a:spcBef>
              <a:spcAft>
                <a:spcPct val="0"/>
              </a:spcAft>
            </a:pPr>
            <a:fld id="{DC6A3B34-1839-48ED-A638-908F0A541538}" type="slidenum">
              <a:rPr lang="en-US">
                <a:latin typeface="Calibri" pitchFamily="34" charset="0"/>
              </a:rPr>
              <a:pPr fontAlgn="base">
                <a:spcBef>
                  <a:spcPct val="0"/>
                </a:spcBef>
                <a:spcAft>
                  <a:spcPct val="0"/>
                </a:spcAft>
              </a:pPr>
              <a:t>21</a:t>
            </a:fld>
            <a:endParaRPr lang="en-US">
              <a:latin typeface="Calibri" pitchFamily="34" charset="0"/>
            </a:endParaRPr>
          </a:p>
        </p:txBody>
      </p:sp>
    </p:spTree>
    <p:extLst>
      <p:ext uri="{BB962C8B-B14F-4D97-AF65-F5344CB8AC3E}">
        <p14:creationId xmlns:p14="http://schemas.microsoft.com/office/powerpoint/2010/main" val="3729189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E70224-1327-4992-991D-7971AEB7A57A}" type="slidenum">
              <a:rPr lang="en-US" smtClean="0"/>
              <a:t>22</a:t>
            </a:fld>
            <a:endParaRPr lang="en-US" dirty="0"/>
          </a:p>
        </p:txBody>
      </p:sp>
    </p:spTree>
    <p:extLst>
      <p:ext uri="{BB962C8B-B14F-4D97-AF65-F5344CB8AC3E}">
        <p14:creationId xmlns:p14="http://schemas.microsoft.com/office/powerpoint/2010/main" val="98203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1600">
                <a:solidFill>
                  <a:schemeClr val="tx1"/>
                </a:solidFill>
                <a:latin typeface="Arial" pitchFamily="34" charset="0"/>
              </a:defRPr>
            </a:lvl1pPr>
            <a:lvl2pPr marL="729057" indent="-280406" defTabSz="914437" eaLnBrk="0" hangingPunct="0">
              <a:defRPr sz="1600">
                <a:solidFill>
                  <a:schemeClr val="tx1"/>
                </a:solidFill>
                <a:latin typeface="Arial" pitchFamily="34" charset="0"/>
              </a:defRPr>
            </a:lvl2pPr>
            <a:lvl3pPr marL="1121626" indent="-224325" defTabSz="914437" eaLnBrk="0" hangingPunct="0">
              <a:defRPr sz="1600">
                <a:solidFill>
                  <a:schemeClr val="tx1"/>
                </a:solidFill>
                <a:latin typeface="Arial" pitchFamily="34" charset="0"/>
              </a:defRPr>
            </a:lvl3pPr>
            <a:lvl4pPr marL="1570276" indent="-224325" defTabSz="914437" eaLnBrk="0" hangingPunct="0">
              <a:defRPr sz="1600">
                <a:solidFill>
                  <a:schemeClr val="tx1"/>
                </a:solidFill>
                <a:latin typeface="Arial" pitchFamily="34" charset="0"/>
              </a:defRPr>
            </a:lvl4pPr>
            <a:lvl5pPr marL="2018927" indent="-224325" defTabSz="914437" eaLnBrk="0" hangingPunct="0">
              <a:defRPr sz="1600">
                <a:solidFill>
                  <a:schemeClr val="tx1"/>
                </a:solidFill>
                <a:latin typeface="Arial" pitchFamily="34" charset="0"/>
              </a:defRPr>
            </a:lvl5pPr>
            <a:lvl6pPr marL="2467577" indent="-224325" defTabSz="914437" eaLnBrk="0" fontAlgn="base" hangingPunct="0">
              <a:spcBef>
                <a:spcPct val="0"/>
              </a:spcBef>
              <a:spcAft>
                <a:spcPct val="0"/>
              </a:spcAft>
              <a:defRPr sz="1600">
                <a:solidFill>
                  <a:schemeClr val="tx1"/>
                </a:solidFill>
                <a:latin typeface="Arial" pitchFamily="34" charset="0"/>
              </a:defRPr>
            </a:lvl6pPr>
            <a:lvl7pPr marL="2916227" indent="-224325" defTabSz="914437" eaLnBrk="0" fontAlgn="base" hangingPunct="0">
              <a:spcBef>
                <a:spcPct val="0"/>
              </a:spcBef>
              <a:spcAft>
                <a:spcPct val="0"/>
              </a:spcAft>
              <a:defRPr sz="1600">
                <a:solidFill>
                  <a:schemeClr val="tx1"/>
                </a:solidFill>
                <a:latin typeface="Arial" pitchFamily="34" charset="0"/>
              </a:defRPr>
            </a:lvl7pPr>
            <a:lvl8pPr marL="3364878" indent="-224325" defTabSz="914437" eaLnBrk="0" fontAlgn="base" hangingPunct="0">
              <a:spcBef>
                <a:spcPct val="0"/>
              </a:spcBef>
              <a:spcAft>
                <a:spcPct val="0"/>
              </a:spcAft>
              <a:defRPr sz="1600">
                <a:solidFill>
                  <a:schemeClr val="tx1"/>
                </a:solidFill>
                <a:latin typeface="Arial" pitchFamily="34" charset="0"/>
              </a:defRPr>
            </a:lvl8pPr>
            <a:lvl9pPr marL="3813528" indent="-224325" defTabSz="914437" eaLnBrk="0" fontAlgn="base" hangingPunct="0">
              <a:spcBef>
                <a:spcPct val="0"/>
              </a:spcBef>
              <a:spcAft>
                <a:spcPct val="0"/>
              </a:spcAft>
              <a:defRPr sz="1600">
                <a:solidFill>
                  <a:schemeClr val="tx1"/>
                </a:solidFill>
                <a:latin typeface="Arial" pitchFamily="34" charset="0"/>
              </a:defRPr>
            </a:lvl9pPr>
          </a:lstStyle>
          <a:p>
            <a:pPr eaLnBrk="1" hangingPunct="1"/>
            <a:fld id="{4F6A491D-1C03-4635-87C8-6A713DE42478}" type="slidenum">
              <a:rPr lang="en-US" sz="1200">
                <a:latin typeface="Times New Roman" pitchFamily="18" charset="0"/>
              </a:rPr>
              <a:pPr eaLnBrk="1" hangingPunct="1"/>
              <a:t>2</a:t>
            </a:fld>
            <a:endParaRPr lang="en-US" sz="1200" dirty="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36415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1200" b="1">
                <a:solidFill>
                  <a:schemeClr val="tx1"/>
                </a:solidFill>
                <a:latin typeface="Arial" pitchFamily="34" charset="0"/>
              </a:defRPr>
            </a:lvl1pPr>
            <a:lvl2pPr marL="729057" indent="-280406" defTabSz="914437" eaLnBrk="0" hangingPunct="0">
              <a:defRPr sz="1200" b="1">
                <a:solidFill>
                  <a:schemeClr val="tx1"/>
                </a:solidFill>
                <a:latin typeface="Arial" pitchFamily="34" charset="0"/>
              </a:defRPr>
            </a:lvl2pPr>
            <a:lvl3pPr marL="1121626" indent="-224325" defTabSz="914437" eaLnBrk="0" hangingPunct="0">
              <a:defRPr sz="1200" b="1">
                <a:solidFill>
                  <a:schemeClr val="tx1"/>
                </a:solidFill>
                <a:latin typeface="Arial" pitchFamily="34" charset="0"/>
              </a:defRPr>
            </a:lvl3pPr>
            <a:lvl4pPr marL="1570276" indent="-224325" defTabSz="914437" eaLnBrk="0" hangingPunct="0">
              <a:defRPr sz="1200" b="1">
                <a:solidFill>
                  <a:schemeClr val="tx1"/>
                </a:solidFill>
                <a:latin typeface="Arial" pitchFamily="34" charset="0"/>
              </a:defRPr>
            </a:lvl4pPr>
            <a:lvl5pPr marL="2018927" indent="-224325" defTabSz="914437" eaLnBrk="0" hangingPunct="0">
              <a:defRPr sz="1200" b="1">
                <a:solidFill>
                  <a:schemeClr val="tx1"/>
                </a:solidFill>
                <a:latin typeface="Arial" pitchFamily="34" charset="0"/>
              </a:defRPr>
            </a:lvl5pPr>
            <a:lvl6pPr marL="2467577" indent="-224325" defTabSz="914437" eaLnBrk="0" fontAlgn="base" hangingPunct="0">
              <a:spcBef>
                <a:spcPct val="0"/>
              </a:spcBef>
              <a:spcAft>
                <a:spcPct val="0"/>
              </a:spcAft>
              <a:defRPr sz="1200" b="1">
                <a:solidFill>
                  <a:schemeClr val="tx1"/>
                </a:solidFill>
                <a:latin typeface="Arial" pitchFamily="34" charset="0"/>
              </a:defRPr>
            </a:lvl6pPr>
            <a:lvl7pPr marL="2916227" indent="-224325" defTabSz="914437" eaLnBrk="0" fontAlgn="base" hangingPunct="0">
              <a:spcBef>
                <a:spcPct val="0"/>
              </a:spcBef>
              <a:spcAft>
                <a:spcPct val="0"/>
              </a:spcAft>
              <a:defRPr sz="1200" b="1">
                <a:solidFill>
                  <a:schemeClr val="tx1"/>
                </a:solidFill>
                <a:latin typeface="Arial" pitchFamily="34" charset="0"/>
              </a:defRPr>
            </a:lvl7pPr>
            <a:lvl8pPr marL="3364878" indent="-224325" defTabSz="914437" eaLnBrk="0" fontAlgn="base" hangingPunct="0">
              <a:spcBef>
                <a:spcPct val="0"/>
              </a:spcBef>
              <a:spcAft>
                <a:spcPct val="0"/>
              </a:spcAft>
              <a:defRPr sz="1200" b="1">
                <a:solidFill>
                  <a:schemeClr val="tx1"/>
                </a:solidFill>
                <a:latin typeface="Arial" pitchFamily="34" charset="0"/>
              </a:defRPr>
            </a:lvl8pPr>
            <a:lvl9pPr marL="3813528" indent="-224325" defTabSz="914437" eaLnBrk="0" fontAlgn="base" hangingPunct="0">
              <a:spcBef>
                <a:spcPct val="0"/>
              </a:spcBef>
              <a:spcAft>
                <a:spcPct val="0"/>
              </a:spcAft>
              <a:defRPr sz="1200" b="1">
                <a:solidFill>
                  <a:schemeClr val="tx1"/>
                </a:solidFill>
                <a:latin typeface="Arial" pitchFamily="34" charset="0"/>
              </a:defRPr>
            </a:lvl9pPr>
          </a:lstStyle>
          <a:p>
            <a:pPr eaLnBrk="1" hangingPunct="1"/>
            <a:fld id="{96899218-BB7A-4C9B-A66B-63B0A2E3EA5B}" type="slidenum">
              <a:rPr lang="en-US" b="0" smtClean="0">
                <a:latin typeface="Times New Roman" pitchFamily="18" charset="0"/>
              </a:rPr>
              <a:pPr eaLnBrk="1" hangingPunct="1"/>
              <a:t>4</a:t>
            </a:fld>
            <a:endParaRPr lang="en-US" b="0" smtClean="0">
              <a:latin typeface="Times New Roman" pitchFamily="18" charset="0"/>
            </a:endParaRPr>
          </a:p>
        </p:txBody>
      </p:sp>
      <p:sp>
        <p:nvSpPr>
          <p:cNvPr id="24579" name="Slide Image Placeholder 1"/>
          <p:cNvSpPr>
            <a:spLocks noGrp="1" noRot="1" noChangeAspect="1" noTextEdit="1"/>
          </p:cNvSpPr>
          <p:nvPr>
            <p:ph type="sldImg"/>
          </p:nvPr>
        </p:nvSpPr>
        <p:spPr>
          <a:xfrm>
            <a:off x="1144588" y="685800"/>
            <a:ext cx="4572000" cy="3429000"/>
          </a:xfrm>
          <a:ln/>
        </p:spPr>
      </p:sp>
      <p:sp>
        <p:nvSpPr>
          <p:cNvPr id="24580" name="Notes Placeholder 2"/>
          <p:cNvSpPr>
            <a:spLocks noGrp="1"/>
          </p:cNvSpPr>
          <p:nvPr>
            <p:ph type="body" idx="1"/>
          </p:nvPr>
        </p:nvSpPr>
        <p:spPr>
          <a:xfrm>
            <a:off x="913158" y="4344025"/>
            <a:ext cx="5031685"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5" tIns="46403" rIns="92805" bIns="46403"/>
          <a:lstStyle/>
          <a:p>
            <a:pPr eaLnBrk="1" hangingPunct="1"/>
            <a:endParaRPr lang="en-US" b="1" dirty="0" smtClean="0"/>
          </a:p>
        </p:txBody>
      </p:sp>
      <p:sp>
        <p:nvSpPr>
          <p:cNvPr id="24581" name="Slide Number Placeholder 3"/>
          <p:cNvSpPr txBox="1">
            <a:spLocks noGrp="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5" tIns="46403" rIns="92805" bIns="46403" anchor="b"/>
          <a:lstStyle>
            <a:lvl1pPr defTabSz="946150" eaLnBrk="0" hangingPunct="0">
              <a:defRPr sz="1200" b="1">
                <a:solidFill>
                  <a:schemeClr val="tx1"/>
                </a:solidFill>
                <a:latin typeface="Arial" pitchFamily="34" charset="0"/>
              </a:defRPr>
            </a:lvl1pPr>
            <a:lvl2pPr marL="742950" indent="-285750" defTabSz="946150" eaLnBrk="0" hangingPunct="0">
              <a:defRPr sz="1200" b="1">
                <a:solidFill>
                  <a:schemeClr val="tx1"/>
                </a:solidFill>
                <a:latin typeface="Arial" pitchFamily="34" charset="0"/>
              </a:defRPr>
            </a:lvl2pPr>
            <a:lvl3pPr marL="1143000" indent="-228600" defTabSz="946150" eaLnBrk="0" hangingPunct="0">
              <a:defRPr sz="1200" b="1">
                <a:solidFill>
                  <a:schemeClr val="tx1"/>
                </a:solidFill>
                <a:latin typeface="Arial" pitchFamily="34" charset="0"/>
              </a:defRPr>
            </a:lvl3pPr>
            <a:lvl4pPr marL="1600200" indent="-228600" defTabSz="946150" eaLnBrk="0" hangingPunct="0">
              <a:defRPr sz="1200" b="1">
                <a:solidFill>
                  <a:schemeClr val="tx1"/>
                </a:solidFill>
                <a:latin typeface="Arial" pitchFamily="34" charset="0"/>
              </a:defRPr>
            </a:lvl4pPr>
            <a:lvl5pPr marL="2057400" indent="-228600" defTabSz="946150" eaLnBrk="0" hangingPunct="0">
              <a:defRPr sz="1200" b="1">
                <a:solidFill>
                  <a:schemeClr val="tx1"/>
                </a:solidFill>
                <a:latin typeface="Arial" pitchFamily="34" charset="0"/>
              </a:defRPr>
            </a:lvl5pPr>
            <a:lvl6pPr marL="2514600" indent="-228600" defTabSz="946150" eaLnBrk="0" fontAlgn="base" hangingPunct="0">
              <a:spcBef>
                <a:spcPct val="0"/>
              </a:spcBef>
              <a:spcAft>
                <a:spcPct val="0"/>
              </a:spcAft>
              <a:defRPr sz="1200" b="1">
                <a:solidFill>
                  <a:schemeClr val="tx1"/>
                </a:solidFill>
                <a:latin typeface="Arial" pitchFamily="34" charset="0"/>
              </a:defRPr>
            </a:lvl6pPr>
            <a:lvl7pPr marL="2971800" indent="-228600" defTabSz="946150" eaLnBrk="0" fontAlgn="base" hangingPunct="0">
              <a:spcBef>
                <a:spcPct val="0"/>
              </a:spcBef>
              <a:spcAft>
                <a:spcPct val="0"/>
              </a:spcAft>
              <a:defRPr sz="1200" b="1">
                <a:solidFill>
                  <a:schemeClr val="tx1"/>
                </a:solidFill>
                <a:latin typeface="Arial" pitchFamily="34" charset="0"/>
              </a:defRPr>
            </a:lvl7pPr>
            <a:lvl8pPr marL="3429000" indent="-228600" defTabSz="946150" eaLnBrk="0" fontAlgn="base" hangingPunct="0">
              <a:spcBef>
                <a:spcPct val="0"/>
              </a:spcBef>
              <a:spcAft>
                <a:spcPct val="0"/>
              </a:spcAft>
              <a:defRPr sz="1200" b="1">
                <a:solidFill>
                  <a:schemeClr val="tx1"/>
                </a:solidFill>
                <a:latin typeface="Arial" pitchFamily="34" charset="0"/>
              </a:defRPr>
            </a:lvl8pPr>
            <a:lvl9pPr marL="3886200" indent="-228600" defTabSz="946150" eaLnBrk="0" fontAlgn="base" hangingPunct="0">
              <a:spcBef>
                <a:spcPct val="0"/>
              </a:spcBef>
              <a:spcAft>
                <a:spcPct val="0"/>
              </a:spcAft>
              <a:defRPr sz="1200" b="1">
                <a:solidFill>
                  <a:schemeClr val="tx1"/>
                </a:solidFill>
                <a:latin typeface="Arial" pitchFamily="34" charset="0"/>
              </a:defRPr>
            </a:lvl9pPr>
          </a:lstStyle>
          <a:p>
            <a:pPr algn="r" eaLnBrk="1" hangingPunct="1">
              <a:spcBef>
                <a:spcPct val="20000"/>
              </a:spcBef>
              <a:buFont typeface="Arial" pitchFamily="34" charset="0"/>
              <a:buChar char="●"/>
            </a:pPr>
            <a:fld id="{86D1BA4C-6040-483B-9328-46F28F43AC8D}" type="slidenum">
              <a:rPr lang="en-US">
                <a:latin typeface="Times New Roman" pitchFamily="18" charset="0"/>
              </a:rPr>
              <a:pPr algn="r" eaLnBrk="1" hangingPunct="1">
                <a:spcBef>
                  <a:spcPct val="20000"/>
                </a:spcBef>
                <a:buFont typeface="Arial" pitchFamily="34" charset="0"/>
                <a:buChar char="●"/>
              </a:pPr>
              <a:t>4</a:t>
            </a:fld>
            <a:endParaRPr lang="en-US">
              <a:latin typeface="Times New Roman" pitchFamily="18" charset="0"/>
            </a:endParaRPr>
          </a:p>
        </p:txBody>
      </p:sp>
    </p:spTree>
    <p:extLst>
      <p:ext uri="{BB962C8B-B14F-4D97-AF65-F5344CB8AC3E}">
        <p14:creationId xmlns:p14="http://schemas.microsoft.com/office/powerpoint/2010/main" val="157831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2B8B0-1D75-4F91-BE74-92E10E231FB6}" type="slidenum">
              <a:rPr lang="en-US" smtClean="0"/>
              <a:pPr/>
              <a:t>5</a:t>
            </a:fld>
            <a:endParaRPr lang="en-US" dirty="0"/>
          </a:p>
        </p:txBody>
      </p:sp>
    </p:spTree>
    <p:extLst>
      <p:ext uri="{BB962C8B-B14F-4D97-AF65-F5344CB8AC3E}">
        <p14:creationId xmlns:p14="http://schemas.microsoft.com/office/powerpoint/2010/main" val="348537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6938"/>
            <a:endParaRPr lang="en-US" dirty="0" smtClean="0"/>
          </a:p>
        </p:txBody>
      </p:sp>
      <p:sp>
        <p:nvSpPr>
          <p:cNvPr id="4" name="Slide Number Placeholder 3"/>
          <p:cNvSpPr>
            <a:spLocks noGrp="1"/>
          </p:cNvSpPr>
          <p:nvPr>
            <p:ph type="sldNum" sz="quarter" idx="5"/>
          </p:nvPr>
        </p:nvSpPr>
        <p:spPr/>
        <p:txBody>
          <a:bodyPr/>
          <a:lstStyle/>
          <a:p>
            <a:pPr>
              <a:defRPr/>
            </a:pPr>
            <a:fld id="{8A86892C-010B-4E94-B8CA-2999822C6922}" type="slidenum">
              <a:rPr lang="en-US" smtClean="0"/>
              <a:pPr>
                <a:defRPr/>
              </a:pPr>
              <a:t>6</a:t>
            </a:fld>
            <a:endParaRPr lang="en-US" dirty="0"/>
          </a:p>
        </p:txBody>
      </p:sp>
    </p:spTree>
    <p:extLst>
      <p:ext uri="{BB962C8B-B14F-4D97-AF65-F5344CB8AC3E}">
        <p14:creationId xmlns:p14="http://schemas.microsoft.com/office/powerpoint/2010/main" val="362825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90116" name="Slide Number Placeholder 3"/>
          <p:cNvSpPr>
            <a:spLocks noGrp="1"/>
          </p:cNvSpPr>
          <p:nvPr>
            <p:ph type="sldNum" sz="quarter" idx="5"/>
          </p:nvPr>
        </p:nvSpPr>
        <p:spPr/>
        <p:txBody>
          <a:bodyPr/>
          <a:lstStyle/>
          <a:p>
            <a:pPr>
              <a:defRPr/>
            </a:pPr>
            <a:fld id="{490DCB4C-6CA7-4D0B-9720-B6F7464B6489}" type="slidenum">
              <a:rPr lang="en-US">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53330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E70224-1327-4992-991D-7971AEB7A57A}" type="slidenum">
              <a:rPr lang="en-US" smtClean="0"/>
              <a:t>8</a:t>
            </a:fld>
            <a:endParaRPr lang="en-US" dirty="0"/>
          </a:p>
        </p:txBody>
      </p:sp>
    </p:spTree>
    <p:extLst>
      <p:ext uri="{BB962C8B-B14F-4D97-AF65-F5344CB8AC3E}">
        <p14:creationId xmlns:p14="http://schemas.microsoft.com/office/powerpoint/2010/main" val="343910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84238"/>
            <a:endParaRPr 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4606458-7F17-4AA1-AB3E-F002F3545CC8}" type="slidenum">
              <a:rPr lang="en-US" smtClean="0">
                <a:latin typeface="Times New Roman" pitchFamily="18" charset="0"/>
              </a:rPr>
              <a:pPr eaLnBrk="1" fontAlgn="base" hangingPunct="1">
                <a:spcBef>
                  <a:spcPct val="0"/>
                </a:spcBef>
                <a:spcAft>
                  <a:spcPct val="0"/>
                </a:spcAft>
              </a:pPr>
              <a:t>9</a:t>
            </a:fld>
            <a:endParaRPr lang="en-US" smtClean="0">
              <a:latin typeface="Times New Roman" pitchFamily="18" charset="0"/>
            </a:endParaRPr>
          </a:p>
        </p:txBody>
      </p:sp>
    </p:spTree>
    <p:extLst>
      <p:ext uri="{BB962C8B-B14F-4D97-AF65-F5344CB8AC3E}">
        <p14:creationId xmlns:p14="http://schemas.microsoft.com/office/powerpoint/2010/main" val="72134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5A51DF-CB07-4364-A6E1-B64138E179F0}" type="slidenum">
              <a:rPr lang="en-US" smtClean="0"/>
              <a:pPr>
                <a:defRPr/>
              </a:pPr>
              <a:t>11</a:t>
            </a:fld>
            <a:endParaRPr lang="en-US" dirty="0"/>
          </a:p>
        </p:txBody>
      </p:sp>
    </p:spTree>
    <p:extLst>
      <p:ext uri="{BB962C8B-B14F-4D97-AF65-F5344CB8AC3E}">
        <p14:creationId xmlns:p14="http://schemas.microsoft.com/office/powerpoint/2010/main" val="3358834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5" name="Mosaic"/>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685800"/>
            <a:ext cx="9144000" cy="3429000"/>
          </a:xfrm>
          <a:prstGeom prst="rect">
            <a:avLst/>
          </a:prstGeom>
        </p:spPr>
      </p:pic>
      <p:grpSp>
        <p:nvGrpSpPr>
          <p:cNvPr id="84" name="PSW Logo"/>
          <p:cNvGrpSpPr>
            <a:grpSpLocks noChangeAspect="1"/>
          </p:cNvGrpSpPr>
          <p:nvPr/>
        </p:nvGrpSpPr>
        <p:grpSpPr bwMode="auto">
          <a:xfrm>
            <a:off x="6991505" y="6233902"/>
            <a:ext cx="1828800" cy="300371"/>
            <a:chOff x="-3713" y="107"/>
            <a:chExt cx="9285" cy="1525"/>
          </a:xfrm>
          <a:solidFill>
            <a:schemeClr val="tx2"/>
          </a:solidFill>
        </p:grpSpPr>
        <p:sp>
          <p:nvSpPr>
            <p:cNvPr id="85" name="Freeform 6"/>
            <p:cNvSpPr>
              <a:spLocks noEditPoints="1"/>
            </p:cNvSpPr>
            <p:nvPr/>
          </p:nvSpPr>
          <p:spPr bwMode="auto">
            <a:xfrm>
              <a:off x="-3713" y="342"/>
              <a:ext cx="628" cy="886"/>
            </a:xfrm>
            <a:custGeom>
              <a:avLst/>
              <a:gdLst>
                <a:gd name="T0" fmla="*/ 265 w 628"/>
                <a:gd name="T1" fmla="*/ 116 h 886"/>
                <a:gd name="T2" fmla="*/ 194 w 628"/>
                <a:gd name="T3" fmla="*/ 155 h 886"/>
                <a:gd name="T4" fmla="*/ 149 w 628"/>
                <a:gd name="T5" fmla="*/ 231 h 886"/>
                <a:gd name="T6" fmla="*/ 135 w 628"/>
                <a:gd name="T7" fmla="*/ 336 h 886"/>
                <a:gd name="T8" fmla="*/ 149 w 628"/>
                <a:gd name="T9" fmla="*/ 435 h 886"/>
                <a:gd name="T10" fmla="*/ 194 w 628"/>
                <a:gd name="T11" fmla="*/ 511 h 886"/>
                <a:gd name="T12" fmla="*/ 267 w 628"/>
                <a:gd name="T13" fmla="*/ 553 h 886"/>
                <a:gd name="T14" fmla="*/ 357 w 628"/>
                <a:gd name="T15" fmla="*/ 553 h 886"/>
                <a:gd name="T16" fmla="*/ 425 w 628"/>
                <a:gd name="T17" fmla="*/ 516 h 886"/>
                <a:gd name="T18" fmla="*/ 464 w 628"/>
                <a:gd name="T19" fmla="*/ 454 h 886"/>
                <a:gd name="T20" fmla="*/ 484 w 628"/>
                <a:gd name="T21" fmla="*/ 375 h 886"/>
                <a:gd name="T22" fmla="*/ 484 w 628"/>
                <a:gd name="T23" fmla="*/ 288 h 886"/>
                <a:gd name="T24" fmla="*/ 456 w 628"/>
                <a:gd name="T25" fmla="*/ 197 h 886"/>
                <a:gd name="T26" fmla="*/ 397 w 628"/>
                <a:gd name="T27" fmla="*/ 135 h 886"/>
                <a:gd name="T28" fmla="*/ 312 w 628"/>
                <a:gd name="T29" fmla="*/ 110 h 886"/>
                <a:gd name="T30" fmla="*/ 394 w 628"/>
                <a:gd name="T31" fmla="*/ 5 h 886"/>
                <a:gd name="T32" fmla="*/ 495 w 628"/>
                <a:gd name="T33" fmla="*/ 45 h 886"/>
                <a:gd name="T34" fmla="*/ 569 w 628"/>
                <a:gd name="T35" fmla="*/ 118 h 886"/>
                <a:gd name="T36" fmla="*/ 614 w 628"/>
                <a:gd name="T37" fmla="*/ 220 h 886"/>
                <a:gd name="T38" fmla="*/ 628 w 628"/>
                <a:gd name="T39" fmla="*/ 339 h 886"/>
                <a:gd name="T40" fmla="*/ 614 w 628"/>
                <a:gd name="T41" fmla="*/ 449 h 886"/>
                <a:gd name="T42" fmla="*/ 574 w 628"/>
                <a:gd name="T43" fmla="*/ 547 h 886"/>
                <a:gd name="T44" fmla="*/ 507 w 628"/>
                <a:gd name="T45" fmla="*/ 621 h 886"/>
                <a:gd name="T46" fmla="*/ 411 w 628"/>
                <a:gd name="T47" fmla="*/ 663 h 886"/>
                <a:gd name="T48" fmla="*/ 304 w 628"/>
                <a:gd name="T49" fmla="*/ 666 h 886"/>
                <a:gd name="T50" fmla="*/ 211 w 628"/>
                <a:gd name="T51" fmla="*/ 635 h 886"/>
                <a:gd name="T52" fmla="*/ 141 w 628"/>
                <a:gd name="T53" fmla="*/ 570 h 886"/>
                <a:gd name="T54" fmla="*/ 141 w 628"/>
                <a:gd name="T55" fmla="*/ 886 h 886"/>
                <a:gd name="T56" fmla="*/ 0 w 628"/>
                <a:gd name="T57" fmla="*/ 17 h 886"/>
                <a:gd name="T58" fmla="*/ 132 w 628"/>
                <a:gd name="T59" fmla="*/ 101 h 886"/>
                <a:gd name="T60" fmla="*/ 163 w 628"/>
                <a:gd name="T61" fmla="*/ 65 h 886"/>
                <a:gd name="T62" fmla="*/ 236 w 628"/>
                <a:gd name="T63" fmla="*/ 14 h 886"/>
                <a:gd name="T64" fmla="*/ 332 w 628"/>
                <a:gd name="T65"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8" h="886">
                  <a:moveTo>
                    <a:pt x="312" y="110"/>
                  </a:moveTo>
                  <a:lnTo>
                    <a:pt x="265" y="116"/>
                  </a:lnTo>
                  <a:lnTo>
                    <a:pt x="225" y="130"/>
                  </a:lnTo>
                  <a:lnTo>
                    <a:pt x="194" y="155"/>
                  </a:lnTo>
                  <a:lnTo>
                    <a:pt x="169" y="189"/>
                  </a:lnTo>
                  <a:lnTo>
                    <a:pt x="149" y="231"/>
                  </a:lnTo>
                  <a:lnTo>
                    <a:pt x="138" y="279"/>
                  </a:lnTo>
                  <a:lnTo>
                    <a:pt x="135" y="336"/>
                  </a:lnTo>
                  <a:lnTo>
                    <a:pt x="138" y="387"/>
                  </a:lnTo>
                  <a:lnTo>
                    <a:pt x="149" y="435"/>
                  </a:lnTo>
                  <a:lnTo>
                    <a:pt x="169" y="477"/>
                  </a:lnTo>
                  <a:lnTo>
                    <a:pt x="194" y="511"/>
                  </a:lnTo>
                  <a:lnTo>
                    <a:pt x="228" y="536"/>
                  </a:lnTo>
                  <a:lnTo>
                    <a:pt x="267" y="553"/>
                  </a:lnTo>
                  <a:lnTo>
                    <a:pt x="312" y="559"/>
                  </a:lnTo>
                  <a:lnTo>
                    <a:pt x="357" y="553"/>
                  </a:lnTo>
                  <a:lnTo>
                    <a:pt x="394" y="539"/>
                  </a:lnTo>
                  <a:lnTo>
                    <a:pt x="425" y="516"/>
                  </a:lnTo>
                  <a:lnTo>
                    <a:pt x="448" y="488"/>
                  </a:lnTo>
                  <a:lnTo>
                    <a:pt x="464" y="454"/>
                  </a:lnTo>
                  <a:lnTo>
                    <a:pt x="478" y="418"/>
                  </a:lnTo>
                  <a:lnTo>
                    <a:pt x="484" y="375"/>
                  </a:lnTo>
                  <a:lnTo>
                    <a:pt x="487" y="336"/>
                  </a:lnTo>
                  <a:lnTo>
                    <a:pt x="484" y="288"/>
                  </a:lnTo>
                  <a:lnTo>
                    <a:pt x="473" y="240"/>
                  </a:lnTo>
                  <a:lnTo>
                    <a:pt x="456" y="197"/>
                  </a:lnTo>
                  <a:lnTo>
                    <a:pt x="431" y="164"/>
                  </a:lnTo>
                  <a:lnTo>
                    <a:pt x="397" y="135"/>
                  </a:lnTo>
                  <a:lnTo>
                    <a:pt x="357" y="116"/>
                  </a:lnTo>
                  <a:lnTo>
                    <a:pt x="312" y="110"/>
                  </a:lnTo>
                  <a:close/>
                  <a:moveTo>
                    <a:pt x="332" y="0"/>
                  </a:moveTo>
                  <a:lnTo>
                    <a:pt x="394" y="5"/>
                  </a:lnTo>
                  <a:lnTo>
                    <a:pt x="448" y="20"/>
                  </a:lnTo>
                  <a:lnTo>
                    <a:pt x="495" y="45"/>
                  </a:lnTo>
                  <a:lnTo>
                    <a:pt x="538" y="79"/>
                  </a:lnTo>
                  <a:lnTo>
                    <a:pt x="569" y="118"/>
                  </a:lnTo>
                  <a:lnTo>
                    <a:pt x="594" y="166"/>
                  </a:lnTo>
                  <a:lnTo>
                    <a:pt x="614" y="220"/>
                  </a:lnTo>
                  <a:lnTo>
                    <a:pt x="622" y="276"/>
                  </a:lnTo>
                  <a:lnTo>
                    <a:pt x="628" y="339"/>
                  </a:lnTo>
                  <a:lnTo>
                    <a:pt x="625" y="395"/>
                  </a:lnTo>
                  <a:lnTo>
                    <a:pt x="614" y="449"/>
                  </a:lnTo>
                  <a:lnTo>
                    <a:pt x="597" y="500"/>
                  </a:lnTo>
                  <a:lnTo>
                    <a:pt x="574" y="547"/>
                  </a:lnTo>
                  <a:lnTo>
                    <a:pt x="543" y="587"/>
                  </a:lnTo>
                  <a:lnTo>
                    <a:pt x="507" y="621"/>
                  </a:lnTo>
                  <a:lnTo>
                    <a:pt x="464" y="646"/>
                  </a:lnTo>
                  <a:lnTo>
                    <a:pt x="411" y="663"/>
                  </a:lnTo>
                  <a:lnTo>
                    <a:pt x="355" y="669"/>
                  </a:lnTo>
                  <a:lnTo>
                    <a:pt x="304" y="666"/>
                  </a:lnTo>
                  <a:lnTo>
                    <a:pt x="256" y="655"/>
                  </a:lnTo>
                  <a:lnTo>
                    <a:pt x="211" y="635"/>
                  </a:lnTo>
                  <a:lnTo>
                    <a:pt x="172" y="607"/>
                  </a:lnTo>
                  <a:lnTo>
                    <a:pt x="141" y="570"/>
                  </a:lnTo>
                  <a:lnTo>
                    <a:pt x="141" y="570"/>
                  </a:lnTo>
                  <a:lnTo>
                    <a:pt x="141" y="886"/>
                  </a:lnTo>
                  <a:lnTo>
                    <a:pt x="0" y="886"/>
                  </a:lnTo>
                  <a:lnTo>
                    <a:pt x="0" y="17"/>
                  </a:lnTo>
                  <a:lnTo>
                    <a:pt x="132" y="17"/>
                  </a:lnTo>
                  <a:lnTo>
                    <a:pt x="132" y="101"/>
                  </a:lnTo>
                  <a:lnTo>
                    <a:pt x="135" y="101"/>
                  </a:lnTo>
                  <a:lnTo>
                    <a:pt x="163" y="65"/>
                  </a:lnTo>
                  <a:lnTo>
                    <a:pt x="197" y="34"/>
                  </a:lnTo>
                  <a:lnTo>
                    <a:pt x="236" y="14"/>
                  </a:lnTo>
                  <a:lnTo>
                    <a:pt x="281"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7"/>
            <p:cNvSpPr>
              <a:spLocks noEditPoints="1"/>
            </p:cNvSpPr>
            <p:nvPr/>
          </p:nvSpPr>
          <p:spPr bwMode="auto">
            <a:xfrm>
              <a:off x="-3057" y="342"/>
              <a:ext cx="605" cy="669"/>
            </a:xfrm>
            <a:custGeom>
              <a:avLst/>
              <a:gdLst>
                <a:gd name="T0" fmla="*/ 304 w 605"/>
                <a:gd name="T1" fmla="*/ 110 h 669"/>
                <a:gd name="T2" fmla="*/ 259 w 605"/>
                <a:gd name="T3" fmla="*/ 116 h 669"/>
                <a:gd name="T4" fmla="*/ 219 w 605"/>
                <a:gd name="T5" fmla="*/ 132 h 669"/>
                <a:gd name="T6" fmla="*/ 186 w 605"/>
                <a:gd name="T7" fmla="*/ 158 h 669"/>
                <a:gd name="T8" fmla="*/ 160 w 605"/>
                <a:gd name="T9" fmla="*/ 192 h 669"/>
                <a:gd name="T10" fmla="*/ 146 w 605"/>
                <a:gd name="T11" fmla="*/ 234 h 669"/>
                <a:gd name="T12" fmla="*/ 138 w 605"/>
                <a:gd name="T13" fmla="*/ 279 h 669"/>
                <a:gd name="T14" fmla="*/ 464 w 605"/>
                <a:gd name="T15" fmla="*/ 279 h 669"/>
                <a:gd name="T16" fmla="*/ 456 w 605"/>
                <a:gd name="T17" fmla="*/ 234 h 669"/>
                <a:gd name="T18" fmla="*/ 442 w 605"/>
                <a:gd name="T19" fmla="*/ 195 h 669"/>
                <a:gd name="T20" fmla="*/ 419 w 605"/>
                <a:gd name="T21" fmla="*/ 161 h 669"/>
                <a:gd name="T22" fmla="*/ 388 w 605"/>
                <a:gd name="T23" fmla="*/ 135 h 669"/>
                <a:gd name="T24" fmla="*/ 349 w 605"/>
                <a:gd name="T25" fmla="*/ 116 h 669"/>
                <a:gd name="T26" fmla="*/ 304 w 605"/>
                <a:gd name="T27" fmla="*/ 110 h 669"/>
                <a:gd name="T28" fmla="*/ 304 w 605"/>
                <a:gd name="T29" fmla="*/ 0 h 669"/>
                <a:gd name="T30" fmla="*/ 368 w 605"/>
                <a:gd name="T31" fmla="*/ 5 h 669"/>
                <a:gd name="T32" fmla="*/ 425 w 605"/>
                <a:gd name="T33" fmla="*/ 25 h 669"/>
                <a:gd name="T34" fmla="*/ 475 w 605"/>
                <a:gd name="T35" fmla="*/ 53 h 669"/>
                <a:gd name="T36" fmla="*/ 520 w 605"/>
                <a:gd name="T37" fmla="*/ 90 h 669"/>
                <a:gd name="T38" fmla="*/ 554 w 605"/>
                <a:gd name="T39" fmla="*/ 138 h 669"/>
                <a:gd name="T40" fmla="*/ 580 w 605"/>
                <a:gd name="T41" fmla="*/ 189 h 669"/>
                <a:gd name="T42" fmla="*/ 599 w 605"/>
                <a:gd name="T43" fmla="*/ 248 h 669"/>
                <a:gd name="T44" fmla="*/ 605 w 605"/>
                <a:gd name="T45" fmla="*/ 308 h 669"/>
                <a:gd name="T46" fmla="*/ 602 w 605"/>
                <a:gd name="T47" fmla="*/ 370 h 669"/>
                <a:gd name="T48" fmla="*/ 138 w 605"/>
                <a:gd name="T49" fmla="*/ 370 h 669"/>
                <a:gd name="T50" fmla="*/ 141 w 605"/>
                <a:gd name="T51" fmla="*/ 412 h 669"/>
                <a:gd name="T52" fmla="*/ 152 w 605"/>
                <a:gd name="T53" fmla="*/ 452 h 669"/>
                <a:gd name="T54" fmla="*/ 169 w 605"/>
                <a:gd name="T55" fmla="*/ 485 h 669"/>
                <a:gd name="T56" fmla="*/ 191 w 605"/>
                <a:gd name="T57" fmla="*/ 516 h 669"/>
                <a:gd name="T58" fmla="*/ 225 w 605"/>
                <a:gd name="T59" fmla="*/ 539 h 669"/>
                <a:gd name="T60" fmla="*/ 262 w 605"/>
                <a:gd name="T61" fmla="*/ 553 h 669"/>
                <a:gd name="T62" fmla="*/ 309 w 605"/>
                <a:gd name="T63" fmla="*/ 559 h 669"/>
                <a:gd name="T64" fmla="*/ 354 w 605"/>
                <a:gd name="T65" fmla="*/ 553 h 669"/>
                <a:gd name="T66" fmla="*/ 391 w 605"/>
                <a:gd name="T67" fmla="*/ 542 h 669"/>
                <a:gd name="T68" fmla="*/ 422 w 605"/>
                <a:gd name="T69" fmla="*/ 519 h 669"/>
                <a:gd name="T70" fmla="*/ 444 w 605"/>
                <a:gd name="T71" fmla="*/ 491 h 669"/>
                <a:gd name="T72" fmla="*/ 461 w 605"/>
                <a:gd name="T73" fmla="*/ 452 h 669"/>
                <a:gd name="T74" fmla="*/ 594 w 605"/>
                <a:gd name="T75" fmla="*/ 452 h 669"/>
                <a:gd name="T76" fmla="*/ 577 w 605"/>
                <a:gd name="T77" fmla="*/ 508 h 669"/>
                <a:gd name="T78" fmla="*/ 549 w 605"/>
                <a:gd name="T79" fmla="*/ 556 h 669"/>
                <a:gd name="T80" fmla="*/ 512 w 605"/>
                <a:gd name="T81" fmla="*/ 595 h 669"/>
                <a:gd name="T82" fmla="*/ 470 w 605"/>
                <a:gd name="T83" fmla="*/ 627 h 669"/>
                <a:gd name="T84" fmla="*/ 419 w 605"/>
                <a:gd name="T85" fmla="*/ 649 h 669"/>
                <a:gd name="T86" fmla="*/ 366 w 605"/>
                <a:gd name="T87" fmla="*/ 663 h 669"/>
                <a:gd name="T88" fmla="*/ 309 w 605"/>
                <a:gd name="T89" fmla="*/ 669 h 669"/>
                <a:gd name="T90" fmla="*/ 239 w 605"/>
                <a:gd name="T91" fmla="*/ 663 h 669"/>
                <a:gd name="T92" fmla="*/ 177 w 605"/>
                <a:gd name="T93" fmla="*/ 643 h 669"/>
                <a:gd name="T94" fmla="*/ 124 w 605"/>
                <a:gd name="T95" fmla="*/ 615 h 669"/>
                <a:gd name="T96" fmla="*/ 79 w 605"/>
                <a:gd name="T97" fmla="*/ 576 h 669"/>
                <a:gd name="T98" fmla="*/ 45 w 605"/>
                <a:gd name="T99" fmla="*/ 528 h 669"/>
                <a:gd name="T100" fmla="*/ 19 w 605"/>
                <a:gd name="T101" fmla="*/ 471 h 669"/>
                <a:gd name="T102" fmla="*/ 3 w 605"/>
                <a:gd name="T103" fmla="*/ 406 h 669"/>
                <a:gd name="T104" fmla="*/ 0 w 605"/>
                <a:gd name="T105" fmla="*/ 336 h 669"/>
                <a:gd name="T106" fmla="*/ 3 w 605"/>
                <a:gd name="T107" fmla="*/ 268 h 669"/>
                <a:gd name="T108" fmla="*/ 19 w 605"/>
                <a:gd name="T109" fmla="*/ 206 h 669"/>
                <a:gd name="T110" fmla="*/ 45 w 605"/>
                <a:gd name="T111" fmla="*/ 149 h 669"/>
                <a:gd name="T112" fmla="*/ 81 w 605"/>
                <a:gd name="T113" fmla="*/ 99 h 669"/>
                <a:gd name="T114" fmla="*/ 124 w 605"/>
                <a:gd name="T115" fmla="*/ 59 h 669"/>
                <a:gd name="T116" fmla="*/ 177 w 605"/>
                <a:gd name="T117" fmla="*/ 25 h 669"/>
                <a:gd name="T118" fmla="*/ 236 w 605"/>
                <a:gd name="T119" fmla="*/ 5 h 669"/>
                <a:gd name="T120" fmla="*/ 304 w 605"/>
                <a:gd name="T121"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5" h="669">
                  <a:moveTo>
                    <a:pt x="304" y="110"/>
                  </a:moveTo>
                  <a:lnTo>
                    <a:pt x="259" y="116"/>
                  </a:lnTo>
                  <a:lnTo>
                    <a:pt x="219" y="132"/>
                  </a:lnTo>
                  <a:lnTo>
                    <a:pt x="186" y="158"/>
                  </a:lnTo>
                  <a:lnTo>
                    <a:pt x="160" y="192"/>
                  </a:lnTo>
                  <a:lnTo>
                    <a:pt x="146" y="234"/>
                  </a:lnTo>
                  <a:lnTo>
                    <a:pt x="138" y="279"/>
                  </a:lnTo>
                  <a:lnTo>
                    <a:pt x="464" y="279"/>
                  </a:lnTo>
                  <a:lnTo>
                    <a:pt x="456" y="234"/>
                  </a:lnTo>
                  <a:lnTo>
                    <a:pt x="442" y="195"/>
                  </a:lnTo>
                  <a:lnTo>
                    <a:pt x="419" y="161"/>
                  </a:lnTo>
                  <a:lnTo>
                    <a:pt x="388" y="135"/>
                  </a:lnTo>
                  <a:lnTo>
                    <a:pt x="349" y="116"/>
                  </a:lnTo>
                  <a:lnTo>
                    <a:pt x="304" y="110"/>
                  </a:lnTo>
                  <a:close/>
                  <a:moveTo>
                    <a:pt x="304" y="0"/>
                  </a:moveTo>
                  <a:lnTo>
                    <a:pt x="368" y="5"/>
                  </a:lnTo>
                  <a:lnTo>
                    <a:pt x="425" y="25"/>
                  </a:lnTo>
                  <a:lnTo>
                    <a:pt x="475" y="53"/>
                  </a:lnTo>
                  <a:lnTo>
                    <a:pt x="520" y="90"/>
                  </a:lnTo>
                  <a:lnTo>
                    <a:pt x="554" y="138"/>
                  </a:lnTo>
                  <a:lnTo>
                    <a:pt x="580" y="189"/>
                  </a:lnTo>
                  <a:lnTo>
                    <a:pt x="599" y="248"/>
                  </a:lnTo>
                  <a:lnTo>
                    <a:pt x="605" y="308"/>
                  </a:lnTo>
                  <a:lnTo>
                    <a:pt x="602" y="370"/>
                  </a:lnTo>
                  <a:lnTo>
                    <a:pt x="138" y="370"/>
                  </a:lnTo>
                  <a:lnTo>
                    <a:pt x="141" y="412"/>
                  </a:lnTo>
                  <a:lnTo>
                    <a:pt x="152" y="452"/>
                  </a:lnTo>
                  <a:lnTo>
                    <a:pt x="169" y="485"/>
                  </a:lnTo>
                  <a:lnTo>
                    <a:pt x="191" y="516"/>
                  </a:lnTo>
                  <a:lnTo>
                    <a:pt x="225" y="539"/>
                  </a:lnTo>
                  <a:lnTo>
                    <a:pt x="262" y="553"/>
                  </a:lnTo>
                  <a:lnTo>
                    <a:pt x="309" y="559"/>
                  </a:lnTo>
                  <a:lnTo>
                    <a:pt x="354" y="553"/>
                  </a:lnTo>
                  <a:lnTo>
                    <a:pt x="391" y="542"/>
                  </a:lnTo>
                  <a:lnTo>
                    <a:pt x="422" y="519"/>
                  </a:lnTo>
                  <a:lnTo>
                    <a:pt x="444" y="491"/>
                  </a:lnTo>
                  <a:lnTo>
                    <a:pt x="461" y="452"/>
                  </a:lnTo>
                  <a:lnTo>
                    <a:pt x="594" y="452"/>
                  </a:lnTo>
                  <a:lnTo>
                    <a:pt x="577" y="508"/>
                  </a:lnTo>
                  <a:lnTo>
                    <a:pt x="549" y="556"/>
                  </a:lnTo>
                  <a:lnTo>
                    <a:pt x="512" y="595"/>
                  </a:lnTo>
                  <a:lnTo>
                    <a:pt x="470" y="627"/>
                  </a:lnTo>
                  <a:lnTo>
                    <a:pt x="419" y="649"/>
                  </a:lnTo>
                  <a:lnTo>
                    <a:pt x="366" y="663"/>
                  </a:lnTo>
                  <a:lnTo>
                    <a:pt x="309" y="669"/>
                  </a:lnTo>
                  <a:lnTo>
                    <a:pt x="239" y="663"/>
                  </a:lnTo>
                  <a:lnTo>
                    <a:pt x="177" y="643"/>
                  </a:lnTo>
                  <a:lnTo>
                    <a:pt x="124" y="615"/>
                  </a:lnTo>
                  <a:lnTo>
                    <a:pt x="79" y="576"/>
                  </a:lnTo>
                  <a:lnTo>
                    <a:pt x="45" y="528"/>
                  </a:lnTo>
                  <a:lnTo>
                    <a:pt x="19" y="471"/>
                  </a:lnTo>
                  <a:lnTo>
                    <a:pt x="3" y="406"/>
                  </a:lnTo>
                  <a:lnTo>
                    <a:pt x="0" y="336"/>
                  </a:lnTo>
                  <a:lnTo>
                    <a:pt x="3" y="268"/>
                  </a:lnTo>
                  <a:lnTo>
                    <a:pt x="19" y="206"/>
                  </a:lnTo>
                  <a:lnTo>
                    <a:pt x="45" y="149"/>
                  </a:lnTo>
                  <a:lnTo>
                    <a:pt x="81" y="99"/>
                  </a:lnTo>
                  <a:lnTo>
                    <a:pt x="124" y="59"/>
                  </a:lnTo>
                  <a:lnTo>
                    <a:pt x="177" y="25"/>
                  </a:lnTo>
                  <a:lnTo>
                    <a:pt x="236" y="5"/>
                  </a:lnTo>
                  <a:lnTo>
                    <a:pt x="3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8"/>
            <p:cNvSpPr>
              <a:spLocks/>
            </p:cNvSpPr>
            <p:nvPr/>
          </p:nvSpPr>
          <p:spPr bwMode="auto">
            <a:xfrm>
              <a:off x="-2424" y="342"/>
              <a:ext cx="372" cy="652"/>
            </a:xfrm>
            <a:custGeom>
              <a:avLst/>
              <a:gdLst>
                <a:gd name="T0" fmla="*/ 318 w 372"/>
                <a:gd name="T1" fmla="*/ 0 h 652"/>
                <a:gd name="T2" fmla="*/ 343 w 372"/>
                <a:gd name="T3" fmla="*/ 0 h 652"/>
                <a:gd name="T4" fmla="*/ 358 w 372"/>
                <a:gd name="T5" fmla="*/ 3 h 652"/>
                <a:gd name="T6" fmla="*/ 372 w 372"/>
                <a:gd name="T7" fmla="*/ 3 h 652"/>
                <a:gd name="T8" fmla="*/ 372 w 372"/>
                <a:gd name="T9" fmla="*/ 138 h 652"/>
                <a:gd name="T10" fmla="*/ 310 w 372"/>
                <a:gd name="T11" fmla="*/ 132 h 652"/>
                <a:gd name="T12" fmla="*/ 270 w 372"/>
                <a:gd name="T13" fmla="*/ 138 h 652"/>
                <a:gd name="T14" fmla="*/ 236 w 372"/>
                <a:gd name="T15" fmla="*/ 149 h 652"/>
                <a:gd name="T16" fmla="*/ 203 w 372"/>
                <a:gd name="T17" fmla="*/ 172 h 652"/>
                <a:gd name="T18" fmla="*/ 177 w 372"/>
                <a:gd name="T19" fmla="*/ 206 h 652"/>
                <a:gd name="T20" fmla="*/ 158 w 372"/>
                <a:gd name="T21" fmla="*/ 245 h 652"/>
                <a:gd name="T22" fmla="*/ 144 w 372"/>
                <a:gd name="T23" fmla="*/ 293 h 652"/>
                <a:gd name="T24" fmla="*/ 138 w 372"/>
                <a:gd name="T25" fmla="*/ 350 h 652"/>
                <a:gd name="T26" fmla="*/ 138 w 372"/>
                <a:gd name="T27" fmla="*/ 652 h 652"/>
                <a:gd name="T28" fmla="*/ 0 w 372"/>
                <a:gd name="T29" fmla="*/ 652 h 652"/>
                <a:gd name="T30" fmla="*/ 0 w 372"/>
                <a:gd name="T31" fmla="*/ 17 h 652"/>
                <a:gd name="T32" fmla="*/ 130 w 372"/>
                <a:gd name="T33" fmla="*/ 17 h 652"/>
                <a:gd name="T34" fmla="*/ 130 w 372"/>
                <a:gd name="T35" fmla="*/ 138 h 652"/>
                <a:gd name="T36" fmla="*/ 132 w 372"/>
                <a:gd name="T37" fmla="*/ 138 h 652"/>
                <a:gd name="T38" fmla="*/ 149 w 372"/>
                <a:gd name="T39" fmla="*/ 99 h 652"/>
                <a:gd name="T40" fmla="*/ 180 w 372"/>
                <a:gd name="T41" fmla="*/ 62 h 652"/>
                <a:gd name="T42" fmla="*/ 222 w 372"/>
                <a:gd name="T43" fmla="*/ 28 h 652"/>
                <a:gd name="T44" fmla="*/ 267 w 372"/>
                <a:gd name="T45" fmla="*/ 8 h 652"/>
                <a:gd name="T46" fmla="*/ 318 w 372"/>
                <a:gd name="T47"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652">
                  <a:moveTo>
                    <a:pt x="318" y="0"/>
                  </a:moveTo>
                  <a:lnTo>
                    <a:pt x="343" y="0"/>
                  </a:lnTo>
                  <a:lnTo>
                    <a:pt x="358" y="3"/>
                  </a:lnTo>
                  <a:lnTo>
                    <a:pt x="372" y="3"/>
                  </a:lnTo>
                  <a:lnTo>
                    <a:pt x="372" y="138"/>
                  </a:lnTo>
                  <a:lnTo>
                    <a:pt x="310" y="132"/>
                  </a:lnTo>
                  <a:lnTo>
                    <a:pt x="270" y="138"/>
                  </a:lnTo>
                  <a:lnTo>
                    <a:pt x="236" y="149"/>
                  </a:lnTo>
                  <a:lnTo>
                    <a:pt x="203" y="172"/>
                  </a:lnTo>
                  <a:lnTo>
                    <a:pt x="177" y="206"/>
                  </a:lnTo>
                  <a:lnTo>
                    <a:pt x="158" y="245"/>
                  </a:lnTo>
                  <a:lnTo>
                    <a:pt x="144" y="293"/>
                  </a:lnTo>
                  <a:lnTo>
                    <a:pt x="138" y="350"/>
                  </a:lnTo>
                  <a:lnTo>
                    <a:pt x="138" y="652"/>
                  </a:lnTo>
                  <a:lnTo>
                    <a:pt x="0" y="652"/>
                  </a:lnTo>
                  <a:lnTo>
                    <a:pt x="0" y="17"/>
                  </a:lnTo>
                  <a:lnTo>
                    <a:pt x="130" y="17"/>
                  </a:lnTo>
                  <a:lnTo>
                    <a:pt x="130" y="138"/>
                  </a:lnTo>
                  <a:lnTo>
                    <a:pt x="132" y="138"/>
                  </a:lnTo>
                  <a:lnTo>
                    <a:pt x="149" y="99"/>
                  </a:lnTo>
                  <a:lnTo>
                    <a:pt x="180" y="62"/>
                  </a:lnTo>
                  <a:lnTo>
                    <a:pt x="222" y="28"/>
                  </a:lnTo>
                  <a:lnTo>
                    <a:pt x="267" y="8"/>
                  </a:lnTo>
                  <a:lnTo>
                    <a:pt x="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9"/>
            <p:cNvSpPr>
              <a:spLocks/>
            </p:cNvSpPr>
            <p:nvPr/>
          </p:nvSpPr>
          <p:spPr bwMode="auto">
            <a:xfrm>
              <a:off x="-2066" y="342"/>
              <a:ext cx="596" cy="669"/>
            </a:xfrm>
            <a:custGeom>
              <a:avLst/>
              <a:gdLst>
                <a:gd name="T0" fmla="*/ 312 w 596"/>
                <a:gd name="T1" fmla="*/ 0 h 669"/>
                <a:gd name="T2" fmla="*/ 365 w 596"/>
                <a:gd name="T3" fmla="*/ 3 h 669"/>
                <a:gd name="T4" fmla="*/ 416 w 596"/>
                <a:gd name="T5" fmla="*/ 14 h 669"/>
                <a:gd name="T6" fmla="*/ 464 w 596"/>
                <a:gd name="T7" fmla="*/ 31 h 669"/>
                <a:gd name="T8" fmla="*/ 506 w 596"/>
                <a:gd name="T9" fmla="*/ 56 h 669"/>
                <a:gd name="T10" fmla="*/ 540 w 596"/>
                <a:gd name="T11" fmla="*/ 87 h 669"/>
                <a:gd name="T12" fmla="*/ 568 w 596"/>
                <a:gd name="T13" fmla="*/ 127 h 669"/>
                <a:gd name="T14" fmla="*/ 588 w 596"/>
                <a:gd name="T15" fmla="*/ 175 h 669"/>
                <a:gd name="T16" fmla="*/ 596 w 596"/>
                <a:gd name="T17" fmla="*/ 228 h 669"/>
                <a:gd name="T18" fmla="*/ 458 w 596"/>
                <a:gd name="T19" fmla="*/ 228 h 669"/>
                <a:gd name="T20" fmla="*/ 447 w 596"/>
                <a:gd name="T21" fmla="*/ 186 h 669"/>
                <a:gd name="T22" fmla="*/ 425 w 596"/>
                <a:gd name="T23" fmla="*/ 152 h 669"/>
                <a:gd name="T24" fmla="*/ 394 w 596"/>
                <a:gd name="T25" fmla="*/ 130 h 669"/>
                <a:gd name="T26" fmla="*/ 357 w 596"/>
                <a:gd name="T27" fmla="*/ 116 h 669"/>
                <a:gd name="T28" fmla="*/ 312 w 596"/>
                <a:gd name="T29" fmla="*/ 110 h 669"/>
                <a:gd name="T30" fmla="*/ 289 w 596"/>
                <a:gd name="T31" fmla="*/ 113 h 669"/>
                <a:gd name="T32" fmla="*/ 261 w 596"/>
                <a:gd name="T33" fmla="*/ 118 h 669"/>
                <a:gd name="T34" fmla="*/ 236 w 596"/>
                <a:gd name="T35" fmla="*/ 127 h 669"/>
                <a:gd name="T36" fmla="*/ 211 w 596"/>
                <a:gd name="T37" fmla="*/ 144 h 669"/>
                <a:gd name="T38" fmla="*/ 188 w 596"/>
                <a:gd name="T39" fmla="*/ 166 h 669"/>
                <a:gd name="T40" fmla="*/ 168 w 596"/>
                <a:gd name="T41" fmla="*/ 195 h 669"/>
                <a:gd name="T42" fmla="*/ 154 w 596"/>
                <a:gd name="T43" fmla="*/ 234 h 669"/>
                <a:gd name="T44" fmla="*/ 143 w 596"/>
                <a:gd name="T45" fmla="*/ 282 h 669"/>
                <a:gd name="T46" fmla="*/ 140 w 596"/>
                <a:gd name="T47" fmla="*/ 341 h 669"/>
                <a:gd name="T48" fmla="*/ 143 w 596"/>
                <a:gd name="T49" fmla="*/ 381 h 669"/>
                <a:gd name="T50" fmla="*/ 149 w 596"/>
                <a:gd name="T51" fmla="*/ 420 h 669"/>
                <a:gd name="T52" fmla="*/ 160 w 596"/>
                <a:gd name="T53" fmla="*/ 457 h 669"/>
                <a:gd name="T54" fmla="*/ 177 w 596"/>
                <a:gd name="T55" fmla="*/ 488 h 669"/>
                <a:gd name="T56" fmla="*/ 202 w 596"/>
                <a:gd name="T57" fmla="*/ 516 h 669"/>
                <a:gd name="T58" fmla="*/ 230 w 596"/>
                <a:gd name="T59" fmla="*/ 539 h 669"/>
                <a:gd name="T60" fmla="*/ 264 w 596"/>
                <a:gd name="T61" fmla="*/ 553 h 669"/>
                <a:gd name="T62" fmla="*/ 306 w 596"/>
                <a:gd name="T63" fmla="*/ 559 h 669"/>
                <a:gd name="T64" fmla="*/ 354 w 596"/>
                <a:gd name="T65" fmla="*/ 553 h 669"/>
                <a:gd name="T66" fmla="*/ 391 w 596"/>
                <a:gd name="T67" fmla="*/ 533 h 669"/>
                <a:gd name="T68" fmla="*/ 422 w 596"/>
                <a:gd name="T69" fmla="*/ 505 h 669"/>
                <a:gd name="T70" fmla="*/ 444 w 596"/>
                <a:gd name="T71" fmla="*/ 463 h 669"/>
                <a:gd name="T72" fmla="*/ 458 w 596"/>
                <a:gd name="T73" fmla="*/ 415 h 669"/>
                <a:gd name="T74" fmla="*/ 596 w 596"/>
                <a:gd name="T75" fmla="*/ 415 h 669"/>
                <a:gd name="T76" fmla="*/ 582 w 596"/>
                <a:gd name="T77" fmla="*/ 480 h 669"/>
                <a:gd name="T78" fmla="*/ 557 w 596"/>
                <a:gd name="T79" fmla="*/ 536 h 669"/>
                <a:gd name="T80" fmla="*/ 523 w 596"/>
                <a:gd name="T81" fmla="*/ 584 h 669"/>
                <a:gd name="T82" fmla="*/ 481 w 596"/>
                <a:gd name="T83" fmla="*/ 621 h 669"/>
                <a:gd name="T84" fmla="*/ 430 w 596"/>
                <a:gd name="T85" fmla="*/ 646 h 669"/>
                <a:gd name="T86" fmla="*/ 374 w 596"/>
                <a:gd name="T87" fmla="*/ 663 h 669"/>
                <a:gd name="T88" fmla="*/ 306 w 596"/>
                <a:gd name="T89" fmla="*/ 669 h 669"/>
                <a:gd name="T90" fmla="*/ 236 w 596"/>
                <a:gd name="T91" fmla="*/ 663 h 669"/>
                <a:gd name="T92" fmla="*/ 177 w 596"/>
                <a:gd name="T93" fmla="*/ 643 h 669"/>
                <a:gd name="T94" fmla="*/ 123 w 596"/>
                <a:gd name="T95" fmla="*/ 615 h 669"/>
                <a:gd name="T96" fmla="*/ 78 w 596"/>
                <a:gd name="T97" fmla="*/ 576 h 669"/>
                <a:gd name="T98" fmla="*/ 45 w 596"/>
                <a:gd name="T99" fmla="*/ 528 h 669"/>
                <a:gd name="T100" fmla="*/ 19 w 596"/>
                <a:gd name="T101" fmla="*/ 471 h 669"/>
                <a:gd name="T102" fmla="*/ 5 w 596"/>
                <a:gd name="T103" fmla="*/ 409 h 669"/>
                <a:gd name="T104" fmla="*/ 0 w 596"/>
                <a:gd name="T105" fmla="*/ 341 h 669"/>
                <a:gd name="T106" fmla="*/ 2 w 596"/>
                <a:gd name="T107" fmla="*/ 279 h 669"/>
                <a:gd name="T108" fmla="*/ 16 w 596"/>
                <a:gd name="T109" fmla="*/ 220 h 669"/>
                <a:gd name="T110" fmla="*/ 33 w 596"/>
                <a:gd name="T111" fmla="*/ 166 h 669"/>
                <a:gd name="T112" fmla="*/ 61 w 596"/>
                <a:gd name="T113" fmla="*/ 118 h 669"/>
                <a:gd name="T114" fmla="*/ 95 w 596"/>
                <a:gd name="T115" fmla="*/ 79 h 669"/>
                <a:gd name="T116" fmla="*/ 137 w 596"/>
                <a:gd name="T117" fmla="*/ 45 h 669"/>
                <a:gd name="T118" fmla="*/ 188 w 596"/>
                <a:gd name="T119" fmla="*/ 20 h 669"/>
                <a:gd name="T120" fmla="*/ 247 w 596"/>
                <a:gd name="T121" fmla="*/ 5 h 669"/>
                <a:gd name="T122" fmla="*/ 312 w 596"/>
                <a:gd name="T123"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6" h="669">
                  <a:moveTo>
                    <a:pt x="312" y="0"/>
                  </a:moveTo>
                  <a:lnTo>
                    <a:pt x="365" y="3"/>
                  </a:lnTo>
                  <a:lnTo>
                    <a:pt x="416" y="14"/>
                  </a:lnTo>
                  <a:lnTo>
                    <a:pt x="464" y="31"/>
                  </a:lnTo>
                  <a:lnTo>
                    <a:pt x="506" y="56"/>
                  </a:lnTo>
                  <a:lnTo>
                    <a:pt x="540" y="87"/>
                  </a:lnTo>
                  <a:lnTo>
                    <a:pt x="568" y="127"/>
                  </a:lnTo>
                  <a:lnTo>
                    <a:pt x="588" y="175"/>
                  </a:lnTo>
                  <a:lnTo>
                    <a:pt x="596" y="228"/>
                  </a:lnTo>
                  <a:lnTo>
                    <a:pt x="458" y="228"/>
                  </a:lnTo>
                  <a:lnTo>
                    <a:pt x="447" y="186"/>
                  </a:lnTo>
                  <a:lnTo>
                    <a:pt x="425" y="152"/>
                  </a:lnTo>
                  <a:lnTo>
                    <a:pt x="394" y="130"/>
                  </a:lnTo>
                  <a:lnTo>
                    <a:pt x="357" y="116"/>
                  </a:lnTo>
                  <a:lnTo>
                    <a:pt x="312" y="110"/>
                  </a:lnTo>
                  <a:lnTo>
                    <a:pt x="289" y="113"/>
                  </a:lnTo>
                  <a:lnTo>
                    <a:pt x="261" y="118"/>
                  </a:lnTo>
                  <a:lnTo>
                    <a:pt x="236" y="127"/>
                  </a:lnTo>
                  <a:lnTo>
                    <a:pt x="211" y="144"/>
                  </a:lnTo>
                  <a:lnTo>
                    <a:pt x="188" y="166"/>
                  </a:lnTo>
                  <a:lnTo>
                    <a:pt x="168" y="195"/>
                  </a:lnTo>
                  <a:lnTo>
                    <a:pt x="154" y="234"/>
                  </a:lnTo>
                  <a:lnTo>
                    <a:pt x="143" y="282"/>
                  </a:lnTo>
                  <a:lnTo>
                    <a:pt x="140" y="341"/>
                  </a:lnTo>
                  <a:lnTo>
                    <a:pt x="143" y="381"/>
                  </a:lnTo>
                  <a:lnTo>
                    <a:pt x="149" y="420"/>
                  </a:lnTo>
                  <a:lnTo>
                    <a:pt x="160" y="457"/>
                  </a:lnTo>
                  <a:lnTo>
                    <a:pt x="177" y="488"/>
                  </a:lnTo>
                  <a:lnTo>
                    <a:pt x="202" y="516"/>
                  </a:lnTo>
                  <a:lnTo>
                    <a:pt x="230" y="539"/>
                  </a:lnTo>
                  <a:lnTo>
                    <a:pt x="264" y="553"/>
                  </a:lnTo>
                  <a:lnTo>
                    <a:pt x="306" y="559"/>
                  </a:lnTo>
                  <a:lnTo>
                    <a:pt x="354" y="553"/>
                  </a:lnTo>
                  <a:lnTo>
                    <a:pt x="391" y="533"/>
                  </a:lnTo>
                  <a:lnTo>
                    <a:pt x="422" y="505"/>
                  </a:lnTo>
                  <a:lnTo>
                    <a:pt x="444" y="463"/>
                  </a:lnTo>
                  <a:lnTo>
                    <a:pt x="458" y="415"/>
                  </a:lnTo>
                  <a:lnTo>
                    <a:pt x="596" y="415"/>
                  </a:lnTo>
                  <a:lnTo>
                    <a:pt x="582" y="480"/>
                  </a:lnTo>
                  <a:lnTo>
                    <a:pt x="557" y="536"/>
                  </a:lnTo>
                  <a:lnTo>
                    <a:pt x="523" y="584"/>
                  </a:lnTo>
                  <a:lnTo>
                    <a:pt x="481" y="621"/>
                  </a:lnTo>
                  <a:lnTo>
                    <a:pt x="430" y="646"/>
                  </a:lnTo>
                  <a:lnTo>
                    <a:pt x="374" y="663"/>
                  </a:lnTo>
                  <a:lnTo>
                    <a:pt x="306" y="669"/>
                  </a:lnTo>
                  <a:lnTo>
                    <a:pt x="236" y="663"/>
                  </a:lnTo>
                  <a:lnTo>
                    <a:pt x="177" y="643"/>
                  </a:lnTo>
                  <a:lnTo>
                    <a:pt x="123" y="615"/>
                  </a:lnTo>
                  <a:lnTo>
                    <a:pt x="78" y="576"/>
                  </a:lnTo>
                  <a:lnTo>
                    <a:pt x="45" y="528"/>
                  </a:lnTo>
                  <a:lnTo>
                    <a:pt x="19" y="471"/>
                  </a:lnTo>
                  <a:lnTo>
                    <a:pt x="5" y="409"/>
                  </a:lnTo>
                  <a:lnTo>
                    <a:pt x="0" y="341"/>
                  </a:lnTo>
                  <a:lnTo>
                    <a:pt x="2" y="279"/>
                  </a:lnTo>
                  <a:lnTo>
                    <a:pt x="16" y="220"/>
                  </a:lnTo>
                  <a:lnTo>
                    <a:pt x="33" y="166"/>
                  </a:lnTo>
                  <a:lnTo>
                    <a:pt x="61" y="118"/>
                  </a:lnTo>
                  <a:lnTo>
                    <a:pt x="95" y="79"/>
                  </a:lnTo>
                  <a:lnTo>
                    <a:pt x="137" y="45"/>
                  </a:lnTo>
                  <a:lnTo>
                    <a:pt x="188" y="20"/>
                  </a:lnTo>
                  <a:lnTo>
                    <a:pt x="247" y="5"/>
                  </a:lnTo>
                  <a:lnTo>
                    <a:pt x="3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10"/>
            <p:cNvSpPr>
              <a:spLocks noEditPoints="1"/>
            </p:cNvSpPr>
            <p:nvPr/>
          </p:nvSpPr>
          <p:spPr bwMode="auto">
            <a:xfrm>
              <a:off x="-1447" y="342"/>
              <a:ext cx="608" cy="669"/>
            </a:xfrm>
            <a:custGeom>
              <a:avLst/>
              <a:gdLst>
                <a:gd name="T0" fmla="*/ 306 w 608"/>
                <a:gd name="T1" fmla="*/ 110 h 669"/>
                <a:gd name="T2" fmla="*/ 261 w 608"/>
                <a:gd name="T3" fmla="*/ 116 h 669"/>
                <a:gd name="T4" fmla="*/ 222 w 608"/>
                <a:gd name="T5" fmla="*/ 132 h 669"/>
                <a:gd name="T6" fmla="*/ 188 w 608"/>
                <a:gd name="T7" fmla="*/ 158 h 669"/>
                <a:gd name="T8" fmla="*/ 163 w 608"/>
                <a:gd name="T9" fmla="*/ 192 h 669"/>
                <a:gd name="T10" fmla="*/ 146 w 608"/>
                <a:gd name="T11" fmla="*/ 234 h 669"/>
                <a:gd name="T12" fmla="*/ 140 w 608"/>
                <a:gd name="T13" fmla="*/ 279 h 669"/>
                <a:gd name="T14" fmla="*/ 467 w 608"/>
                <a:gd name="T15" fmla="*/ 279 h 669"/>
                <a:gd name="T16" fmla="*/ 458 w 608"/>
                <a:gd name="T17" fmla="*/ 234 h 669"/>
                <a:gd name="T18" fmla="*/ 444 w 608"/>
                <a:gd name="T19" fmla="*/ 195 h 669"/>
                <a:gd name="T20" fmla="*/ 419 w 608"/>
                <a:gd name="T21" fmla="*/ 161 h 669"/>
                <a:gd name="T22" fmla="*/ 391 w 608"/>
                <a:gd name="T23" fmla="*/ 135 h 669"/>
                <a:gd name="T24" fmla="*/ 352 w 608"/>
                <a:gd name="T25" fmla="*/ 116 h 669"/>
                <a:gd name="T26" fmla="*/ 306 w 608"/>
                <a:gd name="T27" fmla="*/ 110 h 669"/>
                <a:gd name="T28" fmla="*/ 306 w 608"/>
                <a:gd name="T29" fmla="*/ 0 h 669"/>
                <a:gd name="T30" fmla="*/ 371 w 608"/>
                <a:gd name="T31" fmla="*/ 5 h 669"/>
                <a:gd name="T32" fmla="*/ 428 w 608"/>
                <a:gd name="T33" fmla="*/ 25 h 669"/>
                <a:gd name="T34" fmla="*/ 478 w 608"/>
                <a:gd name="T35" fmla="*/ 53 h 669"/>
                <a:gd name="T36" fmla="*/ 520 w 608"/>
                <a:gd name="T37" fmla="*/ 90 h 669"/>
                <a:gd name="T38" fmla="*/ 557 w 608"/>
                <a:gd name="T39" fmla="*/ 138 h 669"/>
                <a:gd name="T40" fmla="*/ 582 w 608"/>
                <a:gd name="T41" fmla="*/ 189 h 669"/>
                <a:gd name="T42" fmla="*/ 602 w 608"/>
                <a:gd name="T43" fmla="*/ 248 h 669"/>
                <a:gd name="T44" fmla="*/ 608 w 608"/>
                <a:gd name="T45" fmla="*/ 308 h 669"/>
                <a:gd name="T46" fmla="*/ 605 w 608"/>
                <a:gd name="T47" fmla="*/ 370 h 669"/>
                <a:gd name="T48" fmla="*/ 140 w 608"/>
                <a:gd name="T49" fmla="*/ 370 h 669"/>
                <a:gd name="T50" fmla="*/ 143 w 608"/>
                <a:gd name="T51" fmla="*/ 412 h 669"/>
                <a:gd name="T52" fmla="*/ 155 w 608"/>
                <a:gd name="T53" fmla="*/ 452 h 669"/>
                <a:gd name="T54" fmla="*/ 171 w 608"/>
                <a:gd name="T55" fmla="*/ 485 h 669"/>
                <a:gd name="T56" fmla="*/ 194 w 608"/>
                <a:gd name="T57" fmla="*/ 516 h 669"/>
                <a:gd name="T58" fmla="*/ 225 w 608"/>
                <a:gd name="T59" fmla="*/ 539 h 669"/>
                <a:gd name="T60" fmla="*/ 264 w 608"/>
                <a:gd name="T61" fmla="*/ 553 h 669"/>
                <a:gd name="T62" fmla="*/ 312 w 608"/>
                <a:gd name="T63" fmla="*/ 559 h 669"/>
                <a:gd name="T64" fmla="*/ 357 w 608"/>
                <a:gd name="T65" fmla="*/ 553 h 669"/>
                <a:gd name="T66" fmla="*/ 394 w 608"/>
                <a:gd name="T67" fmla="*/ 542 h 669"/>
                <a:gd name="T68" fmla="*/ 425 w 608"/>
                <a:gd name="T69" fmla="*/ 519 h 669"/>
                <a:gd name="T70" fmla="*/ 447 w 608"/>
                <a:gd name="T71" fmla="*/ 491 h 669"/>
                <a:gd name="T72" fmla="*/ 464 w 608"/>
                <a:gd name="T73" fmla="*/ 452 h 669"/>
                <a:gd name="T74" fmla="*/ 596 w 608"/>
                <a:gd name="T75" fmla="*/ 452 h 669"/>
                <a:gd name="T76" fmla="*/ 580 w 608"/>
                <a:gd name="T77" fmla="*/ 508 h 669"/>
                <a:gd name="T78" fmla="*/ 551 w 608"/>
                <a:gd name="T79" fmla="*/ 556 h 669"/>
                <a:gd name="T80" fmla="*/ 515 w 608"/>
                <a:gd name="T81" fmla="*/ 595 h 669"/>
                <a:gd name="T82" fmla="*/ 473 w 608"/>
                <a:gd name="T83" fmla="*/ 627 h 669"/>
                <a:gd name="T84" fmla="*/ 422 w 608"/>
                <a:gd name="T85" fmla="*/ 649 h 669"/>
                <a:gd name="T86" fmla="*/ 368 w 608"/>
                <a:gd name="T87" fmla="*/ 663 h 669"/>
                <a:gd name="T88" fmla="*/ 312 w 608"/>
                <a:gd name="T89" fmla="*/ 669 h 669"/>
                <a:gd name="T90" fmla="*/ 239 w 608"/>
                <a:gd name="T91" fmla="*/ 663 h 669"/>
                <a:gd name="T92" fmla="*/ 177 w 608"/>
                <a:gd name="T93" fmla="*/ 643 h 669"/>
                <a:gd name="T94" fmla="*/ 126 w 608"/>
                <a:gd name="T95" fmla="*/ 615 h 669"/>
                <a:gd name="T96" fmla="*/ 81 w 608"/>
                <a:gd name="T97" fmla="*/ 576 h 669"/>
                <a:gd name="T98" fmla="*/ 48 w 608"/>
                <a:gd name="T99" fmla="*/ 528 h 669"/>
                <a:gd name="T100" fmla="*/ 22 w 608"/>
                <a:gd name="T101" fmla="*/ 471 h 669"/>
                <a:gd name="T102" fmla="*/ 5 w 608"/>
                <a:gd name="T103" fmla="*/ 406 h 669"/>
                <a:gd name="T104" fmla="*/ 0 w 608"/>
                <a:gd name="T105" fmla="*/ 336 h 669"/>
                <a:gd name="T106" fmla="*/ 5 w 608"/>
                <a:gd name="T107" fmla="*/ 268 h 669"/>
                <a:gd name="T108" fmla="*/ 22 w 608"/>
                <a:gd name="T109" fmla="*/ 206 h 669"/>
                <a:gd name="T110" fmla="*/ 48 w 608"/>
                <a:gd name="T111" fmla="*/ 149 h 669"/>
                <a:gd name="T112" fmla="*/ 84 w 608"/>
                <a:gd name="T113" fmla="*/ 99 h 669"/>
                <a:gd name="T114" fmla="*/ 126 w 608"/>
                <a:gd name="T115" fmla="*/ 59 h 669"/>
                <a:gd name="T116" fmla="*/ 180 w 608"/>
                <a:gd name="T117" fmla="*/ 25 h 669"/>
                <a:gd name="T118" fmla="*/ 239 w 608"/>
                <a:gd name="T119" fmla="*/ 5 h 669"/>
                <a:gd name="T120" fmla="*/ 306 w 608"/>
                <a:gd name="T121"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8" h="669">
                  <a:moveTo>
                    <a:pt x="306" y="110"/>
                  </a:moveTo>
                  <a:lnTo>
                    <a:pt x="261" y="116"/>
                  </a:lnTo>
                  <a:lnTo>
                    <a:pt x="222" y="132"/>
                  </a:lnTo>
                  <a:lnTo>
                    <a:pt x="188" y="158"/>
                  </a:lnTo>
                  <a:lnTo>
                    <a:pt x="163" y="192"/>
                  </a:lnTo>
                  <a:lnTo>
                    <a:pt x="146" y="234"/>
                  </a:lnTo>
                  <a:lnTo>
                    <a:pt x="140" y="279"/>
                  </a:lnTo>
                  <a:lnTo>
                    <a:pt x="467" y="279"/>
                  </a:lnTo>
                  <a:lnTo>
                    <a:pt x="458" y="234"/>
                  </a:lnTo>
                  <a:lnTo>
                    <a:pt x="444" y="195"/>
                  </a:lnTo>
                  <a:lnTo>
                    <a:pt x="419" y="161"/>
                  </a:lnTo>
                  <a:lnTo>
                    <a:pt x="391" y="135"/>
                  </a:lnTo>
                  <a:lnTo>
                    <a:pt x="352" y="116"/>
                  </a:lnTo>
                  <a:lnTo>
                    <a:pt x="306" y="110"/>
                  </a:lnTo>
                  <a:close/>
                  <a:moveTo>
                    <a:pt x="306" y="0"/>
                  </a:moveTo>
                  <a:lnTo>
                    <a:pt x="371" y="5"/>
                  </a:lnTo>
                  <a:lnTo>
                    <a:pt x="428" y="25"/>
                  </a:lnTo>
                  <a:lnTo>
                    <a:pt x="478" y="53"/>
                  </a:lnTo>
                  <a:lnTo>
                    <a:pt x="520" y="90"/>
                  </a:lnTo>
                  <a:lnTo>
                    <a:pt x="557" y="138"/>
                  </a:lnTo>
                  <a:lnTo>
                    <a:pt x="582" y="189"/>
                  </a:lnTo>
                  <a:lnTo>
                    <a:pt x="602" y="248"/>
                  </a:lnTo>
                  <a:lnTo>
                    <a:pt x="608" y="308"/>
                  </a:lnTo>
                  <a:lnTo>
                    <a:pt x="605" y="370"/>
                  </a:lnTo>
                  <a:lnTo>
                    <a:pt x="140" y="370"/>
                  </a:lnTo>
                  <a:lnTo>
                    <a:pt x="143" y="412"/>
                  </a:lnTo>
                  <a:lnTo>
                    <a:pt x="155" y="452"/>
                  </a:lnTo>
                  <a:lnTo>
                    <a:pt x="171" y="485"/>
                  </a:lnTo>
                  <a:lnTo>
                    <a:pt x="194" y="516"/>
                  </a:lnTo>
                  <a:lnTo>
                    <a:pt x="225" y="539"/>
                  </a:lnTo>
                  <a:lnTo>
                    <a:pt x="264" y="553"/>
                  </a:lnTo>
                  <a:lnTo>
                    <a:pt x="312" y="559"/>
                  </a:lnTo>
                  <a:lnTo>
                    <a:pt x="357" y="553"/>
                  </a:lnTo>
                  <a:lnTo>
                    <a:pt x="394" y="542"/>
                  </a:lnTo>
                  <a:lnTo>
                    <a:pt x="425" y="519"/>
                  </a:lnTo>
                  <a:lnTo>
                    <a:pt x="447" y="491"/>
                  </a:lnTo>
                  <a:lnTo>
                    <a:pt x="464" y="452"/>
                  </a:lnTo>
                  <a:lnTo>
                    <a:pt x="596" y="452"/>
                  </a:lnTo>
                  <a:lnTo>
                    <a:pt x="580" y="508"/>
                  </a:lnTo>
                  <a:lnTo>
                    <a:pt x="551" y="556"/>
                  </a:lnTo>
                  <a:lnTo>
                    <a:pt x="515" y="595"/>
                  </a:lnTo>
                  <a:lnTo>
                    <a:pt x="473" y="627"/>
                  </a:lnTo>
                  <a:lnTo>
                    <a:pt x="422" y="649"/>
                  </a:lnTo>
                  <a:lnTo>
                    <a:pt x="368" y="663"/>
                  </a:lnTo>
                  <a:lnTo>
                    <a:pt x="312" y="669"/>
                  </a:lnTo>
                  <a:lnTo>
                    <a:pt x="239" y="663"/>
                  </a:lnTo>
                  <a:lnTo>
                    <a:pt x="177" y="643"/>
                  </a:lnTo>
                  <a:lnTo>
                    <a:pt x="126" y="615"/>
                  </a:lnTo>
                  <a:lnTo>
                    <a:pt x="81" y="576"/>
                  </a:lnTo>
                  <a:lnTo>
                    <a:pt x="48" y="528"/>
                  </a:lnTo>
                  <a:lnTo>
                    <a:pt x="22" y="471"/>
                  </a:lnTo>
                  <a:lnTo>
                    <a:pt x="5" y="406"/>
                  </a:lnTo>
                  <a:lnTo>
                    <a:pt x="0" y="336"/>
                  </a:lnTo>
                  <a:lnTo>
                    <a:pt x="5" y="268"/>
                  </a:lnTo>
                  <a:lnTo>
                    <a:pt x="22" y="206"/>
                  </a:lnTo>
                  <a:lnTo>
                    <a:pt x="48" y="149"/>
                  </a:lnTo>
                  <a:lnTo>
                    <a:pt x="84" y="99"/>
                  </a:lnTo>
                  <a:lnTo>
                    <a:pt x="126" y="59"/>
                  </a:lnTo>
                  <a:lnTo>
                    <a:pt x="180" y="25"/>
                  </a:lnTo>
                  <a:lnTo>
                    <a:pt x="239" y="5"/>
                  </a:lnTo>
                  <a:lnTo>
                    <a:pt x="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11"/>
            <p:cNvSpPr>
              <a:spLocks noEditPoints="1"/>
            </p:cNvSpPr>
            <p:nvPr/>
          </p:nvSpPr>
          <p:spPr bwMode="auto">
            <a:xfrm>
              <a:off x="-811" y="342"/>
              <a:ext cx="627" cy="886"/>
            </a:xfrm>
            <a:custGeom>
              <a:avLst/>
              <a:gdLst>
                <a:gd name="T0" fmla="*/ 264 w 627"/>
                <a:gd name="T1" fmla="*/ 116 h 886"/>
                <a:gd name="T2" fmla="*/ 191 w 627"/>
                <a:gd name="T3" fmla="*/ 155 h 886"/>
                <a:gd name="T4" fmla="*/ 149 w 627"/>
                <a:gd name="T5" fmla="*/ 231 h 886"/>
                <a:gd name="T6" fmla="*/ 135 w 627"/>
                <a:gd name="T7" fmla="*/ 336 h 886"/>
                <a:gd name="T8" fmla="*/ 149 w 627"/>
                <a:gd name="T9" fmla="*/ 435 h 886"/>
                <a:gd name="T10" fmla="*/ 194 w 627"/>
                <a:gd name="T11" fmla="*/ 511 h 886"/>
                <a:gd name="T12" fmla="*/ 267 w 627"/>
                <a:gd name="T13" fmla="*/ 553 h 886"/>
                <a:gd name="T14" fmla="*/ 354 w 627"/>
                <a:gd name="T15" fmla="*/ 553 h 886"/>
                <a:gd name="T16" fmla="*/ 422 w 627"/>
                <a:gd name="T17" fmla="*/ 516 h 886"/>
                <a:gd name="T18" fmla="*/ 464 w 627"/>
                <a:gd name="T19" fmla="*/ 454 h 886"/>
                <a:gd name="T20" fmla="*/ 484 w 627"/>
                <a:gd name="T21" fmla="*/ 375 h 886"/>
                <a:gd name="T22" fmla="*/ 484 w 627"/>
                <a:gd name="T23" fmla="*/ 288 h 886"/>
                <a:gd name="T24" fmla="*/ 453 w 627"/>
                <a:gd name="T25" fmla="*/ 197 h 886"/>
                <a:gd name="T26" fmla="*/ 397 w 627"/>
                <a:gd name="T27" fmla="*/ 135 h 886"/>
                <a:gd name="T28" fmla="*/ 312 w 627"/>
                <a:gd name="T29" fmla="*/ 110 h 886"/>
                <a:gd name="T30" fmla="*/ 394 w 627"/>
                <a:gd name="T31" fmla="*/ 5 h 886"/>
                <a:gd name="T32" fmla="*/ 495 w 627"/>
                <a:gd name="T33" fmla="*/ 45 h 886"/>
                <a:gd name="T34" fmla="*/ 568 w 627"/>
                <a:gd name="T35" fmla="*/ 118 h 886"/>
                <a:gd name="T36" fmla="*/ 611 w 627"/>
                <a:gd name="T37" fmla="*/ 220 h 886"/>
                <a:gd name="T38" fmla="*/ 627 w 627"/>
                <a:gd name="T39" fmla="*/ 339 h 886"/>
                <a:gd name="T40" fmla="*/ 613 w 627"/>
                <a:gd name="T41" fmla="*/ 449 h 886"/>
                <a:gd name="T42" fmla="*/ 574 w 627"/>
                <a:gd name="T43" fmla="*/ 547 h 886"/>
                <a:gd name="T44" fmla="*/ 506 w 627"/>
                <a:gd name="T45" fmla="*/ 621 h 886"/>
                <a:gd name="T46" fmla="*/ 411 w 627"/>
                <a:gd name="T47" fmla="*/ 663 h 886"/>
                <a:gd name="T48" fmla="*/ 304 w 627"/>
                <a:gd name="T49" fmla="*/ 666 h 886"/>
                <a:gd name="T50" fmla="*/ 211 w 627"/>
                <a:gd name="T51" fmla="*/ 635 h 886"/>
                <a:gd name="T52" fmla="*/ 141 w 627"/>
                <a:gd name="T53" fmla="*/ 570 h 886"/>
                <a:gd name="T54" fmla="*/ 138 w 627"/>
                <a:gd name="T55" fmla="*/ 886 h 886"/>
                <a:gd name="T56" fmla="*/ 0 w 627"/>
                <a:gd name="T57" fmla="*/ 17 h 886"/>
                <a:gd name="T58" fmla="*/ 132 w 627"/>
                <a:gd name="T59" fmla="*/ 101 h 886"/>
                <a:gd name="T60" fmla="*/ 160 w 627"/>
                <a:gd name="T61" fmla="*/ 65 h 886"/>
                <a:gd name="T62" fmla="*/ 236 w 627"/>
                <a:gd name="T63" fmla="*/ 14 h 886"/>
                <a:gd name="T64" fmla="*/ 329 w 627"/>
                <a:gd name="T65"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7" h="886">
                  <a:moveTo>
                    <a:pt x="312" y="110"/>
                  </a:moveTo>
                  <a:lnTo>
                    <a:pt x="264" y="116"/>
                  </a:lnTo>
                  <a:lnTo>
                    <a:pt x="225" y="130"/>
                  </a:lnTo>
                  <a:lnTo>
                    <a:pt x="191" y="155"/>
                  </a:lnTo>
                  <a:lnTo>
                    <a:pt x="166" y="189"/>
                  </a:lnTo>
                  <a:lnTo>
                    <a:pt x="149" y="231"/>
                  </a:lnTo>
                  <a:lnTo>
                    <a:pt x="138" y="279"/>
                  </a:lnTo>
                  <a:lnTo>
                    <a:pt x="135" y="336"/>
                  </a:lnTo>
                  <a:lnTo>
                    <a:pt x="138" y="387"/>
                  </a:lnTo>
                  <a:lnTo>
                    <a:pt x="149" y="435"/>
                  </a:lnTo>
                  <a:lnTo>
                    <a:pt x="169" y="477"/>
                  </a:lnTo>
                  <a:lnTo>
                    <a:pt x="194" y="511"/>
                  </a:lnTo>
                  <a:lnTo>
                    <a:pt x="228" y="536"/>
                  </a:lnTo>
                  <a:lnTo>
                    <a:pt x="267" y="553"/>
                  </a:lnTo>
                  <a:lnTo>
                    <a:pt x="312" y="559"/>
                  </a:lnTo>
                  <a:lnTo>
                    <a:pt x="354" y="553"/>
                  </a:lnTo>
                  <a:lnTo>
                    <a:pt x="394" y="539"/>
                  </a:lnTo>
                  <a:lnTo>
                    <a:pt x="422" y="516"/>
                  </a:lnTo>
                  <a:lnTo>
                    <a:pt x="447" y="488"/>
                  </a:lnTo>
                  <a:lnTo>
                    <a:pt x="464" y="454"/>
                  </a:lnTo>
                  <a:lnTo>
                    <a:pt x="478" y="418"/>
                  </a:lnTo>
                  <a:lnTo>
                    <a:pt x="484" y="375"/>
                  </a:lnTo>
                  <a:lnTo>
                    <a:pt x="487" y="336"/>
                  </a:lnTo>
                  <a:lnTo>
                    <a:pt x="484" y="288"/>
                  </a:lnTo>
                  <a:lnTo>
                    <a:pt x="473" y="240"/>
                  </a:lnTo>
                  <a:lnTo>
                    <a:pt x="453" y="197"/>
                  </a:lnTo>
                  <a:lnTo>
                    <a:pt x="428" y="164"/>
                  </a:lnTo>
                  <a:lnTo>
                    <a:pt x="397" y="135"/>
                  </a:lnTo>
                  <a:lnTo>
                    <a:pt x="357" y="116"/>
                  </a:lnTo>
                  <a:lnTo>
                    <a:pt x="312" y="110"/>
                  </a:lnTo>
                  <a:close/>
                  <a:moveTo>
                    <a:pt x="329" y="0"/>
                  </a:moveTo>
                  <a:lnTo>
                    <a:pt x="394" y="5"/>
                  </a:lnTo>
                  <a:lnTo>
                    <a:pt x="447" y="20"/>
                  </a:lnTo>
                  <a:lnTo>
                    <a:pt x="495" y="45"/>
                  </a:lnTo>
                  <a:lnTo>
                    <a:pt x="535" y="79"/>
                  </a:lnTo>
                  <a:lnTo>
                    <a:pt x="568" y="118"/>
                  </a:lnTo>
                  <a:lnTo>
                    <a:pt x="594" y="166"/>
                  </a:lnTo>
                  <a:lnTo>
                    <a:pt x="611" y="220"/>
                  </a:lnTo>
                  <a:lnTo>
                    <a:pt x="622" y="276"/>
                  </a:lnTo>
                  <a:lnTo>
                    <a:pt x="627" y="339"/>
                  </a:lnTo>
                  <a:lnTo>
                    <a:pt x="622" y="395"/>
                  </a:lnTo>
                  <a:lnTo>
                    <a:pt x="613" y="449"/>
                  </a:lnTo>
                  <a:lnTo>
                    <a:pt x="596" y="500"/>
                  </a:lnTo>
                  <a:lnTo>
                    <a:pt x="574" y="547"/>
                  </a:lnTo>
                  <a:lnTo>
                    <a:pt x="543" y="587"/>
                  </a:lnTo>
                  <a:lnTo>
                    <a:pt x="506" y="621"/>
                  </a:lnTo>
                  <a:lnTo>
                    <a:pt x="461" y="646"/>
                  </a:lnTo>
                  <a:lnTo>
                    <a:pt x="411" y="663"/>
                  </a:lnTo>
                  <a:lnTo>
                    <a:pt x="354" y="669"/>
                  </a:lnTo>
                  <a:lnTo>
                    <a:pt x="304" y="666"/>
                  </a:lnTo>
                  <a:lnTo>
                    <a:pt x="256" y="655"/>
                  </a:lnTo>
                  <a:lnTo>
                    <a:pt x="211" y="635"/>
                  </a:lnTo>
                  <a:lnTo>
                    <a:pt x="171" y="607"/>
                  </a:lnTo>
                  <a:lnTo>
                    <a:pt x="141" y="570"/>
                  </a:lnTo>
                  <a:lnTo>
                    <a:pt x="138" y="570"/>
                  </a:lnTo>
                  <a:lnTo>
                    <a:pt x="138" y="886"/>
                  </a:lnTo>
                  <a:lnTo>
                    <a:pt x="0" y="886"/>
                  </a:lnTo>
                  <a:lnTo>
                    <a:pt x="0" y="17"/>
                  </a:lnTo>
                  <a:lnTo>
                    <a:pt x="132" y="17"/>
                  </a:lnTo>
                  <a:lnTo>
                    <a:pt x="132" y="101"/>
                  </a:lnTo>
                  <a:lnTo>
                    <a:pt x="135" y="101"/>
                  </a:lnTo>
                  <a:lnTo>
                    <a:pt x="160" y="65"/>
                  </a:lnTo>
                  <a:lnTo>
                    <a:pt x="197" y="34"/>
                  </a:lnTo>
                  <a:lnTo>
                    <a:pt x="236" y="14"/>
                  </a:lnTo>
                  <a:lnTo>
                    <a:pt x="281" y="3"/>
                  </a:lnTo>
                  <a:lnTo>
                    <a:pt x="3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12"/>
            <p:cNvSpPr>
              <a:spLocks/>
            </p:cNvSpPr>
            <p:nvPr/>
          </p:nvSpPr>
          <p:spPr bwMode="auto">
            <a:xfrm>
              <a:off x="-212" y="170"/>
              <a:ext cx="372" cy="830"/>
            </a:xfrm>
            <a:custGeom>
              <a:avLst/>
              <a:gdLst>
                <a:gd name="T0" fmla="*/ 104 w 372"/>
                <a:gd name="T1" fmla="*/ 0 h 830"/>
                <a:gd name="T2" fmla="*/ 245 w 372"/>
                <a:gd name="T3" fmla="*/ 0 h 830"/>
                <a:gd name="T4" fmla="*/ 245 w 372"/>
                <a:gd name="T5" fmla="*/ 189 h 830"/>
                <a:gd name="T6" fmla="*/ 372 w 372"/>
                <a:gd name="T7" fmla="*/ 189 h 830"/>
                <a:gd name="T8" fmla="*/ 372 w 372"/>
                <a:gd name="T9" fmla="*/ 293 h 830"/>
                <a:gd name="T10" fmla="*/ 245 w 372"/>
                <a:gd name="T11" fmla="*/ 293 h 830"/>
                <a:gd name="T12" fmla="*/ 245 w 372"/>
                <a:gd name="T13" fmla="*/ 632 h 830"/>
                <a:gd name="T14" fmla="*/ 245 w 372"/>
                <a:gd name="T15" fmla="*/ 663 h 830"/>
                <a:gd name="T16" fmla="*/ 251 w 372"/>
                <a:gd name="T17" fmla="*/ 688 h 830"/>
                <a:gd name="T18" fmla="*/ 262 w 372"/>
                <a:gd name="T19" fmla="*/ 705 h 830"/>
                <a:gd name="T20" fmla="*/ 282 w 372"/>
                <a:gd name="T21" fmla="*/ 717 h 830"/>
                <a:gd name="T22" fmla="*/ 313 w 372"/>
                <a:gd name="T23" fmla="*/ 719 h 830"/>
                <a:gd name="T24" fmla="*/ 341 w 372"/>
                <a:gd name="T25" fmla="*/ 719 h 830"/>
                <a:gd name="T26" fmla="*/ 372 w 372"/>
                <a:gd name="T27" fmla="*/ 714 h 830"/>
                <a:gd name="T28" fmla="*/ 372 w 372"/>
                <a:gd name="T29" fmla="*/ 824 h 830"/>
                <a:gd name="T30" fmla="*/ 327 w 372"/>
                <a:gd name="T31" fmla="*/ 827 h 830"/>
                <a:gd name="T32" fmla="*/ 282 w 372"/>
                <a:gd name="T33" fmla="*/ 830 h 830"/>
                <a:gd name="T34" fmla="*/ 225 w 372"/>
                <a:gd name="T35" fmla="*/ 827 h 830"/>
                <a:gd name="T36" fmla="*/ 183 w 372"/>
                <a:gd name="T37" fmla="*/ 815 h 830"/>
                <a:gd name="T38" fmla="*/ 152 w 372"/>
                <a:gd name="T39" fmla="*/ 799 h 830"/>
                <a:gd name="T40" fmla="*/ 130 w 372"/>
                <a:gd name="T41" fmla="*/ 776 h 830"/>
                <a:gd name="T42" fmla="*/ 116 w 372"/>
                <a:gd name="T43" fmla="*/ 745 h 830"/>
                <a:gd name="T44" fmla="*/ 107 w 372"/>
                <a:gd name="T45" fmla="*/ 711 h 830"/>
                <a:gd name="T46" fmla="*/ 104 w 372"/>
                <a:gd name="T47" fmla="*/ 669 h 830"/>
                <a:gd name="T48" fmla="*/ 104 w 372"/>
                <a:gd name="T49" fmla="*/ 293 h 830"/>
                <a:gd name="T50" fmla="*/ 0 w 372"/>
                <a:gd name="T51" fmla="*/ 293 h 830"/>
                <a:gd name="T52" fmla="*/ 0 w 372"/>
                <a:gd name="T53" fmla="*/ 189 h 830"/>
                <a:gd name="T54" fmla="*/ 104 w 372"/>
                <a:gd name="T55" fmla="*/ 189 h 830"/>
                <a:gd name="T56" fmla="*/ 104 w 372"/>
                <a:gd name="T57"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2" h="830">
                  <a:moveTo>
                    <a:pt x="104" y="0"/>
                  </a:moveTo>
                  <a:lnTo>
                    <a:pt x="245" y="0"/>
                  </a:lnTo>
                  <a:lnTo>
                    <a:pt x="245" y="189"/>
                  </a:lnTo>
                  <a:lnTo>
                    <a:pt x="372" y="189"/>
                  </a:lnTo>
                  <a:lnTo>
                    <a:pt x="372" y="293"/>
                  </a:lnTo>
                  <a:lnTo>
                    <a:pt x="245" y="293"/>
                  </a:lnTo>
                  <a:lnTo>
                    <a:pt x="245" y="632"/>
                  </a:lnTo>
                  <a:lnTo>
                    <a:pt x="245" y="663"/>
                  </a:lnTo>
                  <a:lnTo>
                    <a:pt x="251" y="688"/>
                  </a:lnTo>
                  <a:lnTo>
                    <a:pt x="262" y="705"/>
                  </a:lnTo>
                  <a:lnTo>
                    <a:pt x="282" y="717"/>
                  </a:lnTo>
                  <a:lnTo>
                    <a:pt x="313" y="719"/>
                  </a:lnTo>
                  <a:lnTo>
                    <a:pt x="341" y="719"/>
                  </a:lnTo>
                  <a:lnTo>
                    <a:pt x="372" y="714"/>
                  </a:lnTo>
                  <a:lnTo>
                    <a:pt x="372" y="824"/>
                  </a:lnTo>
                  <a:lnTo>
                    <a:pt x="327" y="827"/>
                  </a:lnTo>
                  <a:lnTo>
                    <a:pt x="282" y="830"/>
                  </a:lnTo>
                  <a:lnTo>
                    <a:pt x="225" y="827"/>
                  </a:lnTo>
                  <a:lnTo>
                    <a:pt x="183" y="815"/>
                  </a:lnTo>
                  <a:lnTo>
                    <a:pt x="152" y="799"/>
                  </a:lnTo>
                  <a:lnTo>
                    <a:pt x="130" y="776"/>
                  </a:lnTo>
                  <a:lnTo>
                    <a:pt x="116" y="745"/>
                  </a:lnTo>
                  <a:lnTo>
                    <a:pt x="107" y="711"/>
                  </a:lnTo>
                  <a:lnTo>
                    <a:pt x="104" y="669"/>
                  </a:lnTo>
                  <a:lnTo>
                    <a:pt x="104" y="293"/>
                  </a:lnTo>
                  <a:lnTo>
                    <a:pt x="0" y="293"/>
                  </a:lnTo>
                  <a:lnTo>
                    <a:pt x="0" y="189"/>
                  </a:lnTo>
                  <a:lnTo>
                    <a:pt x="104" y="189"/>
                  </a:lnTo>
                  <a:lnTo>
                    <a:pt x="1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13"/>
            <p:cNvSpPr>
              <a:spLocks noEditPoints="1"/>
            </p:cNvSpPr>
            <p:nvPr/>
          </p:nvSpPr>
          <p:spPr bwMode="auto">
            <a:xfrm>
              <a:off x="202" y="116"/>
              <a:ext cx="141" cy="878"/>
            </a:xfrm>
            <a:custGeom>
              <a:avLst/>
              <a:gdLst>
                <a:gd name="T0" fmla="*/ 0 w 141"/>
                <a:gd name="T1" fmla="*/ 243 h 878"/>
                <a:gd name="T2" fmla="*/ 141 w 141"/>
                <a:gd name="T3" fmla="*/ 243 h 878"/>
                <a:gd name="T4" fmla="*/ 141 w 141"/>
                <a:gd name="T5" fmla="*/ 878 h 878"/>
                <a:gd name="T6" fmla="*/ 0 w 141"/>
                <a:gd name="T7" fmla="*/ 878 h 878"/>
                <a:gd name="T8" fmla="*/ 0 w 141"/>
                <a:gd name="T9" fmla="*/ 243 h 878"/>
                <a:gd name="T10" fmla="*/ 0 w 141"/>
                <a:gd name="T11" fmla="*/ 0 h 878"/>
                <a:gd name="T12" fmla="*/ 141 w 141"/>
                <a:gd name="T13" fmla="*/ 0 h 878"/>
                <a:gd name="T14" fmla="*/ 141 w 141"/>
                <a:gd name="T15" fmla="*/ 133 h 878"/>
                <a:gd name="T16" fmla="*/ 0 w 141"/>
                <a:gd name="T17" fmla="*/ 133 h 878"/>
                <a:gd name="T18" fmla="*/ 0 w 141"/>
                <a:gd name="T19" fmla="*/ 0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878">
                  <a:moveTo>
                    <a:pt x="0" y="243"/>
                  </a:moveTo>
                  <a:lnTo>
                    <a:pt x="141" y="243"/>
                  </a:lnTo>
                  <a:lnTo>
                    <a:pt x="141" y="878"/>
                  </a:lnTo>
                  <a:lnTo>
                    <a:pt x="0" y="878"/>
                  </a:lnTo>
                  <a:lnTo>
                    <a:pt x="0" y="243"/>
                  </a:lnTo>
                  <a:close/>
                  <a:moveTo>
                    <a:pt x="0" y="0"/>
                  </a:moveTo>
                  <a:lnTo>
                    <a:pt x="141" y="0"/>
                  </a:lnTo>
                  <a:lnTo>
                    <a:pt x="141" y="133"/>
                  </a:lnTo>
                  <a:lnTo>
                    <a:pt x="0" y="1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14"/>
            <p:cNvSpPr>
              <a:spLocks/>
            </p:cNvSpPr>
            <p:nvPr/>
          </p:nvSpPr>
          <p:spPr bwMode="auto">
            <a:xfrm>
              <a:off x="371" y="359"/>
              <a:ext cx="613" cy="635"/>
            </a:xfrm>
            <a:custGeom>
              <a:avLst/>
              <a:gdLst>
                <a:gd name="T0" fmla="*/ 0 w 613"/>
                <a:gd name="T1" fmla="*/ 0 h 635"/>
                <a:gd name="T2" fmla="*/ 152 w 613"/>
                <a:gd name="T3" fmla="*/ 0 h 635"/>
                <a:gd name="T4" fmla="*/ 312 w 613"/>
                <a:gd name="T5" fmla="*/ 488 h 635"/>
                <a:gd name="T6" fmla="*/ 315 w 613"/>
                <a:gd name="T7" fmla="*/ 488 h 635"/>
                <a:gd name="T8" fmla="*/ 467 w 613"/>
                <a:gd name="T9" fmla="*/ 0 h 635"/>
                <a:gd name="T10" fmla="*/ 613 w 613"/>
                <a:gd name="T11" fmla="*/ 0 h 635"/>
                <a:gd name="T12" fmla="*/ 385 w 613"/>
                <a:gd name="T13" fmla="*/ 635 h 635"/>
                <a:gd name="T14" fmla="*/ 231 w 613"/>
                <a:gd name="T15" fmla="*/ 635 h 635"/>
                <a:gd name="T16" fmla="*/ 0 w 613"/>
                <a:gd name="T17"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3" h="635">
                  <a:moveTo>
                    <a:pt x="0" y="0"/>
                  </a:moveTo>
                  <a:lnTo>
                    <a:pt x="152" y="0"/>
                  </a:lnTo>
                  <a:lnTo>
                    <a:pt x="312" y="488"/>
                  </a:lnTo>
                  <a:lnTo>
                    <a:pt x="315" y="488"/>
                  </a:lnTo>
                  <a:lnTo>
                    <a:pt x="467" y="0"/>
                  </a:lnTo>
                  <a:lnTo>
                    <a:pt x="613" y="0"/>
                  </a:lnTo>
                  <a:lnTo>
                    <a:pt x="385" y="635"/>
                  </a:lnTo>
                  <a:lnTo>
                    <a:pt x="231" y="63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15"/>
            <p:cNvSpPr>
              <a:spLocks noEditPoints="1"/>
            </p:cNvSpPr>
            <p:nvPr/>
          </p:nvSpPr>
          <p:spPr bwMode="auto">
            <a:xfrm>
              <a:off x="937" y="342"/>
              <a:ext cx="608" cy="669"/>
            </a:xfrm>
            <a:custGeom>
              <a:avLst/>
              <a:gdLst>
                <a:gd name="T0" fmla="*/ 306 w 608"/>
                <a:gd name="T1" fmla="*/ 110 h 669"/>
                <a:gd name="T2" fmla="*/ 261 w 608"/>
                <a:gd name="T3" fmla="*/ 116 h 669"/>
                <a:gd name="T4" fmla="*/ 219 w 608"/>
                <a:gd name="T5" fmla="*/ 132 h 669"/>
                <a:gd name="T6" fmla="*/ 188 w 608"/>
                <a:gd name="T7" fmla="*/ 158 h 669"/>
                <a:gd name="T8" fmla="*/ 163 w 608"/>
                <a:gd name="T9" fmla="*/ 192 h 669"/>
                <a:gd name="T10" fmla="*/ 146 w 608"/>
                <a:gd name="T11" fmla="*/ 234 h 669"/>
                <a:gd name="T12" fmla="*/ 140 w 608"/>
                <a:gd name="T13" fmla="*/ 279 h 669"/>
                <a:gd name="T14" fmla="*/ 464 w 608"/>
                <a:gd name="T15" fmla="*/ 279 h 669"/>
                <a:gd name="T16" fmla="*/ 458 w 608"/>
                <a:gd name="T17" fmla="*/ 234 h 669"/>
                <a:gd name="T18" fmla="*/ 442 w 608"/>
                <a:gd name="T19" fmla="*/ 195 h 669"/>
                <a:gd name="T20" fmla="*/ 419 w 608"/>
                <a:gd name="T21" fmla="*/ 161 h 669"/>
                <a:gd name="T22" fmla="*/ 388 w 608"/>
                <a:gd name="T23" fmla="*/ 135 h 669"/>
                <a:gd name="T24" fmla="*/ 351 w 608"/>
                <a:gd name="T25" fmla="*/ 116 h 669"/>
                <a:gd name="T26" fmla="*/ 306 w 608"/>
                <a:gd name="T27" fmla="*/ 110 h 669"/>
                <a:gd name="T28" fmla="*/ 306 w 608"/>
                <a:gd name="T29" fmla="*/ 0 h 669"/>
                <a:gd name="T30" fmla="*/ 368 w 608"/>
                <a:gd name="T31" fmla="*/ 5 h 669"/>
                <a:gd name="T32" fmla="*/ 427 w 608"/>
                <a:gd name="T33" fmla="*/ 25 h 669"/>
                <a:gd name="T34" fmla="*/ 478 w 608"/>
                <a:gd name="T35" fmla="*/ 53 h 669"/>
                <a:gd name="T36" fmla="*/ 520 w 608"/>
                <a:gd name="T37" fmla="*/ 90 h 669"/>
                <a:gd name="T38" fmla="*/ 554 w 608"/>
                <a:gd name="T39" fmla="*/ 138 h 669"/>
                <a:gd name="T40" fmla="*/ 582 w 608"/>
                <a:gd name="T41" fmla="*/ 189 h 669"/>
                <a:gd name="T42" fmla="*/ 599 w 608"/>
                <a:gd name="T43" fmla="*/ 248 h 669"/>
                <a:gd name="T44" fmla="*/ 608 w 608"/>
                <a:gd name="T45" fmla="*/ 308 h 669"/>
                <a:gd name="T46" fmla="*/ 605 w 608"/>
                <a:gd name="T47" fmla="*/ 370 h 669"/>
                <a:gd name="T48" fmla="*/ 140 w 608"/>
                <a:gd name="T49" fmla="*/ 370 h 669"/>
                <a:gd name="T50" fmla="*/ 143 w 608"/>
                <a:gd name="T51" fmla="*/ 412 h 669"/>
                <a:gd name="T52" fmla="*/ 152 w 608"/>
                <a:gd name="T53" fmla="*/ 452 h 669"/>
                <a:gd name="T54" fmla="*/ 169 w 608"/>
                <a:gd name="T55" fmla="*/ 485 h 669"/>
                <a:gd name="T56" fmla="*/ 194 w 608"/>
                <a:gd name="T57" fmla="*/ 516 h 669"/>
                <a:gd name="T58" fmla="*/ 225 w 608"/>
                <a:gd name="T59" fmla="*/ 539 h 669"/>
                <a:gd name="T60" fmla="*/ 264 w 608"/>
                <a:gd name="T61" fmla="*/ 553 h 669"/>
                <a:gd name="T62" fmla="*/ 309 w 608"/>
                <a:gd name="T63" fmla="*/ 559 h 669"/>
                <a:gd name="T64" fmla="*/ 354 w 608"/>
                <a:gd name="T65" fmla="*/ 553 h 669"/>
                <a:gd name="T66" fmla="*/ 391 w 608"/>
                <a:gd name="T67" fmla="*/ 542 h 669"/>
                <a:gd name="T68" fmla="*/ 422 w 608"/>
                <a:gd name="T69" fmla="*/ 519 h 669"/>
                <a:gd name="T70" fmla="*/ 447 w 608"/>
                <a:gd name="T71" fmla="*/ 491 h 669"/>
                <a:gd name="T72" fmla="*/ 464 w 608"/>
                <a:gd name="T73" fmla="*/ 452 h 669"/>
                <a:gd name="T74" fmla="*/ 596 w 608"/>
                <a:gd name="T75" fmla="*/ 452 h 669"/>
                <a:gd name="T76" fmla="*/ 579 w 608"/>
                <a:gd name="T77" fmla="*/ 508 h 669"/>
                <a:gd name="T78" fmla="*/ 551 w 608"/>
                <a:gd name="T79" fmla="*/ 556 h 669"/>
                <a:gd name="T80" fmla="*/ 515 w 608"/>
                <a:gd name="T81" fmla="*/ 595 h 669"/>
                <a:gd name="T82" fmla="*/ 470 w 608"/>
                <a:gd name="T83" fmla="*/ 627 h 669"/>
                <a:gd name="T84" fmla="*/ 422 w 608"/>
                <a:gd name="T85" fmla="*/ 649 h 669"/>
                <a:gd name="T86" fmla="*/ 366 w 608"/>
                <a:gd name="T87" fmla="*/ 663 h 669"/>
                <a:gd name="T88" fmla="*/ 309 w 608"/>
                <a:gd name="T89" fmla="*/ 669 h 669"/>
                <a:gd name="T90" fmla="*/ 239 w 608"/>
                <a:gd name="T91" fmla="*/ 663 h 669"/>
                <a:gd name="T92" fmla="*/ 177 w 608"/>
                <a:gd name="T93" fmla="*/ 643 h 669"/>
                <a:gd name="T94" fmla="*/ 123 w 608"/>
                <a:gd name="T95" fmla="*/ 615 h 669"/>
                <a:gd name="T96" fmla="*/ 78 w 608"/>
                <a:gd name="T97" fmla="*/ 576 h 669"/>
                <a:gd name="T98" fmla="*/ 45 w 608"/>
                <a:gd name="T99" fmla="*/ 528 h 669"/>
                <a:gd name="T100" fmla="*/ 19 w 608"/>
                <a:gd name="T101" fmla="*/ 471 h 669"/>
                <a:gd name="T102" fmla="*/ 5 w 608"/>
                <a:gd name="T103" fmla="*/ 406 h 669"/>
                <a:gd name="T104" fmla="*/ 0 w 608"/>
                <a:gd name="T105" fmla="*/ 336 h 669"/>
                <a:gd name="T106" fmla="*/ 5 w 608"/>
                <a:gd name="T107" fmla="*/ 268 h 669"/>
                <a:gd name="T108" fmla="*/ 22 w 608"/>
                <a:gd name="T109" fmla="*/ 206 h 669"/>
                <a:gd name="T110" fmla="*/ 47 w 608"/>
                <a:gd name="T111" fmla="*/ 149 h 669"/>
                <a:gd name="T112" fmla="*/ 81 w 608"/>
                <a:gd name="T113" fmla="*/ 99 h 669"/>
                <a:gd name="T114" fmla="*/ 126 w 608"/>
                <a:gd name="T115" fmla="*/ 59 h 669"/>
                <a:gd name="T116" fmla="*/ 177 w 608"/>
                <a:gd name="T117" fmla="*/ 25 h 669"/>
                <a:gd name="T118" fmla="*/ 239 w 608"/>
                <a:gd name="T119" fmla="*/ 5 h 669"/>
                <a:gd name="T120" fmla="*/ 306 w 608"/>
                <a:gd name="T121"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8" h="669">
                  <a:moveTo>
                    <a:pt x="306" y="110"/>
                  </a:moveTo>
                  <a:lnTo>
                    <a:pt x="261" y="116"/>
                  </a:lnTo>
                  <a:lnTo>
                    <a:pt x="219" y="132"/>
                  </a:lnTo>
                  <a:lnTo>
                    <a:pt x="188" y="158"/>
                  </a:lnTo>
                  <a:lnTo>
                    <a:pt x="163" y="192"/>
                  </a:lnTo>
                  <a:lnTo>
                    <a:pt x="146" y="234"/>
                  </a:lnTo>
                  <a:lnTo>
                    <a:pt x="140" y="279"/>
                  </a:lnTo>
                  <a:lnTo>
                    <a:pt x="464" y="279"/>
                  </a:lnTo>
                  <a:lnTo>
                    <a:pt x="458" y="234"/>
                  </a:lnTo>
                  <a:lnTo>
                    <a:pt x="442" y="195"/>
                  </a:lnTo>
                  <a:lnTo>
                    <a:pt x="419" y="161"/>
                  </a:lnTo>
                  <a:lnTo>
                    <a:pt x="388" y="135"/>
                  </a:lnTo>
                  <a:lnTo>
                    <a:pt x="351" y="116"/>
                  </a:lnTo>
                  <a:lnTo>
                    <a:pt x="306" y="110"/>
                  </a:lnTo>
                  <a:close/>
                  <a:moveTo>
                    <a:pt x="306" y="0"/>
                  </a:moveTo>
                  <a:lnTo>
                    <a:pt x="368" y="5"/>
                  </a:lnTo>
                  <a:lnTo>
                    <a:pt x="427" y="25"/>
                  </a:lnTo>
                  <a:lnTo>
                    <a:pt x="478" y="53"/>
                  </a:lnTo>
                  <a:lnTo>
                    <a:pt x="520" y="90"/>
                  </a:lnTo>
                  <a:lnTo>
                    <a:pt x="554" y="138"/>
                  </a:lnTo>
                  <a:lnTo>
                    <a:pt x="582" y="189"/>
                  </a:lnTo>
                  <a:lnTo>
                    <a:pt x="599" y="248"/>
                  </a:lnTo>
                  <a:lnTo>
                    <a:pt x="608" y="308"/>
                  </a:lnTo>
                  <a:lnTo>
                    <a:pt x="605" y="370"/>
                  </a:lnTo>
                  <a:lnTo>
                    <a:pt x="140" y="370"/>
                  </a:lnTo>
                  <a:lnTo>
                    <a:pt x="143" y="412"/>
                  </a:lnTo>
                  <a:lnTo>
                    <a:pt x="152" y="452"/>
                  </a:lnTo>
                  <a:lnTo>
                    <a:pt x="169" y="485"/>
                  </a:lnTo>
                  <a:lnTo>
                    <a:pt x="194" y="516"/>
                  </a:lnTo>
                  <a:lnTo>
                    <a:pt x="225" y="539"/>
                  </a:lnTo>
                  <a:lnTo>
                    <a:pt x="264" y="553"/>
                  </a:lnTo>
                  <a:lnTo>
                    <a:pt x="309" y="559"/>
                  </a:lnTo>
                  <a:lnTo>
                    <a:pt x="354" y="553"/>
                  </a:lnTo>
                  <a:lnTo>
                    <a:pt x="391" y="542"/>
                  </a:lnTo>
                  <a:lnTo>
                    <a:pt x="422" y="519"/>
                  </a:lnTo>
                  <a:lnTo>
                    <a:pt x="447" y="491"/>
                  </a:lnTo>
                  <a:lnTo>
                    <a:pt x="464" y="452"/>
                  </a:lnTo>
                  <a:lnTo>
                    <a:pt x="596" y="452"/>
                  </a:lnTo>
                  <a:lnTo>
                    <a:pt x="579" y="508"/>
                  </a:lnTo>
                  <a:lnTo>
                    <a:pt x="551" y="556"/>
                  </a:lnTo>
                  <a:lnTo>
                    <a:pt x="515" y="595"/>
                  </a:lnTo>
                  <a:lnTo>
                    <a:pt x="470" y="627"/>
                  </a:lnTo>
                  <a:lnTo>
                    <a:pt x="422" y="649"/>
                  </a:lnTo>
                  <a:lnTo>
                    <a:pt x="366" y="663"/>
                  </a:lnTo>
                  <a:lnTo>
                    <a:pt x="309" y="669"/>
                  </a:lnTo>
                  <a:lnTo>
                    <a:pt x="239" y="663"/>
                  </a:lnTo>
                  <a:lnTo>
                    <a:pt x="177" y="643"/>
                  </a:lnTo>
                  <a:lnTo>
                    <a:pt x="123" y="615"/>
                  </a:lnTo>
                  <a:lnTo>
                    <a:pt x="78" y="576"/>
                  </a:lnTo>
                  <a:lnTo>
                    <a:pt x="45" y="528"/>
                  </a:lnTo>
                  <a:lnTo>
                    <a:pt x="19" y="471"/>
                  </a:lnTo>
                  <a:lnTo>
                    <a:pt x="5" y="406"/>
                  </a:lnTo>
                  <a:lnTo>
                    <a:pt x="0" y="336"/>
                  </a:lnTo>
                  <a:lnTo>
                    <a:pt x="5" y="268"/>
                  </a:lnTo>
                  <a:lnTo>
                    <a:pt x="22" y="206"/>
                  </a:lnTo>
                  <a:lnTo>
                    <a:pt x="47" y="149"/>
                  </a:lnTo>
                  <a:lnTo>
                    <a:pt x="81" y="99"/>
                  </a:lnTo>
                  <a:lnTo>
                    <a:pt x="126" y="59"/>
                  </a:lnTo>
                  <a:lnTo>
                    <a:pt x="177" y="25"/>
                  </a:lnTo>
                  <a:lnTo>
                    <a:pt x="239" y="5"/>
                  </a:lnTo>
                  <a:lnTo>
                    <a:pt x="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16"/>
            <p:cNvSpPr>
              <a:spLocks/>
            </p:cNvSpPr>
            <p:nvPr/>
          </p:nvSpPr>
          <p:spPr bwMode="auto">
            <a:xfrm>
              <a:off x="1581" y="347"/>
              <a:ext cx="501" cy="661"/>
            </a:xfrm>
            <a:custGeom>
              <a:avLst/>
              <a:gdLst>
                <a:gd name="T0" fmla="*/ 299 w 501"/>
                <a:gd name="T1" fmla="*/ 3 h 661"/>
                <a:gd name="T2" fmla="*/ 383 w 501"/>
                <a:gd name="T3" fmla="*/ 26 h 661"/>
                <a:gd name="T4" fmla="*/ 445 w 501"/>
                <a:gd name="T5" fmla="*/ 74 h 661"/>
                <a:gd name="T6" fmla="*/ 479 w 501"/>
                <a:gd name="T7" fmla="*/ 153 h 661"/>
                <a:gd name="T8" fmla="*/ 436 w 501"/>
                <a:gd name="T9" fmla="*/ 201 h 661"/>
                <a:gd name="T10" fmla="*/ 420 w 501"/>
                <a:gd name="T11" fmla="*/ 119 h 661"/>
                <a:gd name="T12" fmla="*/ 369 w 501"/>
                <a:gd name="T13" fmla="*/ 68 h 661"/>
                <a:gd name="T14" fmla="*/ 293 w 501"/>
                <a:gd name="T15" fmla="*/ 43 h 661"/>
                <a:gd name="T16" fmla="*/ 214 w 501"/>
                <a:gd name="T17" fmla="*/ 43 h 661"/>
                <a:gd name="T18" fmla="*/ 144 w 501"/>
                <a:gd name="T19" fmla="*/ 60 h 661"/>
                <a:gd name="T20" fmla="*/ 90 w 501"/>
                <a:gd name="T21" fmla="*/ 99 h 661"/>
                <a:gd name="T22" fmla="*/ 71 w 501"/>
                <a:gd name="T23" fmla="*/ 164 h 661"/>
                <a:gd name="T24" fmla="*/ 87 w 501"/>
                <a:gd name="T25" fmla="*/ 223 h 661"/>
                <a:gd name="T26" fmla="*/ 135 w 501"/>
                <a:gd name="T27" fmla="*/ 263 h 661"/>
                <a:gd name="T28" fmla="*/ 203 w 501"/>
                <a:gd name="T29" fmla="*/ 286 h 661"/>
                <a:gd name="T30" fmla="*/ 279 w 501"/>
                <a:gd name="T31" fmla="*/ 303 h 661"/>
                <a:gd name="T32" fmla="*/ 366 w 501"/>
                <a:gd name="T33" fmla="*/ 322 h 661"/>
                <a:gd name="T34" fmla="*/ 436 w 501"/>
                <a:gd name="T35" fmla="*/ 353 h 661"/>
                <a:gd name="T36" fmla="*/ 484 w 501"/>
                <a:gd name="T37" fmla="*/ 407 h 661"/>
                <a:gd name="T38" fmla="*/ 501 w 501"/>
                <a:gd name="T39" fmla="*/ 486 h 661"/>
                <a:gd name="T40" fmla="*/ 479 w 501"/>
                <a:gd name="T41" fmla="*/ 571 h 661"/>
                <a:gd name="T42" fmla="*/ 420 w 501"/>
                <a:gd name="T43" fmla="*/ 624 h 661"/>
                <a:gd name="T44" fmla="*/ 341 w 501"/>
                <a:gd name="T45" fmla="*/ 653 h 661"/>
                <a:gd name="T46" fmla="*/ 256 w 501"/>
                <a:gd name="T47" fmla="*/ 661 h 661"/>
                <a:gd name="T48" fmla="*/ 144 w 501"/>
                <a:gd name="T49" fmla="*/ 644 h 661"/>
                <a:gd name="T50" fmla="*/ 56 w 501"/>
                <a:gd name="T51" fmla="*/ 588 h 661"/>
                <a:gd name="T52" fmla="*/ 9 w 501"/>
                <a:gd name="T53" fmla="*/ 495 h 661"/>
                <a:gd name="T54" fmla="*/ 48 w 501"/>
                <a:gd name="T55" fmla="*/ 438 h 661"/>
                <a:gd name="T56" fmla="*/ 79 w 501"/>
                <a:gd name="T57" fmla="*/ 537 h 661"/>
                <a:gd name="T58" fmla="*/ 152 w 501"/>
                <a:gd name="T59" fmla="*/ 599 h 661"/>
                <a:gd name="T60" fmla="*/ 256 w 501"/>
                <a:gd name="T61" fmla="*/ 622 h 661"/>
                <a:gd name="T62" fmla="*/ 321 w 501"/>
                <a:gd name="T63" fmla="*/ 616 h 661"/>
                <a:gd name="T64" fmla="*/ 386 w 501"/>
                <a:gd name="T65" fmla="*/ 596 h 661"/>
                <a:gd name="T66" fmla="*/ 436 w 501"/>
                <a:gd name="T67" fmla="*/ 554 h 661"/>
                <a:gd name="T68" fmla="*/ 456 w 501"/>
                <a:gd name="T69" fmla="*/ 486 h 661"/>
                <a:gd name="T70" fmla="*/ 434 w 501"/>
                <a:gd name="T71" fmla="*/ 418 h 661"/>
                <a:gd name="T72" fmla="*/ 380 w 501"/>
                <a:gd name="T73" fmla="*/ 379 h 661"/>
                <a:gd name="T74" fmla="*/ 304 w 501"/>
                <a:gd name="T75" fmla="*/ 356 h 661"/>
                <a:gd name="T76" fmla="*/ 217 w 501"/>
                <a:gd name="T77" fmla="*/ 336 h 661"/>
                <a:gd name="T78" fmla="*/ 135 w 501"/>
                <a:gd name="T79" fmla="*/ 314 h 661"/>
                <a:gd name="T80" fmla="*/ 68 w 501"/>
                <a:gd name="T81" fmla="*/ 274 h 661"/>
                <a:gd name="T82" fmla="*/ 28 w 501"/>
                <a:gd name="T83" fmla="*/ 209 h 661"/>
                <a:gd name="T84" fmla="*/ 28 w 501"/>
                <a:gd name="T85" fmla="*/ 119 h 661"/>
                <a:gd name="T86" fmla="*/ 68 w 501"/>
                <a:gd name="T87" fmla="*/ 57 h 661"/>
                <a:gd name="T88" fmla="*/ 132 w 501"/>
                <a:gd name="T89" fmla="*/ 20 h 661"/>
                <a:gd name="T90" fmla="*/ 211 w 501"/>
                <a:gd name="T91" fmla="*/ 3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1" h="661">
                  <a:moveTo>
                    <a:pt x="251" y="0"/>
                  </a:moveTo>
                  <a:lnTo>
                    <a:pt x="299" y="3"/>
                  </a:lnTo>
                  <a:lnTo>
                    <a:pt x="344" y="12"/>
                  </a:lnTo>
                  <a:lnTo>
                    <a:pt x="383" y="26"/>
                  </a:lnTo>
                  <a:lnTo>
                    <a:pt x="417" y="48"/>
                  </a:lnTo>
                  <a:lnTo>
                    <a:pt x="445" y="74"/>
                  </a:lnTo>
                  <a:lnTo>
                    <a:pt x="465" y="111"/>
                  </a:lnTo>
                  <a:lnTo>
                    <a:pt x="479" y="153"/>
                  </a:lnTo>
                  <a:lnTo>
                    <a:pt x="484" y="201"/>
                  </a:lnTo>
                  <a:lnTo>
                    <a:pt x="436" y="201"/>
                  </a:lnTo>
                  <a:lnTo>
                    <a:pt x="431" y="159"/>
                  </a:lnTo>
                  <a:lnTo>
                    <a:pt x="420" y="119"/>
                  </a:lnTo>
                  <a:lnTo>
                    <a:pt x="397" y="91"/>
                  </a:lnTo>
                  <a:lnTo>
                    <a:pt x="369" y="68"/>
                  </a:lnTo>
                  <a:lnTo>
                    <a:pt x="332" y="54"/>
                  </a:lnTo>
                  <a:lnTo>
                    <a:pt x="293" y="43"/>
                  </a:lnTo>
                  <a:lnTo>
                    <a:pt x="251" y="40"/>
                  </a:lnTo>
                  <a:lnTo>
                    <a:pt x="214" y="43"/>
                  </a:lnTo>
                  <a:lnTo>
                    <a:pt x="177" y="48"/>
                  </a:lnTo>
                  <a:lnTo>
                    <a:pt x="144" y="60"/>
                  </a:lnTo>
                  <a:lnTo>
                    <a:pt x="116" y="77"/>
                  </a:lnTo>
                  <a:lnTo>
                    <a:pt x="90" y="99"/>
                  </a:lnTo>
                  <a:lnTo>
                    <a:pt x="76" y="127"/>
                  </a:lnTo>
                  <a:lnTo>
                    <a:pt x="71" y="164"/>
                  </a:lnTo>
                  <a:lnTo>
                    <a:pt x="73" y="198"/>
                  </a:lnTo>
                  <a:lnTo>
                    <a:pt x="87" y="223"/>
                  </a:lnTo>
                  <a:lnTo>
                    <a:pt x="110" y="246"/>
                  </a:lnTo>
                  <a:lnTo>
                    <a:pt x="135" y="263"/>
                  </a:lnTo>
                  <a:lnTo>
                    <a:pt x="169" y="274"/>
                  </a:lnTo>
                  <a:lnTo>
                    <a:pt x="203" y="286"/>
                  </a:lnTo>
                  <a:lnTo>
                    <a:pt x="239" y="294"/>
                  </a:lnTo>
                  <a:lnTo>
                    <a:pt x="279" y="303"/>
                  </a:lnTo>
                  <a:lnTo>
                    <a:pt x="324" y="311"/>
                  </a:lnTo>
                  <a:lnTo>
                    <a:pt x="366" y="322"/>
                  </a:lnTo>
                  <a:lnTo>
                    <a:pt x="405" y="336"/>
                  </a:lnTo>
                  <a:lnTo>
                    <a:pt x="436" y="353"/>
                  </a:lnTo>
                  <a:lnTo>
                    <a:pt x="465" y="376"/>
                  </a:lnTo>
                  <a:lnTo>
                    <a:pt x="484" y="407"/>
                  </a:lnTo>
                  <a:lnTo>
                    <a:pt x="498" y="444"/>
                  </a:lnTo>
                  <a:lnTo>
                    <a:pt x="501" y="486"/>
                  </a:lnTo>
                  <a:lnTo>
                    <a:pt x="496" y="534"/>
                  </a:lnTo>
                  <a:lnTo>
                    <a:pt x="479" y="571"/>
                  </a:lnTo>
                  <a:lnTo>
                    <a:pt x="453" y="602"/>
                  </a:lnTo>
                  <a:lnTo>
                    <a:pt x="420" y="624"/>
                  </a:lnTo>
                  <a:lnTo>
                    <a:pt x="383" y="641"/>
                  </a:lnTo>
                  <a:lnTo>
                    <a:pt x="341" y="653"/>
                  </a:lnTo>
                  <a:lnTo>
                    <a:pt x="299" y="661"/>
                  </a:lnTo>
                  <a:lnTo>
                    <a:pt x="256" y="661"/>
                  </a:lnTo>
                  <a:lnTo>
                    <a:pt x="197" y="658"/>
                  </a:lnTo>
                  <a:lnTo>
                    <a:pt x="144" y="644"/>
                  </a:lnTo>
                  <a:lnTo>
                    <a:pt x="96" y="619"/>
                  </a:lnTo>
                  <a:lnTo>
                    <a:pt x="56" y="588"/>
                  </a:lnTo>
                  <a:lnTo>
                    <a:pt x="28" y="545"/>
                  </a:lnTo>
                  <a:lnTo>
                    <a:pt x="9" y="495"/>
                  </a:lnTo>
                  <a:lnTo>
                    <a:pt x="0" y="438"/>
                  </a:lnTo>
                  <a:lnTo>
                    <a:pt x="48" y="438"/>
                  </a:lnTo>
                  <a:lnTo>
                    <a:pt x="56" y="492"/>
                  </a:lnTo>
                  <a:lnTo>
                    <a:pt x="79" y="537"/>
                  </a:lnTo>
                  <a:lnTo>
                    <a:pt x="113" y="574"/>
                  </a:lnTo>
                  <a:lnTo>
                    <a:pt x="152" y="599"/>
                  </a:lnTo>
                  <a:lnTo>
                    <a:pt x="200" y="616"/>
                  </a:lnTo>
                  <a:lnTo>
                    <a:pt x="256" y="622"/>
                  </a:lnTo>
                  <a:lnTo>
                    <a:pt x="287" y="619"/>
                  </a:lnTo>
                  <a:lnTo>
                    <a:pt x="321" y="616"/>
                  </a:lnTo>
                  <a:lnTo>
                    <a:pt x="355" y="607"/>
                  </a:lnTo>
                  <a:lnTo>
                    <a:pt x="386" y="596"/>
                  </a:lnTo>
                  <a:lnTo>
                    <a:pt x="414" y="576"/>
                  </a:lnTo>
                  <a:lnTo>
                    <a:pt x="436" y="554"/>
                  </a:lnTo>
                  <a:lnTo>
                    <a:pt x="450" y="526"/>
                  </a:lnTo>
                  <a:lnTo>
                    <a:pt x="456" y="486"/>
                  </a:lnTo>
                  <a:lnTo>
                    <a:pt x="450" y="449"/>
                  </a:lnTo>
                  <a:lnTo>
                    <a:pt x="434" y="418"/>
                  </a:lnTo>
                  <a:lnTo>
                    <a:pt x="411" y="396"/>
                  </a:lnTo>
                  <a:lnTo>
                    <a:pt x="380" y="379"/>
                  </a:lnTo>
                  <a:lnTo>
                    <a:pt x="344" y="365"/>
                  </a:lnTo>
                  <a:lnTo>
                    <a:pt x="304" y="356"/>
                  </a:lnTo>
                  <a:lnTo>
                    <a:pt x="262" y="345"/>
                  </a:lnTo>
                  <a:lnTo>
                    <a:pt x="217" y="336"/>
                  </a:lnTo>
                  <a:lnTo>
                    <a:pt x="175" y="328"/>
                  </a:lnTo>
                  <a:lnTo>
                    <a:pt x="135" y="314"/>
                  </a:lnTo>
                  <a:lnTo>
                    <a:pt x="99" y="297"/>
                  </a:lnTo>
                  <a:lnTo>
                    <a:pt x="68" y="274"/>
                  </a:lnTo>
                  <a:lnTo>
                    <a:pt x="45" y="246"/>
                  </a:lnTo>
                  <a:lnTo>
                    <a:pt x="28" y="209"/>
                  </a:lnTo>
                  <a:lnTo>
                    <a:pt x="23" y="164"/>
                  </a:lnTo>
                  <a:lnTo>
                    <a:pt x="28" y="119"/>
                  </a:lnTo>
                  <a:lnTo>
                    <a:pt x="42" y="85"/>
                  </a:lnTo>
                  <a:lnTo>
                    <a:pt x="68" y="57"/>
                  </a:lnTo>
                  <a:lnTo>
                    <a:pt x="96" y="34"/>
                  </a:lnTo>
                  <a:lnTo>
                    <a:pt x="132" y="20"/>
                  </a:lnTo>
                  <a:lnTo>
                    <a:pt x="169" y="9"/>
                  </a:lnTo>
                  <a:lnTo>
                    <a:pt x="211" y="3"/>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17"/>
            <p:cNvSpPr>
              <a:spLocks noEditPoints="1"/>
            </p:cNvSpPr>
            <p:nvPr/>
          </p:nvSpPr>
          <p:spPr bwMode="auto">
            <a:xfrm>
              <a:off x="2105" y="347"/>
              <a:ext cx="579" cy="661"/>
            </a:xfrm>
            <a:custGeom>
              <a:avLst/>
              <a:gdLst>
                <a:gd name="T0" fmla="*/ 233 w 579"/>
                <a:gd name="T1" fmla="*/ 48 h 661"/>
                <a:gd name="T2" fmla="*/ 143 w 579"/>
                <a:gd name="T3" fmla="*/ 94 h 661"/>
                <a:gd name="T4" fmla="*/ 81 w 579"/>
                <a:gd name="T5" fmla="*/ 173 h 661"/>
                <a:gd name="T6" fmla="*/ 50 w 579"/>
                <a:gd name="T7" fmla="*/ 274 h 661"/>
                <a:gd name="T8" fmla="*/ 50 w 579"/>
                <a:gd name="T9" fmla="*/ 387 h 661"/>
                <a:gd name="T10" fmla="*/ 81 w 579"/>
                <a:gd name="T11" fmla="*/ 489 h 661"/>
                <a:gd name="T12" fmla="*/ 143 w 579"/>
                <a:gd name="T13" fmla="*/ 568 h 661"/>
                <a:gd name="T14" fmla="*/ 233 w 579"/>
                <a:gd name="T15" fmla="*/ 616 h 661"/>
                <a:gd name="T16" fmla="*/ 346 w 579"/>
                <a:gd name="T17" fmla="*/ 616 h 661"/>
                <a:gd name="T18" fmla="*/ 436 w 579"/>
                <a:gd name="T19" fmla="*/ 568 h 661"/>
                <a:gd name="T20" fmla="*/ 495 w 579"/>
                <a:gd name="T21" fmla="*/ 489 h 661"/>
                <a:gd name="T22" fmla="*/ 529 w 579"/>
                <a:gd name="T23" fmla="*/ 387 h 661"/>
                <a:gd name="T24" fmla="*/ 529 w 579"/>
                <a:gd name="T25" fmla="*/ 274 h 661"/>
                <a:gd name="T26" fmla="*/ 495 w 579"/>
                <a:gd name="T27" fmla="*/ 173 h 661"/>
                <a:gd name="T28" fmla="*/ 436 w 579"/>
                <a:gd name="T29" fmla="*/ 94 h 661"/>
                <a:gd name="T30" fmla="*/ 346 w 579"/>
                <a:gd name="T31" fmla="*/ 48 h 661"/>
                <a:gd name="T32" fmla="*/ 290 w 579"/>
                <a:gd name="T33" fmla="*/ 0 h 661"/>
                <a:gd name="T34" fmla="*/ 413 w 579"/>
                <a:gd name="T35" fmla="*/ 26 h 661"/>
                <a:gd name="T36" fmla="*/ 503 w 579"/>
                <a:gd name="T37" fmla="*/ 99 h 661"/>
                <a:gd name="T38" fmla="*/ 560 w 579"/>
                <a:gd name="T39" fmla="*/ 204 h 661"/>
                <a:gd name="T40" fmla="*/ 579 w 579"/>
                <a:gd name="T41" fmla="*/ 331 h 661"/>
                <a:gd name="T42" fmla="*/ 560 w 579"/>
                <a:gd name="T43" fmla="*/ 458 h 661"/>
                <a:gd name="T44" fmla="*/ 503 w 579"/>
                <a:gd name="T45" fmla="*/ 565 h 661"/>
                <a:gd name="T46" fmla="*/ 413 w 579"/>
                <a:gd name="T47" fmla="*/ 636 h 661"/>
                <a:gd name="T48" fmla="*/ 290 w 579"/>
                <a:gd name="T49" fmla="*/ 661 h 661"/>
                <a:gd name="T50" fmla="*/ 166 w 579"/>
                <a:gd name="T51" fmla="*/ 636 h 661"/>
                <a:gd name="T52" fmla="*/ 76 w 579"/>
                <a:gd name="T53" fmla="*/ 565 h 661"/>
                <a:gd name="T54" fmla="*/ 19 w 579"/>
                <a:gd name="T55" fmla="*/ 458 h 661"/>
                <a:gd name="T56" fmla="*/ 0 w 579"/>
                <a:gd name="T57" fmla="*/ 331 h 661"/>
                <a:gd name="T58" fmla="*/ 19 w 579"/>
                <a:gd name="T59" fmla="*/ 204 h 661"/>
                <a:gd name="T60" fmla="*/ 76 w 579"/>
                <a:gd name="T61" fmla="*/ 99 h 661"/>
                <a:gd name="T62" fmla="*/ 166 w 579"/>
                <a:gd name="T63" fmla="*/ 26 h 661"/>
                <a:gd name="T64" fmla="*/ 290 w 579"/>
                <a:gd name="T6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9" h="661">
                  <a:moveTo>
                    <a:pt x="290" y="40"/>
                  </a:moveTo>
                  <a:lnTo>
                    <a:pt x="233" y="48"/>
                  </a:lnTo>
                  <a:lnTo>
                    <a:pt x="185" y="65"/>
                  </a:lnTo>
                  <a:lnTo>
                    <a:pt x="143" y="94"/>
                  </a:lnTo>
                  <a:lnTo>
                    <a:pt x="109" y="130"/>
                  </a:lnTo>
                  <a:lnTo>
                    <a:pt x="81" y="173"/>
                  </a:lnTo>
                  <a:lnTo>
                    <a:pt x="62" y="223"/>
                  </a:lnTo>
                  <a:lnTo>
                    <a:pt x="50" y="274"/>
                  </a:lnTo>
                  <a:lnTo>
                    <a:pt x="48" y="331"/>
                  </a:lnTo>
                  <a:lnTo>
                    <a:pt x="50" y="387"/>
                  </a:lnTo>
                  <a:lnTo>
                    <a:pt x="62" y="441"/>
                  </a:lnTo>
                  <a:lnTo>
                    <a:pt x="81" y="489"/>
                  </a:lnTo>
                  <a:lnTo>
                    <a:pt x="109" y="534"/>
                  </a:lnTo>
                  <a:lnTo>
                    <a:pt x="143" y="568"/>
                  </a:lnTo>
                  <a:lnTo>
                    <a:pt x="185" y="596"/>
                  </a:lnTo>
                  <a:lnTo>
                    <a:pt x="233" y="616"/>
                  </a:lnTo>
                  <a:lnTo>
                    <a:pt x="290" y="622"/>
                  </a:lnTo>
                  <a:lnTo>
                    <a:pt x="346" y="616"/>
                  </a:lnTo>
                  <a:lnTo>
                    <a:pt x="394" y="596"/>
                  </a:lnTo>
                  <a:lnTo>
                    <a:pt x="436" y="568"/>
                  </a:lnTo>
                  <a:lnTo>
                    <a:pt x="470" y="534"/>
                  </a:lnTo>
                  <a:lnTo>
                    <a:pt x="495" y="489"/>
                  </a:lnTo>
                  <a:lnTo>
                    <a:pt x="515" y="441"/>
                  </a:lnTo>
                  <a:lnTo>
                    <a:pt x="529" y="387"/>
                  </a:lnTo>
                  <a:lnTo>
                    <a:pt x="532" y="331"/>
                  </a:lnTo>
                  <a:lnTo>
                    <a:pt x="529" y="274"/>
                  </a:lnTo>
                  <a:lnTo>
                    <a:pt x="515" y="223"/>
                  </a:lnTo>
                  <a:lnTo>
                    <a:pt x="495" y="173"/>
                  </a:lnTo>
                  <a:lnTo>
                    <a:pt x="470" y="130"/>
                  </a:lnTo>
                  <a:lnTo>
                    <a:pt x="436" y="94"/>
                  </a:lnTo>
                  <a:lnTo>
                    <a:pt x="394" y="65"/>
                  </a:lnTo>
                  <a:lnTo>
                    <a:pt x="346" y="48"/>
                  </a:lnTo>
                  <a:lnTo>
                    <a:pt x="290" y="40"/>
                  </a:lnTo>
                  <a:close/>
                  <a:moveTo>
                    <a:pt x="290" y="0"/>
                  </a:moveTo>
                  <a:lnTo>
                    <a:pt x="354" y="6"/>
                  </a:lnTo>
                  <a:lnTo>
                    <a:pt x="413" y="26"/>
                  </a:lnTo>
                  <a:lnTo>
                    <a:pt x="461" y="57"/>
                  </a:lnTo>
                  <a:lnTo>
                    <a:pt x="503" y="99"/>
                  </a:lnTo>
                  <a:lnTo>
                    <a:pt x="537" y="147"/>
                  </a:lnTo>
                  <a:lnTo>
                    <a:pt x="560" y="204"/>
                  </a:lnTo>
                  <a:lnTo>
                    <a:pt x="574" y="266"/>
                  </a:lnTo>
                  <a:lnTo>
                    <a:pt x="579" y="331"/>
                  </a:lnTo>
                  <a:lnTo>
                    <a:pt x="574" y="399"/>
                  </a:lnTo>
                  <a:lnTo>
                    <a:pt x="560" y="458"/>
                  </a:lnTo>
                  <a:lnTo>
                    <a:pt x="537" y="514"/>
                  </a:lnTo>
                  <a:lnTo>
                    <a:pt x="503" y="565"/>
                  </a:lnTo>
                  <a:lnTo>
                    <a:pt x="461" y="605"/>
                  </a:lnTo>
                  <a:lnTo>
                    <a:pt x="413" y="636"/>
                  </a:lnTo>
                  <a:lnTo>
                    <a:pt x="354" y="655"/>
                  </a:lnTo>
                  <a:lnTo>
                    <a:pt x="290" y="661"/>
                  </a:lnTo>
                  <a:lnTo>
                    <a:pt x="222" y="655"/>
                  </a:lnTo>
                  <a:lnTo>
                    <a:pt x="166" y="636"/>
                  </a:lnTo>
                  <a:lnTo>
                    <a:pt x="115" y="605"/>
                  </a:lnTo>
                  <a:lnTo>
                    <a:pt x="76" y="565"/>
                  </a:lnTo>
                  <a:lnTo>
                    <a:pt x="42" y="514"/>
                  </a:lnTo>
                  <a:lnTo>
                    <a:pt x="19" y="458"/>
                  </a:lnTo>
                  <a:lnTo>
                    <a:pt x="5" y="399"/>
                  </a:lnTo>
                  <a:lnTo>
                    <a:pt x="0" y="331"/>
                  </a:lnTo>
                  <a:lnTo>
                    <a:pt x="5" y="266"/>
                  </a:lnTo>
                  <a:lnTo>
                    <a:pt x="19" y="204"/>
                  </a:lnTo>
                  <a:lnTo>
                    <a:pt x="42" y="147"/>
                  </a:lnTo>
                  <a:lnTo>
                    <a:pt x="76" y="99"/>
                  </a:lnTo>
                  <a:lnTo>
                    <a:pt x="115" y="57"/>
                  </a:lnTo>
                  <a:lnTo>
                    <a:pt x="166" y="26"/>
                  </a:lnTo>
                  <a:lnTo>
                    <a:pt x="222" y="6"/>
                  </a:lnTo>
                  <a:lnTo>
                    <a:pt x="2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18"/>
            <p:cNvSpPr>
              <a:spLocks/>
            </p:cNvSpPr>
            <p:nvPr/>
          </p:nvSpPr>
          <p:spPr bwMode="auto">
            <a:xfrm>
              <a:off x="2651" y="107"/>
              <a:ext cx="306" cy="887"/>
            </a:xfrm>
            <a:custGeom>
              <a:avLst/>
              <a:gdLst>
                <a:gd name="T0" fmla="*/ 250 w 306"/>
                <a:gd name="T1" fmla="*/ 0 h 887"/>
                <a:gd name="T2" fmla="*/ 276 w 306"/>
                <a:gd name="T3" fmla="*/ 0 h 887"/>
                <a:gd name="T4" fmla="*/ 306 w 306"/>
                <a:gd name="T5" fmla="*/ 6 h 887"/>
                <a:gd name="T6" fmla="*/ 306 w 306"/>
                <a:gd name="T7" fmla="*/ 46 h 887"/>
                <a:gd name="T8" fmla="*/ 276 w 306"/>
                <a:gd name="T9" fmla="*/ 43 h 887"/>
                <a:gd name="T10" fmla="*/ 250 w 306"/>
                <a:gd name="T11" fmla="*/ 40 h 887"/>
                <a:gd name="T12" fmla="*/ 219 w 306"/>
                <a:gd name="T13" fmla="*/ 43 h 887"/>
                <a:gd name="T14" fmla="*/ 194 w 306"/>
                <a:gd name="T15" fmla="*/ 51 h 887"/>
                <a:gd name="T16" fmla="*/ 174 w 306"/>
                <a:gd name="T17" fmla="*/ 68 h 887"/>
                <a:gd name="T18" fmla="*/ 163 w 306"/>
                <a:gd name="T19" fmla="*/ 94 h 887"/>
                <a:gd name="T20" fmla="*/ 157 w 306"/>
                <a:gd name="T21" fmla="*/ 128 h 887"/>
                <a:gd name="T22" fmla="*/ 157 w 306"/>
                <a:gd name="T23" fmla="*/ 255 h 887"/>
                <a:gd name="T24" fmla="*/ 290 w 306"/>
                <a:gd name="T25" fmla="*/ 255 h 887"/>
                <a:gd name="T26" fmla="*/ 290 w 306"/>
                <a:gd name="T27" fmla="*/ 297 h 887"/>
                <a:gd name="T28" fmla="*/ 157 w 306"/>
                <a:gd name="T29" fmla="*/ 297 h 887"/>
                <a:gd name="T30" fmla="*/ 157 w 306"/>
                <a:gd name="T31" fmla="*/ 887 h 887"/>
                <a:gd name="T32" fmla="*/ 112 w 306"/>
                <a:gd name="T33" fmla="*/ 887 h 887"/>
                <a:gd name="T34" fmla="*/ 112 w 306"/>
                <a:gd name="T35" fmla="*/ 297 h 887"/>
                <a:gd name="T36" fmla="*/ 0 w 306"/>
                <a:gd name="T37" fmla="*/ 297 h 887"/>
                <a:gd name="T38" fmla="*/ 0 w 306"/>
                <a:gd name="T39" fmla="*/ 255 h 887"/>
                <a:gd name="T40" fmla="*/ 112 w 306"/>
                <a:gd name="T41" fmla="*/ 255 h 887"/>
                <a:gd name="T42" fmla="*/ 112 w 306"/>
                <a:gd name="T43" fmla="*/ 125 h 887"/>
                <a:gd name="T44" fmla="*/ 118 w 306"/>
                <a:gd name="T45" fmla="*/ 85 h 887"/>
                <a:gd name="T46" fmla="*/ 132 w 306"/>
                <a:gd name="T47" fmla="*/ 54 h 887"/>
                <a:gd name="T48" fmla="*/ 152 w 306"/>
                <a:gd name="T49" fmla="*/ 29 h 887"/>
                <a:gd name="T50" fmla="*/ 180 w 306"/>
                <a:gd name="T51" fmla="*/ 12 h 887"/>
                <a:gd name="T52" fmla="*/ 214 w 306"/>
                <a:gd name="T53" fmla="*/ 3 h 887"/>
                <a:gd name="T54" fmla="*/ 250 w 306"/>
                <a:gd name="T55" fmla="*/ 0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887">
                  <a:moveTo>
                    <a:pt x="250" y="0"/>
                  </a:moveTo>
                  <a:lnTo>
                    <a:pt x="276" y="0"/>
                  </a:lnTo>
                  <a:lnTo>
                    <a:pt x="306" y="6"/>
                  </a:lnTo>
                  <a:lnTo>
                    <a:pt x="306" y="46"/>
                  </a:lnTo>
                  <a:lnTo>
                    <a:pt x="276" y="43"/>
                  </a:lnTo>
                  <a:lnTo>
                    <a:pt x="250" y="40"/>
                  </a:lnTo>
                  <a:lnTo>
                    <a:pt x="219" y="43"/>
                  </a:lnTo>
                  <a:lnTo>
                    <a:pt x="194" y="51"/>
                  </a:lnTo>
                  <a:lnTo>
                    <a:pt x="174" y="68"/>
                  </a:lnTo>
                  <a:lnTo>
                    <a:pt x="163" y="94"/>
                  </a:lnTo>
                  <a:lnTo>
                    <a:pt x="157" y="128"/>
                  </a:lnTo>
                  <a:lnTo>
                    <a:pt x="157" y="255"/>
                  </a:lnTo>
                  <a:lnTo>
                    <a:pt x="290" y="255"/>
                  </a:lnTo>
                  <a:lnTo>
                    <a:pt x="290" y="297"/>
                  </a:lnTo>
                  <a:lnTo>
                    <a:pt x="157" y="297"/>
                  </a:lnTo>
                  <a:lnTo>
                    <a:pt x="157" y="887"/>
                  </a:lnTo>
                  <a:lnTo>
                    <a:pt x="112" y="887"/>
                  </a:lnTo>
                  <a:lnTo>
                    <a:pt x="112" y="297"/>
                  </a:lnTo>
                  <a:lnTo>
                    <a:pt x="0" y="297"/>
                  </a:lnTo>
                  <a:lnTo>
                    <a:pt x="0" y="255"/>
                  </a:lnTo>
                  <a:lnTo>
                    <a:pt x="112" y="255"/>
                  </a:lnTo>
                  <a:lnTo>
                    <a:pt x="112" y="125"/>
                  </a:lnTo>
                  <a:lnTo>
                    <a:pt x="118" y="85"/>
                  </a:lnTo>
                  <a:lnTo>
                    <a:pt x="132" y="54"/>
                  </a:lnTo>
                  <a:lnTo>
                    <a:pt x="152" y="29"/>
                  </a:lnTo>
                  <a:lnTo>
                    <a:pt x="180" y="12"/>
                  </a:lnTo>
                  <a:lnTo>
                    <a:pt x="214" y="3"/>
                  </a:lnTo>
                  <a:lnTo>
                    <a:pt x="2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19"/>
            <p:cNvSpPr>
              <a:spLocks/>
            </p:cNvSpPr>
            <p:nvPr/>
          </p:nvSpPr>
          <p:spPr bwMode="auto">
            <a:xfrm>
              <a:off x="2946" y="167"/>
              <a:ext cx="299" cy="827"/>
            </a:xfrm>
            <a:custGeom>
              <a:avLst/>
              <a:gdLst>
                <a:gd name="T0" fmla="*/ 116 w 299"/>
                <a:gd name="T1" fmla="*/ 0 h 827"/>
                <a:gd name="T2" fmla="*/ 161 w 299"/>
                <a:gd name="T3" fmla="*/ 0 h 827"/>
                <a:gd name="T4" fmla="*/ 161 w 299"/>
                <a:gd name="T5" fmla="*/ 195 h 827"/>
                <a:gd name="T6" fmla="*/ 299 w 299"/>
                <a:gd name="T7" fmla="*/ 195 h 827"/>
                <a:gd name="T8" fmla="*/ 299 w 299"/>
                <a:gd name="T9" fmla="*/ 237 h 827"/>
                <a:gd name="T10" fmla="*/ 161 w 299"/>
                <a:gd name="T11" fmla="*/ 237 h 827"/>
                <a:gd name="T12" fmla="*/ 161 w 299"/>
                <a:gd name="T13" fmla="*/ 677 h 827"/>
                <a:gd name="T14" fmla="*/ 163 w 299"/>
                <a:gd name="T15" fmla="*/ 714 h 827"/>
                <a:gd name="T16" fmla="*/ 175 w 299"/>
                <a:gd name="T17" fmla="*/ 742 h 827"/>
                <a:gd name="T18" fmla="*/ 189 w 299"/>
                <a:gd name="T19" fmla="*/ 765 h 827"/>
                <a:gd name="T20" fmla="*/ 208 w 299"/>
                <a:gd name="T21" fmla="*/ 776 h 827"/>
                <a:gd name="T22" fmla="*/ 231 w 299"/>
                <a:gd name="T23" fmla="*/ 785 h 827"/>
                <a:gd name="T24" fmla="*/ 262 w 299"/>
                <a:gd name="T25" fmla="*/ 787 h 827"/>
                <a:gd name="T26" fmla="*/ 299 w 299"/>
                <a:gd name="T27" fmla="*/ 787 h 827"/>
                <a:gd name="T28" fmla="*/ 299 w 299"/>
                <a:gd name="T29" fmla="*/ 827 h 827"/>
                <a:gd name="T30" fmla="*/ 262 w 299"/>
                <a:gd name="T31" fmla="*/ 827 h 827"/>
                <a:gd name="T32" fmla="*/ 228 w 299"/>
                <a:gd name="T33" fmla="*/ 827 h 827"/>
                <a:gd name="T34" fmla="*/ 197 w 299"/>
                <a:gd name="T35" fmla="*/ 818 h 827"/>
                <a:gd name="T36" fmla="*/ 169 w 299"/>
                <a:gd name="T37" fmla="*/ 807 h 827"/>
                <a:gd name="T38" fmla="*/ 147 w 299"/>
                <a:gd name="T39" fmla="*/ 787 h 827"/>
                <a:gd name="T40" fmla="*/ 130 w 299"/>
                <a:gd name="T41" fmla="*/ 762 h 827"/>
                <a:gd name="T42" fmla="*/ 118 w 299"/>
                <a:gd name="T43" fmla="*/ 725 h 827"/>
                <a:gd name="T44" fmla="*/ 116 w 299"/>
                <a:gd name="T45" fmla="*/ 677 h 827"/>
                <a:gd name="T46" fmla="*/ 116 w 299"/>
                <a:gd name="T47" fmla="*/ 237 h 827"/>
                <a:gd name="T48" fmla="*/ 0 w 299"/>
                <a:gd name="T49" fmla="*/ 237 h 827"/>
                <a:gd name="T50" fmla="*/ 0 w 299"/>
                <a:gd name="T51" fmla="*/ 195 h 827"/>
                <a:gd name="T52" fmla="*/ 116 w 299"/>
                <a:gd name="T53" fmla="*/ 195 h 827"/>
                <a:gd name="T54" fmla="*/ 116 w 299"/>
                <a:gd name="T55" fmla="*/ 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827">
                  <a:moveTo>
                    <a:pt x="116" y="0"/>
                  </a:moveTo>
                  <a:lnTo>
                    <a:pt x="161" y="0"/>
                  </a:lnTo>
                  <a:lnTo>
                    <a:pt x="161" y="195"/>
                  </a:lnTo>
                  <a:lnTo>
                    <a:pt x="299" y="195"/>
                  </a:lnTo>
                  <a:lnTo>
                    <a:pt x="299" y="237"/>
                  </a:lnTo>
                  <a:lnTo>
                    <a:pt x="161" y="237"/>
                  </a:lnTo>
                  <a:lnTo>
                    <a:pt x="161" y="677"/>
                  </a:lnTo>
                  <a:lnTo>
                    <a:pt x="163" y="714"/>
                  </a:lnTo>
                  <a:lnTo>
                    <a:pt x="175" y="742"/>
                  </a:lnTo>
                  <a:lnTo>
                    <a:pt x="189" y="765"/>
                  </a:lnTo>
                  <a:lnTo>
                    <a:pt x="208" y="776"/>
                  </a:lnTo>
                  <a:lnTo>
                    <a:pt x="231" y="785"/>
                  </a:lnTo>
                  <a:lnTo>
                    <a:pt x="262" y="787"/>
                  </a:lnTo>
                  <a:lnTo>
                    <a:pt x="299" y="787"/>
                  </a:lnTo>
                  <a:lnTo>
                    <a:pt x="299" y="827"/>
                  </a:lnTo>
                  <a:lnTo>
                    <a:pt x="262" y="827"/>
                  </a:lnTo>
                  <a:lnTo>
                    <a:pt x="228" y="827"/>
                  </a:lnTo>
                  <a:lnTo>
                    <a:pt x="197" y="818"/>
                  </a:lnTo>
                  <a:lnTo>
                    <a:pt x="169" y="807"/>
                  </a:lnTo>
                  <a:lnTo>
                    <a:pt x="147" y="787"/>
                  </a:lnTo>
                  <a:lnTo>
                    <a:pt x="130" y="762"/>
                  </a:lnTo>
                  <a:lnTo>
                    <a:pt x="118" y="725"/>
                  </a:lnTo>
                  <a:lnTo>
                    <a:pt x="116" y="677"/>
                  </a:lnTo>
                  <a:lnTo>
                    <a:pt x="116" y="237"/>
                  </a:lnTo>
                  <a:lnTo>
                    <a:pt x="0" y="237"/>
                  </a:lnTo>
                  <a:lnTo>
                    <a:pt x="0" y="195"/>
                  </a:lnTo>
                  <a:lnTo>
                    <a:pt x="116" y="195"/>
                  </a:lnTo>
                  <a:lnTo>
                    <a:pt x="1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20"/>
            <p:cNvSpPr>
              <a:spLocks/>
            </p:cNvSpPr>
            <p:nvPr/>
          </p:nvSpPr>
          <p:spPr bwMode="auto">
            <a:xfrm>
              <a:off x="3259" y="362"/>
              <a:ext cx="869" cy="632"/>
            </a:xfrm>
            <a:custGeom>
              <a:avLst/>
              <a:gdLst>
                <a:gd name="T0" fmla="*/ 0 w 869"/>
                <a:gd name="T1" fmla="*/ 0 h 632"/>
                <a:gd name="T2" fmla="*/ 50 w 869"/>
                <a:gd name="T3" fmla="*/ 0 h 632"/>
                <a:gd name="T4" fmla="*/ 228 w 869"/>
                <a:gd name="T5" fmla="*/ 578 h 632"/>
                <a:gd name="T6" fmla="*/ 230 w 869"/>
                <a:gd name="T7" fmla="*/ 578 h 632"/>
                <a:gd name="T8" fmla="*/ 402 w 869"/>
                <a:gd name="T9" fmla="*/ 0 h 632"/>
                <a:gd name="T10" fmla="*/ 464 w 869"/>
                <a:gd name="T11" fmla="*/ 0 h 632"/>
                <a:gd name="T12" fmla="*/ 639 w 869"/>
                <a:gd name="T13" fmla="*/ 578 h 632"/>
                <a:gd name="T14" fmla="*/ 641 w 869"/>
                <a:gd name="T15" fmla="*/ 578 h 632"/>
                <a:gd name="T16" fmla="*/ 816 w 869"/>
                <a:gd name="T17" fmla="*/ 0 h 632"/>
                <a:gd name="T18" fmla="*/ 869 w 869"/>
                <a:gd name="T19" fmla="*/ 0 h 632"/>
                <a:gd name="T20" fmla="*/ 667 w 869"/>
                <a:gd name="T21" fmla="*/ 632 h 632"/>
                <a:gd name="T22" fmla="*/ 608 w 869"/>
                <a:gd name="T23" fmla="*/ 632 h 632"/>
                <a:gd name="T24" fmla="*/ 436 w 869"/>
                <a:gd name="T25" fmla="*/ 59 h 632"/>
                <a:gd name="T26" fmla="*/ 433 w 869"/>
                <a:gd name="T27" fmla="*/ 59 h 632"/>
                <a:gd name="T28" fmla="*/ 259 w 869"/>
                <a:gd name="T29" fmla="*/ 632 h 632"/>
                <a:gd name="T30" fmla="*/ 199 w 869"/>
                <a:gd name="T31" fmla="*/ 632 h 632"/>
                <a:gd name="T32" fmla="*/ 0 w 869"/>
                <a:gd name="T3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9" h="632">
                  <a:moveTo>
                    <a:pt x="0" y="0"/>
                  </a:moveTo>
                  <a:lnTo>
                    <a:pt x="50" y="0"/>
                  </a:lnTo>
                  <a:lnTo>
                    <a:pt x="228" y="578"/>
                  </a:lnTo>
                  <a:lnTo>
                    <a:pt x="230" y="578"/>
                  </a:lnTo>
                  <a:lnTo>
                    <a:pt x="402" y="0"/>
                  </a:lnTo>
                  <a:lnTo>
                    <a:pt x="464" y="0"/>
                  </a:lnTo>
                  <a:lnTo>
                    <a:pt x="639" y="578"/>
                  </a:lnTo>
                  <a:lnTo>
                    <a:pt x="641" y="578"/>
                  </a:lnTo>
                  <a:lnTo>
                    <a:pt x="816" y="0"/>
                  </a:lnTo>
                  <a:lnTo>
                    <a:pt x="869" y="0"/>
                  </a:lnTo>
                  <a:lnTo>
                    <a:pt x="667" y="632"/>
                  </a:lnTo>
                  <a:lnTo>
                    <a:pt x="608" y="632"/>
                  </a:lnTo>
                  <a:lnTo>
                    <a:pt x="436" y="59"/>
                  </a:lnTo>
                  <a:lnTo>
                    <a:pt x="433" y="59"/>
                  </a:lnTo>
                  <a:lnTo>
                    <a:pt x="259" y="632"/>
                  </a:lnTo>
                  <a:lnTo>
                    <a:pt x="199" y="63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21"/>
            <p:cNvSpPr>
              <a:spLocks noEditPoints="1"/>
            </p:cNvSpPr>
            <p:nvPr/>
          </p:nvSpPr>
          <p:spPr bwMode="auto">
            <a:xfrm>
              <a:off x="4123" y="347"/>
              <a:ext cx="571" cy="661"/>
            </a:xfrm>
            <a:custGeom>
              <a:avLst/>
              <a:gdLst>
                <a:gd name="T0" fmla="*/ 425 w 571"/>
                <a:gd name="T1" fmla="*/ 305 h 661"/>
                <a:gd name="T2" fmla="*/ 354 w 571"/>
                <a:gd name="T3" fmla="*/ 325 h 661"/>
                <a:gd name="T4" fmla="*/ 264 w 571"/>
                <a:gd name="T5" fmla="*/ 331 h 661"/>
                <a:gd name="T6" fmla="*/ 169 w 571"/>
                <a:gd name="T7" fmla="*/ 345 h 661"/>
                <a:gd name="T8" fmla="*/ 93 w 571"/>
                <a:gd name="T9" fmla="*/ 379 h 661"/>
                <a:gd name="T10" fmla="*/ 53 w 571"/>
                <a:gd name="T11" fmla="*/ 441 h 661"/>
                <a:gd name="T12" fmla="*/ 50 w 571"/>
                <a:gd name="T13" fmla="*/ 520 h 661"/>
                <a:gd name="T14" fmla="*/ 87 w 571"/>
                <a:gd name="T15" fmla="*/ 582 h 661"/>
                <a:gd name="T16" fmla="*/ 160 w 571"/>
                <a:gd name="T17" fmla="*/ 616 h 661"/>
                <a:gd name="T18" fmla="*/ 270 w 571"/>
                <a:gd name="T19" fmla="*/ 616 h 661"/>
                <a:gd name="T20" fmla="*/ 357 w 571"/>
                <a:gd name="T21" fmla="*/ 582 h 661"/>
                <a:gd name="T22" fmla="*/ 408 w 571"/>
                <a:gd name="T23" fmla="*/ 526 h 661"/>
                <a:gd name="T24" fmla="*/ 436 w 571"/>
                <a:gd name="T25" fmla="*/ 466 h 661"/>
                <a:gd name="T26" fmla="*/ 447 w 571"/>
                <a:gd name="T27" fmla="*/ 421 h 661"/>
                <a:gd name="T28" fmla="*/ 447 w 571"/>
                <a:gd name="T29" fmla="*/ 288 h 661"/>
                <a:gd name="T30" fmla="*/ 315 w 571"/>
                <a:gd name="T31" fmla="*/ 3 h 661"/>
                <a:gd name="T32" fmla="*/ 391 w 571"/>
                <a:gd name="T33" fmla="*/ 17 h 661"/>
                <a:gd name="T34" fmla="*/ 453 w 571"/>
                <a:gd name="T35" fmla="*/ 54 h 661"/>
                <a:gd name="T36" fmla="*/ 489 w 571"/>
                <a:gd name="T37" fmla="*/ 122 h 661"/>
                <a:gd name="T38" fmla="*/ 495 w 571"/>
                <a:gd name="T39" fmla="*/ 531 h 661"/>
                <a:gd name="T40" fmla="*/ 495 w 571"/>
                <a:gd name="T41" fmla="*/ 574 h 661"/>
                <a:gd name="T42" fmla="*/ 515 w 571"/>
                <a:gd name="T43" fmla="*/ 602 h 661"/>
                <a:gd name="T44" fmla="*/ 546 w 571"/>
                <a:gd name="T45" fmla="*/ 605 h 661"/>
                <a:gd name="T46" fmla="*/ 571 w 571"/>
                <a:gd name="T47" fmla="*/ 602 h 661"/>
                <a:gd name="T48" fmla="*/ 557 w 571"/>
                <a:gd name="T49" fmla="*/ 644 h 661"/>
                <a:gd name="T50" fmla="*/ 532 w 571"/>
                <a:gd name="T51" fmla="*/ 647 h 661"/>
                <a:gd name="T52" fmla="*/ 478 w 571"/>
                <a:gd name="T53" fmla="*/ 636 h 661"/>
                <a:gd name="T54" fmla="*/ 453 w 571"/>
                <a:gd name="T55" fmla="*/ 602 h 661"/>
                <a:gd name="T56" fmla="*/ 447 w 571"/>
                <a:gd name="T57" fmla="*/ 554 h 661"/>
                <a:gd name="T58" fmla="*/ 444 w 571"/>
                <a:gd name="T59" fmla="*/ 523 h 661"/>
                <a:gd name="T60" fmla="*/ 397 w 571"/>
                <a:gd name="T61" fmla="*/ 590 h 661"/>
                <a:gd name="T62" fmla="*/ 318 w 571"/>
                <a:gd name="T63" fmla="*/ 641 h 661"/>
                <a:gd name="T64" fmla="*/ 211 w 571"/>
                <a:gd name="T65" fmla="*/ 661 h 661"/>
                <a:gd name="T66" fmla="*/ 118 w 571"/>
                <a:gd name="T67" fmla="*/ 650 h 661"/>
                <a:gd name="T68" fmla="*/ 45 w 571"/>
                <a:gd name="T69" fmla="*/ 610 h 661"/>
                <a:gd name="T70" fmla="*/ 5 w 571"/>
                <a:gd name="T71" fmla="*/ 534 h 661"/>
                <a:gd name="T72" fmla="*/ 5 w 571"/>
                <a:gd name="T73" fmla="*/ 438 h 661"/>
                <a:gd name="T74" fmla="*/ 36 w 571"/>
                <a:gd name="T75" fmla="*/ 370 h 661"/>
                <a:gd name="T76" fmla="*/ 93 w 571"/>
                <a:gd name="T77" fmla="*/ 331 h 661"/>
                <a:gd name="T78" fmla="*/ 160 w 571"/>
                <a:gd name="T79" fmla="*/ 308 h 661"/>
                <a:gd name="T80" fmla="*/ 230 w 571"/>
                <a:gd name="T81" fmla="*/ 297 h 661"/>
                <a:gd name="T82" fmla="*/ 354 w 571"/>
                <a:gd name="T83" fmla="*/ 286 h 661"/>
                <a:gd name="T84" fmla="*/ 419 w 571"/>
                <a:gd name="T85" fmla="*/ 263 h 661"/>
                <a:gd name="T86" fmla="*/ 444 w 571"/>
                <a:gd name="T87" fmla="*/ 226 h 661"/>
                <a:gd name="T88" fmla="*/ 447 w 571"/>
                <a:gd name="T89" fmla="*/ 164 h 661"/>
                <a:gd name="T90" fmla="*/ 442 w 571"/>
                <a:gd name="T91" fmla="*/ 133 h 661"/>
                <a:gd name="T92" fmla="*/ 413 w 571"/>
                <a:gd name="T93" fmla="*/ 94 h 661"/>
                <a:gd name="T94" fmla="*/ 360 w 571"/>
                <a:gd name="T95" fmla="*/ 57 h 661"/>
                <a:gd name="T96" fmla="*/ 273 w 571"/>
                <a:gd name="T97" fmla="*/ 40 h 661"/>
                <a:gd name="T98" fmla="*/ 174 w 571"/>
                <a:gd name="T99" fmla="*/ 60 h 661"/>
                <a:gd name="T100" fmla="*/ 107 w 571"/>
                <a:gd name="T101" fmla="*/ 116 h 661"/>
                <a:gd name="T102" fmla="*/ 79 w 571"/>
                <a:gd name="T103" fmla="*/ 209 h 661"/>
                <a:gd name="T104" fmla="*/ 42 w 571"/>
                <a:gd name="T105" fmla="*/ 153 h 661"/>
                <a:gd name="T106" fmla="*/ 84 w 571"/>
                <a:gd name="T107" fmla="*/ 68 h 661"/>
                <a:gd name="T108" fmla="*/ 163 w 571"/>
                <a:gd name="T109" fmla="*/ 17 h 661"/>
                <a:gd name="T110" fmla="*/ 273 w 571"/>
                <a:gd name="T111"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1" h="661">
                  <a:moveTo>
                    <a:pt x="447" y="288"/>
                  </a:moveTo>
                  <a:lnTo>
                    <a:pt x="425" y="305"/>
                  </a:lnTo>
                  <a:lnTo>
                    <a:pt x="394" y="317"/>
                  </a:lnTo>
                  <a:lnTo>
                    <a:pt x="354" y="325"/>
                  </a:lnTo>
                  <a:lnTo>
                    <a:pt x="312" y="328"/>
                  </a:lnTo>
                  <a:lnTo>
                    <a:pt x="264" y="331"/>
                  </a:lnTo>
                  <a:lnTo>
                    <a:pt x="219" y="336"/>
                  </a:lnTo>
                  <a:lnTo>
                    <a:pt x="169" y="345"/>
                  </a:lnTo>
                  <a:lnTo>
                    <a:pt x="126" y="359"/>
                  </a:lnTo>
                  <a:lnTo>
                    <a:pt x="93" y="379"/>
                  </a:lnTo>
                  <a:lnTo>
                    <a:pt x="67" y="407"/>
                  </a:lnTo>
                  <a:lnTo>
                    <a:pt x="53" y="441"/>
                  </a:lnTo>
                  <a:lnTo>
                    <a:pt x="48" y="483"/>
                  </a:lnTo>
                  <a:lnTo>
                    <a:pt x="50" y="520"/>
                  </a:lnTo>
                  <a:lnTo>
                    <a:pt x="64" y="554"/>
                  </a:lnTo>
                  <a:lnTo>
                    <a:pt x="87" y="582"/>
                  </a:lnTo>
                  <a:lnTo>
                    <a:pt x="121" y="602"/>
                  </a:lnTo>
                  <a:lnTo>
                    <a:pt x="160" y="616"/>
                  </a:lnTo>
                  <a:lnTo>
                    <a:pt x="211" y="622"/>
                  </a:lnTo>
                  <a:lnTo>
                    <a:pt x="270" y="616"/>
                  </a:lnTo>
                  <a:lnTo>
                    <a:pt x="318" y="602"/>
                  </a:lnTo>
                  <a:lnTo>
                    <a:pt x="357" y="582"/>
                  </a:lnTo>
                  <a:lnTo>
                    <a:pt x="385" y="554"/>
                  </a:lnTo>
                  <a:lnTo>
                    <a:pt x="408" y="526"/>
                  </a:lnTo>
                  <a:lnTo>
                    <a:pt x="425" y="497"/>
                  </a:lnTo>
                  <a:lnTo>
                    <a:pt x="436" y="466"/>
                  </a:lnTo>
                  <a:lnTo>
                    <a:pt x="444" y="441"/>
                  </a:lnTo>
                  <a:lnTo>
                    <a:pt x="447" y="421"/>
                  </a:lnTo>
                  <a:lnTo>
                    <a:pt x="447" y="407"/>
                  </a:lnTo>
                  <a:lnTo>
                    <a:pt x="447" y="288"/>
                  </a:lnTo>
                  <a:close/>
                  <a:moveTo>
                    <a:pt x="273" y="0"/>
                  </a:moveTo>
                  <a:lnTo>
                    <a:pt x="315" y="3"/>
                  </a:lnTo>
                  <a:lnTo>
                    <a:pt x="354" y="9"/>
                  </a:lnTo>
                  <a:lnTo>
                    <a:pt x="391" y="17"/>
                  </a:lnTo>
                  <a:lnTo>
                    <a:pt x="425" y="34"/>
                  </a:lnTo>
                  <a:lnTo>
                    <a:pt x="453" y="54"/>
                  </a:lnTo>
                  <a:lnTo>
                    <a:pt x="475" y="85"/>
                  </a:lnTo>
                  <a:lnTo>
                    <a:pt x="489" y="122"/>
                  </a:lnTo>
                  <a:lnTo>
                    <a:pt x="495" y="164"/>
                  </a:lnTo>
                  <a:lnTo>
                    <a:pt x="495" y="531"/>
                  </a:lnTo>
                  <a:lnTo>
                    <a:pt x="495" y="551"/>
                  </a:lnTo>
                  <a:lnTo>
                    <a:pt x="495" y="574"/>
                  </a:lnTo>
                  <a:lnTo>
                    <a:pt x="503" y="590"/>
                  </a:lnTo>
                  <a:lnTo>
                    <a:pt x="515" y="602"/>
                  </a:lnTo>
                  <a:lnTo>
                    <a:pt x="534" y="607"/>
                  </a:lnTo>
                  <a:lnTo>
                    <a:pt x="546" y="605"/>
                  </a:lnTo>
                  <a:lnTo>
                    <a:pt x="557" y="605"/>
                  </a:lnTo>
                  <a:lnTo>
                    <a:pt x="571" y="602"/>
                  </a:lnTo>
                  <a:lnTo>
                    <a:pt x="571" y="641"/>
                  </a:lnTo>
                  <a:lnTo>
                    <a:pt x="557" y="644"/>
                  </a:lnTo>
                  <a:lnTo>
                    <a:pt x="546" y="647"/>
                  </a:lnTo>
                  <a:lnTo>
                    <a:pt x="532" y="647"/>
                  </a:lnTo>
                  <a:lnTo>
                    <a:pt x="501" y="644"/>
                  </a:lnTo>
                  <a:lnTo>
                    <a:pt x="478" y="636"/>
                  </a:lnTo>
                  <a:lnTo>
                    <a:pt x="461" y="622"/>
                  </a:lnTo>
                  <a:lnTo>
                    <a:pt x="453" y="602"/>
                  </a:lnTo>
                  <a:lnTo>
                    <a:pt x="447" y="579"/>
                  </a:lnTo>
                  <a:lnTo>
                    <a:pt x="447" y="554"/>
                  </a:lnTo>
                  <a:lnTo>
                    <a:pt x="447" y="523"/>
                  </a:lnTo>
                  <a:lnTo>
                    <a:pt x="444" y="523"/>
                  </a:lnTo>
                  <a:lnTo>
                    <a:pt x="425" y="557"/>
                  </a:lnTo>
                  <a:lnTo>
                    <a:pt x="397" y="590"/>
                  </a:lnTo>
                  <a:lnTo>
                    <a:pt x="363" y="619"/>
                  </a:lnTo>
                  <a:lnTo>
                    <a:pt x="318" y="641"/>
                  </a:lnTo>
                  <a:lnTo>
                    <a:pt x="267" y="655"/>
                  </a:lnTo>
                  <a:lnTo>
                    <a:pt x="211" y="661"/>
                  </a:lnTo>
                  <a:lnTo>
                    <a:pt x="163" y="658"/>
                  </a:lnTo>
                  <a:lnTo>
                    <a:pt x="118" y="650"/>
                  </a:lnTo>
                  <a:lnTo>
                    <a:pt x="79" y="633"/>
                  </a:lnTo>
                  <a:lnTo>
                    <a:pt x="45" y="610"/>
                  </a:lnTo>
                  <a:lnTo>
                    <a:pt x="22" y="576"/>
                  </a:lnTo>
                  <a:lnTo>
                    <a:pt x="5" y="534"/>
                  </a:lnTo>
                  <a:lnTo>
                    <a:pt x="0" y="483"/>
                  </a:lnTo>
                  <a:lnTo>
                    <a:pt x="5" y="438"/>
                  </a:lnTo>
                  <a:lnTo>
                    <a:pt x="17" y="401"/>
                  </a:lnTo>
                  <a:lnTo>
                    <a:pt x="36" y="370"/>
                  </a:lnTo>
                  <a:lnTo>
                    <a:pt x="62" y="348"/>
                  </a:lnTo>
                  <a:lnTo>
                    <a:pt x="93" y="331"/>
                  </a:lnTo>
                  <a:lnTo>
                    <a:pt x="126" y="317"/>
                  </a:lnTo>
                  <a:lnTo>
                    <a:pt x="160" y="308"/>
                  </a:lnTo>
                  <a:lnTo>
                    <a:pt x="197" y="300"/>
                  </a:lnTo>
                  <a:lnTo>
                    <a:pt x="230" y="297"/>
                  </a:lnTo>
                  <a:lnTo>
                    <a:pt x="301" y="291"/>
                  </a:lnTo>
                  <a:lnTo>
                    <a:pt x="354" y="286"/>
                  </a:lnTo>
                  <a:lnTo>
                    <a:pt x="391" y="277"/>
                  </a:lnTo>
                  <a:lnTo>
                    <a:pt x="419" y="263"/>
                  </a:lnTo>
                  <a:lnTo>
                    <a:pt x="436" y="249"/>
                  </a:lnTo>
                  <a:lnTo>
                    <a:pt x="444" y="226"/>
                  </a:lnTo>
                  <a:lnTo>
                    <a:pt x="447" y="201"/>
                  </a:lnTo>
                  <a:lnTo>
                    <a:pt x="447" y="164"/>
                  </a:lnTo>
                  <a:lnTo>
                    <a:pt x="447" y="153"/>
                  </a:lnTo>
                  <a:lnTo>
                    <a:pt x="442" y="133"/>
                  </a:lnTo>
                  <a:lnTo>
                    <a:pt x="430" y="113"/>
                  </a:lnTo>
                  <a:lnTo>
                    <a:pt x="413" y="94"/>
                  </a:lnTo>
                  <a:lnTo>
                    <a:pt x="391" y="74"/>
                  </a:lnTo>
                  <a:lnTo>
                    <a:pt x="360" y="57"/>
                  </a:lnTo>
                  <a:lnTo>
                    <a:pt x="321" y="46"/>
                  </a:lnTo>
                  <a:lnTo>
                    <a:pt x="273" y="40"/>
                  </a:lnTo>
                  <a:lnTo>
                    <a:pt x="219" y="46"/>
                  </a:lnTo>
                  <a:lnTo>
                    <a:pt x="174" y="60"/>
                  </a:lnTo>
                  <a:lnTo>
                    <a:pt x="138" y="85"/>
                  </a:lnTo>
                  <a:lnTo>
                    <a:pt x="107" y="116"/>
                  </a:lnTo>
                  <a:lnTo>
                    <a:pt x="90" y="159"/>
                  </a:lnTo>
                  <a:lnTo>
                    <a:pt x="79" y="209"/>
                  </a:lnTo>
                  <a:lnTo>
                    <a:pt x="33" y="209"/>
                  </a:lnTo>
                  <a:lnTo>
                    <a:pt x="42" y="153"/>
                  </a:lnTo>
                  <a:lnTo>
                    <a:pt x="59" y="108"/>
                  </a:lnTo>
                  <a:lnTo>
                    <a:pt x="84" y="68"/>
                  </a:lnTo>
                  <a:lnTo>
                    <a:pt x="118" y="40"/>
                  </a:lnTo>
                  <a:lnTo>
                    <a:pt x="163" y="17"/>
                  </a:lnTo>
                  <a:lnTo>
                    <a:pt x="214" y="6"/>
                  </a:lnTo>
                  <a:lnTo>
                    <a:pt x="2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22"/>
            <p:cNvSpPr>
              <a:spLocks/>
            </p:cNvSpPr>
            <p:nvPr/>
          </p:nvSpPr>
          <p:spPr bwMode="auto">
            <a:xfrm>
              <a:off x="4745" y="359"/>
              <a:ext cx="292" cy="635"/>
            </a:xfrm>
            <a:custGeom>
              <a:avLst/>
              <a:gdLst>
                <a:gd name="T0" fmla="*/ 292 w 292"/>
                <a:gd name="T1" fmla="*/ 0 h 635"/>
                <a:gd name="T2" fmla="*/ 292 w 292"/>
                <a:gd name="T3" fmla="*/ 45 h 635"/>
                <a:gd name="T4" fmla="*/ 250 w 292"/>
                <a:gd name="T5" fmla="*/ 45 h 635"/>
                <a:gd name="T6" fmla="*/ 208 w 292"/>
                <a:gd name="T7" fmla="*/ 53 h 635"/>
                <a:gd name="T8" fmla="*/ 163 w 292"/>
                <a:gd name="T9" fmla="*/ 73 h 635"/>
                <a:gd name="T10" fmla="*/ 118 w 292"/>
                <a:gd name="T11" fmla="*/ 107 h 635"/>
                <a:gd name="T12" fmla="*/ 93 w 292"/>
                <a:gd name="T13" fmla="*/ 135 h 635"/>
                <a:gd name="T14" fmla="*/ 73 w 292"/>
                <a:gd name="T15" fmla="*/ 166 h 635"/>
                <a:gd name="T16" fmla="*/ 59 w 292"/>
                <a:gd name="T17" fmla="*/ 200 h 635"/>
                <a:gd name="T18" fmla="*/ 50 w 292"/>
                <a:gd name="T19" fmla="*/ 240 h 635"/>
                <a:gd name="T20" fmla="*/ 48 w 292"/>
                <a:gd name="T21" fmla="*/ 291 h 635"/>
                <a:gd name="T22" fmla="*/ 48 w 292"/>
                <a:gd name="T23" fmla="*/ 635 h 635"/>
                <a:gd name="T24" fmla="*/ 0 w 292"/>
                <a:gd name="T25" fmla="*/ 635 h 635"/>
                <a:gd name="T26" fmla="*/ 0 w 292"/>
                <a:gd name="T27" fmla="*/ 3 h 635"/>
                <a:gd name="T28" fmla="*/ 48 w 292"/>
                <a:gd name="T29" fmla="*/ 3 h 635"/>
                <a:gd name="T30" fmla="*/ 48 w 292"/>
                <a:gd name="T31" fmla="*/ 144 h 635"/>
                <a:gd name="T32" fmla="*/ 50 w 292"/>
                <a:gd name="T33" fmla="*/ 144 h 635"/>
                <a:gd name="T34" fmla="*/ 67 w 292"/>
                <a:gd name="T35" fmla="*/ 104 h 635"/>
                <a:gd name="T36" fmla="*/ 98 w 292"/>
                <a:gd name="T37" fmla="*/ 67 h 635"/>
                <a:gd name="T38" fmla="*/ 138 w 292"/>
                <a:gd name="T39" fmla="*/ 39 h 635"/>
                <a:gd name="T40" fmla="*/ 183 w 292"/>
                <a:gd name="T41" fmla="*/ 17 h 635"/>
                <a:gd name="T42" fmla="*/ 236 w 292"/>
                <a:gd name="T43" fmla="*/ 3 h 635"/>
                <a:gd name="T44" fmla="*/ 292 w 292"/>
                <a:gd name="T45"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635">
                  <a:moveTo>
                    <a:pt x="292" y="0"/>
                  </a:moveTo>
                  <a:lnTo>
                    <a:pt x="292" y="45"/>
                  </a:lnTo>
                  <a:lnTo>
                    <a:pt x="250" y="45"/>
                  </a:lnTo>
                  <a:lnTo>
                    <a:pt x="208" y="53"/>
                  </a:lnTo>
                  <a:lnTo>
                    <a:pt x="163" y="73"/>
                  </a:lnTo>
                  <a:lnTo>
                    <a:pt x="118" y="107"/>
                  </a:lnTo>
                  <a:lnTo>
                    <a:pt x="93" y="135"/>
                  </a:lnTo>
                  <a:lnTo>
                    <a:pt x="73" y="166"/>
                  </a:lnTo>
                  <a:lnTo>
                    <a:pt x="59" y="200"/>
                  </a:lnTo>
                  <a:lnTo>
                    <a:pt x="50" y="240"/>
                  </a:lnTo>
                  <a:lnTo>
                    <a:pt x="48" y="291"/>
                  </a:lnTo>
                  <a:lnTo>
                    <a:pt x="48" y="635"/>
                  </a:lnTo>
                  <a:lnTo>
                    <a:pt x="0" y="635"/>
                  </a:lnTo>
                  <a:lnTo>
                    <a:pt x="0" y="3"/>
                  </a:lnTo>
                  <a:lnTo>
                    <a:pt x="48" y="3"/>
                  </a:lnTo>
                  <a:lnTo>
                    <a:pt x="48" y="144"/>
                  </a:lnTo>
                  <a:lnTo>
                    <a:pt x="50" y="144"/>
                  </a:lnTo>
                  <a:lnTo>
                    <a:pt x="67" y="104"/>
                  </a:lnTo>
                  <a:lnTo>
                    <a:pt x="98" y="67"/>
                  </a:lnTo>
                  <a:lnTo>
                    <a:pt x="138" y="39"/>
                  </a:lnTo>
                  <a:lnTo>
                    <a:pt x="183" y="17"/>
                  </a:lnTo>
                  <a:lnTo>
                    <a:pt x="236" y="3"/>
                  </a:lnTo>
                  <a:lnTo>
                    <a:pt x="2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23"/>
            <p:cNvSpPr>
              <a:spLocks noEditPoints="1"/>
            </p:cNvSpPr>
            <p:nvPr/>
          </p:nvSpPr>
          <p:spPr bwMode="auto">
            <a:xfrm>
              <a:off x="5018" y="347"/>
              <a:ext cx="554" cy="661"/>
            </a:xfrm>
            <a:custGeom>
              <a:avLst/>
              <a:gdLst>
                <a:gd name="T0" fmla="*/ 228 w 554"/>
                <a:gd name="T1" fmla="*/ 46 h 661"/>
                <a:gd name="T2" fmla="*/ 143 w 554"/>
                <a:gd name="T3" fmla="*/ 88 h 661"/>
                <a:gd name="T4" fmla="*/ 87 w 554"/>
                <a:gd name="T5" fmla="*/ 161 h 661"/>
                <a:gd name="T6" fmla="*/ 53 w 554"/>
                <a:gd name="T7" fmla="*/ 249 h 661"/>
                <a:gd name="T8" fmla="*/ 506 w 554"/>
                <a:gd name="T9" fmla="*/ 297 h 661"/>
                <a:gd name="T10" fmla="*/ 484 w 554"/>
                <a:gd name="T11" fmla="*/ 187 h 661"/>
                <a:gd name="T12" fmla="*/ 428 w 554"/>
                <a:gd name="T13" fmla="*/ 99 h 661"/>
                <a:gd name="T14" fmla="*/ 335 w 554"/>
                <a:gd name="T15" fmla="*/ 48 h 661"/>
                <a:gd name="T16" fmla="*/ 276 w 554"/>
                <a:gd name="T17" fmla="*/ 0 h 661"/>
                <a:gd name="T18" fmla="*/ 391 w 554"/>
                <a:gd name="T19" fmla="*/ 23 h 661"/>
                <a:gd name="T20" fmla="*/ 475 w 554"/>
                <a:gd name="T21" fmla="*/ 82 h 661"/>
                <a:gd name="T22" fmla="*/ 529 w 554"/>
                <a:gd name="T23" fmla="*/ 170 h 661"/>
                <a:gd name="T24" fmla="*/ 554 w 554"/>
                <a:gd name="T25" fmla="*/ 277 h 661"/>
                <a:gd name="T26" fmla="*/ 45 w 554"/>
                <a:gd name="T27" fmla="*/ 336 h 661"/>
                <a:gd name="T28" fmla="*/ 59 w 554"/>
                <a:gd name="T29" fmla="*/ 444 h 661"/>
                <a:gd name="T30" fmla="*/ 101 w 554"/>
                <a:gd name="T31" fmla="*/ 534 h 661"/>
                <a:gd name="T32" fmla="*/ 174 w 554"/>
                <a:gd name="T33" fmla="*/ 599 h 661"/>
                <a:gd name="T34" fmla="*/ 276 w 554"/>
                <a:gd name="T35" fmla="*/ 622 h 661"/>
                <a:gd name="T36" fmla="*/ 382 w 554"/>
                <a:gd name="T37" fmla="*/ 599 h 661"/>
                <a:gd name="T38" fmla="*/ 458 w 554"/>
                <a:gd name="T39" fmla="*/ 534 h 661"/>
                <a:gd name="T40" fmla="*/ 501 w 554"/>
                <a:gd name="T41" fmla="*/ 432 h 661"/>
                <a:gd name="T42" fmla="*/ 534 w 554"/>
                <a:gd name="T43" fmla="*/ 492 h 661"/>
                <a:gd name="T44" fmla="*/ 478 w 554"/>
                <a:gd name="T45" fmla="*/ 585 h 661"/>
                <a:gd name="T46" fmla="*/ 391 w 554"/>
                <a:gd name="T47" fmla="*/ 641 h 661"/>
                <a:gd name="T48" fmla="*/ 276 w 554"/>
                <a:gd name="T49" fmla="*/ 661 h 661"/>
                <a:gd name="T50" fmla="*/ 155 w 554"/>
                <a:gd name="T51" fmla="*/ 636 h 661"/>
                <a:gd name="T52" fmla="*/ 67 w 554"/>
                <a:gd name="T53" fmla="*/ 568 h 661"/>
                <a:gd name="T54" fmla="*/ 14 w 554"/>
                <a:gd name="T55" fmla="*/ 466 h 661"/>
                <a:gd name="T56" fmla="*/ 0 w 554"/>
                <a:gd name="T57" fmla="*/ 342 h 661"/>
                <a:gd name="T58" fmla="*/ 11 w 554"/>
                <a:gd name="T59" fmla="*/ 229 h 661"/>
                <a:gd name="T60" fmla="*/ 50 w 554"/>
                <a:gd name="T61" fmla="*/ 127 h 661"/>
                <a:gd name="T62" fmla="*/ 118 w 554"/>
                <a:gd name="T63" fmla="*/ 51 h 661"/>
                <a:gd name="T64" fmla="*/ 216 w 554"/>
                <a:gd name="T65" fmla="*/ 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4" h="661">
                  <a:moveTo>
                    <a:pt x="276" y="40"/>
                  </a:moveTo>
                  <a:lnTo>
                    <a:pt x="228" y="46"/>
                  </a:lnTo>
                  <a:lnTo>
                    <a:pt x="183" y="63"/>
                  </a:lnTo>
                  <a:lnTo>
                    <a:pt x="143" y="88"/>
                  </a:lnTo>
                  <a:lnTo>
                    <a:pt x="112" y="122"/>
                  </a:lnTo>
                  <a:lnTo>
                    <a:pt x="87" y="161"/>
                  </a:lnTo>
                  <a:lnTo>
                    <a:pt x="64" y="204"/>
                  </a:lnTo>
                  <a:lnTo>
                    <a:pt x="53" y="249"/>
                  </a:lnTo>
                  <a:lnTo>
                    <a:pt x="45" y="297"/>
                  </a:lnTo>
                  <a:lnTo>
                    <a:pt x="506" y="297"/>
                  </a:lnTo>
                  <a:lnTo>
                    <a:pt x="501" y="240"/>
                  </a:lnTo>
                  <a:lnTo>
                    <a:pt x="484" y="187"/>
                  </a:lnTo>
                  <a:lnTo>
                    <a:pt x="458" y="142"/>
                  </a:lnTo>
                  <a:lnTo>
                    <a:pt x="428" y="99"/>
                  </a:lnTo>
                  <a:lnTo>
                    <a:pt x="385" y="68"/>
                  </a:lnTo>
                  <a:lnTo>
                    <a:pt x="335" y="48"/>
                  </a:lnTo>
                  <a:lnTo>
                    <a:pt x="276" y="40"/>
                  </a:lnTo>
                  <a:close/>
                  <a:moveTo>
                    <a:pt x="276" y="0"/>
                  </a:moveTo>
                  <a:lnTo>
                    <a:pt x="337" y="6"/>
                  </a:lnTo>
                  <a:lnTo>
                    <a:pt x="391" y="23"/>
                  </a:lnTo>
                  <a:lnTo>
                    <a:pt x="439" y="48"/>
                  </a:lnTo>
                  <a:lnTo>
                    <a:pt x="475" y="82"/>
                  </a:lnTo>
                  <a:lnTo>
                    <a:pt x="506" y="122"/>
                  </a:lnTo>
                  <a:lnTo>
                    <a:pt x="529" y="170"/>
                  </a:lnTo>
                  <a:lnTo>
                    <a:pt x="546" y="221"/>
                  </a:lnTo>
                  <a:lnTo>
                    <a:pt x="554" y="277"/>
                  </a:lnTo>
                  <a:lnTo>
                    <a:pt x="554" y="336"/>
                  </a:lnTo>
                  <a:lnTo>
                    <a:pt x="45" y="336"/>
                  </a:lnTo>
                  <a:lnTo>
                    <a:pt x="48" y="393"/>
                  </a:lnTo>
                  <a:lnTo>
                    <a:pt x="59" y="444"/>
                  </a:lnTo>
                  <a:lnTo>
                    <a:pt x="76" y="492"/>
                  </a:lnTo>
                  <a:lnTo>
                    <a:pt x="101" y="534"/>
                  </a:lnTo>
                  <a:lnTo>
                    <a:pt x="135" y="571"/>
                  </a:lnTo>
                  <a:lnTo>
                    <a:pt x="174" y="599"/>
                  </a:lnTo>
                  <a:lnTo>
                    <a:pt x="222" y="616"/>
                  </a:lnTo>
                  <a:lnTo>
                    <a:pt x="276" y="622"/>
                  </a:lnTo>
                  <a:lnTo>
                    <a:pt x="332" y="616"/>
                  </a:lnTo>
                  <a:lnTo>
                    <a:pt x="382" y="599"/>
                  </a:lnTo>
                  <a:lnTo>
                    <a:pt x="425" y="571"/>
                  </a:lnTo>
                  <a:lnTo>
                    <a:pt x="458" y="534"/>
                  </a:lnTo>
                  <a:lnTo>
                    <a:pt x="487" y="489"/>
                  </a:lnTo>
                  <a:lnTo>
                    <a:pt x="501" y="432"/>
                  </a:lnTo>
                  <a:lnTo>
                    <a:pt x="549" y="432"/>
                  </a:lnTo>
                  <a:lnTo>
                    <a:pt x="534" y="492"/>
                  </a:lnTo>
                  <a:lnTo>
                    <a:pt x="509" y="542"/>
                  </a:lnTo>
                  <a:lnTo>
                    <a:pt x="478" y="585"/>
                  </a:lnTo>
                  <a:lnTo>
                    <a:pt x="439" y="619"/>
                  </a:lnTo>
                  <a:lnTo>
                    <a:pt x="391" y="641"/>
                  </a:lnTo>
                  <a:lnTo>
                    <a:pt x="337" y="655"/>
                  </a:lnTo>
                  <a:lnTo>
                    <a:pt x="276" y="661"/>
                  </a:lnTo>
                  <a:lnTo>
                    <a:pt x="211" y="655"/>
                  </a:lnTo>
                  <a:lnTo>
                    <a:pt x="155" y="636"/>
                  </a:lnTo>
                  <a:lnTo>
                    <a:pt x="107" y="607"/>
                  </a:lnTo>
                  <a:lnTo>
                    <a:pt x="67" y="568"/>
                  </a:lnTo>
                  <a:lnTo>
                    <a:pt x="36" y="520"/>
                  </a:lnTo>
                  <a:lnTo>
                    <a:pt x="14" y="466"/>
                  </a:lnTo>
                  <a:lnTo>
                    <a:pt x="3" y="407"/>
                  </a:lnTo>
                  <a:lnTo>
                    <a:pt x="0" y="342"/>
                  </a:lnTo>
                  <a:lnTo>
                    <a:pt x="0" y="286"/>
                  </a:lnTo>
                  <a:lnTo>
                    <a:pt x="11" y="229"/>
                  </a:lnTo>
                  <a:lnTo>
                    <a:pt x="28" y="175"/>
                  </a:lnTo>
                  <a:lnTo>
                    <a:pt x="50" y="127"/>
                  </a:lnTo>
                  <a:lnTo>
                    <a:pt x="81" y="85"/>
                  </a:lnTo>
                  <a:lnTo>
                    <a:pt x="118" y="51"/>
                  </a:lnTo>
                  <a:lnTo>
                    <a:pt x="166" y="23"/>
                  </a:lnTo>
                  <a:lnTo>
                    <a:pt x="216" y="6"/>
                  </a:lnTo>
                  <a:lnTo>
                    <a:pt x="2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24"/>
            <p:cNvSpPr>
              <a:spLocks/>
            </p:cNvSpPr>
            <p:nvPr/>
          </p:nvSpPr>
          <p:spPr bwMode="auto">
            <a:xfrm>
              <a:off x="2544" y="1310"/>
              <a:ext cx="135" cy="314"/>
            </a:xfrm>
            <a:custGeom>
              <a:avLst/>
              <a:gdLst>
                <a:gd name="T0" fmla="*/ 101 w 135"/>
                <a:gd name="T1" fmla="*/ 0 h 314"/>
                <a:gd name="T2" fmla="*/ 115 w 135"/>
                <a:gd name="T3" fmla="*/ 0 h 314"/>
                <a:gd name="T4" fmla="*/ 126 w 135"/>
                <a:gd name="T5" fmla="*/ 3 h 314"/>
                <a:gd name="T6" fmla="*/ 135 w 135"/>
                <a:gd name="T7" fmla="*/ 3 h 314"/>
                <a:gd name="T8" fmla="*/ 135 w 135"/>
                <a:gd name="T9" fmla="*/ 43 h 314"/>
                <a:gd name="T10" fmla="*/ 129 w 135"/>
                <a:gd name="T11" fmla="*/ 43 h 314"/>
                <a:gd name="T12" fmla="*/ 121 w 135"/>
                <a:gd name="T13" fmla="*/ 40 h 314"/>
                <a:gd name="T14" fmla="*/ 112 w 135"/>
                <a:gd name="T15" fmla="*/ 40 h 314"/>
                <a:gd name="T16" fmla="*/ 107 w 135"/>
                <a:gd name="T17" fmla="*/ 40 h 314"/>
                <a:gd name="T18" fmla="*/ 101 w 135"/>
                <a:gd name="T19" fmla="*/ 43 h 314"/>
                <a:gd name="T20" fmla="*/ 95 w 135"/>
                <a:gd name="T21" fmla="*/ 45 h 314"/>
                <a:gd name="T22" fmla="*/ 93 w 135"/>
                <a:gd name="T23" fmla="*/ 48 h 314"/>
                <a:gd name="T24" fmla="*/ 90 w 135"/>
                <a:gd name="T25" fmla="*/ 57 h 314"/>
                <a:gd name="T26" fmla="*/ 87 w 135"/>
                <a:gd name="T27" fmla="*/ 65 h 314"/>
                <a:gd name="T28" fmla="*/ 87 w 135"/>
                <a:gd name="T29" fmla="*/ 88 h 314"/>
                <a:gd name="T30" fmla="*/ 129 w 135"/>
                <a:gd name="T31" fmla="*/ 88 h 314"/>
                <a:gd name="T32" fmla="*/ 129 w 135"/>
                <a:gd name="T33" fmla="*/ 124 h 314"/>
                <a:gd name="T34" fmla="*/ 87 w 135"/>
                <a:gd name="T35" fmla="*/ 124 h 314"/>
                <a:gd name="T36" fmla="*/ 87 w 135"/>
                <a:gd name="T37" fmla="*/ 314 h 314"/>
                <a:gd name="T38" fmla="*/ 39 w 135"/>
                <a:gd name="T39" fmla="*/ 314 h 314"/>
                <a:gd name="T40" fmla="*/ 39 w 135"/>
                <a:gd name="T41" fmla="*/ 124 h 314"/>
                <a:gd name="T42" fmla="*/ 0 w 135"/>
                <a:gd name="T43" fmla="*/ 124 h 314"/>
                <a:gd name="T44" fmla="*/ 0 w 135"/>
                <a:gd name="T45" fmla="*/ 88 h 314"/>
                <a:gd name="T46" fmla="*/ 39 w 135"/>
                <a:gd name="T47" fmla="*/ 88 h 314"/>
                <a:gd name="T48" fmla="*/ 39 w 135"/>
                <a:gd name="T49" fmla="*/ 68 h 314"/>
                <a:gd name="T50" fmla="*/ 42 w 135"/>
                <a:gd name="T51" fmla="*/ 40 h 314"/>
                <a:gd name="T52" fmla="*/ 50 w 135"/>
                <a:gd name="T53" fmla="*/ 20 h 314"/>
                <a:gd name="T54" fmla="*/ 64 w 135"/>
                <a:gd name="T55" fmla="*/ 9 h 314"/>
                <a:gd name="T56" fmla="*/ 81 w 135"/>
                <a:gd name="T57" fmla="*/ 3 h 314"/>
                <a:gd name="T58" fmla="*/ 101 w 135"/>
                <a:gd name="T5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5" h="314">
                  <a:moveTo>
                    <a:pt x="101" y="0"/>
                  </a:moveTo>
                  <a:lnTo>
                    <a:pt x="115" y="0"/>
                  </a:lnTo>
                  <a:lnTo>
                    <a:pt x="126" y="3"/>
                  </a:lnTo>
                  <a:lnTo>
                    <a:pt x="135" y="3"/>
                  </a:lnTo>
                  <a:lnTo>
                    <a:pt x="135" y="43"/>
                  </a:lnTo>
                  <a:lnTo>
                    <a:pt x="129" y="43"/>
                  </a:lnTo>
                  <a:lnTo>
                    <a:pt x="121" y="40"/>
                  </a:lnTo>
                  <a:lnTo>
                    <a:pt x="112" y="40"/>
                  </a:lnTo>
                  <a:lnTo>
                    <a:pt x="107" y="40"/>
                  </a:lnTo>
                  <a:lnTo>
                    <a:pt x="101" y="43"/>
                  </a:lnTo>
                  <a:lnTo>
                    <a:pt x="95" y="45"/>
                  </a:lnTo>
                  <a:lnTo>
                    <a:pt x="93" y="48"/>
                  </a:lnTo>
                  <a:lnTo>
                    <a:pt x="90" y="57"/>
                  </a:lnTo>
                  <a:lnTo>
                    <a:pt x="87" y="65"/>
                  </a:lnTo>
                  <a:lnTo>
                    <a:pt x="87" y="88"/>
                  </a:lnTo>
                  <a:lnTo>
                    <a:pt x="129" y="88"/>
                  </a:lnTo>
                  <a:lnTo>
                    <a:pt x="129" y="124"/>
                  </a:lnTo>
                  <a:lnTo>
                    <a:pt x="87" y="124"/>
                  </a:lnTo>
                  <a:lnTo>
                    <a:pt x="87" y="314"/>
                  </a:lnTo>
                  <a:lnTo>
                    <a:pt x="39" y="314"/>
                  </a:lnTo>
                  <a:lnTo>
                    <a:pt x="39" y="124"/>
                  </a:lnTo>
                  <a:lnTo>
                    <a:pt x="0" y="124"/>
                  </a:lnTo>
                  <a:lnTo>
                    <a:pt x="0" y="88"/>
                  </a:lnTo>
                  <a:lnTo>
                    <a:pt x="39" y="88"/>
                  </a:lnTo>
                  <a:lnTo>
                    <a:pt x="39" y="68"/>
                  </a:lnTo>
                  <a:lnTo>
                    <a:pt x="42" y="40"/>
                  </a:lnTo>
                  <a:lnTo>
                    <a:pt x="50" y="20"/>
                  </a:lnTo>
                  <a:lnTo>
                    <a:pt x="64" y="9"/>
                  </a:lnTo>
                  <a:lnTo>
                    <a:pt x="81" y="3"/>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25"/>
            <p:cNvSpPr>
              <a:spLocks/>
            </p:cNvSpPr>
            <p:nvPr/>
          </p:nvSpPr>
          <p:spPr bwMode="auto">
            <a:xfrm>
              <a:off x="2727" y="1392"/>
              <a:ext cx="132" cy="232"/>
            </a:xfrm>
            <a:custGeom>
              <a:avLst/>
              <a:gdLst>
                <a:gd name="T0" fmla="*/ 112 w 132"/>
                <a:gd name="T1" fmla="*/ 0 h 232"/>
                <a:gd name="T2" fmla="*/ 121 w 132"/>
                <a:gd name="T3" fmla="*/ 0 h 232"/>
                <a:gd name="T4" fmla="*/ 124 w 132"/>
                <a:gd name="T5" fmla="*/ 0 h 232"/>
                <a:gd name="T6" fmla="*/ 129 w 132"/>
                <a:gd name="T7" fmla="*/ 0 h 232"/>
                <a:gd name="T8" fmla="*/ 132 w 132"/>
                <a:gd name="T9" fmla="*/ 0 h 232"/>
                <a:gd name="T10" fmla="*/ 132 w 132"/>
                <a:gd name="T11" fmla="*/ 48 h 232"/>
                <a:gd name="T12" fmla="*/ 121 w 132"/>
                <a:gd name="T13" fmla="*/ 48 h 232"/>
                <a:gd name="T14" fmla="*/ 109 w 132"/>
                <a:gd name="T15" fmla="*/ 45 h 232"/>
                <a:gd name="T16" fmla="*/ 87 w 132"/>
                <a:gd name="T17" fmla="*/ 51 h 232"/>
                <a:gd name="T18" fmla="*/ 67 w 132"/>
                <a:gd name="T19" fmla="*/ 68 h 232"/>
                <a:gd name="T20" fmla="*/ 53 w 132"/>
                <a:gd name="T21" fmla="*/ 90 h 232"/>
                <a:gd name="T22" fmla="*/ 48 w 132"/>
                <a:gd name="T23" fmla="*/ 124 h 232"/>
                <a:gd name="T24" fmla="*/ 48 w 132"/>
                <a:gd name="T25" fmla="*/ 232 h 232"/>
                <a:gd name="T26" fmla="*/ 0 w 132"/>
                <a:gd name="T27" fmla="*/ 232 h 232"/>
                <a:gd name="T28" fmla="*/ 0 w 132"/>
                <a:gd name="T29" fmla="*/ 6 h 232"/>
                <a:gd name="T30" fmla="*/ 45 w 132"/>
                <a:gd name="T31" fmla="*/ 6 h 232"/>
                <a:gd name="T32" fmla="*/ 45 w 132"/>
                <a:gd name="T33" fmla="*/ 48 h 232"/>
                <a:gd name="T34" fmla="*/ 45 w 132"/>
                <a:gd name="T35" fmla="*/ 48 h 232"/>
                <a:gd name="T36" fmla="*/ 59 w 132"/>
                <a:gd name="T37" fmla="*/ 25 h 232"/>
                <a:gd name="T38" fmla="*/ 84 w 132"/>
                <a:gd name="T39" fmla="*/ 6 h 232"/>
                <a:gd name="T40" fmla="*/ 112 w 132"/>
                <a:gd name="T4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 h="232">
                  <a:moveTo>
                    <a:pt x="112" y="0"/>
                  </a:moveTo>
                  <a:lnTo>
                    <a:pt x="121" y="0"/>
                  </a:lnTo>
                  <a:lnTo>
                    <a:pt x="124" y="0"/>
                  </a:lnTo>
                  <a:lnTo>
                    <a:pt x="129" y="0"/>
                  </a:lnTo>
                  <a:lnTo>
                    <a:pt x="132" y="0"/>
                  </a:lnTo>
                  <a:lnTo>
                    <a:pt x="132" y="48"/>
                  </a:lnTo>
                  <a:lnTo>
                    <a:pt x="121" y="48"/>
                  </a:lnTo>
                  <a:lnTo>
                    <a:pt x="109" y="45"/>
                  </a:lnTo>
                  <a:lnTo>
                    <a:pt x="87" y="51"/>
                  </a:lnTo>
                  <a:lnTo>
                    <a:pt x="67" y="68"/>
                  </a:lnTo>
                  <a:lnTo>
                    <a:pt x="53" y="90"/>
                  </a:lnTo>
                  <a:lnTo>
                    <a:pt x="48" y="124"/>
                  </a:lnTo>
                  <a:lnTo>
                    <a:pt x="48" y="232"/>
                  </a:lnTo>
                  <a:lnTo>
                    <a:pt x="0" y="232"/>
                  </a:lnTo>
                  <a:lnTo>
                    <a:pt x="0" y="6"/>
                  </a:lnTo>
                  <a:lnTo>
                    <a:pt x="45" y="6"/>
                  </a:lnTo>
                  <a:lnTo>
                    <a:pt x="45" y="48"/>
                  </a:lnTo>
                  <a:lnTo>
                    <a:pt x="45" y="48"/>
                  </a:lnTo>
                  <a:lnTo>
                    <a:pt x="59" y="25"/>
                  </a:lnTo>
                  <a:lnTo>
                    <a:pt x="84"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26"/>
            <p:cNvSpPr>
              <a:spLocks noEditPoints="1"/>
            </p:cNvSpPr>
            <p:nvPr/>
          </p:nvSpPr>
          <p:spPr bwMode="auto">
            <a:xfrm>
              <a:off x="2881" y="1392"/>
              <a:ext cx="228" cy="240"/>
            </a:xfrm>
            <a:custGeom>
              <a:avLst/>
              <a:gdLst>
                <a:gd name="T0" fmla="*/ 116 w 228"/>
                <a:gd name="T1" fmla="*/ 40 h 240"/>
                <a:gd name="T2" fmla="*/ 91 w 228"/>
                <a:gd name="T3" fmla="*/ 42 h 240"/>
                <a:gd name="T4" fmla="*/ 74 w 228"/>
                <a:gd name="T5" fmla="*/ 56 h 240"/>
                <a:gd name="T6" fmla="*/ 60 w 228"/>
                <a:gd name="T7" fmla="*/ 73 h 240"/>
                <a:gd name="T8" fmla="*/ 54 w 228"/>
                <a:gd name="T9" fmla="*/ 96 h 240"/>
                <a:gd name="T10" fmla="*/ 51 w 228"/>
                <a:gd name="T11" fmla="*/ 119 h 240"/>
                <a:gd name="T12" fmla="*/ 54 w 228"/>
                <a:gd name="T13" fmla="*/ 141 h 240"/>
                <a:gd name="T14" fmla="*/ 60 w 228"/>
                <a:gd name="T15" fmla="*/ 164 h 240"/>
                <a:gd name="T16" fmla="*/ 74 w 228"/>
                <a:gd name="T17" fmla="*/ 184 h 240"/>
                <a:gd name="T18" fmla="*/ 91 w 228"/>
                <a:gd name="T19" fmla="*/ 195 h 240"/>
                <a:gd name="T20" fmla="*/ 116 w 228"/>
                <a:gd name="T21" fmla="*/ 200 h 240"/>
                <a:gd name="T22" fmla="*/ 138 w 228"/>
                <a:gd name="T23" fmla="*/ 195 h 240"/>
                <a:gd name="T24" fmla="*/ 158 w 228"/>
                <a:gd name="T25" fmla="*/ 184 h 240"/>
                <a:gd name="T26" fmla="*/ 169 w 228"/>
                <a:gd name="T27" fmla="*/ 164 h 240"/>
                <a:gd name="T28" fmla="*/ 178 w 228"/>
                <a:gd name="T29" fmla="*/ 141 h 240"/>
                <a:gd name="T30" fmla="*/ 181 w 228"/>
                <a:gd name="T31" fmla="*/ 119 h 240"/>
                <a:gd name="T32" fmla="*/ 178 w 228"/>
                <a:gd name="T33" fmla="*/ 96 h 240"/>
                <a:gd name="T34" fmla="*/ 169 w 228"/>
                <a:gd name="T35" fmla="*/ 73 h 240"/>
                <a:gd name="T36" fmla="*/ 158 w 228"/>
                <a:gd name="T37" fmla="*/ 56 h 240"/>
                <a:gd name="T38" fmla="*/ 138 w 228"/>
                <a:gd name="T39" fmla="*/ 42 h 240"/>
                <a:gd name="T40" fmla="*/ 116 w 228"/>
                <a:gd name="T41" fmla="*/ 40 h 240"/>
                <a:gd name="T42" fmla="*/ 116 w 228"/>
                <a:gd name="T43" fmla="*/ 0 h 240"/>
                <a:gd name="T44" fmla="*/ 155 w 228"/>
                <a:gd name="T45" fmla="*/ 6 h 240"/>
                <a:gd name="T46" fmla="*/ 186 w 228"/>
                <a:gd name="T47" fmla="*/ 23 h 240"/>
                <a:gd name="T48" fmla="*/ 209 w 228"/>
                <a:gd name="T49" fmla="*/ 48 h 240"/>
                <a:gd name="T50" fmla="*/ 226 w 228"/>
                <a:gd name="T51" fmla="*/ 79 h 240"/>
                <a:gd name="T52" fmla="*/ 228 w 228"/>
                <a:gd name="T53" fmla="*/ 119 h 240"/>
                <a:gd name="T54" fmla="*/ 226 w 228"/>
                <a:gd name="T55" fmla="*/ 158 h 240"/>
                <a:gd name="T56" fmla="*/ 209 w 228"/>
                <a:gd name="T57" fmla="*/ 192 h 240"/>
                <a:gd name="T58" fmla="*/ 186 w 228"/>
                <a:gd name="T59" fmla="*/ 217 h 240"/>
                <a:gd name="T60" fmla="*/ 155 w 228"/>
                <a:gd name="T61" fmla="*/ 234 h 240"/>
                <a:gd name="T62" fmla="*/ 116 w 228"/>
                <a:gd name="T63" fmla="*/ 240 h 240"/>
                <a:gd name="T64" fmla="*/ 76 w 228"/>
                <a:gd name="T65" fmla="*/ 234 h 240"/>
                <a:gd name="T66" fmla="*/ 43 w 228"/>
                <a:gd name="T67" fmla="*/ 217 h 240"/>
                <a:gd name="T68" fmla="*/ 20 w 228"/>
                <a:gd name="T69" fmla="*/ 192 h 240"/>
                <a:gd name="T70" fmla="*/ 6 w 228"/>
                <a:gd name="T71" fmla="*/ 158 h 240"/>
                <a:gd name="T72" fmla="*/ 0 w 228"/>
                <a:gd name="T73" fmla="*/ 119 h 240"/>
                <a:gd name="T74" fmla="*/ 6 w 228"/>
                <a:gd name="T75" fmla="*/ 79 h 240"/>
                <a:gd name="T76" fmla="*/ 20 w 228"/>
                <a:gd name="T77" fmla="*/ 48 h 240"/>
                <a:gd name="T78" fmla="*/ 43 w 228"/>
                <a:gd name="T79" fmla="*/ 23 h 240"/>
                <a:gd name="T80" fmla="*/ 76 w 228"/>
                <a:gd name="T81" fmla="*/ 6 h 240"/>
                <a:gd name="T82" fmla="*/ 116 w 228"/>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8" h="240">
                  <a:moveTo>
                    <a:pt x="116" y="40"/>
                  </a:moveTo>
                  <a:lnTo>
                    <a:pt x="91" y="42"/>
                  </a:lnTo>
                  <a:lnTo>
                    <a:pt x="74" y="56"/>
                  </a:lnTo>
                  <a:lnTo>
                    <a:pt x="60" y="73"/>
                  </a:lnTo>
                  <a:lnTo>
                    <a:pt x="54" y="96"/>
                  </a:lnTo>
                  <a:lnTo>
                    <a:pt x="51" y="119"/>
                  </a:lnTo>
                  <a:lnTo>
                    <a:pt x="54" y="141"/>
                  </a:lnTo>
                  <a:lnTo>
                    <a:pt x="60" y="164"/>
                  </a:lnTo>
                  <a:lnTo>
                    <a:pt x="74" y="184"/>
                  </a:lnTo>
                  <a:lnTo>
                    <a:pt x="91" y="195"/>
                  </a:lnTo>
                  <a:lnTo>
                    <a:pt x="116" y="200"/>
                  </a:lnTo>
                  <a:lnTo>
                    <a:pt x="138" y="195"/>
                  </a:lnTo>
                  <a:lnTo>
                    <a:pt x="158" y="184"/>
                  </a:lnTo>
                  <a:lnTo>
                    <a:pt x="169" y="164"/>
                  </a:lnTo>
                  <a:lnTo>
                    <a:pt x="178" y="141"/>
                  </a:lnTo>
                  <a:lnTo>
                    <a:pt x="181" y="119"/>
                  </a:lnTo>
                  <a:lnTo>
                    <a:pt x="178" y="96"/>
                  </a:lnTo>
                  <a:lnTo>
                    <a:pt x="169" y="73"/>
                  </a:lnTo>
                  <a:lnTo>
                    <a:pt x="158" y="56"/>
                  </a:lnTo>
                  <a:lnTo>
                    <a:pt x="138" y="42"/>
                  </a:lnTo>
                  <a:lnTo>
                    <a:pt x="116" y="40"/>
                  </a:lnTo>
                  <a:close/>
                  <a:moveTo>
                    <a:pt x="116" y="0"/>
                  </a:moveTo>
                  <a:lnTo>
                    <a:pt x="155" y="6"/>
                  </a:lnTo>
                  <a:lnTo>
                    <a:pt x="186" y="23"/>
                  </a:lnTo>
                  <a:lnTo>
                    <a:pt x="209" y="48"/>
                  </a:lnTo>
                  <a:lnTo>
                    <a:pt x="226" y="79"/>
                  </a:lnTo>
                  <a:lnTo>
                    <a:pt x="228" y="119"/>
                  </a:lnTo>
                  <a:lnTo>
                    <a:pt x="226" y="158"/>
                  </a:lnTo>
                  <a:lnTo>
                    <a:pt x="209" y="192"/>
                  </a:lnTo>
                  <a:lnTo>
                    <a:pt x="186" y="217"/>
                  </a:lnTo>
                  <a:lnTo>
                    <a:pt x="155" y="234"/>
                  </a:lnTo>
                  <a:lnTo>
                    <a:pt x="116" y="240"/>
                  </a:lnTo>
                  <a:lnTo>
                    <a:pt x="76" y="234"/>
                  </a:lnTo>
                  <a:lnTo>
                    <a:pt x="43" y="217"/>
                  </a:lnTo>
                  <a:lnTo>
                    <a:pt x="20" y="192"/>
                  </a:lnTo>
                  <a:lnTo>
                    <a:pt x="6" y="158"/>
                  </a:lnTo>
                  <a:lnTo>
                    <a:pt x="0" y="119"/>
                  </a:lnTo>
                  <a:lnTo>
                    <a:pt x="6" y="79"/>
                  </a:lnTo>
                  <a:lnTo>
                    <a:pt x="20" y="48"/>
                  </a:lnTo>
                  <a:lnTo>
                    <a:pt x="43" y="23"/>
                  </a:lnTo>
                  <a:lnTo>
                    <a:pt x="76" y="6"/>
                  </a:lnTo>
                  <a:lnTo>
                    <a:pt x="1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27"/>
            <p:cNvSpPr>
              <a:spLocks/>
            </p:cNvSpPr>
            <p:nvPr/>
          </p:nvSpPr>
          <p:spPr bwMode="auto">
            <a:xfrm>
              <a:off x="3171" y="1392"/>
              <a:ext cx="330" cy="232"/>
            </a:xfrm>
            <a:custGeom>
              <a:avLst/>
              <a:gdLst>
                <a:gd name="T0" fmla="*/ 119 w 330"/>
                <a:gd name="T1" fmla="*/ 0 h 232"/>
                <a:gd name="T2" fmla="*/ 147 w 330"/>
                <a:gd name="T3" fmla="*/ 3 h 232"/>
                <a:gd name="T4" fmla="*/ 169 w 330"/>
                <a:gd name="T5" fmla="*/ 17 h 232"/>
                <a:gd name="T6" fmla="*/ 183 w 330"/>
                <a:gd name="T7" fmla="*/ 37 h 232"/>
                <a:gd name="T8" fmla="*/ 200 w 330"/>
                <a:gd name="T9" fmla="*/ 17 h 232"/>
                <a:gd name="T10" fmla="*/ 226 w 330"/>
                <a:gd name="T11" fmla="*/ 3 h 232"/>
                <a:gd name="T12" fmla="*/ 254 w 330"/>
                <a:gd name="T13" fmla="*/ 0 h 232"/>
                <a:gd name="T14" fmla="*/ 279 w 330"/>
                <a:gd name="T15" fmla="*/ 3 h 232"/>
                <a:gd name="T16" fmla="*/ 302 w 330"/>
                <a:gd name="T17" fmla="*/ 11 h 232"/>
                <a:gd name="T18" fmla="*/ 316 w 330"/>
                <a:gd name="T19" fmla="*/ 25 h 232"/>
                <a:gd name="T20" fmla="*/ 327 w 330"/>
                <a:gd name="T21" fmla="*/ 45 h 232"/>
                <a:gd name="T22" fmla="*/ 330 w 330"/>
                <a:gd name="T23" fmla="*/ 76 h 232"/>
                <a:gd name="T24" fmla="*/ 330 w 330"/>
                <a:gd name="T25" fmla="*/ 232 h 232"/>
                <a:gd name="T26" fmla="*/ 279 w 330"/>
                <a:gd name="T27" fmla="*/ 232 h 232"/>
                <a:gd name="T28" fmla="*/ 279 w 330"/>
                <a:gd name="T29" fmla="*/ 99 h 232"/>
                <a:gd name="T30" fmla="*/ 279 w 330"/>
                <a:gd name="T31" fmla="*/ 79 h 232"/>
                <a:gd name="T32" fmla="*/ 276 w 330"/>
                <a:gd name="T33" fmla="*/ 62 h 232"/>
                <a:gd name="T34" fmla="*/ 271 w 330"/>
                <a:gd name="T35" fmla="*/ 51 h 232"/>
                <a:gd name="T36" fmla="*/ 257 w 330"/>
                <a:gd name="T37" fmla="*/ 42 h 232"/>
                <a:gd name="T38" fmla="*/ 240 w 330"/>
                <a:gd name="T39" fmla="*/ 40 h 232"/>
                <a:gd name="T40" fmla="*/ 217 w 330"/>
                <a:gd name="T41" fmla="*/ 42 h 232"/>
                <a:gd name="T42" fmla="*/ 203 w 330"/>
                <a:gd name="T43" fmla="*/ 54 h 232"/>
                <a:gd name="T44" fmla="*/ 192 w 330"/>
                <a:gd name="T45" fmla="*/ 73 h 232"/>
                <a:gd name="T46" fmla="*/ 192 w 330"/>
                <a:gd name="T47" fmla="*/ 99 h 232"/>
                <a:gd name="T48" fmla="*/ 192 w 330"/>
                <a:gd name="T49" fmla="*/ 232 h 232"/>
                <a:gd name="T50" fmla="*/ 141 w 330"/>
                <a:gd name="T51" fmla="*/ 232 h 232"/>
                <a:gd name="T52" fmla="*/ 141 w 330"/>
                <a:gd name="T53" fmla="*/ 88 h 232"/>
                <a:gd name="T54" fmla="*/ 138 w 330"/>
                <a:gd name="T55" fmla="*/ 65 h 232"/>
                <a:gd name="T56" fmla="*/ 133 w 330"/>
                <a:gd name="T57" fmla="*/ 51 h 232"/>
                <a:gd name="T58" fmla="*/ 119 w 330"/>
                <a:gd name="T59" fmla="*/ 42 h 232"/>
                <a:gd name="T60" fmla="*/ 102 w 330"/>
                <a:gd name="T61" fmla="*/ 40 h 232"/>
                <a:gd name="T62" fmla="*/ 82 w 330"/>
                <a:gd name="T63" fmla="*/ 42 h 232"/>
                <a:gd name="T64" fmla="*/ 65 w 330"/>
                <a:gd name="T65" fmla="*/ 54 h 232"/>
                <a:gd name="T66" fmla="*/ 54 w 330"/>
                <a:gd name="T67" fmla="*/ 73 h 232"/>
                <a:gd name="T68" fmla="*/ 51 w 330"/>
                <a:gd name="T69" fmla="*/ 99 h 232"/>
                <a:gd name="T70" fmla="*/ 51 w 330"/>
                <a:gd name="T71" fmla="*/ 232 h 232"/>
                <a:gd name="T72" fmla="*/ 0 w 330"/>
                <a:gd name="T73" fmla="*/ 232 h 232"/>
                <a:gd name="T74" fmla="*/ 0 w 330"/>
                <a:gd name="T75" fmla="*/ 6 h 232"/>
                <a:gd name="T76" fmla="*/ 48 w 330"/>
                <a:gd name="T77" fmla="*/ 6 h 232"/>
                <a:gd name="T78" fmla="*/ 48 w 330"/>
                <a:gd name="T79" fmla="*/ 37 h 232"/>
                <a:gd name="T80" fmla="*/ 51 w 330"/>
                <a:gd name="T81" fmla="*/ 37 h 232"/>
                <a:gd name="T82" fmla="*/ 65 w 330"/>
                <a:gd name="T83" fmla="*/ 17 h 232"/>
                <a:gd name="T84" fmla="*/ 88 w 330"/>
                <a:gd name="T85" fmla="*/ 3 h 232"/>
                <a:gd name="T86" fmla="*/ 119 w 330"/>
                <a:gd name="T8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0" h="232">
                  <a:moveTo>
                    <a:pt x="119" y="0"/>
                  </a:moveTo>
                  <a:lnTo>
                    <a:pt x="147" y="3"/>
                  </a:lnTo>
                  <a:lnTo>
                    <a:pt x="169" y="17"/>
                  </a:lnTo>
                  <a:lnTo>
                    <a:pt x="183" y="37"/>
                  </a:lnTo>
                  <a:lnTo>
                    <a:pt x="200" y="17"/>
                  </a:lnTo>
                  <a:lnTo>
                    <a:pt x="226" y="3"/>
                  </a:lnTo>
                  <a:lnTo>
                    <a:pt x="254" y="0"/>
                  </a:lnTo>
                  <a:lnTo>
                    <a:pt x="279" y="3"/>
                  </a:lnTo>
                  <a:lnTo>
                    <a:pt x="302" y="11"/>
                  </a:lnTo>
                  <a:lnTo>
                    <a:pt x="316" y="25"/>
                  </a:lnTo>
                  <a:lnTo>
                    <a:pt x="327" y="45"/>
                  </a:lnTo>
                  <a:lnTo>
                    <a:pt x="330" y="76"/>
                  </a:lnTo>
                  <a:lnTo>
                    <a:pt x="330" y="232"/>
                  </a:lnTo>
                  <a:lnTo>
                    <a:pt x="279" y="232"/>
                  </a:lnTo>
                  <a:lnTo>
                    <a:pt x="279" y="99"/>
                  </a:lnTo>
                  <a:lnTo>
                    <a:pt x="279" y="79"/>
                  </a:lnTo>
                  <a:lnTo>
                    <a:pt x="276" y="62"/>
                  </a:lnTo>
                  <a:lnTo>
                    <a:pt x="271" y="51"/>
                  </a:lnTo>
                  <a:lnTo>
                    <a:pt x="257" y="42"/>
                  </a:lnTo>
                  <a:lnTo>
                    <a:pt x="240" y="40"/>
                  </a:lnTo>
                  <a:lnTo>
                    <a:pt x="217" y="42"/>
                  </a:lnTo>
                  <a:lnTo>
                    <a:pt x="203" y="54"/>
                  </a:lnTo>
                  <a:lnTo>
                    <a:pt x="192" y="73"/>
                  </a:lnTo>
                  <a:lnTo>
                    <a:pt x="192" y="99"/>
                  </a:lnTo>
                  <a:lnTo>
                    <a:pt x="192" y="232"/>
                  </a:lnTo>
                  <a:lnTo>
                    <a:pt x="141" y="232"/>
                  </a:lnTo>
                  <a:lnTo>
                    <a:pt x="141" y="88"/>
                  </a:lnTo>
                  <a:lnTo>
                    <a:pt x="138" y="65"/>
                  </a:lnTo>
                  <a:lnTo>
                    <a:pt x="133" y="51"/>
                  </a:lnTo>
                  <a:lnTo>
                    <a:pt x="119" y="42"/>
                  </a:lnTo>
                  <a:lnTo>
                    <a:pt x="102" y="40"/>
                  </a:lnTo>
                  <a:lnTo>
                    <a:pt x="82" y="42"/>
                  </a:lnTo>
                  <a:lnTo>
                    <a:pt x="65" y="54"/>
                  </a:lnTo>
                  <a:lnTo>
                    <a:pt x="54" y="73"/>
                  </a:lnTo>
                  <a:lnTo>
                    <a:pt x="51" y="99"/>
                  </a:lnTo>
                  <a:lnTo>
                    <a:pt x="51" y="232"/>
                  </a:lnTo>
                  <a:lnTo>
                    <a:pt x="0" y="232"/>
                  </a:lnTo>
                  <a:lnTo>
                    <a:pt x="0" y="6"/>
                  </a:lnTo>
                  <a:lnTo>
                    <a:pt x="48" y="6"/>
                  </a:lnTo>
                  <a:lnTo>
                    <a:pt x="48" y="37"/>
                  </a:lnTo>
                  <a:lnTo>
                    <a:pt x="51" y="37"/>
                  </a:lnTo>
                  <a:lnTo>
                    <a:pt x="65" y="17"/>
                  </a:lnTo>
                  <a:lnTo>
                    <a:pt x="88" y="3"/>
                  </a:lnTo>
                  <a:lnTo>
                    <a:pt x="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28"/>
            <p:cNvSpPr>
              <a:spLocks/>
            </p:cNvSpPr>
            <p:nvPr/>
          </p:nvSpPr>
          <p:spPr bwMode="auto">
            <a:xfrm>
              <a:off x="3723" y="1310"/>
              <a:ext cx="214" cy="314"/>
            </a:xfrm>
            <a:custGeom>
              <a:avLst/>
              <a:gdLst>
                <a:gd name="T0" fmla="*/ 0 w 214"/>
                <a:gd name="T1" fmla="*/ 0 h 314"/>
                <a:gd name="T2" fmla="*/ 54 w 214"/>
                <a:gd name="T3" fmla="*/ 0 h 314"/>
                <a:gd name="T4" fmla="*/ 54 w 214"/>
                <a:gd name="T5" fmla="*/ 268 h 314"/>
                <a:gd name="T6" fmla="*/ 214 w 214"/>
                <a:gd name="T7" fmla="*/ 268 h 314"/>
                <a:gd name="T8" fmla="*/ 214 w 214"/>
                <a:gd name="T9" fmla="*/ 314 h 314"/>
                <a:gd name="T10" fmla="*/ 0 w 214"/>
                <a:gd name="T11" fmla="*/ 314 h 314"/>
                <a:gd name="T12" fmla="*/ 0 w 214"/>
                <a:gd name="T13" fmla="*/ 0 h 314"/>
              </a:gdLst>
              <a:ahLst/>
              <a:cxnLst>
                <a:cxn ang="0">
                  <a:pos x="T0" y="T1"/>
                </a:cxn>
                <a:cxn ang="0">
                  <a:pos x="T2" y="T3"/>
                </a:cxn>
                <a:cxn ang="0">
                  <a:pos x="T4" y="T5"/>
                </a:cxn>
                <a:cxn ang="0">
                  <a:pos x="T6" y="T7"/>
                </a:cxn>
                <a:cxn ang="0">
                  <a:pos x="T8" y="T9"/>
                </a:cxn>
                <a:cxn ang="0">
                  <a:pos x="T10" y="T11"/>
                </a:cxn>
                <a:cxn ang="0">
                  <a:pos x="T12" y="T13"/>
                </a:cxn>
              </a:cxnLst>
              <a:rect l="0" t="0" r="r" b="b"/>
              <a:pathLst>
                <a:path w="214" h="314">
                  <a:moveTo>
                    <a:pt x="0" y="0"/>
                  </a:moveTo>
                  <a:lnTo>
                    <a:pt x="54" y="0"/>
                  </a:lnTo>
                  <a:lnTo>
                    <a:pt x="54" y="268"/>
                  </a:lnTo>
                  <a:lnTo>
                    <a:pt x="214" y="268"/>
                  </a:lnTo>
                  <a:lnTo>
                    <a:pt x="214" y="314"/>
                  </a:lnTo>
                  <a:lnTo>
                    <a:pt x="0" y="3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29"/>
            <p:cNvSpPr>
              <a:spLocks noEditPoints="1"/>
            </p:cNvSpPr>
            <p:nvPr/>
          </p:nvSpPr>
          <p:spPr bwMode="auto">
            <a:xfrm>
              <a:off x="3976" y="1392"/>
              <a:ext cx="217" cy="240"/>
            </a:xfrm>
            <a:custGeom>
              <a:avLst/>
              <a:gdLst>
                <a:gd name="T0" fmla="*/ 110 w 217"/>
                <a:gd name="T1" fmla="*/ 40 h 240"/>
                <a:gd name="T2" fmla="*/ 88 w 217"/>
                <a:gd name="T3" fmla="*/ 42 h 240"/>
                <a:gd name="T4" fmla="*/ 68 w 217"/>
                <a:gd name="T5" fmla="*/ 56 h 240"/>
                <a:gd name="T6" fmla="*/ 57 w 217"/>
                <a:gd name="T7" fmla="*/ 76 h 240"/>
                <a:gd name="T8" fmla="*/ 51 w 217"/>
                <a:gd name="T9" fmla="*/ 99 h 240"/>
                <a:gd name="T10" fmla="*/ 166 w 217"/>
                <a:gd name="T11" fmla="*/ 99 h 240"/>
                <a:gd name="T12" fmla="*/ 161 w 217"/>
                <a:gd name="T13" fmla="*/ 76 h 240"/>
                <a:gd name="T14" fmla="*/ 150 w 217"/>
                <a:gd name="T15" fmla="*/ 56 h 240"/>
                <a:gd name="T16" fmla="*/ 133 w 217"/>
                <a:gd name="T17" fmla="*/ 42 h 240"/>
                <a:gd name="T18" fmla="*/ 110 w 217"/>
                <a:gd name="T19" fmla="*/ 40 h 240"/>
                <a:gd name="T20" fmla="*/ 110 w 217"/>
                <a:gd name="T21" fmla="*/ 0 h 240"/>
                <a:gd name="T22" fmla="*/ 150 w 217"/>
                <a:gd name="T23" fmla="*/ 6 h 240"/>
                <a:gd name="T24" fmla="*/ 180 w 217"/>
                <a:gd name="T25" fmla="*/ 25 h 240"/>
                <a:gd name="T26" fmla="*/ 203 w 217"/>
                <a:gd name="T27" fmla="*/ 56 h 240"/>
                <a:gd name="T28" fmla="*/ 217 w 217"/>
                <a:gd name="T29" fmla="*/ 93 h 240"/>
                <a:gd name="T30" fmla="*/ 217 w 217"/>
                <a:gd name="T31" fmla="*/ 133 h 240"/>
                <a:gd name="T32" fmla="*/ 51 w 217"/>
                <a:gd name="T33" fmla="*/ 133 h 240"/>
                <a:gd name="T34" fmla="*/ 54 w 217"/>
                <a:gd name="T35" fmla="*/ 158 h 240"/>
                <a:gd name="T36" fmla="*/ 65 w 217"/>
                <a:gd name="T37" fmla="*/ 178 h 240"/>
                <a:gd name="T38" fmla="*/ 85 w 217"/>
                <a:gd name="T39" fmla="*/ 195 h 240"/>
                <a:gd name="T40" fmla="*/ 110 w 217"/>
                <a:gd name="T41" fmla="*/ 200 h 240"/>
                <a:gd name="T42" fmla="*/ 135 w 217"/>
                <a:gd name="T43" fmla="*/ 195 h 240"/>
                <a:gd name="T44" fmla="*/ 155 w 217"/>
                <a:gd name="T45" fmla="*/ 184 h 240"/>
                <a:gd name="T46" fmla="*/ 166 w 217"/>
                <a:gd name="T47" fmla="*/ 161 h 240"/>
                <a:gd name="T48" fmla="*/ 214 w 217"/>
                <a:gd name="T49" fmla="*/ 161 h 240"/>
                <a:gd name="T50" fmla="*/ 200 w 217"/>
                <a:gd name="T51" fmla="*/ 195 h 240"/>
                <a:gd name="T52" fmla="*/ 178 w 217"/>
                <a:gd name="T53" fmla="*/ 217 h 240"/>
                <a:gd name="T54" fmla="*/ 147 w 217"/>
                <a:gd name="T55" fmla="*/ 234 h 240"/>
                <a:gd name="T56" fmla="*/ 110 w 217"/>
                <a:gd name="T57" fmla="*/ 240 h 240"/>
                <a:gd name="T58" fmla="*/ 74 w 217"/>
                <a:gd name="T59" fmla="*/ 234 h 240"/>
                <a:gd name="T60" fmla="*/ 43 w 217"/>
                <a:gd name="T61" fmla="*/ 217 h 240"/>
                <a:gd name="T62" fmla="*/ 20 w 217"/>
                <a:gd name="T63" fmla="*/ 192 h 240"/>
                <a:gd name="T64" fmla="*/ 6 w 217"/>
                <a:gd name="T65" fmla="*/ 158 h 240"/>
                <a:gd name="T66" fmla="*/ 0 w 217"/>
                <a:gd name="T67" fmla="*/ 119 h 240"/>
                <a:gd name="T68" fmla="*/ 6 w 217"/>
                <a:gd name="T69" fmla="*/ 82 h 240"/>
                <a:gd name="T70" fmla="*/ 20 w 217"/>
                <a:gd name="T71" fmla="*/ 48 h 240"/>
                <a:gd name="T72" fmla="*/ 43 w 217"/>
                <a:gd name="T73" fmla="*/ 23 h 240"/>
                <a:gd name="T74" fmla="*/ 74 w 217"/>
                <a:gd name="T75" fmla="*/ 6 h 240"/>
                <a:gd name="T76" fmla="*/ 110 w 217"/>
                <a:gd name="T7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7" h="240">
                  <a:moveTo>
                    <a:pt x="110" y="40"/>
                  </a:moveTo>
                  <a:lnTo>
                    <a:pt x="88" y="42"/>
                  </a:lnTo>
                  <a:lnTo>
                    <a:pt x="68" y="56"/>
                  </a:lnTo>
                  <a:lnTo>
                    <a:pt x="57" y="76"/>
                  </a:lnTo>
                  <a:lnTo>
                    <a:pt x="51" y="99"/>
                  </a:lnTo>
                  <a:lnTo>
                    <a:pt x="166" y="99"/>
                  </a:lnTo>
                  <a:lnTo>
                    <a:pt x="161" y="76"/>
                  </a:lnTo>
                  <a:lnTo>
                    <a:pt x="150" y="56"/>
                  </a:lnTo>
                  <a:lnTo>
                    <a:pt x="133" y="42"/>
                  </a:lnTo>
                  <a:lnTo>
                    <a:pt x="110" y="40"/>
                  </a:lnTo>
                  <a:close/>
                  <a:moveTo>
                    <a:pt x="110" y="0"/>
                  </a:moveTo>
                  <a:lnTo>
                    <a:pt x="150" y="6"/>
                  </a:lnTo>
                  <a:lnTo>
                    <a:pt x="180" y="25"/>
                  </a:lnTo>
                  <a:lnTo>
                    <a:pt x="203" y="56"/>
                  </a:lnTo>
                  <a:lnTo>
                    <a:pt x="217" y="93"/>
                  </a:lnTo>
                  <a:lnTo>
                    <a:pt x="217" y="133"/>
                  </a:lnTo>
                  <a:lnTo>
                    <a:pt x="51" y="133"/>
                  </a:lnTo>
                  <a:lnTo>
                    <a:pt x="54" y="158"/>
                  </a:lnTo>
                  <a:lnTo>
                    <a:pt x="65" y="178"/>
                  </a:lnTo>
                  <a:lnTo>
                    <a:pt x="85" y="195"/>
                  </a:lnTo>
                  <a:lnTo>
                    <a:pt x="110" y="200"/>
                  </a:lnTo>
                  <a:lnTo>
                    <a:pt x="135" y="195"/>
                  </a:lnTo>
                  <a:lnTo>
                    <a:pt x="155" y="184"/>
                  </a:lnTo>
                  <a:lnTo>
                    <a:pt x="166" y="161"/>
                  </a:lnTo>
                  <a:lnTo>
                    <a:pt x="214" y="161"/>
                  </a:lnTo>
                  <a:lnTo>
                    <a:pt x="200" y="195"/>
                  </a:lnTo>
                  <a:lnTo>
                    <a:pt x="178" y="217"/>
                  </a:lnTo>
                  <a:lnTo>
                    <a:pt x="147" y="234"/>
                  </a:lnTo>
                  <a:lnTo>
                    <a:pt x="110" y="240"/>
                  </a:lnTo>
                  <a:lnTo>
                    <a:pt x="74" y="234"/>
                  </a:lnTo>
                  <a:lnTo>
                    <a:pt x="43" y="217"/>
                  </a:lnTo>
                  <a:lnTo>
                    <a:pt x="20" y="192"/>
                  </a:lnTo>
                  <a:lnTo>
                    <a:pt x="6" y="158"/>
                  </a:lnTo>
                  <a:lnTo>
                    <a:pt x="0" y="119"/>
                  </a:lnTo>
                  <a:lnTo>
                    <a:pt x="6" y="82"/>
                  </a:lnTo>
                  <a:lnTo>
                    <a:pt x="20" y="48"/>
                  </a:lnTo>
                  <a:lnTo>
                    <a:pt x="43" y="23"/>
                  </a:lnTo>
                  <a:lnTo>
                    <a:pt x="74" y="6"/>
                  </a:lnTo>
                  <a:lnTo>
                    <a:pt x="1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30"/>
            <p:cNvSpPr>
              <a:spLocks/>
            </p:cNvSpPr>
            <p:nvPr/>
          </p:nvSpPr>
          <p:spPr bwMode="auto">
            <a:xfrm>
              <a:off x="4227" y="1398"/>
              <a:ext cx="231" cy="226"/>
            </a:xfrm>
            <a:custGeom>
              <a:avLst/>
              <a:gdLst>
                <a:gd name="T0" fmla="*/ 5 w 231"/>
                <a:gd name="T1" fmla="*/ 0 h 226"/>
                <a:gd name="T2" fmla="*/ 67 w 231"/>
                <a:gd name="T3" fmla="*/ 0 h 226"/>
                <a:gd name="T4" fmla="*/ 115 w 231"/>
                <a:gd name="T5" fmla="*/ 70 h 226"/>
                <a:gd name="T6" fmla="*/ 163 w 231"/>
                <a:gd name="T7" fmla="*/ 0 h 226"/>
                <a:gd name="T8" fmla="*/ 222 w 231"/>
                <a:gd name="T9" fmla="*/ 0 h 226"/>
                <a:gd name="T10" fmla="*/ 146 w 231"/>
                <a:gd name="T11" fmla="*/ 104 h 226"/>
                <a:gd name="T12" fmla="*/ 231 w 231"/>
                <a:gd name="T13" fmla="*/ 226 h 226"/>
                <a:gd name="T14" fmla="*/ 172 w 231"/>
                <a:gd name="T15" fmla="*/ 226 h 226"/>
                <a:gd name="T16" fmla="*/ 115 w 231"/>
                <a:gd name="T17" fmla="*/ 144 h 226"/>
                <a:gd name="T18" fmla="*/ 59 w 231"/>
                <a:gd name="T19" fmla="*/ 226 h 226"/>
                <a:gd name="T20" fmla="*/ 0 w 231"/>
                <a:gd name="T21" fmla="*/ 226 h 226"/>
                <a:gd name="T22" fmla="*/ 84 w 231"/>
                <a:gd name="T23" fmla="*/ 107 h 226"/>
                <a:gd name="T24" fmla="*/ 5 w 231"/>
                <a:gd name="T2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26">
                  <a:moveTo>
                    <a:pt x="5" y="0"/>
                  </a:moveTo>
                  <a:lnTo>
                    <a:pt x="67" y="0"/>
                  </a:lnTo>
                  <a:lnTo>
                    <a:pt x="115" y="70"/>
                  </a:lnTo>
                  <a:lnTo>
                    <a:pt x="163" y="0"/>
                  </a:lnTo>
                  <a:lnTo>
                    <a:pt x="222" y="0"/>
                  </a:lnTo>
                  <a:lnTo>
                    <a:pt x="146" y="104"/>
                  </a:lnTo>
                  <a:lnTo>
                    <a:pt x="231" y="226"/>
                  </a:lnTo>
                  <a:lnTo>
                    <a:pt x="172" y="226"/>
                  </a:lnTo>
                  <a:lnTo>
                    <a:pt x="115" y="144"/>
                  </a:lnTo>
                  <a:lnTo>
                    <a:pt x="59" y="226"/>
                  </a:lnTo>
                  <a:lnTo>
                    <a:pt x="0" y="226"/>
                  </a:lnTo>
                  <a:lnTo>
                    <a:pt x="84" y="107"/>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31"/>
            <p:cNvSpPr>
              <a:spLocks/>
            </p:cNvSpPr>
            <p:nvPr/>
          </p:nvSpPr>
          <p:spPr bwMode="auto">
            <a:xfrm>
              <a:off x="4505" y="1392"/>
              <a:ext cx="330" cy="232"/>
            </a:xfrm>
            <a:custGeom>
              <a:avLst/>
              <a:gdLst>
                <a:gd name="T0" fmla="*/ 121 w 330"/>
                <a:gd name="T1" fmla="*/ 0 h 232"/>
                <a:gd name="T2" fmla="*/ 147 w 330"/>
                <a:gd name="T3" fmla="*/ 3 h 232"/>
                <a:gd name="T4" fmla="*/ 169 w 330"/>
                <a:gd name="T5" fmla="*/ 17 h 232"/>
                <a:gd name="T6" fmla="*/ 183 w 330"/>
                <a:gd name="T7" fmla="*/ 37 h 232"/>
                <a:gd name="T8" fmla="*/ 203 w 330"/>
                <a:gd name="T9" fmla="*/ 17 h 232"/>
                <a:gd name="T10" fmla="*/ 226 w 330"/>
                <a:gd name="T11" fmla="*/ 3 h 232"/>
                <a:gd name="T12" fmla="*/ 254 w 330"/>
                <a:gd name="T13" fmla="*/ 0 h 232"/>
                <a:gd name="T14" fmla="*/ 282 w 330"/>
                <a:gd name="T15" fmla="*/ 3 h 232"/>
                <a:gd name="T16" fmla="*/ 302 w 330"/>
                <a:gd name="T17" fmla="*/ 11 h 232"/>
                <a:gd name="T18" fmla="*/ 319 w 330"/>
                <a:gd name="T19" fmla="*/ 25 h 232"/>
                <a:gd name="T20" fmla="*/ 327 w 330"/>
                <a:gd name="T21" fmla="*/ 45 h 232"/>
                <a:gd name="T22" fmla="*/ 330 w 330"/>
                <a:gd name="T23" fmla="*/ 76 h 232"/>
                <a:gd name="T24" fmla="*/ 330 w 330"/>
                <a:gd name="T25" fmla="*/ 232 h 232"/>
                <a:gd name="T26" fmla="*/ 282 w 330"/>
                <a:gd name="T27" fmla="*/ 232 h 232"/>
                <a:gd name="T28" fmla="*/ 282 w 330"/>
                <a:gd name="T29" fmla="*/ 99 h 232"/>
                <a:gd name="T30" fmla="*/ 279 w 330"/>
                <a:gd name="T31" fmla="*/ 79 h 232"/>
                <a:gd name="T32" fmla="*/ 276 w 330"/>
                <a:gd name="T33" fmla="*/ 62 h 232"/>
                <a:gd name="T34" fmla="*/ 271 w 330"/>
                <a:gd name="T35" fmla="*/ 51 h 232"/>
                <a:gd name="T36" fmla="*/ 259 w 330"/>
                <a:gd name="T37" fmla="*/ 42 h 232"/>
                <a:gd name="T38" fmla="*/ 240 w 330"/>
                <a:gd name="T39" fmla="*/ 40 h 232"/>
                <a:gd name="T40" fmla="*/ 217 w 330"/>
                <a:gd name="T41" fmla="*/ 42 h 232"/>
                <a:gd name="T42" fmla="*/ 203 w 330"/>
                <a:gd name="T43" fmla="*/ 54 h 232"/>
                <a:gd name="T44" fmla="*/ 195 w 330"/>
                <a:gd name="T45" fmla="*/ 73 h 232"/>
                <a:gd name="T46" fmla="*/ 192 w 330"/>
                <a:gd name="T47" fmla="*/ 99 h 232"/>
                <a:gd name="T48" fmla="*/ 192 w 330"/>
                <a:gd name="T49" fmla="*/ 232 h 232"/>
                <a:gd name="T50" fmla="*/ 141 w 330"/>
                <a:gd name="T51" fmla="*/ 232 h 232"/>
                <a:gd name="T52" fmla="*/ 141 w 330"/>
                <a:gd name="T53" fmla="*/ 88 h 232"/>
                <a:gd name="T54" fmla="*/ 138 w 330"/>
                <a:gd name="T55" fmla="*/ 65 h 232"/>
                <a:gd name="T56" fmla="*/ 133 w 330"/>
                <a:gd name="T57" fmla="*/ 51 h 232"/>
                <a:gd name="T58" fmla="*/ 121 w 330"/>
                <a:gd name="T59" fmla="*/ 42 h 232"/>
                <a:gd name="T60" fmla="*/ 102 w 330"/>
                <a:gd name="T61" fmla="*/ 40 h 232"/>
                <a:gd name="T62" fmla="*/ 82 w 330"/>
                <a:gd name="T63" fmla="*/ 42 h 232"/>
                <a:gd name="T64" fmla="*/ 68 w 330"/>
                <a:gd name="T65" fmla="*/ 54 h 232"/>
                <a:gd name="T66" fmla="*/ 57 w 330"/>
                <a:gd name="T67" fmla="*/ 73 h 232"/>
                <a:gd name="T68" fmla="*/ 51 w 330"/>
                <a:gd name="T69" fmla="*/ 99 h 232"/>
                <a:gd name="T70" fmla="*/ 51 w 330"/>
                <a:gd name="T71" fmla="*/ 232 h 232"/>
                <a:gd name="T72" fmla="*/ 0 w 330"/>
                <a:gd name="T73" fmla="*/ 232 h 232"/>
                <a:gd name="T74" fmla="*/ 0 w 330"/>
                <a:gd name="T75" fmla="*/ 6 h 232"/>
                <a:gd name="T76" fmla="*/ 48 w 330"/>
                <a:gd name="T77" fmla="*/ 6 h 232"/>
                <a:gd name="T78" fmla="*/ 48 w 330"/>
                <a:gd name="T79" fmla="*/ 37 h 232"/>
                <a:gd name="T80" fmla="*/ 51 w 330"/>
                <a:gd name="T81" fmla="*/ 37 h 232"/>
                <a:gd name="T82" fmla="*/ 68 w 330"/>
                <a:gd name="T83" fmla="*/ 17 h 232"/>
                <a:gd name="T84" fmla="*/ 91 w 330"/>
                <a:gd name="T85" fmla="*/ 3 h 232"/>
                <a:gd name="T86" fmla="*/ 121 w 330"/>
                <a:gd name="T8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0" h="232">
                  <a:moveTo>
                    <a:pt x="121" y="0"/>
                  </a:moveTo>
                  <a:lnTo>
                    <a:pt x="147" y="3"/>
                  </a:lnTo>
                  <a:lnTo>
                    <a:pt x="169" y="17"/>
                  </a:lnTo>
                  <a:lnTo>
                    <a:pt x="183" y="37"/>
                  </a:lnTo>
                  <a:lnTo>
                    <a:pt x="203" y="17"/>
                  </a:lnTo>
                  <a:lnTo>
                    <a:pt x="226" y="3"/>
                  </a:lnTo>
                  <a:lnTo>
                    <a:pt x="254" y="0"/>
                  </a:lnTo>
                  <a:lnTo>
                    <a:pt x="282" y="3"/>
                  </a:lnTo>
                  <a:lnTo>
                    <a:pt x="302" y="11"/>
                  </a:lnTo>
                  <a:lnTo>
                    <a:pt x="319" y="25"/>
                  </a:lnTo>
                  <a:lnTo>
                    <a:pt x="327" y="45"/>
                  </a:lnTo>
                  <a:lnTo>
                    <a:pt x="330" y="76"/>
                  </a:lnTo>
                  <a:lnTo>
                    <a:pt x="330" y="232"/>
                  </a:lnTo>
                  <a:lnTo>
                    <a:pt x="282" y="232"/>
                  </a:lnTo>
                  <a:lnTo>
                    <a:pt x="282" y="99"/>
                  </a:lnTo>
                  <a:lnTo>
                    <a:pt x="279" y="79"/>
                  </a:lnTo>
                  <a:lnTo>
                    <a:pt x="276" y="62"/>
                  </a:lnTo>
                  <a:lnTo>
                    <a:pt x="271" y="51"/>
                  </a:lnTo>
                  <a:lnTo>
                    <a:pt x="259" y="42"/>
                  </a:lnTo>
                  <a:lnTo>
                    <a:pt x="240" y="40"/>
                  </a:lnTo>
                  <a:lnTo>
                    <a:pt x="217" y="42"/>
                  </a:lnTo>
                  <a:lnTo>
                    <a:pt x="203" y="54"/>
                  </a:lnTo>
                  <a:lnTo>
                    <a:pt x="195" y="73"/>
                  </a:lnTo>
                  <a:lnTo>
                    <a:pt x="192" y="99"/>
                  </a:lnTo>
                  <a:lnTo>
                    <a:pt x="192" y="232"/>
                  </a:lnTo>
                  <a:lnTo>
                    <a:pt x="141" y="232"/>
                  </a:lnTo>
                  <a:lnTo>
                    <a:pt x="141" y="88"/>
                  </a:lnTo>
                  <a:lnTo>
                    <a:pt x="138" y="65"/>
                  </a:lnTo>
                  <a:lnTo>
                    <a:pt x="133" y="51"/>
                  </a:lnTo>
                  <a:lnTo>
                    <a:pt x="121" y="42"/>
                  </a:lnTo>
                  <a:lnTo>
                    <a:pt x="102" y="40"/>
                  </a:lnTo>
                  <a:lnTo>
                    <a:pt x="82" y="42"/>
                  </a:lnTo>
                  <a:lnTo>
                    <a:pt x="68" y="54"/>
                  </a:lnTo>
                  <a:lnTo>
                    <a:pt x="57" y="73"/>
                  </a:lnTo>
                  <a:lnTo>
                    <a:pt x="51" y="99"/>
                  </a:lnTo>
                  <a:lnTo>
                    <a:pt x="51" y="232"/>
                  </a:lnTo>
                  <a:lnTo>
                    <a:pt x="0" y="232"/>
                  </a:lnTo>
                  <a:lnTo>
                    <a:pt x="0" y="6"/>
                  </a:lnTo>
                  <a:lnTo>
                    <a:pt x="48" y="6"/>
                  </a:lnTo>
                  <a:lnTo>
                    <a:pt x="48" y="37"/>
                  </a:lnTo>
                  <a:lnTo>
                    <a:pt x="51" y="37"/>
                  </a:lnTo>
                  <a:lnTo>
                    <a:pt x="68" y="17"/>
                  </a:lnTo>
                  <a:lnTo>
                    <a:pt x="91" y="3"/>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32"/>
            <p:cNvSpPr>
              <a:spLocks noEditPoints="1"/>
            </p:cNvSpPr>
            <p:nvPr/>
          </p:nvSpPr>
          <p:spPr bwMode="auto">
            <a:xfrm>
              <a:off x="4897" y="1392"/>
              <a:ext cx="225" cy="240"/>
            </a:xfrm>
            <a:custGeom>
              <a:avLst/>
              <a:gdLst>
                <a:gd name="T0" fmla="*/ 135 w 225"/>
                <a:gd name="T1" fmla="*/ 127 h 240"/>
                <a:gd name="T2" fmla="*/ 90 w 225"/>
                <a:gd name="T3" fmla="*/ 133 h 240"/>
                <a:gd name="T4" fmla="*/ 73 w 225"/>
                <a:gd name="T5" fmla="*/ 136 h 240"/>
                <a:gd name="T6" fmla="*/ 59 w 225"/>
                <a:gd name="T7" fmla="*/ 144 h 240"/>
                <a:gd name="T8" fmla="*/ 50 w 225"/>
                <a:gd name="T9" fmla="*/ 161 h 240"/>
                <a:gd name="T10" fmla="*/ 53 w 225"/>
                <a:gd name="T11" fmla="*/ 184 h 240"/>
                <a:gd name="T12" fmla="*/ 81 w 225"/>
                <a:gd name="T13" fmla="*/ 198 h 240"/>
                <a:gd name="T14" fmla="*/ 112 w 225"/>
                <a:gd name="T15" fmla="*/ 198 h 240"/>
                <a:gd name="T16" fmla="*/ 146 w 225"/>
                <a:gd name="T17" fmla="*/ 175 h 240"/>
                <a:gd name="T18" fmla="*/ 152 w 225"/>
                <a:gd name="T19" fmla="*/ 119 h 240"/>
                <a:gd name="T20" fmla="*/ 138 w 225"/>
                <a:gd name="T21" fmla="*/ 0 h 240"/>
                <a:gd name="T22" fmla="*/ 183 w 225"/>
                <a:gd name="T23" fmla="*/ 20 h 240"/>
                <a:gd name="T24" fmla="*/ 202 w 225"/>
                <a:gd name="T25" fmla="*/ 65 h 240"/>
                <a:gd name="T26" fmla="*/ 202 w 225"/>
                <a:gd name="T27" fmla="*/ 189 h 240"/>
                <a:gd name="T28" fmla="*/ 208 w 225"/>
                <a:gd name="T29" fmla="*/ 198 h 240"/>
                <a:gd name="T30" fmla="*/ 219 w 225"/>
                <a:gd name="T31" fmla="*/ 200 h 240"/>
                <a:gd name="T32" fmla="*/ 225 w 225"/>
                <a:gd name="T33" fmla="*/ 234 h 240"/>
                <a:gd name="T34" fmla="*/ 211 w 225"/>
                <a:gd name="T35" fmla="*/ 237 h 240"/>
                <a:gd name="T36" fmla="*/ 194 w 225"/>
                <a:gd name="T37" fmla="*/ 240 h 240"/>
                <a:gd name="T38" fmla="*/ 174 w 225"/>
                <a:gd name="T39" fmla="*/ 237 h 240"/>
                <a:gd name="T40" fmla="*/ 163 w 225"/>
                <a:gd name="T41" fmla="*/ 229 h 240"/>
                <a:gd name="T42" fmla="*/ 154 w 225"/>
                <a:gd name="T43" fmla="*/ 212 h 240"/>
                <a:gd name="T44" fmla="*/ 104 w 225"/>
                <a:gd name="T45" fmla="*/ 237 h 240"/>
                <a:gd name="T46" fmla="*/ 48 w 225"/>
                <a:gd name="T47" fmla="*/ 234 h 240"/>
                <a:gd name="T48" fmla="*/ 5 w 225"/>
                <a:gd name="T49" fmla="*/ 200 h 240"/>
                <a:gd name="T50" fmla="*/ 5 w 225"/>
                <a:gd name="T51" fmla="*/ 144 h 240"/>
                <a:gd name="T52" fmla="*/ 36 w 225"/>
                <a:gd name="T53" fmla="*/ 113 h 240"/>
                <a:gd name="T54" fmla="*/ 87 w 225"/>
                <a:gd name="T55" fmla="*/ 102 h 240"/>
                <a:gd name="T56" fmla="*/ 126 w 225"/>
                <a:gd name="T57" fmla="*/ 96 h 240"/>
                <a:gd name="T58" fmla="*/ 152 w 225"/>
                <a:gd name="T59" fmla="*/ 85 h 240"/>
                <a:gd name="T60" fmla="*/ 149 w 225"/>
                <a:gd name="T61" fmla="*/ 54 h 240"/>
                <a:gd name="T62" fmla="*/ 124 w 225"/>
                <a:gd name="T63" fmla="*/ 40 h 240"/>
                <a:gd name="T64" fmla="*/ 81 w 225"/>
                <a:gd name="T65" fmla="*/ 42 h 240"/>
                <a:gd name="T66" fmla="*/ 56 w 225"/>
                <a:gd name="T67" fmla="*/ 73 h 240"/>
                <a:gd name="T68" fmla="*/ 14 w 225"/>
                <a:gd name="T69" fmla="*/ 45 h 240"/>
                <a:gd name="T70" fmla="*/ 53 w 225"/>
                <a:gd name="T71" fmla="*/ 8 h 240"/>
                <a:gd name="T72" fmla="*/ 109 w 225"/>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5" h="240">
                  <a:moveTo>
                    <a:pt x="152" y="119"/>
                  </a:moveTo>
                  <a:lnTo>
                    <a:pt x="135" y="127"/>
                  </a:lnTo>
                  <a:lnTo>
                    <a:pt x="112" y="130"/>
                  </a:lnTo>
                  <a:lnTo>
                    <a:pt x="90" y="133"/>
                  </a:lnTo>
                  <a:lnTo>
                    <a:pt x="81" y="136"/>
                  </a:lnTo>
                  <a:lnTo>
                    <a:pt x="73" y="136"/>
                  </a:lnTo>
                  <a:lnTo>
                    <a:pt x="64" y="141"/>
                  </a:lnTo>
                  <a:lnTo>
                    <a:pt x="59" y="144"/>
                  </a:lnTo>
                  <a:lnTo>
                    <a:pt x="53" y="152"/>
                  </a:lnTo>
                  <a:lnTo>
                    <a:pt x="50" y="161"/>
                  </a:lnTo>
                  <a:lnTo>
                    <a:pt x="50" y="169"/>
                  </a:lnTo>
                  <a:lnTo>
                    <a:pt x="53" y="184"/>
                  </a:lnTo>
                  <a:lnTo>
                    <a:pt x="64" y="192"/>
                  </a:lnTo>
                  <a:lnTo>
                    <a:pt x="81" y="198"/>
                  </a:lnTo>
                  <a:lnTo>
                    <a:pt x="95" y="200"/>
                  </a:lnTo>
                  <a:lnTo>
                    <a:pt x="112" y="198"/>
                  </a:lnTo>
                  <a:lnTo>
                    <a:pt x="132" y="189"/>
                  </a:lnTo>
                  <a:lnTo>
                    <a:pt x="146" y="175"/>
                  </a:lnTo>
                  <a:lnTo>
                    <a:pt x="152" y="155"/>
                  </a:lnTo>
                  <a:lnTo>
                    <a:pt x="152" y="119"/>
                  </a:lnTo>
                  <a:close/>
                  <a:moveTo>
                    <a:pt x="109" y="0"/>
                  </a:moveTo>
                  <a:lnTo>
                    <a:pt x="138" y="0"/>
                  </a:lnTo>
                  <a:lnTo>
                    <a:pt x="160" y="8"/>
                  </a:lnTo>
                  <a:lnTo>
                    <a:pt x="183" y="20"/>
                  </a:lnTo>
                  <a:lnTo>
                    <a:pt x="197" y="40"/>
                  </a:lnTo>
                  <a:lnTo>
                    <a:pt x="202" y="65"/>
                  </a:lnTo>
                  <a:lnTo>
                    <a:pt x="202" y="181"/>
                  </a:lnTo>
                  <a:lnTo>
                    <a:pt x="202" y="189"/>
                  </a:lnTo>
                  <a:lnTo>
                    <a:pt x="202" y="195"/>
                  </a:lnTo>
                  <a:lnTo>
                    <a:pt x="208" y="198"/>
                  </a:lnTo>
                  <a:lnTo>
                    <a:pt x="214" y="200"/>
                  </a:lnTo>
                  <a:lnTo>
                    <a:pt x="219" y="200"/>
                  </a:lnTo>
                  <a:lnTo>
                    <a:pt x="225" y="198"/>
                  </a:lnTo>
                  <a:lnTo>
                    <a:pt x="225" y="234"/>
                  </a:lnTo>
                  <a:lnTo>
                    <a:pt x="219" y="234"/>
                  </a:lnTo>
                  <a:lnTo>
                    <a:pt x="211" y="237"/>
                  </a:lnTo>
                  <a:lnTo>
                    <a:pt x="202" y="237"/>
                  </a:lnTo>
                  <a:lnTo>
                    <a:pt x="194" y="240"/>
                  </a:lnTo>
                  <a:lnTo>
                    <a:pt x="183" y="237"/>
                  </a:lnTo>
                  <a:lnTo>
                    <a:pt x="174" y="237"/>
                  </a:lnTo>
                  <a:lnTo>
                    <a:pt x="169" y="232"/>
                  </a:lnTo>
                  <a:lnTo>
                    <a:pt x="163" y="229"/>
                  </a:lnTo>
                  <a:lnTo>
                    <a:pt x="157" y="220"/>
                  </a:lnTo>
                  <a:lnTo>
                    <a:pt x="154" y="212"/>
                  </a:lnTo>
                  <a:lnTo>
                    <a:pt x="132" y="226"/>
                  </a:lnTo>
                  <a:lnTo>
                    <a:pt x="104" y="237"/>
                  </a:lnTo>
                  <a:lnTo>
                    <a:pt x="76" y="240"/>
                  </a:lnTo>
                  <a:lnTo>
                    <a:pt x="48" y="234"/>
                  </a:lnTo>
                  <a:lnTo>
                    <a:pt x="22" y="223"/>
                  </a:lnTo>
                  <a:lnTo>
                    <a:pt x="5" y="200"/>
                  </a:lnTo>
                  <a:lnTo>
                    <a:pt x="0" y="172"/>
                  </a:lnTo>
                  <a:lnTo>
                    <a:pt x="5" y="144"/>
                  </a:lnTo>
                  <a:lnTo>
                    <a:pt x="17" y="124"/>
                  </a:lnTo>
                  <a:lnTo>
                    <a:pt x="36" y="113"/>
                  </a:lnTo>
                  <a:lnTo>
                    <a:pt x="62" y="104"/>
                  </a:lnTo>
                  <a:lnTo>
                    <a:pt x="87" y="102"/>
                  </a:lnTo>
                  <a:lnTo>
                    <a:pt x="107" y="99"/>
                  </a:lnTo>
                  <a:lnTo>
                    <a:pt x="126" y="96"/>
                  </a:lnTo>
                  <a:lnTo>
                    <a:pt x="140" y="90"/>
                  </a:lnTo>
                  <a:lnTo>
                    <a:pt x="152" y="85"/>
                  </a:lnTo>
                  <a:lnTo>
                    <a:pt x="154" y="71"/>
                  </a:lnTo>
                  <a:lnTo>
                    <a:pt x="149" y="54"/>
                  </a:lnTo>
                  <a:lnTo>
                    <a:pt x="138" y="45"/>
                  </a:lnTo>
                  <a:lnTo>
                    <a:pt x="124" y="40"/>
                  </a:lnTo>
                  <a:lnTo>
                    <a:pt x="107" y="40"/>
                  </a:lnTo>
                  <a:lnTo>
                    <a:pt x="81" y="42"/>
                  </a:lnTo>
                  <a:lnTo>
                    <a:pt x="64" y="54"/>
                  </a:lnTo>
                  <a:lnTo>
                    <a:pt x="56" y="73"/>
                  </a:lnTo>
                  <a:lnTo>
                    <a:pt x="8" y="73"/>
                  </a:lnTo>
                  <a:lnTo>
                    <a:pt x="14" y="45"/>
                  </a:lnTo>
                  <a:lnTo>
                    <a:pt x="31" y="23"/>
                  </a:lnTo>
                  <a:lnTo>
                    <a:pt x="53" y="8"/>
                  </a:lnTo>
                  <a:lnTo>
                    <a:pt x="81" y="0"/>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33"/>
            <p:cNvSpPr>
              <a:spLocks/>
            </p:cNvSpPr>
            <p:nvPr/>
          </p:nvSpPr>
          <p:spPr bwMode="auto">
            <a:xfrm>
              <a:off x="5173" y="1392"/>
              <a:ext cx="132" cy="232"/>
            </a:xfrm>
            <a:custGeom>
              <a:avLst/>
              <a:gdLst>
                <a:gd name="T0" fmla="*/ 112 w 132"/>
                <a:gd name="T1" fmla="*/ 0 h 232"/>
                <a:gd name="T2" fmla="*/ 121 w 132"/>
                <a:gd name="T3" fmla="*/ 0 h 232"/>
                <a:gd name="T4" fmla="*/ 126 w 132"/>
                <a:gd name="T5" fmla="*/ 0 h 232"/>
                <a:gd name="T6" fmla="*/ 129 w 132"/>
                <a:gd name="T7" fmla="*/ 0 h 232"/>
                <a:gd name="T8" fmla="*/ 132 w 132"/>
                <a:gd name="T9" fmla="*/ 0 h 232"/>
                <a:gd name="T10" fmla="*/ 132 w 132"/>
                <a:gd name="T11" fmla="*/ 48 h 232"/>
                <a:gd name="T12" fmla="*/ 121 w 132"/>
                <a:gd name="T13" fmla="*/ 48 h 232"/>
                <a:gd name="T14" fmla="*/ 109 w 132"/>
                <a:gd name="T15" fmla="*/ 45 h 232"/>
                <a:gd name="T16" fmla="*/ 87 w 132"/>
                <a:gd name="T17" fmla="*/ 51 h 232"/>
                <a:gd name="T18" fmla="*/ 67 w 132"/>
                <a:gd name="T19" fmla="*/ 68 h 232"/>
                <a:gd name="T20" fmla="*/ 53 w 132"/>
                <a:gd name="T21" fmla="*/ 90 h 232"/>
                <a:gd name="T22" fmla="*/ 50 w 132"/>
                <a:gd name="T23" fmla="*/ 124 h 232"/>
                <a:gd name="T24" fmla="*/ 50 w 132"/>
                <a:gd name="T25" fmla="*/ 232 h 232"/>
                <a:gd name="T26" fmla="*/ 0 w 132"/>
                <a:gd name="T27" fmla="*/ 232 h 232"/>
                <a:gd name="T28" fmla="*/ 0 w 132"/>
                <a:gd name="T29" fmla="*/ 6 h 232"/>
                <a:gd name="T30" fmla="*/ 47 w 132"/>
                <a:gd name="T31" fmla="*/ 6 h 232"/>
                <a:gd name="T32" fmla="*/ 47 w 132"/>
                <a:gd name="T33" fmla="*/ 48 h 232"/>
                <a:gd name="T34" fmla="*/ 47 w 132"/>
                <a:gd name="T35" fmla="*/ 48 h 232"/>
                <a:gd name="T36" fmla="*/ 59 w 132"/>
                <a:gd name="T37" fmla="*/ 25 h 232"/>
                <a:gd name="T38" fmla="*/ 84 w 132"/>
                <a:gd name="T39" fmla="*/ 6 h 232"/>
                <a:gd name="T40" fmla="*/ 112 w 132"/>
                <a:gd name="T4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 h="232">
                  <a:moveTo>
                    <a:pt x="112" y="0"/>
                  </a:moveTo>
                  <a:lnTo>
                    <a:pt x="121" y="0"/>
                  </a:lnTo>
                  <a:lnTo>
                    <a:pt x="126" y="0"/>
                  </a:lnTo>
                  <a:lnTo>
                    <a:pt x="129" y="0"/>
                  </a:lnTo>
                  <a:lnTo>
                    <a:pt x="132" y="0"/>
                  </a:lnTo>
                  <a:lnTo>
                    <a:pt x="132" y="48"/>
                  </a:lnTo>
                  <a:lnTo>
                    <a:pt x="121" y="48"/>
                  </a:lnTo>
                  <a:lnTo>
                    <a:pt x="109" y="45"/>
                  </a:lnTo>
                  <a:lnTo>
                    <a:pt x="87" y="51"/>
                  </a:lnTo>
                  <a:lnTo>
                    <a:pt x="67" y="68"/>
                  </a:lnTo>
                  <a:lnTo>
                    <a:pt x="53" y="90"/>
                  </a:lnTo>
                  <a:lnTo>
                    <a:pt x="50" y="124"/>
                  </a:lnTo>
                  <a:lnTo>
                    <a:pt x="50" y="232"/>
                  </a:lnTo>
                  <a:lnTo>
                    <a:pt x="0" y="232"/>
                  </a:lnTo>
                  <a:lnTo>
                    <a:pt x="0" y="6"/>
                  </a:lnTo>
                  <a:lnTo>
                    <a:pt x="47" y="6"/>
                  </a:lnTo>
                  <a:lnTo>
                    <a:pt x="47" y="48"/>
                  </a:lnTo>
                  <a:lnTo>
                    <a:pt x="47" y="48"/>
                  </a:lnTo>
                  <a:lnTo>
                    <a:pt x="59" y="25"/>
                  </a:lnTo>
                  <a:lnTo>
                    <a:pt x="84"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34"/>
            <p:cNvSpPr>
              <a:spLocks/>
            </p:cNvSpPr>
            <p:nvPr/>
          </p:nvSpPr>
          <p:spPr bwMode="auto">
            <a:xfrm>
              <a:off x="5347" y="1310"/>
              <a:ext cx="211" cy="314"/>
            </a:xfrm>
            <a:custGeom>
              <a:avLst/>
              <a:gdLst>
                <a:gd name="T0" fmla="*/ 0 w 211"/>
                <a:gd name="T1" fmla="*/ 0 h 314"/>
                <a:gd name="T2" fmla="*/ 51 w 211"/>
                <a:gd name="T3" fmla="*/ 0 h 314"/>
                <a:gd name="T4" fmla="*/ 51 w 211"/>
                <a:gd name="T5" fmla="*/ 178 h 314"/>
                <a:gd name="T6" fmla="*/ 141 w 211"/>
                <a:gd name="T7" fmla="*/ 88 h 314"/>
                <a:gd name="T8" fmla="*/ 203 w 211"/>
                <a:gd name="T9" fmla="*/ 88 h 314"/>
                <a:gd name="T10" fmla="*/ 115 w 211"/>
                <a:gd name="T11" fmla="*/ 170 h 314"/>
                <a:gd name="T12" fmla="*/ 211 w 211"/>
                <a:gd name="T13" fmla="*/ 314 h 314"/>
                <a:gd name="T14" fmla="*/ 149 w 211"/>
                <a:gd name="T15" fmla="*/ 314 h 314"/>
                <a:gd name="T16" fmla="*/ 82 w 211"/>
                <a:gd name="T17" fmla="*/ 203 h 314"/>
                <a:gd name="T18" fmla="*/ 51 w 211"/>
                <a:gd name="T19" fmla="*/ 234 h 314"/>
                <a:gd name="T20" fmla="*/ 51 w 211"/>
                <a:gd name="T21" fmla="*/ 314 h 314"/>
                <a:gd name="T22" fmla="*/ 0 w 211"/>
                <a:gd name="T23" fmla="*/ 314 h 314"/>
                <a:gd name="T24" fmla="*/ 0 w 211"/>
                <a:gd name="T2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314">
                  <a:moveTo>
                    <a:pt x="0" y="0"/>
                  </a:moveTo>
                  <a:lnTo>
                    <a:pt x="51" y="0"/>
                  </a:lnTo>
                  <a:lnTo>
                    <a:pt x="51" y="178"/>
                  </a:lnTo>
                  <a:lnTo>
                    <a:pt x="141" y="88"/>
                  </a:lnTo>
                  <a:lnTo>
                    <a:pt x="203" y="88"/>
                  </a:lnTo>
                  <a:lnTo>
                    <a:pt x="115" y="170"/>
                  </a:lnTo>
                  <a:lnTo>
                    <a:pt x="211" y="314"/>
                  </a:lnTo>
                  <a:lnTo>
                    <a:pt x="149" y="314"/>
                  </a:lnTo>
                  <a:lnTo>
                    <a:pt x="82" y="203"/>
                  </a:lnTo>
                  <a:lnTo>
                    <a:pt x="51" y="234"/>
                  </a:lnTo>
                  <a:lnTo>
                    <a:pt x="51" y="314"/>
                  </a:lnTo>
                  <a:lnTo>
                    <a:pt x="0" y="3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 name="Footer Placeholder"/>
          <p:cNvSpPr>
            <a:spLocks noGrp="1"/>
          </p:cNvSpPr>
          <p:nvPr>
            <p:ph type="ftr" sz="quarter" idx="11"/>
          </p:nvPr>
        </p:nvSpPr>
        <p:spPr>
          <a:xfrm>
            <a:off x="914400" y="6400800"/>
            <a:ext cx="2743200" cy="137160"/>
          </a:xfrm>
        </p:spPr>
        <p:txBody>
          <a:bodyPr lIns="0" tIns="0" rIns="0" bIns="0"/>
          <a:lstStyle>
            <a:lvl1pPr algn="l">
              <a:defRPr>
                <a:solidFill>
                  <a:schemeClr val="accent1"/>
                </a:solidFill>
                <a:latin typeface="+mn-lt"/>
              </a:defRPr>
            </a:lvl1pPr>
          </a:lstStyle>
          <a:p>
            <a:pPr>
              <a:defRPr/>
            </a:pPr>
            <a:endParaRPr lang="en-US" dirty="0"/>
          </a:p>
        </p:txBody>
      </p:sp>
      <p:sp>
        <p:nvSpPr>
          <p:cNvPr id="7" name="Text Placeholder"/>
          <p:cNvSpPr>
            <a:spLocks noGrp="1"/>
          </p:cNvSpPr>
          <p:nvPr>
            <p:ph type="body" sz="quarter" idx="10"/>
          </p:nvPr>
        </p:nvSpPr>
        <p:spPr>
          <a:xfrm>
            <a:off x="914400" y="4343400"/>
            <a:ext cx="7315200" cy="1371600"/>
          </a:xfrm>
          <a:prstGeom prst="rect">
            <a:avLst/>
          </a:prstGeom>
        </p:spPr>
        <p:txBody>
          <a:bodyPr lIns="45720" tIns="45720" rIns="45720" bIns="45720" anchor="ctr"/>
          <a:lstStyle>
            <a:lvl1pPr algn="l">
              <a:spcBef>
                <a:spcPts val="300"/>
              </a:spcBef>
              <a:buNone/>
              <a:defRPr sz="2400">
                <a:solidFill>
                  <a:schemeClr val="tx2"/>
                </a:solidFill>
                <a:latin typeface="+mn-lt"/>
              </a:defRPr>
            </a:lvl1pPr>
          </a:lstStyle>
          <a:p>
            <a:pPr lvl="0"/>
            <a:r>
              <a:rPr lang="en-US" smtClean="0"/>
              <a:t>Click to edit Master text styles</a:t>
            </a:r>
          </a:p>
        </p:txBody>
      </p:sp>
      <p:sp>
        <p:nvSpPr>
          <p:cNvPr id="13" name="Gray Bar"/>
          <p:cNvSpPr/>
          <p:nvPr/>
        </p:nvSpPr>
        <p:spPr bwMode="auto">
          <a:xfrm>
            <a:off x="0" y="4114801"/>
            <a:ext cx="9144000" cy="137160"/>
          </a:xfrm>
          <a:prstGeom prst="rect">
            <a:avLst/>
          </a:prstGeom>
          <a:solidFill>
            <a:schemeClr val="bg2"/>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600" dirty="0" smtClean="0">
              <a:solidFill>
                <a:srgbClr val="040000"/>
              </a:solidFill>
              <a:latin typeface="+mn-lt"/>
            </a:endParaRPr>
          </a:p>
        </p:txBody>
      </p:sp>
      <p:sp>
        <p:nvSpPr>
          <p:cNvPr id="3" name="Subtitle"/>
          <p:cNvSpPr>
            <a:spLocks noGrp="1"/>
          </p:cNvSpPr>
          <p:nvPr>
            <p:ph type="subTitle" idx="1"/>
          </p:nvPr>
        </p:nvSpPr>
        <p:spPr>
          <a:xfrm>
            <a:off x="914400" y="2971800"/>
            <a:ext cx="7315200" cy="914400"/>
          </a:xfrm>
          <a:prstGeom prst="rect">
            <a:avLst/>
          </a:prstGeom>
          <a:noFill/>
        </p:spPr>
        <p:txBody>
          <a:bodyPr lIns="0" tIns="0" rIns="0" bIns="0" anchor="t"/>
          <a:lstStyle>
            <a:lvl1pPr marL="0" indent="0" algn="l">
              <a:buNone/>
              <a:defRPr sz="2800">
                <a:solidFill>
                  <a:schemeClr val="bg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2" name="Title"/>
          <p:cNvSpPr>
            <a:spLocks noGrp="1"/>
          </p:cNvSpPr>
          <p:nvPr>
            <p:ph type="ctrTitle"/>
          </p:nvPr>
        </p:nvSpPr>
        <p:spPr>
          <a:xfrm>
            <a:off x="914400" y="914400"/>
            <a:ext cx="7315200" cy="1828800"/>
          </a:xfrm>
        </p:spPr>
        <p:txBody>
          <a:bodyPr lIns="0" tIns="0" rIns="0" bIns="0" anchor="b"/>
          <a:lstStyle>
            <a:lvl1pPr algn="l">
              <a:defRPr sz="4000">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1302515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2-3-4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atin typeface="+mn-lt"/>
              </a:defRPr>
            </a:lvl1pPr>
          </a:lstStyle>
          <a:p>
            <a:pPr>
              <a:defRPr/>
            </a:pPr>
            <a:endParaRPr lang="en-US" dirty="0"/>
          </a:p>
        </p:txBody>
      </p:sp>
      <p:sp>
        <p:nvSpPr>
          <p:cNvPr id="5" name="Content Placeholder 4"/>
          <p:cNvSpPr>
            <a:spLocks noGrp="1"/>
          </p:cNvSpPr>
          <p:nvPr>
            <p:ph sz="quarter" idx="11"/>
          </p:nvPr>
        </p:nvSpPr>
        <p:spPr>
          <a:xfrm>
            <a:off x="6172200" y="914400"/>
            <a:ext cx="2743200" cy="5486400"/>
          </a:xfrm>
        </p:spPr>
        <p:txBody>
          <a:bodyPr/>
          <a:lstStyle>
            <a:lvl1pPr marL="344488" indent="-344488">
              <a:lnSpc>
                <a:spcPct val="100000"/>
              </a:lnSpc>
              <a:spcBef>
                <a:spcPts val="0"/>
              </a:spcBef>
              <a:spcAft>
                <a:spcPts val="1200"/>
              </a:spcAft>
              <a:buClr>
                <a:schemeClr val="accent2"/>
              </a:buClr>
              <a:buFont typeface="+mj-lt"/>
              <a:buAutoNum type="arabicPeriod"/>
              <a:defRPr sz="2000">
                <a:latin typeface="+mn-lt"/>
              </a:defRPr>
            </a:lvl1pPr>
            <a:lvl2pPr marL="800100" indent="-3429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smtClean="0"/>
              <a:t>Click to edit Master text styles</a:t>
            </a:r>
          </a:p>
        </p:txBody>
      </p:sp>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4" name="Date Placeholder 3"/>
          <p:cNvSpPr>
            <a:spLocks noGrp="1"/>
          </p:cNvSpPr>
          <p:nvPr>
            <p:ph type="dt" sz="half" idx="12"/>
          </p:nvPr>
        </p:nvSpPr>
        <p:spPr/>
        <p:txBody>
          <a:bodyPr/>
          <a:lstStyle/>
          <a:p>
            <a:fld id="{F59EFA33-16CC-48B9-A2D0-3A576A04492C}" type="datetime1">
              <a:rPr lang="en-US" smtClean="0"/>
              <a:t>11/4/2015</a:t>
            </a:fld>
            <a:endParaRPr lang="en-US" dirty="0"/>
          </a:p>
        </p:txBody>
      </p:sp>
      <p:sp>
        <p:nvSpPr>
          <p:cNvPr id="6" name="Slide Number Placeholder 5"/>
          <p:cNvSpPr>
            <a:spLocks noGrp="1"/>
          </p:cNvSpPr>
          <p:nvPr>
            <p:ph type="sldNum" sz="quarter" idx="13"/>
          </p:nvPr>
        </p:nvSpPr>
        <p:spPr/>
        <p:txBody>
          <a:bodyPr/>
          <a:lstStyle/>
          <a:p>
            <a:fld id="{14E3EC08-AC67-4B9D-B845-B6303002E25D}" type="slidenum">
              <a:rPr lang="en-US" smtClean="0"/>
              <a:pPr/>
              <a:t>‹#›</a:t>
            </a:fld>
            <a:endParaRPr lang="en-US" dirty="0"/>
          </a:p>
        </p:txBody>
      </p:sp>
    </p:spTree>
    <p:extLst>
      <p:ext uri="{BB962C8B-B14F-4D97-AF65-F5344CB8AC3E}">
        <p14:creationId xmlns:p14="http://schemas.microsoft.com/office/powerpoint/2010/main" val="3159395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599" y="1371600"/>
            <a:ext cx="2971802" cy="5029200"/>
          </a:xfrm>
          <a:noFill/>
          <a:ln>
            <a:noFill/>
            <a:headEnd/>
            <a:tailEnd/>
          </a:ln>
        </p:spPr>
        <p:txBody>
          <a:bodyPr vert="horz" wrap="square" lIns="91440" tIns="45720" rIns="91440" bIns="45720" numCol="1" anchor="t" anchorCtr="0" compatLnSpc="1">
            <a:prstTxWarp prst="textNoShape">
              <a:avLst/>
            </a:prstTxWarp>
          </a:bodyPr>
          <a:lstStyle>
            <a:lvl1pPr>
              <a:defRPr lang="en-US" dirty="0" smtClean="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0"/>
          </p:nvPr>
        </p:nvSpPr>
        <p:spPr/>
        <p:txBody>
          <a:bodyPr/>
          <a:lstStyle>
            <a:lvl1pPr>
              <a:defRPr>
                <a:latin typeface="+mn-lt"/>
              </a:defRPr>
            </a:lvl1pPr>
          </a:lstStyle>
          <a:p>
            <a:pPr>
              <a:defRPr/>
            </a:pPr>
            <a:endParaRPr lang="en-US" dirty="0"/>
          </a:p>
        </p:txBody>
      </p:sp>
      <p:sp>
        <p:nvSpPr>
          <p:cNvPr id="7" name="Content Placeholder 6"/>
          <p:cNvSpPr>
            <a:spLocks noGrp="1"/>
          </p:cNvSpPr>
          <p:nvPr>
            <p:ph sz="quarter" idx="11"/>
          </p:nvPr>
        </p:nvSpPr>
        <p:spPr>
          <a:xfrm>
            <a:off x="3429000" y="1371600"/>
            <a:ext cx="5486400" cy="50292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8" name="Text Placeholder 7"/>
          <p:cNvSpPr>
            <a:spLocks noGrp="1"/>
          </p:cNvSpPr>
          <p:nvPr>
            <p:ph type="body" sz="quarter" idx="12"/>
          </p:nvPr>
        </p:nvSpPr>
        <p:spPr>
          <a:xfrm>
            <a:off x="228600" y="914400"/>
            <a:ext cx="8686800" cy="457200"/>
          </a:xfrm>
        </p:spPr>
        <p:txBody>
          <a:bodyPr anchor="t"/>
          <a:lstStyle>
            <a:lvl1pPr marL="0" indent="0" algn="ctr">
              <a:buNone/>
              <a:defRPr sz="2400" b="1">
                <a:solidFill>
                  <a:schemeClr val="accent2"/>
                </a:solidFill>
                <a:latin typeface="+mn-lt"/>
              </a:defRPr>
            </a:lvl1pPr>
          </a:lstStyle>
          <a:p>
            <a:pPr lvl="0"/>
            <a:r>
              <a:rPr lang="en-US" smtClean="0"/>
              <a:t>Click to edit Master text styles</a:t>
            </a:r>
          </a:p>
        </p:txBody>
      </p:sp>
      <p:sp>
        <p:nvSpPr>
          <p:cNvPr id="2" name="Date Placeholder 1"/>
          <p:cNvSpPr>
            <a:spLocks noGrp="1"/>
          </p:cNvSpPr>
          <p:nvPr>
            <p:ph type="dt" sz="half" idx="13"/>
          </p:nvPr>
        </p:nvSpPr>
        <p:spPr/>
        <p:txBody>
          <a:bodyPr/>
          <a:lstStyle/>
          <a:p>
            <a:fld id="{F59EFA33-16CC-48B9-A2D0-3A576A04492C}" type="datetime1">
              <a:rPr lang="en-US" smtClean="0"/>
              <a:t>11/4/2015</a:t>
            </a:fld>
            <a:endParaRPr lang="en-US" dirty="0"/>
          </a:p>
        </p:txBody>
      </p:sp>
      <p:sp>
        <p:nvSpPr>
          <p:cNvPr id="5" name="Slide Number Placeholder 4"/>
          <p:cNvSpPr>
            <a:spLocks noGrp="1"/>
          </p:cNvSpPr>
          <p:nvPr>
            <p:ph type="sldNum" sz="quarter" idx="14"/>
          </p:nvPr>
        </p:nvSpPr>
        <p:spPr/>
        <p:txBody>
          <a:bodyPr/>
          <a:lstStyle/>
          <a:p>
            <a:fld id="{14E3EC08-AC67-4B9D-B845-B6303002E25D}" type="slidenum">
              <a:rPr lang="en-US" smtClean="0"/>
              <a:pPr/>
              <a:t>‹#›</a:t>
            </a:fld>
            <a:endParaRPr lang="en-US" dirty="0"/>
          </a:p>
        </p:txBody>
      </p:sp>
    </p:spTree>
    <p:extLst>
      <p:ext uri="{BB962C8B-B14F-4D97-AF65-F5344CB8AC3E}">
        <p14:creationId xmlns:p14="http://schemas.microsoft.com/office/powerpoint/2010/main" val="793469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0" name="TextBox 9"/>
          <p:cNvSpPr txBox="1"/>
          <p:nvPr/>
        </p:nvSpPr>
        <p:spPr>
          <a:xfrm>
            <a:off x="457200" y="1523999"/>
            <a:ext cx="685800" cy="685800"/>
          </a:xfrm>
          <a:prstGeom prst="rect">
            <a:avLst/>
          </a:prstGeom>
          <a:noFill/>
        </p:spPr>
        <p:txBody>
          <a:bodyPr wrap="none" lIns="0" tIns="1097280" rIns="0" bIns="0" rtlCol="0" anchor="ctr" anchorCtr="0">
            <a:noAutofit/>
          </a:bodyPr>
          <a:lstStyle/>
          <a:p>
            <a:pPr marL="0" indent="0" algn="ctr">
              <a:buFont typeface="Arial" panose="020B0604020202020204" pitchFamily="34" charset="0"/>
              <a:buNone/>
            </a:pPr>
            <a:r>
              <a:rPr lang="en-US" sz="18000" dirty="0" smtClean="0">
                <a:solidFill>
                  <a:schemeClr val="accent2"/>
                </a:solidFill>
                <a:latin typeface="+mn-lt"/>
              </a:rPr>
              <a:t>“</a:t>
            </a:r>
            <a:endParaRPr lang="en-US" sz="18000" dirty="0">
              <a:solidFill>
                <a:schemeClr val="accent2"/>
              </a:solidFill>
              <a:latin typeface="+mn-lt"/>
            </a:endParaRPr>
          </a:p>
        </p:txBody>
      </p:sp>
      <p:sp>
        <p:nvSpPr>
          <p:cNvPr id="15" name="TextBox 14"/>
          <p:cNvSpPr txBox="1"/>
          <p:nvPr/>
        </p:nvSpPr>
        <p:spPr>
          <a:xfrm>
            <a:off x="8001000" y="4267198"/>
            <a:ext cx="685800" cy="685800"/>
          </a:xfrm>
          <a:prstGeom prst="rect">
            <a:avLst/>
          </a:prstGeom>
          <a:noFill/>
        </p:spPr>
        <p:txBody>
          <a:bodyPr wrap="none" lIns="0" tIns="1097280" rIns="0" bIns="0" rtlCol="0" anchor="ctr" anchorCtr="0">
            <a:noAutofit/>
          </a:bodyPr>
          <a:lstStyle>
            <a:defPPr>
              <a:defRPr lang="en-US"/>
            </a:defPPr>
            <a:lvl1pPr indent="0" algn="ctr">
              <a:buFont typeface="Arial" panose="020B0604020202020204" pitchFamily="34" charset="0"/>
              <a:buNone/>
              <a:defRPr sz="18000">
                <a:solidFill>
                  <a:schemeClr val="accent2"/>
                </a:solidFill>
              </a:defRPr>
            </a:lvl1pPr>
          </a:lstStyle>
          <a:p>
            <a:pPr lvl="0"/>
            <a:r>
              <a:rPr lang="en-US" dirty="0" smtClean="0">
                <a:latin typeface="+mn-lt"/>
              </a:rPr>
              <a:t>”</a:t>
            </a:r>
            <a:endParaRPr lang="en-US" dirty="0">
              <a:latin typeface="+mn-lt"/>
            </a:endParaRPr>
          </a:p>
        </p:txBody>
      </p:sp>
      <p:sp>
        <p:nvSpPr>
          <p:cNvPr id="6" name="Text Placeholder 5"/>
          <p:cNvSpPr>
            <a:spLocks noGrp="1"/>
          </p:cNvSpPr>
          <p:nvPr>
            <p:ph type="body" sz="quarter" idx="13"/>
          </p:nvPr>
        </p:nvSpPr>
        <p:spPr>
          <a:xfrm>
            <a:off x="1143000" y="1523998"/>
            <a:ext cx="6858000" cy="3429000"/>
          </a:xfrm>
        </p:spPr>
        <p:txBody>
          <a:bodyPr>
            <a:noAutofit/>
          </a:bodyPr>
          <a:lstStyle>
            <a:lvl1pPr marL="0" indent="0">
              <a:lnSpc>
                <a:spcPct val="114000"/>
              </a:lnSpc>
              <a:spcBef>
                <a:spcPts val="0"/>
              </a:spcBef>
              <a:spcAft>
                <a:spcPts val="0"/>
              </a:spcAft>
              <a:buNone/>
              <a:defRPr sz="2800">
                <a:latin typeface="+mn-lt"/>
              </a:defRPr>
            </a:lvl1pPr>
            <a:lvl2pPr marL="0" indent="0">
              <a:lnSpc>
                <a:spcPct val="120000"/>
              </a:lnSpc>
              <a:spcBef>
                <a:spcPts val="0"/>
              </a:spcBef>
              <a:buNone/>
              <a:defRPr sz="2800"/>
            </a:lvl2pPr>
            <a:lvl3pPr marL="0" indent="0">
              <a:lnSpc>
                <a:spcPct val="120000"/>
              </a:lnSpc>
              <a:spcBef>
                <a:spcPts val="0"/>
              </a:spcBef>
              <a:buNone/>
              <a:defRPr sz="2800"/>
            </a:lvl3pPr>
            <a:lvl4pPr marL="0" indent="0">
              <a:lnSpc>
                <a:spcPct val="120000"/>
              </a:lnSpc>
              <a:spcBef>
                <a:spcPts val="0"/>
              </a:spcBef>
              <a:buNone/>
              <a:defRPr sz="2800"/>
            </a:lvl4pPr>
            <a:lvl5pPr marL="0" indent="0">
              <a:lnSpc>
                <a:spcPct val="120000"/>
              </a:lnSpc>
              <a:spcBef>
                <a:spcPts val="0"/>
              </a:spcBef>
              <a:buNone/>
              <a:defRPr sz="2800"/>
            </a:lvl5pPr>
          </a:lstStyle>
          <a:p>
            <a:pPr lvl="0"/>
            <a:r>
              <a:rPr lang="en-US" smtClean="0"/>
              <a:t>Click to edit Master text styles</a:t>
            </a:r>
          </a:p>
        </p:txBody>
      </p:sp>
      <p:sp>
        <p:nvSpPr>
          <p:cNvPr id="14" name="Text Placeholder 5"/>
          <p:cNvSpPr>
            <a:spLocks noGrp="1"/>
          </p:cNvSpPr>
          <p:nvPr>
            <p:ph type="body" sz="quarter" idx="16"/>
          </p:nvPr>
        </p:nvSpPr>
        <p:spPr>
          <a:xfrm>
            <a:off x="1143000" y="5029200"/>
            <a:ext cx="6858000" cy="1371600"/>
          </a:xfrm>
        </p:spPr>
        <p:txBody>
          <a:bodyPr>
            <a:noAutofit/>
          </a:bodyPr>
          <a:lstStyle>
            <a:lvl1pPr marL="0" indent="0" algn="r">
              <a:lnSpc>
                <a:spcPct val="100000"/>
              </a:lnSpc>
              <a:spcBef>
                <a:spcPts val="0"/>
              </a:spcBef>
              <a:buNone/>
              <a:defRPr sz="2400">
                <a:solidFill>
                  <a:schemeClr val="accent2"/>
                </a:solidFill>
                <a:latin typeface="+mn-lt"/>
              </a:defRPr>
            </a:lvl1pPr>
            <a:lvl2pPr marL="0" indent="0">
              <a:lnSpc>
                <a:spcPct val="120000"/>
              </a:lnSpc>
              <a:spcBef>
                <a:spcPts val="0"/>
              </a:spcBef>
              <a:buNone/>
              <a:defRPr sz="2800"/>
            </a:lvl2pPr>
            <a:lvl3pPr marL="0" indent="0">
              <a:lnSpc>
                <a:spcPct val="120000"/>
              </a:lnSpc>
              <a:spcBef>
                <a:spcPts val="0"/>
              </a:spcBef>
              <a:buNone/>
              <a:defRPr sz="2800"/>
            </a:lvl3pPr>
            <a:lvl4pPr marL="0" indent="0">
              <a:lnSpc>
                <a:spcPct val="120000"/>
              </a:lnSpc>
              <a:spcBef>
                <a:spcPts val="0"/>
              </a:spcBef>
              <a:buNone/>
              <a:defRPr sz="2800"/>
            </a:lvl4pPr>
            <a:lvl5pPr marL="0" indent="0">
              <a:lnSpc>
                <a:spcPct val="120000"/>
              </a:lnSpc>
              <a:spcBef>
                <a:spcPts val="0"/>
              </a:spcBef>
              <a:buNone/>
              <a:defRPr sz="2800"/>
            </a:lvl5pPr>
          </a:lstStyle>
          <a:p>
            <a:pPr lvl="0"/>
            <a:r>
              <a:rPr lang="en-US" smtClean="0"/>
              <a:t>Click to edit Master text styles</a:t>
            </a:r>
          </a:p>
        </p:txBody>
      </p:sp>
      <p:sp>
        <p:nvSpPr>
          <p:cNvPr id="16" name="Text Placeholder 15"/>
          <p:cNvSpPr>
            <a:spLocks noGrp="1"/>
          </p:cNvSpPr>
          <p:nvPr>
            <p:ph type="body" sz="quarter" idx="19"/>
          </p:nvPr>
        </p:nvSpPr>
        <p:spPr>
          <a:xfrm>
            <a:off x="1143000" y="914400"/>
            <a:ext cx="6858000" cy="457200"/>
          </a:xfrm>
        </p:spPr>
        <p:txBody>
          <a:bodyPr/>
          <a:lstStyle>
            <a:lvl1pPr marL="0" indent="0">
              <a:buNone/>
              <a:defRPr b="1" i="0">
                <a:solidFill>
                  <a:schemeClr val="bg2"/>
                </a:solidFill>
                <a:latin typeface="+mn-lt"/>
              </a:defRPr>
            </a:lvl1pPr>
          </a:lstStyle>
          <a:p>
            <a:pPr lvl="0"/>
            <a:r>
              <a:rPr lang="en-US" smtClean="0"/>
              <a:t>Click to edit Master text styles</a:t>
            </a:r>
          </a:p>
        </p:txBody>
      </p:sp>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9" name="Footer Placeholder 8"/>
          <p:cNvSpPr>
            <a:spLocks noGrp="1"/>
          </p:cNvSpPr>
          <p:nvPr>
            <p:ph type="ftr" sz="quarter" idx="21"/>
          </p:nvPr>
        </p:nvSpPr>
        <p:spPr/>
        <p:txBody>
          <a:bodyPr/>
          <a:lstStyle>
            <a:lvl1pPr>
              <a:defRPr>
                <a:latin typeface="+mn-lt"/>
              </a:defRPr>
            </a:lvl1pPr>
          </a:lstStyle>
          <a:p>
            <a:pPr>
              <a:defRPr/>
            </a:pPr>
            <a:endParaRPr lang="en-US" dirty="0"/>
          </a:p>
        </p:txBody>
      </p:sp>
      <p:sp>
        <p:nvSpPr>
          <p:cNvPr id="3" name="Date Placeholder 2"/>
          <p:cNvSpPr>
            <a:spLocks noGrp="1"/>
          </p:cNvSpPr>
          <p:nvPr>
            <p:ph type="dt" sz="half" idx="22"/>
          </p:nvPr>
        </p:nvSpPr>
        <p:spPr/>
        <p:txBody>
          <a:bodyPr/>
          <a:lstStyle/>
          <a:p>
            <a:fld id="{F59EFA33-16CC-48B9-A2D0-3A576A04492C}" type="datetime1">
              <a:rPr lang="en-US" smtClean="0"/>
              <a:t>11/4/2015</a:t>
            </a:fld>
            <a:endParaRPr lang="en-US" dirty="0"/>
          </a:p>
        </p:txBody>
      </p:sp>
      <p:sp>
        <p:nvSpPr>
          <p:cNvPr id="4" name="Slide Number Placeholder 3"/>
          <p:cNvSpPr>
            <a:spLocks noGrp="1"/>
          </p:cNvSpPr>
          <p:nvPr>
            <p:ph type="sldNum" sz="quarter" idx="23"/>
          </p:nvPr>
        </p:nvSpPr>
        <p:spPr/>
        <p:txBody>
          <a:bodyPr/>
          <a:lstStyle/>
          <a:p>
            <a:fld id="{14E3EC08-AC67-4B9D-B845-B6303002E25D}" type="slidenum">
              <a:rPr lang="en-US" smtClean="0"/>
              <a:pPr/>
              <a:t>‹#›</a:t>
            </a:fld>
            <a:endParaRPr lang="en-US" dirty="0"/>
          </a:p>
        </p:txBody>
      </p:sp>
    </p:spTree>
    <p:extLst>
      <p:ext uri="{BB962C8B-B14F-4D97-AF65-F5344CB8AC3E}">
        <p14:creationId xmlns:p14="http://schemas.microsoft.com/office/powerpoint/2010/main" val="222159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rt with Caption">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914400" y="2286000"/>
            <a:ext cx="731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1371600"/>
            <a:ext cx="7315200" cy="91440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0"/>
          </p:nvPr>
        </p:nvSpPr>
        <p:spPr/>
        <p:txBody>
          <a:bodyPr/>
          <a:lstStyle/>
          <a:p>
            <a:pPr>
              <a:defRPr/>
            </a:pPr>
            <a:endParaRPr lang="en-US" dirty="0"/>
          </a:p>
        </p:txBody>
      </p:sp>
      <p:sp>
        <p:nvSpPr>
          <p:cNvPr id="5" name="Text Placeholder 4"/>
          <p:cNvSpPr>
            <a:spLocks noGrp="1"/>
          </p:cNvSpPr>
          <p:nvPr>
            <p:ph type="body" sz="quarter" idx="12"/>
          </p:nvPr>
        </p:nvSpPr>
        <p:spPr>
          <a:xfrm>
            <a:off x="914400" y="914400"/>
            <a:ext cx="7315200" cy="457200"/>
          </a:xfrm>
          <a:noFill/>
          <a:ln>
            <a:noFill/>
          </a:ln>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lvl1pPr marL="0" indent="0">
              <a:buNone/>
              <a:defRPr lang="en-US" b="1" kern="1200" baseline="0" smtClean="0">
                <a:solidFill>
                  <a:schemeClr val="accent2"/>
                </a:solidFill>
              </a:defRPr>
            </a:lvl1pPr>
            <a:lvl2pPr>
              <a:defRPr lang="en-US" sz="2400" smtClean="0">
                <a:solidFill>
                  <a:schemeClr val="bg1"/>
                </a:solidFill>
                <a:latin typeface="Arial" charset="0"/>
              </a:defRPr>
            </a:lvl2pPr>
            <a:lvl3pPr>
              <a:defRPr lang="en-US" sz="2400" smtClean="0">
                <a:solidFill>
                  <a:schemeClr val="bg1"/>
                </a:solidFill>
                <a:latin typeface="Arial" charset="0"/>
              </a:defRPr>
            </a:lvl3pPr>
            <a:lvl4pPr>
              <a:defRPr lang="en-US" sz="2400" smtClean="0">
                <a:solidFill>
                  <a:schemeClr val="bg1"/>
                </a:solidFill>
                <a:latin typeface="Arial" charset="0"/>
              </a:defRPr>
            </a:lvl4pPr>
            <a:lvl5pPr>
              <a:defRPr lang="en-US" sz="2400">
                <a:solidFill>
                  <a:schemeClr val="bg1"/>
                </a:solidFill>
                <a:latin typeface="Arial" charset="0"/>
              </a:defRPr>
            </a:lvl5pPr>
          </a:lstStyle>
          <a:p>
            <a:pPr lvl="0">
              <a:spcBef>
                <a:spcPct val="0"/>
              </a:spcBef>
              <a:spcAft>
                <a:spcPct val="0"/>
              </a:spcAft>
            </a:pPr>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3"/>
          </p:nvPr>
        </p:nvSpPr>
        <p:spPr/>
        <p:txBody>
          <a:bodyPr/>
          <a:lstStyle/>
          <a:p>
            <a:fld id="{F59EFA33-16CC-48B9-A2D0-3A576A04492C}" type="datetime1">
              <a:rPr lang="en-US" smtClean="0"/>
              <a:t>11/4/2015</a:t>
            </a:fld>
            <a:endParaRPr lang="en-US" dirty="0"/>
          </a:p>
        </p:txBody>
      </p:sp>
      <p:sp>
        <p:nvSpPr>
          <p:cNvPr id="3" name="Slide Number Placeholder 2"/>
          <p:cNvSpPr>
            <a:spLocks noGrp="1"/>
          </p:cNvSpPr>
          <p:nvPr>
            <p:ph type="sldNum" sz="quarter" idx="14"/>
          </p:nvPr>
        </p:nvSpPr>
        <p:spPr/>
        <p:txBody>
          <a:bodyPr/>
          <a:lstStyle/>
          <a:p>
            <a:fld id="{14E3EC08-AC67-4B9D-B845-B6303002E25D}" type="slidenum">
              <a:rPr lang="en-US" smtClean="0"/>
              <a:pPr/>
              <a:t>‹#›</a:t>
            </a:fld>
            <a:endParaRPr lang="en-US" dirty="0"/>
          </a:p>
        </p:txBody>
      </p:sp>
    </p:spTree>
    <p:extLst>
      <p:ext uri="{BB962C8B-B14F-4D97-AF65-F5344CB8AC3E}">
        <p14:creationId xmlns:p14="http://schemas.microsoft.com/office/powerpoint/2010/main" val="3473408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914400" y="83820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914400" y="5486400"/>
            <a:ext cx="7315200" cy="91440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0"/>
          </p:nvPr>
        </p:nvSpPr>
        <p:spPr/>
        <p:txBody>
          <a:bodyPr/>
          <a:lstStyle/>
          <a:p>
            <a:pPr>
              <a:defRPr/>
            </a:pP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1"/>
          </p:nvPr>
        </p:nvSpPr>
        <p:spPr>
          <a:xfrm>
            <a:off x="914400" y="5029200"/>
            <a:ext cx="7315200" cy="457200"/>
          </a:xfrm>
          <a:noFill/>
          <a:ln>
            <a:noFill/>
            <a:headEnd/>
            <a:tailEnd/>
          </a:ln>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lvl1pPr marL="228600" indent="-228600">
              <a:buNone/>
              <a:defRPr lang="en-US" b="1" kern="1200" baseline="0" smtClean="0">
                <a:solidFill>
                  <a:schemeClr val="accent2"/>
                </a:solidFill>
              </a:defRPr>
            </a:lvl1pPr>
            <a:lvl2pPr>
              <a:defRPr lang="en-US" sz="2400" smtClean="0">
                <a:solidFill>
                  <a:schemeClr val="bg1"/>
                </a:solidFill>
                <a:latin typeface="Arial" charset="0"/>
              </a:defRPr>
            </a:lvl2pPr>
            <a:lvl3pPr>
              <a:defRPr lang="en-US" sz="2400" smtClean="0">
                <a:solidFill>
                  <a:schemeClr val="bg1"/>
                </a:solidFill>
                <a:latin typeface="Arial" charset="0"/>
              </a:defRPr>
            </a:lvl3pPr>
            <a:lvl4pPr>
              <a:defRPr lang="en-US" sz="2400" smtClean="0">
                <a:solidFill>
                  <a:schemeClr val="bg1"/>
                </a:solidFill>
                <a:latin typeface="Arial" charset="0"/>
              </a:defRPr>
            </a:lvl4pPr>
            <a:lvl5pPr>
              <a:defRPr lang="en-US" sz="2400">
                <a:solidFill>
                  <a:schemeClr val="bg1"/>
                </a:solidFill>
                <a:latin typeface="Arial" charset="0"/>
              </a:defRPr>
            </a:lvl5pPr>
          </a:lstStyle>
          <a:p>
            <a:pPr marL="0" lvl="0" indent="0">
              <a:spcBef>
                <a:spcPct val="0"/>
              </a:spcBef>
              <a:spcAft>
                <a:spcPct val="0"/>
              </a:spcAft>
            </a:pPr>
            <a:r>
              <a:rPr lang="en-US" smtClean="0"/>
              <a:t>Click to edit Master text styles</a:t>
            </a:r>
          </a:p>
        </p:txBody>
      </p:sp>
      <p:sp>
        <p:nvSpPr>
          <p:cNvPr id="2" name="Date Placeholder 1"/>
          <p:cNvSpPr>
            <a:spLocks noGrp="1"/>
          </p:cNvSpPr>
          <p:nvPr>
            <p:ph type="dt" sz="half" idx="12"/>
          </p:nvPr>
        </p:nvSpPr>
        <p:spPr/>
        <p:txBody>
          <a:bodyPr/>
          <a:lstStyle/>
          <a:p>
            <a:fld id="{F59EFA33-16CC-48B9-A2D0-3A576A04492C}" type="datetime1">
              <a:rPr lang="en-US" smtClean="0"/>
              <a:t>11/4/2015</a:t>
            </a:fld>
            <a:endParaRPr lang="en-US" dirty="0"/>
          </a:p>
        </p:txBody>
      </p:sp>
      <p:sp>
        <p:nvSpPr>
          <p:cNvPr id="7" name="Slide Number Placeholder 6"/>
          <p:cNvSpPr>
            <a:spLocks noGrp="1"/>
          </p:cNvSpPr>
          <p:nvPr>
            <p:ph type="sldNum" sz="quarter" idx="13"/>
          </p:nvPr>
        </p:nvSpPr>
        <p:spPr/>
        <p:txBody>
          <a:bodyPr/>
          <a:lstStyle/>
          <a:p>
            <a:fld id="{14E3EC08-AC67-4B9D-B845-B6303002E25D}" type="slidenum">
              <a:rPr lang="en-US" smtClean="0"/>
              <a:pPr/>
              <a:t>‹#›</a:t>
            </a:fld>
            <a:endParaRPr lang="en-US" dirty="0"/>
          </a:p>
        </p:txBody>
      </p:sp>
    </p:spTree>
    <p:extLst>
      <p:ext uri="{BB962C8B-B14F-4D97-AF65-F5344CB8AC3E}">
        <p14:creationId xmlns:p14="http://schemas.microsoft.com/office/powerpoint/2010/main" val="1587621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p:cNvSpPr>
            <a:spLocks noGrp="1"/>
          </p:cNvSpPr>
          <p:nvPr>
            <p:ph type="ftr" sz="quarter" idx="10"/>
          </p:nvPr>
        </p:nvSpPr>
        <p:spPr/>
        <p:txBody>
          <a:bodyPr/>
          <a:lstStyle/>
          <a:p>
            <a:pPr>
              <a:defRPr/>
            </a:pPr>
            <a:endParaRPr lang="en-US" dirty="0"/>
          </a:p>
        </p:txBody>
      </p:sp>
      <p:sp>
        <p:nvSpPr>
          <p:cNvPr id="4" name="Content Placeholder Right"/>
          <p:cNvSpPr>
            <a:spLocks noGrp="1"/>
          </p:cNvSpPr>
          <p:nvPr>
            <p:ph sz="half" idx="2"/>
          </p:nvPr>
        </p:nvSpPr>
        <p:spPr>
          <a:xfrm>
            <a:off x="4648200" y="914399"/>
            <a:ext cx="4233672" cy="54864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Left"/>
          <p:cNvSpPr>
            <a:spLocks noGrp="1"/>
          </p:cNvSpPr>
          <p:nvPr>
            <p:ph sz="half" idx="1"/>
          </p:nvPr>
        </p:nvSpPr>
        <p:spPr>
          <a:xfrm>
            <a:off x="228600" y="914399"/>
            <a:ext cx="4233672" cy="54864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1"/>
          </p:nvPr>
        </p:nvSpPr>
        <p:spPr/>
        <p:txBody>
          <a:bodyPr/>
          <a:lstStyle/>
          <a:p>
            <a:fld id="{F59EFA33-16CC-48B9-A2D0-3A576A04492C}" type="datetime1">
              <a:rPr lang="en-US" smtClean="0"/>
              <a:t>11/4/2015</a:t>
            </a:fld>
            <a:endParaRPr lang="en-US" dirty="0"/>
          </a:p>
        </p:txBody>
      </p:sp>
      <p:sp>
        <p:nvSpPr>
          <p:cNvPr id="7" name="Slide Number Placeholder 6"/>
          <p:cNvSpPr>
            <a:spLocks noGrp="1"/>
          </p:cNvSpPr>
          <p:nvPr>
            <p:ph type="sldNum" sz="quarter" idx="12"/>
          </p:nvPr>
        </p:nvSpPr>
        <p:spPr/>
        <p:txBody>
          <a:bodyPr/>
          <a:lstStyle/>
          <a:p>
            <a:fld id="{14E3EC08-AC67-4B9D-B845-B6303002E25D}" type="slidenum">
              <a:rPr lang="en-US" smtClean="0"/>
              <a:pPr/>
              <a:t>‹#›</a:t>
            </a:fld>
            <a:endParaRPr lang="en-US" dirty="0"/>
          </a:p>
        </p:txBody>
      </p:sp>
    </p:spTree>
    <p:extLst>
      <p:ext uri="{BB962C8B-B14F-4D97-AF65-F5344CB8AC3E}">
        <p14:creationId xmlns:p14="http://schemas.microsoft.com/office/powerpoint/2010/main" val="2759437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914400"/>
            <a:ext cx="4233672" cy="685800"/>
          </a:xfrm>
        </p:spPr>
        <p:txBody>
          <a:bodyPr anchor="ct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600200"/>
            <a:ext cx="4233672"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4" y="914400"/>
            <a:ext cx="4233672" cy="685800"/>
          </a:xfrm>
        </p:spPr>
        <p:txBody>
          <a:bodyPr anchor="ct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4" y="1600200"/>
            <a:ext cx="4233672"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0"/>
          </p:nvPr>
        </p:nvSpPr>
        <p:spPr/>
        <p:txBody>
          <a:bodyPr/>
          <a:lstStyle/>
          <a:p>
            <a:pPr>
              <a:defRPr/>
            </a:pP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1"/>
          </p:nvPr>
        </p:nvSpPr>
        <p:spPr/>
        <p:txBody>
          <a:bodyPr/>
          <a:lstStyle/>
          <a:p>
            <a:fld id="{F59EFA33-16CC-48B9-A2D0-3A576A04492C}" type="datetime1">
              <a:rPr lang="en-US" smtClean="0"/>
              <a:t>11/4/2015</a:t>
            </a:fld>
            <a:endParaRPr lang="en-US" dirty="0"/>
          </a:p>
        </p:txBody>
      </p:sp>
      <p:sp>
        <p:nvSpPr>
          <p:cNvPr id="9" name="Slide Number Placeholder 8"/>
          <p:cNvSpPr>
            <a:spLocks noGrp="1"/>
          </p:cNvSpPr>
          <p:nvPr>
            <p:ph type="sldNum" sz="quarter" idx="12"/>
          </p:nvPr>
        </p:nvSpPr>
        <p:spPr/>
        <p:txBody>
          <a:bodyPr/>
          <a:lstStyle/>
          <a:p>
            <a:fld id="{14E3EC08-AC67-4B9D-B845-B6303002E25D}" type="slidenum">
              <a:rPr lang="en-US" smtClean="0"/>
              <a:pPr/>
              <a:t>‹#›</a:t>
            </a:fld>
            <a:endParaRPr lang="en-US" dirty="0"/>
          </a:p>
        </p:txBody>
      </p:sp>
    </p:spTree>
    <p:extLst>
      <p:ext uri="{BB962C8B-B14F-4D97-AF65-F5344CB8AC3E}">
        <p14:creationId xmlns:p14="http://schemas.microsoft.com/office/powerpoint/2010/main" val="786237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14400"/>
            <a:ext cx="4261104" cy="2560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54296" y="914400"/>
            <a:ext cx="4261104" cy="25603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228600" y="3657600"/>
            <a:ext cx="4261104" cy="2651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54296" y="3657600"/>
            <a:ext cx="4261104" cy="2651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0"/>
          </p:nvPr>
        </p:nvSpPr>
        <p:spPr/>
        <p:txBody>
          <a:bodyPr/>
          <a:lstStyle/>
          <a:p>
            <a:pPr>
              <a:defRPr/>
            </a:pP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F59EFA33-16CC-48B9-A2D0-3A576A04492C}" type="datetime1">
              <a:rPr lang="en-US" smtClean="0"/>
              <a:t>11/4/2015</a:t>
            </a:fld>
            <a:endParaRPr lang="en-US" dirty="0"/>
          </a:p>
        </p:txBody>
      </p:sp>
      <p:sp>
        <p:nvSpPr>
          <p:cNvPr id="9" name="Slide Number Placeholder 8"/>
          <p:cNvSpPr>
            <a:spLocks noGrp="1"/>
          </p:cNvSpPr>
          <p:nvPr>
            <p:ph type="sldNum" sz="quarter" idx="12"/>
          </p:nvPr>
        </p:nvSpPr>
        <p:spPr/>
        <p:txBody>
          <a:bodyPr/>
          <a:lstStyle/>
          <a:p>
            <a:fld id="{14E3EC08-AC67-4B9D-B845-B6303002E25D}" type="slidenum">
              <a:rPr lang="en-US" smtClean="0"/>
              <a:pPr/>
              <a:t>‹#›</a:t>
            </a:fld>
            <a:endParaRPr lang="en-US" dirty="0"/>
          </a:p>
        </p:txBody>
      </p:sp>
    </p:spTree>
    <p:extLst>
      <p:ext uri="{BB962C8B-B14F-4D97-AF65-F5344CB8AC3E}">
        <p14:creationId xmlns:p14="http://schemas.microsoft.com/office/powerpoint/2010/main" val="3176404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Map">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p>
        </p:txBody>
      </p:sp>
      <p:sp>
        <p:nvSpPr>
          <p:cNvPr id="3" name="Title 2"/>
          <p:cNvSpPr>
            <a:spLocks noGrp="1"/>
          </p:cNvSpPr>
          <p:nvPr>
            <p:ph type="title"/>
          </p:nvPr>
        </p:nvSpPr>
        <p:spPr/>
        <p:txBody>
          <a:bodyPr/>
          <a:lstStyle>
            <a:lvl1pPr>
              <a:defRPr sz="3200"/>
            </a:lvl1pPr>
          </a:lstStyle>
          <a:p>
            <a:r>
              <a:rPr lang="en-US" smtClean="0"/>
              <a:t>Click to edit Master title style</a:t>
            </a:r>
            <a:endParaRPr lang="en-US" dirty="0"/>
          </a:p>
        </p:txBody>
      </p:sp>
      <p:grpSp>
        <p:nvGrpSpPr>
          <p:cNvPr id="5" name="Global Map"/>
          <p:cNvGrpSpPr/>
          <p:nvPr/>
        </p:nvGrpSpPr>
        <p:grpSpPr>
          <a:xfrm>
            <a:off x="-942299" y="848602"/>
            <a:ext cx="11009744" cy="5504872"/>
            <a:chOff x="12700" y="1194593"/>
            <a:chExt cx="9118601" cy="4468814"/>
          </a:xfrm>
          <a:solidFill>
            <a:schemeClr val="tx2">
              <a:lumMod val="20000"/>
              <a:lumOff val="80000"/>
            </a:schemeClr>
          </a:solidFill>
        </p:grpSpPr>
        <p:sp>
          <p:nvSpPr>
            <p:cNvPr id="6" name="PRC"/>
            <p:cNvSpPr>
              <a:spLocks/>
            </p:cNvSpPr>
            <p:nvPr/>
          </p:nvSpPr>
          <p:spPr bwMode="auto">
            <a:xfrm>
              <a:off x="6161088" y="2578893"/>
              <a:ext cx="1552575" cy="989013"/>
            </a:xfrm>
            <a:custGeom>
              <a:avLst/>
              <a:gdLst>
                <a:gd name="T0" fmla="*/ 399 w 674"/>
                <a:gd name="T1" fmla="*/ 416 h 429"/>
                <a:gd name="T2" fmla="*/ 426 w 674"/>
                <a:gd name="T3" fmla="*/ 411 h 429"/>
                <a:gd name="T4" fmla="*/ 453 w 674"/>
                <a:gd name="T5" fmla="*/ 400 h 429"/>
                <a:gd name="T6" fmla="*/ 483 w 674"/>
                <a:gd name="T7" fmla="*/ 387 h 429"/>
                <a:gd name="T8" fmla="*/ 503 w 674"/>
                <a:gd name="T9" fmla="*/ 368 h 429"/>
                <a:gd name="T10" fmla="*/ 513 w 674"/>
                <a:gd name="T11" fmla="*/ 354 h 429"/>
                <a:gd name="T12" fmla="*/ 528 w 674"/>
                <a:gd name="T13" fmla="*/ 327 h 429"/>
                <a:gd name="T14" fmla="*/ 515 w 674"/>
                <a:gd name="T15" fmla="*/ 309 h 429"/>
                <a:gd name="T16" fmla="*/ 517 w 674"/>
                <a:gd name="T17" fmla="*/ 288 h 429"/>
                <a:gd name="T18" fmla="*/ 510 w 674"/>
                <a:gd name="T19" fmla="*/ 244 h 429"/>
                <a:gd name="T20" fmla="*/ 542 w 674"/>
                <a:gd name="T21" fmla="*/ 223 h 429"/>
                <a:gd name="T22" fmla="*/ 497 w 674"/>
                <a:gd name="T23" fmla="*/ 213 h 429"/>
                <a:gd name="T24" fmla="*/ 529 w 674"/>
                <a:gd name="T25" fmla="*/ 177 h 429"/>
                <a:gd name="T26" fmla="*/ 533 w 674"/>
                <a:gd name="T27" fmla="*/ 199 h 429"/>
                <a:gd name="T28" fmla="*/ 592 w 674"/>
                <a:gd name="T29" fmla="*/ 168 h 429"/>
                <a:gd name="T30" fmla="*/ 622 w 674"/>
                <a:gd name="T31" fmla="*/ 148 h 429"/>
                <a:gd name="T32" fmla="*/ 643 w 674"/>
                <a:gd name="T33" fmla="*/ 117 h 429"/>
                <a:gd name="T34" fmla="*/ 666 w 674"/>
                <a:gd name="T35" fmla="*/ 97 h 429"/>
                <a:gd name="T36" fmla="*/ 654 w 674"/>
                <a:gd name="T37" fmla="*/ 80 h 429"/>
                <a:gd name="T38" fmla="*/ 628 w 674"/>
                <a:gd name="T39" fmla="*/ 69 h 429"/>
                <a:gd name="T40" fmla="*/ 595 w 674"/>
                <a:gd name="T41" fmla="*/ 48 h 429"/>
                <a:gd name="T42" fmla="*/ 579 w 674"/>
                <a:gd name="T43" fmla="*/ 16 h 429"/>
                <a:gd name="T44" fmla="*/ 521 w 674"/>
                <a:gd name="T45" fmla="*/ 4 h 429"/>
                <a:gd name="T46" fmla="*/ 518 w 674"/>
                <a:gd name="T47" fmla="*/ 24 h 429"/>
                <a:gd name="T48" fmla="*/ 474 w 674"/>
                <a:gd name="T49" fmla="*/ 57 h 429"/>
                <a:gd name="T50" fmla="*/ 473 w 674"/>
                <a:gd name="T51" fmla="*/ 82 h 429"/>
                <a:gd name="T52" fmla="*/ 488 w 674"/>
                <a:gd name="T53" fmla="*/ 102 h 429"/>
                <a:gd name="T54" fmla="*/ 437 w 674"/>
                <a:gd name="T55" fmla="*/ 125 h 429"/>
                <a:gd name="T56" fmla="*/ 403 w 674"/>
                <a:gd name="T57" fmla="*/ 154 h 429"/>
                <a:gd name="T58" fmla="*/ 313 w 674"/>
                <a:gd name="T59" fmla="*/ 161 h 429"/>
                <a:gd name="T60" fmla="*/ 242 w 674"/>
                <a:gd name="T61" fmla="*/ 138 h 429"/>
                <a:gd name="T62" fmla="*/ 187 w 674"/>
                <a:gd name="T63" fmla="*/ 114 h 429"/>
                <a:gd name="T64" fmla="*/ 167 w 674"/>
                <a:gd name="T65" fmla="*/ 79 h 429"/>
                <a:gd name="T66" fmla="*/ 145 w 674"/>
                <a:gd name="T67" fmla="*/ 70 h 429"/>
                <a:gd name="T68" fmla="*/ 113 w 674"/>
                <a:gd name="T69" fmla="*/ 95 h 429"/>
                <a:gd name="T70" fmla="*/ 88 w 674"/>
                <a:gd name="T71" fmla="*/ 117 h 429"/>
                <a:gd name="T72" fmla="*/ 74 w 674"/>
                <a:gd name="T73" fmla="*/ 131 h 429"/>
                <a:gd name="T74" fmla="*/ 66 w 674"/>
                <a:gd name="T75" fmla="*/ 164 h 429"/>
                <a:gd name="T76" fmla="*/ 19 w 674"/>
                <a:gd name="T77" fmla="*/ 182 h 429"/>
                <a:gd name="T78" fmla="*/ 2 w 674"/>
                <a:gd name="T79" fmla="*/ 203 h 429"/>
                <a:gd name="T80" fmla="*/ 13 w 674"/>
                <a:gd name="T81" fmla="*/ 224 h 429"/>
                <a:gd name="T82" fmla="*/ 32 w 674"/>
                <a:gd name="T83" fmla="*/ 241 h 429"/>
                <a:gd name="T84" fmla="*/ 73 w 674"/>
                <a:gd name="T85" fmla="*/ 245 h 429"/>
                <a:gd name="T86" fmla="*/ 58 w 674"/>
                <a:gd name="T87" fmla="*/ 271 h 429"/>
                <a:gd name="T88" fmla="*/ 53 w 674"/>
                <a:gd name="T89" fmla="*/ 283 h 429"/>
                <a:gd name="T90" fmla="*/ 77 w 674"/>
                <a:gd name="T91" fmla="*/ 309 h 429"/>
                <a:gd name="T92" fmla="*/ 103 w 674"/>
                <a:gd name="T93" fmla="*/ 318 h 429"/>
                <a:gd name="T94" fmla="*/ 136 w 674"/>
                <a:gd name="T95" fmla="*/ 338 h 429"/>
                <a:gd name="T96" fmla="*/ 166 w 674"/>
                <a:gd name="T97" fmla="*/ 336 h 429"/>
                <a:gd name="T98" fmla="*/ 185 w 674"/>
                <a:gd name="T99" fmla="*/ 336 h 429"/>
                <a:gd name="T100" fmla="*/ 212 w 674"/>
                <a:gd name="T101" fmla="*/ 334 h 429"/>
                <a:gd name="T102" fmla="*/ 251 w 674"/>
                <a:gd name="T103" fmla="*/ 323 h 429"/>
                <a:gd name="T104" fmla="*/ 252 w 674"/>
                <a:gd name="T105" fmla="*/ 333 h 429"/>
                <a:gd name="T106" fmla="*/ 276 w 674"/>
                <a:gd name="T107" fmla="*/ 358 h 429"/>
                <a:gd name="T108" fmla="*/ 264 w 674"/>
                <a:gd name="T109" fmla="*/ 378 h 429"/>
                <a:gd name="T110" fmla="*/ 275 w 674"/>
                <a:gd name="T111" fmla="*/ 384 h 429"/>
                <a:gd name="T112" fmla="*/ 291 w 674"/>
                <a:gd name="T113" fmla="*/ 408 h 429"/>
                <a:gd name="T114" fmla="*/ 311 w 674"/>
                <a:gd name="T115" fmla="*/ 417 h 429"/>
                <a:gd name="T116" fmla="*/ 328 w 674"/>
                <a:gd name="T117" fmla="*/ 400 h 429"/>
                <a:gd name="T118" fmla="*/ 350 w 674"/>
                <a:gd name="T119" fmla="*/ 392 h 429"/>
                <a:gd name="T120" fmla="*/ 374 w 674"/>
                <a:gd name="T121" fmla="*/ 412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4" h="429">
                  <a:moveTo>
                    <a:pt x="379" y="413"/>
                  </a:moveTo>
                  <a:cubicBezTo>
                    <a:pt x="380" y="413"/>
                    <a:pt x="380" y="413"/>
                    <a:pt x="380" y="413"/>
                  </a:cubicBezTo>
                  <a:cubicBezTo>
                    <a:pt x="380" y="412"/>
                    <a:pt x="381" y="412"/>
                    <a:pt x="382" y="412"/>
                  </a:cubicBezTo>
                  <a:cubicBezTo>
                    <a:pt x="383" y="411"/>
                    <a:pt x="384" y="413"/>
                    <a:pt x="384" y="412"/>
                  </a:cubicBezTo>
                  <a:cubicBezTo>
                    <a:pt x="385" y="412"/>
                    <a:pt x="384" y="410"/>
                    <a:pt x="384" y="409"/>
                  </a:cubicBezTo>
                  <a:cubicBezTo>
                    <a:pt x="383" y="408"/>
                    <a:pt x="385" y="408"/>
                    <a:pt x="385" y="408"/>
                  </a:cubicBezTo>
                  <a:cubicBezTo>
                    <a:pt x="386" y="408"/>
                    <a:pt x="386" y="409"/>
                    <a:pt x="386" y="410"/>
                  </a:cubicBezTo>
                  <a:cubicBezTo>
                    <a:pt x="386" y="411"/>
                    <a:pt x="387" y="411"/>
                    <a:pt x="388" y="411"/>
                  </a:cubicBezTo>
                  <a:cubicBezTo>
                    <a:pt x="388" y="412"/>
                    <a:pt x="389" y="411"/>
                    <a:pt x="390" y="410"/>
                  </a:cubicBezTo>
                  <a:cubicBezTo>
                    <a:pt x="390" y="410"/>
                    <a:pt x="390" y="411"/>
                    <a:pt x="390" y="413"/>
                  </a:cubicBezTo>
                  <a:cubicBezTo>
                    <a:pt x="389" y="414"/>
                    <a:pt x="390" y="413"/>
                    <a:pt x="392" y="413"/>
                  </a:cubicBezTo>
                  <a:cubicBezTo>
                    <a:pt x="394" y="413"/>
                    <a:pt x="392" y="414"/>
                    <a:pt x="392" y="415"/>
                  </a:cubicBezTo>
                  <a:cubicBezTo>
                    <a:pt x="393" y="416"/>
                    <a:pt x="396" y="414"/>
                    <a:pt x="396" y="414"/>
                  </a:cubicBezTo>
                  <a:cubicBezTo>
                    <a:pt x="396" y="414"/>
                    <a:pt x="395" y="413"/>
                    <a:pt x="395" y="413"/>
                  </a:cubicBezTo>
                  <a:cubicBezTo>
                    <a:pt x="394" y="412"/>
                    <a:pt x="396" y="411"/>
                    <a:pt x="397" y="411"/>
                  </a:cubicBezTo>
                  <a:cubicBezTo>
                    <a:pt x="397" y="411"/>
                    <a:pt x="398" y="413"/>
                    <a:pt x="398" y="414"/>
                  </a:cubicBezTo>
                  <a:cubicBezTo>
                    <a:pt x="399" y="415"/>
                    <a:pt x="400" y="414"/>
                    <a:pt x="401" y="414"/>
                  </a:cubicBezTo>
                  <a:cubicBezTo>
                    <a:pt x="401" y="415"/>
                    <a:pt x="400" y="415"/>
                    <a:pt x="399" y="416"/>
                  </a:cubicBezTo>
                  <a:cubicBezTo>
                    <a:pt x="398" y="417"/>
                    <a:pt x="398" y="420"/>
                    <a:pt x="397" y="421"/>
                  </a:cubicBezTo>
                  <a:cubicBezTo>
                    <a:pt x="397" y="422"/>
                    <a:pt x="400" y="428"/>
                    <a:pt x="400" y="428"/>
                  </a:cubicBezTo>
                  <a:cubicBezTo>
                    <a:pt x="401" y="429"/>
                    <a:pt x="402" y="429"/>
                    <a:pt x="403" y="428"/>
                  </a:cubicBezTo>
                  <a:cubicBezTo>
                    <a:pt x="403" y="428"/>
                    <a:pt x="406" y="427"/>
                    <a:pt x="407" y="426"/>
                  </a:cubicBezTo>
                  <a:cubicBezTo>
                    <a:pt x="407" y="426"/>
                    <a:pt x="405" y="425"/>
                    <a:pt x="405" y="424"/>
                  </a:cubicBezTo>
                  <a:cubicBezTo>
                    <a:pt x="404" y="423"/>
                    <a:pt x="405" y="422"/>
                    <a:pt x="405" y="422"/>
                  </a:cubicBezTo>
                  <a:cubicBezTo>
                    <a:pt x="405" y="421"/>
                    <a:pt x="403" y="422"/>
                    <a:pt x="402" y="421"/>
                  </a:cubicBezTo>
                  <a:cubicBezTo>
                    <a:pt x="402" y="421"/>
                    <a:pt x="402" y="421"/>
                    <a:pt x="402" y="420"/>
                  </a:cubicBezTo>
                  <a:cubicBezTo>
                    <a:pt x="402" y="419"/>
                    <a:pt x="404" y="418"/>
                    <a:pt x="405" y="418"/>
                  </a:cubicBezTo>
                  <a:cubicBezTo>
                    <a:pt x="405" y="417"/>
                    <a:pt x="404" y="415"/>
                    <a:pt x="405" y="414"/>
                  </a:cubicBezTo>
                  <a:cubicBezTo>
                    <a:pt x="406" y="414"/>
                    <a:pt x="407" y="416"/>
                    <a:pt x="407" y="416"/>
                  </a:cubicBezTo>
                  <a:cubicBezTo>
                    <a:pt x="407" y="417"/>
                    <a:pt x="413" y="414"/>
                    <a:pt x="415" y="413"/>
                  </a:cubicBezTo>
                  <a:cubicBezTo>
                    <a:pt x="417" y="413"/>
                    <a:pt x="417" y="413"/>
                    <a:pt x="418" y="413"/>
                  </a:cubicBezTo>
                  <a:cubicBezTo>
                    <a:pt x="420" y="412"/>
                    <a:pt x="419" y="412"/>
                    <a:pt x="420" y="411"/>
                  </a:cubicBezTo>
                  <a:cubicBezTo>
                    <a:pt x="420" y="410"/>
                    <a:pt x="421" y="412"/>
                    <a:pt x="422" y="412"/>
                  </a:cubicBezTo>
                  <a:cubicBezTo>
                    <a:pt x="423" y="412"/>
                    <a:pt x="422" y="411"/>
                    <a:pt x="422" y="411"/>
                  </a:cubicBezTo>
                  <a:cubicBezTo>
                    <a:pt x="422" y="410"/>
                    <a:pt x="422" y="409"/>
                    <a:pt x="423" y="409"/>
                  </a:cubicBezTo>
                  <a:cubicBezTo>
                    <a:pt x="424" y="409"/>
                    <a:pt x="426" y="411"/>
                    <a:pt x="426" y="411"/>
                  </a:cubicBezTo>
                  <a:cubicBezTo>
                    <a:pt x="427" y="411"/>
                    <a:pt x="426" y="407"/>
                    <a:pt x="428" y="407"/>
                  </a:cubicBezTo>
                  <a:cubicBezTo>
                    <a:pt x="429" y="407"/>
                    <a:pt x="429" y="408"/>
                    <a:pt x="430" y="408"/>
                  </a:cubicBezTo>
                  <a:cubicBezTo>
                    <a:pt x="431" y="407"/>
                    <a:pt x="432" y="409"/>
                    <a:pt x="433" y="409"/>
                  </a:cubicBezTo>
                  <a:cubicBezTo>
                    <a:pt x="434" y="409"/>
                    <a:pt x="434" y="407"/>
                    <a:pt x="435" y="405"/>
                  </a:cubicBezTo>
                  <a:cubicBezTo>
                    <a:pt x="436" y="404"/>
                    <a:pt x="435" y="402"/>
                    <a:pt x="436" y="402"/>
                  </a:cubicBezTo>
                  <a:cubicBezTo>
                    <a:pt x="436" y="401"/>
                    <a:pt x="437" y="402"/>
                    <a:pt x="437" y="403"/>
                  </a:cubicBezTo>
                  <a:cubicBezTo>
                    <a:pt x="438" y="405"/>
                    <a:pt x="439" y="406"/>
                    <a:pt x="440" y="405"/>
                  </a:cubicBezTo>
                  <a:cubicBezTo>
                    <a:pt x="441" y="405"/>
                    <a:pt x="439" y="403"/>
                    <a:pt x="439" y="401"/>
                  </a:cubicBezTo>
                  <a:cubicBezTo>
                    <a:pt x="439" y="400"/>
                    <a:pt x="438" y="398"/>
                    <a:pt x="437" y="397"/>
                  </a:cubicBezTo>
                  <a:cubicBezTo>
                    <a:pt x="436" y="396"/>
                    <a:pt x="437" y="395"/>
                    <a:pt x="438" y="395"/>
                  </a:cubicBezTo>
                  <a:cubicBezTo>
                    <a:pt x="440" y="395"/>
                    <a:pt x="443" y="395"/>
                    <a:pt x="443" y="396"/>
                  </a:cubicBezTo>
                  <a:cubicBezTo>
                    <a:pt x="444" y="396"/>
                    <a:pt x="441" y="396"/>
                    <a:pt x="441" y="397"/>
                  </a:cubicBezTo>
                  <a:cubicBezTo>
                    <a:pt x="440" y="398"/>
                    <a:pt x="443" y="400"/>
                    <a:pt x="443" y="401"/>
                  </a:cubicBezTo>
                  <a:cubicBezTo>
                    <a:pt x="443" y="401"/>
                    <a:pt x="446" y="404"/>
                    <a:pt x="447" y="403"/>
                  </a:cubicBezTo>
                  <a:cubicBezTo>
                    <a:pt x="449" y="402"/>
                    <a:pt x="450" y="403"/>
                    <a:pt x="452" y="403"/>
                  </a:cubicBezTo>
                  <a:cubicBezTo>
                    <a:pt x="453" y="402"/>
                    <a:pt x="451" y="401"/>
                    <a:pt x="450" y="400"/>
                  </a:cubicBezTo>
                  <a:cubicBezTo>
                    <a:pt x="449" y="400"/>
                    <a:pt x="453" y="398"/>
                    <a:pt x="453" y="398"/>
                  </a:cubicBezTo>
                  <a:cubicBezTo>
                    <a:pt x="454" y="398"/>
                    <a:pt x="453" y="400"/>
                    <a:pt x="453" y="400"/>
                  </a:cubicBezTo>
                  <a:cubicBezTo>
                    <a:pt x="453" y="400"/>
                    <a:pt x="454" y="401"/>
                    <a:pt x="455" y="401"/>
                  </a:cubicBezTo>
                  <a:cubicBezTo>
                    <a:pt x="455" y="402"/>
                    <a:pt x="456" y="401"/>
                    <a:pt x="456" y="400"/>
                  </a:cubicBezTo>
                  <a:cubicBezTo>
                    <a:pt x="456" y="399"/>
                    <a:pt x="458" y="397"/>
                    <a:pt x="459" y="397"/>
                  </a:cubicBezTo>
                  <a:cubicBezTo>
                    <a:pt x="459" y="397"/>
                    <a:pt x="459" y="398"/>
                    <a:pt x="459" y="399"/>
                  </a:cubicBezTo>
                  <a:cubicBezTo>
                    <a:pt x="459" y="399"/>
                    <a:pt x="461" y="400"/>
                    <a:pt x="462" y="400"/>
                  </a:cubicBezTo>
                  <a:cubicBezTo>
                    <a:pt x="464" y="400"/>
                    <a:pt x="461" y="398"/>
                    <a:pt x="461" y="397"/>
                  </a:cubicBezTo>
                  <a:cubicBezTo>
                    <a:pt x="461" y="396"/>
                    <a:pt x="463" y="397"/>
                    <a:pt x="464" y="397"/>
                  </a:cubicBezTo>
                  <a:cubicBezTo>
                    <a:pt x="466" y="398"/>
                    <a:pt x="464" y="398"/>
                    <a:pt x="464" y="398"/>
                  </a:cubicBezTo>
                  <a:cubicBezTo>
                    <a:pt x="465" y="399"/>
                    <a:pt x="466" y="399"/>
                    <a:pt x="467" y="399"/>
                  </a:cubicBezTo>
                  <a:cubicBezTo>
                    <a:pt x="467" y="398"/>
                    <a:pt x="468" y="397"/>
                    <a:pt x="469" y="397"/>
                  </a:cubicBezTo>
                  <a:cubicBezTo>
                    <a:pt x="470" y="398"/>
                    <a:pt x="471" y="398"/>
                    <a:pt x="473" y="398"/>
                  </a:cubicBezTo>
                  <a:cubicBezTo>
                    <a:pt x="475" y="397"/>
                    <a:pt x="472" y="396"/>
                    <a:pt x="472" y="395"/>
                  </a:cubicBezTo>
                  <a:cubicBezTo>
                    <a:pt x="472" y="394"/>
                    <a:pt x="475" y="394"/>
                    <a:pt x="474" y="394"/>
                  </a:cubicBezTo>
                  <a:cubicBezTo>
                    <a:pt x="474" y="393"/>
                    <a:pt x="473" y="393"/>
                    <a:pt x="473" y="392"/>
                  </a:cubicBezTo>
                  <a:cubicBezTo>
                    <a:pt x="473" y="391"/>
                    <a:pt x="474" y="392"/>
                    <a:pt x="475" y="392"/>
                  </a:cubicBezTo>
                  <a:cubicBezTo>
                    <a:pt x="477" y="392"/>
                    <a:pt x="476" y="390"/>
                    <a:pt x="477" y="389"/>
                  </a:cubicBezTo>
                  <a:cubicBezTo>
                    <a:pt x="478" y="388"/>
                    <a:pt x="479" y="389"/>
                    <a:pt x="479" y="390"/>
                  </a:cubicBezTo>
                  <a:cubicBezTo>
                    <a:pt x="480" y="390"/>
                    <a:pt x="482" y="388"/>
                    <a:pt x="483" y="387"/>
                  </a:cubicBezTo>
                  <a:cubicBezTo>
                    <a:pt x="483" y="387"/>
                    <a:pt x="482" y="386"/>
                    <a:pt x="482" y="386"/>
                  </a:cubicBezTo>
                  <a:cubicBezTo>
                    <a:pt x="482" y="385"/>
                    <a:pt x="484" y="385"/>
                    <a:pt x="484" y="386"/>
                  </a:cubicBezTo>
                  <a:cubicBezTo>
                    <a:pt x="485" y="386"/>
                    <a:pt x="485" y="387"/>
                    <a:pt x="485" y="388"/>
                  </a:cubicBezTo>
                  <a:cubicBezTo>
                    <a:pt x="486" y="388"/>
                    <a:pt x="486" y="387"/>
                    <a:pt x="487" y="386"/>
                  </a:cubicBezTo>
                  <a:cubicBezTo>
                    <a:pt x="487" y="386"/>
                    <a:pt x="490" y="383"/>
                    <a:pt x="490" y="383"/>
                  </a:cubicBezTo>
                  <a:cubicBezTo>
                    <a:pt x="490" y="382"/>
                    <a:pt x="490" y="382"/>
                    <a:pt x="489" y="381"/>
                  </a:cubicBezTo>
                  <a:cubicBezTo>
                    <a:pt x="488" y="381"/>
                    <a:pt x="487" y="381"/>
                    <a:pt x="486" y="380"/>
                  </a:cubicBezTo>
                  <a:cubicBezTo>
                    <a:pt x="486" y="379"/>
                    <a:pt x="488" y="379"/>
                    <a:pt x="489" y="379"/>
                  </a:cubicBezTo>
                  <a:cubicBezTo>
                    <a:pt x="490" y="379"/>
                    <a:pt x="491" y="378"/>
                    <a:pt x="491" y="378"/>
                  </a:cubicBezTo>
                  <a:cubicBezTo>
                    <a:pt x="492" y="377"/>
                    <a:pt x="493" y="378"/>
                    <a:pt x="494" y="378"/>
                  </a:cubicBezTo>
                  <a:cubicBezTo>
                    <a:pt x="495" y="378"/>
                    <a:pt x="494" y="377"/>
                    <a:pt x="495" y="377"/>
                  </a:cubicBezTo>
                  <a:cubicBezTo>
                    <a:pt x="496" y="377"/>
                    <a:pt x="496" y="378"/>
                    <a:pt x="497" y="378"/>
                  </a:cubicBezTo>
                  <a:cubicBezTo>
                    <a:pt x="497" y="378"/>
                    <a:pt x="498" y="377"/>
                    <a:pt x="497" y="377"/>
                  </a:cubicBezTo>
                  <a:cubicBezTo>
                    <a:pt x="497" y="376"/>
                    <a:pt x="497" y="376"/>
                    <a:pt x="497" y="376"/>
                  </a:cubicBezTo>
                  <a:cubicBezTo>
                    <a:pt x="497" y="375"/>
                    <a:pt x="500" y="375"/>
                    <a:pt x="500" y="374"/>
                  </a:cubicBezTo>
                  <a:cubicBezTo>
                    <a:pt x="500" y="374"/>
                    <a:pt x="499" y="372"/>
                    <a:pt x="499" y="371"/>
                  </a:cubicBezTo>
                  <a:cubicBezTo>
                    <a:pt x="499" y="370"/>
                    <a:pt x="502" y="371"/>
                    <a:pt x="503" y="371"/>
                  </a:cubicBezTo>
                  <a:cubicBezTo>
                    <a:pt x="504" y="370"/>
                    <a:pt x="503" y="369"/>
                    <a:pt x="503" y="368"/>
                  </a:cubicBezTo>
                  <a:cubicBezTo>
                    <a:pt x="503" y="368"/>
                    <a:pt x="504" y="367"/>
                    <a:pt x="504" y="367"/>
                  </a:cubicBezTo>
                  <a:cubicBezTo>
                    <a:pt x="505" y="366"/>
                    <a:pt x="507" y="368"/>
                    <a:pt x="507" y="367"/>
                  </a:cubicBezTo>
                  <a:cubicBezTo>
                    <a:pt x="507" y="367"/>
                    <a:pt x="507" y="367"/>
                    <a:pt x="507" y="366"/>
                  </a:cubicBezTo>
                  <a:cubicBezTo>
                    <a:pt x="506" y="365"/>
                    <a:pt x="508" y="363"/>
                    <a:pt x="508" y="362"/>
                  </a:cubicBezTo>
                  <a:cubicBezTo>
                    <a:pt x="508" y="361"/>
                    <a:pt x="506" y="362"/>
                    <a:pt x="506" y="362"/>
                  </a:cubicBezTo>
                  <a:cubicBezTo>
                    <a:pt x="505" y="363"/>
                    <a:pt x="503" y="362"/>
                    <a:pt x="503" y="362"/>
                  </a:cubicBezTo>
                  <a:cubicBezTo>
                    <a:pt x="502" y="362"/>
                    <a:pt x="501" y="360"/>
                    <a:pt x="501" y="359"/>
                  </a:cubicBezTo>
                  <a:cubicBezTo>
                    <a:pt x="501" y="359"/>
                    <a:pt x="505" y="361"/>
                    <a:pt x="506" y="361"/>
                  </a:cubicBezTo>
                  <a:cubicBezTo>
                    <a:pt x="506" y="361"/>
                    <a:pt x="507" y="360"/>
                    <a:pt x="508" y="359"/>
                  </a:cubicBezTo>
                  <a:cubicBezTo>
                    <a:pt x="508" y="358"/>
                    <a:pt x="511" y="358"/>
                    <a:pt x="511" y="358"/>
                  </a:cubicBezTo>
                  <a:cubicBezTo>
                    <a:pt x="511" y="357"/>
                    <a:pt x="510" y="357"/>
                    <a:pt x="510" y="357"/>
                  </a:cubicBezTo>
                  <a:cubicBezTo>
                    <a:pt x="509" y="356"/>
                    <a:pt x="508" y="357"/>
                    <a:pt x="508" y="357"/>
                  </a:cubicBezTo>
                  <a:cubicBezTo>
                    <a:pt x="507" y="357"/>
                    <a:pt x="507" y="357"/>
                    <a:pt x="507" y="356"/>
                  </a:cubicBezTo>
                  <a:cubicBezTo>
                    <a:pt x="507" y="356"/>
                    <a:pt x="508" y="355"/>
                    <a:pt x="508" y="355"/>
                  </a:cubicBezTo>
                  <a:cubicBezTo>
                    <a:pt x="508" y="355"/>
                    <a:pt x="507" y="354"/>
                    <a:pt x="507" y="354"/>
                  </a:cubicBezTo>
                  <a:cubicBezTo>
                    <a:pt x="506" y="354"/>
                    <a:pt x="507" y="354"/>
                    <a:pt x="507" y="352"/>
                  </a:cubicBezTo>
                  <a:cubicBezTo>
                    <a:pt x="507" y="351"/>
                    <a:pt x="509" y="352"/>
                    <a:pt x="510" y="352"/>
                  </a:cubicBezTo>
                  <a:cubicBezTo>
                    <a:pt x="512" y="352"/>
                    <a:pt x="512" y="354"/>
                    <a:pt x="513" y="354"/>
                  </a:cubicBezTo>
                  <a:cubicBezTo>
                    <a:pt x="514" y="354"/>
                    <a:pt x="513" y="352"/>
                    <a:pt x="513" y="351"/>
                  </a:cubicBezTo>
                  <a:cubicBezTo>
                    <a:pt x="513" y="349"/>
                    <a:pt x="515" y="349"/>
                    <a:pt x="515" y="348"/>
                  </a:cubicBezTo>
                  <a:cubicBezTo>
                    <a:pt x="515" y="347"/>
                    <a:pt x="513" y="347"/>
                    <a:pt x="513" y="346"/>
                  </a:cubicBezTo>
                  <a:cubicBezTo>
                    <a:pt x="513" y="345"/>
                    <a:pt x="515" y="346"/>
                    <a:pt x="516" y="346"/>
                  </a:cubicBezTo>
                  <a:cubicBezTo>
                    <a:pt x="516" y="346"/>
                    <a:pt x="518" y="345"/>
                    <a:pt x="518" y="345"/>
                  </a:cubicBezTo>
                  <a:cubicBezTo>
                    <a:pt x="519" y="345"/>
                    <a:pt x="518" y="344"/>
                    <a:pt x="518" y="342"/>
                  </a:cubicBezTo>
                  <a:cubicBezTo>
                    <a:pt x="518" y="341"/>
                    <a:pt x="520" y="340"/>
                    <a:pt x="520" y="339"/>
                  </a:cubicBezTo>
                  <a:cubicBezTo>
                    <a:pt x="520" y="338"/>
                    <a:pt x="517" y="337"/>
                    <a:pt x="518" y="336"/>
                  </a:cubicBezTo>
                  <a:cubicBezTo>
                    <a:pt x="518" y="335"/>
                    <a:pt x="520" y="336"/>
                    <a:pt x="521" y="336"/>
                  </a:cubicBezTo>
                  <a:cubicBezTo>
                    <a:pt x="522" y="336"/>
                    <a:pt x="524" y="333"/>
                    <a:pt x="525" y="333"/>
                  </a:cubicBezTo>
                  <a:cubicBezTo>
                    <a:pt x="525" y="333"/>
                    <a:pt x="527" y="335"/>
                    <a:pt x="527" y="335"/>
                  </a:cubicBezTo>
                  <a:cubicBezTo>
                    <a:pt x="527" y="335"/>
                    <a:pt x="529" y="334"/>
                    <a:pt x="530" y="334"/>
                  </a:cubicBezTo>
                  <a:cubicBezTo>
                    <a:pt x="530" y="333"/>
                    <a:pt x="529" y="331"/>
                    <a:pt x="528" y="331"/>
                  </a:cubicBezTo>
                  <a:cubicBezTo>
                    <a:pt x="527" y="330"/>
                    <a:pt x="526" y="331"/>
                    <a:pt x="525" y="330"/>
                  </a:cubicBezTo>
                  <a:cubicBezTo>
                    <a:pt x="524" y="329"/>
                    <a:pt x="524" y="328"/>
                    <a:pt x="524" y="328"/>
                  </a:cubicBezTo>
                  <a:cubicBezTo>
                    <a:pt x="525" y="327"/>
                    <a:pt x="526" y="328"/>
                    <a:pt x="527" y="329"/>
                  </a:cubicBezTo>
                  <a:cubicBezTo>
                    <a:pt x="527" y="329"/>
                    <a:pt x="529" y="328"/>
                    <a:pt x="529" y="328"/>
                  </a:cubicBezTo>
                  <a:cubicBezTo>
                    <a:pt x="529" y="327"/>
                    <a:pt x="528" y="327"/>
                    <a:pt x="528" y="327"/>
                  </a:cubicBezTo>
                  <a:cubicBezTo>
                    <a:pt x="528" y="326"/>
                    <a:pt x="529" y="326"/>
                    <a:pt x="529" y="325"/>
                  </a:cubicBezTo>
                  <a:cubicBezTo>
                    <a:pt x="529" y="325"/>
                    <a:pt x="528" y="325"/>
                    <a:pt x="527" y="325"/>
                  </a:cubicBezTo>
                  <a:cubicBezTo>
                    <a:pt x="526" y="324"/>
                    <a:pt x="528" y="323"/>
                    <a:pt x="528" y="323"/>
                  </a:cubicBezTo>
                  <a:cubicBezTo>
                    <a:pt x="529" y="322"/>
                    <a:pt x="529" y="323"/>
                    <a:pt x="530" y="323"/>
                  </a:cubicBezTo>
                  <a:cubicBezTo>
                    <a:pt x="531" y="324"/>
                    <a:pt x="531" y="322"/>
                    <a:pt x="531" y="322"/>
                  </a:cubicBezTo>
                  <a:cubicBezTo>
                    <a:pt x="531" y="321"/>
                    <a:pt x="533" y="323"/>
                    <a:pt x="534" y="323"/>
                  </a:cubicBezTo>
                  <a:cubicBezTo>
                    <a:pt x="534" y="323"/>
                    <a:pt x="533" y="320"/>
                    <a:pt x="532" y="319"/>
                  </a:cubicBezTo>
                  <a:cubicBezTo>
                    <a:pt x="532" y="318"/>
                    <a:pt x="531" y="320"/>
                    <a:pt x="531" y="320"/>
                  </a:cubicBezTo>
                  <a:cubicBezTo>
                    <a:pt x="530" y="320"/>
                    <a:pt x="528" y="320"/>
                    <a:pt x="527" y="320"/>
                  </a:cubicBezTo>
                  <a:cubicBezTo>
                    <a:pt x="526" y="319"/>
                    <a:pt x="530" y="318"/>
                    <a:pt x="532" y="318"/>
                  </a:cubicBezTo>
                  <a:cubicBezTo>
                    <a:pt x="533" y="317"/>
                    <a:pt x="536" y="316"/>
                    <a:pt x="536" y="315"/>
                  </a:cubicBezTo>
                  <a:cubicBezTo>
                    <a:pt x="536" y="314"/>
                    <a:pt x="532" y="314"/>
                    <a:pt x="530" y="313"/>
                  </a:cubicBezTo>
                  <a:cubicBezTo>
                    <a:pt x="527" y="312"/>
                    <a:pt x="527" y="311"/>
                    <a:pt x="526" y="310"/>
                  </a:cubicBezTo>
                  <a:cubicBezTo>
                    <a:pt x="526" y="310"/>
                    <a:pt x="524" y="311"/>
                    <a:pt x="523" y="311"/>
                  </a:cubicBezTo>
                  <a:cubicBezTo>
                    <a:pt x="522" y="312"/>
                    <a:pt x="520" y="313"/>
                    <a:pt x="519" y="313"/>
                  </a:cubicBezTo>
                  <a:cubicBezTo>
                    <a:pt x="517" y="312"/>
                    <a:pt x="517" y="310"/>
                    <a:pt x="516" y="311"/>
                  </a:cubicBezTo>
                  <a:cubicBezTo>
                    <a:pt x="514" y="312"/>
                    <a:pt x="514" y="312"/>
                    <a:pt x="512" y="312"/>
                  </a:cubicBezTo>
                  <a:cubicBezTo>
                    <a:pt x="511" y="312"/>
                    <a:pt x="514" y="309"/>
                    <a:pt x="515" y="309"/>
                  </a:cubicBezTo>
                  <a:cubicBezTo>
                    <a:pt x="516" y="308"/>
                    <a:pt x="517" y="309"/>
                    <a:pt x="518" y="309"/>
                  </a:cubicBezTo>
                  <a:cubicBezTo>
                    <a:pt x="520" y="309"/>
                    <a:pt x="521" y="309"/>
                    <a:pt x="522" y="308"/>
                  </a:cubicBezTo>
                  <a:cubicBezTo>
                    <a:pt x="523" y="307"/>
                    <a:pt x="525" y="306"/>
                    <a:pt x="525" y="305"/>
                  </a:cubicBezTo>
                  <a:cubicBezTo>
                    <a:pt x="526" y="304"/>
                    <a:pt x="532" y="303"/>
                    <a:pt x="532" y="303"/>
                  </a:cubicBezTo>
                  <a:cubicBezTo>
                    <a:pt x="533" y="302"/>
                    <a:pt x="532" y="301"/>
                    <a:pt x="531" y="299"/>
                  </a:cubicBezTo>
                  <a:cubicBezTo>
                    <a:pt x="530" y="297"/>
                    <a:pt x="529" y="297"/>
                    <a:pt x="527" y="296"/>
                  </a:cubicBezTo>
                  <a:cubicBezTo>
                    <a:pt x="525" y="294"/>
                    <a:pt x="525" y="295"/>
                    <a:pt x="525" y="294"/>
                  </a:cubicBezTo>
                  <a:cubicBezTo>
                    <a:pt x="524" y="293"/>
                    <a:pt x="523" y="293"/>
                    <a:pt x="521" y="293"/>
                  </a:cubicBezTo>
                  <a:cubicBezTo>
                    <a:pt x="519" y="292"/>
                    <a:pt x="520" y="292"/>
                    <a:pt x="519" y="291"/>
                  </a:cubicBezTo>
                  <a:cubicBezTo>
                    <a:pt x="518" y="290"/>
                    <a:pt x="518" y="290"/>
                    <a:pt x="516" y="290"/>
                  </a:cubicBezTo>
                  <a:cubicBezTo>
                    <a:pt x="515" y="290"/>
                    <a:pt x="513" y="291"/>
                    <a:pt x="512" y="291"/>
                  </a:cubicBezTo>
                  <a:cubicBezTo>
                    <a:pt x="511" y="291"/>
                    <a:pt x="511" y="290"/>
                    <a:pt x="510" y="289"/>
                  </a:cubicBezTo>
                  <a:cubicBezTo>
                    <a:pt x="508" y="288"/>
                    <a:pt x="508" y="288"/>
                    <a:pt x="507" y="288"/>
                  </a:cubicBezTo>
                  <a:cubicBezTo>
                    <a:pt x="506" y="287"/>
                    <a:pt x="508" y="287"/>
                    <a:pt x="508" y="286"/>
                  </a:cubicBezTo>
                  <a:cubicBezTo>
                    <a:pt x="508" y="286"/>
                    <a:pt x="507" y="285"/>
                    <a:pt x="507" y="285"/>
                  </a:cubicBezTo>
                  <a:cubicBezTo>
                    <a:pt x="507" y="284"/>
                    <a:pt x="510" y="285"/>
                    <a:pt x="512" y="287"/>
                  </a:cubicBezTo>
                  <a:cubicBezTo>
                    <a:pt x="513" y="289"/>
                    <a:pt x="513" y="289"/>
                    <a:pt x="514" y="289"/>
                  </a:cubicBezTo>
                  <a:cubicBezTo>
                    <a:pt x="514" y="289"/>
                    <a:pt x="517" y="288"/>
                    <a:pt x="517" y="288"/>
                  </a:cubicBezTo>
                  <a:cubicBezTo>
                    <a:pt x="517" y="288"/>
                    <a:pt x="520" y="288"/>
                    <a:pt x="521" y="289"/>
                  </a:cubicBezTo>
                  <a:cubicBezTo>
                    <a:pt x="522" y="290"/>
                    <a:pt x="523" y="291"/>
                    <a:pt x="523" y="291"/>
                  </a:cubicBezTo>
                  <a:cubicBezTo>
                    <a:pt x="524" y="291"/>
                    <a:pt x="528" y="291"/>
                    <a:pt x="528" y="291"/>
                  </a:cubicBezTo>
                  <a:cubicBezTo>
                    <a:pt x="529" y="291"/>
                    <a:pt x="532" y="293"/>
                    <a:pt x="532" y="292"/>
                  </a:cubicBezTo>
                  <a:cubicBezTo>
                    <a:pt x="532" y="292"/>
                    <a:pt x="530" y="289"/>
                    <a:pt x="530" y="288"/>
                  </a:cubicBezTo>
                  <a:cubicBezTo>
                    <a:pt x="529" y="288"/>
                    <a:pt x="528" y="288"/>
                    <a:pt x="527" y="287"/>
                  </a:cubicBezTo>
                  <a:cubicBezTo>
                    <a:pt x="525" y="286"/>
                    <a:pt x="527" y="285"/>
                    <a:pt x="526" y="284"/>
                  </a:cubicBezTo>
                  <a:cubicBezTo>
                    <a:pt x="525" y="283"/>
                    <a:pt x="522" y="283"/>
                    <a:pt x="521" y="282"/>
                  </a:cubicBezTo>
                  <a:cubicBezTo>
                    <a:pt x="520" y="280"/>
                    <a:pt x="521" y="278"/>
                    <a:pt x="521" y="277"/>
                  </a:cubicBezTo>
                  <a:cubicBezTo>
                    <a:pt x="521" y="276"/>
                    <a:pt x="519" y="273"/>
                    <a:pt x="518" y="270"/>
                  </a:cubicBezTo>
                  <a:cubicBezTo>
                    <a:pt x="516" y="266"/>
                    <a:pt x="516" y="262"/>
                    <a:pt x="514" y="261"/>
                  </a:cubicBezTo>
                  <a:cubicBezTo>
                    <a:pt x="512" y="260"/>
                    <a:pt x="510" y="260"/>
                    <a:pt x="508" y="259"/>
                  </a:cubicBezTo>
                  <a:cubicBezTo>
                    <a:pt x="506" y="257"/>
                    <a:pt x="506" y="256"/>
                    <a:pt x="505" y="256"/>
                  </a:cubicBezTo>
                  <a:cubicBezTo>
                    <a:pt x="504" y="255"/>
                    <a:pt x="503" y="257"/>
                    <a:pt x="502" y="256"/>
                  </a:cubicBezTo>
                  <a:cubicBezTo>
                    <a:pt x="501" y="256"/>
                    <a:pt x="502" y="253"/>
                    <a:pt x="502" y="252"/>
                  </a:cubicBezTo>
                  <a:cubicBezTo>
                    <a:pt x="503" y="251"/>
                    <a:pt x="503" y="251"/>
                    <a:pt x="504" y="251"/>
                  </a:cubicBezTo>
                  <a:cubicBezTo>
                    <a:pt x="504" y="250"/>
                    <a:pt x="507" y="246"/>
                    <a:pt x="507" y="245"/>
                  </a:cubicBezTo>
                  <a:cubicBezTo>
                    <a:pt x="508" y="244"/>
                    <a:pt x="509" y="244"/>
                    <a:pt x="510" y="244"/>
                  </a:cubicBezTo>
                  <a:cubicBezTo>
                    <a:pt x="511" y="244"/>
                    <a:pt x="511" y="242"/>
                    <a:pt x="512" y="242"/>
                  </a:cubicBezTo>
                  <a:cubicBezTo>
                    <a:pt x="512" y="241"/>
                    <a:pt x="514" y="240"/>
                    <a:pt x="514" y="239"/>
                  </a:cubicBezTo>
                  <a:cubicBezTo>
                    <a:pt x="514" y="239"/>
                    <a:pt x="513" y="239"/>
                    <a:pt x="512" y="238"/>
                  </a:cubicBezTo>
                  <a:cubicBezTo>
                    <a:pt x="512" y="237"/>
                    <a:pt x="513" y="236"/>
                    <a:pt x="514" y="236"/>
                  </a:cubicBezTo>
                  <a:cubicBezTo>
                    <a:pt x="515" y="235"/>
                    <a:pt x="516" y="237"/>
                    <a:pt x="516" y="238"/>
                  </a:cubicBezTo>
                  <a:cubicBezTo>
                    <a:pt x="516" y="239"/>
                    <a:pt x="517" y="238"/>
                    <a:pt x="518" y="238"/>
                  </a:cubicBezTo>
                  <a:cubicBezTo>
                    <a:pt x="518" y="238"/>
                    <a:pt x="519" y="238"/>
                    <a:pt x="519" y="237"/>
                  </a:cubicBezTo>
                  <a:cubicBezTo>
                    <a:pt x="519" y="237"/>
                    <a:pt x="518" y="236"/>
                    <a:pt x="519" y="235"/>
                  </a:cubicBezTo>
                  <a:cubicBezTo>
                    <a:pt x="519" y="234"/>
                    <a:pt x="522" y="234"/>
                    <a:pt x="521" y="233"/>
                  </a:cubicBezTo>
                  <a:cubicBezTo>
                    <a:pt x="521" y="233"/>
                    <a:pt x="520" y="233"/>
                    <a:pt x="520" y="232"/>
                  </a:cubicBezTo>
                  <a:cubicBezTo>
                    <a:pt x="520" y="232"/>
                    <a:pt x="520" y="231"/>
                    <a:pt x="521" y="231"/>
                  </a:cubicBezTo>
                  <a:cubicBezTo>
                    <a:pt x="521" y="231"/>
                    <a:pt x="522" y="231"/>
                    <a:pt x="523" y="231"/>
                  </a:cubicBezTo>
                  <a:cubicBezTo>
                    <a:pt x="524" y="231"/>
                    <a:pt x="530" y="228"/>
                    <a:pt x="532" y="228"/>
                  </a:cubicBezTo>
                  <a:cubicBezTo>
                    <a:pt x="534" y="227"/>
                    <a:pt x="535" y="226"/>
                    <a:pt x="536" y="227"/>
                  </a:cubicBezTo>
                  <a:cubicBezTo>
                    <a:pt x="537" y="227"/>
                    <a:pt x="536" y="229"/>
                    <a:pt x="536" y="229"/>
                  </a:cubicBezTo>
                  <a:cubicBezTo>
                    <a:pt x="537" y="229"/>
                    <a:pt x="540" y="228"/>
                    <a:pt x="540" y="227"/>
                  </a:cubicBezTo>
                  <a:cubicBezTo>
                    <a:pt x="540" y="227"/>
                    <a:pt x="538" y="227"/>
                    <a:pt x="538" y="226"/>
                  </a:cubicBezTo>
                  <a:cubicBezTo>
                    <a:pt x="538" y="225"/>
                    <a:pt x="541" y="224"/>
                    <a:pt x="542" y="223"/>
                  </a:cubicBezTo>
                  <a:cubicBezTo>
                    <a:pt x="542" y="221"/>
                    <a:pt x="540" y="223"/>
                    <a:pt x="538" y="223"/>
                  </a:cubicBezTo>
                  <a:cubicBezTo>
                    <a:pt x="535" y="223"/>
                    <a:pt x="536" y="221"/>
                    <a:pt x="535" y="221"/>
                  </a:cubicBezTo>
                  <a:cubicBezTo>
                    <a:pt x="534" y="221"/>
                    <a:pt x="534" y="221"/>
                    <a:pt x="534" y="222"/>
                  </a:cubicBezTo>
                  <a:cubicBezTo>
                    <a:pt x="533" y="222"/>
                    <a:pt x="533" y="221"/>
                    <a:pt x="532" y="221"/>
                  </a:cubicBezTo>
                  <a:cubicBezTo>
                    <a:pt x="531" y="221"/>
                    <a:pt x="530" y="222"/>
                    <a:pt x="529" y="222"/>
                  </a:cubicBezTo>
                  <a:cubicBezTo>
                    <a:pt x="528" y="222"/>
                    <a:pt x="527" y="221"/>
                    <a:pt x="526" y="220"/>
                  </a:cubicBezTo>
                  <a:cubicBezTo>
                    <a:pt x="525" y="220"/>
                    <a:pt x="521" y="217"/>
                    <a:pt x="520" y="217"/>
                  </a:cubicBezTo>
                  <a:cubicBezTo>
                    <a:pt x="520" y="217"/>
                    <a:pt x="519" y="217"/>
                    <a:pt x="518" y="218"/>
                  </a:cubicBezTo>
                  <a:cubicBezTo>
                    <a:pt x="517" y="218"/>
                    <a:pt x="516" y="218"/>
                    <a:pt x="515" y="218"/>
                  </a:cubicBezTo>
                  <a:cubicBezTo>
                    <a:pt x="514" y="219"/>
                    <a:pt x="515" y="219"/>
                    <a:pt x="515" y="220"/>
                  </a:cubicBezTo>
                  <a:cubicBezTo>
                    <a:pt x="515" y="221"/>
                    <a:pt x="513" y="222"/>
                    <a:pt x="511" y="222"/>
                  </a:cubicBezTo>
                  <a:cubicBezTo>
                    <a:pt x="510" y="223"/>
                    <a:pt x="508" y="225"/>
                    <a:pt x="507" y="226"/>
                  </a:cubicBezTo>
                  <a:cubicBezTo>
                    <a:pt x="506" y="226"/>
                    <a:pt x="505" y="225"/>
                    <a:pt x="504" y="225"/>
                  </a:cubicBezTo>
                  <a:cubicBezTo>
                    <a:pt x="504" y="225"/>
                    <a:pt x="500" y="224"/>
                    <a:pt x="500" y="223"/>
                  </a:cubicBezTo>
                  <a:cubicBezTo>
                    <a:pt x="499" y="223"/>
                    <a:pt x="500" y="221"/>
                    <a:pt x="500" y="220"/>
                  </a:cubicBezTo>
                  <a:cubicBezTo>
                    <a:pt x="501" y="219"/>
                    <a:pt x="501" y="216"/>
                    <a:pt x="501" y="216"/>
                  </a:cubicBezTo>
                  <a:cubicBezTo>
                    <a:pt x="501" y="215"/>
                    <a:pt x="500" y="214"/>
                    <a:pt x="500" y="213"/>
                  </a:cubicBezTo>
                  <a:cubicBezTo>
                    <a:pt x="500" y="213"/>
                    <a:pt x="498" y="213"/>
                    <a:pt x="497" y="213"/>
                  </a:cubicBezTo>
                  <a:cubicBezTo>
                    <a:pt x="496" y="213"/>
                    <a:pt x="497" y="214"/>
                    <a:pt x="496" y="215"/>
                  </a:cubicBezTo>
                  <a:cubicBezTo>
                    <a:pt x="495" y="215"/>
                    <a:pt x="495" y="214"/>
                    <a:pt x="494" y="213"/>
                  </a:cubicBezTo>
                  <a:cubicBezTo>
                    <a:pt x="494" y="212"/>
                    <a:pt x="493" y="213"/>
                    <a:pt x="492" y="213"/>
                  </a:cubicBezTo>
                  <a:cubicBezTo>
                    <a:pt x="491" y="213"/>
                    <a:pt x="490" y="212"/>
                    <a:pt x="488" y="212"/>
                  </a:cubicBezTo>
                  <a:cubicBezTo>
                    <a:pt x="487" y="211"/>
                    <a:pt x="487" y="211"/>
                    <a:pt x="486" y="210"/>
                  </a:cubicBezTo>
                  <a:cubicBezTo>
                    <a:pt x="485" y="208"/>
                    <a:pt x="484" y="207"/>
                    <a:pt x="484" y="207"/>
                  </a:cubicBezTo>
                  <a:cubicBezTo>
                    <a:pt x="484" y="206"/>
                    <a:pt x="484" y="205"/>
                    <a:pt x="485" y="204"/>
                  </a:cubicBezTo>
                  <a:cubicBezTo>
                    <a:pt x="486" y="202"/>
                    <a:pt x="486" y="200"/>
                    <a:pt x="486" y="200"/>
                  </a:cubicBezTo>
                  <a:cubicBezTo>
                    <a:pt x="487" y="200"/>
                    <a:pt x="488" y="199"/>
                    <a:pt x="490" y="198"/>
                  </a:cubicBezTo>
                  <a:cubicBezTo>
                    <a:pt x="491" y="198"/>
                    <a:pt x="491" y="200"/>
                    <a:pt x="493" y="200"/>
                  </a:cubicBezTo>
                  <a:cubicBezTo>
                    <a:pt x="494" y="201"/>
                    <a:pt x="494" y="200"/>
                    <a:pt x="496" y="200"/>
                  </a:cubicBezTo>
                  <a:cubicBezTo>
                    <a:pt x="497" y="199"/>
                    <a:pt x="498" y="199"/>
                    <a:pt x="500" y="199"/>
                  </a:cubicBezTo>
                  <a:cubicBezTo>
                    <a:pt x="501" y="199"/>
                    <a:pt x="502" y="197"/>
                    <a:pt x="503" y="196"/>
                  </a:cubicBezTo>
                  <a:cubicBezTo>
                    <a:pt x="503" y="195"/>
                    <a:pt x="503" y="192"/>
                    <a:pt x="504" y="191"/>
                  </a:cubicBezTo>
                  <a:cubicBezTo>
                    <a:pt x="505" y="190"/>
                    <a:pt x="509" y="189"/>
                    <a:pt x="511" y="188"/>
                  </a:cubicBezTo>
                  <a:cubicBezTo>
                    <a:pt x="512" y="187"/>
                    <a:pt x="516" y="185"/>
                    <a:pt x="517" y="184"/>
                  </a:cubicBezTo>
                  <a:cubicBezTo>
                    <a:pt x="518" y="184"/>
                    <a:pt x="522" y="178"/>
                    <a:pt x="523" y="177"/>
                  </a:cubicBezTo>
                  <a:cubicBezTo>
                    <a:pt x="524" y="176"/>
                    <a:pt x="526" y="177"/>
                    <a:pt x="529" y="177"/>
                  </a:cubicBezTo>
                  <a:cubicBezTo>
                    <a:pt x="531" y="177"/>
                    <a:pt x="531" y="175"/>
                    <a:pt x="532" y="175"/>
                  </a:cubicBezTo>
                  <a:cubicBezTo>
                    <a:pt x="533" y="175"/>
                    <a:pt x="532" y="177"/>
                    <a:pt x="532" y="178"/>
                  </a:cubicBezTo>
                  <a:cubicBezTo>
                    <a:pt x="532" y="179"/>
                    <a:pt x="535" y="179"/>
                    <a:pt x="536" y="179"/>
                  </a:cubicBezTo>
                  <a:cubicBezTo>
                    <a:pt x="537" y="180"/>
                    <a:pt x="538" y="180"/>
                    <a:pt x="538" y="181"/>
                  </a:cubicBezTo>
                  <a:cubicBezTo>
                    <a:pt x="538" y="183"/>
                    <a:pt x="536" y="183"/>
                    <a:pt x="535" y="185"/>
                  </a:cubicBezTo>
                  <a:cubicBezTo>
                    <a:pt x="534" y="187"/>
                    <a:pt x="533" y="189"/>
                    <a:pt x="532" y="190"/>
                  </a:cubicBezTo>
                  <a:cubicBezTo>
                    <a:pt x="531" y="191"/>
                    <a:pt x="530" y="191"/>
                    <a:pt x="529" y="191"/>
                  </a:cubicBezTo>
                  <a:cubicBezTo>
                    <a:pt x="528" y="191"/>
                    <a:pt x="529" y="192"/>
                    <a:pt x="529" y="193"/>
                  </a:cubicBezTo>
                  <a:cubicBezTo>
                    <a:pt x="529" y="194"/>
                    <a:pt x="528" y="194"/>
                    <a:pt x="527" y="195"/>
                  </a:cubicBezTo>
                  <a:cubicBezTo>
                    <a:pt x="526" y="195"/>
                    <a:pt x="528" y="196"/>
                    <a:pt x="529" y="196"/>
                  </a:cubicBezTo>
                  <a:cubicBezTo>
                    <a:pt x="529" y="196"/>
                    <a:pt x="533" y="195"/>
                    <a:pt x="533" y="196"/>
                  </a:cubicBezTo>
                  <a:cubicBezTo>
                    <a:pt x="534" y="196"/>
                    <a:pt x="530" y="197"/>
                    <a:pt x="530" y="198"/>
                  </a:cubicBezTo>
                  <a:cubicBezTo>
                    <a:pt x="529" y="198"/>
                    <a:pt x="530" y="199"/>
                    <a:pt x="530" y="199"/>
                  </a:cubicBezTo>
                  <a:cubicBezTo>
                    <a:pt x="530" y="200"/>
                    <a:pt x="529" y="200"/>
                    <a:pt x="528" y="200"/>
                  </a:cubicBezTo>
                  <a:cubicBezTo>
                    <a:pt x="527" y="201"/>
                    <a:pt x="525" y="201"/>
                    <a:pt x="525" y="202"/>
                  </a:cubicBezTo>
                  <a:cubicBezTo>
                    <a:pt x="524" y="203"/>
                    <a:pt x="524" y="204"/>
                    <a:pt x="525" y="205"/>
                  </a:cubicBezTo>
                  <a:cubicBezTo>
                    <a:pt x="525" y="205"/>
                    <a:pt x="528" y="203"/>
                    <a:pt x="529" y="202"/>
                  </a:cubicBezTo>
                  <a:cubicBezTo>
                    <a:pt x="530" y="202"/>
                    <a:pt x="532" y="200"/>
                    <a:pt x="533" y="199"/>
                  </a:cubicBezTo>
                  <a:cubicBezTo>
                    <a:pt x="534" y="199"/>
                    <a:pt x="538" y="196"/>
                    <a:pt x="541" y="195"/>
                  </a:cubicBezTo>
                  <a:cubicBezTo>
                    <a:pt x="544" y="193"/>
                    <a:pt x="544" y="192"/>
                    <a:pt x="545" y="192"/>
                  </a:cubicBezTo>
                  <a:cubicBezTo>
                    <a:pt x="546" y="192"/>
                    <a:pt x="548" y="191"/>
                    <a:pt x="553" y="190"/>
                  </a:cubicBezTo>
                  <a:cubicBezTo>
                    <a:pt x="557" y="190"/>
                    <a:pt x="557" y="190"/>
                    <a:pt x="557" y="190"/>
                  </a:cubicBezTo>
                  <a:cubicBezTo>
                    <a:pt x="558" y="189"/>
                    <a:pt x="559" y="187"/>
                    <a:pt x="560" y="186"/>
                  </a:cubicBezTo>
                  <a:cubicBezTo>
                    <a:pt x="561" y="185"/>
                    <a:pt x="564" y="183"/>
                    <a:pt x="567" y="182"/>
                  </a:cubicBezTo>
                  <a:cubicBezTo>
                    <a:pt x="568" y="181"/>
                    <a:pt x="570" y="180"/>
                    <a:pt x="571" y="180"/>
                  </a:cubicBezTo>
                  <a:cubicBezTo>
                    <a:pt x="571" y="180"/>
                    <a:pt x="572" y="179"/>
                    <a:pt x="572" y="179"/>
                  </a:cubicBezTo>
                  <a:cubicBezTo>
                    <a:pt x="573" y="178"/>
                    <a:pt x="573" y="177"/>
                    <a:pt x="574" y="177"/>
                  </a:cubicBezTo>
                  <a:cubicBezTo>
                    <a:pt x="574" y="177"/>
                    <a:pt x="574" y="177"/>
                    <a:pt x="574" y="177"/>
                  </a:cubicBezTo>
                  <a:cubicBezTo>
                    <a:pt x="575" y="177"/>
                    <a:pt x="576" y="176"/>
                    <a:pt x="577" y="176"/>
                  </a:cubicBezTo>
                  <a:cubicBezTo>
                    <a:pt x="578" y="176"/>
                    <a:pt x="578" y="176"/>
                    <a:pt x="579" y="176"/>
                  </a:cubicBezTo>
                  <a:cubicBezTo>
                    <a:pt x="579" y="176"/>
                    <a:pt x="582" y="171"/>
                    <a:pt x="584" y="168"/>
                  </a:cubicBezTo>
                  <a:cubicBezTo>
                    <a:pt x="585" y="166"/>
                    <a:pt x="585" y="165"/>
                    <a:pt x="585" y="165"/>
                  </a:cubicBezTo>
                  <a:cubicBezTo>
                    <a:pt x="586" y="165"/>
                    <a:pt x="586" y="165"/>
                    <a:pt x="586" y="164"/>
                  </a:cubicBezTo>
                  <a:cubicBezTo>
                    <a:pt x="587" y="164"/>
                    <a:pt x="587" y="164"/>
                    <a:pt x="588" y="164"/>
                  </a:cubicBezTo>
                  <a:cubicBezTo>
                    <a:pt x="588" y="164"/>
                    <a:pt x="589" y="165"/>
                    <a:pt x="591" y="167"/>
                  </a:cubicBezTo>
                  <a:cubicBezTo>
                    <a:pt x="591" y="167"/>
                    <a:pt x="592" y="168"/>
                    <a:pt x="592" y="168"/>
                  </a:cubicBezTo>
                  <a:cubicBezTo>
                    <a:pt x="592" y="168"/>
                    <a:pt x="592" y="168"/>
                    <a:pt x="592" y="168"/>
                  </a:cubicBezTo>
                  <a:cubicBezTo>
                    <a:pt x="593" y="168"/>
                    <a:pt x="595" y="169"/>
                    <a:pt x="597" y="169"/>
                  </a:cubicBezTo>
                  <a:cubicBezTo>
                    <a:pt x="599" y="169"/>
                    <a:pt x="601" y="169"/>
                    <a:pt x="602" y="169"/>
                  </a:cubicBezTo>
                  <a:cubicBezTo>
                    <a:pt x="602" y="169"/>
                    <a:pt x="602" y="169"/>
                    <a:pt x="602" y="169"/>
                  </a:cubicBezTo>
                  <a:cubicBezTo>
                    <a:pt x="603" y="168"/>
                    <a:pt x="603" y="168"/>
                    <a:pt x="603" y="168"/>
                  </a:cubicBezTo>
                  <a:cubicBezTo>
                    <a:pt x="603" y="168"/>
                    <a:pt x="603" y="167"/>
                    <a:pt x="602" y="166"/>
                  </a:cubicBezTo>
                  <a:cubicBezTo>
                    <a:pt x="601" y="165"/>
                    <a:pt x="599" y="162"/>
                    <a:pt x="600" y="161"/>
                  </a:cubicBezTo>
                  <a:cubicBezTo>
                    <a:pt x="600" y="161"/>
                    <a:pt x="600" y="161"/>
                    <a:pt x="600" y="161"/>
                  </a:cubicBezTo>
                  <a:cubicBezTo>
                    <a:pt x="600" y="161"/>
                    <a:pt x="603" y="160"/>
                    <a:pt x="606" y="160"/>
                  </a:cubicBezTo>
                  <a:cubicBezTo>
                    <a:pt x="608" y="160"/>
                    <a:pt x="610" y="160"/>
                    <a:pt x="611" y="160"/>
                  </a:cubicBezTo>
                  <a:cubicBezTo>
                    <a:pt x="611" y="160"/>
                    <a:pt x="611" y="160"/>
                    <a:pt x="611" y="160"/>
                  </a:cubicBezTo>
                  <a:cubicBezTo>
                    <a:pt x="611" y="160"/>
                    <a:pt x="612" y="159"/>
                    <a:pt x="612" y="158"/>
                  </a:cubicBezTo>
                  <a:cubicBezTo>
                    <a:pt x="613" y="157"/>
                    <a:pt x="613" y="156"/>
                    <a:pt x="614" y="156"/>
                  </a:cubicBezTo>
                  <a:cubicBezTo>
                    <a:pt x="614" y="155"/>
                    <a:pt x="615" y="155"/>
                    <a:pt x="616" y="155"/>
                  </a:cubicBezTo>
                  <a:cubicBezTo>
                    <a:pt x="617" y="155"/>
                    <a:pt x="618" y="154"/>
                    <a:pt x="618" y="154"/>
                  </a:cubicBezTo>
                  <a:cubicBezTo>
                    <a:pt x="618" y="154"/>
                    <a:pt x="618" y="153"/>
                    <a:pt x="619" y="152"/>
                  </a:cubicBezTo>
                  <a:cubicBezTo>
                    <a:pt x="619" y="150"/>
                    <a:pt x="619" y="148"/>
                    <a:pt x="620" y="148"/>
                  </a:cubicBezTo>
                  <a:cubicBezTo>
                    <a:pt x="621" y="148"/>
                    <a:pt x="621" y="148"/>
                    <a:pt x="622" y="148"/>
                  </a:cubicBezTo>
                  <a:cubicBezTo>
                    <a:pt x="623" y="148"/>
                    <a:pt x="623" y="148"/>
                    <a:pt x="624" y="148"/>
                  </a:cubicBezTo>
                  <a:cubicBezTo>
                    <a:pt x="625" y="149"/>
                    <a:pt x="626" y="149"/>
                    <a:pt x="626" y="150"/>
                  </a:cubicBezTo>
                  <a:cubicBezTo>
                    <a:pt x="626" y="150"/>
                    <a:pt x="628" y="150"/>
                    <a:pt x="628" y="150"/>
                  </a:cubicBezTo>
                  <a:cubicBezTo>
                    <a:pt x="629" y="150"/>
                    <a:pt x="631" y="150"/>
                    <a:pt x="632" y="150"/>
                  </a:cubicBezTo>
                  <a:cubicBezTo>
                    <a:pt x="632" y="150"/>
                    <a:pt x="632" y="150"/>
                    <a:pt x="632" y="150"/>
                  </a:cubicBezTo>
                  <a:cubicBezTo>
                    <a:pt x="633" y="149"/>
                    <a:pt x="634" y="149"/>
                    <a:pt x="634" y="149"/>
                  </a:cubicBezTo>
                  <a:cubicBezTo>
                    <a:pt x="634" y="149"/>
                    <a:pt x="635" y="148"/>
                    <a:pt x="635" y="146"/>
                  </a:cubicBezTo>
                  <a:cubicBezTo>
                    <a:pt x="635" y="145"/>
                    <a:pt x="636" y="143"/>
                    <a:pt x="636" y="143"/>
                  </a:cubicBezTo>
                  <a:cubicBezTo>
                    <a:pt x="636" y="142"/>
                    <a:pt x="636" y="140"/>
                    <a:pt x="636" y="138"/>
                  </a:cubicBezTo>
                  <a:cubicBezTo>
                    <a:pt x="635" y="135"/>
                    <a:pt x="635" y="131"/>
                    <a:pt x="635" y="131"/>
                  </a:cubicBezTo>
                  <a:cubicBezTo>
                    <a:pt x="635" y="130"/>
                    <a:pt x="634" y="129"/>
                    <a:pt x="634" y="128"/>
                  </a:cubicBezTo>
                  <a:cubicBezTo>
                    <a:pt x="633" y="127"/>
                    <a:pt x="632" y="125"/>
                    <a:pt x="633" y="123"/>
                  </a:cubicBezTo>
                  <a:cubicBezTo>
                    <a:pt x="633" y="122"/>
                    <a:pt x="634" y="122"/>
                    <a:pt x="636" y="122"/>
                  </a:cubicBezTo>
                  <a:cubicBezTo>
                    <a:pt x="637" y="122"/>
                    <a:pt x="638" y="122"/>
                    <a:pt x="638" y="121"/>
                  </a:cubicBezTo>
                  <a:cubicBezTo>
                    <a:pt x="639" y="121"/>
                    <a:pt x="640" y="119"/>
                    <a:pt x="641" y="118"/>
                  </a:cubicBezTo>
                  <a:cubicBezTo>
                    <a:pt x="641" y="118"/>
                    <a:pt x="641" y="118"/>
                    <a:pt x="641" y="118"/>
                  </a:cubicBezTo>
                  <a:cubicBezTo>
                    <a:pt x="641" y="117"/>
                    <a:pt x="642" y="116"/>
                    <a:pt x="642" y="116"/>
                  </a:cubicBezTo>
                  <a:cubicBezTo>
                    <a:pt x="642" y="116"/>
                    <a:pt x="643" y="116"/>
                    <a:pt x="643" y="117"/>
                  </a:cubicBezTo>
                  <a:cubicBezTo>
                    <a:pt x="644" y="117"/>
                    <a:pt x="645" y="118"/>
                    <a:pt x="645" y="118"/>
                  </a:cubicBezTo>
                  <a:cubicBezTo>
                    <a:pt x="645" y="118"/>
                    <a:pt x="648" y="119"/>
                    <a:pt x="650" y="119"/>
                  </a:cubicBezTo>
                  <a:cubicBezTo>
                    <a:pt x="652" y="120"/>
                    <a:pt x="654" y="120"/>
                    <a:pt x="654" y="120"/>
                  </a:cubicBezTo>
                  <a:cubicBezTo>
                    <a:pt x="655" y="120"/>
                    <a:pt x="655" y="120"/>
                    <a:pt x="656" y="119"/>
                  </a:cubicBezTo>
                  <a:cubicBezTo>
                    <a:pt x="656" y="119"/>
                    <a:pt x="656" y="119"/>
                    <a:pt x="656" y="119"/>
                  </a:cubicBezTo>
                  <a:cubicBezTo>
                    <a:pt x="656" y="119"/>
                    <a:pt x="656" y="119"/>
                    <a:pt x="656" y="118"/>
                  </a:cubicBezTo>
                  <a:cubicBezTo>
                    <a:pt x="656" y="117"/>
                    <a:pt x="656" y="117"/>
                    <a:pt x="656" y="117"/>
                  </a:cubicBezTo>
                  <a:cubicBezTo>
                    <a:pt x="656" y="116"/>
                    <a:pt x="657" y="115"/>
                    <a:pt x="658" y="114"/>
                  </a:cubicBezTo>
                  <a:cubicBezTo>
                    <a:pt x="659" y="114"/>
                    <a:pt x="660" y="113"/>
                    <a:pt x="660" y="113"/>
                  </a:cubicBezTo>
                  <a:cubicBezTo>
                    <a:pt x="660" y="113"/>
                    <a:pt x="660" y="112"/>
                    <a:pt x="660" y="112"/>
                  </a:cubicBezTo>
                  <a:cubicBezTo>
                    <a:pt x="660" y="111"/>
                    <a:pt x="660" y="111"/>
                    <a:pt x="660" y="110"/>
                  </a:cubicBezTo>
                  <a:cubicBezTo>
                    <a:pt x="661" y="109"/>
                    <a:pt x="662" y="107"/>
                    <a:pt x="664" y="106"/>
                  </a:cubicBezTo>
                  <a:cubicBezTo>
                    <a:pt x="664" y="106"/>
                    <a:pt x="664" y="105"/>
                    <a:pt x="664" y="105"/>
                  </a:cubicBezTo>
                  <a:cubicBezTo>
                    <a:pt x="664" y="105"/>
                    <a:pt x="664" y="104"/>
                    <a:pt x="664" y="102"/>
                  </a:cubicBezTo>
                  <a:cubicBezTo>
                    <a:pt x="664" y="102"/>
                    <a:pt x="665" y="101"/>
                    <a:pt x="665" y="101"/>
                  </a:cubicBezTo>
                  <a:cubicBezTo>
                    <a:pt x="665" y="101"/>
                    <a:pt x="665" y="100"/>
                    <a:pt x="665" y="100"/>
                  </a:cubicBezTo>
                  <a:cubicBezTo>
                    <a:pt x="666" y="99"/>
                    <a:pt x="666" y="99"/>
                    <a:pt x="666" y="99"/>
                  </a:cubicBezTo>
                  <a:cubicBezTo>
                    <a:pt x="666" y="98"/>
                    <a:pt x="666" y="98"/>
                    <a:pt x="666" y="97"/>
                  </a:cubicBezTo>
                  <a:cubicBezTo>
                    <a:pt x="667" y="94"/>
                    <a:pt x="669" y="89"/>
                    <a:pt x="669" y="88"/>
                  </a:cubicBezTo>
                  <a:cubicBezTo>
                    <a:pt x="670" y="88"/>
                    <a:pt x="671" y="87"/>
                    <a:pt x="672" y="87"/>
                  </a:cubicBezTo>
                  <a:cubicBezTo>
                    <a:pt x="673" y="86"/>
                    <a:pt x="674" y="86"/>
                    <a:pt x="674" y="86"/>
                  </a:cubicBezTo>
                  <a:cubicBezTo>
                    <a:pt x="674" y="85"/>
                    <a:pt x="674" y="85"/>
                    <a:pt x="674" y="84"/>
                  </a:cubicBezTo>
                  <a:cubicBezTo>
                    <a:pt x="674" y="84"/>
                    <a:pt x="672" y="81"/>
                    <a:pt x="672" y="80"/>
                  </a:cubicBezTo>
                  <a:cubicBezTo>
                    <a:pt x="672" y="80"/>
                    <a:pt x="673" y="79"/>
                    <a:pt x="673" y="79"/>
                  </a:cubicBezTo>
                  <a:cubicBezTo>
                    <a:pt x="673" y="79"/>
                    <a:pt x="673" y="79"/>
                    <a:pt x="673" y="79"/>
                  </a:cubicBezTo>
                  <a:cubicBezTo>
                    <a:pt x="674" y="78"/>
                    <a:pt x="674" y="77"/>
                    <a:pt x="674" y="77"/>
                  </a:cubicBezTo>
                  <a:cubicBezTo>
                    <a:pt x="674" y="76"/>
                    <a:pt x="673" y="76"/>
                    <a:pt x="673" y="76"/>
                  </a:cubicBezTo>
                  <a:cubicBezTo>
                    <a:pt x="672" y="75"/>
                    <a:pt x="672" y="75"/>
                    <a:pt x="671" y="75"/>
                  </a:cubicBezTo>
                  <a:cubicBezTo>
                    <a:pt x="671" y="75"/>
                    <a:pt x="669" y="75"/>
                    <a:pt x="668" y="76"/>
                  </a:cubicBezTo>
                  <a:cubicBezTo>
                    <a:pt x="667" y="76"/>
                    <a:pt x="666" y="76"/>
                    <a:pt x="666" y="76"/>
                  </a:cubicBezTo>
                  <a:cubicBezTo>
                    <a:pt x="666" y="76"/>
                    <a:pt x="666" y="76"/>
                    <a:pt x="666" y="76"/>
                  </a:cubicBezTo>
                  <a:cubicBezTo>
                    <a:pt x="666" y="76"/>
                    <a:pt x="665" y="77"/>
                    <a:pt x="665" y="77"/>
                  </a:cubicBezTo>
                  <a:cubicBezTo>
                    <a:pt x="663" y="78"/>
                    <a:pt x="661" y="79"/>
                    <a:pt x="660" y="79"/>
                  </a:cubicBezTo>
                  <a:cubicBezTo>
                    <a:pt x="659" y="79"/>
                    <a:pt x="659" y="79"/>
                    <a:pt x="658" y="79"/>
                  </a:cubicBezTo>
                  <a:cubicBezTo>
                    <a:pt x="658" y="79"/>
                    <a:pt x="657" y="79"/>
                    <a:pt x="657" y="79"/>
                  </a:cubicBezTo>
                  <a:cubicBezTo>
                    <a:pt x="656" y="79"/>
                    <a:pt x="655" y="80"/>
                    <a:pt x="654" y="80"/>
                  </a:cubicBezTo>
                  <a:cubicBezTo>
                    <a:pt x="653" y="81"/>
                    <a:pt x="652" y="81"/>
                    <a:pt x="652" y="81"/>
                  </a:cubicBezTo>
                  <a:cubicBezTo>
                    <a:pt x="652" y="82"/>
                    <a:pt x="652" y="82"/>
                    <a:pt x="651" y="83"/>
                  </a:cubicBezTo>
                  <a:cubicBezTo>
                    <a:pt x="651" y="84"/>
                    <a:pt x="651" y="84"/>
                    <a:pt x="650" y="85"/>
                  </a:cubicBezTo>
                  <a:cubicBezTo>
                    <a:pt x="650" y="85"/>
                    <a:pt x="649" y="85"/>
                    <a:pt x="648" y="85"/>
                  </a:cubicBezTo>
                  <a:cubicBezTo>
                    <a:pt x="646" y="85"/>
                    <a:pt x="644" y="85"/>
                    <a:pt x="642" y="85"/>
                  </a:cubicBezTo>
                  <a:cubicBezTo>
                    <a:pt x="642" y="85"/>
                    <a:pt x="642" y="85"/>
                    <a:pt x="642" y="85"/>
                  </a:cubicBezTo>
                  <a:cubicBezTo>
                    <a:pt x="641" y="85"/>
                    <a:pt x="641" y="85"/>
                    <a:pt x="641" y="85"/>
                  </a:cubicBezTo>
                  <a:cubicBezTo>
                    <a:pt x="638" y="85"/>
                    <a:pt x="633" y="85"/>
                    <a:pt x="632" y="85"/>
                  </a:cubicBezTo>
                  <a:cubicBezTo>
                    <a:pt x="631" y="85"/>
                    <a:pt x="631" y="84"/>
                    <a:pt x="631" y="83"/>
                  </a:cubicBezTo>
                  <a:cubicBezTo>
                    <a:pt x="632" y="82"/>
                    <a:pt x="632" y="82"/>
                    <a:pt x="632" y="82"/>
                  </a:cubicBezTo>
                  <a:cubicBezTo>
                    <a:pt x="631" y="82"/>
                    <a:pt x="631" y="81"/>
                    <a:pt x="631" y="81"/>
                  </a:cubicBezTo>
                  <a:cubicBezTo>
                    <a:pt x="630" y="80"/>
                    <a:pt x="629" y="79"/>
                    <a:pt x="629" y="79"/>
                  </a:cubicBezTo>
                  <a:cubicBezTo>
                    <a:pt x="629" y="78"/>
                    <a:pt x="630" y="77"/>
                    <a:pt x="630" y="77"/>
                  </a:cubicBezTo>
                  <a:cubicBezTo>
                    <a:pt x="630" y="77"/>
                    <a:pt x="630" y="77"/>
                    <a:pt x="630" y="77"/>
                  </a:cubicBezTo>
                  <a:cubicBezTo>
                    <a:pt x="630" y="76"/>
                    <a:pt x="630" y="76"/>
                    <a:pt x="630" y="76"/>
                  </a:cubicBezTo>
                  <a:cubicBezTo>
                    <a:pt x="631" y="75"/>
                    <a:pt x="630" y="74"/>
                    <a:pt x="630" y="74"/>
                  </a:cubicBezTo>
                  <a:cubicBezTo>
                    <a:pt x="630" y="74"/>
                    <a:pt x="629" y="73"/>
                    <a:pt x="628" y="72"/>
                  </a:cubicBezTo>
                  <a:cubicBezTo>
                    <a:pt x="627" y="72"/>
                    <a:pt x="628" y="70"/>
                    <a:pt x="628" y="69"/>
                  </a:cubicBezTo>
                  <a:cubicBezTo>
                    <a:pt x="628" y="69"/>
                    <a:pt x="628" y="68"/>
                    <a:pt x="628" y="68"/>
                  </a:cubicBezTo>
                  <a:cubicBezTo>
                    <a:pt x="628" y="68"/>
                    <a:pt x="628" y="68"/>
                    <a:pt x="628" y="68"/>
                  </a:cubicBezTo>
                  <a:cubicBezTo>
                    <a:pt x="628" y="68"/>
                    <a:pt x="628" y="68"/>
                    <a:pt x="628" y="68"/>
                  </a:cubicBezTo>
                  <a:cubicBezTo>
                    <a:pt x="627" y="68"/>
                    <a:pt x="625" y="68"/>
                    <a:pt x="625" y="68"/>
                  </a:cubicBezTo>
                  <a:cubicBezTo>
                    <a:pt x="625" y="68"/>
                    <a:pt x="625" y="68"/>
                    <a:pt x="625" y="68"/>
                  </a:cubicBezTo>
                  <a:cubicBezTo>
                    <a:pt x="624" y="69"/>
                    <a:pt x="622" y="66"/>
                    <a:pt x="619" y="63"/>
                  </a:cubicBezTo>
                  <a:cubicBezTo>
                    <a:pt x="618" y="62"/>
                    <a:pt x="616" y="60"/>
                    <a:pt x="616" y="60"/>
                  </a:cubicBezTo>
                  <a:cubicBezTo>
                    <a:pt x="616" y="60"/>
                    <a:pt x="616" y="60"/>
                    <a:pt x="615" y="61"/>
                  </a:cubicBezTo>
                  <a:cubicBezTo>
                    <a:pt x="615" y="61"/>
                    <a:pt x="615" y="61"/>
                    <a:pt x="615" y="61"/>
                  </a:cubicBezTo>
                  <a:cubicBezTo>
                    <a:pt x="615" y="61"/>
                    <a:pt x="614" y="61"/>
                    <a:pt x="614" y="61"/>
                  </a:cubicBezTo>
                  <a:cubicBezTo>
                    <a:pt x="613" y="62"/>
                    <a:pt x="611" y="61"/>
                    <a:pt x="609" y="60"/>
                  </a:cubicBezTo>
                  <a:cubicBezTo>
                    <a:pt x="607" y="59"/>
                    <a:pt x="605" y="58"/>
                    <a:pt x="605" y="58"/>
                  </a:cubicBezTo>
                  <a:cubicBezTo>
                    <a:pt x="604" y="58"/>
                    <a:pt x="602" y="58"/>
                    <a:pt x="601" y="58"/>
                  </a:cubicBezTo>
                  <a:cubicBezTo>
                    <a:pt x="600" y="58"/>
                    <a:pt x="599" y="58"/>
                    <a:pt x="598" y="58"/>
                  </a:cubicBezTo>
                  <a:cubicBezTo>
                    <a:pt x="597" y="58"/>
                    <a:pt x="597" y="57"/>
                    <a:pt x="596" y="56"/>
                  </a:cubicBezTo>
                  <a:cubicBezTo>
                    <a:pt x="595" y="55"/>
                    <a:pt x="594" y="53"/>
                    <a:pt x="594" y="53"/>
                  </a:cubicBezTo>
                  <a:cubicBezTo>
                    <a:pt x="594" y="53"/>
                    <a:pt x="594" y="52"/>
                    <a:pt x="594" y="51"/>
                  </a:cubicBezTo>
                  <a:cubicBezTo>
                    <a:pt x="594" y="50"/>
                    <a:pt x="595" y="48"/>
                    <a:pt x="595" y="48"/>
                  </a:cubicBezTo>
                  <a:cubicBezTo>
                    <a:pt x="595" y="47"/>
                    <a:pt x="593" y="44"/>
                    <a:pt x="592" y="42"/>
                  </a:cubicBezTo>
                  <a:cubicBezTo>
                    <a:pt x="592" y="41"/>
                    <a:pt x="591" y="40"/>
                    <a:pt x="591" y="40"/>
                  </a:cubicBezTo>
                  <a:cubicBezTo>
                    <a:pt x="591" y="40"/>
                    <a:pt x="591" y="40"/>
                    <a:pt x="591" y="40"/>
                  </a:cubicBezTo>
                  <a:cubicBezTo>
                    <a:pt x="591" y="40"/>
                    <a:pt x="591" y="40"/>
                    <a:pt x="590" y="39"/>
                  </a:cubicBezTo>
                  <a:cubicBezTo>
                    <a:pt x="590" y="39"/>
                    <a:pt x="590" y="39"/>
                    <a:pt x="590" y="39"/>
                  </a:cubicBezTo>
                  <a:cubicBezTo>
                    <a:pt x="590" y="39"/>
                    <a:pt x="589" y="38"/>
                    <a:pt x="589" y="38"/>
                  </a:cubicBezTo>
                  <a:cubicBezTo>
                    <a:pt x="589" y="38"/>
                    <a:pt x="589" y="38"/>
                    <a:pt x="589" y="38"/>
                  </a:cubicBezTo>
                  <a:cubicBezTo>
                    <a:pt x="589" y="38"/>
                    <a:pt x="589" y="37"/>
                    <a:pt x="589" y="36"/>
                  </a:cubicBezTo>
                  <a:cubicBezTo>
                    <a:pt x="589" y="35"/>
                    <a:pt x="589" y="33"/>
                    <a:pt x="589" y="33"/>
                  </a:cubicBezTo>
                  <a:cubicBezTo>
                    <a:pt x="589" y="33"/>
                    <a:pt x="588" y="33"/>
                    <a:pt x="588" y="33"/>
                  </a:cubicBezTo>
                  <a:cubicBezTo>
                    <a:pt x="587" y="33"/>
                    <a:pt x="587" y="34"/>
                    <a:pt x="586" y="33"/>
                  </a:cubicBezTo>
                  <a:cubicBezTo>
                    <a:pt x="586" y="33"/>
                    <a:pt x="586" y="33"/>
                    <a:pt x="586" y="33"/>
                  </a:cubicBezTo>
                  <a:cubicBezTo>
                    <a:pt x="586" y="33"/>
                    <a:pt x="585" y="30"/>
                    <a:pt x="584" y="27"/>
                  </a:cubicBezTo>
                  <a:cubicBezTo>
                    <a:pt x="583" y="25"/>
                    <a:pt x="582" y="23"/>
                    <a:pt x="582" y="23"/>
                  </a:cubicBezTo>
                  <a:cubicBezTo>
                    <a:pt x="582" y="23"/>
                    <a:pt x="582" y="22"/>
                    <a:pt x="582" y="22"/>
                  </a:cubicBezTo>
                  <a:cubicBezTo>
                    <a:pt x="582" y="22"/>
                    <a:pt x="582" y="22"/>
                    <a:pt x="582" y="22"/>
                  </a:cubicBezTo>
                  <a:cubicBezTo>
                    <a:pt x="583" y="21"/>
                    <a:pt x="583" y="21"/>
                    <a:pt x="583" y="20"/>
                  </a:cubicBezTo>
                  <a:cubicBezTo>
                    <a:pt x="583" y="20"/>
                    <a:pt x="581" y="18"/>
                    <a:pt x="579" y="16"/>
                  </a:cubicBezTo>
                  <a:cubicBezTo>
                    <a:pt x="578" y="15"/>
                    <a:pt x="578" y="15"/>
                    <a:pt x="577" y="14"/>
                  </a:cubicBezTo>
                  <a:cubicBezTo>
                    <a:pt x="577" y="14"/>
                    <a:pt x="577" y="13"/>
                    <a:pt x="578" y="12"/>
                  </a:cubicBezTo>
                  <a:cubicBezTo>
                    <a:pt x="578" y="11"/>
                    <a:pt x="578" y="11"/>
                    <a:pt x="578" y="11"/>
                  </a:cubicBezTo>
                  <a:cubicBezTo>
                    <a:pt x="578" y="11"/>
                    <a:pt x="577" y="10"/>
                    <a:pt x="577" y="9"/>
                  </a:cubicBezTo>
                  <a:cubicBezTo>
                    <a:pt x="575" y="8"/>
                    <a:pt x="574" y="7"/>
                    <a:pt x="573" y="7"/>
                  </a:cubicBezTo>
                  <a:cubicBezTo>
                    <a:pt x="573" y="7"/>
                    <a:pt x="572" y="7"/>
                    <a:pt x="572" y="6"/>
                  </a:cubicBezTo>
                  <a:cubicBezTo>
                    <a:pt x="570" y="6"/>
                    <a:pt x="569" y="5"/>
                    <a:pt x="568" y="5"/>
                  </a:cubicBezTo>
                  <a:cubicBezTo>
                    <a:pt x="568" y="5"/>
                    <a:pt x="568" y="5"/>
                    <a:pt x="567" y="5"/>
                  </a:cubicBezTo>
                  <a:cubicBezTo>
                    <a:pt x="566" y="5"/>
                    <a:pt x="564" y="5"/>
                    <a:pt x="562" y="5"/>
                  </a:cubicBezTo>
                  <a:cubicBezTo>
                    <a:pt x="561" y="5"/>
                    <a:pt x="557" y="3"/>
                    <a:pt x="555" y="2"/>
                  </a:cubicBezTo>
                  <a:cubicBezTo>
                    <a:pt x="553" y="1"/>
                    <a:pt x="552" y="0"/>
                    <a:pt x="552" y="0"/>
                  </a:cubicBezTo>
                  <a:cubicBezTo>
                    <a:pt x="551" y="0"/>
                    <a:pt x="549" y="0"/>
                    <a:pt x="547" y="0"/>
                  </a:cubicBezTo>
                  <a:cubicBezTo>
                    <a:pt x="544" y="0"/>
                    <a:pt x="541" y="1"/>
                    <a:pt x="539" y="1"/>
                  </a:cubicBezTo>
                  <a:cubicBezTo>
                    <a:pt x="537" y="1"/>
                    <a:pt x="535" y="2"/>
                    <a:pt x="532" y="3"/>
                  </a:cubicBezTo>
                  <a:cubicBezTo>
                    <a:pt x="531" y="3"/>
                    <a:pt x="531" y="3"/>
                    <a:pt x="531" y="3"/>
                  </a:cubicBezTo>
                  <a:cubicBezTo>
                    <a:pt x="531" y="3"/>
                    <a:pt x="531" y="3"/>
                    <a:pt x="531" y="3"/>
                  </a:cubicBezTo>
                  <a:cubicBezTo>
                    <a:pt x="528" y="4"/>
                    <a:pt x="525" y="4"/>
                    <a:pt x="523" y="4"/>
                  </a:cubicBezTo>
                  <a:cubicBezTo>
                    <a:pt x="522" y="4"/>
                    <a:pt x="521" y="4"/>
                    <a:pt x="521" y="4"/>
                  </a:cubicBezTo>
                  <a:cubicBezTo>
                    <a:pt x="521" y="4"/>
                    <a:pt x="521" y="4"/>
                    <a:pt x="521" y="5"/>
                  </a:cubicBezTo>
                  <a:cubicBezTo>
                    <a:pt x="520" y="5"/>
                    <a:pt x="520" y="5"/>
                    <a:pt x="518" y="7"/>
                  </a:cubicBezTo>
                  <a:cubicBezTo>
                    <a:pt x="517" y="7"/>
                    <a:pt x="516" y="8"/>
                    <a:pt x="515" y="9"/>
                  </a:cubicBezTo>
                  <a:cubicBezTo>
                    <a:pt x="514" y="10"/>
                    <a:pt x="513" y="11"/>
                    <a:pt x="513" y="11"/>
                  </a:cubicBezTo>
                  <a:cubicBezTo>
                    <a:pt x="512" y="12"/>
                    <a:pt x="513" y="13"/>
                    <a:pt x="513" y="14"/>
                  </a:cubicBezTo>
                  <a:cubicBezTo>
                    <a:pt x="513" y="14"/>
                    <a:pt x="513" y="14"/>
                    <a:pt x="513" y="14"/>
                  </a:cubicBezTo>
                  <a:cubicBezTo>
                    <a:pt x="513" y="14"/>
                    <a:pt x="513" y="14"/>
                    <a:pt x="513" y="14"/>
                  </a:cubicBezTo>
                  <a:cubicBezTo>
                    <a:pt x="513" y="14"/>
                    <a:pt x="513" y="14"/>
                    <a:pt x="513" y="14"/>
                  </a:cubicBezTo>
                  <a:cubicBezTo>
                    <a:pt x="513" y="14"/>
                    <a:pt x="513" y="14"/>
                    <a:pt x="514" y="13"/>
                  </a:cubicBezTo>
                  <a:cubicBezTo>
                    <a:pt x="514" y="13"/>
                    <a:pt x="515" y="13"/>
                    <a:pt x="515" y="13"/>
                  </a:cubicBezTo>
                  <a:cubicBezTo>
                    <a:pt x="516" y="13"/>
                    <a:pt x="516" y="13"/>
                    <a:pt x="517" y="13"/>
                  </a:cubicBezTo>
                  <a:cubicBezTo>
                    <a:pt x="518" y="13"/>
                    <a:pt x="519" y="14"/>
                    <a:pt x="520" y="14"/>
                  </a:cubicBezTo>
                  <a:cubicBezTo>
                    <a:pt x="521" y="15"/>
                    <a:pt x="520" y="16"/>
                    <a:pt x="520" y="17"/>
                  </a:cubicBezTo>
                  <a:cubicBezTo>
                    <a:pt x="520" y="18"/>
                    <a:pt x="519" y="18"/>
                    <a:pt x="519" y="18"/>
                  </a:cubicBezTo>
                  <a:cubicBezTo>
                    <a:pt x="519" y="18"/>
                    <a:pt x="520" y="19"/>
                    <a:pt x="520" y="19"/>
                  </a:cubicBezTo>
                  <a:cubicBezTo>
                    <a:pt x="521" y="20"/>
                    <a:pt x="522" y="20"/>
                    <a:pt x="521" y="21"/>
                  </a:cubicBezTo>
                  <a:cubicBezTo>
                    <a:pt x="521" y="21"/>
                    <a:pt x="520" y="23"/>
                    <a:pt x="518" y="24"/>
                  </a:cubicBezTo>
                  <a:cubicBezTo>
                    <a:pt x="518" y="24"/>
                    <a:pt x="518" y="24"/>
                    <a:pt x="518" y="24"/>
                  </a:cubicBezTo>
                  <a:cubicBezTo>
                    <a:pt x="516" y="26"/>
                    <a:pt x="513" y="29"/>
                    <a:pt x="513" y="30"/>
                  </a:cubicBezTo>
                  <a:cubicBezTo>
                    <a:pt x="512" y="31"/>
                    <a:pt x="510" y="34"/>
                    <a:pt x="509" y="36"/>
                  </a:cubicBezTo>
                  <a:cubicBezTo>
                    <a:pt x="507" y="38"/>
                    <a:pt x="506" y="40"/>
                    <a:pt x="506" y="41"/>
                  </a:cubicBezTo>
                  <a:cubicBezTo>
                    <a:pt x="505" y="42"/>
                    <a:pt x="505" y="44"/>
                    <a:pt x="505" y="46"/>
                  </a:cubicBezTo>
                  <a:cubicBezTo>
                    <a:pt x="505" y="47"/>
                    <a:pt x="505" y="49"/>
                    <a:pt x="504" y="49"/>
                  </a:cubicBezTo>
                  <a:cubicBezTo>
                    <a:pt x="504" y="50"/>
                    <a:pt x="503" y="51"/>
                    <a:pt x="502" y="52"/>
                  </a:cubicBezTo>
                  <a:cubicBezTo>
                    <a:pt x="502" y="52"/>
                    <a:pt x="502" y="52"/>
                    <a:pt x="502" y="52"/>
                  </a:cubicBezTo>
                  <a:cubicBezTo>
                    <a:pt x="502" y="52"/>
                    <a:pt x="502" y="52"/>
                    <a:pt x="502" y="52"/>
                  </a:cubicBezTo>
                  <a:cubicBezTo>
                    <a:pt x="501" y="52"/>
                    <a:pt x="500" y="53"/>
                    <a:pt x="498" y="53"/>
                  </a:cubicBezTo>
                  <a:cubicBezTo>
                    <a:pt x="497" y="53"/>
                    <a:pt x="496" y="53"/>
                    <a:pt x="495" y="53"/>
                  </a:cubicBezTo>
                  <a:cubicBezTo>
                    <a:pt x="494" y="54"/>
                    <a:pt x="493" y="55"/>
                    <a:pt x="491" y="56"/>
                  </a:cubicBezTo>
                  <a:cubicBezTo>
                    <a:pt x="490" y="57"/>
                    <a:pt x="488" y="58"/>
                    <a:pt x="488" y="58"/>
                  </a:cubicBezTo>
                  <a:cubicBezTo>
                    <a:pt x="488" y="58"/>
                    <a:pt x="488" y="58"/>
                    <a:pt x="488" y="58"/>
                  </a:cubicBezTo>
                  <a:cubicBezTo>
                    <a:pt x="488" y="58"/>
                    <a:pt x="488" y="58"/>
                    <a:pt x="488" y="58"/>
                  </a:cubicBezTo>
                  <a:cubicBezTo>
                    <a:pt x="488" y="58"/>
                    <a:pt x="488" y="58"/>
                    <a:pt x="488" y="58"/>
                  </a:cubicBezTo>
                  <a:cubicBezTo>
                    <a:pt x="487" y="59"/>
                    <a:pt x="483" y="58"/>
                    <a:pt x="481" y="57"/>
                  </a:cubicBezTo>
                  <a:cubicBezTo>
                    <a:pt x="479" y="56"/>
                    <a:pt x="477" y="56"/>
                    <a:pt x="476" y="55"/>
                  </a:cubicBezTo>
                  <a:cubicBezTo>
                    <a:pt x="475" y="55"/>
                    <a:pt x="475" y="56"/>
                    <a:pt x="474" y="57"/>
                  </a:cubicBezTo>
                  <a:cubicBezTo>
                    <a:pt x="474" y="57"/>
                    <a:pt x="473" y="58"/>
                    <a:pt x="473" y="59"/>
                  </a:cubicBezTo>
                  <a:cubicBezTo>
                    <a:pt x="473" y="60"/>
                    <a:pt x="473" y="61"/>
                    <a:pt x="472" y="62"/>
                  </a:cubicBezTo>
                  <a:cubicBezTo>
                    <a:pt x="472" y="63"/>
                    <a:pt x="471" y="64"/>
                    <a:pt x="471" y="65"/>
                  </a:cubicBezTo>
                  <a:cubicBezTo>
                    <a:pt x="469" y="67"/>
                    <a:pt x="467" y="70"/>
                    <a:pt x="467" y="72"/>
                  </a:cubicBezTo>
                  <a:cubicBezTo>
                    <a:pt x="466" y="73"/>
                    <a:pt x="466" y="74"/>
                    <a:pt x="466" y="74"/>
                  </a:cubicBezTo>
                  <a:cubicBezTo>
                    <a:pt x="466" y="74"/>
                    <a:pt x="466" y="74"/>
                    <a:pt x="466" y="74"/>
                  </a:cubicBezTo>
                  <a:cubicBezTo>
                    <a:pt x="466" y="75"/>
                    <a:pt x="466" y="75"/>
                    <a:pt x="466" y="76"/>
                  </a:cubicBezTo>
                  <a:cubicBezTo>
                    <a:pt x="465" y="78"/>
                    <a:pt x="465" y="78"/>
                    <a:pt x="464" y="78"/>
                  </a:cubicBezTo>
                  <a:cubicBezTo>
                    <a:pt x="464" y="78"/>
                    <a:pt x="464" y="78"/>
                    <a:pt x="463" y="79"/>
                  </a:cubicBezTo>
                  <a:cubicBezTo>
                    <a:pt x="462" y="80"/>
                    <a:pt x="463" y="80"/>
                    <a:pt x="463" y="81"/>
                  </a:cubicBezTo>
                  <a:cubicBezTo>
                    <a:pt x="463" y="81"/>
                    <a:pt x="463" y="81"/>
                    <a:pt x="463" y="81"/>
                  </a:cubicBezTo>
                  <a:cubicBezTo>
                    <a:pt x="463" y="81"/>
                    <a:pt x="463" y="82"/>
                    <a:pt x="464" y="83"/>
                  </a:cubicBezTo>
                  <a:cubicBezTo>
                    <a:pt x="465" y="84"/>
                    <a:pt x="466" y="85"/>
                    <a:pt x="468" y="85"/>
                  </a:cubicBezTo>
                  <a:cubicBezTo>
                    <a:pt x="468" y="85"/>
                    <a:pt x="468" y="85"/>
                    <a:pt x="469" y="85"/>
                  </a:cubicBezTo>
                  <a:cubicBezTo>
                    <a:pt x="469" y="85"/>
                    <a:pt x="469" y="85"/>
                    <a:pt x="469" y="85"/>
                  </a:cubicBezTo>
                  <a:cubicBezTo>
                    <a:pt x="469" y="85"/>
                    <a:pt x="469" y="85"/>
                    <a:pt x="469" y="84"/>
                  </a:cubicBezTo>
                  <a:cubicBezTo>
                    <a:pt x="469" y="84"/>
                    <a:pt x="469" y="83"/>
                    <a:pt x="469" y="83"/>
                  </a:cubicBezTo>
                  <a:cubicBezTo>
                    <a:pt x="469" y="82"/>
                    <a:pt x="471" y="82"/>
                    <a:pt x="473" y="82"/>
                  </a:cubicBezTo>
                  <a:cubicBezTo>
                    <a:pt x="475" y="82"/>
                    <a:pt x="476" y="82"/>
                    <a:pt x="477" y="82"/>
                  </a:cubicBezTo>
                  <a:cubicBezTo>
                    <a:pt x="478" y="81"/>
                    <a:pt x="479" y="82"/>
                    <a:pt x="480" y="83"/>
                  </a:cubicBezTo>
                  <a:cubicBezTo>
                    <a:pt x="480" y="83"/>
                    <a:pt x="480" y="83"/>
                    <a:pt x="480" y="83"/>
                  </a:cubicBezTo>
                  <a:cubicBezTo>
                    <a:pt x="481" y="84"/>
                    <a:pt x="482" y="85"/>
                    <a:pt x="483" y="85"/>
                  </a:cubicBezTo>
                  <a:cubicBezTo>
                    <a:pt x="484" y="85"/>
                    <a:pt x="485" y="84"/>
                    <a:pt x="485" y="83"/>
                  </a:cubicBezTo>
                  <a:cubicBezTo>
                    <a:pt x="485" y="82"/>
                    <a:pt x="485" y="82"/>
                    <a:pt x="486" y="82"/>
                  </a:cubicBezTo>
                  <a:cubicBezTo>
                    <a:pt x="486" y="81"/>
                    <a:pt x="488" y="81"/>
                    <a:pt x="490" y="81"/>
                  </a:cubicBezTo>
                  <a:cubicBezTo>
                    <a:pt x="492" y="81"/>
                    <a:pt x="495" y="81"/>
                    <a:pt x="496" y="81"/>
                  </a:cubicBezTo>
                  <a:cubicBezTo>
                    <a:pt x="497" y="81"/>
                    <a:pt x="499" y="83"/>
                    <a:pt x="502" y="85"/>
                  </a:cubicBezTo>
                  <a:cubicBezTo>
                    <a:pt x="506" y="88"/>
                    <a:pt x="510" y="92"/>
                    <a:pt x="511" y="93"/>
                  </a:cubicBezTo>
                  <a:cubicBezTo>
                    <a:pt x="512" y="95"/>
                    <a:pt x="512" y="96"/>
                    <a:pt x="512" y="97"/>
                  </a:cubicBezTo>
                  <a:cubicBezTo>
                    <a:pt x="512" y="98"/>
                    <a:pt x="512" y="98"/>
                    <a:pt x="512" y="98"/>
                  </a:cubicBezTo>
                  <a:cubicBezTo>
                    <a:pt x="511" y="99"/>
                    <a:pt x="511" y="99"/>
                    <a:pt x="510" y="99"/>
                  </a:cubicBezTo>
                  <a:cubicBezTo>
                    <a:pt x="510" y="99"/>
                    <a:pt x="510" y="99"/>
                    <a:pt x="510" y="99"/>
                  </a:cubicBezTo>
                  <a:cubicBezTo>
                    <a:pt x="509" y="99"/>
                    <a:pt x="509" y="99"/>
                    <a:pt x="508" y="99"/>
                  </a:cubicBezTo>
                  <a:cubicBezTo>
                    <a:pt x="507" y="99"/>
                    <a:pt x="505" y="99"/>
                    <a:pt x="503" y="99"/>
                  </a:cubicBezTo>
                  <a:cubicBezTo>
                    <a:pt x="500" y="99"/>
                    <a:pt x="498" y="99"/>
                    <a:pt x="495" y="99"/>
                  </a:cubicBezTo>
                  <a:cubicBezTo>
                    <a:pt x="492" y="100"/>
                    <a:pt x="490" y="101"/>
                    <a:pt x="488" y="102"/>
                  </a:cubicBezTo>
                  <a:cubicBezTo>
                    <a:pt x="487" y="102"/>
                    <a:pt x="486" y="103"/>
                    <a:pt x="484" y="103"/>
                  </a:cubicBezTo>
                  <a:cubicBezTo>
                    <a:pt x="481" y="105"/>
                    <a:pt x="480" y="104"/>
                    <a:pt x="479" y="104"/>
                  </a:cubicBezTo>
                  <a:cubicBezTo>
                    <a:pt x="479" y="103"/>
                    <a:pt x="478" y="103"/>
                    <a:pt x="478" y="103"/>
                  </a:cubicBezTo>
                  <a:cubicBezTo>
                    <a:pt x="478" y="103"/>
                    <a:pt x="478" y="103"/>
                    <a:pt x="477" y="103"/>
                  </a:cubicBezTo>
                  <a:cubicBezTo>
                    <a:pt x="476" y="104"/>
                    <a:pt x="476" y="104"/>
                    <a:pt x="475" y="104"/>
                  </a:cubicBezTo>
                  <a:cubicBezTo>
                    <a:pt x="475" y="104"/>
                    <a:pt x="474" y="104"/>
                    <a:pt x="473" y="105"/>
                  </a:cubicBezTo>
                  <a:cubicBezTo>
                    <a:pt x="473" y="106"/>
                    <a:pt x="472" y="107"/>
                    <a:pt x="472" y="107"/>
                  </a:cubicBezTo>
                  <a:cubicBezTo>
                    <a:pt x="471" y="108"/>
                    <a:pt x="471" y="109"/>
                    <a:pt x="471" y="110"/>
                  </a:cubicBezTo>
                  <a:cubicBezTo>
                    <a:pt x="471" y="110"/>
                    <a:pt x="471" y="110"/>
                    <a:pt x="471" y="110"/>
                  </a:cubicBezTo>
                  <a:cubicBezTo>
                    <a:pt x="471" y="110"/>
                    <a:pt x="471" y="111"/>
                    <a:pt x="471" y="112"/>
                  </a:cubicBezTo>
                  <a:cubicBezTo>
                    <a:pt x="470" y="112"/>
                    <a:pt x="470" y="113"/>
                    <a:pt x="468" y="114"/>
                  </a:cubicBezTo>
                  <a:cubicBezTo>
                    <a:pt x="467" y="115"/>
                    <a:pt x="465" y="115"/>
                    <a:pt x="464" y="116"/>
                  </a:cubicBezTo>
                  <a:cubicBezTo>
                    <a:pt x="463" y="116"/>
                    <a:pt x="461" y="116"/>
                    <a:pt x="458" y="116"/>
                  </a:cubicBezTo>
                  <a:cubicBezTo>
                    <a:pt x="456" y="116"/>
                    <a:pt x="454" y="116"/>
                    <a:pt x="453" y="116"/>
                  </a:cubicBezTo>
                  <a:cubicBezTo>
                    <a:pt x="453" y="116"/>
                    <a:pt x="451" y="118"/>
                    <a:pt x="449" y="120"/>
                  </a:cubicBezTo>
                  <a:cubicBezTo>
                    <a:pt x="446" y="122"/>
                    <a:pt x="444" y="125"/>
                    <a:pt x="443" y="125"/>
                  </a:cubicBezTo>
                  <a:cubicBezTo>
                    <a:pt x="441" y="126"/>
                    <a:pt x="440" y="126"/>
                    <a:pt x="438" y="125"/>
                  </a:cubicBezTo>
                  <a:cubicBezTo>
                    <a:pt x="438" y="125"/>
                    <a:pt x="437" y="125"/>
                    <a:pt x="437" y="125"/>
                  </a:cubicBezTo>
                  <a:cubicBezTo>
                    <a:pt x="436" y="125"/>
                    <a:pt x="435" y="124"/>
                    <a:pt x="433" y="123"/>
                  </a:cubicBezTo>
                  <a:cubicBezTo>
                    <a:pt x="432" y="123"/>
                    <a:pt x="431" y="122"/>
                    <a:pt x="430" y="121"/>
                  </a:cubicBezTo>
                  <a:cubicBezTo>
                    <a:pt x="428" y="121"/>
                    <a:pt x="427" y="120"/>
                    <a:pt x="426" y="120"/>
                  </a:cubicBezTo>
                  <a:cubicBezTo>
                    <a:pt x="425" y="120"/>
                    <a:pt x="424" y="120"/>
                    <a:pt x="423" y="120"/>
                  </a:cubicBezTo>
                  <a:cubicBezTo>
                    <a:pt x="422" y="121"/>
                    <a:pt x="421" y="122"/>
                    <a:pt x="421" y="123"/>
                  </a:cubicBezTo>
                  <a:cubicBezTo>
                    <a:pt x="420" y="123"/>
                    <a:pt x="420" y="124"/>
                    <a:pt x="419" y="124"/>
                  </a:cubicBezTo>
                  <a:cubicBezTo>
                    <a:pt x="419" y="125"/>
                    <a:pt x="418" y="126"/>
                    <a:pt x="418" y="127"/>
                  </a:cubicBezTo>
                  <a:cubicBezTo>
                    <a:pt x="418" y="128"/>
                    <a:pt x="417" y="129"/>
                    <a:pt x="417" y="130"/>
                  </a:cubicBezTo>
                  <a:cubicBezTo>
                    <a:pt x="417" y="130"/>
                    <a:pt x="418" y="132"/>
                    <a:pt x="420" y="133"/>
                  </a:cubicBezTo>
                  <a:cubicBezTo>
                    <a:pt x="422" y="135"/>
                    <a:pt x="423" y="137"/>
                    <a:pt x="423" y="139"/>
                  </a:cubicBezTo>
                  <a:cubicBezTo>
                    <a:pt x="423" y="141"/>
                    <a:pt x="421" y="141"/>
                    <a:pt x="419" y="142"/>
                  </a:cubicBezTo>
                  <a:cubicBezTo>
                    <a:pt x="419" y="142"/>
                    <a:pt x="418" y="143"/>
                    <a:pt x="417" y="143"/>
                  </a:cubicBezTo>
                  <a:cubicBezTo>
                    <a:pt x="415" y="144"/>
                    <a:pt x="415" y="144"/>
                    <a:pt x="414" y="144"/>
                  </a:cubicBezTo>
                  <a:cubicBezTo>
                    <a:pt x="414" y="144"/>
                    <a:pt x="414" y="143"/>
                    <a:pt x="412" y="144"/>
                  </a:cubicBezTo>
                  <a:cubicBezTo>
                    <a:pt x="409" y="146"/>
                    <a:pt x="408" y="148"/>
                    <a:pt x="408" y="150"/>
                  </a:cubicBezTo>
                  <a:cubicBezTo>
                    <a:pt x="408" y="150"/>
                    <a:pt x="408" y="150"/>
                    <a:pt x="408" y="150"/>
                  </a:cubicBezTo>
                  <a:cubicBezTo>
                    <a:pt x="407" y="151"/>
                    <a:pt x="407" y="151"/>
                    <a:pt x="407" y="152"/>
                  </a:cubicBezTo>
                  <a:cubicBezTo>
                    <a:pt x="406" y="153"/>
                    <a:pt x="405" y="154"/>
                    <a:pt x="403" y="154"/>
                  </a:cubicBezTo>
                  <a:cubicBezTo>
                    <a:pt x="400" y="155"/>
                    <a:pt x="397" y="156"/>
                    <a:pt x="395" y="157"/>
                  </a:cubicBezTo>
                  <a:cubicBezTo>
                    <a:pt x="393" y="157"/>
                    <a:pt x="384" y="158"/>
                    <a:pt x="376" y="158"/>
                  </a:cubicBezTo>
                  <a:cubicBezTo>
                    <a:pt x="372" y="159"/>
                    <a:pt x="368" y="159"/>
                    <a:pt x="367" y="159"/>
                  </a:cubicBezTo>
                  <a:cubicBezTo>
                    <a:pt x="366" y="159"/>
                    <a:pt x="363" y="160"/>
                    <a:pt x="360" y="161"/>
                  </a:cubicBezTo>
                  <a:cubicBezTo>
                    <a:pt x="356" y="163"/>
                    <a:pt x="352" y="165"/>
                    <a:pt x="351" y="166"/>
                  </a:cubicBezTo>
                  <a:cubicBezTo>
                    <a:pt x="349" y="167"/>
                    <a:pt x="349" y="167"/>
                    <a:pt x="348" y="167"/>
                  </a:cubicBezTo>
                  <a:cubicBezTo>
                    <a:pt x="348" y="167"/>
                    <a:pt x="348" y="167"/>
                    <a:pt x="348" y="167"/>
                  </a:cubicBezTo>
                  <a:cubicBezTo>
                    <a:pt x="348" y="168"/>
                    <a:pt x="348" y="168"/>
                    <a:pt x="347" y="168"/>
                  </a:cubicBezTo>
                  <a:cubicBezTo>
                    <a:pt x="345" y="169"/>
                    <a:pt x="344" y="168"/>
                    <a:pt x="343" y="168"/>
                  </a:cubicBezTo>
                  <a:cubicBezTo>
                    <a:pt x="343" y="168"/>
                    <a:pt x="343" y="168"/>
                    <a:pt x="342" y="168"/>
                  </a:cubicBezTo>
                  <a:cubicBezTo>
                    <a:pt x="341" y="167"/>
                    <a:pt x="341" y="167"/>
                    <a:pt x="340" y="166"/>
                  </a:cubicBezTo>
                  <a:cubicBezTo>
                    <a:pt x="340" y="165"/>
                    <a:pt x="339" y="164"/>
                    <a:pt x="339" y="164"/>
                  </a:cubicBezTo>
                  <a:cubicBezTo>
                    <a:pt x="338" y="164"/>
                    <a:pt x="337" y="165"/>
                    <a:pt x="336" y="165"/>
                  </a:cubicBezTo>
                  <a:cubicBezTo>
                    <a:pt x="335" y="165"/>
                    <a:pt x="334" y="166"/>
                    <a:pt x="334" y="166"/>
                  </a:cubicBezTo>
                  <a:cubicBezTo>
                    <a:pt x="332" y="166"/>
                    <a:pt x="330" y="165"/>
                    <a:pt x="328" y="164"/>
                  </a:cubicBezTo>
                  <a:cubicBezTo>
                    <a:pt x="327" y="164"/>
                    <a:pt x="326" y="164"/>
                    <a:pt x="326" y="163"/>
                  </a:cubicBezTo>
                  <a:cubicBezTo>
                    <a:pt x="324" y="163"/>
                    <a:pt x="321" y="162"/>
                    <a:pt x="319" y="162"/>
                  </a:cubicBezTo>
                  <a:cubicBezTo>
                    <a:pt x="316" y="162"/>
                    <a:pt x="314" y="162"/>
                    <a:pt x="313" y="161"/>
                  </a:cubicBezTo>
                  <a:cubicBezTo>
                    <a:pt x="312" y="161"/>
                    <a:pt x="311" y="159"/>
                    <a:pt x="311" y="158"/>
                  </a:cubicBezTo>
                  <a:cubicBezTo>
                    <a:pt x="310" y="157"/>
                    <a:pt x="310" y="157"/>
                    <a:pt x="310" y="156"/>
                  </a:cubicBezTo>
                  <a:cubicBezTo>
                    <a:pt x="309" y="156"/>
                    <a:pt x="305" y="155"/>
                    <a:pt x="301" y="154"/>
                  </a:cubicBezTo>
                  <a:cubicBezTo>
                    <a:pt x="297" y="154"/>
                    <a:pt x="292" y="153"/>
                    <a:pt x="290" y="153"/>
                  </a:cubicBezTo>
                  <a:cubicBezTo>
                    <a:pt x="288" y="153"/>
                    <a:pt x="287" y="153"/>
                    <a:pt x="286" y="154"/>
                  </a:cubicBezTo>
                  <a:cubicBezTo>
                    <a:pt x="286" y="154"/>
                    <a:pt x="285" y="154"/>
                    <a:pt x="285" y="154"/>
                  </a:cubicBezTo>
                  <a:cubicBezTo>
                    <a:pt x="282" y="155"/>
                    <a:pt x="279" y="155"/>
                    <a:pt x="276" y="154"/>
                  </a:cubicBezTo>
                  <a:cubicBezTo>
                    <a:pt x="275" y="154"/>
                    <a:pt x="275" y="154"/>
                    <a:pt x="274" y="154"/>
                  </a:cubicBezTo>
                  <a:cubicBezTo>
                    <a:pt x="273" y="154"/>
                    <a:pt x="273" y="154"/>
                    <a:pt x="272" y="154"/>
                  </a:cubicBezTo>
                  <a:cubicBezTo>
                    <a:pt x="268" y="153"/>
                    <a:pt x="262" y="153"/>
                    <a:pt x="259" y="152"/>
                  </a:cubicBezTo>
                  <a:cubicBezTo>
                    <a:pt x="256" y="152"/>
                    <a:pt x="254" y="153"/>
                    <a:pt x="253" y="153"/>
                  </a:cubicBezTo>
                  <a:cubicBezTo>
                    <a:pt x="251" y="154"/>
                    <a:pt x="250" y="154"/>
                    <a:pt x="250" y="154"/>
                  </a:cubicBezTo>
                  <a:cubicBezTo>
                    <a:pt x="249" y="154"/>
                    <a:pt x="249" y="153"/>
                    <a:pt x="249" y="152"/>
                  </a:cubicBezTo>
                  <a:cubicBezTo>
                    <a:pt x="249" y="152"/>
                    <a:pt x="249" y="152"/>
                    <a:pt x="249" y="152"/>
                  </a:cubicBezTo>
                  <a:cubicBezTo>
                    <a:pt x="249" y="151"/>
                    <a:pt x="250" y="151"/>
                    <a:pt x="250" y="150"/>
                  </a:cubicBezTo>
                  <a:cubicBezTo>
                    <a:pt x="250" y="150"/>
                    <a:pt x="249" y="149"/>
                    <a:pt x="248" y="148"/>
                  </a:cubicBezTo>
                  <a:cubicBezTo>
                    <a:pt x="247" y="148"/>
                    <a:pt x="246" y="147"/>
                    <a:pt x="245" y="146"/>
                  </a:cubicBezTo>
                  <a:cubicBezTo>
                    <a:pt x="244" y="144"/>
                    <a:pt x="242" y="140"/>
                    <a:pt x="242" y="138"/>
                  </a:cubicBezTo>
                  <a:cubicBezTo>
                    <a:pt x="242" y="138"/>
                    <a:pt x="242" y="138"/>
                    <a:pt x="242" y="138"/>
                  </a:cubicBezTo>
                  <a:cubicBezTo>
                    <a:pt x="242" y="138"/>
                    <a:pt x="242" y="138"/>
                    <a:pt x="242" y="138"/>
                  </a:cubicBezTo>
                  <a:cubicBezTo>
                    <a:pt x="242" y="138"/>
                    <a:pt x="242" y="138"/>
                    <a:pt x="242" y="138"/>
                  </a:cubicBezTo>
                  <a:cubicBezTo>
                    <a:pt x="241" y="138"/>
                    <a:pt x="240" y="137"/>
                    <a:pt x="240" y="136"/>
                  </a:cubicBezTo>
                  <a:cubicBezTo>
                    <a:pt x="239" y="136"/>
                    <a:pt x="239" y="136"/>
                    <a:pt x="238" y="135"/>
                  </a:cubicBezTo>
                  <a:cubicBezTo>
                    <a:pt x="238" y="135"/>
                    <a:pt x="239" y="133"/>
                    <a:pt x="239" y="132"/>
                  </a:cubicBezTo>
                  <a:cubicBezTo>
                    <a:pt x="240" y="132"/>
                    <a:pt x="240" y="131"/>
                    <a:pt x="240" y="131"/>
                  </a:cubicBezTo>
                  <a:cubicBezTo>
                    <a:pt x="240" y="131"/>
                    <a:pt x="239" y="131"/>
                    <a:pt x="238" y="131"/>
                  </a:cubicBezTo>
                  <a:cubicBezTo>
                    <a:pt x="237" y="132"/>
                    <a:pt x="235" y="132"/>
                    <a:pt x="234" y="132"/>
                  </a:cubicBezTo>
                  <a:cubicBezTo>
                    <a:pt x="233" y="131"/>
                    <a:pt x="228" y="128"/>
                    <a:pt x="224" y="126"/>
                  </a:cubicBezTo>
                  <a:cubicBezTo>
                    <a:pt x="221" y="124"/>
                    <a:pt x="219" y="123"/>
                    <a:pt x="219" y="123"/>
                  </a:cubicBezTo>
                  <a:cubicBezTo>
                    <a:pt x="219" y="123"/>
                    <a:pt x="219" y="123"/>
                    <a:pt x="219" y="123"/>
                  </a:cubicBezTo>
                  <a:cubicBezTo>
                    <a:pt x="218" y="122"/>
                    <a:pt x="217" y="122"/>
                    <a:pt x="214" y="122"/>
                  </a:cubicBezTo>
                  <a:cubicBezTo>
                    <a:pt x="211" y="122"/>
                    <a:pt x="207" y="122"/>
                    <a:pt x="205" y="122"/>
                  </a:cubicBezTo>
                  <a:cubicBezTo>
                    <a:pt x="204" y="122"/>
                    <a:pt x="201" y="121"/>
                    <a:pt x="198" y="121"/>
                  </a:cubicBezTo>
                  <a:cubicBezTo>
                    <a:pt x="194" y="120"/>
                    <a:pt x="191" y="120"/>
                    <a:pt x="190" y="119"/>
                  </a:cubicBezTo>
                  <a:cubicBezTo>
                    <a:pt x="187" y="119"/>
                    <a:pt x="187" y="116"/>
                    <a:pt x="187" y="115"/>
                  </a:cubicBezTo>
                  <a:cubicBezTo>
                    <a:pt x="187" y="115"/>
                    <a:pt x="187" y="114"/>
                    <a:pt x="187" y="114"/>
                  </a:cubicBezTo>
                  <a:cubicBezTo>
                    <a:pt x="187" y="113"/>
                    <a:pt x="188" y="112"/>
                    <a:pt x="189" y="110"/>
                  </a:cubicBezTo>
                  <a:cubicBezTo>
                    <a:pt x="190" y="109"/>
                    <a:pt x="190" y="108"/>
                    <a:pt x="191" y="107"/>
                  </a:cubicBezTo>
                  <a:cubicBezTo>
                    <a:pt x="191" y="106"/>
                    <a:pt x="191" y="101"/>
                    <a:pt x="191" y="99"/>
                  </a:cubicBezTo>
                  <a:cubicBezTo>
                    <a:pt x="191" y="99"/>
                    <a:pt x="191" y="98"/>
                    <a:pt x="191" y="98"/>
                  </a:cubicBezTo>
                  <a:cubicBezTo>
                    <a:pt x="191" y="98"/>
                    <a:pt x="190" y="96"/>
                    <a:pt x="188" y="94"/>
                  </a:cubicBezTo>
                  <a:cubicBezTo>
                    <a:pt x="188" y="93"/>
                    <a:pt x="187" y="92"/>
                    <a:pt x="186" y="91"/>
                  </a:cubicBezTo>
                  <a:cubicBezTo>
                    <a:pt x="186" y="90"/>
                    <a:pt x="185" y="88"/>
                    <a:pt x="185" y="87"/>
                  </a:cubicBezTo>
                  <a:cubicBezTo>
                    <a:pt x="185" y="87"/>
                    <a:pt x="185" y="86"/>
                    <a:pt x="184" y="85"/>
                  </a:cubicBezTo>
                  <a:cubicBezTo>
                    <a:pt x="184" y="85"/>
                    <a:pt x="184" y="85"/>
                    <a:pt x="184" y="85"/>
                  </a:cubicBezTo>
                  <a:cubicBezTo>
                    <a:pt x="184" y="85"/>
                    <a:pt x="184" y="84"/>
                    <a:pt x="183" y="84"/>
                  </a:cubicBezTo>
                  <a:cubicBezTo>
                    <a:pt x="183" y="83"/>
                    <a:pt x="182" y="83"/>
                    <a:pt x="182" y="83"/>
                  </a:cubicBezTo>
                  <a:cubicBezTo>
                    <a:pt x="181" y="83"/>
                    <a:pt x="181" y="83"/>
                    <a:pt x="180" y="83"/>
                  </a:cubicBezTo>
                  <a:cubicBezTo>
                    <a:pt x="179" y="82"/>
                    <a:pt x="178" y="82"/>
                    <a:pt x="177" y="82"/>
                  </a:cubicBezTo>
                  <a:cubicBezTo>
                    <a:pt x="176" y="82"/>
                    <a:pt x="176" y="81"/>
                    <a:pt x="176" y="81"/>
                  </a:cubicBezTo>
                  <a:cubicBezTo>
                    <a:pt x="175" y="81"/>
                    <a:pt x="175" y="80"/>
                    <a:pt x="175" y="80"/>
                  </a:cubicBezTo>
                  <a:cubicBezTo>
                    <a:pt x="175" y="80"/>
                    <a:pt x="174" y="80"/>
                    <a:pt x="173" y="80"/>
                  </a:cubicBezTo>
                  <a:cubicBezTo>
                    <a:pt x="172" y="80"/>
                    <a:pt x="172" y="80"/>
                    <a:pt x="171" y="80"/>
                  </a:cubicBezTo>
                  <a:cubicBezTo>
                    <a:pt x="170" y="80"/>
                    <a:pt x="169" y="79"/>
                    <a:pt x="167" y="79"/>
                  </a:cubicBezTo>
                  <a:cubicBezTo>
                    <a:pt x="167" y="79"/>
                    <a:pt x="167" y="79"/>
                    <a:pt x="167" y="78"/>
                  </a:cubicBezTo>
                  <a:cubicBezTo>
                    <a:pt x="166" y="78"/>
                    <a:pt x="165" y="77"/>
                    <a:pt x="165" y="76"/>
                  </a:cubicBezTo>
                  <a:cubicBezTo>
                    <a:pt x="165" y="76"/>
                    <a:pt x="164" y="76"/>
                    <a:pt x="164" y="75"/>
                  </a:cubicBezTo>
                  <a:cubicBezTo>
                    <a:pt x="164" y="75"/>
                    <a:pt x="163" y="75"/>
                    <a:pt x="161" y="74"/>
                  </a:cubicBezTo>
                  <a:cubicBezTo>
                    <a:pt x="161" y="74"/>
                    <a:pt x="160" y="73"/>
                    <a:pt x="160" y="73"/>
                  </a:cubicBezTo>
                  <a:cubicBezTo>
                    <a:pt x="159" y="73"/>
                    <a:pt x="159" y="73"/>
                    <a:pt x="159" y="72"/>
                  </a:cubicBezTo>
                  <a:cubicBezTo>
                    <a:pt x="159" y="71"/>
                    <a:pt x="158" y="71"/>
                    <a:pt x="158" y="70"/>
                  </a:cubicBezTo>
                  <a:cubicBezTo>
                    <a:pt x="158" y="70"/>
                    <a:pt x="158" y="70"/>
                    <a:pt x="157" y="69"/>
                  </a:cubicBezTo>
                  <a:cubicBezTo>
                    <a:pt x="157" y="69"/>
                    <a:pt x="156" y="68"/>
                    <a:pt x="156" y="67"/>
                  </a:cubicBezTo>
                  <a:cubicBezTo>
                    <a:pt x="156" y="66"/>
                    <a:pt x="156" y="65"/>
                    <a:pt x="156" y="64"/>
                  </a:cubicBezTo>
                  <a:cubicBezTo>
                    <a:pt x="156" y="64"/>
                    <a:pt x="156" y="64"/>
                    <a:pt x="156" y="64"/>
                  </a:cubicBezTo>
                  <a:cubicBezTo>
                    <a:pt x="156" y="64"/>
                    <a:pt x="155" y="64"/>
                    <a:pt x="154" y="64"/>
                  </a:cubicBezTo>
                  <a:cubicBezTo>
                    <a:pt x="153" y="65"/>
                    <a:pt x="153" y="65"/>
                    <a:pt x="152" y="65"/>
                  </a:cubicBezTo>
                  <a:cubicBezTo>
                    <a:pt x="152" y="65"/>
                    <a:pt x="151" y="65"/>
                    <a:pt x="151" y="65"/>
                  </a:cubicBezTo>
                  <a:cubicBezTo>
                    <a:pt x="150" y="65"/>
                    <a:pt x="149" y="65"/>
                    <a:pt x="148" y="65"/>
                  </a:cubicBezTo>
                  <a:cubicBezTo>
                    <a:pt x="147" y="65"/>
                    <a:pt x="146" y="65"/>
                    <a:pt x="146" y="65"/>
                  </a:cubicBezTo>
                  <a:cubicBezTo>
                    <a:pt x="146" y="66"/>
                    <a:pt x="145" y="67"/>
                    <a:pt x="145" y="69"/>
                  </a:cubicBezTo>
                  <a:cubicBezTo>
                    <a:pt x="145" y="69"/>
                    <a:pt x="145" y="70"/>
                    <a:pt x="145" y="70"/>
                  </a:cubicBezTo>
                  <a:cubicBezTo>
                    <a:pt x="145" y="70"/>
                    <a:pt x="145" y="71"/>
                    <a:pt x="144" y="71"/>
                  </a:cubicBezTo>
                  <a:cubicBezTo>
                    <a:pt x="144" y="72"/>
                    <a:pt x="143" y="73"/>
                    <a:pt x="143" y="73"/>
                  </a:cubicBezTo>
                  <a:cubicBezTo>
                    <a:pt x="143" y="74"/>
                    <a:pt x="140" y="74"/>
                    <a:pt x="138" y="74"/>
                  </a:cubicBezTo>
                  <a:cubicBezTo>
                    <a:pt x="136" y="74"/>
                    <a:pt x="134" y="75"/>
                    <a:pt x="134" y="75"/>
                  </a:cubicBezTo>
                  <a:cubicBezTo>
                    <a:pt x="134" y="75"/>
                    <a:pt x="134" y="76"/>
                    <a:pt x="133" y="77"/>
                  </a:cubicBezTo>
                  <a:cubicBezTo>
                    <a:pt x="133" y="78"/>
                    <a:pt x="132" y="80"/>
                    <a:pt x="132" y="80"/>
                  </a:cubicBezTo>
                  <a:cubicBezTo>
                    <a:pt x="132" y="81"/>
                    <a:pt x="132" y="83"/>
                    <a:pt x="133" y="85"/>
                  </a:cubicBezTo>
                  <a:cubicBezTo>
                    <a:pt x="133" y="87"/>
                    <a:pt x="133" y="89"/>
                    <a:pt x="133" y="89"/>
                  </a:cubicBezTo>
                  <a:cubicBezTo>
                    <a:pt x="133" y="90"/>
                    <a:pt x="133" y="90"/>
                    <a:pt x="133" y="90"/>
                  </a:cubicBezTo>
                  <a:cubicBezTo>
                    <a:pt x="133" y="90"/>
                    <a:pt x="133" y="90"/>
                    <a:pt x="133" y="90"/>
                  </a:cubicBezTo>
                  <a:cubicBezTo>
                    <a:pt x="133" y="91"/>
                    <a:pt x="132" y="93"/>
                    <a:pt x="131" y="93"/>
                  </a:cubicBezTo>
                  <a:cubicBezTo>
                    <a:pt x="130" y="93"/>
                    <a:pt x="130" y="94"/>
                    <a:pt x="129" y="94"/>
                  </a:cubicBezTo>
                  <a:cubicBezTo>
                    <a:pt x="128" y="95"/>
                    <a:pt x="125" y="96"/>
                    <a:pt x="125" y="96"/>
                  </a:cubicBezTo>
                  <a:cubicBezTo>
                    <a:pt x="124" y="96"/>
                    <a:pt x="124" y="96"/>
                    <a:pt x="123" y="96"/>
                  </a:cubicBezTo>
                  <a:cubicBezTo>
                    <a:pt x="122" y="95"/>
                    <a:pt x="122" y="95"/>
                    <a:pt x="121" y="95"/>
                  </a:cubicBezTo>
                  <a:cubicBezTo>
                    <a:pt x="121" y="95"/>
                    <a:pt x="121" y="95"/>
                    <a:pt x="121" y="95"/>
                  </a:cubicBezTo>
                  <a:cubicBezTo>
                    <a:pt x="121" y="95"/>
                    <a:pt x="119" y="95"/>
                    <a:pt x="117" y="95"/>
                  </a:cubicBezTo>
                  <a:cubicBezTo>
                    <a:pt x="115" y="95"/>
                    <a:pt x="113" y="95"/>
                    <a:pt x="113" y="95"/>
                  </a:cubicBezTo>
                  <a:cubicBezTo>
                    <a:pt x="112" y="95"/>
                    <a:pt x="110" y="94"/>
                    <a:pt x="108" y="94"/>
                  </a:cubicBezTo>
                  <a:cubicBezTo>
                    <a:pt x="104" y="92"/>
                    <a:pt x="104" y="92"/>
                    <a:pt x="104" y="92"/>
                  </a:cubicBezTo>
                  <a:cubicBezTo>
                    <a:pt x="104" y="92"/>
                    <a:pt x="103" y="95"/>
                    <a:pt x="102" y="98"/>
                  </a:cubicBezTo>
                  <a:cubicBezTo>
                    <a:pt x="101" y="100"/>
                    <a:pt x="101" y="102"/>
                    <a:pt x="100" y="102"/>
                  </a:cubicBezTo>
                  <a:cubicBezTo>
                    <a:pt x="100" y="102"/>
                    <a:pt x="99" y="106"/>
                    <a:pt x="97" y="110"/>
                  </a:cubicBezTo>
                  <a:cubicBezTo>
                    <a:pt x="97" y="112"/>
                    <a:pt x="96" y="114"/>
                    <a:pt x="96" y="114"/>
                  </a:cubicBezTo>
                  <a:cubicBezTo>
                    <a:pt x="96" y="114"/>
                    <a:pt x="97" y="115"/>
                    <a:pt x="98" y="115"/>
                  </a:cubicBezTo>
                  <a:cubicBezTo>
                    <a:pt x="98" y="115"/>
                    <a:pt x="98" y="115"/>
                    <a:pt x="99" y="115"/>
                  </a:cubicBezTo>
                  <a:cubicBezTo>
                    <a:pt x="99" y="115"/>
                    <a:pt x="99" y="115"/>
                    <a:pt x="99" y="115"/>
                  </a:cubicBezTo>
                  <a:cubicBezTo>
                    <a:pt x="99" y="115"/>
                    <a:pt x="99" y="115"/>
                    <a:pt x="99" y="116"/>
                  </a:cubicBezTo>
                  <a:cubicBezTo>
                    <a:pt x="99" y="116"/>
                    <a:pt x="99" y="117"/>
                    <a:pt x="99" y="118"/>
                  </a:cubicBezTo>
                  <a:cubicBezTo>
                    <a:pt x="99" y="118"/>
                    <a:pt x="99" y="119"/>
                    <a:pt x="99" y="119"/>
                  </a:cubicBezTo>
                  <a:cubicBezTo>
                    <a:pt x="99" y="119"/>
                    <a:pt x="99" y="119"/>
                    <a:pt x="99" y="119"/>
                  </a:cubicBezTo>
                  <a:cubicBezTo>
                    <a:pt x="99" y="120"/>
                    <a:pt x="99" y="120"/>
                    <a:pt x="99" y="120"/>
                  </a:cubicBezTo>
                  <a:cubicBezTo>
                    <a:pt x="99" y="120"/>
                    <a:pt x="97" y="120"/>
                    <a:pt x="95" y="120"/>
                  </a:cubicBezTo>
                  <a:cubicBezTo>
                    <a:pt x="93" y="120"/>
                    <a:pt x="91" y="120"/>
                    <a:pt x="90" y="120"/>
                  </a:cubicBezTo>
                  <a:cubicBezTo>
                    <a:pt x="88" y="120"/>
                    <a:pt x="88" y="118"/>
                    <a:pt x="88" y="117"/>
                  </a:cubicBezTo>
                  <a:cubicBezTo>
                    <a:pt x="88" y="117"/>
                    <a:pt x="88" y="117"/>
                    <a:pt x="88" y="117"/>
                  </a:cubicBezTo>
                  <a:cubicBezTo>
                    <a:pt x="88" y="117"/>
                    <a:pt x="88" y="117"/>
                    <a:pt x="88" y="117"/>
                  </a:cubicBezTo>
                  <a:cubicBezTo>
                    <a:pt x="88" y="117"/>
                    <a:pt x="83" y="118"/>
                    <a:pt x="79" y="119"/>
                  </a:cubicBezTo>
                  <a:cubicBezTo>
                    <a:pt x="75" y="120"/>
                    <a:pt x="72" y="120"/>
                    <a:pt x="72" y="121"/>
                  </a:cubicBezTo>
                  <a:cubicBezTo>
                    <a:pt x="71" y="121"/>
                    <a:pt x="70" y="121"/>
                    <a:pt x="70" y="122"/>
                  </a:cubicBezTo>
                  <a:cubicBezTo>
                    <a:pt x="69" y="122"/>
                    <a:pt x="68" y="123"/>
                    <a:pt x="68" y="123"/>
                  </a:cubicBezTo>
                  <a:cubicBezTo>
                    <a:pt x="68" y="123"/>
                    <a:pt x="68" y="124"/>
                    <a:pt x="68" y="124"/>
                  </a:cubicBezTo>
                  <a:cubicBezTo>
                    <a:pt x="68" y="124"/>
                    <a:pt x="68" y="124"/>
                    <a:pt x="69" y="124"/>
                  </a:cubicBezTo>
                  <a:cubicBezTo>
                    <a:pt x="69" y="124"/>
                    <a:pt x="69" y="124"/>
                    <a:pt x="69" y="124"/>
                  </a:cubicBezTo>
                  <a:cubicBezTo>
                    <a:pt x="69" y="124"/>
                    <a:pt x="69" y="124"/>
                    <a:pt x="70" y="125"/>
                  </a:cubicBezTo>
                  <a:cubicBezTo>
                    <a:pt x="70" y="125"/>
                    <a:pt x="70" y="125"/>
                    <a:pt x="71" y="124"/>
                  </a:cubicBezTo>
                  <a:cubicBezTo>
                    <a:pt x="71" y="124"/>
                    <a:pt x="71" y="124"/>
                    <a:pt x="71" y="124"/>
                  </a:cubicBezTo>
                  <a:cubicBezTo>
                    <a:pt x="71" y="124"/>
                    <a:pt x="71" y="124"/>
                    <a:pt x="71" y="124"/>
                  </a:cubicBezTo>
                  <a:cubicBezTo>
                    <a:pt x="72" y="124"/>
                    <a:pt x="72" y="124"/>
                    <a:pt x="72" y="123"/>
                  </a:cubicBezTo>
                  <a:cubicBezTo>
                    <a:pt x="73" y="123"/>
                    <a:pt x="73" y="123"/>
                    <a:pt x="74" y="124"/>
                  </a:cubicBezTo>
                  <a:cubicBezTo>
                    <a:pt x="75" y="124"/>
                    <a:pt x="75" y="124"/>
                    <a:pt x="76" y="125"/>
                  </a:cubicBezTo>
                  <a:cubicBezTo>
                    <a:pt x="77" y="125"/>
                    <a:pt x="75" y="127"/>
                    <a:pt x="75" y="129"/>
                  </a:cubicBezTo>
                  <a:cubicBezTo>
                    <a:pt x="75" y="129"/>
                    <a:pt x="74" y="129"/>
                    <a:pt x="74" y="129"/>
                  </a:cubicBezTo>
                  <a:cubicBezTo>
                    <a:pt x="74" y="129"/>
                    <a:pt x="74" y="130"/>
                    <a:pt x="74" y="131"/>
                  </a:cubicBezTo>
                  <a:cubicBezTo>
                    <a:pt x="75" y="133"/>
                    <a:pt x="75" y="135"/>
                    <a:pt x="75" y="137"/>
                  </a:cubicBezTo>
                  <a:cubicBezTo>
                    <a:pt x="75" y="137"/>
                    <a:pt x="77" y="139"/>
                    <a:pt x="78" y="141"/>
                  </a:cubicBezTo>
                  <a:cubicBezTo>
                    <a:pt x="79" y="144"/>
                    <a:pt x="80" y="146"/>
                    <a:pt x="80" y="146"/>
                  </a:cubicBezTo>
                  <a:cubicBezTo>
                    <a:pt x="79" y="147"/>
                    <a:pt x="78" y="147"/>
                    <a:pt x="77" y="148"/>
                  </a:cubicBezTo>
                  <a:cubicBezTo>
                    <a:pt x="76" y="148"/>
                    <a:pt x="75" y="148"/>
                    <a:pt x="75" y="149"/>
                  </a:cubicBezTo>
                  <a:cubicBezTo>
                    <a:pt x="75" y="149"/>
                    <a:pt x="75" y="149"/>
                    <a:pt x="75" y="149"/>
                  </a:cubicBezTo>
                  <a:cubicBezTo>
                    <a:pt x="76" y="149"/>
                    <a:pt x="77" y="150"/>
                    <a:pt x="77" y="150"/>
                  </a:cubicBezTo>
                  <a:cubicBezTo>
                    <a:pt x="76" y="151"/>
                    <a:pt x="75" y="151"/>
                    <a:pt x="74" y="151"/>
                  </a:cubicBezTo>
                  <a:cubicBezTo>
                    <a:pt x="74" y="151"/>
                    <a:pt x="74" y="151"/>
                    <a:pt x="74" y="151"/>
                  </a:cubicBezTo>
                  <a:cubicBezTo>
                    <a:pt x="74" y="151"/>
                    <a:pt x="73" y="151"/>
                    <a:pt x="73" y="152"/>
                  </a:cubicBezTo>
                  <a:cubicBezTo>
                    <a:pt x="73" y="152"/>
                    <a:pt x="73" y="152"/>
                    <a:pt x="73" y="152"/>
                  </a:cubicBezTo>
                  <a:cubicBezTo>
                    <a:pt x="73" y="153"/>
                    <a:pt x="73" y="153"/>
                    <a:pt x="72" y="153"/>
                  </a:cubicBezTo>
                  <a:cubicBezTo>
                    <a:pt x="72" y="154"/>
                    <a:pt x="73" y="155"/>
                    <a:pt x="73" y="156"/>
                  </a:cubicBezTo>
                  <a:cubicBezTo>
                    <a:pt x="73" y="157"/>
                    <a:pt x="73" y="158"/>
                    <a:pt x="73" y="158"/>
                  </a:cubicBezTo>
                  <a:cubicBezTo>
                    <a:pt x="73" y="159"/>
                    <a:pt x="73" y="159"/>
                    <a:pt x="74" y="160"/>
                  </a:cubicBezTo>
                  <a:cubicBezTo>
                    <a:pt x="74" y="160"/>
                    <a:pt x="74" y="161"/>
                    <a:pt x="74" y="161"/>
                  </a:cubicBezTo>
                  <a:cubicBezTo>
                    <a:pt x="73" y="162"/>
                    <a:pt x="69" y="163"/>
                    <a:pt x="67" y="164"/>
                  </a:cubicBezTo>
                  <a:cubicBezTo>
                    <a:pt x="66" y="164"/>
                    <a:pt x="66" y="164"/>
                    <a:pt x="66" y="164"/>
                  </a:cubicBezTo>
                  <a:cubicBezTo>
                    <a:pt x="65" y="165"/>
                    <a:pt x="60" y="167"/>
                    <a:pt x="58" y="168"/>
                  </a:cubicBezTo>
                  <a:cubicBezTo>
                    <a:pt x="57" y="168"/>
                    <a:pt x="56" y="168"/>
                    <a:pt x="56" y="168"/>
                  </a:cubicBezTo>
                  <a:cubicBezTo>
                    <a:pt x="56" y="168"/>
                    <a:pt x="55" y="169"/>
                    <a:pt x="54" y="170"/>
                  </a:cubicBezTo>
                  <a:cubicBezTo>
                    <a:pt x="53" y="171"/>
                    <a:pt x="52" y="173"/>
                    <a:pt x="52" y="173"/>
                  </a:cubicBezTo>
                  <a:cubicBezTo>
                    <a:pt x="52" y="173"/>
                    <a:pt x="52" y="173"/>
                    <a:pt x="52" y="173"/>
                  </a:cubicBezTo>
                  <a:cubicBezTo>
                    <a:pt x="51" y="174"/>
                    <a:pt x="49" y="174"/>
                    <a:pt x="47" y="174"/>
                  </a:cubicBezTo>
                  <a:cubicBezTo>
                    <a:pt x="46" y="174"/>
                    <a:pt x="45" y="174"/>
                    <a:pt x="44" y="174"/>
                  </a:cubicBezTo>
                  <a:cubicBezTo>
                    <a:pt x="44" y="175"/>
                    <a:pt x="43" y="175"/>
                    <a:pt x="42" y="175"/>
                  </a:cubicBezTo>
                  <a:cubicBezTo>
                    <a:pt x="40" y="175"/>
                    <a:pt x="38" y="175"/>
                    <a:pt x="37" y="175"/>
                  </a:cubicBezTo>
                  <a:cubicBezTo>
                    <a:pt x="36" y="176"/>
                    <a:pt x="34" y="179"/>
                    <a:pt x="32" y="182"/>
                  </a:cubicBezTo>
                  <a:cubicBezTo>
                    <a:pt x="32" y="183"/>
                    <a:pt x="31" y="184"/>
                    <a:pt x="31" y="184"/>
                  </a:cubicBezTo>
                  <a:cubicBezTo>
                    <a:pt x="30" y="185"/>
                    <a:pt x="29" y="184"/>
                    <a:pt x="28" y="184"/>
                  </a:cubicBezTo>
                  <a:cubicBezTo>
                    <a:pt x="28" y="184"/>
                    <a:pt x="28" y="184"/>
                    <a:pt x="28" y="184"/>
                  </a:cubicBezTo>
                  <a:cubicBezTo>
                    <a:pt x="28" y="184"/>
                    <a:pt x="27" y="184"/>
                    <a:pt x="27" y="184"/>
                  </a:cubicBezTo>
                  <a:cubicBezTo>
                    <a:pt x="25" y="184"/>
                    <a:pt x="23" y="185"/>
                    <a:pt x="22" y="185"/>
                  </a:cubicBezTo>
                  <a:cubicBezTo>
                    <a:pt x="21" y="184"/>
                    <a:pt x="21" y="183"/>
                    <a:pt x="21" y="182"/>
                  </a:cubicBezTo>
                  <a:cubicBezTo>
                    <a:pt x="21" y="181"/>
                    <a:pt x="21" y="181"/>
                    <a:pt x="20" y="181"/>
                  </a:cubicBezTo>
                  <a:cubicBezTo>
                    <a:pt x="20" y="181"/>
                    <a:pt x="20" y="181"/>
                    <a:pt x="19" y="182"/>
                  </a:cubicBezTo>
                  <a:cubicBezTo>
                    <a:pt x="19" y="182"/>
                    <a:pt x="18" y="183"/>
                    <a:pt x="18" y="183"/>
                  </a:cubicBezTo>
                  <a:cubicBezTo>
                    <a:pt x="17" y="183"/>
                    <a:pt x="16" y="183"/>
                    <a:pt x="14" y="182"/>
                  </a:cubicBezTo>
                  <a:cubicBezTo>
                    <a:pt x="14" y="182"/>
                    <a:pt x="13" y="182"/>
                    <a:pt x="13" y="182"/>
                  </a:cubicBezTo>
                  <a:cubicBezTo>
                    <a:pt x="13" y="182"/>
                    <a:pt x="13" y="183"/>
                    <a:pt x="13" y="183"/>
                  </a:cubicBezTo>
                  <a:cubicBezTo>
                    <a:pt x="13" y="183"/>
                    <a:pt x="14" y="184"/>
                    <a:pt x="14" y="184"/>
                  </a:cubicBezTo>
                  <a:cubicBezTo>
                    <a:pt x="13" y="185"/>
                    <a:pt x="11" y="186"/>
                    <a:pt x="9" y="186"/>
                  </a:cubicBezTo>
                  <a:cubicBezTo>
                    <a:pt x="7" y="187"/>
                    <a:pt x="5" y="187"/>
                    <a:pt x="5" y="188"/>
                  </a:cubicBezTo>
                  <a:cubicBezTo>
                    <a:pt x="4" y="188"/>
                    <a:pt x="4" y="190"/>
                    <a:pt x="4" y="192"/>
                  </a:cubicBezTo>
                  <a:cubicBezTo>
                    <a:pt x="4" y="193"/>
                    <a:pt x="4" y="194"/>
                    <a:pt x="3" y="194"/>
                  </a:cubicBezTo>
                  <a:cubicBezTo>
                    <a:pt x="3" y="194"/>
                    <a:pt x="3" y="194"/>
                    <a:pt x="3" y="194"/>
                  </a:cubicBezTo>
                  <a:cubicBezTo>
                    <a:pt x="3" y="195"/>
                    <a:pt x="2" y="195"/>
                    <a:pt x="1" y="195"/>
                  </a:cubicBezTo>
                  <a:cubicBezTo>
                    <a:pt x="1" y="195"/>
                    <a:pt x="0" y="195"/>
                    <a:pt x="0" y="195"/>
                  </a:cubicBezTo>
                  <a:cubicBezTo>
                    <a:pt x="0" y="196"/>
                    <a:pt x="0" y="196"/>
                    <a:pt x="0" y="197"/>
                  </a:cubicBezTo>
                  <a:cubicBezTo>
                    <a:pt x="0" y="197"/>
                    <a:pt x="0" y="198"/>
                    <a:pt x="0" y="198"/>
                  </a:cubicBezTo>
                  <a:cubicBezTo>
                    <a:pt x="0" y="199"/>
                    <a:pt x="1" y="199"/>
                    <a:pt x="1" y="200"/>
                  </a:cubicBezTo>
                  <a:cubicBezTo>
                    <a:pt x="2" y="201"/>
                    <a:pt x="2" y="201"/>
                    <a:pt x="3" y="202"/>
                  </a:cubicBezTo>
                  <a:cubicBezTo>
                    <a:pt x="3" y="202"/>
                    <a:pt x="3" y="202"/>
                    <a:pt x="3" y="202"/>
                  </a:cubicBezTo>
                  <a:cubicBezTo>
                    <a:pt x="3" y="203"/>
                    <a:pt x="2" y="203"/>
                    <a:pt x="2" y="203"/>
                  </a:cubicBezTo>
                  <a:cubicBezTo>
                    <a:pt x="2" y="203"/>
                    <a:pt x="2" y="203"/>
                    <a:pt x="2" y="203"/>
                  </a:cubicBezTo>
                  <a:cubicBezTo>
                    <a:pt x="1" y="203"/>
                    <a:pt x="1" y="204"/>
                    <a:pt x="1" y="204"/>
                  </a:cubicBezTo>
                  <a:cubicBezTo>
                    <a:pt x="1" y="204"/>
                    <a:pt x="1" y="204"/>
                    <a:pt x="1" y="204"/>
                  </a:cubicBezTo>
                  <a:cubicBezTo>
                    <a:pt x="1" y="204"/>
                    <a:pt x="1" y="204"/>
                    <a:pt x="1" y="204"/>
                  </a:cubicBezTo>
                  <a:cubicBezTo>
                    <a:pt x="1" y="204"/>
                    <a:pt x="1" y="204"/>
                    <a:pt x="1" y="205"/>
                  </a:cubicBezTo>
                  <a:cubicBezTo>
                    <a:pt x="1" y="205"/>
                    <a:pt x="1" y="205"/>
                    <a:pt x="2" y="206"/>
                  </a:cubicBezTo>
                  <a:cubicBezTo>
                    <a:pt x="2" y="206"/>
                    <a:pt x="2" y="206"/>
                    <a:pt x="2" y="206"/>
                  </a:cubicBezTo>
                  <a:cubicBezTo>
                    <a:pt x="2" y="206"/>
                    <a:pt x="2" y="206"/>
                    <a:pt x="2" y="206"/>
                  </a:cubicBezTo>
                  <a:cubicBezTo>
                    <a:pt x="2" y="206"/>
                    <a:pt x="4" y="206"/>
                    <a:pt x="5" y="206"/>
                  </a:cubicBezTo>
                  <a:cubicBezTo>
                    <a:pt x="6" y="206"/>
                    <a:pt x="7" y="205"/>
                    <a:pt x="8" y="206"/>
                  </a:cubicBezTo>
                  <a:cubicBezTo>
                    <a:pt x="9" y="206"/>
                    <a:pt x="10" y="207"/>
                    <a:pt x="11" y="208"/>
                  </a:cubicBezTo>
                  <a:cubicBezTo>
                    <a:pt x="12" y="209"/>
                    <a:pt x="13" y="210"/>
                    <a:pt x="13" y="211"/>
                  </a:cubicBezTo>
                  <a:cubicBezTo>
                    <a:pt x="13" y="211"/>
                    <a:pt x="13" y="212"/>
                    <a:pt x="14" y="214"/>
                  </a:cubicBezTo>
                  <a:cubicBezTo>
                    <a:pt x="14" y="216"/>
                    <a:pt x="14" y="219"/>
                    <a:pt x="14" y="220"/>
                  </a:cubicBezTo>
                  <a:cubicBezTo>
                    <a:pt x="14" y="220"/>
                    <a:pt x="15" y="220"/>
                    <a:pt x="15" y="221"/>
                  </a:cubicBezTo>
                  <a:cubicBezTo>
                    <a:pt x="16" y="221"/>
                    <a:pt x="16" y="222"/>
                    <a:pt x="16" y="222"/>
                  </a:cubicBezTo>
                  <a:cubicBezTo>
                    <a:pt x="16" y="223"/>
                    <a:pt x="16" y="223"/>
                    <a:pt x="15" y="223"/>
                  </a:cubicBezTo>
                  <a:cubicBezTo>
                    <a:pt x="15" y="224"/>
                    <a:pt x="14" y="224"/>
                    <a:pt x="13" y="224"/>
                  </a:cubicBezTo>
                  <a:cubicBezTo>
                    <a:pt x="13" y="224"/>
                    <a:pt x="12" y="224"/>
                    <a:pt x="11" y="224"/>
                  </a:cubicBezTo>
                  <a:cubicBezTo>
                    <a:pt x="11" y="224"/>
                    <a:pt x="10" y="225"/>
                    <a:pt x="10" y="226"/>
                  </a:cubicBezTo>
                  <a:cubicBezTo>
                    <a:pt x="10" y="226"/>
                    <a:pt x="10" y="226"/>
                    <a:pt x="10" y="226"/>
                  </a:cubicBezTo>
                  <a:cubicBezTo>
                    <a:pt x="10" y="226"/>
                    <a:pt x="10" y="226"/>
                    <a:pt x="10" y="226"/>
                  </a:cubicBezTo>
                  <a:cubicBezTo>
                    <a:pt x="10" y="227"/>
                    <a:pt x="10" y="227"/>
                    <a:pt x="10" y="227"/>
                  </a:cubicBezTo>
                  <a:cubicBezTo>
                    <a:pt x="10" y="227"/>
                    <a:pt x="11" y="227"/>
                    <a:pt x="11" y="227"/>
                  </a:cubicBezTo>
                  <a:cubicBezTo>
                    <a:pt x="13" y="227"/>
                    <a:pt x="14" y="227"/>
                    <a:pt x="16" y="227"/>
                  </a:cubicBezTo>
                  <a:cubicBezTo>
                    <a:pt x="17" y="227"/>
                    <a:pt x="18" y="227"/>
                    <a:pt x="20" y="228"/>
                  </a:cubicBezTo>
                  <a:cubicBezTo>
                    <a:pt x="21" y="229"/>
                    <a:pt x="23" y="230"/>
                    <a:pt x="24" y="230"/>
                  </a:cubicBezTo>
                  <a:cubicBezTo>
                    <a:pt x="24" y="231"/>
                    <a:pt x="25" y="232"/>
                    <a:pt x="25" y="232"/>
                  </a:cubicBezTo>
                  <a:cubicBezTo>
                    <a:pt x="26" y="234"/>
                    <a:pt x="26" y="235"/>
                    <a:pt x="26" y="235"/>
                  </a:cubicBezTo>
                  <a:cubicBezTo>
                    <a:pt x="26" y="236"/>
                    <a:pt x="26" y="236"/>
                    <a:pt x="26" y="237"/>
                  </a:cubicBezTo>
                  <a:cubicBezTo>
                    <a:pt x="25" y="237"/>
                    <a:pt x="25" y="238"/>
                    <a:pt x="25" y="239"/>
                  </a:cubicBezTo>
                  <a:cubicBezTo>
                    <a:pt x="26" y="239"/>
                    <a:pt x="26" y="240"/>
                    <a:pt x="26" y="241"/>
                  </a:cubicBezTo>
                  <a:cubicBezTo>
                    <a:pt x="26" y="241"/>
                    <a:pt x="26" y="241"/>
                    <a:pt x="26" y="241"/>
                  </a:cubicBezTo>
                  <a:cubicBezTo>
                    <a:pt x="26" y="242"/>
                    <a:pt x="26" y="242"/>
                    <a:pt x="27" y="242"/>
                  </a:cubicBezTo>
                  <a:cubicBezTo>
                    <a:pt x="29" y="241"/>
                    <a:pt x="30" y="241"/>
                    <a:pt x="30" y="240"/>
                  </a:cubicBezTo>
                  <a:cubicBezTo>
                    <a:pt x="31" y="240"/>
                    <a:pt x="32" y="240"/>
                    <a:pt x="32" y="241"/>
                  </a:cubicBezTo>
                  <a:cubicBezTo>
                    <a:pt x="32" y="241"/>
                    <a:pt x="32" y="241"/>
                    <a:pt x="32" y="242"/>
                  </a:cubicBezTo>
                  <a:cubicBezTo>
                    <a:pt x="32" y="242"/>
                    <a:pt x="33" y="243"/>
                    <a:pt x="33" y="243"/>
                  </a:cubicBezTo>
                  <a:cubicBezTo>
                    <a:pt x="34" y="243"/>
                    <a:pt x="35" y="244"/>
                    <a:pt x="35" y="244"/>
                  </a:cubicBezTo>
                  <a:cubicBezTo>
                    <a:pt x="36" y="244"/>
                    <a:pt x="37" y="244"/>
                    <a:pt x="37" y="244"/>
                  </a:cubicBezTo>
                  <a:cubicBezTo>
                    <a:pt x="38" y="244"/>
                    <a:pt x="39" y="244"/>
                    <a:pt x="40" y="245"/>
                  </a:cubicBezTo>
                  <a:cubicBezTo>
                    <a:pt x="41" y="245"/>
                    <a:pt x="42" y="245"/>
                    <a:pt x="43" y="245"/>
                  </a:cubicBezTo>
                  <a:cubicBezTo>
                    <a:pt x="43" y="245"/>
                    <a:pt x="43" y="245"/>
                    <a:pt x="43" y="245"/>
                  </a:cubicBezTo>
                  <a:cubicBezTo>
                    <a:pt x="44" y="245"/>
                    <a:pt x="46" y="246"/>
                    <a:pt x="48" y="245"/>
                  </a:cubicBezTo>
                  <a:cubicBezTo>
                    <a:pt x="49" y="244"/>
                    <a:pt x="50" y="243"/>
                    <a:pt x="52" y="242"/>
                  </a:cubicBezTo>
                  <a:cubicBezTo>
                    <a:pt x="54" y="242"/>
                    <a:pt x="55" y="241"/>
                    <a:pt x="56" y="240"/>
                  </a:cubicBezTo>
                  <a:cubicBezTo>
                    <a:pt x="57" y="240"/>
                    <a:pt x="58" y="240"/>
                    <a:pt x="59" y="240"/>
                  </a:cubicBezTo>
                  <a:cubicBezTo>
                    <a:pt x="60" y="240"/>
                    <a:pt x="61" y="240"/>
                    <a:pt x="62" y="240"/>
                  </a:cubicBezTo>
                  <a:cubicBezTo>
                    <a:pt x="63" y="240"/>
                    <a:pt x="65" y="241"/>
                    <a:pt x="66" y="243"/>
                  </a:cubicBezTo>
                  <a:cubicBezTo>
                    <a:pt x="68" y="244"/>
                    <a:pt x="69" y="245"/>
                    <a:pt x="70" y="245"/>
                  </a:cubicBezTo>
                  <a:cubicBezTo>
                    <a:pt x="71" y="246"/>
                    <a:pt x="71" y="245"/>
                    <a:pt x="72" y="245"/>
                  </a:cubicBezTo>
                  <a:cubicBezTo>
                    <a:pt x="72" y="245"/>
                    <a:pt x="73" y="245"/>
                    <a:pt x="73" y="245"/>
                  </a:cubicBezTo>
                  <a:cubicBezTo>
                    <a:pt x="73" y="245"/>
                    <a:pt x="73" y="245"/>
                    <a:pt x="73" y="245"/>
                  </a:cubicBezTo>
                  <a:cubicBezTo>
                    <a:pt x="73" y="245"/>
                    <a:pt x="73" y="245"/>
                    <a:pt x="73" y="245"/>
                  </a:cubicBezTo>
                  <a:cubicBezTo>
                    <a:pt x="74" y="245"/>
                    <a:pt x="74" y="245"/>
                    <a:pt x="74" y="246"/>
                  </a:cubicBezTo>
                  <a:cubicBezTo>
                    <a:pt x="74" y="246"/>
                    <a:pt x="74" y="246"/>
                    <a:pt x="74" y="247"/>
                  </a:cubicBezTo>
                  <a:cubicBezTo>
                    <a:pt x="74" y="247"/>
                    <a:pt x="74" y="248"/>
                    <a:pt x="74" y="248"/>
                  </a:cubicBezTo>
                  <a:cubicBezTo>
                    <a:pt x="74" y="248"/>
                    <a:pt x="74" y="249"/>
                    <a:pt x="74" y="250"/>
                  </a:cubicBezTo>
                  <a:cubicBezTo>
                    <a:pt x="74" y="250"/>
                    <a:pt x="74" y="250"/>
                    <a:pt x="74" y="250"/>
                  </a:cubicBezTo>
                  <a:cubicBezTo>
                    <a:pt x="73" y="251"/>
                    <a:pt x="72" y="253"/>
                    <a:pt x="72" y="253"/>
                  </a:cubicBezTo>
                  <a:cubicBezTo>
                    <a:pt x="72" y="254"/>
                    <a:pt x="70" y="255"/>
                    <a:pt x="69" y="257"/>
                  </a:cubicBezTo>
                  <a:cubicBezTo>
                    <a:pt x="68" y="258"/>
                    <a:pt x="66" y="260"/>
                    <a:pt x="66" y="260"/>
                  </a:cubicBezTo>
                  <a:cubicBezTo>
                    <a:pt x="66" y="260"/>
                    <a:pt x="66" y="260"/>
                    <a:pt x="66" y="260"/>
                  </a:cubicBezTo>
                  <a:cubicBezTo>
                    <a:pt x="66" y="260"/>
                    <a:pt x="66" y="260"/>
                    <a:pt x="65" y="260"/>
                  </a:cubicBezTo>
                  <a:cubicBezTo>
                    <a:pt x="65" y="260"/>
                    <a:pt x="65" y="260"/>
                    <a:pt x="64" y="260"/>
                  </a:cubicBezTo>
                  <a:cubicBezTo>
                    <a:pt x="64" y="260"/>
                    <a:pt x="64" y="261"/>
                    <a:pt x="64" y="261"/>
                  </a:cubicBezTo>
                  <a:cubicBezTo>
                    <a:pt x="64" y="262"/>
                    <a:pt x="64" y="263"/>
                    <a:pt x="64" y="263"/>
                  </a:cubicBezTo>
                  <a:cubicBezTo>
                    <a:pt x="64" y="264"/>
                    <a:pt x="63" y="264"/>
                    <a:pt x="63" y="265"/>
                  </a:cubicBezTo>
                  <a:cubicBezTo>
                    <a:pt x="62" y="265"/>
                    <a:pt x="61" y="265"/>
                    <a:pt x="60" y="265"/>
                  </a:cubicBezTo>
                  <a:cubicBezTo>
                    <a:pt x="60" y="265"/>
                    <a:pt x="60" y="266"/>
                    <a:pt x="60" y="267"/>
                  </a:cubicBezTo>
                  <a:cubicBezTo>
                    <a:pt x="60" y="268"/>
                    <a:pt x="60" y="268"/>
                    <a:pt x="60" y="269"/>
                  </a:cubicBezTo>
                  <a:cubicBezTo>
                    <a:pt x="60" y="270"/>
                    <a:pt x="59" y="270"/>
                    <a:pt x="58" y="271"/>
                  </a:cubicBezTo>
                  <a:cubicBezTo>
                    <a:pt x="58" y="271"/>
                    <a:pt x="58" y="272"/>
                    <a:pt x="59" y="272"/>
                  </a:cubicBezTo>
                  <a:cubicBezTo>
                    <a:pt x="59" y="272"/>
                    <a:pt x="59" y="272"/>
                    <a:pt x="59" y="272"/>
                  </a:cubicBezTo>
                  <a:cubicBezTo>
                    <a:pt x="59" y="273"/>
                    <a:pt x="60" y="273"/>
                    <a:pt x="61" y="274"/>
                  </a:cubicBezTo>
                  <a:cubicBezTo>
                    <a:pt x="63" y="274"/>
                    <a:pt x="64" y="274"/>
                    <a:pt x="64" y="275"/>
                  </a:cubicBezTo>
                  <a:cubicBezTo>
                    <a:pt x="64" y="275"/>
                    <a:pt x="64" y="276"/>
                    <a:pt x="64" y="277"/>
                  </a:cubicBezTo>
                  <a:cubicBezTo>
                    <a:pt x="64" y="278"/>
                    <a:pt x="64" y="279"/>
                    <a:pt x="64" y="280"/>
                  </a:cubicBezTo>
                  <a:cubicBezTo>
                    <a:pt x="64" y="280"/>
                    <a:pt x="64" y="280"/>
                    <a:pt x="64" y="280"/>
                  </a:cubicBezTo>
                  <a:cubicBezTo>
                    <a:pt x="64" y="280"/>
                    <a:pt x="64" y="280"/>
                    <a:pt x="64" y="280"/>
                  </a:cubicBezTo>
                  <a:cubicBezTo>
                    <a:pt x="64" y="281"/>
                    <a:pt x="63" y="282"/>
                    <a:pt x="61" y="283"/>
                  </a:cubicBezTo>
                  <a:cubicBezTo>
                    <a:pt x="60" y="285"/>
                    <a:pt x="59" y="286"/>
                    <a:pt x="59" y="285"/>
                  </a:cubicBezTo>
                  <a:cubicBezTo>
                    <a:pt x="59" y="285"/>
                    <a:pt x="59" y="285"/>
                    <a:pt x="59" y="285"/>
                  </a:cubicBezTo>
                  <a:cubicBezTo>
                    <a:pt x="58" y="285"/>
                    <a:pt x="58" y="285"/>
                    <a:pt x="58" y="285"/>
                  </a:cubicBezTo>
                  <a:cubicBezTo>
                    <a:pt x="58" y="285"/>
                    <a:pt x="58" y="285"/>
                    <a:pt x="58" y="285"/>
                  </a:cubicBezTo>
                  <a:cubicBezTo>
                    <a:pt x="58" y="285"/>
                    <a:pt x="58" y="285"/>
                    <a:pt x="57" y="284"/>
                  </a:cubicBezTo>
                  <a:cubicBezTo>
                    <a:pt x="56" y="283"/>
                    <a:pt x="56" y="282"/>
                    <a:pt x="56" y="282"/>
                  </a:cubicBezTo>
                  <a:cubicBezTo>
                    <a:pt x="56" y="282"/>
                    <a:pt x="56" y="282"/>
                    <a:pt x="56" y="282"/>
                  </a:cubicBezTo>
                  <a:cubicBezTo>
                    <a:pt x="56" y="282"/>
                    <a:pt x="55" y="282"/>
                    <a:pt x="55" y="282"/>
                  </a:cubicBezTo>
                  <a:cubicBezTo>
                    <a:pt x="54" y="282"/>
                    <a:pt x="53" y="282"/>
                    <a:pt x="53" y="283"/>
                  </a:cubicBezTo>
                  <a:cubicBezTo>
                    <a:pt x="53" y="283"/>
                    <a:pt x="53" y="284"/>
                    <a:pt x="53" y="285"/>
                  </a:cubicBezTo>
                  <a:cubicBezTo>
                    <a:pt x="53" y="285"/>
                    <a:pt x="53" y="286"/>
                    <a:pt x="54" y="287"/>
                  </a:cubicBezTo>
                  <a:cubicBezTo>
                    <a:pt x="54" y="287"/>
                    <a:pt x="55" y="288"/>
                    <a:pt x="55" y="288"/>
                  </a:cubicBezTo>
                  <a:cubicBezTo>
                    <a:pt x="56" y="289"/>
                    <a:pt x="56" y="290"/>
                    <a:pt x="57" y="290"/>
                  </a:cubicBezTo>
                  <a:cubicBezTo>
                    <a:pt x="57" y="291"/>
                    <a:pt x="57" y="291"/>
                    <a:pt x="56" y="292"/>
                  </a:cubicBezTo>
                  <a:cubicBezTo>
                    <a:pt x="56" y="293"/>
                    <a:pt x="56" y="295"/>
                    <a:pt x="56" y="296"/>
                  </a:cubicBezTo>
                  <a:cubicBezTo>
                    <a:pt x="56" y="296"/>
                    <a:pt x="57" y="297"/>
                    <a:pt x="57" y="298"/>
                  </a:cubicBezTo>
                  <a:cubicBezTo>
                    <a:pt x="58" y="298"/>
                    <a:pt x="58" y="298"/>
                    <a:pt x="58" y="298"/>
                  </a:cubicBezTo>
                  <a:cubicBezTo>
                    <a:pt x="58" y="298"/>
                    <a:pt x="58" y="297"/>
                    <a:pt x="58" y="297"/>
                  </a:cubicBezTo>
                  <a:cubicBezTo>
                    <a:pt x="58" y="297"/>
                    <a:pt x="58" y="296"/>
                    <a:pt x="59" y="296"/>
                  </a:cubicBezTo>
                  <a:cubicBezTo>
                    <a:pt x="59" y="296"/>
                    <a:pt x="60" y="295"/>
                    <a:pt x="61" y="296"/>
                  </a:cubicBezTo>
                  <a:cubicBezTo>
                    <a:pt x="61" y="297"/>
                    <a:pt x="62" y="298"/>
                    <a:pt x="63" y="298"/>
                  </a:cubicBezTo>
                  <a:cubicBezTo>
                    <a:pt x="63" y="299"/>
                    <a:pt x="64" y="300"/>
                    <a:pt x="64" y="301"/>
                  </a:cubicBezTo>
                  <a:cubicBezTo>
                    <a:pt x="64" y="301"/>
                    <a:pt x="67" y="302"/>
                    <a:pt x="69" y="303"/>
                  </a:cubicBezTo>
                  <a:cubicBezTo>
                    <a:pt x="71" y="304"/>
                    <a:pt x="73" y="304"/>
                    <a:pt x="73" y="305"/>
                  </a:cubicBezTo>
                  <a:cubicBezTo>
                    <a:pt x="73" y="305"/>
                    <a:pt x="73" y="305"/>
                    <a:pt x="73" y="306"/>
                  </a:cubicBezTo>
                  <a:cubicBezTo>
                    <a:pt x="73" y="306"/>
                    <a:pt x="73" y="307"/>
                    <a:pt x="73" y="307"/>
                  </a:cubicBezTo>
                  <a:cubicBezTo>
                    <a:pt x="73" y="307"/>
                    <a:pt x="75" y="308"/>
                    <a:pt x="77" y="309"/>
                  </a:cubicBezTo>
                  <a:cubicBezTo>
                    <a:pt x="79" y="310"/>
                    <a:pt x="81" y="311"/>
                    <a:pt x="81" y="311"/>
                  </a:cubicBezTo>
                  <a:cubicBezTo>
                    <a:pt x="81" y="311"/>
                    <a:pt x="81" y="311"/>
                    <a:pt x="81" y="311"/>
                  </a:cubicBezTo>
                  <a:cubicBezTo>
                    <a:pt x="81" y="311"/>
                    <a:pt x="81" y="311"/>
                    <a:pt x="81" y="312"/>
                  </a:cubicBezTo>
                  <a:cubicBezTo>
                    <a:pt x="82" y="312"/>
                    <a:pt x="82" y="313"/>
                    <a:pt x="82" y="313"/>
                  </a:cubicBezTo>
                  <a:cubicBezTo>
                    <a:pt x="82" y="313"/>
                    <a:pt x="83" y="313"/>
                    <a:pt x="83" y="313"/>
                  </a:cubicBezTo>
                  <a:cubicBezTo>
                    <a:pt x="84" y="313"/>
                    <a:pt x="84" y="312"/>
                    <a:pt x="84" y="312"/>
                  </a:cubicBezTo>
                  <a:cubicBezTo>
                    <a:pt x="84" y="312"/>
                    <a:pt x="84" y="312"/>
                    <a:pt x="84" y="312"/>
                  </a:cubicBezTo>
                  <a:cubicBezTo>
                    <a:pt x="84" y="310"/>
                    <a:pt x="85" y="309"/>
                    <a:pt x="86" y="308"/>
                  </a:cubicBezTo>
                  <a:cubicBezTo>
                    <a:pt x="87" y="308"/>
                    <a:pt x="89" y="308"/>
                    <a:pt x="91" y="309"/>
                  </a:cubicBezTo>
                  <a:cubicBezTo>
                    <a:pt x="92" y="309"/>
                    <a:pt x="93" y="309"/>
                    <a:pt x="93" y="309"/>
                  </a:cubicBezTo>
                  <a:cubicBezTo>
                    <a:pt x="94" y="310"/>
                    <a:pt x="94" y="310"/>
                    <a:pt x="94" y="311"/>
                  </a:cubicBezTo>
                  <a:cubicBezTo>
                    <a:pt x="93" y="311"/>
                    <a:pt x="93" y="311"/>
                    <a:pt x="93" y="311"/>
                  </a:cubicBezTo>
                  <a:cubicBezTo>
                    <a:pt x="93" y="311"/>
                    <a:pt x="93" y="311"/>
                    <a:pt x="93" y="311"/>
                  </a:cubicBezTo>
                  <a:cubicBezTo>
                    <a:pt x="93" y="311"/>
                    <a:pt x="93" y="311"/>
                    <a:pt x="93" y="311"/>
                  </a:cubicBezTo>
                  <a:cubicBezTo>
                    <a:pt x="93" y="311"/>
                    <a:pt x="93" y="311"/>
                    <a:pt x="94" y="312"/>
                  </a:cubicBezTo>
                  <a:cubicBezTo>
                    <a:pt x="95" y="313"/>
                    <a:pt x="97" y="314"/>
                    <a:pt x="98" y="315"/>
                  </a:cubicBezTo>
                  <a:cubicBezTo>
                    <a:pt x="100" y="316"/>
                    <a:pt x="101" y="317"/>
                    <a:pt x="102" y="318"/>
                  </a:cubicBezTo>
                  <a:cubicBezTo>
                    <a:pt x="102" y="318"/>
                    <a:pt x="103" y="318"/>
                    <a:pt x="103" y="318"/>
                  </a:cubicBezTo>
                  <a:cubicBezTo>
                    <a:pt x="104" y="318"/>
                    <a:pt x="104" y="318"/>
                    <a:pt x="105" y="318"/>
                  </a:cubicBezTo>
                  <a:cubicBezTo>
                    <a:pt x="106" y="318"/>
                    <a:pt x="107" y="319"/>
                    <a:pt x="108" y="321"/>
                  </a:cubicBezTo>
                  <a:cubicBezTo>
                    <a:pt x="109" y="322"/>
                    <a:pt x="110" y="324"/>
                    <a:pt x="111" y="324"/>
                  </a:cubicBezTo>
                  <a:cubicBezTo>
                    <a:pt x="111" y="323"/>
                    <a:pt x="111" y="323"/>
                    <a:pt x="112" y="323"/>
                  </a:cubicBezTo>
                  <a:cubicBezTo>
                    <a:pt x="113" y="323"/>
                    <a:pt x="115" y="323"/>
                    <a:pt x="116" y="323"/>
                  </a:cubicBezTo>
                  <a:cubicBezTo>
                    <a:pt x="116" y="323"/>
                    <a:pt x="116" y="324"/>
                    <a:pt x="117" y="325"/>
                  </a:cubicBezTo>
                  <a:cubicBezTo>
                    <a:pt x="117" y="325"/>
                    <a:pt x="117" y="325"/>
                    <a:pt x="117" y="325"/>
                  </a:cubicBezTo>
                  <a:cubicBezTo>
                    <a:pt x="117" y="326"/>
                    <a:pt x="117" y="327"/>
                    <a:pt x="117" y="327"/>
                  </a:cubicBezTo>
                  <a:cubicBezTo>
                    <a:pt x="118" y="327"/>
                    <a:pt x="119" y="328"/>
                    <a:pt x="120" y="328"/>
                  </a:cubicBezTo>
                  <a:cubicBezTo>
                    <a:pt x="121" y="329"/>
                    <a:pt x="122" y="331"/>
                    <a:pt x="122" y="330"/>
                  </a:cubicBezTo>
                  <a:cubicBezTo>
                    <a:pt x="123" y="330"/>
                    <a:pt x="124" y="330"/>
                    <a:pt x="125" y="330"/>
                  </a:cubicBezTo>
                  <a:cubicBezTo>
                    <a:pt x="126" y="330"/>
                    <a:pt x="127" y="330"/>
                    <a:pt x="127" y="331"/>
                  </a:cubicBezTo>
                  <a:cubicBezTo>
                    <a:pt x="128" y="331"/>
                    <a:pt x="127" y="332"/>
                    <a:pt x="127" y="333"/>
                  </a:cubicBezTo>
                  <a:cubicBezTo>
                    <a:pt x="127" y="333"/>
                    <a:pt x="127" y="333"/>
                    <a:pt x="127" y="333"/>
                  </a:cubicBezTo>
                  <a:cubicBezTo>
                    <a:pt x="127" y="334"/>
                    <a:pt x="128" y="334"/>
                    <a:pt x="129" y="333"/>
                  </a:cubicBezTo>
                  <a:cubicBezTo>
                    <a:pt x="131" y="333"/>
                    <a:pt x="132" y="333"/>
                    <a:pt x="132" y="334"/>
                  </a:cubicBezTo>
                  <a:cubicBezTo>
                    <a:pt x="133" y="334"/>
                    <a:pt x="133" y="334"/>
                    <a:pt x="134" y="335"/>
                  </a:cubicBezTo>
                  <a:cubicBezTo>
                    <a:pt x="134" y="336"/>
                    <a:pt x="136" y="338"/>
                    <a:pt x="136" y="338"/>
                  </a:cubicBezTo>
                  <a:cubicBezTo>
                    <a:pt x="136" y="338"/>
                    <a:pt x="137" y="337"/>
                    <a:pt x="137" y="337"/>
                  </a:cubicBezTo>
                  <a:cubicBezTo>
                    <a:pt x="137" y="336"/>
                    <a:pt x="137" y="336"/>
                    <a:pt x="138" y="336"/>
                  </a:cubicBezTo>
                  <a:cubicBezTo>
                    <a:pt x="138" y="335"/>
                    <a:pt x="139" y="336"/>
                    <a:pt x="139" y="336"/>
                  </a:cubicBezTo>
                  <a:cubicBezTo>
                    <a:pt x="139" y="336"/>
                    <a:pt x="139" y="336"/>
                    <a:pt x="139" y="337"/>
                  </a:cubicBezTo>
                  <a:cubicBezTo>
                    <a:pt x="140" y="337"/>
                    <a:pt x="140" y="338"/>
                    <a:pt x="141" y="338"/>
                  </a:cubicBezTo>
                  <a:cubicBezTo>
                    <a:pt x="141" y="338"/>
                    <a:pt x="142" y="338"/>
                    <a:pt x="142" y="337"/>
                  </a:cubicBezTo>
                  <a:cubicBezTo>
                    <a:pt x="142" y="337"/>
                    <a:pt x="142" y="337"/>
                    <a:pt x="142" y="337"/>
                  </a:cubicBezTo>
                  <a:cubicBezTo>
                    <a:pt x="143" y="337"/>
                    <a:pt x="143" y="337"/>
                    <a:pt x="144" y="336"/>
                  </a:cubicBezTo>
                  <a:cubicBezTo>
                    <a:pt x="145" y="336"/>
                    <a:pt x="146" y="337"/>
                    <a:pt x="147" y="338"/>
                  </a:cubicBezTo>
                  <a:cubicBezTo>
                    <a:pt x="147" y="338"/>
                    <a:pt x="148" y="338"/>
                    <a:pt x="148" y="338"/>
                  </a:cubicBezTo>
                  <a:cubicBezTo>
                    <a:pt x="148" y="338"/>
                    <a:pt x="148" y="338"/>
                    <a:pt x="148" y="338"/>
                  </a:cubicBezTo>
                  <a:cubicBezTo>
                    <a:pt x="149" y="338"/>
                    <a:pt x="149" y="339"/>
                    <a:pt x="150" y="339"/>
                  </a:cubicBezTo>
                  <a:cubicBezTo>
                    <a:pt x="151" y="339"/>
                    <a:pt x="154" y="339"/>
                    <a:pt x="154" y="339"/>
                  </a:cubicBezTo>
                  <a:cubicBezTo>
                    <a:pt x="154" y="339"/>
                    <a:pt x="155" y="339"/>
                    <a:pt x="155" y="339"/>
                  </a:cubicBezTo>
                  <a:cubicBezTo>
                    <a:pt x="157" y="339"/>
                    <a:pt x="158" y="339"/>
                    <a:pt x="160" y="339"/>
                  </a:cubicBezTo>
                  <a:cubicBezTo>
                    <a:pt x="161" y="338"/>
                    <a:pt x="162" y="338"/>
                    <a:pt x="163" y="337"/>
                  </a:cubicBezTo>
                  <a:cubicBezTo>
                    <a:pt x="163" y="337"/>
                    <a:pt x="164" y="336"/>
                    <a:pt x="165" y="336"/>
                  </a:cubicBezTo>
                  <a:cubicBezTo>
                    <a:pt x="165" y="336"/>
                    <a:pt x="166" y="336"/>
                    <a:pt x="166" y="336"/>
                  </a:cubicBezTo>
                  <a:cubicBezTo>
                    <a:pt x="166" y="336"/>
                    <a:pt x="166" y="336"/>
                    <a:pt x="166" y="336"/>
                  </a:cubicBezTo>
                  <a:cubicBezTo>
                    <a:pt x="167" y="337"/>
                    <a:pt x="168" y="337"/>
                    <a:pt x="168" y="338"/>
                  </a:cubicBezTo>
                  <a:cubicBezTo>
                    <a:pt x="168" y="338"/>
                    <a:pt x="168" y="339"/>
                    <a:pt x="167" y="341"/>
                  </a:cubicBezTo>
                  <a:cubicBezTo>
                    <a:pt x="167" y="342"/>
                    <a:pt x="167" y="343"/>
                    <a:pt x="167" y="343"/>
                  </a:cubicBezTo>
                  <a:cubicBezTo>
                    <a:pt x="167" y="343"/>
                    <a:pt x="168" y="344"/>
                    <a:pt x="168" y="345"/>
                  </a:cubicBezTo>
                  <a:cubicBezTo>
                    <a:pt x="168" y="345"/>
                    <a:pt x="168" y="345"/>
                    <a:pt x="168" y="345"/>
                  </a:cubicBezTo>
                  <a:cubicBezTo>
                    <a:pt x="169" y="344"/>
                    <a:pt x="169" y="343"/>
                    <a:pt x="170" y="342"/>
                  </a:cubicBezTo>
                  <a:cubicBezTo>
                    <a:pt x="170" y="342"/>
                    <a:pt x="170" y="342"/>
                    <a:pt x="170" y="342"/>
                  </a:cubicBezTo>
                  <a:cubicBezTo>
                    <a:pt x="170" y="341"/>
                    <a:pt x="171" y="341"/>
                    <a:pt x="171" y="340"/>
                  </a:cubicBezTo>
                  <a:cubicBezTo>
                    <a:pt x="171" y="340"/>
                    <a:pt x="172" y="339"/>
                    <a:pt x="173" y="338"/>
                  </a:cubicBezTo>
                  <a:cubicBezTo>
                    <a:pt x="174" y="338"/>
                    <a:pt x="174" y="337"/>
                    <a:pt x="175" y="337"/>
                  </a:cubicBezTo>
                  <a:cubicBezTo>
                    <a:pt x="175" y="336"/>
                    <a:pt x="176" y="335"/>
                    <a:pt x="177" y="335"/>
                  </a:cubicBezTo>
                  <a:cubicBezTo>
                    <a:pt x="178" y="334"/>
                    <a:pt x="179" y="334"/>
                    <a:pt x="179" y="334"/>
                  </a:cubicBezTo>
                  <a:cubicBezTo>
                    <a:pt x="180" y="334"/>
                    <a:pt x="181" y="334"/>
                    <a:pt x="182" y="334"/>
                  </a:cubicBezTo>
                  <a:cubicBezTo>
                    <a:pt x="183" y="334"/>
                    <a:pt x="184" y="334"/>
                    <a:pt x="184" y="334"/>
                  </a:cubicBezTo>
                  <a:cubicBezTo>
                    <a:pt x="185" y="334"/>
                    <a:pt x="185" y="335"/>
                    <a:pt x="185" y="336"/>
                  </a:cubicBezTo>
                  <a:cubicBezTo>
                    <a:pt x="185" y="336"/>
                    <a:pt x="185" y="336"/>
                    <a:pt x="185" y="336"/>
                  </a:cubicBezTo>
                  <a:cubicBezTo>
                    <a:pt x="185" y="336"/>
                    <a:pt x="185" y="336"/>
                    <a:pt x="185" y="336"/>
                  </a:cubicBezTo>
                  <a:cubicBezTo>
                    <a:pt x="186" y="336"/>
                    <a:pt x="187" y="336"/>
                    <a:pt x="187" y="336"/>
                  </a:cubicBezTo>
                  <a:cubicBezTo>
                    <a:pt x="188" y="336"/>
                    <a:pt x="188" y="336"/>
                    <a:pt x="189" y="337"/>
                  </a:cubicBezTo>
                  <a:cubicBezTo>
                    <a:pt x="189" y="337"/>
                    <a:pt x="190" y="337"/>
                    <a:pt x="190" y="337"/>
                  </a:cubicBezTo>
                  <a:cubicBezTo>
                    <a:pt x="191" y="338"/>
                    <a:pt x="191" y="338"/>
                    <a:pt x="191" y="338"/>
                  </a:cubicBezTo>
                  <a:cubicBezTo>
                    <a:pt x="192" y="338"/>
                    <a:pt x="192" y="338"/>
                    <a:pt x="192" y="337"/>
                  </a:cubicBezTo>
                  <a:cubicBezTo>
                    <a:pt x="193" y="337"/>
                    <a:pt x="193" y="336"/>
                    <a:pt x="194" y="336"/>
                  </a:cubicBezTo>
                  <a:cubicBezTo>
                    <a:pt x="195" y="337"/>
                    <a:pt x="196" y="337"/>
                    <a:pt x="197" y="337"/>
                  </a:cubicBezTo>
                  <a:cubicBezTo>
                    <a:pt x="198" y="337"/>
                    <a:pt x="199" y="338"/>
                    <a:pt x="199" y="338"/>
                  </a:cubicBezTo>
                  <a:cubicBezTo>
                    <a:pt x="199" y="338"/>
                    <a:pt x="199" y="339"/>
                    <a:pt x="200" y="340"/>
                  </a:cubicBezTo>
                  <a:cubicBezTo>
                    <a:pt x="200" y="340"/>
                    <a:pt x="200" y="340"/>
                    <a:pt x="200" y="340"/>
                  </a:cubicBezTo>
                  <a:cubicBezTo>
                    <a:pt x="200" y="340"/>
                    <a:pt x="200" y="340"/>
                    <a:pt x="200" y="340"/>
                  </a:cubicBezTo>
                  <a:cubicBezTo>
                    <a:pt x="200" y="340"/>
                    <a:pt x="202" y="340"/>
                    <a:pt x="204" y="339"/>
                  </a:cubicBezTo>
                  <a:cubicBezTo>
                    <a:pt x="206" y="339"/>
                    <a:pt x="208" y="339"/>
                    <a:pt x="208" y="339"/>
                  </a:cubicBezTo>
                  <a:cubicBezTo>
                    <a:pt x="208" y="339"/>
                    <a:pt x="209" y="339"/>
                    <a:pt x="209" y="338"/>
                  </a:cubicBezTo>
                  <a:cubicBezTo>
                    <a:pt x="209" y="338"/>
                    <a:pt x="209" y="338"/>
                    <a:pt x="209" y="338"/>
                  </a:cubicBezTo>
                  <a:cubicBezTo>
                    <a:pt x="209" y="338"/>
                    <a:pt x="209" y="337"/>
                    <a:pt x="209" y="337"/>
                  </a:cubicBezTo>
                  <a:cubicBezTo>
                    <a:pt x="209" y="337"/>
                    <a:pt x="209" y="336"/>
                    <a:pt x="210" y="335"/>
                  </a:cubicBezTo>
                  <a:cubicBezTo>
                    <a:pt x="210" y="335"/>
                    <a:pt x="211" y="335"/>
                    <a:pt x="212" y="334"/>
                  </a:cubicBezTo>
                  <a:cubicBezTo>
                    <a:pt x="213" y="334"/>
                    <a:pt x="214" y="333"/>
                    <a:pt x="214" y="333"/>
                  </a:cubicBezTo>
                  <a:cubicBezTo>
                    <a:pt x="214" y="333"/>
                    <a:pt x="215" y="332"/>
                    <a:pt x="215" y="331"/>
                  </a:cubicBezTo>
                  <a:cubicBezTo>
                    <a:pt x="215" y="331"/>
                    <a:pt x="215" y="330"/>
                    <a:pt x="216" y="330"/>
                  </a:cubicBezTo>
                  <a:cubicBezTo>
                    <a:pt x="216" y="329"/>
                    <a:pt x="218" y="329"/>
                    <a:pt x="220" y="329"/>
                  </a:cubicBezTo>
                  <a:cubicBezTo>
                    <a:pt x="222" y="328"/>
                    <a:pt x="223" y="328"/>
                    <a:pt x="223" y="328"/>
                  </a:cubicBezTo>
                  <a:cubicBezTo>
                    <a:pt x="223" y="328"/>
                    <a:pt x="223" y="328"/>
                    <a:pt x="223" y="328"/>
                  </a:cubicBezTo>
                  <a:cubicBezTo>
                    <a:pt x="224" y="328"/>
                    <a:pt x="224" y="327"/>
                    <a:pt x="225" y="327"/>
                  </a:cubicBezTo>
                  <a:cubicBezTo>
                    <a:pt x="227" y="325"/>
                    <a:pt x="231" y="321"/>
                    <a:pt x="232" y="321"/>
                  </a:cubicBezTo>
                  <a:cubicBezTo>
                    <a:pt x="233" y="321"/>
                    <a:pt x="233" y="322"/>
                    <a:pt x="233" y="323"/>
                  </a:cubicBezTo>
                  <a:cubicBezTo>
                    <a:pt x="233" y="323"/>
                    <a:pt x="234" y="323"/>
                    <a:pt x="234" y="324"/>
                  </a:cubicBezTo>
                  <a:cubicBezTo>
                    <a:pt x="235" y="324"/>
                    <a:pt x="235" y="324"/>
                    <a:pt x="236" y="324"/>
                  </a:cubicBezTo>
                  <a:cubicBezTo>
                    <a:pt x="238" y="324"/>
                    <a:pt x="240" y="325"/>
                    <a:pt x="240" y="325"/>
                  </a:cubicBezTo>
                  <a:cubicBezTo>
                    <a:pt x="240" y="325"/>
                    <a:pt x="240" y="325"/>
                    <a:pt x="240" y="325"/>
                  </a:cubicBezTo>
                  <a:cubicBezTo>
                    <a:pt x="240" y="325"/>
                    <a:pt x="241" y="324"/>
                    <a:pt x="241" y="324"/>
                  </a:cubicBezTo>
                  <a:cubicBezTo>
                    <a:pt x="243" y="322"/>
                    <a:pt x="247" y="319"/>
                    <a:pt x="248" y="319"/>
                  </a:cubicBezTo>
                  <a:cubicBezTo>
                    <a:pt x="249" y="320"/>
                    <a:pt x="249" y="320"/>
                    <a:pt x="250" y="321"/>
                  </a:cubicBezTo>
                  <a:cubicBezTo>
                    <a:pt x="250" y="321"/>
                    <a:pt x="251" y="321"/>
                    <a:pt x="251" y="322"/>
                  </a:cubicBezTo>
                  <a:cubicBezTo>
                    <a:pt x="251" y="322"/>
                    <a:pt x="251" y="322"/>
                    <a:pt x="251" y="323"/>
                  </a:cubicBezTo>
                  <a:cubicBezTo>
                    <a:pt x="251" y="323"/>
                    <a:pt x="251" y="323"/>
                    <a:pt x="251" y="323"/>
                  </a:cubicBezTo>
                  <a:cubicBezTo>
                    <a:pt x="251" y="323"/>
                    <a:pt x="251" y="323"/>
                    <a:pt x="251" y="323"/>
                  </a:cubicBezTo>
                  <a:cubicBezTo>
                    <a:pt x="250" y="323"/>
                    <a:pt x="250" y="323"/>
                    <a:pt x="250" y="324"/>
                  </a:cubicBezTo>
                  <a:cubicBezTo>
                    <a:pt x="249" y="324"/>
                    <a:pt x="248" y="325"/>
                    <a:pt x="248" y="325"/>
                  </a:cubicBezTo>
                  <a:cubicBezTo>
                    <a:pt x="248" y="325"/>
                    <a:pt x="248" y="325"/>
                    <a:pt x="248" y="326"/>
                  </a:cubicBezTo>
                  <a:cubicBezTo>
                    <a:pt x="248" y="326"/>
                    <a:pt x="248" y="326"/>
                    <a:pt x="248" y="327"/>
                  </a:cubicBezTo>
                  <a:cubicBezTo>
                    <a:pt x="248" y="327"/>
                    <a:pt x="248" y="327"/>
                    <a:pt x="248" y="327"/>
                  </a:cubicBezTo>
                  <a:cubicBezTo>
                    <a:pt x="249" y="327"/>
                    <a:pt x="249" y="326"/>
                    <a:pt x="250" y="326"/>
                  </a:cubicBezTo>
                  <a:cubicBezTo>
                    <a:pt x="251" y="325"/>
                    <a:pt x="251" y="324"/>
                    <a:pt x="252" y="325"/>
                  </a:cubicBezTo>
                  <a:cubicBezTo>
                    <a:pt x="252" y="325"/>
                    <a:pt x="252" y="325"/>
                    <a:pt x="252" y="325"/>
                  </a:cubicBezTo>
                  <a:cubicBezTo>
                    <a:pt x="253" y="325"/>
                    <a:pt x="253" y="326"/>
                    <a:pt x="253" y="326"/>
                  </a:cubicBezTo>
                  <a:cubicBezTo>
                    <a:pt x="253" y="327"/>
                    <a:pt x="254" y="328"/>
                    <a:pt x="254" y="328"/>
                  </a:cubicBezTo>
                  <a:cubicBezTo>
                    <a:pt x="254" y="329"/>
                    <a:pt x="253" y="330"/>
                    <a:pt x="252" y="331"/>
                  </a:cubicBezTo>
                  <a:cubicBezTo>
                    <a:pt x="251" y="332"/>
                    <a:pt x="250" y="333"/>
                    <a:pt x="250" y="333"/>
                  </a:cubicBezTo>
                  <a:cubicBezTo>
                    <a:pt x="250" y="333"/>
                    <a:pt x="250" y="333"/>
                    <a:pt x="251" y="333"/>
                  </a:cubicBezTo>
                  <a:cubicBezTo>
                    <a:pt x="251" y="333"/>
                    <a:pt x="251" y="333"/>
                    <a:pt x="251" y="333"/>
                  </a:cubicBezTo>
                  <a:cubicBezTo>
                    <a:pt x="251" y="333"/>
                    <a:pt x="251" y="333"/>
                    <a:pt x="251" y="333"/>
                  </a:cubicBezTo>
                  <a:cubicBezTo>
                    <a:pt x="252" y="333"/>
                    <a:pt x="252" y="333"/>
                    <a:pt x="252" y="333"/>
                  </a:cubicBezTo>
                  <a:cubicBezTo>
                    <a:pt x="253" y="333"/>
                    <a:pt x="254" y="332"/>
                    <a:pt x="255" y="333"/>
                  </a:cubicBezTo>
                  <a:cubicBezTo>
                    <a:pt x="255" y="333"/>
                    <a:pt x="255" y="333"/>
                    <a:pt x="256" y="333"/>
                  </a:cubicBezTo>
                  <a:cubicBezTo>
                    <a:pt x="258" y="333"/>
                    <a:pt x="260" y="333"/>
                    <a:pt x="260" y="334"/>
                  </a:cubicBezTo>
                  <a:cubicBezTo>
                    <a:pt x="261" y="334"/>
                    <a:pt x="261" y="334"/>
                    <a:pt x="261" y="334"/>
                  </a:cubicBezTo>
                  <a:cubicBezTo>
                    <a:pt x="261" y="334"/>
                    <a:pt x="262" y="334"/>
                    <a:pt x="262" y="334"/>
                  </a:cubicBezTo>
                  <a:cubicBezTo>
                    <a:pt x="262" y="334"/>
                    <a:pt x="262" y="334"/>
                    <a:pt x="262" y="334"/>
                  </a:cubicBezTo>
                  <a:cubicBezTo>
                    <a:pt x="262" y="334"/>
                    <a:pt x="262" y="334"/>
                    <a:pt x="262" y="333"/>
                  </a:cubicBezTo>
                  <a:cubicBezTo>
                    <a:pt x="263" y="333"/>
                    <a:pt x="263" y="332"/>
                    <a:pt x="264" y="331"/>
                  </a:cubicBezTo>
                  <a:cubicBezTo>
                    <a:pt x="264" y="331"/>
                    <a:pt x="266" y="332"/>
                    <a:pt x="267" y="333"/>
                  </a:cubicBezTo>
                  <a:cubicBezTo>
                    <a:pt x="268" y="334"/>
                    <a:pt x="270" y="335"/>
                    <a:pt x="270" y="336"/>
                  </a:cubicBezTo>
                  <a:cubicBezTo>
                    <a:pt x="270" y="336"/>
                    <a:pt x="271" y="336"/>
                    <a:pt x="271" y="337"/>
                  </a:cubicBezTo>
                  <a:cubicBezTo>
                    <a:pt x="271" y="337"/>
                    <a:pt x="271" y="337"/>
                    <a:pt x="271" y="337"/>
                  </a:cubicBezTo>
                  <a:cubicBezTo>
                    <a:pt x="271" y="338"/>
                    <a:pt x="272" y="340"/>
                    <a:pt x="272" y="341"/>
                  </a:cubicBezTo>
                  <a:cubicBezTo>
                    <a:pt x="273" y="341"/>
                    <a:pt x="273" y="341"/>
                    <a:pt x="274" y="341"/>
                  </a:cubicBezTo>
                  <a:cubicBezTo>
                    <a:pt x="275" y="342"/>
                    <a:pt x="277" y="342"/>
                    <a:pt x="277" y="343"/>
                  </a:cubicBezTo>
                  <a:cubicBezTo>
                    <a:pt x="277" y="343"/>
                    <a:pt x="277" y="347"/>
                    <a:pt x="277" y="351"/>
                  </a:cubicBezTo>
                  <a:cubicBezTo>
                    <a:pt x="277" y="353"/>
                    <a:pt x="277" y="356"/>
                    <a:pt x="277" y="356"/>
                  </a:cubicBezTo>
                  <a:cubicBezTo>
                    <a:pt x="277" y="357"/>
                    <a:pt x="277" y="357"/>
                    <a:pt x="276" y="358"/>
                  </a:cubicBezTo>
                  <a:cubicBezTo>
                    <a:pt x="276" y="358"/>
                    <a:pt x="276" y="358"/>
                    <a:pt x="276" y="358"/>
                  </a:cubicBezTo>
                  <a:cubicBezTo>
                    <a:pt x="276" y="358"/>
                    <a:pt x="276" y="359"/>
                    <a:pt x="276" y="359"/>
                  </a:cubicBezTo>
                  <a:cubicBezTo>
                    <a:pt x="276" y="360"/>
                    <a:pt x="276" y="362"/>
                    <a:pt x="276" y="362"/>
                  </a:cubicBezTo>
                  <a:cubicBezTo>
                    <a:pt x="276" y="362"/>
                    <a:pt x="276" y="362"/>
                    <a:pt x="276" y="362"/>
                  </a:cubicBezTo>
                  <a:cubicBezTo>
                    <a:pt x="277" y="363"/>
                    <a:pt x="277" y="363"/>
                    <a:pt x="277" y="363"/>
                  </a:cubicBezTo>
                  <a:cubicBezTo>
                    <a:pt x="277" y="363"/>
                    <a:pt x="276" y="364"/>
                    <a:pt x="275" y="365"/>
                  </a:cubicBezTo>
                  <a:cubicBezTo>
                    <a:pt x="274" y="366"/>
                    <a:pt x="273" y="367"/>
                    <a:pt x="273" y="367"/>
                  </a:cubicBezTo>
                  <a:cubicBezTo>
                    <a:pt x="272" y="367"/>
                    <a:pt x="272" y="367"/>
                    <a:pt x="272" y="367"/>
                  </a:cubicBezTo>
                  <a:cubicBezTo>
                    <a:pt x="271" y="367"/>
                    <a:pt x="271" y="367"/>
                    <a:pt x="271" y="367"/>
                  </a:cubicBezTo>
                  <a:cubicBezTo>
                    <a:pt x="271" y="367"/>
                    <a:pt x="271" y="368"/>
                    <a:pt x="271" y="368"/>
                  </a:cubicBezTo>
                  <a:cubicBezTo>
                    <a:pt x="271" y="369"/>
                    <a:pt x="271" y="369"/>
                    <a:pt x="270" y="370"/>
                  </a:cubicBezTo>
                  <a:cubicBezTo>
                    <a:pt x="270" y="370"/>
                    <a:pt x="269" y="370"/>
                    <a:pt x="269" y="370"/>
                  </a:cubicBezTo>
                  <a:cubicBezTo>
                    <a:pt x="268" y="370"/>
                    <a:pt x="267" y="370"/>
                    <a:pt x="267" y="371"/>
                  </a:cubicBezTo>
                  <a:cubicBezTo>
                    <a:pt x="267" y="371"/>
                    <a:pt x="267" y="371"/>
                    <a:pt x="267" y="372"/>
                  </a:cubicBezTo>
                  <a:cubicBezTo>
                    <a:pt x="267" y="373"/>
                    <a:pt x="267" y="375"/>
                    <a:pt x="267" y="375"/>
                  </a:cubicBezTo>
                  <a:cubicBezTo>
                    <a:pt x="267" y="376"/>
                    <a:pt x="266" y="376"/>
                    <a:pt x="265" y="376"/>
                  </a:cubicBezTo>
                  <a:cubicBezTo>
                    <a:pt x="265" y="376"/>
                    <a:pt x="264" y="377"/>
                    <a:pt x="264" y="377"/>
                  </a:cubicBezTo>
                  <a:cubicBezTo>
                    <a:pt x="264" y="377"/>
                    <a:pt x="264" y="377"/>
                    <a:pt x="264" y="378"/>
                  </a:cubicBezTo>
                  <a:cubicBezTo>
                    <a:pt x="264" y="378"/>
                    <a:pt x="264" y="379"/>
                    <a:pt x="264" y="379"/>
                  </a:cubicBezTo>
                  <a:cubicBezTo>
                    <a:pt x="264" y="379"/>
                    <a:pt x="264" y="379"/>
                    <a:pt x="264" y="379"/>
                  </a:cubicBezTo>
                  <a:cubicBezTo>
                    <a:pt x="265" y="380"/>
                    <a:pt x="266" y="380"/>
                    <a:pt x="266" y="381"/>
                  </a:cubicBezTo>
                  <a:cubicBezTo>
                    <a:pt x="266" y="381"/>
                    <a:pt x="266" y="382"/>
                    <a:pt x="266" y="382"/>
                  </a:cubicBezTo>
                  <a:cubicBezTo>
                    <a:pt x="266" y="383"/>
                    <a:pt x="266" y="383"/>
                    <a:pt x="265" y="384"/>
                  </a:cubicBezTo>
                  <a:cubicBezTo>
                    <a:pt x="265" y="384"/>
                    <a:pt x="265" y="384"/>
                    <a:pt x="265" y="384"/>
                  </a:cubicBezTo>
                  <a:cubicBezTo>
                    <a:pt x="265" y="384"/>
                    <a:pt x="265" y="384"/>
                    <a:pt x="265" y="384"/>
                  </a:cubicBezTo>
                  <a:cubicBezTo>
                    <a:pt x="265" y="384"/>
                    <a:pt x="265" y="384"/>
                    <a:pt x="265" y="384"/>
                  </a:cubicBezTo>
                  <a:cubicBezTo>
                    <a:pt x="264" y="385"/>
                    <a:pt x="264" y="386"/>
                    <a:pt x="264" y="386"/>
                  </a:cubicBezTo>
                  <a:cubicBezTo>
                    <a:pt x="264" y="386"/>
                    <a:pt x="264" y="386"/>
                    <a:pt x="264" y="386"/>
                  </a:cubicBezTo>
                  <a:cubicBezTo>
                    <a:pt x="264" y="386"/>
                    <a:pt x="264" y="386"/>
                    <a:pt x="264" y="386"/>
                  </a:cubicBezTo>
                  <a:cubicBezTo>
                    <a:pt x="264" y="386"/>
                    <a:pt x="264" y="386"/>
                    <a:pt x="264" y="386"/>
                  </a:cubicBezTo>
                  <a:cubicBezTo>
                    <a:pt x="264" y="386"/>
                    <a:pt x="265" y="386"/>
                    <a:pt x="266" y="385"/>
                  </a:cubicBezTo>
                  <a:cubicBezTo>
                    <a:pt x="267" y="384"/>
                    <a:pt x="270" y="383"/>
                    <a:pt x="271" y="383"/>
                  </a:cubicBezTo>
                  <a:cubicBezTo>
                    <a:pt x="272" y="383"/>
                    <a:pt x="272" y="383"/>
                    <a:pt x="273" y="383"/>
                  </a:cubicBezTo>
                  <a:cubicBezTo>
                    <a:pt x="274" y="384"/>
                    <a:pt x="275" y="384"/>
                    <a:pt x="275" y="384"/>
                  </a:cubicBezTo>
                  <a:cubicBezTo>
                    <a:pt x="275" y="384"/>
                    <a:pt x="275" y="384"/>
                    <a:pt x="275" y="384"/>
                  </a:cubicBezTo>
                  <a:cubicBezTo>
                    <a:pt x="275" y="384"/>
                    <a:pt x="275" y="384"/>
                    <a:pt x="275" y="384"/>
                  </a:cubicBezTo>
                  <a:cubicBezTo>
                    <a:pt x="276" y="383"/>
                    <a:pt x="278" y="382"/>
                    <a:pt x="279" y="382"/>
                  </a:cubicBezTo>
                  <a:cubicBezTo>
                    <a:pt x="279" y="382"/>
                    <a:pt x="280" y="383"/>
                    <a:pt x="280" y="383"/>
                  </a:cubicBezTo>
                  <a:cubicBezTo>
                    <a:pt x="280" y="384"/>
                    <a:pt x="279" y="384"/>
                    <a:pt x="278" y="385"/>
                  </a:cubicBezTo>
                  <a:cubicBezTo>
                    <a:pt x="278" y="386"/>
                    <a:pt x="277" y="387"/>
                    <a:pt x="277" y="387"/>
                  </a:cubicBezTo>
                  <a:cubicBezTo>
                    <a:pt x="277" y="388"/>
                    <a:pt x="278" y="391"/>
                    <a:pt x="278" y="393"/>
                  </a:cubicBezTo>
                  <a:cubicBezTo>
                    <a:pt x="279" y="394"/>
                    <a:pt x="279" y="395"/>
                    <a:pt x="279" y="395"/>
                  </a:cubicBezTo>
                  <a:cubicBezTo>
                    <a:pt x="280" y="395"/>
                    <a:pt x="282" y="395"/>
                    <a:pt x="283" y="395"/>
                  </a:cubicBezTo>
                  <a:cubicBezTo>
                    <a:pt x="285" y="395"/>
                    <a:pt x="285" y="395"/>
                    <a:pt x="286" y="395"/>
                  </a:cubicBezTo>
                  <a:cubicBezTo>
                    <a:pt x="286" y="396"/>
                    <a:pt x="286" y="396"/>
                    <a:pt x="286" y="397"/>
                  </a:cubicBezTo>
                  <a:cubicBezTo>
                    <a:pt x="286" y="397"/>
                    <a:pt x="286" y="398"/>
                    <a:pt x="286" y="398"/>
                  </a:cubicBezTo>
                  <a:cubicBezTo>
                    <a:pt x="286" y="398"/>
                    <a:pt x="286" y="398"/>
                    <a:pt x="286" y="398"/>
                  </a:cubicBezTo>
                  <a:cubicBezTo>
                    <a:pt x="286" y="399"/>
                    <a:pt x="286" y="399"/>
                    <a:pt x="285" y="399"/>
                  </a:cubicBezTo>
                  <a:cubicBezTo>
                    <a:pt x="285" y="399"/>
                    <a:pt x="284" y="400"/>
                    <a:pt x="284" y="400"/>
                  </a:cubicBezTo>
                  <a:cubicBezTo>
                    <a:pt x="284" y="400"/>
                    <a:pt x="283" y="402"/>
                    <a:pt x="283" y="404"/>
                  </a:cubicBezTo>
                  <a:cubicBezTo>
                    <a:pt x="282" y="405"/>
                    <a:pt x="282" y="406"/>
                    <a:pt x="282" y="406"/>
                  </a:cubicBezTo>
                  <a:cubicBezTo>
                    <a:pt x="282" y="406"/>
                    <a:pt x="284" y="406"/>
                    <a:pt x="286" y="407"/>
                  </a:cubicBezTo>
                  <a:cubicBezTo>
                    <a:pt x="286" y="407"/>
                    <a:pt x="286" y="407"/>
                    <a:pt x="286" y="407"/>
                  </a:cubicBezTo>
                  <a:cubicBezTo>
                    <a:pt x="288" y="407"/>
                    <a:pt x="291" y="407"/>
                    <a:pt x="291" y="408"/>
                  </a:cubicBezTo>
                  <a:cubicBezTo>
                    <a:pt x="291" y="408"/>
                    <a:pt x="291" y="408"/>
                    <a:pt x="291" y="409"/>
                  </a:cubicBezTo>
                  <a:cubicBezTo>
                    <a:pt x="291" y="409"/>
                    <a:pt x="291" y="410"/>
                    <a:pt x="291" y="410"/>
                  </a:cubicBezTo>
                  <a:cubicBezTo>
                    <a:pt x="291" y="411"/>
                    <a:pt x="291" y="411"/>
                    <a:pt x="292" y="412"/>
                  </a:cubicBezTo>
                  <a:cubicBezTo>
                    <a:pt x="292" y="413"/>
                    <a:pt x="293" y="414"/>
                    <a:pt x="293" y="414"/>
                  </a:cubicBezTo>
                  <a:cubicBezTo>
                    <a:pt x="294" y="414"/>
                    <a:pt x="296" y="413"/>
                    <a:pt x="298" y="412"/>
                  </a:cubicBezTo>
                  <a:cubicBezTo>
                    <a:pt x="300" y="411"/>
                    <a:pt x="301" y="410"/>
                    <a:pt x="302" y="410"/>
                  </a:cubicBezTo>
                  <a:cubicBezTo>
                    <a:pt x="302" y="410"/>
                    <a:pt x="302" y="411"/>
                    <a:pt x="303" y="412"/>
                  </a:cubicBezTo>
                  <a:cubicBezTo>
                    <a:pt x="303" y="414"/>
                    <a:pt x="303" y="417"/>
                    <a:pt x="305" y="417"/>
                  </a:cubicBezTo>
                  <a:cubicBezTo>
                    <a:pt x="307" y="418"/>
                    <a:pt x="310" y="418"/>
                    <a:pt x="310" y="418"/>
                  </a:cubicBezTo>
                  <a:cubicBezTo>
                    <a:pt x="310" y="418"/>
                    <a:pt x="310" y="418"/>
                    <a:pt x="310" y="418"/>
                  </a:cubicBezTo>
                  <a:cubicBezTo>
                    <a:pt x="310" y="418"/>
                    <a:pt x="310" y="418"/>
                    <a:pt x="310" y="418"/>
                  </a:cubicBezTo>
                  <a:cubicBezTo>
                    <a:pt x="310" y="418"/>
                    <a:pt x="310" y="418"/>
                    <a:pt x="310" y="418"/>
                  </a:cubicBezTo>
                  <a:cubicBezTo>
                    <a:pt x="310" y="418"/>
                    <a:pt x="310" y="418"/>
                    <a:pt x="310" y="418"/>
                  </a:cubicBezTo>
                  <a:cubicBezTo>
                    <a:pt x="310" y="418"/>
                    <a:pt x="310" y="418"/>
                    <a:pt x="310" y="418"/>
                  </a:cubicBezTo>
                  <a:cubicBezTo>
                    <a:pt x="310" y="418"/>
                    <a:pt x="310" y="417"/>
                    <a:pt x="311" y="417"/>
                  </a:cubicBezTo>
                  <a:cubicBezTo>
                    <a:pt x="311" y="417"/>
                    <a:pt x="311" y="417"/>
                    <a:pt x="311" y="417"/>
                  </a:cubicBezTo>
                  <a:cubicBezTo>
                    <a:pt x="311" y="417"/>
                    <a:pt x="311" y="417"/>
                    <a:pt x="311" y="417"/>
                  </a:cubicBezTo>
                  <a:cubicBezTo>
                    <a:pt x="311" y="417"/>
                    <a:pt x="311" y="417"/>
                    <a:pt x="311" y="417"/>
                  </a:cubicBezTo>
                  <a:cubicBezTo>
                    <a:pt x="311" y="417"/>
                    <a:pt x="310" y="416"/>
                    <a:pt x="310" y="416"/>
                  </a:cubicBezTo>
                  <a:cubicBezTo>
                    <a:pt x="310" y="416"/>
                    <a:pt x="310" y="415"/>
                    <a:pt x="310" y="415"/>
                  </a:cubicBezTo>
                  <a:cubicBezTo>
                    <a:pt x="310" y="415"/>
                    <a:pt x="310" y="414"/>
                    <a:pt x="310" y="413"/>
                  </a:cubicBezTo>
                  <a:cubicBezTo>
                    <a:pt x="310" y="412"/>
                    <a:pt x="310" y="411"/>
                    <a:pt x="310" y="410"/>
                  </a:cubicBezTo>
                  <a:cubicBezTo>
                    <a:pt x="310" y="410"/>
                    <a:pt x="309" y="410"/>
                    <a:pt x="309" y="409"/>
                  </a:cubicBezTo>
                  <a:cubicBezTo>
                    <a:pt x="308" y="408"/>
                    <a:pt x="307" y="406"/>
                    <a:pt x="307" y="405"/>
                  </a:cubicBezTo>
                  <a:cubicBezTo>
                    <a:pt x="307" y="405"/>
                    <a:pt x="308" y="404"/>
                    <a:pt x="308" y="403"/>
                  </a:cubicBezTo>
                  <a:cubicBezTo>
                    <a:pt x="309" y="403"/>
                    <a:pt x="309" y="402"/>
                    <a:pt x="309" y="402"/>
                  </a:cubicBezTo>
                  <a:cubicBezTo>
                    <a:pt x="309" y="402"/>
                    <a:pt x="309" y="402"/>
                    <a:pt x="309" y="402"/>
                  </a:cubicBezTo>
                  <a:cubicBezTo>
                    <a:pt x="310" y="402"/>
                    <a:pt x="310" y="402"/>
                    <a:pt x="311" y="403"/>
                  </a:cubicBezTo>
                  <a:cubicBezTo>
                    <a:pt x="312" y="403"/>
                    <a:pt x="314" y="403"/>
                    <a:pt x="314" y="403"/>
                  </a:cubicBezTo>
                  <a:cubicBezTo>
                    <a:pt x="315" y="403"/>
                    <a:pt x="315" y="402"/>
                    <a:pt x="316" y="402"/>
                  </a:cubicBezTo>
                  <a:cubicBezTo>
                    <a:pt x="316" y="400"/>
                    <a:pt x="317" y="399"/>
                    <a:pt x="318" y="399"/>
                  </a:cubicBezTo>
                  <a:cubicBezTo>
                    <a:pt x="319" y="399"/>
                    <a:pt x="320" y="400"/>
                    <a:pt x="322" y="401"/>
                  </a:cubicBezTo>
                  <a:cubicBezTo>
                    <a:pt x="323" y="402"/>
                    <a:pt x="324" y="403"/>
                    <a:pt x="324" y="403"/>
                  </a:cubicBezTo>
                  <a:cubicBezTo>
                    <a:pt x="325" y="402"/>
                    <a:pt x="325" y="402"/>
                    <a:pt x="325" y="401"/>
                  </a:cubicBezTo>
                  <a:cubicBezTo>
                    <a:pt x="326" y="400"/>
                    <a:pt x="327" y="399"/>
                    <a:pt x="327" y="399"/>
                  </a:cubicBezTo>
                  <a:cubicBezTo>
                    <a:pt x="328" y="399"/>
                    <a:pt x="328" y="399"/>
                    <a:pt x="328" y="400"/>
                  </a:cubicBezTo>
                  <a:cubicBezTo>
                    <a:pt x="329" y="400"/>
                    <a:pt x="330" y="401"/>
                    <a:pt x="330" y="401"/>
                  </a:cubicBezTo>
                  <a:cubicBezTo>
                    <a:pt x="330" y="401"/>
                    <a:pt x="330" y="400"/>
                    <a:pt x="330" y="400"/>
                  </a:cubicBezTo>
                  <a:cubicBezTo>
                    <a:pt x="330" y="399"/>
                    <a:pt x="331" y="399"/>
                    <a:pt x="331" y="399"/>
                  </a:cubicBezTo>
                  <a:cubicBezTo>
                    <a:pt x="332" y="399"/>
                    <a:pt x="332" y="399"/>
                    <a:pt x="333" y="400"/>
                  </a:cubicBezTo>
                  <a:cubicBezTo>
                    <a:pt x="333" y="401"/>
                    <a:pt x="334" y="402"/>
                    <a:pt x="334" y="402"/>
                  </a:cubicBezTo>
                  <a:cubicBezTo>
                    <a:pt x="334" y="402"/>
                    <a:pt x="334" y="402"/>
                    <a:pt x="334" y="402"/>
                  </a:cubicBezTo>
                  <a:cubicBezTo>
                    <a:pt x="335" y="402"/>
                    <a:pt x="335" y="401"/>
                    <a:pt x="336" y="401"/>
                  </a:cubicBezTo>
                  <a:cubicBezTo>
                    <a:pt x="336" y="400"/>
                    <a:pt x="337" y="398"/>
                    <a:pt x="338" y="399"/>
                  </a:cubicBezTo>
                  <a:cubicBezTo>
                    <a:pt x="338" y="399"/>
                    <a:pt x="339" y="399"/>
                    <a:pt x="339" y="400"/>
                  </a:cubicBezTo>
                  <a:cubicBezTo>
                    <a:pt x="339" y="400"/>
                    <a:pt x="339" y="400"/>
                    <a:pt x="339" y="400"/>
                  </a:cubicBezTo>
                  <a:cubicBezTo>
                    <a:pt x="339" y="400"/>
                    <a:pt x="339" y="400"/>
                    <a:pt x="339" y="400"/>
                  </a:cubicBezTo>
                  <a:cubicBezTo>
                    <a:pt x="340" y="400"/>
                    <a:pt x="341" y="399"/>
                    <a:pt x="342" y="399"/>
                  </a:cubicBezTo>
                  <a:cubicBezTo>
                    <a:pt x="342" y="398"/>
                    <a:pt x="343" y="398"/>
                    <a:pt x="343" y="397"/>
                  </a:cubicBezTo>
                  <a:cubicBezTo>
                    <a:pt x="344" y="397"/>
                    <a:pt x="344" y="397"/>
                    <a:pt x="344" y="396"/>
                  </a:cubicBezTo>
                  <a:cubicBezTo>
                    <a:pt x="345" y="395"/>
                    <a:pt x="346" y="394"/>
                    <a:pt x="347" y="393"/>
                  </a:cubicBezTo>
                  <a:cubicBezTo>
                    <a:pt x="347" y="393"/>
                    <a:pt x="347" y="393"/>
                    <a:pt x="348" y="393"/>
                  </a:cubicBezTo>
                  <a:cubicBezTo>
                    <a:pt x="348" y="392"/>
                    <a:pt x="349" y="391"/>
                    <a:pt x="350" y="392"/>
                  </a:cubicBezTo>
                  <a:cubicBezTo>
                    <a:pt x="350" y="392"/>
                    <a:pt x="350" y="392"/>
                    <a:pt x="350" y="392"/>
                  </a:cubicBezTo>
                  <a:cubicBezTo>
                    <a:pt x="351" y="392"/>
                    <a:pt x="351" y="393"/>
                    <a:pt x="351" y="393"/>
                  </a:cubicBezTo>
                  <a:cubicBezTo>
                    <a:pt x="352" y="394"/>
                    <a:pt x="352" y="395"/>
                    <a:pt x="353" y="395"/>
                  </a:cubicBezTo>
                  <a:cubicBezTo>
                    <a:pt x="353" y="396"/>
                    <a:pt x="353" y="396"/>
                    <a:pt x="354" y="396"/>
                  </a:cubicBezTo>
                  <a:cubicBezTo>
                    <a:pt x="354" y="397"/>
                    <a:pt x="354" y="397"/>
                    <a:pt x="356" y="397"/>
                  </a:cubicBezTo>
                  <a:cubicBezTo>
                    <a:pt x="357" y="397"/>
                    <a:pt x="359" y="397"/>
                    <a:pt x="361" y="397"/>
                  </a:cubicBezTo>
                  <a:cubicBezTo>
                    <a:pt x="362" y="397"/>
                    <a:pt x="364" y="398"/>
                    <a:pt x="364" y="398"/>
                  </a:cubicBezTo>
                  <a:cubicBezTo>
                    <a:pt x="365" y="398"/>
                    <a:pt x="365" y="398"/>
                    <a:pt x="365" y="398"/>
                  </a:cubicBezTo>
                  <a:cubicBezTo>
                    <a:pt x="366" y="399"/>
                    <a:pt x="366" y="399"/>
                    <a:pt x="366" y="400"/>
                  </a:cubicBezTo>
                  <a:cubicBezTo>
                    <a:pt x="366" y="400"/>
                    <a:pt x="365" y="402"/>
                    <a:pt x="364" y="403"/>
                  </a:cubicBezTo>
                  <a:cubicBezTo>
                    <a:pt x="364" y="403"/>
                    <a:pt x="364" y="404"/>
                    <a:pt x="364" y="404"/>
                  </a:cubicBezTo>
                  <a:cubicBezTo>
                    <a:pt x="364" y="404"/>
                    <a:pt x="364" y="404"/>
                    <a:pt x="364" y="404"/>
                  </a:cubicBezTo>
                  <a:cubicBezTo>
                    <a:pt x="364" y="405"/>
                    <a:pt x="364" y="408"/>
                    <a:pt x="365" y="408"/>
                  </a:cubicBezTo>
                  <a:cubicBezTo>
                    <a:pt x="366" y="408"/>
                    <a:pt x="366" y="408"/>
                    <a:pt x="366" y="408"/>
                  </a:cubicBezTo>
                  <a:cubicBezTo>
                    <a:pt x="367" y="408"/>
                    <a:pt x="367" y="408"/>
                    <a:pt x="368" y="408"/>
                  </a:cubicBezTo>
                  <a:cubicBezTo>
                    <a:pt x="369" y="409"/>
                    <a:pt x="369" y="410"/>
                    <a:pt x="370" y="410"/>
                  </a:cubicBezTo>
                  <a:cubicBezTo>
                    <a:pt x="370" y="411"/>
                    <a:pt x="371" y="412"/>
                    <a:pt x="372" y="412"/>
                  </a:cubicBezTo>
                  <a:cubicBezTo>
                    <a:pt x="372" y="412"/>
                    <a:pt x="372" y="412"/>
                    <a:pt x="372" y="412"/>
                  </a:cubicBezTo>
                  <a:cubicBezTo>
                    <a:pt x="372" y="412"/>
                    <a:pt x="372" y="411"/>
                    <a:pt x="374" y="412"/>
                  </a:cubicBezTo>
                  <a:cubicBezTo>
                    <a:pt x="376" y="412"/>
                    <a:pt x="377" y="412"/>
                    <a:pt x="379" y="413"/>
                  </a:cubicBezTo>
                  <a:cubicBezTo>
                    <a:pt x="379" y="413"/>
                    <a:pt x="379" y="413"/>
                    <a:pt x="379" y="41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India"/>
            <p:cNvSpPr>
              <a:spLocks/>
            </p:cNvSpPr>
            <p:nvPr/>
          </p:nvSpPr>
          <p:spPr bwMode="auto">
            <a:xfrm>
              <a:off x="6018213" y="3145631"/>
              <a:ext cx="746125" cy="738188"/>
            </a:xfrm>
            <a:custGeom>
              <a:avLst/>
              <a:gdLst>
                <a:gd name="T0" fmla="*/ 27 w 324"/>
                <a:gd name="T1" fmla="*/ 149 h 320"/>
                <a:gd name="T2" fmla="*/ 33 w 324"/>
                <a:gd name="T3" fmla="*/ 177 h 320"/>
                <a:gd name="T4" fmla="*/ 50 w 324"/>
                <a:gd name="T5" fmla="*/ 166 h 320"/>
                <a:gd name="T6" fmla="*/ 52 w 324"/>
                <a:gd name="T7" fmla="*/ 193 h 320"/>
                <a:gd name="T8" fmla="*/ 65 w 324"/>
                <a:gd name="T9" fmla="*/ 238 h 320"/>
                <a:gd name="T10" fmla="*/ 83 w 324"/>
                <a:gd name="T11" fmla="*/ 281 h 320"/>
                <a:gd name="T12" fmla="*/ 106 w 324"/>
                <a:gd name="T13" fmla="*/ 318 h 320"/>
                <a:gd name="T14" fmla="*/ 130 w 324"/>
                <a:gd name="T15" fmla="*/ 292 h 320"/>
                <a:gd name="T16" fmla="*/ 135 w 324"/>
                <a:gd name="T17" fmla="*/ 258 h 320"/>
                <a:gd name="T18" fmla="*/ 146 w 324"/>
                <a:gd name="T19" fmla="*/ 227 h 320"/>
                <a:gd name="T20" fmla="*/ 189 w 324"/>
                <a:gd name="T21" fmla="*/ 188 h 320"/>
                <a:gd name="T22" fmla="*/ 211 w 324"/>
                <a:gd name="T23" fmla="*/ 167 h 320"/>
                <a:gd name="T24" fmla="*/ 229 w 324"/>
                <a:gd name="T25" fmla="*/ 160 h 320"/>
                <a:gd name="T26" fmla="*/ 230 w 324"/>
                <a:gd name="T27" fmla="*/ 149 h 320"/>
                <a:gd name="T28" fmla="*/ 227 w 324"/>
                <a:gd name="T29" fmla="*/ 138 h 320"/>
                <a:gd name="T30" fmla="*/ 224 w 324"/>
                <a:gd name="T31" fmla="*/ 128 h 320"/>
                <a:gd name="T32" fmla="*/ 229 w 324"/>
                <a:gd name="T33" fmla="*/ 121 h 320"/>
                <a:gd name="T34" fmla="*/ 226 w 324"/>
                <a:gd name="T35" fmla="*/ 109 h 320"/>
                <a:gd name="T36" fmla="*/ 234 w 324"/>
                <a:gd name="T37" fmla="*/ 113 h 320"/>
                <a:gd name="T38" fmla="*/ 241 w 324"/>
                <a:gd name="T39" fmla="*/ 123 h 320"/>
                <a:gd name="T40" fmla="*/ 266 w 324"/>
                <a:gd name="T41" fmla="*/ 125 h 320"/>
                <a:gd name="T42" fmla="*/ 267 w 324"/>
                <a:gd name="T43" fmla="*/ 130 h 320"/>
                <a:gd name="T44" fmla="*/ 257 w 324"/>
                <a:gd name="T45" fmla="*/ 141 h 320"/>
                <a:gd name="T46" fmla="*/ 262 w 324"/>
                <a:gd name="T47" fmla="*/ 148 h 320"/>
                <a:gd name="T48" fmla="*/ 268 w 324"/>
                <a:gd name="T49" fmla="*/ 142 h 320"/>
                <a:gd name="T50" fmla="*/ 272 w 324"/>
                <a:gd name="T51" fmla="*/ 160 h 320"/>
                <a:gd name="T52" fmla="*/ 277 w 324"/>
                <a:gd name="T53" fmla="*/ 150 h 320"/>
                <a:gd name="T54" fmla="*/ 285 w 324"/>
                <a:gd name="T55" fmla="*/ 139 h 320"/>
                <a:gd name="T56" fmla="*/ 294 w 324"/>
                <a:gd name="T57" fmla="*/ 127 h 320"/>
                <a:gd name="T58" fmla="*/ 299 w 324"/>
                <a:gd name="T59" fmla="*/ 114 h 320"/>
                <a:gd name="T60" fmla="*/ 318 w 324"/>
                <a:gd name="T61" fmla="*/ 101 h 320"/>
                <a:gd name="T62" fmla="*/ 317 w 324"/>
                <a:gd name="T63" fmla="*/ 88 h 320"/>
                <a:gd name="T64" fmla="*/ 313 w 324"/>
                <a:gd name="T65" fmla="*/ 80 h 320"/>
                <a:gd name="T66" fmla="*/ 303 w 324"/>
                <a:gd name="T67" fmla="*/ 80 h 320"/>
                <a:gd name="T68" fmla="*/ 278 w 324"/>
                <a:gd name="T69" fmla="*/ 86 h 320"/>
                <a:gd name="T70" fmla="*/ 262 w 324"/>
                <a:gd name="T71" fmla="*/ 95 h 320"/>
                <a:gd name="T72" fmla="*/ 266 w 324"/>
                <a:gd name="T73" fmla="*/ 99 h 320"/>
                <a:gd name="T74" fmla="*/ 261 w 324"/>
                <a:gd name="T75" fmla="*/ 106 h 320"/>
                <a:gd name="T76" fmla="*/ 235 w 324"/>
                <a:gd name="T77" fmla="*/ 106 h 320"/>
                <a:gd name="T78" fmla="*/ 229 w 324"/>
                <a:gd name="T79" fmla="*/ 92 h 320"/>
                <a:gd name="T80" fmla="*/ 222 w 324"/>
                <a:gd name="T81" fmla="*/ 106 h 320"/>
                <a:gd name="T82" fmla="*/ 207 w 324"/>
                <a:gd name="T83" fmla="*/ 111 h 320"/>
                <a:gd name="T84" fmla="*/ 183 w 324"/>
                <a:gd name="T85" fmla="*/ 103 h 320"/>
                <a:gd name="T86" fmla="*/ 170 w 324"/>
                <a:gd name="T87" fmla="*/ 99 h 320"/>
                <a:gd name="T88" fmla="*/ 155 w 324"/>
                <a:gd name="T89" fmla="*/ 93 h 320"/>
                <a:gd name="T90" fmla="*/ 137 w 324"/>
                <a:gd name="T91" fmla="*/ 85 h 320"/>
                <a:gd name="T92" fmla="*/ 136 w 324"/>
                <a:gd name="T93" fmla="*/ 70 h 320"/>
                <a:gd name="T94" fmla="*/ 121 w 324"/>
                <a:gd name="T95" fmla="*/ 51 h 320"/>
                <a:gd name="T96" fmla="*/ 114 w 324"/>
                <a:gd name="T97" fmla="*/ 39 h 320"/>
                <a:gd name="T98" fmla="*/ 125 w 324"/>
                <a:gd name="T99" fmla="*/ 31 h 320"/>
                <a:gd name="T100" fmla="*/ 112 w 324"/>
                <a:gd name="T101" fmla="*/ 10 h 320"/>
                <a:gd name="T102" fmla="*/ 94 w 324"/>
                <a:gd name="T103" fmla="*/ 10 h 320"/>
                <a:gd name="T104" fmla="*/ 69 w 324"/>
                <a:gd name="T105" fmla="*/ 10 h 320"/>
                <a:gd name="T106" fmla="*/ 66 w 324"/>
                <a:gd name="T107" fmla="*/ 18 h 320"/>
                <a:gd name="T108" fmla="*/ 70 w 324"/>
                <a:gd name="T109" fmla="*/ 33 h 320"/>
                <a:gd name="T110" fmla="*/ 74 w 324"/>
                <a:gd name="T111" fmla="*/ 45 h 320"/>
                <a:gd name="T112" fmla="*/ 66 w 324"/>
                <a:gd name="T113" fmla="*/ 66 h 320"/>
                <a:gd name="T114" fmla="*/ 32 w 324"/>
                <a:gd name="T115" fmla="*/ 95 h 320"/>
                <a:gd name="T116" fmla="*/ 19 w 324"/>
                <a:gd name="T117" fmla="*/ 108 h 320"/>
                <a:gd name="T118" fmla="*/ 33 w 324"/>
                <a:gd name="T119" fmla="*/ 132 h 320"/>
                <a:gd name="T120" fmla="*/ 29 w 324"/>
                <a:gd name="T121" fmla="*/ 136 h 320"/>
                <a:gd name="T122" fmla="*/ 3 w 324"/>
                <a:gd name="T123" fmla="*/ 1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4" h="320">
                  <a:moveTo>
                    <a:pt x="0" y="144"/>
                  </a:moveTo>
                  <a:cubicBezTo>
                    <a:pt x="1" y="144"/>
                    <a:pt x="2" y="144"/>
                    <a:pt x="3" y="143"/>
                  </a:cubicBezTo>
                  <a:cubicBezTo>
                    <a:pt x="4" y="143"/>
                    <a:pt x="7" y="141"/>
                    <a:pt x="8" y="141"/>
                  </a:cubicBezTo>
                  <a:cubicBezTo>
                    <a:pt x="9" y="142"/>
                    <a:pt x="5" y="144"/>
                    <a:pt x="5" y="144"/>
                  </a:cubicBezTo>
                  <a:cubicBezTo>
                    <a:pt x="4" y="145"/>
                    <a:pt x="5" y="145"/>
                    <a:pt x="5" y="147"/>
                  </a:cubicBezTo>
                  <a:cubicBezTo>
                    <a:pt x="6" y="148"/>
                    <a:pt x="6" y="149"/>
                    <a:pt x="7" y="150"/>
                  </a:cubicBezTo>
                  <a:cubicBezTo>
                    <a:pt x="8" y="150"/>
                    <a:pt x="13" y="153"/>
                    <a:pt x="13" y="153"/>
                  </a:cubicBezTo>
                  <a:cubicBezTo>
                    <a:pt x="14" y="153"/>
                    <a:pt x="17" y="153"/>
                    <a:pt x="18" y="154"/>
                  </a:cubicBezTo>
                  <a:cubicBezTo>
                    <a:pt x="18" y="154"/>
                    <a:pt x="22" y="151"/>
                    <a:pt x="22" y="151"/>
                  </a:cubicBezTo>
                  <a:cubicBezTo>
                    <a:pt x="23" y="151"/>
                    <a:pt x="24" y="151"/>
                    <a:pt x="25" y="151"/>
                  </a:cubicBezTo>
                  <a:cubicBezTo>
                    <a:pt x="26" y="150"/>
                    <a:pt x="27" y="149"/>
                    <a:pt x="27" y="149"/>
                  </a:cubicBezTo>
                  <a:cubicBezTo>
                    <a:pt x="27" y="149"/>
                    <a:pt x="26" y="151"/>
                    <a:pt x="26" y="152"/>
                  </a:cubicBezTo>
                  <a:cubicBezTo>
                    <a:pt x="25" y="153"/>
                    <a:pt x="24" y="154"/>
                    <a:pt x="23" y="156"/>
                  </a:cubicBezTo>
                  <a:cubicBezTo>
                    <a:pt x="22" y="157"/>
                    <a:pt x="20" y="157"/>
                    <a:pt x="19" y="157"/>
                  </a:cubicBezTo>
                  <a:cubicBezTo>
                    <a:pt x="17" y="158"/>
                    <a:pt x="14" y="159"/>
                    <a:pt x="13" y="159"/>
                  </a:cubicBezTo>
                  <a:cubicBezTo>
                    <a:pt x="12" y="159"/>
                    <a:pt x="13" y="158"/>
                    <a:pt x="13" y="158"/>
                  </a:cubicBezTo>
                  <a:cubicBezTo>
                    <a:pt x="12" y="157"/>
                    <a:pt x="11" y="157"/>
                    <a:pt x="10" y="158"/>
                  </a:cubicBezTo>
                  <a:cubicBezTo>
                    <a:pt x="9" y="159"/>
                    <a:pt x="10" y="159"/>
                    <a:pt x="10" y="160"/>
                  </a:cubicBezTo>
                  <a:cubicBezTo>
                    <a:pt x="10" y="161"/>
                    <a:pt x="14" y="163"/>
                    <a:pt x="15" y="165"/>
                  </a:cubicBezTo>
                  <a:cubicBezTo>
                    <a:pt x="17" y="166"/>
                    <a:pt x="19" y="169"/>
                    <a:pt x="22" y="171"/>
                  </a:cubicBezTo>
                  <a:cubicBezTo>
                    <a:pt x="24" y="173"/>
                    <a:pt x="25" y="175"/>
                    <a:pt x="26" y="176"/>
                  </a:cubicBezTo>
                  <a:cubicBezTo>
                    <a:pt x="27" y="177"/>
                    <a:pt x="31" y="177"/>
                    <a:pt x="33" y="177"/>
                  </a:cubicBezTo>
                  <a:cubicBezTo>
                    <a:pt x="35" y="177"/>
                    <a:pt x="44" y="172"/>
                    <a:pt x="45" y="171"/>
                  </a:cubicBezTo>
                  <a:cubicBezTo>
                    <a:pt x="46" y="171"/>
                    <a:pt x="46" y="168"/>
                    <a:pt x="47" y="167"/>
                  </a:cubicBezTo>
                  <a:cubicBezTo>
                    <a:pt x="47" y="166"/>
                    <a:pt x="46" y="166"/>
                    <a:pt x="45" y="165"/>
                  </a:cubicBezTo>
                  <a:cubicBezTo>
                    <a:pt x="43" y="164"/>
                    <a:pt x="44" y="164"/>
                    <a:pt x="45" y="164"/>
                  </a:cubicBezTo>
                  <a:cubicBezTo>
                    <a:pt x="46" y="164"/>
                    <a:pt x="45" y="163"/>
                    <a:pt x="44" y="163"/>
                  </a:cubicBezTo>
                  <a:cubicBezTo>
                    <a:pt x="44" y="162"/>
                    <a:pt x="46" y="162"/>
                    <a:pt x="47" y="161"/>
                  </a:cubicBezTo>
                  <a:cubicBezTo>
                    <a:pt x="47" y="160"/>
                    <a:pt x="45" y="160"/>
                    <a:pt x="45" y="159"/>
                  </a:cubicBezTo>
                  <a:cubicBezTo>
                    <a:pt x="45" y="158"/>
                    <a:pt x="47" y="159"/>
                    <a:pt x="48" y="159"/>
                  </a:cubicBezTo>
                  <a:cubicBezTo>
                    <a:pt x="50" y="159"/>
                    <a:pt x="52" y="159"/>
                    <a:pt x="53" y="160"/>
                  </a:cubicBezTo>
                  <a:cubicBezTo>
                    <a:pt x="54" y="160"/>
                    <a:pt x="50" y="161"/>
                    <a:pt x="50" y="162"/>
                  </a:cubicBezTo>
                  <a:cubicBezTo>
                    <a:pt x="49" y="162"/>
                    <a:pt x="49" y="166"/>
                    <a:pt x="50" y="166"/>
                  </a:cubicBezTo>
                  <a:cubicBezTo>
                    <a:pt x="50" y="166"/>
                    <a:pt x="55" y="165"/>
                    <a:pt x="56" y="166"/>
                  </a:cubicBezTo>
                  <a:cubicBezTo>
                    <a:pt x="57" y="166"/>
                    <a:pt x="53" y="167"/>
                    <a:pt x="52" y="167"/>
                  </a:cubicBezTo>
                  <a:cubicBezTo>
                    <a:pt x="51" y="168"/>
                    <a:pt x="50" y="169"/>
                    <a:pt x="50" y="170"/>
                  </a:cubicBezTo>
                  <a:cubicBezTo>
                    <a:pt x="49" y="170"/>
                    <a:pt x="50" y="172"/>
                    <a:pt x="50" y="173"/>
                  </a:cubicBezTo>
                  <a:cubicBezTo>
                    <a:pt x="50" y="174"/>
                    <a:pt x="52" y="173"/>
                    <a:pt x="53" y="174"/>
                  </a:cubicBezTo>
                  <a:cubicBezTo>
                    <a:pt x="54" y="174"/>
                    <a:pt x="53" y="175"/>
                    <a:pt x="53" y="176"/>
                  </a:cubicBezTo>
                  <a:cubicBezTo>
                    <a:pt x="53" y="177"/>
                    <a:pt x="53" y="179"/>
                    <a:pt x="53" y="180"/>
                  </a:cubicBezTo>
                  <a:cubicBezTo>
                    <a:pt x="53" y="182"/>
                    <a:pt x="52" y="181"/>
                    <a:pt x="51" y="183"/>
                  </a:cubicBezTo>
                  <a:cubicBezTo>
                    <a:pt x="51" y="184"/>
                    <a:pt x="51" y="189"/>
                    <a:pt x="51" y="190"/>
                  </a:cubicBezTo>
                  <a:cubicBezTo>
                    <a:pt x="51" y="190"/>
                    <a:pt x="52" y="190"/>
                    <a:pt x="53" y="191"/>
                  </a:cubicBezTo>
                  <a:cubicBezTo>
                    <a:pt x="54" y="192"/>
                    <a:pt x="52" y="192"/>
                    <a:pt x="52" y="193"/>
                  </a:cubicBezTo>
                  <a:cubicBezTo>
                    <a:pt x="52" y="194"/>
                    <a:pt x="54" y="194"/>
                    <a:pt x="54" y="195"/>
                  </a:cubicBezTo>
                  <a:cubicBezTo>
                    <a:pt x="54" y="196"/>
                    <a:pt x="54" y="196"/>
                    <a:pt x="53" y="197"/>
                  </a:cubicBezTo>
                  <a:cubicBezTo>
                    <a:pt x="53" y="197"/>
                    <a:pt x="53" y="199"/>
                    <a:pt x="53" y="200"/>
                  </a:cubicBezTo>
                  <a:cubicBezTo>
                    <a:pt x="53" y="201"/>
                    <a:pt x="54" y="201"/>
                    <a:pt x="54" y="202"/>
                  </a:cubicBezTo>
                  <a:cubicBezTo>
                    <a:pt x="54" y="203"/>
                    <a:pt x="54" y="203"/>
                    <a:pt x="54" y="203"/>
                  </a:cubicBezTo>
                  <a:cubicBezTo>
                    <a:pt x="54" y="204"/>
                    <a:pt x="56" y="204"/>
                    <a:pt x="56" y="205"/>
                  </a:cubicBezTo>
                  <a:cubicBezTo>
                    <a:pt x="56" y="206"/>
                    <a:pt x="54" y="205"/>
                    <a:pt x="54" y="206"/>
                  </a:cubicBezTo>
                  <a:cubicBezTo>
                    <a:pt x="54" y="206"/>
                    <a:pt x="56" y="215"/>
                    <a:pt x="57" y="218"/>
                  </a:cubicBezTo>
                  <a:cubicBezTo>
                    <a:pt x="57" y="220"/>
                    <a:pt x="59" y="228"/>
                    <a:pt x="59" y="230"/>
                  </a:cubicBezTo>
                  <a:cubicBezTo>
                    <a:pt x="60" y="232"/>
                    <a:pt x="61" y="232"/>
                    <a:pt x="61" y="233"/>
                  </a:cubicBezTo>
                  <a:cubicBezTo>
                    <a:pt x="62" y="234"/>
                    <a:pt x="66" y="237"/>
                    <a:pt x="65" y="238"/>
                  </a:cubicBezTo>
                  <a:cubicBezTo>
                    <a:pt x="65" y="239"/>
                    <a:pt x="64" y="238"/>
                    <a:pt x="63" y="238"/>
                  </a:cubicBezTo>
                  <a:cubicBezTo>
                    <a:pt x="61" y="238"/>
                    <a:pt x="65" y="242"/>
                    <a:pt x="66" y="243"/>
                  </a:cubicBezTo>
                  <a:cubicBezTo>
                    <a:pt x="66" y="244"/>
                    <a:pt x="68" y="243"/>
                    <a:pt x="68" y="244"/>
                  </a:cubicBezTo>
                  <a:cubicBezTo>
                    <a:pt x="68" y="244"/>
                    <a:pt x="67" y="244"/>
                    <a:pt x="67" y="245"/>
                  </a:cubicBezTo>
                  <a:cubicBezTo>
                    <a:pt x="66" y="245"/>
                    <a:pt x="69" y="247"/>
                    <a:pt x="70" y="248"/>
                  </a:cubicBezTo>
                  <a:cubicBezTo>
                    <a:pt x="71" y="249"/>
                    <a:pt x="71" y="250"/>
                    <a:pt x="71" y="252"/>
                  </a:cubicBezTo>
                  <a:cubicBezTo>
                    <a:pt x="71" y="253"/>
                    <a:pt x="71" y="254"/>
                    <a:pt x="72" y="255"/>
                  </a:cubicBezTo>
                  <a:cubicBezTo>
                    <a:pt x="73" y="257"/>
                    <a:pt x="73" y="259"/>
                    <a:pt x="74" y="262"/>
                  </a:cubicBezTo>
                  <a:cubicBezTo>
                    <a:pt x="75" y="264"/>
                    <a:pt x="75" y="265"/>
                    <a:pt x="75" y="267"/>
                  </a:cubicBezTo>
                  <a:cubicBezTo>
                    <a:pt x="75" y="268"/>
                    <a:pt x="74" y="268"/>
                    <a:pt x="76" y="270"/>
                  </a:cubicBezTo>
                  <a:cubicBezTo>
                    <a:pt x="78" y="273"/>
                    <a:pt x="82" y="279"/>
                    <a:pt x="83" y="281"/>
                  </a:cubicBezTo>
                  <a:cubicBezTo>
                    <a:pt x="84" y="282"/>
                    <a:pt x="84" y="283"/>
                    <a:pt x="85" y="284"/>
                  </a:cubicBezTo>
                  <a:cubicBezTo>
                    <a:pt x="86" y="286"/>
                    <a:pt x="88" y="293"/>
                    <a:pt x="89" y="295"/>
                  </a:cubicBezTo>
                  <a:cubicBezTo>
                    <a:pt x="89" y="296"/>
                    <a:pt x="91" y="298"/>
                    <a:pt x="92" y="299"/>
                  </a:cubicBezTo>
                  <a:cubicBezTo>
                    <a:pt x="93" y="300"/>
                    <a:pt x="93" y="301"/>
                    <a:pt x="93" y="302"/>
                  </a:cubicBezTo>
                  <a:cubicBezTo>
                    <a:pt x="92" y="303"/>
                    <a:pt x="91" y="300"/>
                    <a:pt x="91" y="301"/>
                  </a:cubicBezTo>
                  <a:cubicBezTo>
                    <a:pt x="91" y="302"/>
                    <a:pt x="92" y="305"/>
                    <a:pt x="92" y="306"/>
                  </a:cubicBezTo>
                  <a:cubicBezTo>
                    <a:pt x="93" y="308"/>
                    <a:pt x="95" y="308"/>
                    <a:pt x="95" y="309"/>
                  </a:cubicBezTo>
                  <a:cubicBezTo>
                    <a:pt x="96" y="310"/>
                    <a:pt x="95" y="310"/>
                    <a:pt x="95" y="311"/>
                  </a:cubicBezTo>
                  <a:cubicBezTo>
                    <a:pt x="94" y="312"/>
                    <a:pt x="99" y="317"/>
                    <a:pt x="100" y="318"/>
                  </a:cubicBezTo>
                  <a:cubicBezTo>
                    <a:pt x="101" y="319"/>
                    <a:pt x="103" y="320"/>
                    <a:pt x="104" y="320"/>
                  </a:cubicBezTo>
                  <a:cubicBezTo>
                    <a:pt x="106" y="320"/>
                    <a:pt x="105" y="319"/>
                    <a:pt x="106" y="318"/>
                  </a:cubicBezTo>
                  <a:cubicBezTo>
                    <a:pt x="108" y="317"/>
                    <a:pt x="110" y="317"/>
                    <a:pt x="111" y="316"/>
                  </a:cubicBezTo>
                  <a:cubicBezTo>
                    <a:pt x="112" y="314"/>
                    <a:pt x="111" y="313"/>
                    <a:pt x="111" y="312"/>
                  </a:cubicBezTo>
                  <a:cubicBezTo>
                    <a:pt x="112" y="310"/>
                    <a:pt x="113" y="310"/>
                    <a:pt x="114" y="309"/>
                  </a:cubicBezTo>
                  <a:cubicBezTo>
                    <a:pt x="115" y="308"/>
                    <a:pt x="118" y="307"/>
                    <a:pt x="120" y="307"/>
                  </a:cubicBezTo>
                  <a:cubicBezTo>
                    <a:pt x="122" y="307"/>
                    <a:pt x="125" y="308"/>
                    <a:pt x="126" y="308"/>
                  </a:cubicBezTo>
                  <a:cubicBezTo>
                    <a:pt x="126" y="307"/>
                    <a:pt x="121" y="305"/>
                    <a:pt x="120" y="305"/>
                  </a:cubicBezTo>
                  <a:cubicBezTo>
                    <a:pt x="119" y="304"/>
                    <a:pt x="121" y="302"/>
                    <a:pt x="122" y="301"/>
                  </a:cubicBezTo>
                  <a:cubicBezTo>
                    <a:pt x="123" y="299"/>
                    <a:pt x="123" y="297"/>
                    <a:pt x="124" y="296"/>
                  </a:cubicBezTo>
                  <a:cubicBezTo>
                    <a:pt x="124" y="296"/>
                    <a:pt x="125" y="295"/>
                    <a:pt x="127" y="295"/>
                  </a:cubicBezTo>
                  <a:cubicBezTo>
                    <a:pt x="129" y="294"/>
                    <a:pt x="129" y="296"/>
                    <a:pt x="130" y="295"/>
                  </a:cubicBezTo>
                  <a:cubicBezTo>
                    <a:pt x="131" y="295"/>
                    <a:pt x="130" y="294"/>
                    <a:pt x="130" y="292"/>
                  </a:cubicBezTo>
                  <a:cubicBezTo>
                    <a:pt x="130" y="290"/>
                    <a:pt x="130" y="288"/>
                    <a:pt x="130" y="287"/>
                  </a:cubicBezTo>
                  <a:cubicBezTo>
                    <a:pt x="129" y="286"/>
                    <a:pt x="129" y="286"/>
                    <a:pt x="128" y="284"/>
                  </a:cubicBezTo>
                  <a:cubicBezTo>
                    <a:pt x="128" y="283"/>
                    <a:pt x="129" y="284"/>
                    <a:pt x="130" y="283"/>
                  </a:cubicBezTo>
                  <a:cubicBezTo>
                    <a:pt x="130" y="282"/>
                    <a:pt x="129" y="281"/>
                    <a:pt x="129" y="279"/>
                  </a:cubicBezTo>
                  <a:cubicBezTo>
                    <a:pt x="130" y="277"/>
                    <a:pt x="131" y="275"/>
                    <a:pt x="132" y="273"/>
                  </a:cubicBezTo>
                  <a:cubicBezTo>
                    <a:pt x="133" y="271"/>
                    <a:pt x="135" y="268"/>
                    <a:pt x="135" y="268"/>
                  </a:cubicBezTo>
                  <a:cubicBezTo>
                    <a:pt x="135" y="268"/>
                    <a:pt x="135" y="266"/>
                    <a:pt x="134" y="264"/>
                  </a:cubicBezTo>
                  <a:cubicBezTo>
                    <a:pt x="134" y="262"/>
                    <a:pt x="135" y="261"/>
                    <a:pt x="135" y="260"/>
                  </a:cubicBezTo>
                  <a:cubicBezTo>
                    <a:pt x="134" y="259"/>
                    <a:pt x="134" y="260"/>
                    <a:pt x="133" y="259"/>
                  </a:cubicBezTo>
                  <a:cubicBezTo>
                    <a:pt x="132" y="259"/>
                    <a:pt x="132" y="258"/>
                    <a:pt x="133" y="258"/>
                  </a:cubicBezTo>
                  <a:cubicBezTo>
                    <a:pt x="133" y="257"/>
                    <a:pt x="134" y="258"/>
                    <a:pt x="135" y="258"/>
                  </a:cubicBezTo>
                  <a:cubicBezTo>
                    <a:pt x="135" y="258"/>
                    <a:pt x="135" y="258"/>
                    <a:pt x="134" y="257"/>
                  </a:cubicBezTo>
                  <a:cubicBezTo>
                    <a:pt x="133" y="256"/>
                    <a:pt x="133" y="253"/>
                    <a:pt x="132" y="252"/>
                  </a:cubicBezTo>
                  <a:cubicBezTo>
                    <a:pt x="132" y="252"/>
                    <a:pt x="133" y="250"/>
                    <a:pt x="132" y="248"/>
                  </a:cubicBezTo>
                  <a:cubicBezTo>
                    <a:pt x="132" y="246"/>
                    <a:pt x="133" y="242"/>
                    <a:pt x="133" y="241"/>
                  </a:cubicBezTo>
                  <a:cubicBezTo>
                    <a:pt x="133" y="240"/>
                    <a:pt x="133" y="240"/>
                    <a:pt x="133" y="239"/>
                  </a:cubicBezTo>
                  <a:cubicBezTo>
                    <a:pt x="133" y="238"/>
                    <a:pt x="135" y="235"/>
                    <a:pt x="136" y="234"/>
                  </a:cubicBezTo>
                  <a:cubicBezTo>
                    <a:pt x="137" y="233"/>
                    <a:pt x="138" y="233"/>
                    <a:pt x="139" y="233"/>
                  </a:cubicBezTo>
                  <a:cubicBezTo>
                    <a:pt x="140" y="233"/>
                    <a:pt x="140" y="234"/>
                    <a:pt x="141" y="234"/>
                  </a:cubicBezTo>
                  <a:cubicBezTo>
                    <a:pt x="141" y="234"/>
                    <a:pt x="141" y="232"/>
                    <a:pt x="141" y="231"/>
                  </a:cubicBezTo>
                  <a:cubicBezTo>
                    <a:pt x="142" y="230"/>
                    <a:pt x="143" y="233"/>
                    <a:pt x="144" y="233"/>
                  </a:cubicBezTo>
                  <a:cubicBezTo>
                    <a:pt x="144" y="234"/>
                    <a:pt x="145" y="229"/>
                    <a:pt x="146" y="227"/>
                  </a:cubicBezTo>
                  <a:cubicBezTo>
                    <a:pt x="146" y="226"/>
                    <a:pt x="148" y="227"/>
                    <a:pt x="151" y="227"/>
                  </a:cubicBezTo>
                  <a:cubicBezTo>
                    <a:pt x="154" y="227"/>
                    <a:pt x="157" y="226"/>
                    <a:pt x="158" y="224"/>
                  </a:cubicBezTo>
                  <a:cubicBezTo>
                    <a:pt x="159" y="223"/>
                    <a:pt x="158" y="222"/>
                    <a:pt x="157" y="220"/>
                  </a:cubicBezTo>
                  <a:cubicBezTo>
                    <a:pt x="157" y="218"/>
                    <a:pt x="158" y="217"/>
                    <a:pt x="160" y="217"/>
                  </a:cubicBezTo>
                  <a:cubicBezTo>
                    <a:pt x="161" y="216"/>
                    <a:pt x="166" y="214"/>
                    <a:pt x="168" y="213"/>
                  </a:cubicBezTo>
                  <a:cubicBezTo>
                    <a:pt x="170" y="211"/>
                    <a:pt x="170" y="209"/>
                    <a:pt x="172" y="207"/>
                  </a:cubicBezTo>
                  <a:cubicBezTo>
                    <a:pt x="174" y="206"/>
                    <a:pt x="174" y="206"/>
                    <a:pt x="177" y="205"/>
                  </a:cubicBezTo>
                  <a:cubicBezTo>
                    <a:pt x="179" y="205"/>
                    <a:pt x="177" y="205"/>
                    <a:pt x="179" y="202"/>
                  </a:cubicBezTo>
                  <a:cubicBezTo>
                    <a:pt x="181" y="200"/>
                    <a:pt x="184" y="195"/>
                    <a:pt x="186" y="194"/>
                  </a:cubicBezTo>
                  <a:cubicBezTo>
                    <a:pt x="187" y="194"/>
                    <a:pt x="191" y="191"/>
                    <a:pt x="191" y="190"/>
                  </a:cubicBezTo>
                  <a:cubicBezTo>
                    <a:pt x="190" y="189"/>
                    <a:pt x="189" y="190"/>
                    <a:pt x="189" y="188"/>
                  </a:cubicBezTo>
                  <a:cubicBezTo>
                    <a:pt x="188" y="187"/>
                    <a:pt x="190" y="187"/>
                    <a:pt x="192" y="186"/>
                  </a:cubicBezTo>
                  <a:cubicBezTo>
                    <a:pt x="193" y="186"/>
                    <a:pt x="193" y="186"/>
                    <a:pt x="193" y="187"/>
                  </a:cubicBezTo>
                  <a:cubicBezTo>
                    <a:pt x="193" y="188"/>
                    <a:pt x="194" y="188"/>
                    <a:pt x="196" y="188"/>
                  </a:cubicBezTo>
                  <a:cubicBezTo>
                    <a:pt x="198" y="187"/>
                    <a:pt x="200" y="187"/>
                    <a:pt x="201" y="186"/>
                  </a:cubicBezTo>
                  <a:cubicBezTo>
                    <a:pt x="201" y="185"/>
                    <a:pt x="199" y="185"/>
                    <a:pt x="200" y="184"/>
                  </a:cubicBezTo>
                  <a:cubicBezTo>
                    <a:pt x="200" y="183"/>
                    <a:pt x="202" y="185"/>
                    <a:pt x="203" y="185"/>
                  </a:cubicBezTo>
                  <a:cubicBezTo>
                    <a:pt x="205" y="185"/>
                    <a:pt x="205" y="183"/>
                    <a:pt x="205" y="181"/>
                  </a:cubicBezTo>
                  <a:cubicBezTo>
                    <a:pt x="206" y="180"/>
                    <a:pt x="210" y="178"/>
                    <a:pt x="210" y="178"/>
                  </a:cubicBezTo>
                  <a:cubicBezTo>
                    <a:pt x="210" y="177"/>
                    <a:pt x="209" y="176"/>
                    <a:pt x="208" y="175"/>
                  </a:cubicBezTo>
                  <a:cubicBezTo>
                    <a:pt x="208" y="174"/>
                    <a:pt x="208" y="172"/>
                    <a:pt x="208" y="171"/>
                  </a:cubicBezTo>
                  <a:cubicBezTo>
                    <a:pt x="207" y="170"/>
                    <a:pt x="210" y="168"/>
                    <a:pt x="211" y="167"/>
                  </a:cubicBezTo>
                  <a:cubicBezTo>
                    <a:pt x="211" y="167"/>
                    <a:pt x="216" y="166"/>
                    <a:pt x="218" y="166"/>
                  </a:cubicBezTo>
                  <a:cubicBezTo>
                    <a:pt x="219" y="165"/>
                    <a:pt x="220" y="164"/>
                    <a:pt x="221" y="162"/>
                  </a:cubicBezTo>
                  <a:cubicBezTo>
                    <a:pt x="221" y="160"/>
                    <a:pt x="220" y="161"/>
                    <a:pt x="219" y="160"/>
                  </a:cubicBezTo>
                  <a:cubicBezTo>
                    <a:pt x="219" y="159"/>
                    <a:pt x="219" y="157"/>
                    <a:pt x="220" y="158"/>
                  </a:cubicBezTo>
                  <a:cubicBezTo>
                    <a:pt x="220" y="159"/>
                    <a:pt x="220" y="159"/>
                    <a:pt x="222" y="159"/>
                  </a:cubicBezTo>
                  <a:cubicBezTo>
                    <a:pt x="223" y="160"/>
                    <a:pt x="223" y="161"/>
                    <a:pt x="223" y="162"/>
                  </a:cubicBezTo>
                  <a:cubicBezTo>
                    <a:pt x="223" y="162"/>
                    <a:pt x="223" y="165"/>
                    <a:pt x="223" y="166"/>
                  </a:cubicBezTo>
                  <a:cubicBezTo>
                    <a:pt x="222" y="167"/>
                    <a:pt x="224" y="167"/>
                    <a:pt x="225" y="166"/>
                  </a:cubicBezTo>
                  <a:cubicBezTo>
                    <a:pt x="225" y="166"/>
                    <a:pt x="225" y="164"/>
                    <a:pt x="225" y="163"/>
                  </a:cubicBezTo>
                  <a:cubicBezTo>
                    <a:pt x="226" y="162"/>
                    <a:pt x="226" y="163"/>
                    <a:pt x="227" y="162"/>
                  </a:cubicBezTo>
                  <a:cubicBezTo>
                    <a:pt x="227" y="161"/>
                    <a:pt x="228" y="160"/>
                    <a:pt x="229" y="160"/>
                  </a:cubicBezTo>
                  <a:cubicBezTo>
                    <a:pt x="229" y="160"/>
                    <a:pt x="229" y="165"/>
                    <a:pt x="229" y="167"/>
                  </a:cubicBezTo>
                  <a:cubicBezTo>
                    <a:pt x="229" y="168"/>
                    <a:pt x="230" y="166"/>
                    <a:pt x="231" y="166"/>
                  </a:cubicBezTo>
                  <a:cubicBezTo>
                    <a:pt x="232" y="166"/>
                    <a:pt x="232" y="166"/>
                    <a:pt x="232" y="165"/>
                  </a:cubicBezTo>
                  <a:cubicBezTo>
                    <a:pt x="232" y="164"/>
                    <a:pt x="232" y="162"/>
                    <a:pt x="232" y="162"/>
                  </a:cubicBezTo>
                  <a:cubicBezTo>
                    <a:pt x="232" y="161"/>
                    <a:pt x="231" y="161"/>
                    <a:pt x="231" y="160"/>
                  </a:cubicBezTo>
                  <a:cubicBezTo>
                    <a:pt x="231" y="160"/>
                    <a:pt x="231" y="159"/>
                    <a:pt x="231" y="159"/>
                  </a:cubicBezTo>
                  <a:cubicBezTo>
                    <a:pt x="231" y="158"/>
                    <a:pt x="230" y="156"/>
                    <a:pt x="230" y="155"/>
                  </a:cubicBezTo>
                  <a:cubicBezTo>
                    <a:pt x="230" y="155"/>
                    <a:pt x="230" y="154"/>
                    <a:pt x="230" y="154"/>
                  </a:cubicBezTo>
                  <a:cubicBezTo>
                    <a:pt x="229" y="153"/>
                    <a:pt x="229" y="152"/>
                    <a:pt x="229" y="151"/>
                  </a:cubicBezTo>
                  <a:cubicBezTo>
                    <a:pt x="229" y="151"/>
                    <a:pt x="230" y="150"/>
                    <a:pt x="230" y="149"/>
                  </a:cubicBezTo>
                  <a:cubicBezTo>
                    <a:pt x="230" y="149"/>
                    <a:pt x="230" y="149"/>
                    <a:pt x="230" y="149"/>
                  </a:cubicBezTo>
                  <a:cubicBezTo>
                    <a:pt x="230" y="149"/>
                    <a:pt x="230" y="149"/>
                    <a:pt x="230" y="149"/>
                  </a:cubicBezTo>
                  <a:cubicBezTo>
                    <a:pt x="230" y="149"/>
                    <a:pt x="231" y="149"/>
                    <a:pt x="231" y="149"/>
                  </a:cubicBezTo>
                  <a:cubicBezTo>
                    <a:pt x="230" y="149"/>
                    <a:pt x="230" y="149"/>
                    <a:pt x="230" y="149"/>
                  </a:cubicBezTo>
                  <a:cubicBezTo>
                    <a:pt x="229" y="149"/>
                    <a:pt x="228" y="149"/>
                    <a:pt x="228" y="147"/>
                  </a:cubicBezTo>
                  <a:cubicBezTo>
                    <a:pt x="228" y="146"/>
                    <a:pt x="229" y="145"/>
                    <a:pt x="229" y="145"/>
                  </a:cubicBezTo>
                  <a:cubicBezTo>
                    <a:pt x="229" y="145"/>
                    <a:pt x="229" y="145"/>
                    <a:pt x="229" y="145"/>
                  </a:cubicBezTo>
                  <a:cubicBezTo>
                    <a:pt x="228" y="145"/>
                    <a:pt x="228" y="145"/>
                    <a:pt x="228" y="144"/>
                  </a:cubicBezTo>
                  <a:cubicBezTo>
                    <a:pt x="227" y="144"/>
                    <a:pt x="227" y="144"/>
                    <a:pt x="227" y="143"/>
                  </a:cubicBezTo>
                  <a:cubicBezTo>
                    <a:pt x="227" y="143"/>
                    <a:pt x="227" y="142"/>
                    <a:pt x="226" y="142"/>
                  </a:cubicBezTo>
                  <a:cubicBezTo>
                    <a:pt x="226" y="141"/>
                    <a:pt x="226" y="140"/>
                    <a:pt x="227" y="140"/>
                  </a:cubicBezTo>
                  <a:cubicBezTo>
                    <a:pt x="227" y="139"/>
                    <a:pt x="227" y="139"/>
                    <a:pt x="227" y="138"/>
                  </a:cubicBezTo>
                  <a:cubicBezTo>
                    <a:pt x="228" y="138"/>
                    <a:pt x="228" y="137"/>
                    <a:pt x="228" y="137"/>
                  </a:cubicBezTo>
                  <a:cubicBezTo>
                    <a:pt x="228" y="136"/>
                    <a:pt x="227" y="136"/>
                    <a:pt x="227" y="136"/>
                  </a:cubicBezTo>
                  <a:cubicBezTo>
                    <a:pt x="227" y="135"/>
                    <a:pt x="226" y="135"/>
                    <a:pt x="225" y="135"/>
                  </a:cubicBezTo>
                  <a:cubicBezTo>
                    <a:pt x="225" y="135"/>
                    <a:pt x="225" y="135"/>
                    <a:pt x="225" y="135"/>
                  </a:cubicBezTo>
                  <a:cubicBezTo>
                    <a:pt x="225" y="135"/>
                    <a:pt x="225" y="135"/>
                    <a:pt x="225" y="135"/>
                  </a:cubicBezTo>
                  <a:cubicBezTo>
                    <a:pt x="225" y="135"/>
                    <a:pt x="225" y="135"/>
                    <a:pt x="225" y="135"/>
                  </a:cubicBezTo>
                  <a:cubicBezTo>
                    <a:pt x="223" y="134"/>
                    <a:pt x="221" y="134"/>
                    <a:pt x="221" y="133"/>
                  </a:cubicBezTo>
                  <a:cubicBezTo>
                    <a:pt x="221" y="133"/>
                    <a:pt x="221" y="133"/>
                    <a:pt x="221" y="132"/>
                  </a:cubicBezTo>
                  <a:cubicBezTo>
                    <a:pt x="221" y="131"/>
                    <a:pt x="221" y="129"/>
                    <a:pt x="222" y="129"/>
                  </a:cubicBezTo>
                  <a:cubicBezTo>
                    <a:pt x="222" y="129"/>
                    <a:pt x="222" y="128"/>
                    <a:pt x="223" y="128"/>
                  </a:cubicBezTo>
                  <a:cubicBezTo>
                    <a:pt x="223" y="128"/>
                    <a:pt x="224" y="128"/>
                    <a:pt x="224" y="128"/>
                  </a:cubicBezTo>
                  <a:cubicBezTo>
                    <a:pt x="224" y="128"/>
                    <a:pt x="224" y="127"/>
                    <a:pt x="224" y="127"/>
                  </a:cubicBezTo>
                  <a:cubicBezTo>
                    <a:pt x="224" y="126"/>
                    <a:pt x="225" y="125"/>
                    <a:pt x="225" y="125"/>
                  </a:cubicBezTo>
                  <a:cubicBezTo>
                    <a:pt x="225" y="125"/>
                    <a:pt x="226" y="125"/>
                    <a:pt x="226" y="125"/>
                  </a:cubicBezTo>
                  <a:cubicBezTo>
                    <a:pt x="227" y="125"/>
                    <a:pt x="228" y="124"/>
                    <a:pt x="228" y="124"/>
                  </a:cubicBezTo>
                  <a:cubicBezTo>
                    <a:pt x="228" y="124"/>
                    <a:pt x="228" y="125"/>
                    <a:pt x="229" y="125"/>
                  </a:cubicBezTo>
                  <a:cubicBezTo>
                    <a:pt x="229" y="125"/>
                    <a:pt x="229" y="125"/>
                    <a:pt x="230" y="125"/>
                  </a:cubicBezTo>
                  <a:cubicBezTo>
                    <a:pt x="230" y="125"/>
                    <a:pt x="231" y="125"/>
                    <a:pt x="231" y="125"/>
                  </a:cubicBezTo>
                  <a:cubicBezTo>
                    <a:pt x="231" y="125"/>
                    <a:pt x="231" y="124"/>
                    <a:pt x="231" y="124"/>
                  </a:cubicBezTo>
                  <a:cubicBezTo>
                    <a:pt x="231" y="124"/>
                    <a:pt x="230" y="124"/>
                    <a:pt x="230" y="124"/>
                  </a:cubicBezTo>
                  <a:cubicBezTo>
                    <a:pt x="230" y="123"/>
                    <a:pt x="229" y="123"/>
                    <a:pt x="229" y="122"/>
                  </a:cubicBezTo>
                  <a:cubicBezTo>
                    <a:pt x="229" y="122"/>
                    <a:pt x="229" y="122"/>
                    <a:pt x="229" y="121"/>
                  </a:cubicBezTo>
                  <a:cubicBezTo>
                    <a:pt x="229" y="121"/>
                    <a:pt x="229" y="121"/>
                    <a:pt x="228" y="121"/>
                  </a:cubicBezTo>
                  <a:cubicBezTo>
                    <a:pt x="227" y="121"/>
                    <a:pt x="227" y="121"/>
                    <a:pt x="227" y="121"/>
                  </a:cubicBezTo>
                  <a:cubicBezTo>
                    <a:pt x="226" y="121"/>
                    <a:pt x="225" y="121"/>
                    <a:pt x="224" y="119"/>
                  </a:cubicBezTo>
                  <a:cubicBezTo>
                    <a:pt x="224" y="119"/>
                    <a:pt x="223" y="119"/>
                    <a:pt x="223" y="119"/>
                  </a:cubicBezTo>
                  <a:cubicBezTo>
                    <a:pt x="222" y="119"/>
                    <a:pt x="221" y="119"/>
                    <a:pt x="221" y="117"/>
                  </a:cubicBezTo>
                  <a:cubicBezTo>
                    <a:pt x="221" y="117"/>
                    <a:pt x="221" y="117"/>
                    <a:pt x="221" y="116"/>
                  </a:cubicBezTo>
                  <a:cubicBezTo>
                    <a:pt x="221" y="115"/>
                    <a:pt x="221" y="115"/>
                    <a:pt x="222" y="114"/>
                  </a:cubicBezTo>
                  <a:cubicBezTo>
                    <a:pt x="222" y="114"/>
                    <a:pt x="222" y="114"/>
                    <a:pt x="223" y="113"/>
                  </a:cubicBezTo>
                  <a:cubicBezTo>
                    <a:pt x="224" y="113"/>
                    <a:pt x="225" y="112"/>
                    <a:pt x="225" y="112"/>
                  </a:cubicBezTo>
                  <a:cubicBezTo>
                    <a:pt x="224" y="111"/>
                    <a:pt x="225" y="111"/>
                    <a:pt x="225" y="110"/>
                  </a:cubicBezTo>
                  <a:cubicBezTo>
                    <a:pt x="225" y="110"/>
                    <a:pt x="225" y="110"/>
                    <a:pt x="226" y="109"/>
                  </a:cubicBezTo>
                  <a:cubicBezTo>
                    <a:pt x="226" y="109"/>
                    <a:pt x="227" y="109"/>
                    <a:pt x="227" y="110"/>
                  </a:cubicBezTo>
                  <a:cubicBezTo>
                    <a:pt x="227" y="110"/>
                    <a:pt x="227" y="110"/>
                    <a:pt x="227" y="110"/>
                  </a:cubicBezTo>
                  <a:cubicBezTo>
                    <a:pt x="228" y="110"/>
                    <a:pt x="228" y="110"/>
                    <a:pt x="228" y="111"/>
                  </a:cubicBezTo>
                  <a:cubicBezTo>
                    <a:pt x="228" y="111"/>
                    <a:pt x="228" y="112"/>
                    <a:pt x="229" y="112"/>
                  </a:cubicBezTo>
                  <a:cubicBezTo>
                    <a:pt x="229" y="112"/>
                    <a:pt x="229" y="112"/>
                    <a:pt x="229" y="112"/>
                  </a:cubicBezTo>
                  <a:cubicBezTo>
                    <a:pt x="229" y="112"/>
                    <a:pt x="229" y="112"/>
                    <a:pt x="229" y="112"/>
                  </a:cubicBezTo>
                  <a:cubicBezTo>
                    <a:pt x="230" y="112"/>
                    <a:pt x="230" y="112"/>
                    <a:pt x="230" y="112"/>
                  </a:cubicBezTo>
                  <a:cubicBezTo>
                    <a:pt x="230" y="112"/>
                    <a:pt x="230" y="112"/>
                    <a:pt x="230" y="112"/>
                  </a:cubicBezTo>
                  <a:cubicBezTo>
                    <a:pt x="230" y="111"/>
                    <a:pt x="230" y="111"/>
                    <a:pt x="230" y="111"/>
                  </a:cubicBezTo>
                  <a:cubicBezTo>
                    <a:pt x="230" y="110"/>
                    <a:pt x="230" y="110"/>
                    <a:pt x="231" y="110"/>
                  </a:cubicBezTo>
                  <a:cubicBezTo>
                    <a:pt x="233" y="110"/>
                    <a:pt x="233" y="111"/>
                    <a:pt x="234" y="113"/>
                  </a:cubicBezTo>
                  <a:cubicBezTo>
                    <a:pt x="234" y="113"/>
                    <a:pt x="234" y="113"/>
                    <a:pt x="234" y="113"/>
                  </a:cubicBezTo>
                  <a:cubicBezTo>
                    <a:pt x="234" y="113"/>
                    <a:pt x="234" y="114"/>
                    <a:pt x="234" y="114"/>
                  </a:cubicBezTo>
                  <a:cubicBezTo>
                    <a:pt x="235" y="114"/>
                    <a:pt x="235" y="114"/>
                    <a:pt x="235" y="114"/>
                  </a:cubicBezTo>
                  <a:cubicBezTo>
                    <a:pt x="235" y="114"/>
                    <a:pt x="235" y="114"/>
                    <a:pt x="235" y="114"/>
                  </a:cubicBezTo>
                  <a:cubicBezTo>
                    <a:pt x="235" y="115"/>
                    <a:pt x="236" y="115"/>
                    <a:pt x="237" y="115"/>
                  </a:cubicBezTo>
                  <a:cubicBezTo>
                    <a:pt x="237" y="114"/>
                    <a:pt x="237" y="114"/>
                    <a:pt x="237" y="113"/>
                  </a:cubicBezTo>
                  <a:cubicBezTo>
                    <a:pt x="238" y="113"/>
                    <a:pt x="238" y="112"/>
                    <a:pt x="239" y="112"/>
                  </a:cubicBezTo>
                  <a:cubicBezTo>
                    <a:pt x="241" y="113"/>
                    <a:pt x="241" y="116"/>
                    <a:pt x="241" y="117"/>
                  </a:cubicBezTo>
                  <a:cubicBezTo>
                    <a:pt x="241" y="117"/>
                    <a:pt x="241" y="118"/>
                    <a:pt x="241" y="118"/>
                  </a:cubicBezTo>
                  <a:cubicBezTo>
                    <a:pt x="241" y="118"/>
                    <a:pt x="241" y="119"/>
                    <a:pt x="241" y="119"/>
                  </a:cubicBezTo>
                  <a:cubicBezTo>
                    <a:pt x="240" y="121"/>
                    <a:pt x="240" y="123"/>
                    <a:pt x="241" y="123"/>
                  </a:cubicBezTo>
                  <a:cubicBezTo>
                    <a:pt x="241" y="123"/>
                    <a:pt x="242" y="123"/>
                    <a:pt x="242" y="123"/>
                  </a:cubicBezTo>
                  <a:cubicBezTo>
                    <a:pt x="243" y="123"/>
                    <a:pt x="243" y="123"/>
                    <a:pt x="244" y="124"/>
                  </a:cubicBezTo>
                  <a:cubicBezTo>
                    <a:pt x="244" y="124"/>
                    <a:pt x="244" y="124"/>
                    <a:pt x="244" y="124"/>
                  </a:cubicBezTo>
                  <a:cubicBezTo>
                    <a:pt x="245" y="125"/>
                    <a:pt x="246" y="125"/>
                    <a:pt x="247" y="125"/>
                  </a:cubicBezTo>
                  <a:cubicBezTo>
                    <a:pt x="248" y="125"/>
                    <a:pt x="249" y="125"/>
                    <a:pt x="249" y="125"/>
                  </a:cubicBezTo>
                  <a:cubicBezTo>
                    <a:pt x="251" y="125"/>
                    <a:pt x="252" y="125"/>
                    <a:pt x="253" y="125"/>
                  </a:cubicBezTo>
                  <a:cubicBezTo>
                    <a:pt x="253" y="125"/>
                    <a:pt x="253" y="125"/>
                    <a:pt x="253" y="125"/>
                  </a:cubicBezTo>
                  <a:cubicBezTo>
                    <a:pt x="255" y="125"/>
                    <a:pt x="256" y="125"/>
                    <a:pt x="258" y="125"/>
                  </a:cubicBezTo>
                  <a:cubicBezTo>
                    <a:pt x="259" y="125"/>
                    <a:pt x="260" y="125"/>
                    <a:pt x="261" y="125"/>
                  </a:cubicBezTo>
                  <a:cubicBezTo>
                    <a:pt x="262" y="125"/>
                    <a:pt x="262" y="125"/>
                    <a:pt x="263" y="125"/>
                  </a:cubicBezTo>
                  <a:cubicBezTo>
                    <a:pt x="264" y="124"/>
                    <a:pt x="265" y="125"/>
                    <a:pt x="266" y="125"/>
                  </a:cubicBezTo>
                  <a:cubicBezTo>
                    <a:pt x="266" y="125"/>
                    <a:pt x="266" y="125"/>
                    <a:pt x="266" y="125"/>
                  </a:cubicBezTo>
                  <a:cubicBezTo>
                    <a:pt x="268" y="126"/>
                    <a:pt x="269" y="126"/>
                    <a:pt x="269" y="127"/>
                  </a:cubicBezTo>
                  <a:cubicBezTo>
                    <a:pt x="269" y="127"/>
                    <a:pt x="269" y="127"/>
                    <a:pt x="269" y="127"/>
                  </a:cubicBezTo>
                  <a:cubicBezTo>
                    <a:pt x="270" y="127"/>
                    <a:pt x="270" y="127"/>
                    <a:pt x="270" y="127"/>
                  </a:cubicBezTo>
                  <a:cubicBezTo>
                    <a:pt x="270" y="127"/>
                    <a:pt x="270" y="127"/>
                    <a:pt x="270" y="127"/>
                  </a:cubicBezTo>
                  <a:cubicBezTo>
                    <a:pt x="270" y="128"/>
                    <a:pt x="271" y="128"/>
                    <a:pt x="271" y="129"/>
                  </a:cubicBezTo>
                  <a:cubicBezTo>
                    <a:pt x="271" y="129"/>
                    <a:pt x="270" y="130"/>
                    <a:pt x="269" y="130"/>
                  </a:cubicBezTo>
                  <a:cubicBezTo>
                    <a:pt x="269" y="130"/>
                    <a:pt x="269" y="130"/>
                    <a:pt x="269" y="130"/>
                  </a:cubicBezTo>
                  <a:cubicBezTo>
                    <a:pt x="269" y="130"/>
                    <a:pt x="269" y="130"/>
                    <a:pt x="269" y="130"/>
                  </a:cubicBezTo>
                  <a:cubicBezTo>
                    <a:pt x="269" y="130"/>
                    <a:pt x="269" y="130"/>
                    <a:pt x="269" y="130"/>
                  </a:cubicBezTo>
                  <a:cubicBezTo>
                    <a:pt x="268" y="130"/>
                    <a:pt x="267" y="130"/>
                    <a:pt x="267" y="130"/>
                  </a:cubicBezTo>
                  <a:cubicBezTo>
                    <a:pt x="267" y="131"/>
                    <a:pt x="267" y="131"/>
                    <a:pt x="266" y="132"/>
                  </a:cubicBezTo>
                  <a:cubicBezTo>
                    <a:pt x="266" y="133"/>
                    <a:pt x="266" y="133"/>
                    <a:pt x="266" y="133"/>
                  </a:cubicBezTo>
                  <a:cubicBezTo>
                    <a:pt x="266" y="134"/>
                    <a:pt x="266" y="134"/>
                    <a:pt x="265" y="135"/>
                  </a:cubicBezTo>
                  <a:cubicBezTo>
                    <a:pt x="264" y="135"/>
                    <a:pt x="264" y="136"/>
                    <a:pt x="264" y="136"/>
                  </a:cubicBezTo>
                  <a:cubicBezTo>
                    <a:pt x="264" y="136"/>
                    <a:pt x="264" y="137"/>
                    <a:pt x="264" y="137"/>
                  </a:cubicBezTo>
                  <a:cubicBezTo>
                    <a:pt x="264" y="137"/>
                    <a:pt x="264" y="137"/>
                    <a:pt x="264" y="137"/>
                  </a:cubicBezTo>
                  <a:cubicBezTo>
                    <a:pt x="263" y="138"/>
                    <a:pt x="263" y="138"/>
                    <a:pt x="263" y="139"/>
                  </a:cubicBezTo>
                  <a:cubicBezTo>
                    <a:pt x="262" y="139"/>
                    <a:pt x="262" y="139"/>
                    <a:pt x="261" y="139"/>
                  </a:cubicBezTo>
                  <a:cubicBezTo>
                    <a:pt x="260" y="138"/>
                    <a:pt x="258" y="138"/>
                    <a:pt x="258" y="138"/>
                  </a:cubicBezTo>
                  <a:cubicBezTo>
                    <a:pt x="258" y="139"/>
                    <a:pt x="258" y="139"/>
                    <a:pt x="258" y="139"/>
                  </a:cubicBezTo>
                  <a:cubicBezTo>
                    <a:pt x="257" y="140"/>
                    <a:pt x="257" y="140"/>
                    <a:pt x="257" y="141"/>
                  </a:cubicBezTo>
                  <a:cubicBezTo>
                    <a:pt x="257" y="141"/>
                    <a:pt x="256" y="142"/>
                    <a:pt x="256" y="142"/>
                  </a:cubicBezTo>
                  <a:cubicBezTo>
                    <a:pt x="256" y="142"/>
                    <a:pt x="256" y="142"/>
                    <a:pt x="256" y="142"/>
                  </a:cubicBezTo>
                  <a:cubicBezTo>
                    <a:pt x="256" y="142"/>
                    <a:pt x="256" y="143"/>
                    <a:pt x="256" y="143"/>
                  </a:cubicBezTo>
                  <a:cubicBezTo>
                    <a:pt x="256" y="143"/>
                    <a:pt x="256" y="144"/>
                    <a:pt x="256" y="145"/>
                  </a:cubicBezTo>
                  <a:cubicBezTo>
                    <a:pt x="257" y="145"/>
                    <a:pt x="257" y="146"/>
                    <a:pt x="257" y="147"/>
                  </a:cubicBezTo>
                  <a:cubicBezTo>
                    <a:pt x="257" y="147"/>
                    <a:pt x="257" y="147"/>
                    <a:pt x="258" y="147"/>
                  </a:cubicBezTo>
                  <a:cubicBezTo>
                    <a:pt x="258" y="148"/>
                    <a:pt x="258" y="148"/>
                    <a:pt x="259" y="148"/>
                  </a:cubicBezTo>
                  <a:cubicBezTo>
                    <a:pt x="259" y="149"/>
                    <a:pt x="259" y="149"/>
                    <a:pt x="260" y="150"/>
                  </a:cubicBezTo>
                  <a:cubicBezTo>
                    <a:pt x="260" y="150"/>
                    <a:pt x="260" y="150"/>
                    <a:pt x="260" y="150"/>
                  </a:cubicBezTo>
                  <a:cubicBezTo>
                    <a:pt x="260" y="150"/>
                    <a:pt x="260" y="150"/>
                    <a:pt x="260" y="150"/>
                  </a:cubicBezTo>
                  <a:cubicBezTo>
                    <a:pt x="260" y="150"/>
                    <a:pt x="261" y="149"/>
                    <a:pt x="262" y="148"/>
                  </a:cubicBezTo>
                  <a:cubicBezTo>
                    <a:pt x="262" y="148"/>
                    <a:pt x="262" y="148"/>
                    <a:pt x="262" y="148"/>
                  </a:cubicBezTo>
                  <a:cubicBezTo>
                    <a:pt x="262" y="148"/>
                    <a:pt x="262" y="148"/>
                    <a:pt x="262" y="148"/>
                  </a:cubicBezTo>
                  <a:cubicBezTo>
                    <a:pt x="262" y="147"/>
                    <a:pt x="262" y="147"/>
                    <a:pt x="263" y="146"/>
                  </a:cubicBezTo>
                  <a:cubicBezTo>
                    <a:pt x="263" y="146"/>
                    <a:pt x="263" y="145"/>
                    <a:pt x="263" y="145"/>
                  </a:cubicBezTo>
                  <a:cubicBezTo>
                    <a:pt x="263" y="145"/>
                    <a:pt x="263" y="144"/>
                    <a:pt x="263" y="144"/>
                  </a:cubicBezTo>
                  <a:cubicBezTo>
                    <a:pt x="263" y="143"/>
                    <a:pt x="263" y="143"/>
                    <a:pt x="263" y="143"/>
                  </a:cubicBezTo>
                  <a:cubicBezTo>
                    <a:pt x="263" y="142"/>
                    <a:pt x="263" y="142"/>
                    <a:pt x="264" y="142"/>
                  </a:cubicBezTo>
                  <a:cubicBezTo>
                    <a:pt x="265" y="142"/>
                    <a:pt x="265" y="142"/>
                    <a:pt x="265" y="142"/>
                  </a:cubicBezTo>
                  <a:cubicBezTo>
                    <a:pt x="266" y="142"/>
                    <a:pt x="266" y="143"/>
                    <a:pt x="266" y="142"/>
                  </a:cubicBezTo>
                  <a:cubicBezTo>
                    <a:pt x="267" y="142"/>
                    <a:pt x="267" y="142"/>
                    <a:pt x="268" y="142"/>
                  </a:cubicBezTo>
                  <a:cubicBezTo>
                    <a:pt x="268" y="142"/>
                    <a:pt x="268" y="142"/>
                    <a:pt x="268" y="142"/>
                  </a:cubicBezTo>
                  <a:cubicBezTo>
                    <a:pt x="268" y="143"/>
                    <a:pt x="268" y="143"/>
                    <a:pt x="269" y="143"/>
                  </a:cubicBezTo>
                  <a:cubicBezTo>
                    <a:pt x="269" y="144"/>
                    <a:pt x="269" y="145"/>
                    <a:pt x="269" y="146"/>
                  </a:cubicBezTo>
                  <a:cubicBezTo>
                    <a:pt x="269" y="147"/>
                    <a:pt x="269" y="148"/>
                    <a:pt x="269" y="149"/>
                  </a:cubicBezTo>
                  <a:cubicBezTo>
                    <a:pt x="269" y="149"/>
                    <a:pt x="269" y="149"/>
                    <a:pt x="269" y="150"/>
                  </a:cubicBezTo>
                  <a:cubicBezTo>
                    <a:pt x="269" y="150"/>
                    <a:pt x="269" y="150"/>
                    <a:pt x="269" y="150"/>
                  </a:cubicBezTo>
                  <a:cubicBezTo>
                    <a:pt x="269" y="150"/>
                    <a:pt x="269" y="150"/>
                    <a:pt x="269" y="151"/>
                  </a:cubicBezTo>
                  <a:cubicBezTo>
                    <a:pt x="270" y="152"/>
                    <a:pt x="270" y="153"/>
                    <a:pt x="271" y="154"/>
                  </a:cubicBezTo>
                  <a:cubicBezTo>
                    <a:pt x="271" y="154"/>
                    <a:pt x="271" y="155"/>
                    <a:pt x="271" y="156"/>
                  </a:cubicBezTo>
                  <a:cubicBezTo>
                    <a:pt x="271" y="158"/>
                    <a:pt x="271" y="158"/>
                    <a:pt x="271" y="159"/>
                  </a:cubicBezTo>
                  <a:cubicBezTo>
                    <a:pt x="271" y="159"/>
                    <a:pt x="271" y="159"/>
                    <a:pt x="271" y="159"/>
                  </a:cubicBezTo>
                  <a:cubicBezTo>
                    <a:pt x="271" y="160"/>
                    <a:pt x="272" y="160"/>
                    <a:pt x="272" y="160"/>
                  </a:cubicBezTo>
                  <a:cubicBezTo>
                    <a:pt x="272" y="160"/>
                    <a:pt x="272" y="160"/>
                    <a:pt x="273" y="160"/>
                  </a:cubicBezTo>
                  <a:cubicBezTo>
                    <a:pt x="273" y="160"/>
                    <a:pt x="274" y="160"/>
                    <a:pt x="274" y="161"/>
                  </a:cubicBezTo>
                  <a:cubicBezTo>
                    <a:pt x="275" y="161"/>
                    <a:pt x="276" y="161"/>
                    <a:pt x="276" y="161"/>
                  </a:cubicBezTo>
                  <a:cubicBezTo>
                    <a:pt x="276" y="161"/>
                    <a:pt x="276" y="161"/>
                    <a:pt x="276" y="161"/>
                  </a:cubicBezTo>
                  <a:cubicBezTo>
                    <a:pt x="276" y="161"/>
                    <a:pt x="276" y="161"/>
                    <a:pt x="276" y="161"/>
                  </a:cubicBezTo>
                  <a:cubicBezTo>
                    <a:pt x="276" y="161"/>
                    <a:pt x="276" y="161"/>
                    <a:pt x="276" y="161"/>
                  </a:cubicBezTo>
                  <a:cubicBezTo>
                    <a:pt x="277" y="161"/>
                    <a:pt x="277" y="161"/>
                    <a:pt x="277" y="160"/>
                  </a:cubicBezTo>
                  <a:cubicBezTo>
                    <a:pt x="277" y="159"/>
                    <a:pt x="277" y="159"/>
                    <a:pt x="277" y="158"/>
                  </a:cubicBezTo>
                  <a:cubicBezTo>
                    <a:pt x="276" y="157"/>
                    <a:pt x="276" y="156"/>
                    <a:pt x="276" y="155"/>
                  </a:cubicBezTo>
                  <a:cubicBezTo>
                    <a:pt x="276" y="154"/>
                    <a:pt x="276" y="154"/>
                    <a:pt x="276" y="153"/>
                  </a:cubicBezTo>
                  <a:cubicBezTo>
                    <a:pt x="276" y="152"/>
                    <a:pt x="277" y="150"/>
                    <a:pt x="277" y="150"/>
                  </a:cubicBezTo>
                  <a:cubicBezTo>
                    <a:pt x="278" y="150"/>
                    <a:pt x="278" y="150"/>
                    <a:pt x="279" y="150"/>
                  </a:cubicBezTo>
                  <a:cubicBezTo>
                    <a:pt x="279" y="150"/>
                    <a:pt x="279" y="151"/>
                    <a:pt x="279" y="151"/>
                  </a:cubicBezTo>
                  <a:cubicBezTo>
                    <a:pt x="279" y="151"/>
                    <a:pt x="279" y="151"/>
                    <a:pt x="279" y="150"/>
                  </a:cubicBezTo>
                  <a:cubicBezTo>
                    <a:pt x="280" y="149"/>
                    <a:pt x="280" y="147"/>
                    <a:pt x="280" y="145"/>
                  </a:cubicBezTo>
                  <a:cubicBezTo>
                    <a:pt x="279" y="144"/>
                    <a:pt x="279" y="143"/>
                    <a:pt x="279" y="143"/>
                  </a:cubicBezTo>
                  <a:cubicBezTo>
                    <a:pt x="279" y="142"/>
                    <a:pt x="279" y="141"/>
                    <a:pt x="278" y="140"/>
                  </a:cubicBezTo>
                  <a:cubicBezTo>
                    <a:pt x="278" y="140"/>
                    <a:pt x="278" y="140"/>
                    <a:pt x="278" y="139"/>
                  </a:cubicBezTo>
                  <a:cubicBezTo>
                    <a:pt x="277" y="139"/>
                    <a:pt x="277" y="138"/>
                    <a:pt x="278" y="138"/>
                  </a:cubicBezTo>
                  <a:cubicBezTo>
                    <a:pt x="278" y="138"/>
                    <a:pt x="278" y="138"/>
                    <a:pt x="278" y="138"/>
                  </a:cubicBezTo>
                  <a:cubicBezTo>
                    <a:pt x="279" y="138"/>
                    <a:pt x="280" y="138"/>
                    <a:pt x="281" y="138"/>
                  </a:cubicBezTo>
                  <a:cubicBezTo>
                    <a:pt x="282" y="138"/>
                    <a:pt x="284" y="139"/>
                    <a:pt x="285" y="139"/>
                  </a:cubicBezTo>
                  <a:cubicBezTo>
                    <a:pt x="286" y="139"/>
                    <a:pt x="286" y="140"/>
                    <a:pt x="287" y="141"/>
                  </a:cubicBezTo>
                  <a:cubicBezTo>
                    <a:pt x="287" y="141"/>
                    <a:pt x="287" y="141"/>
                    <a:pt x="288" y="142"/>
                  </a:cubicBezTo>
                  <a:cubicBezTo>
                    <a:pt x="288" y="142"/>
                    <a:pt x="288" y="142"/>
                    <a:pt x="288" y="142"/>
                  </a:cubicBezTo>
                  <a:cubicBezTo>
                    <a:pt x="288" y="142"/>
                    <a:pt x="288" y="142"/>
                    <a:pt x="288" y="141"/>
                  </a:cubicBezTo>
                  <a:cubicBezTo>
                    <a:pt x="289" y="140"/>
                    <a:pt x="289" y="138"/>
                    <a:pt x="290" y="136"/>
                  </a:cubicBezTo>
                  <a:cubicBezTo>
                    <a:pt x="290" y="134"/>
                    <a:pt x="291" y="133"/>
                    <a:pt x="291" y="132"/>
                  </a:cubicBezTo>
                  <a:cubicBezTo>
                    <a:pt x="292" y="132"/>
                    <a:pt x="292" y="131"/>
                    <a:pt x="292" y="131"/>
                  </a:cubicBezTo>
                  <a:cubicBezTo>
                    <a:pt x="292" y="131"/>
                    <a:pt x="292" y="131"/>
                    <a:pt x="292" y="131"/>
                  </a:cubicBezTo>
                  <a:cubicBezTo>
                    <a:pt x="293" y="131"/>
                    <a:pt x="293" y="130"/>
                    <a:pt x="293" y="130"/>
                  </a:cubicBezTo>
                  <a:cubicBezTo>
                    <a:pt x="293" y="129"/>
                    <a:pt x="293" y="129"/>
                    <a:pt x="293" y="129"/>
                  </a:cubicBezTo>
                  <a:cubicBezTo>
                    <a:pt x="294" y="129"/>
                    <a:pt x="294" y="128"/>
                    <a:pt x="294" y="127"/>
                  </a:cubicBezTo>
                  <a:cubicBezTo>
                    <a:pt x="294" y="127"/>
                    <a:pt x="294" y="126"/>
                    <a:pt x="294" y="126"/>
                  </a:cubicBezTo>
                  <a:cubicBezTo>
                    <a:pt x="294" y="126"/>
                    <a:pt x="294" y="125"/>
                    <a:pt x="293" y="125"/>
                  </a:cubicBezTo>
                  <a:cubicBezTo>
                    <a:pt x="293" y="124"/>
                    <a:pt x="293" y="124"/>
                    <a:pt x="293" y="123"/>
                  </a:cubicBezTo>
                  <a:cubicBezTo>
                    <a:pt x="294" y="121"/>
                    <a:pt x="295" y="121"/>
                    <a:pt x="296" y="120"/>
                  </a:cubicBezTo>
                  <a:cubicBezTo>
                    <a:pt x="296" y="120"/>
                    <a:pt x="297" y="119"/>
                    <a:pt x="297" y="119"/>
                  </a:cubicBezTo>
                  <a:cubicBezTo>
                    <a:pt x="297" y="119"/>
                    <a:pt x="297" y="119"/>
                    <a:pt x="297" y="119"/>
                  </a:cubicBezTo>
                  <a:cubicBezTo>
                    <a:pt x="297" y="119"/>
                    <a:pt x="297" y="118"/>
                    <a:pt x="297" y="118"/>
                  </a:cubicBezTo>
                  <a:cubicBezTo>
                    <a:pt x="297" y="118"/>
                    <a:pt x="297" y="117"/>
                    <a:pt x="298" y="117"/>
                  </a:cubicBezTo>
                  <a:cubicBezTo>
                    <a:pt x="298" y="116"/>
                    <a:pt x="298" y="116"/>
                    <a:pt x="299" y="115"/>
                  </a:cubicBezTo>
                  <a:cubicBezTo>
                    <a:pt x="299" y="115"/>
                    <a:pt x="299" y="115"/>
                    <a:pt x="299" y="115"/>
                  </a:cubicBezTo>
                  <a:cubicBezTo>
                    <a:pt x="299" y="115"/>
                    <a:pt x="299" y="114"/>
                    <a:pt x="299" y="114"/>
                  </a:cubicBezTo>
                  <a:cubicBezTo>
                    <a:pt x="299" y="114"/>
                    <a:pt x="299" y="113"/>
                    <a:pt x="299" y="113"/>
                  </a:cubicBezTo>
                  <a:cubicBezTo>
                    <a:pt x="298" y="111"/>
                    <a:pt x="298" y="110"/>
                    <a:pt x="298" y="109"/>
                  </a:cubicBezTo>
                  <a:cubicBezTo>
                    <a:pt x="298" y="109"/>
                    <a:pt x="298" y="109"/>
                    <a:pt x="298" y="109"/>
                  </a:cubicBezTo>
                  <a:cubicBezTo>
                    <a:pt x="298" y="109"/>
                    <a:pt x="298" y="109"/>
                    <a:pt x="298" y="109"/>
                  </a:cubicBezTo>
                  <a:cubicBezTo>
                    <a:pt x="298" y="109"/>
                    <a:pt x="298" y="109"/>
                    <a:pt x="298" y="109"/>
                  </a:cubicBezTo>
                  <a:cubicBezTo>
                    <a:pt x="299" y="108"/>
                    <a:pt x="300" y="107"/>
                    <a:pt x="301" y="106"/>
                  </a:cubicBezTo>
                  <a:cubicBezTo>
                    <a:pt x="302" y="106"/>
                    <a:pt x="302" y="106"/>
                    <a:pt x="303" y="106"/>
                  </a:cubicBezTo>
                  <a:cubicBezTo>
                    <a:pt x="304" y="105"/>
                    <a:pt x="305" y="104"/>
                    <a:pt x="306" y="103"/>
                  </a:cubicBezTo>
                  <a:cubicBezTo>
                    <a:pt x="307" y="102"/>
                    <a:pt x="309" y="101"/>
                    <a:pt x="311" y="100"/>
                  </a:cubicBezTo>
                  <a:cubicBezTo>
                    <a:pt x="313" y="100"/>
                    <a:pt x="314" y="99"/>
                    <a:pt x="315" y="99"/>
                  </a:cubicBezTo>
                  <a:cubicBezTo>
                    <a:pt x="316" y="99"/>
                    <a:pt x="317" y="100"/>
                    <a:pt x="318" y="101"/>
                  </a:cubicBezTo>
                  <a:cubicBezTo>
                    <a:pt x="319" y="102"/>
                    <a:pt x="320" y="103"/>
                    <a:pt x="320" y="102"/>
                  </a:cubicBezTo>
                  <a:cubicBezTo>
                    <a:pt x="321" y="102"/>
                    <a:pt x="320" y="100"/>
                    <a:pt x="319" y="99"/>
                  </a:cubicBezTo>
                  <a:cubicBezTo>
                    <a:pt x="319" y="98"/>
                    <a:pt x="318" y="97"/>
                    <a:pt x="318" y="96"/>
                  </a:cubicBezTo>
                  <a:cubicBezTo>
                    <a:pt x="318" y="96"/>
                    <a:pt x="320" y="94"/>
                    <a:pt x="321" y="93"/>
                  </a:cubicBezTo>
                  <a:cubicBezTo>
                    <a:pt x="322" y="92"/>
                    <a:pt x="323" y="92"/>
                    <a:pt x="323" y="92"/>
                  </a:cubicBezTo>
                  <a:cubicBezTo>
                    <a:pt x="323" y="92"/>
                    <a:pt x="323" y="92"/>
                    <a:pt x="323" y="92"/>
                  </a:cubicBezTo>
                  <a:cubicBezTo>
                    <a:pt x="324" y="91"/>
                    <a:pt x="323" y="90"/>
                    <a:pt x="323" y="89"/>
                  </a:cubicBezTo>
                  <a:cubicBezTo>
                    <a:pt x="323" y="89"/>
                    <a:pt x="323" y="89"/>
                    <a:pt x="323" y="89"/>
                  </a:cubicBezTo>
                  <a:cubicBezTo>
                    <a:pt x="323" y="89"/>
                    <a:pt x="322" y="89"/>
                    <a:pt x="322" y="88"/>
                  </a:cubicBezTo>
                  <a:cubicBezTo>
                    <a:pt x="321" y="88"/>
                    <a:pt x="319" y="88"/>
                    <a:pt x="318" y="88"/>
                  </a:cubicBezTo>
                  <a:cubicBezTo>
                    <a:pt x="317" y="88"/>
                    <a:pt x="317" y="88"/>
                    <a:pt x="317" y="88"/>
                  </a:cubicBezTo>
                  <a:cubicBezTo>
                    <a:pt x="316" y="88"/>
                    <a:pt x="315" y="88"/>
                    <a:pt x="315" y="88"/>
                  </a:cubicBezTo>
                  <a:cubicBezTo>
                    <a:pt x="314" y="88"/>
                    <a:pt x="314" y="88"/>
                    <a:pt x="314" y="88"/>
                  </a:cubicBezTo>
                  <a:cubicBezTo>
                    <a:pt x="313" y="88"/>
                    <a:pt x="313" y="88"/>
                    <a:pt x="312" y="88"/>
                  </a:cubicBezTo>
                  <a:cubicBezTo>
                    <a:pt x="312" y="88"/>
                    <a:pt x="312" y="88"/>
                    <a:pt x="312" y="88"/>
                  </a:cubicBezTo>
                  <a:cubicBezTo>
                    <a:pt x="312" y="88"/>
                    <a:pt x="311" y="87"/>
                    <a:pt x="311" y="87"/>
                  </a:cubicBezTo>
                  <a:cubicBezTo>
                    <a:pt x="311" y="86"/>
                    <a:pt x="312" y="85"/>
                    <a:pt x="313" y="84"/>
                  </a:cubicBezTo>
                  <a:cubicBezTo>
                    <a:pt x="314" y="83"/>
                    <a:pt x="315" y="82"/>
                    <a:pt x="315" y="82"/>
                  </a:cubicBezTo>
                  <a:cubicBezTo>
                    <a:pt x="315" y="82"/>
                    <a:pt x="314" y="81"/>
                    <a:pt x="314" y="81"/>
                  </a:cubicBezTo>
                  <a:cubicBezTo>
                    <a:pt x="314" y="80"/>
                    <a:pt x="314" y="80"/>
                    <a:pt x="313" y="80"/>
                  </a:cubicBezTo>
                  <a:cubicBezTo>
                    <a:pt x="313" y="80"/>
                    <a:pt x="313" y="80"/>
                    <a:pt x="313" y="80"/>
                  </a:cubicBezTo>
                  <a:cubicBezTo>
                    <a:pt x="313" y="80"/>
                    <a:pt x="313" y="80"/>
                    <a:pt x="313" y="80"/>
                  </a:cubicBezTo>
                  <a:cubicBezTo>
                    <a:pt x="312" y="81"/>
                    <a:pt x="311" y="82"/>
                    <a:pt x="310" y="82"/>
                  </a:cubicBezTo>
                  <a:cubicBezTo>
                    <a:pt x="310" y="82"/>
                    <a:pt x="309" y="82"/>
                    <a:pt x="309" y="81"/>
                  </a:cubicBezTo>
                  <a:cubicBezTo>
                    <a:pt x="309" y="80"/>
                    <a:pt x="309" y="80"/>
                    <a:pt x="309" y="79"/>
                  </a:cubicBezTo>
                  <a:cubicBezTo>
                    <a:pt x="309" y="79"/>
                    <a:pt x="309" y="79"/>
                    <a:pt x="309" y="79"/>
                  </a:cubicBezTo>
                  <a:cubicBezTo>
                    <a:pt x="309" y="78"/>
                    <a:pt x="310" y="78"/>
                    <a:pt x="311" y="77"/>
                  </a:cubicBezTo>
                  <a:cubicBezTo>
                    <a:pt x="311" y="77"/>
                    <a:pt x="312" y="76"/>
                    <a:pt x="312" y="76"/>
                  </a:cubicBezTo>
                  <a:cubicBezTo>
                    <a:pt x="312" y="76"/>
                    <a:pt x="312" y="76"/>
                    <a:pt x="312" y="76"/>
                  </a:cubicBezTo>
                  <a:cubicBezTo>
                    <a:pt x="312" y="76"/>
                    <a:pt x="311" y="76"/>
                    <a:pt x="311" y="76"/>
                  </a:cubicBezTo>
                  <a:cubicBezTo>
                    <a:pt x="311" y="75"/>
                    <a:pt x="310" y="75"/>
                    <a:pt x="309" y="74"/>
                  </a:cubicBezTo>
                  <a:cubicBezTo>
                    <a:pt x="309" y="74"/>
                    <a:pt x="306" y="77"/>
                    <a:pt x="304" y="78"/>
                  </a:cubicBezTo>
                  <a:cubicBezTo>
                    <a:pt x="303" y="79"/>
                    <a:pt x="303" y="80"/>
                    <a:pt x="303" y="80"/>
                  </a:cubicBezTo>
                  <a:cubicBezTo>
                    <a:pt x="303" y="80"/>
                    <a:pt x="303" y="80"/>
                    <a:pt x="303" y="80"/>
                  </a:cubicBezTo>
                  <a:cubicBezTo>
                    <a:pt x="302" y="80"/>
                    <a:pt x="299" y="79"/>
                    <a:pt x="297" y="79"/>
                  </a:cubicBezTo>
                  <a:cubicBezTo>
                    <a:pt x="297" y="79"/>
                    <a:pt x="297" y="79"/>
                    <a:pt x="296" y="79"/>
                  </a:cubicBezTo>
                  <a:cubicBezTo>
                    <a:pt x="295" y="78"/>
                    <a:pt x="294" y="78"/>
                    <a:pt x="294" y="77"/>
                  </a:cubicBezTo>
                  <a:cubicBezTo>
                    <a:pt x="294" y="77"/>
                    <a:pt x="294" y="76"/>
                    <a:pt x="294" y="76"/>
                  </a:cubicBezTo>
                  <a:cubicBezTo>
                    <a:pt x="293" y="76"/>
                    <a:pt x="290" y="79"/>
                    <a:pt x="288" y="81"/>
                  </a:cubicBezTo>
                  <a:cubicBezTo>
                    <a:pt x="287" y="82"/>
                    <a:pt x="286" y="83"/>
                    <a:pt x="286" y="83"/>
                  </a:cubicBezTo>
                  <a:cubicBezTo>
                    <a:pt x="286" y="83"/>
                    <a:pt x="286" y="83"/>
                    <a:pt x="286" y="83"/>
                  </a:cubicBezTo>
                  <a:cubicBezTo>
                    <a:pt x="286" y="83"/>
                    <a:pt x="284" y="83"/>
                    <a:pt x="282" y="84"/>
                  </a:cubicBezTo>
                  <a:cubicBezTo>
                    <a:pt x="280" y="84"/>
                    <a:pt x="278" y="84"/>
                    <a:pt x="278" y="85"/>
                  </a:cubicBezTo>
                  <a:cubicBezTo>
                    <a:pt x="278" y="85"/>
                    <a:pt x="278" y="85"/>
                    <a:pt x="278" y="86"/>
                  </a:cubicBezTo>
                  <a:cubicBezTo>
                    <a:pt x="278" y="86"/>
                    <a:pt x="277" y="87"/>
                    <a:pt x="277" y="87"/>
                  </a:cubicBezTo>
                  <a:cubicBezTo>
                    <a:pt x="277" y="88"/>
                    <a:pt x="275" y="89"/>
                    <a:pt x="274" y="89"/>
                  </a:cubicBezTo>
                  <a:cubicBezTo>
                    <a:pt x="273" y="89"/>
                    <a:pt x="273" y="90"/>
                    <a:pt x="272" y="90"/>
                  </a:cubicBezTo>
                  <a:cubicBezTo>
                    <a:pt x="272" y="90"/>
                    <a:pt x="272" y="91"/>
                    <a:pt x="272" y="91"/>
                  </a:cubicBezTo>
                  <a:cubicBezTo>
                    <a:pt x="272" y="91"/>
                    <a:pt x="272" y="91"/>
                    <a:pt x="272" y="92"/>
                  </a:cubicBezTo>
                  <a:cubicBezTo>
                    <a:pt x="272" y="92"/>
                    <a:pt x="272" y="92"/>
                    <a:pt x="272" y="92"/>
                  </a:cubicBezTo>
                  <a:cubicBezTo>
                    <a:pt x="272" y="92"/>
                    <a:pt x="272" y="93"/>
                    <a:pt x="272" y="93"/>
                  </a:cubicBezTo>
                  <a:cubicBezTo>
                    <a:pt x="271" y="93"/>
                    <a:pt x="271" y="94"/>
                    <a:pt x="270" y="94"/>
                  </a:cubicBezTo>
                  <a:cubicBezTo>
                    <a:pt x="270" y="94"/>
                    <a:pt x="268" y="94"/>
                    <a:pt x="266" y="95"/>
                  </a:cubicBezTo>
                  <a:cubicBezTo>
                    <a:pt x="264" y="95"/>
                    <a:pt x="262" y="95"/>
                    <a:pt x="262" y="95"/>
                  </a:cubicBezTo>
                  <a:cubicBezTo>
                    <a:pt x="262" y="95"/>
                    <a:pt x="262" y="95"/>
                    <a:pt x="262" y="95"/>
                  </a:cubicBezTo>
                  <a:cubicBezTo>
                    <a:pt x="262" y="95"/>
                    <a:pt x="262" y="95"/>
                    <a:pt x="262" y="95"/>
                  </a:cubicBezTo>
                  <a:cubicBezTo>
                    <a:pt x="262" y="95"/>
                    <a:pt x="262" y="95"/>
                    <a:pt x="262" y="95"/>
                  </a:cubicBezTo>
                  <a:cubicBezTo>
                    <a:pt x="261" y="95"/>
                    <a:pt x="261" y="95"/>
                    <a:pt x="261" y="95"/>
                  </a:cubicBezTo>
                  <a:cubicBezTo>
                    <a:pt x="261" y="95"/>
                    <a:pt x="261" y="95"/>
                    <a:pt x="261" y="96"/>
                  </a:cubicBezTo>
                  <a:cubicBezTo>
                    <a:pt x="261" y="96"/>
                    <a:pt x="261" y="96"/>
                    <a:pt x="261" y="96"/>
                  </a:cubicBezTo>
                  <a:cubicBezTo>
                    <a:pt x="260" y="96"/>
                    <a:pt x="260" y="96"/>
                    <a:pt x="260" y="96"/>
                  </a:cubicBezTo>
                  <a:cubicBezTo>
                    <a:pt x="260" y="96"/>
                    <a:pt x="260" y="96"/>
                    <a:pt x="260" y="96"/>
                  </a:cubicBezTo>
                  <a:cubicBezTo>
                    <a:pt x="260" y="96"/>
                    <a:pt x="260" y="97"/>
                    <a:pt x="261" y="97"/>
                  </a:cubicBezTo>
                  <a:cubicBezTo>
                    <a:pt x="261" y="97"/>
                    <a:pt x="261" y="98"/>
                    <a:pt x="261" y="98"/>
                  </a:cubicBezTo>
                  <a:cubicBezTo>
                    <a:pt x="261" y="98"/>
                    <a:pt x="263" y="98"/>
                    <a:pt x="264" y="98"/>
                  </a:cubicBezTo>
                  <a:cubicBezTo>
                    <a:pt x="264" y="99"/>
                    <a:pt x="265" y="99"/>
                    <a:pt x="266" y="99"/>
                  </a:cubicBezTo>
                  <a:cubicBezTo>
                    <a:pt x="266" y="100"/>
                    <a:pt x="266" y="100"/>
                    <a:pt x="266" y="101"/>
                  </a:cubicBezTo>
                  <a:cubicBezTo>
                    <a:pt x="266" y="101"/>
                    <a:pt x="266" y="101"/>
                    <a:pt x="266" y="101"/>
                  </a:cubicBezTo>
                  <a:cubicBezTo>
                    <a:pt x="265" y="102"/>
                    <a:pt x="265" y="102"/>
                    <a:pt x="265" y="102"/>
                  </a:cubicBezTo>
                  <a:cubicBezTo>
                    <a:pt x="265" y="102"/>
                    <a:pt x="265" y="103"/>
                    <a:pt x="266" y="103"/>
                  </a:cubicBezTo>
                  <a:cubicBezTo>
                    <a:pt x="266" y="104"/>
                    <a:pt x="266" y="104"/>
                    <a:pt x="266" y="105"/>
                  </a:cubicBezTo>
                  <a:cubicBezTo>
                    <a:pt x="266" y="106"/>
                    <a:pt x="265" y="106"/>
                    <a:pt x="265" y="107"/>
                  </a:cubicBezTo>
                  <a:cubicBezTo>
                    <a:pt x="265" y="107"/>
                    <a:pt x="265" y="107"/>
                    <a:pt x="265" y="107"/>
                  </a:cubicBezTo>
                  <a:cubicBezTo>
                    <a:pt x="265" y="107"/>
                    <a:pt x="265" y="107"/>
                    <a:pt x="265" y="107"/>
                  </a:cubicBezTo>
                  <a:cubicBezTo>
                    <a:pt x="265" y="107"/>
                    <a:pt x="265" y="107"/>
                    <a:pt x="265" y="107"/>
                  </a:cubicBezTo>
                  <a:cubicBezTo>
                    <a:pt x="264" y="107"/>
                    <a:pt x="264" y="107"/>
                    <a:pt x="263" y="107"/>
                  </a:cubicBezTo>
                  <a:cubicBezTo>
                    <a:pt x="262" y="107"/>
                    <a:pt x="262" y="106"/>
                    <a:pt x="261" y="106"/>
                  </a:cubicBezTo>
                  <a:cubicBezTo>
                    <a:pt x="261" y="106"/>
                    <a:pt x="259" y="107"/>
                    <a:pt x="257" y="107"/>
                  </a:cubicBezTo>
                  <a:cubicBezTo>
                    <a:pt x="255" y="107"/>
                    <a:pt x="253" y="107"/>
                    <a:pt x="251" y="107"/>
                  </a:cubicBezTo>
                  <a:cubicBezTo>
                    <a:pt x="250" y="107"/>
                    <a:pt x="249" y="107"/>
                    <a:pt x="248" y="106"/>
                  </a:cubicBezTo>
                  <a:cubicBezTo>
                    <a:pt x="248" y="106"/>
                    <a:pt x="247" y="105"/>
                    <a:pt x="246" y="105"/>
                  </a:cubicBezTo>
                  <a:cubicBezTo>
                    <a:pt x="245" y="105"/>
                    <a:pt x="245" y="106"/>
                    <a:pt x="244" y="106"/>
                  </a:cubicBezTo>
                  <a:cubicBezTo>
                    <a:pt x="244" y="106"/>
                    <a:pt x="243" y="107"/>
                    <a:pt x="242" y="107"/>
                  </a:cubicBezTo>
                  <a:cubicBezTo>
                    <a:pt x="241" y="107"/>
                    <a:pt x="241" y="108"/>
                    <a:pt x="240" y="108"/>
                  </a:cubicBezTo>
                  <a:cubicBezTo>
                    <a:pt x="240" y="107"/>
                    <a:pt x="239" y="107"/>
                    <a:pt x="239" y="107"/>
                  </a:cubicBezTo>
                  <a:cubicBezTo>
                    <a:pt x="238" y="107"/>
                    <a:pt x="238" y="107"/>
                    <a:pt x="237" y="106"/>
                  </a:cubicBezTo>
                  <a:cubicBezTo>
                    <a:pt x="237" y="106"/>
                    <a:pt x="237" y="106"/>
                    <a:pt x="237" y="106"/>
                  </a:cubicBezTo>
                  <a:cubicBezTo>
                    <a:pt x="236" y="106"/>
                    <a:pt x="235" y="106"/>
                    <a:pt x="235" y="106"/>
                  </a:cubicBezTo>
                  <a:cubicBezTo>
                    <a:pt x="235" y="106"/>
                    <a:pt x="234" y="106"/>
                    <a:pt x="233" y="106"/>
                  </a:cubicBezTo>
                  <a:cubicBezTo>
                    <a:pt x="232" y="106"/>
                    <a:pt x="231" y="105"/>
                    <a:pt x="231" y="105"/>
                  </a:cubicBezTo>
                  <a:cubicBezTo>
                    <a:pt x="230" y="104"/>
                    <a:pt x="229" y="104"/>
                    <a:pt x="229" y="103"/>
                  </a:cubicBezTo>
                  <a:cubicBezTo>
                    <a:pt x="229" y="102"/>
                    <a:pt x="229" y="102"/>
                    <a:pt x="229" y="101"/>
                  </a:cubicBezTo>
                  <a:cubicBezTo>
                    <a:pt x="229" y="101"/>
                    <a:pt x="229" y="101"/>
                    <a:pt x="229" y="101"/>
                  </a:cubicBezTo>
                  <a:cubicBezTo>
                    <a:pt x="229" y="101"/>
                    <a:pt x="229" y="101"/>
                    <a:pt x="229" y="101"/>
                  </a:cubicBezTo>
                  <a:cubicBezTo>
                    <a:pt x="229" y="100"/>
                    <a:pt x="229" y="100"/>
                    <a:pt x="229" y="100"/>
                  </a:cubicBezTo>
                  <a:cubicBezTo>
                    <a:pt x="229" y="100"/>
                    <a:pt x="229" y="100"/>
                    <a:pt x="229" y="99"/>
                  </a:cubicBezTo>
                  <a:cubicBezTo>
                    <a:pt x="229" y="99"/>
                    <a:pt x="228" y="98"/>
                    <a:pt x="228" y="97"/>
                  </a:cubicBezTo>
                  <a:cubicBezTo>
                    <a:pt x="228" y="97"/>
                    <a:pt x="228" y="95"/>
                    <a:pt x="228" y="94"/>
                  </a:cubicBezTo>
                  <a:cubicBezTo>
                    <a:pt x="229" y="93"/>
                    <a:pt x="229" y="92"/>
                    <a:pt x="229" y="92"/>
                  </a:cubicBezTo>
                  <a:cubicBezTo>
                    <a:pt x="229" y="92"/>
                    <a:pt x="229" y="91"/>
                    <a:pt x="228" y="91"/>
                  </a:cubicBezTo>
                  <a:cubicBezTo>
                    <a:pt x="228" y="91"/>
                    <a:pt x="228" y="91"/>
                    <a:pt x="228" y="91"/>
                  </a:cubicBezTo>
                  <a:cubicBezTo>
                    <a:pt x="228" y="91"/>
                    <a:pt x="227" y="91"/>
                    <a:pt x="227" y="91"/>
                  </a:cubicBezTo>
                  <a:cubicBezTo>
                    <a:pt x="227" y="91"/>
                    <a:pt x="226" y="91"/>
                    <a:pt x="225" y="92"/>
                  </a:cubicBezTo>
                  <a:cubicBezTo>
                    <a:pt x="224" y="92"/>
                    <a:pt x="223" y="93"/>
                    <a:pt x="222" y="94"/>
                  </a:cubicBezTo>
                  <a:cubicBezTo>
                    <a:pt x="222" y="94"/>
                    <a:pt x="222" y="94"/>
                    <a:pt x="221" y="94"/>
                  </a:cubicBezTo>
                  <a:cubicBezTo>
                    <a:pt x="221" y="95"/>
                    <a:pt x="221" y="96"/>
                    <a:pt x="221" y="97"/>
                  </a:cubicBezTo>
                  <a:cubicBezTo>
                    <a:pt x="221" y="98"/>
                    <a:pt x="220" y="99"/>
                    <a:pt x="220" y="101"/>
                  </a:cubicBezTo>
                  <a:cubicBezTo>
                    <a:pt x="220" y="102"/>
                    <a:pt x="220" y="103"/>
                    <a:pt x="220" y="103"/>
                  </a:cubicBezTo>
                  <a:cubicBezTo>
                    <a:pt x="219" y="104"/>
                    <a:pt x="220" y="104"/>
                    <a:pt x="221" y="105"/>
                  </a:cubicBezTo>
                  <a:cubicBezTo>
                    <a:pt x="221" y="106"/>
                    <a:pt x="222" y="106"/>
                    <a:pt x="222" y="106"/>
                  </a:cubicBezTo>
                  <a:cubicBezTo>
                    <a:pt x="222" y="107"/>
                    <a:pt x="221" y="108"/>
                    <a:pt x="221" y="108"/>
                  </a:cubicBezTo>
                  <a:cubicBezTo>
                    <a:pt x="221" y="110"/>
                    <a:pt x="221" y="111"/>
                    <a:pt x="220" y="111"/>
                  </a:cubicBezTo>
                  <a:cubicBezTo>
                    <a:pt x="220" y="111"/>
                    <a:pt x="220" y="111"/>
                    <a:pt x="220" y="111"/>
                  </a:cubicBezTo>
                  <a:cubicBezTo>
                    <a:pt x="220" y="111"/>
                    <a:pt x="219" y="111"/>
                    <a:pt x="218" y="111"/>
                  </a:cubicBezTo>
                  <a:cubicBezTo>
                    <a:pt x="218" y="111"/>
                    <a:pt x="218" y="111"/>
                    <a:pt x="217" y="111"/>
                  </a:cubicBezTo>
                  <a:cubicBezTo>
                    <a:pt x="217" y="111"/>
                    <a:pt x="216" y="111"/>
                    <a:pt x="214" y="111"/>
                  </a:cubicBezTo>
                  <a:cubicBezTo>
                    <a:pt x="213" y="111"/>
                    <a:pt x="212" y="112"/>
                    <a:pt x="211" y="112"/>
                  </a:cubicBezTo>
                  <a:cubicBezTo>
                    <a:pt x="211" y="112"/>
                    <a:pt x="210" y="111"/>
                    <a:pt x="210" y="111"/>
                  </a:cubicBezTo>
                  <a:cubicBezTo>
                    <a:pt x="210" y="110"/>
                    <a:pt x="209" y="110"/>
                    <a:pt x="209" y="109"/>
                  </a:cubicBezTo>
                  <a:cubicBezTo>
                    <a:pt x="209" y="109"/>
                    <a:pt x="208" y="110"/>
                    <a:pt x="208" y="110"/>
                  </a:cubicBezTo>
                  <a:cubicBezTo>
                    <a:pt x="207" y="111"/>
                    <a:pt x="207" y="111"/>
                    <a:pt x="207" y="111"/>
                  </a:cubicBezTo>
                  <a:cubicBezTo>
                    <a:pt x="206" y="112"/>
                    <a:pt x="205" y="111"/>
                    <a:pt x="204" y="110"/>
                  </a:cubicBezTo>
                  <a:cubicBezTo>
                    <a:pt x="203" y="110"/>
                    <a:pt x="202" y="109"/>
                    <a:pt x="201" y="109"/>
                  </a:cubicBezTo>
                  <a:cubicBezTo>
                    <a:pt x="200" y="109"/>
                    <a:pt x="200" y="109"/>
                    <a:pt x="199" y="109"/>
                  </a:cubicBezTo>
                  <a:cubicBezTo>
                    <a:pt x="198" y="109"/>
                    <a:pt x="197" y="109"/>
                    <a:pt x="196" y="109"/>
                  </a:cubicBezTo>
                  <a:cubicBezTo>
                    <a:pt x="194" y="109"/>
                    <a:pt x="194" y="108"/>
                    <a:pt x="194" y="107"/>
                  </a:cubicBezTo>
                  <a:cubicBezTo>
                    <a:pt x="194" y="107"/>
                    <a:pt x="194" y="106"/>
                    <a:pt x="194" y="106"/>
                  </a:cubicBezTo>
                  <a:cubicBezTo>
                    <a:pt x="194" y="106"/>
                    <a:pt x="194" y="106"/>
                    <a:pt x="193" y="107"/>
                  </a:cubicBezTo>
                  <a:cubicBezTo>
                    <a:pt x="193" y="107"/>
                    <a:pt x="193" y="107"/>
                    <a:pt x="193" y="107"/>
                  </a:cubicBezTo>
                  <a:cubicBezTo>
                    <a:pt x="192" y="107"/>
                    <a:pt x="190" y="108"/>
                    <a:pt x="190" y="106"/>
                  </a:cubicBezTo>
                  <a:cubicBezTo>
                    <a:pt x="189" y="106"/>
                    <a:pt x="187" y="105"/>
                    <a:pt x="185" y="104"/>
                  </a:cubicBezTo>
                  <a:cubicBezTo>
                    <a:pt x="184" y="104"/>
                    <a:pt x="184" y="103"/>
                    <a:pt x="183" y="103"/>
                  </a:cubicBezTo>
                  <a:cubicBezTo>
                    <a:pt x="183" y="103"/>
                    <a:pt x="183" y="102"/>
                    <a:pt x="183" y="101"/>
                  </a:cubicBezTo>
                  <a:cubicBezTo>
                    <a:pt x="182" y="101"/>
                    <a:pt x="182" y="101"/>
                    <a:pt x="182" y="100"/>
                  </a:cubicBezTo>
                  <a:cubicBezTo>
                    <a:pt x="182" y="100"/>
                    <a:pt x="181" y="100"/>
                    <a:pt x="181" y="100"/>
                  </a:cubicBezTo>
                  <a:cubicBezTo>
                    <a:pt x="180" y="99"/>
                    <a:pt x="180" y="99"/>
                    <a:pt x="180" y="99"/>
                  </a:cubicBezTo>
                  <a:cubicBezTo>
                    <a:pt x="179" y="99"/>
                    <a:pt x="179" y="99"/>
                    <a:pt x="179" y="99"/>
                  </a:cubicBezTo>
                  <a:cubicBezTo>
                    <a:pt x="178" y="99"/>
                    <a:pt x="177" y="99"/>
                    <a:pt x="177" y="99"/>
                  </a:cubicBezTo>
                  <a:cubicBezTo>
                    <a:pt x="175" y="99"/>
                    <a:pt x="175" y="99"/>
                    <a:pt x="175" y="99"/>
                  </a:cubicBezTo>
                  <a:cubicBezTo>
                    <a:pt x="175" y="99"/>
                    <a:pt x="175" y="99"/>
                    <a:pt x="174" y="99"/>
                  </a:cubicBezTo>
                  <a:cubicBezTo>
                    <a:pt x="174" y="100"/>
                    <a:pt x="173" y="99"/>
                    <a:pt x="172" y="99"/>
                  </a:cubicBezTo>
                  <a:cubicBezTo>
                    <a:pt x="171" y="99"/>
                    <a:pt x="171" y="99"/>
                    <a:pt x="171" y="99"/>
                  </a:cubicBezTo>
                  <a:cubicBezTo>
                    <a:pt x="170" y="99"/>
                    <a:pt x="170" y="99"/>
                    <a:pt x="170" y="99"/>
                  </a:cubicBezTo>
                  <a:cubicBezTo>
                    <a:pt x="170" y="99"/>
                    <a:pt x="170" y="100"/>
                    <a:pt x="169" y="100"/>
                  </a:cubicBezTo>
                  <a:cubicBezTo>
                    <a:pt x="168" y="101"/>
                    <a:pt x="168" y="101"/>
                    <a:pt x="167" y="100"/>
                  </a:cubicBezTo>
                  <a:cubicBezTo>
                    <a:pt x="167" y="100"/>
                    <a:pt x="167" y="100"/>
                    <a:pt x="167" y="100"/>
                  </a:cubicBezTo>
                  <a:cubicBezTo>
                    <a:pt x="167" y="99"/>
                    <a:pt x="167" y="99"/>
                    <a:pt x="167" y="99"/>
                  </a:cubicBezTo>
                  <a:cubicBezTo>
                    <a:pt x="167" y="99"/>
                    <a:pt x="167" y="99"/>
                    <a:pt x="167" y="99"/>
                  </a:cubicBezTo>
                  <a:cubicBezTo>
                    <a:pt x="167" y="99"/>
                    <a:pt x="165" y="98"/>
                    <a:pt x="163" y="98"/>
                  </a:cubicBezTo>
                  <a:cubicBezTo>
                    <a:pt x="163" y="98"/>
                    <a:pt x="162" y="98"/>
                    <a:pt x="162" y="98"/>
                  </a:cubicBezTo>
                  <a:cubicBezTo>
                    <a:pt x="162" y="98"/>
                    <a:pt x="161" y="97"/>
                    <a:pt x="161" y="96"/>
                  </a:cubicBezTo>
                  <a:cubicBezTo>
                    <a:pt x="161" y="96"/>
                    <a:pt x="161" y="96"/>
                    <a:pt x="161" y="96"/>
                  </a:cubicBezTo>
                  <a:cubicBezTo>
                    <a:pt x="161" y="96"/>
                    <a:pt x="159" y="95"/>
                    <a:pt x="157" y="94"/>
                  </a:cubicBezTo>
                  <a:cubicBezTo>
                    <a:pt x="156" y="94"/>
                    <a:pt x="155" y="94"/>
                    <a:pt x="155" y="93"/>
                  </a:cubicBezTo>
                  <a:cubicBezTo>
                    <a:pt x="154" y="93"/>
                    <a:pt x="154" y="93"/>
                    <a:pt x="154" y="93"/>
                  </a:cubicBezTo>
                  <a:cubicBezTo>
                    <a:pt x="154" y="93"/>
                    <a:pt x="154" y="93"/>
                    <a:pt x="154" y="93"/>
                  </a:cubicBezTo>
                  <a:cubicBezTo>
                    <a:pt x="154" y="94"/>
                    <a:pt x="153" y="94"/>
                    <a:pt x="153" y="94"/>
                  </a:cubicBezTo>
                  <a:cubicBezTo>
                    <a:pt x="152" y="95"/>
                    <a:pt x="150" y="93"/>
                    <a:pt x="149" y="93"/>
                  </a:cubicBezTo>
                  <a:cubicBezTo>
                    <a:pt x="149" y="92"/>
                    <a:pt x="149" y="92"/>
                    <a:pt x="149" y="92"/>
                  </a:cubicBezTo>
                  <a:cubicBezTo>
                    <a:pt x="148" y="92"/>
                    <a:pt x="146" y="90"/>
                    <a:pt x="145" y="89"/>
                  </a:cubicBezTo>
                  <a:cubicBezTo>
                    <a:pt x="144" y="88"/>
                    <a:pt x="144" y="88"/>
                    <a:pt x="144" y="88"/>
                  </a:cubicBezTo>
                  <a:cubicBezTo>
                    <a:pt x="144" y="88"/>
                    <a:pt x="142" y="86"/>
                    <a:pt x="140" y="85"/>
                  </a:cubicBezTo>
                  <a:cubicBezTo>
                    <a:pt x="139" y="85"/>
                    <a:pt x="138" y="84"/>
                    <a:pt x="138" y="84"/>
                  </a:cubicBezTo>
                  <a:cubicBezTo>
                    <a:pt x="138" y="84"/>
                    <a:pt x="138" y="84"/>
                    <a:pt x="138" y="85"/>
                  </a:cubicBezTo>
                  <a:cubicBezTo>
                    <a:pt x="138" y="85"/>
                    <a:pt x="138" y="85"/>
                    <a:pt x="137" y="85"/>
                  </a:cubicBezTo>
                  <a:cubicBezTo>
                    <a:pt x="137" y="85"/>
                    <a:pt x="135" y="85"/>
                    <a:pt x="134" y="84"/>
                  </a:cubicBezTo>
                  <a:cubicBezTo>
                    <a:pt x="134" y="83"/>
                    <a:pt x="133" y="83"/>
                    <a:pt x="133" y="83"/>
                  </a:cubicBezTo>
                  <a:cubicBezTo>
                    <a:pt x="132" y="82"/>
                    <a:pt x="132" y="80"/>
                    <a:pt x="133" y="80"/>
                  </a:cubicBezTo>
                  <a:cubicBezTo>
                    <a:pt x="133" y="80"/>
                    <a:pt x="133" y="80"/>
                    <a:pt x="133" y="80"/>
                  </a:cubicBezTo>
                  <a:cubicBezTo>
                    <a:pt x="133" y="80"/>
                    <a:pt x="133" y="80"/>
                    <a:pt x="133" y="80"/>
                  </a:cubicBezTo>
                  <a:cubicBezTo>
                    <a:pt x="133" y="79"/>
                    <a:pt x="134" y="77"/>
                    <a:pt x="134" y="76"/>
                  </a:cubicBezTo>
                  <a:cubicBezTo>
                    <a:pt x="134" y="76"/>
                    <a:pt x="134" y="75"/>
                    <a:pt x="134" y="75"/>
                  </a:cubicBezTo>
                  <a:cubicBezTo>
                    <a:pt x="134" y="74"/>
                    <a:pt x="135" y="73"/>
                    <a:pt x="136" y="73"/>
                  </a:cubicBezTo>
                  <a:cubicBezTo>
                    <a:pt x="136" y="73"/>
                    <a:pt x="136" y="72"/>
                    <a:pt x="136" y="72"/>
                  </a:cubicBezTo>
                  <a:cubicBezTo>
                    <a:pt x="136" y="72"/>
                    <a:pt x="136" y="72"/>
                    <a:pt x="136" y="71"/>
                  </a:cubicBezTo>
                  <a:cubicBezTo>
                    <a:pt x="136" y="71"/>
                    <a:pt x="136" y="70"/>
                    <a:pt x="136" y="70"/>
                  </a:cubicBezTo>
                  <a:cubicBezTo>
                    <a:pt x="136" y="70"/>
                    <a:pt x="139" y="67"/>
                    <a:pt x="141" y="66"/>
                  </a:cubicBezTo>
                  <a:cubicBezTo>
                    <a:pt x="142" y="65"/>
                    <a:pt x="142" y="65"/>
                    <a:pt x="142" y="65"/>
                  </a:cubicBezTo>
                  <a:cubicBezTo>
                    <a:pt x="141" y="65"/>
                    <a:pt x="140" y="64"/>
                    <a:pt x="138" y="64"/>
                  </a:cubicBezTo>
                  <a:cubicBezTo>
                    <a:pt x="136" y="63"/>
                    <a:pt x="135" y="62"/>
                    <a:pt x="134" y="61"/>
                  </a:cubicBezTo>
                  <a:cubicBezTo>
                    <a:pt x="133" y="61"/>
                    <a:pt x="134" y="60"/>
                    <a:pt x="134" y="59"/>
                  </a:cubicBezTo>
                  <a:cubicBezTo>
                    <a:pt x="134" y="59"/>
                    <a:pt x="134" y="59"/>
                    <a:pt x="134" y="59"/>
                  </a:cubicBezTo>
                  <a:cubicBezTo>
                    <a:pt x="134" y="59"/>
                    <a:pt x="133" y="58"/>
                    <a:pt x="131" y="58"/>
                  </a:cubicBezTo>
                  <a:cubicBezTo>
                    <a:pt x="128" y="57"/>
                    <a:pt x="125" y="55"/>
                    <a:pt x="125" y="55"/>
                  </a:cubicBezTo>
                  <a:cubicBezTo>
                    <a:pt x="125" y="54"/>
                    <a:pt x="124" y="54"/>
                    <a:pt x="124" y="53"/>
                  </a:cubicBezTo>
                  <a:cubicBezTo>
                    <a:pt x="123" y="52"/>
                    <a:pt x="122" y="51"/>
                    <a:pt x="122" y="51"/>
                  </a:cubicBezTo>
                  <a:cubicBezTo>
                    <a:pt x="122" y="51"/>
                    <a:pt x="122" y="51"/>
                    <a:pt x="121" y="51"/>
                  </a:cubicBezTo>
                  <a:cubicBezTo>
                    <a:pt x="121" y="51"/>
                    <a:pt x="121" y="51"/>
                    <a:pt x="121" y="52"/>
                  </a:cubicBezTo>
                  <a:cubicBezTo>
                    <a:pt x="121" y="52"/>
                    <a:pt x="121" y="52"/>
                    <a:pt x="120" y="53"/>
                  </a:cubicBezTo>
                  <a:cubicBezTo>
                    <a:pt x="120" y="53"/>
                    <a:pt x="120" y="53"/>
                    <a:pt x="120" y="53"/>
                  </a:cubicBezTo>
                  <a:cubicBezTo>
                    <a:pt x="120" y="53"/>
                    <a:pt x="120" y="53"/>
                    <a:pt x="119" y="53"/>
                  </a:cubicBezTo>
                  <a:cubicBezTo>
                    <a:pt x="119" y="53"/>
                    <a:pt x="119" y="53"/>
                    <a:pt x="119" y="52"/>
                  </a:cubicBezTo>
                  <a:cubicBezTo>
                    <a:pt x="118" y="52"/>
                    <a:pt x="117" y="51"/>
                    <a:pt x="117" y="50"/>
                  </a:cubicBezTo>
                  <a:cubicBezTo>
                    <a:pt x="117" y="49"/>
                    <a:pt x="117" y="47"/>
                    <a:pt x="117" y="46"/>
                  </a:cubicBezTo>
                  <a:cubicBezTo>
                    <a:pt x="117" y="45"/>
                    <a:pt x="118" y="45"/>
                    <a:pt x="118" y="45"/>
                  </a:cubicBezTo>
                  <a:cubicBezTo>
                    <a:pt x="117" y="44"/>
                    <a:pt x="117" y="44"/>
                    <a:pt x="116" y="43"/>
                  </a:cubicBezTo>
                  <a:cubicBezTo>
                    <a:pt x="116" y="42"/>
                    <a:pt x="115" y="42"/>
                    <a:pt x="115" y="41"/>
                  </a:cubicBezTo>
                  <a:cubicBezTo>
                    <a:pt x="114" y="40"/>
                    <a:pt x="114" y="39"/>
                    <a:pt x="114" y="39"/>
                  </a:cubicBezTo>
                  <a:cubicBezTo>
                    <a:pt x="114" y="38"/>
                    <a:pt x="114" y="37"/>
                    <a:pt x="114" y="37"/>
                  </a:cubicBezTo>
                  <a:cubicBezTo>
                    <a:pt x="114" y="35"/>
                    <a:pt x="116" y="35"/>
                    <a:pt x="117" y="35"/>
                  </a:cubicBezTo>
                  <a:cubicBezTo>
                    <a:pt x="117" y="35"/>
                    <a:pt x="117" y="35"/>
                    <a:pt x="117" y="35"/>
                  </a:cubicBezTo>
                  <a:cubicBezTo>
                    <a:pt x="117" y="35"/>
                    <a:pt x="117" y="35"/>
                    <a:pt x="117" y="35"/>
                  </a:cubicBezTo>
                  <a:cubicBezTo>
                    <a:pt x="118" y="35"/>
                    <a:pt x="119" y="36"/>
                    <a:pt x="120" y="37"/>
                  </a:cubicBezTo>
                  <a:cubicBezTo>
                    <a:pt x="120" y="38"/>
                    <a:pt x="121" y="38"/>
                    <a:pt x="121" y="38"/>
                  </a:cubicBezTo>
                  <a:cubicBezTo>
                    <a:pt x="121" y="38"/>
                    <a:pt x="122" y="38"/>
                    <a:pt x="123" y="37"/>
                  </a:cubicBezTo>
                  <a:cubicBezTo>
                    <a:pt x="124" y="36"/>
                    <a:pt x="125" y="35"/>
                    <a:pt x="125" y="34"/>
                  </a:cubicBezTo>
                  <a:cubicBezTo>
                    <a:pt x="125" y="34"/>
                    <a:pt x="125" y="34"/>
                    <a:pt x="125" y="34"/>
                  </a:cubicBezTo>
                  <a:cubicBezTo>
                    <a:pt x="125" y="34"/>
                    <a:pt x="125" y="34"/>
                    <a:pt x="125" y="34"/>
                  </a:cubicBezTo>
                  <a:cubicBezTo>
                    <a:pt x="125" y="33"/>
                    <a:pt x="125" y="32"/>
                    <a:pt x="125" y="31"/>
                  </a:cubicBezTo>
                  <a:cubicBezTo>
                    <a:pt x="125" y="31"/>
                    <a:pt x="125" y="30"/>
                    <a:pt x="125" y="29"/>
                  </a:cubicBezTo>
                  <a:cubicBezTo>
                    <a:pt x="125" y="29"/>
                    <a:pt x="124" y="29"/>
                    <a:pt x="123" y="29"/>
                  </a:cubicBezTo>
                  <a:cubicBezTo>
                    <a:pt x="122" y="28"/>
                    <a:pt x="120" y="27"/>
                    <a:pt x="120" y="26"/>
                  </a:cubicBezTo>
                  <a:cubicBezTo>
                    <a:pt x="120" y="26"/>
                    <a:pt x="120" y="26"/>
                    <a:pt x="120" y="26"/>
                  </a:cubicBezTo>
                  <a:cubicBezTo>
                    <a:pt x="119" y="26"/>
                    <a:pt x="119" y="23"/>
                    <a:pt x="118" y="21"/>
                  </a:cubicBezTo>
                  <a:cubicBezTo>
                    <a:pt x="118" y="20"/>
                    <a:pt x="117" y="18"/>
                    <a:pt x="117" y="18"/>
                  </a:cubicBezTo>
                  <a:cubicBezTo>
                    <a:pt x="117" y="17"/>
                    <a:pt x="118" y="16"/>
                    <a:pt x="119" y="15"/>
                  </a:cubicBezTo>
                  <a:cubicBezTo>
                    <a:pt x="119" y="15"/>
                    <a:pt x="120" y="14"/>
                    <a:pt x="120" y="14"/>
                  </a:cubicBezTo>
                  <a:cubicBezTo>
                    <a:pt x="120" y="14"/>
                    <a:pt x="118" y="13"/>
                    <a:pt x="116" y="13"/>
                  </a:cubicBezTo>
                  <a:cubicBezTo>
                    <a:pt x="114" y="12"/>
                    <a:pt x="113" y="11"/>
                    <a:pt x="112" y="10"/>
                  </a:cubicBezTo>
                  <a:cubicBezTo>
                    <a:pt x="112" y="10"/>
                    <a:pt x="112" y="10"/>
                    <a:pt x="112" y="10"/>
                  </a:cubicBezTo>
                  <a:cubicBezTo>
                    <a:pt x="112" y="10"/>
                    <a:pt x="111" y="7"/>
                    <a:pt x="111" y="5"/>
                  </a:cubicBezTo>
                  <a:cubicBezTo>
                    <a:pt x="110" y="4"/>
                    <a:pt x="110" y="3"/>
                    <a:pt x="110" y="2"/>
                  </a:cubicBezTo>
                  <a:cubicBezTo>
                    <a:pt x="110" y="2"/>
                    <a:pt x="110" y="1"/>
                    <a:pt x="110" y="1"/>
                  </a:cubicBezTo>
                  <a:cubicBezTo>
                    <a:pt x="110" y="0"/>
                    <a:pt x="109" y="0"/>
                    <a:pt x="109" y="0"/>
                  </a:cubicBezTo>
                  <a:cubicBezTo>
                    <a:pt x="107" y="1"/>
                    <a:pt x="106" y="1"/>
                    <a:pt x="105" y="0"/>
                  </a:cubicBezTo>
                  <a:cubicBezTo>
                    <a:pt x="105" y="0"/>
                    <a:pt x="105" y="0"/>
                    <a:pt x="105" y="0"/>
                  </a:cubicBezTo>
                  <a:cubicBezTo>
                    <a:pt x="104" y="0"/>
                    <a:pt x="104" y="0"/>
                    <a:pt x="103" y="0"/>
                  </a:cubicBezTo>
                  <a:cubicBezTo>
                    <a:pt x="102" y="1"/>
                    <a:pt x="101" y="4"/>
                    <a:pt x="100" y="5"/>
                  </a:cubicBezTo>
                  <a:cubicBezTo>
                    <a:pt x="99" y="6"/>
                    <a:pt x="99" y="7"/>
                    <a:pt x="98" y="8"/>
                  </a:cubicBezTo>
                  <a:cubicBezTo>
                    <a:pt x="97" y="9"/>
                    <a:pt x="97" y="9"/>
                    <a:pt x="96" y="10"/>
                  </a:cubicBezTo>
                  <a:cubicBezTo>
                    <a:pt x="96" y="10"/>
                    <a:pt x="95" y="10"/>
                    <a:pt x="94" y="10"/>
                  </a:cubicBezTo>
                  <a:cubicBezTo>
                    <a:pt x="93" y="10"/>
                    <a:pt x="91" y="10"/>
                    <a:pt x="91" y="11"/>
                  </a:cubicBezTo>
                  <a:cubicBezTo>
                    <a:pt x="90" y="11"/>
                    <a:pt x="90" y="11"/>
                    <a:pt x="90" y="11"/>
                  </a:cubicBezTo>
                  <a:cubicBezTo>
                    <a:pt x="88" y="12"/>
                    <a:pt x="87" y="13"/>
                    <a:pt x="86" y="13"/>
                  </a:cubicBezTo>
                  <a:cubicBezTo>
                    <a:pt x="85" y="13"/>
                    <a:pt x="83" y="13"/>
                    <a:pt x="82" y="13"/>
                  </a:cubicBezTo>
                  <a:cubicBezTo>
                    <a:pt x="81" y="13"/>
                    <a:pt x="81" y="13"/>
                    <a:pt x="81" y="13"/>
                  </a:cubicBezTo>
                  <a:cubicBezTo>
                    <a:pt x="81" y="13"/>
                    <a:pt x="80" y="12"/>
                    <a:pt x="79" y="12"/>
                  </a:cubicBezTo>
                  <a:cubicBezTo>
                    <a:pt x="79" y="11"/>
                    <a:pt x="78" y="11"/>
                    <a:pt x="78" y="11"/>
                  </a:cubicBezTo>
                  <a:cubicBezTo>
                    <a:pt x="78" y="11"/>
                    <a:pt x="78" y="11"/>
                    <a:pt x="78" y="11"/>
                  </a:cubicBezTo>
                  <a:cubicBezTo>
                    <a:pt x="78" y="11"/>
                    <a:pt x="77" y="11"/>
                    <a:pt x="76" y="11"/>
                  </a:cubicBezTo>
                  <a:cubicBezTo>
                    <a:pt x="75" y="10"/>
                    <a:pt x="73" y="10"/>
                    <a:pt x="73" y="10"/>
                  </a:cubicBezTo>
                  <a:cubicBezTo>
                    <a:pt x="72" y="10"/>
                    <a:pt x="70" y="10"/>
                    <a:pt x="69" y="10"/>
                  </a:cubicBezTo>
                  <a:cubicBezTo>
                    <a:pt x="67" y="11"/>
                    <a:pt x="66" y="11"/>
                    <a:pt x="66" y="11"/>
                  </a:cubicBezTo>
                  <a:cubicBezTo>
                    <a:pt x="66" y="11"/>
                    <a:pt x="66" y="11"/>
                    <a:pt x="66" y="11"/>
                  </a:cubicBezTo>
                  <a:cubicBezTo>
                    <a:pt x="66" y="11"/>
                    <a:pt x="66" y="11"/>
                    <a:pt x="66" y="11"/>
                  </a:cubicBezTo>
                  <a:cubicBezTo>
                    <a:pt x="65" y="12"/>
                    <a:pt x="64" y="13"/>
                    <a:pt x="63" y="14"/>
                  </a:cubicBezTo>
                  <a:cubicBezTo>
                    <a:pt x="63" y="14"/>
                    <a:pt x="64" y="14"/>
                    <a:pt x="64" y="14"/>
                  </a:cubicBezTo>
                  <a:cubicBezTo>
                    <a:pt x="64" y="14"/>
                    <a:pt x="64" y="14"/>
                    <a:pt x="65" y="14"/>
                  </a:cubicBezTo>
                  <a:cubicBezTo>
                    <a:pt x="65" y="14"/>
                    <a:pt x="65" y="14"/>
                    <a:pt x="66" y="15"/>
                  </a:cubicBezTo>
                  <a:cubicBezTo>
                    <a:pt x="66" y="15"/>
                    <a:pt x="66" y="15"/>
                    <a:pt x="66" y="15"/>
                  </a:cubicBezTo>
                  <a:cubicBezTo>
                    <a:pt x="66" y="15"/>
                    <a:pt x="66" y="16"/>
                    <a:pt x="66" y="17"/>
                  </a:cubicBezTo>
                  <a:cubicBezTo>
                    <a:pt x="66" y="17"/>
                    <a:pt x="66" y="18"/>
                    <a:pt x="66" y="18"/>
                  </a:cubicBezTo>
                  <a:cubicBezTo>
                    <a:pt x="66" y="18"/>
                    <a:pt x="66" y="18"/>
                    <a:pt x="66" y="18"/>
                  </a:cubicBezTo>
                  <a:cubicBezTo>
                    <a:pt x="66" y="18"/>
                    <a:pt x="66" y="18"/>
                    <a:pt x="67" y="18"/>
                  </a:cubicBezTo>
                  <a:cubicBezTo>
                    <a:pt x="68" y="18"/>
                    <a:pt x="68" y="18"/>
                    <a:pt x="69" y="19"/>
                  </a:cubicBezTo>
                  <a:cubicBezTo>
                    <a:pt x="69" y="20"/>
                    <a:pt x="68" y="21"/>
                    <a:pt x="67" y="21"/>
                  </a:cubicBezTo>
                  <a:cubicBezTo>
                    <a:pt x="66" y="22"/>
                    <a:pt x="66" y="22"/>
                    <a:pt x="66" y="22"/>
                  </a:cubicBezTo>
                  <a:cubicBezTo>
                    <a:pt x="66" y="22"/>
                    <a:pt x="66" y="22"/>
                    <a:pt x="66" y="22"/>
                  </a:cubicBezTo>
                  <a:cubicBezTo>
                    <a:pt x="66" y="23"/>
                    <a:pt x="66" y="23"/>
                    <a:pt x="66" y="23"/>
                  </a:cubicBezTo>
                  <a:cubicBezTo>
                    <a:pt x="67" y="23"/>
                    <a:pt x="68" y="24"/>
                    <a:pt x="68" y="25"/>
                  </a:cubicBezTo>
                  <a:cubicBezTo>
                    <a:pt x="68" y="26"/>
                    <a:pt x="68" y="27"/>
                    <a:pt x="67" y="28"/>
                  </a:cubicBezTo>
                  <a:cubicBezTo>
                    <a:pt x="67" y="28"/>
                    <a:pt x="67" y="29"/>
                    <a:pt x="66" y="29"/>
                  </a:cubicBezTo>
                  <a:cubicBezTo>
                    <a:pt x="66" y="29"/>
                    <a:pt x="67" y="30"/>
                    <a:pt x="68" y="31"/>
                  </a:cubicBezTo>
                  <a:cubicBezTo>
                    <a:pt x="69" y="32"/>
                    <a:pt x="70" y="33"/>
                    <a:pt x="70" y="33"/>
                  </a:cubicBezTo>
                  <a:cubicBezTo>
                    <a:pt x="71" y="33"/>
                    <a:pt x="71" y="33"/>
                    <a:pt x="72" y="33"/>
                  </a:cubicBezTo>
                  <a:cubicBezTo>
                    <a:pt x="72" y="33"/>
                    <a:pt x="72" y="33"/>
                    <a:pt x="73" y="33"/>
                  </a:cubicBezTo>
                  <a:cubicBezTo>
                    <a:pt x="74" y="33"/>
                    <a:pt x="74" y="34"/>
                    <a:pt x="74" y="35"/>
                  </a:cubicBezTo>
                  <a:cubicBezTo>
                    <a:pt x="74" y="35"/>
                    <a:pt x="74" y="36"/>
                    <a:pt x="74" y="36"/>
                  </a:cubicBezTo>
                  <a:cubicBezTo>
                    <a:pt x="74" y="37"/>
                    <a:pt x="74" y="37"/>
                    <a:pt x="74" y="37"/>
                  </a:cubicBezTo>
                  <a:cubicBezTo>
                    <a:pt x="74" y="37"/>
                    <a:pt x="76" y="38"/>
                    <a:pt x="77" y="38"/>
                  </a:cubicBezTo>
                  <a:cubicBezTo>
                    <a:pt x="78" y="38"/>
                    <a:pt x="80" y="38"/>
                    <a:pt x="80" y="39"/>
                  </a:cubicBezTo>
                  <a:cubicBezTo>
                    <a:pt x="81" y="39"/>
                    <a:pt x="81" y="40"/>
                    <a:pt x="81" y="40"/>
                  </a:cubicBezTo>
                  <a:cubicBezTo>
                    <a:pt x="81" y="41"/>
                    <a:pt x="81" y="41"/>
                    <a:pt x="80" y="42"/>
                  </a:cubicBezTo>
                  <a:cubicBezTo>
                    <a:pt x="80" y="42"/>
                    <a:pt x="78" y="43"/>
                    <a:pt x="76" y="44"/>
                  </a:cubicBezTo>
                  <a:cubicBezTo>
                    <a:pt x="75" y="45"/>
                    <a:pt x="74" y="45"/>
                    <a:pt x="74" y="45"/>
                  </a:cubicBezTo>
                  <a:cubicBezTo>
                    <a:pt x="73" y="45"/>
                    <a:pt x="73" y="46"/>
                    <a:pt x="72" y="46"/>
                  </a:cubicBezTo>
                  <a:cubicBezTo>
                    <a:pt x="72" y="47"/>
                    <a:pt x="72" y="47"/>
                    <a:pt x="72" y="47"/>
                  </a:cubicBezTo>
                  <a:cubicBezTo>
                    <a:pt x="72" y="47"/>
                    <a:pt x="72" y="48"/>
                    <a:pt x="72" y="49"/>
                  </a:cubicBezTo>
                  <a:cubicBezTo>
                    <a:pt x="72" y="51"/>
                    <a:pt x="73" y="55"/>
                    <a:pt x="73" y="56"/>
                  </a:cubicBezTo>
                  <a:cubicBezTo>
                    <a:pt x="72" y="57"/>
                    <a:pt x="70" y="58"/>
                    <a:pt x="69" y="59"/>
                  </a:cubicBezTo>
                  <a:cubicBezTo>
                    <a:pt x="68" y="59"/>
                    <a:pt x="68" y="59"/>
                    <a:pt x="68" y="59"/>
                  </a:cubicBezTo>
                  <a:cubicBezTo>
                    <a:pt x="67" y="60"/>
                    <a:pt x="67" y="61"/>
                    <a:pt x="66" y="62"/>
                  </a:cubicBezTo>
                  <a:cubicBezTo>
                    <a:pt x="65" y="62"/>
                    <a:pt x="64" y="63"/>
                    <a:pt x="64" y="63"/>
                  </a:cubicBezTo>
                  <a:cubicBezTo>
                    <a:pt x="64" y="64"/>
                    <a:pt x="64" y="64"/>
                    <a:pt x="64" y="64"/>
                  </a:cubicBezTo>
                  <a:cubicBezTo>
                    <a:pt x="64" y="64"/>
                    <a:pt x="64" y="64"/>
                    <a:pt x="65" y="64"/>
                  </a:cubicBezTo>
                  <a:cubicBezTo>
                    <a:pt x="65" y="64"/>
                    <a:pt x="66" y="65"/>
                    <a:pt x="66" y="66"/>
                  </a:cubicBezTo>
                  <a:cubicBezTo>
                    <a:pt x="66" y="66"/>
                    <a:pt x="64" y="67"/>
                    <a:pt x="62" y="68"/>
                  </a:cubicBezTo>
                  <a:cubicBezTo>
                    <a:pt x="61" y="68"/>
                    <a:pt x="60" y="69"/>
                    <a:pt x="59" y="69"/>
                  </a:cubicBezTo>
                  <a:cubicBezTo>
                    <a:pt x="58" y="70"/>
                    <a:pt x="57" y="74"/>
                    <a:pt x="56" y="77"/>
                  </a:cubicBezTo>
                  <a:cubicBezTo>
                    <a:pt x="55" y="78"/>
                    <a:pt x="55" y="79"/>
                    <a:pt x="55" y="80"/>
                  </a:cubicBezTo>
                  <a:cubicBezTo>
                    <a:pt x="54" y="80"/>
                    <a:pt x="53" y="81"/>
                    <a:pt x="52" y="81"/>
                  </a:cubicBezTo>
                  <a:cubicBezTo>
                    <a:pt x="51" y="81"/>
                    <a:pt x="49" y="81"/>
                    <a:pt x="49" y="82"/>
                  </a:cubicBezTo>
                  <a:cubicBezTo>
                    <a:pt x="48" y="83"/>
                    <a:pt x="46" y="86"/>
                    <a:pt x="44" y="89"/>
                  </a:cubicBezTo>
                  <a:cubicBezTo>
                    <a:pt x="42" y="91"/>
                    <a:pt x="41" y="93"/>
                    <a:pt x="41" y="93"/>
                  </a:cubicBezTo>
                  <a:cubicBezTo>
                    <a:pt x="40" y="94"/>
                    <a:pt x="39" y="94"/>
                    <a:pt x="37" y="94"/>
                  </a:cubicBezTo>
                  <a:cubicBezTo>
                    <a:pt x="36" y="94"/>
                    <a:pt x="35" y="94"/>
                    <a:pt x="34" y="94"/>
                  </a:cubicBezTo>
                  <a:cubicBezTo>
                    <a:pt x="33" y="94"/>
                    <a:pt x="32" y="95"/>
                    <a:pt x="32" y="95"/>
                  </a:cubicBezTo>
                  <a:cubicBezTo>
                    <a:pt x="31" y="95"/>
                    <a:pt x="31" y="95"/>
                    <a:pt x="31" y="96"/>
                  </a:cubicBezTo>
                  <a:cubicBezTo>
                    <a:pt x="30" y="96"/>
                    <a:pt x="28" y="95"/>
                    <a:pt x="28" y="94"/>
                  </a:cubicBezTo>
                  <a:cubicBezTo>
                    <a:pt x="27" y="93"/>
                    <a:pt x="26" y="92"/>
                    <a:pt x="26" y="92"/>
                  </a:cubicBezTo>
                  <a:cubicBezTo>
                    <a:pt x="26" y="92"/>
                    <a:pt x="25" y="93"/>
                    <a:pt x="25" y="93"/>
                  </a:cubicBezTo>
                  <a:cubicBezTo>
                    <a:pt x="24" y="93"/>
                    <a:pt x="24" y="93"/>
                    <a:pt x="24" y="94"/>
                  </a:cubicBezTo>
                  <a:cubicBezTo>
                    <a:pt x="24" y="94"/>
                    <a:pt x="21" y="97"/>
                    <a:pt x="20" y="99"/>
                  </a:cubicBezTo>
                  <a:cubicBezTo>
                    <a:pt x="18" y="101"/>
                    <a:pt x="17" y="102"/>
                    <a:pt x="17" y="103"/>
                  </a:cubicBezTo>
                  <a:cubicBezTo>
                    <a:pt x="17" y="103"/>
                    <a:pt x="16" y="104"/>
                    <a:pt x="16" y="105"/>
                  </a:cubicBezTo>
                  <a:cubicBezTo>
                    <a:pt x="16" y="105"/>
                    <a:pt x="16" y="105"/>
                    <a:pt x="16" y="105"/>
                  </a:cubicBezTo>
                  <a:cubicBezTo>
                    <a:pt x="16" y="106"/>
                    <a:pt x="16" y="106"/>
                    <a:pt x="16" y="107"/>
                  </a:cubicBezTo>
                  <a:cubicBezTo>
                    <a:pt x="16" y="107"/>
                    <a:pt x="18" y="107"/>
                    <a:pt x="19" y="108"/>
                  </a:cubicBezTo>
                  <a:cubicBezTo>
                    <a:pt x="21" y="108"/>
                    <a:pt x="23" y="108"/>
                    <a:pt x="23" y="109"/>
                  </a:cubicBezTo>
                  <a:cubicBezTo>
                    <a:pt x="24" y="109"/>
                    <a:pt x="24" y="110"/>
                    <a:pt x="24" y="111"/>
                  </a:cubicBezTo>
                  <a:cubicBezTo>
                    <a:pt x="24" y="112"/>
                    <a:pt x="23" y="113"/>
                    <a:pt x="23" y="114"/>
                  </a:cubicBezTo>
                  <a:cubicBezTo>
                    <a:pt x="23" y="114"/>
                    <a:pt x="23" y="115"/>
                    <a:pt x="24" y="116"/>
                  </a:cubicBezTo>
                  <a:cubicBezTo>
                    <a:pt x="24" y="117"/>
                    <a:pt x="25" y="118"/>
                    <a:pt x="25" y="119"/>
                  </a:cubicBezTo>
                  <a:cubicBezTo>
                    <a:pt x="25" y="119"/>
                    <a:pt x="25" y="119"/>
                    <a:pt x="25" y="119"/>
                  </a:cubicBezTo>
                  <a:cubicBezTo>
                    <a:pt x="25" y="119"/>
                    <a:pt x="27" y="119"/>
                    <a:pt x="27" y="119"/>
                  </a:cubicBezTo>
                  <a:cubicBezTo>
                    <a:pt x="28" y="119"/>
                    <a:pt x="29" y="119"/>
                    <a:pt x="29" y="119"/>
                  </a:cubicBezTo>
                  <a:cubicBezTo>
                    <a:pt x="29" y="119"/>
                    <a:pt x="30" y="120"/>
                    <a:pt x="31" y="122"/>
                  </a:cubicBezTo>
                  <a:cubicBezTo>
                    <a:pt x="32" y="125"/>
                    <a:pt x="33" y="129"/>
                    <a:pt x="34" y="130"/>
                  </a:cubicBezTo>
                  <a:cubicBezTo>
                    <a:pt x="34" y="131"/>
                    <a:pt x="34" y="131"/>
                    <a:pt x="33" y="132"/>
                  </a:cubicBezTo>
                  <a:cubicBezTo>
                    <a:pt x="33" y="132"/>
                    <a:pt x="33" y="132"/>
                    <a:pt x="33" y="132"/>
                  </a:cubicBezTo>
                  <a:cubicBezTo>
                    <a:pt x="33" y="133"/>
                    <a:pt x="33" y="133"/>
                    <a:pt x="33" y="133"/>
                  </a:cubicBezTo>
                  <a:cubicBezTo>
                    <a:pt x="33" y="134"/>
                    <a:pt x="33" y="134"/>
                    <a:pt x="33" y="134"/>
                  </a:cubicBezTo>
                  <a:cubicBezTo>
                    <a:pt x="33" y="134"/>
                    <a:pt x="33" y="134"/>
                    <a:pt x="33" y="134"/>
                  </a:cubicBezTo>
                  <a:cubicBezTo>
                    <a:pt x="33" y="135"/>
                    <a:pt x="33" y="135"/>
                    <a:pt x="33" y="135"/>
                  </a:cubicBezTo>
                  <a:cubicBezTo>
                    <a:pt x="33" y="135"/>
                    <a:pt x="33" y="135"/>
                    <a:pt x="33" y="135"/>
                  </a:cubicBezTo>
                  <a:cubicBezTo>
                    <a:pt x="33" y="135"/>
                    <a:pt x="32" y="135"/>
                    <a:pt x="31" y="136"/>
                  </a:cubicBezTo>
                  <a:cubicBezTo>
                    <a:pt x="31" y="136"/>
                    <a:pt x="30" y="136"/>
                    <a:pt x="30" y="136"/>
                  </a:cubicBezTo>
                  <a:cubicBezTo>
                    <a:pt x="30" y="136"/>
                    <a:pt x="30" y="136"/>
                    <a:pt x="30" y="136"/>
                  </a:cubicBezTo>
                  <a:cubicBezTo>
                    <a:pt x="29" y="136"/>
                    <a:pt x="29" y="136"/>
                    <a:pt x="29" y="136"/>
                  </a:cubicBezTo>
                  <a:cubicBezTo>
                    <a:pt x="29" y="136"/>
                    <a:pt x="29" y="136"/>
                    <a:pt x="29" y="136"/>
                  </a:cubicBezTo>
                  <a:cubicBezTo>
                    <a:pt x="29" y="136"/>
                    <a:pt x="29" y="135"/>
                    <a:pt x="29" y="135"/>
                  </a:cubicBezTo>
                  <a:cubicBezTo>
                    <a:pt x="28" y="135"/>
                    <a:pt x="27" y="134"/>
                    <a:pt x="27" y="134"/>
                  </a:cubicBezTo>
                  <a:cubicBezTo>
                    <a:pt x="26" y="134"/>
                    <a:pt x="25" y="135"/>
                    <a:pt x="24" y="136"/>
                  </a:cubicBezTo>
                  <a:cubicBezTo>
                    <a:pt x="23" y="136"/>
                    <a:pt x="22" y="137"/>
                    <a:pt x="21" y="137"/>
                  </a:cubicBezTo>
                  <a:cubicBezTo>
                    <a:pt x="20" y="137"/>
                    <a:pt x="17" y="137"/>
                    <a:pt x="14" y="136"/>
                  </a:cubicBezTo>
                  <a:cubicBezTo>
                    <a:pt x="11" y="136"/>
                    <a:pt x="7" y="135"/>
                    <a:pt x="7" y="135"/>
                  </a:cubicBezTo>
                  <a:cubicBezTo>
                    <a:pt x="7" y="136"/>
                    <a:pt x="7" y="137"/>
                    <a:pt x="7" y="137"/>
                  </a:cubicBezTo>
                  <a:cubicBezTo>
                    <a:pt x="7" y="138"/>
                    <a:pt x="7" y="139"/>
                    <a:pt x="6" y="139"/>
                  </a:cubicBezTo>
                  <a:cubicBezTo>
                    <a:pt x="6" y="139"/>
                    <a:pt x="6" y="139"/>
                    <a:pt x="6" y="139"/>
                  </a:cubicBezTo>
                  <a:cubicBezTo>
                    <a:pt x="6" y="139"/>
                    <a:pt x="5" y="139"/>
                    <a:pt x="5" y="140"/>
                  </a:cubicBezTo>
                  <a:cubicBezTo>
                    <a:pt x="4" y="140"/>
                    <a:pt x="3" y="140"/>
                    <a:pt x="3" y="140"/>
                  </a:cubicBezTo>
                  <a:cubicBezTo>
                    <a:pt x="3" y="140"/>
                    <a:pt x="2" y="142"/>
                    <a:pt x="1" y="143"/>
                  </a:cubicBezTo>
                  <a:cubicBezTo>
                    <a:pt x="0" y="144"/>
                    <a:pt x="0" y="144"/>
                    <a:pt x="0" y="14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8" name="ANZ"/>
            <p:cNvGrpSpPr/>
            <p:nvPr/>
          </p:nvGrpSpPr>
          <p:grpSpPr>
            <a:xfrm>
              <a:off x="7158038" y="4363244"/>
              <a:ext cx="1673225" cy="1009649"/>
              <a:chOff x="7143750" y="4352926"/>
              <a:chExt cx="1673225" cy="1009649"/>
            </a:xfrm>
            <a:grpFill/>
          </p:grpSpPr>
          <p:sp>
            <p:nvSpPr>
              <p:cNvPr id="374" name="Freeform 326"/>
              <p:cNvSpPr>
                <a:spLocks/>
              </p:cNvSpPr>
              <p:nvPr/>
            </p:nvSpPr>
            <p:spPr bwMode="auto">
              <a:xfrm>
                <a:off x="7143750" y="4352926"/>
                <a:ext cx="1039813" cy="776288"/>
              </a:xfrm>
              <a:custGeom>
                <a:avLst/>
                <a:gdLst>
                  <a:gd name="T0" fmla="*/ 191 w 451"/>
                  <a:gd name="T1" fmla="*/ 25 h 337"/>
                  <a:gd name="T2" fmla="*/ 201 w 451"/>
                  <a:gd name="T3" fmla="*/ 17 h 337"/>
                  <a:gd name="T4" fmla="*/ 218 w 451"/>
                  <a:gd name="T5" fmla="*/ 15 h 337"/>
                  <a:gd name="T6" fmla="*/ 213 w 451"/>
                  <a:gd name="T7" fmla="*/ 5 h 337"/>
                  <a:gd name="T8" fmla="*/ 224 w 451"/>
                  <a:gd name="T9" fmla="*/ 10 h 337"/>
                  <a:gd name="T10" fmla="*/ 248 w 451"/>
                  <a:gd name="T11" fmla="*/ 17 h 337"/>
                  <a:gd name="T12" fmla="*/ 256 w 451"/>
                  <a:gd name="T13" fmla="*/ 16 h 337"/>
                  <a:gd name="T14" fmla="*/ 264 w 451"/>
                  <a:gd name="T15" fmla="*/ 17 h 337"/>
                  <a:gd name="T16" fmla="*/ 259 w 451"/>
                  <a:gd name="T17" fmla="*/ 27 h 337"/>
                  <a:gd name="T18" fmla="*/ 255 w 451"/>
                  <a:gd name="T19" fmla="*/ 52 h 337"/>
                  <a:gd name="T20" fmla="*/ 297 w 451"/>
                  <a:gd name="T21" fmla="*/ 77 h 337"/>
                  <a:gd name="T22" fmla="*/ 317 w 451"/>
                  <a:gd name="T23" fmla="*/ 45 h 337"/>
                  <a:gd name="T24" fmla="*/ 319 w 451"/>
                  <a:gd name="T25" fmla="*/ 20 h 337"/>
                  <a:gd name="T26" fmla="*/ 330 w 451"/>
                  <a:gd name="T27" fmla="*/ 4 h 337"/>
                  <a:gd name="T28" fmla="*/ 340 w 451"/>
                  <a:gd name="T29" fmla="*/ 32 h 337"/>
                  <a:gd name="T30" fmla="*/ 358 w 451"/>
                  <a:gd name="T31" fmla="*/ 53 h 337"/>
                  <a:gd name="T32" fmla="*/ 367 w 451"/>
                  <a:gd name="T33" fmla="*/ 85 h 337"/>
                  <a:gd name="T34" fmla="*/ 382 w 451"/>
                  <a:gd name="T35" fmla="*/ 97 h 337"/>
                  <a:gd name="T36" fmla="*/ 396 w 451"/>
                  <a:gd name="T37" fmla="*/ 113 h 337"/>
                  <a:gd name="T38" fmla="*/ 411 w 451"/>
                  <a:gd name="T39" fmla="*/ 131 h 337"/>
                  <a:gd name="T40" fmla="*/ 419 w 451"/>
                  <a:gd name="T41" fmla="*/ 144 h 337"/>
                  <a:gd name="T42" fmla="*/ 438 w 451"/>
                  <a:gd name="T43" fmla="*/ 164 h 337"/>
                  <a:gd name="T44" fmla="*/ 445 w 451"/>
                  <a:gd name="T45" fmla="*/ 185 h 337"/>
                  <a:gd name="T46" fmla="*/ 447 w 451"/>
                  <a:gd name="T47" fmla="*/ 221 h 337"/>
                  <a:gd name="T48" fmla="*/ 434 w 451"/>
                  <a:gd name="T49" fmla="*/ 257 h 337"/>
                  <a:gd name="T50" fmla="*/ 419 w 451"/>
                  <a:gd name="T51" fmla="*/ 282 h 337"/>
                  <a:gd name="T52" fmla="*/ 407 w 451"/>
                  <a:gd name="T53" fmla="*/ 317 h 337"/>
                  <a:gd name="T54" fmla="*/ 372 w 451"/>
                  <a:gd name="T55" fmla="*/ 331 h 337"/>
                  <a:gd name="T56" fmla="*/ 359 w 451"/>
                  <a:gd name="T57" fmla="*/ 328 h 337"/>
                  <a:gd name="T58" fmla="*/ 348 w 451"/>
                  <a:gd name="T59" fmla="*/ 324 h 337"/>
                  <a:gd name="T60" fmla="*/ 316 w 451"/>
                  <a:gd name="T61" fmla="*/ 328 h 337"/>
                  <a:gd name="T62" fmla="*/ 290 w 451"/>
                  <a:gd name="T63" fmla="*/ 295 h 337"/>
                  <a:gd name="T64" fmla="*/ 279 w 451"/>
                  <a:gd name="T65" fmla="*/ 292 h 337"/>
                  <a:gd name="T66" fmla="*/ 265 w 451"/>
                  <a:gd name="T67" fmla="*/ 287 h 337"/>
                  <a:gd name="T68" fmla="*/ 278 w 451"/>
                  <a:gd name="T69" fmla="*/ 259 h 337"/>
                  <a:gd name="T70" fmla="*/ 255 w 451"/>
                  <a:gd name="T71" fmla="*/ 284 h 337"/>
                  <a:gd name="T72" fmla="*/ 240 w 451"/>
                  <a:gd name="T73" fmla="*/ 261 h 337"/>
                  <a:gd name="T74" fmla="*/ 226 w 451"/>
                  <a:gd name="T75" fmla="*/ 249 h 337"/>
                  <a:gd name="T76" fmla="*/ 160 w 451"/>
                  <a:gd name="T77" fmla="*/ 250 h 337"/>
                  <a:gd name="T78" fmla="*/ 104 w 451"/>
                  <a:gd name="T79" fmla="*/ 272 h 337"/>
                  <a:gd name="T80" fmla="*/ 52 w 451"/>
                  <a:gd name="T81" fmla="*/ 286 h 337"/>
                  <a:gd name="T82" fmla="*/ 25 w 451"/>
                  <a:gd name="T83" fmla="*/ 267 h 337"/>
                  <a:gd name="T84" fmla="*/ 23 w 451"/>
                  <a:gd name="T85" fmla="*/ 225 h 337"/>
                  <a:gd name="T86" fmla="*/ 3 w 451"/>
                  <a:gd name="T87" fmla="*/ 176 h 337"/>
                  <a:gd name="T88" fmla="*/ 10 w 451"/>
                  <a:gd name="T89" fmla="*/ 179 h 337"/>
                  <a:gd name="T90" fmla="*/ 6 w 451"/>
                  <a:gd name="T91" fmla="*/ 154 h 337"/>
                  <a:gd name="T92" fmla="*/ 17 w 451"/>
                  <a:gd name="T93" fmla="*/ 133 h 337"/>
                  <a:gd name="T94" fmla="*/ 54 w 451"/>
                  <a:gd name="T95" fmla="*/ 113 h 337"/>
                  <a:gd name="T96" fmla="*/ 99 w 451"/>
                  <a:gd name="T97" fmla="*/ 87 h 337"/>
                  <a:gd name="T98" fmla="*/ 110 w 451"/>
                  <a:gd name="T99" fmla="*/ 68 h 337"/>
                  <a:gd name="T100" fmla="*/ 121 w 451"/>
                  <a:gd name="T101" fmla="*/ 73 h 337"/>
                  <a:gd name="T102" fmla="*/ 121 w 451"/>
                  <a:gd name="T103" fmla="*/ 64 h 337"/>
                  <a:gd name="T104" fmla="*/ 131 w 451"/>
                  <a:gd name="T105" fmla="*/ 58 h 337"/>
                  <a:gd name="T106" fmla="*/ 134 w 451"/>
                  <a:gd name="T107" fmla="*/ 50 h 337"/>
                  <a:gd name="T108" fmla="*/ 146 w 451"/>
                  <a:gd name="T109" fmla="*/ 40 h 337"/>
                  <a:gd name="T110" fmla="*/ 168 w 451"/>
                  <a:gd name="T111" fmla="*/ 49 h 337"/>
                  <a:gd name="T112" fmla="*/ 180 w 451"/>
                  <a:gd name="T113" fmla="*/ 5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1" h="337">
                    <a:moveTo>
                      <a:pt x="183" y="41"/>
                    </a:moveTo>
                    <a:cubicBezTo>
                      <a:pt x="183" y="38"/>
                      <a:pt x="183" y="38"/>
                      <a:pt x="184" y="38"/>
                    </a:cubicBezTo>
                    <a:cubicBezTo>
                      <a:pt x="186" y="37"/>
                      <a:pt x="187" y="34"/>
                      <a:pt x="187" y="33"/>
                    </a:cubicBezTo>
                    <a:cubicBezTo>
                      <a:pt x="187" y="32"/>
                      <a:pt x="187" y="31"/>
                      <a:pt x="188" y="31"/>
                    </a:cubicBezTo>
                    <a:cubicBezTo>
                      <a:pt x="188" y="31"/>
                      <a:pt x="189" y="31"/>
                      <a:pt x="190" y="32"/>
                    </a:cubicBezTo>
                    <a:cubicBezTo>
                      <a:pt x="190" y="32"/>
                      <a:pt x="192" y="30"/>
                      <a:pt x="192" y="30"/>
                    </a:cubicBezTo>
                    <a:cubicBezTo>
                      <a:pt x="193" y="30"/>
                      <a:pt x="193" y="30"/>
                      <a:pt x="193" y="29"/>
                    </a:cubicBezTo>
                    <a:cubicBezTo>
                      <a:pt x="193" y="29"/>
                      <a:pt x="192" y="29"/>
                      <a:pt x="191" y="28"/>
                    </a:cubicBezTo>
                    <a:cubicBezTo>
                      <a:pt x="191" y="26"/>
                      <a:pt x="190" y="27"/>
                      <a:pt x="191" y="25"/>
                    </a:cubicBezTo>
                    <a:cubicBezTo>
                      <a:pt x="191" y="24"/>
                      <a:pt x="194" y="22"/>
                      <a:pt x="195" y="22"/>
                    </a:cubicBezTo>
                    <a:cubicBezTo>
                      <a:pt x="196" y="22"/>
                      <a:pt x="196" y="23"/>
                      <a:pt x="197" y="22"/>
                    </a:cubicBezTo>
                    <a:cubicBezTo>
                      <a:pt x="197" y="22"/>
                      <a:pt x="196" y="20"/>
                      <a:pt x="196" y="20"/>
                    </a:cubicBezTo>
                    <a:cubicBezTo>
                      <a:pt x="196" y="20"/>
                      <a:pt x="196" y="19"/>
                      <a:pt x="196" y="19"/>
                    </a:cubicBezTo>
                    <a:cubicBezTo>
                      <a:pt x="197" y="18"/>
                      <a:pt x="197" y="20"/>
                      <a:pt x="198" y="20"/>
                    </a:cubicBezTo>
                    <a:cubicBezTo>
                      <a:pt x="199" y="21"/>
                      <a:pt x="200" y="22"/>
                      <a:pt x="200" y="21"/>
                    </a:cubicBezTo>
                    <a:cubicBezTo>
                      <a:pt x="200" y="20"/>
                      <a:pt x="199" y="19"/>
                      <a:pt x="200" y="19"/>
                    </a:cubicBezTo>
                    <a:cubicBezTo>
                      <a:pt x="200" y="19"/>
                      <a:pt x="201" y="19"/>
                      <a:pt x="202" y="19"/>
                    </a:cubicBezTo>
                    <a:cubicBezTo>
                      <a:pt x="202" y="18"/>
                      <a:pt x="201" y="17"/>
                      <a:pt x="201" y="17"/>
                    </a:cubicBezTo>
                    <a:cubicBezTo>
                      <a:pt x="202" y="16"/>
                      <a:pt x="203" y="17"/>
                      <a:pt x="203" y="17"/>
                    </a:cubicBezTo>
                    <a:cubicBezTo>
                      <a:pt x="203" y="16"/>
                      <a:pt x="203" y="16"/>
                      <a:pt x="204" y="16"/>
                    </a:cubicBezTo>
                    <a:cubicBezTo>
                      <a:pt x="205" y="16"/>
                      <a:pt x="205" y="18"/>
                      <a:pt x="207" y="18"/>
                    </a:cubicBezTo>
                    <a:cubicBezTo>
                      <a:pt x="209" y="18"/>
                      <a:pt x="210" y="19"/>
                      <a:pt x="212" y="18"/>
                    </a:cubicBezTo>
                    <a:cubicBezTo>
                      <a:pt x="213" y="17"/>
                      <a:pt x="214" y="17"/>
                      <a:pt x="214" y="17"/>
                    </a:cubicBezTo>
                    <a:cubicBezTo>
                      <a:pt x="214" y="17"/>
                      <a:pt x="215" y="17"/>
                      <a:pt x="215" y="17"/>
                    </a:cubicBezTo>
                    <a:cubicBezTo>
                      <a:pt x="216" y="17"/>
                      <a:pt x="213" y="19"/>
                      <a:pt x="215" y="19"/>
                    </a:cubicBezTo>
                    <a:cubicBezTo>
                      <a:pt x="218" y="19"/>
                      <a:pt x="219" y="17"/>
                      <a:pt x="219" y="16"/>
                    </a:cubicBezTo>
                    <a:cubicBezTo>
                      <a:pt x="219" y="16"/>
                      <a:pt x="218" y="16"/>
                      <a:pt x="218" y="15"/>
                    </a:cubicBezTo>
                    <a:cubicBezTo>
                      <a:pt x="218" y="14"/>
                      <a:pt x="219" y="12"/>
                      <a:pt x="219" y="12"/>
                    </a:cubicBezTo>
                    <a:cubicBezTo>
                      <a:pt x="219" y="12"/>
                      <a:pt x="217" y="13"/>
                      <a:pt x="218" y="12"/>
                    </a:cubicBezTo>
                    <a:cubicBezTo>
                      <a:pt x="218" y="11"/>
                      <a:pt x="219" y="10"/>
                      <a:pt x="218" y="10"/>
                    </a:cubicBezTo>
                    <a:cubicBezTo>
                      <a:pt x="218" y="10"/>
                      <a:pt x="216" y="8"/>
                      <a:pt x="216" y="8"/>
                    </a:cubicBezTo>
                    <a:cubicBezTo>
                      <a:pt x="216" y="8"/>
                      <a:pt x="213" y="10"/>
                      <a:pt x="212" y="9"/>
                    </a:cubicBezTo>
                    <a:cubicBezTo>
                      <a:pt x="212" y="8"/>
                      <a:pt x="209" y="7"/>
                      <a:pt x="209" y="6"/>
                    </a:cubicBezTo>
                    <a:cubicBezTo>
                      <a:pt x="210" y="5"/>
                      <a:pt x="211" y="5"/>
                      <a:pt x="212" y="5"/>
                    </a:cubicBezTo>
                    <a:cubicBezTo>
                      <a:pt x="212" y="5"/>
                      <a:pt x="212" y="7"/>
                      <a:pt x="213" y="7"/>
                    </a:cubicBezTo>
                    <a:cubicBezTo>
                      <a:pt x="213" y="7"/>
                      <a:pt x="213" y="5"/>
                      <a:pt x="213" y="5"/>
                    </a:cubicBezTo>
                    <a:cubicBezTo>
                      <a:pt x="214" y="5"/>
                      <a:pt x="214" y="6"/>
                      <a:pt x="214" y="6"/>
                    </a:cubicBezTo>
                    <a:cubicBezTo>
                      <a:pt x="215" y="6"/>
                      <a:pt x="215" y="5"/>
                      <a:pt x="215" y="5"/>
                    </a:cubicBezTo>
                    <a:cubicBezTo>
                      <a:pt x="216" y="5"/>
                      <a:pt x="217" y="7"/>
                      <a:pt x="217" y="6"/>
                    </a:cubicBezTo>
                    <a:cubicBezTo>
                      <a:pt x="217" y="6"/>
                      <a:pt x="216" y="5"/>
                      <a:pt x="217" y="4"/>
                    </a:cubicBezTo>
                    <a:cubicBezTo>
                      <a:pt x="218" y="4"/>
                      <a:pt x="218" y="3"/>
                      <a:pt x="218" y="4"/>
                    </a:cubicBezTo>
                    <a:cubicBezTo>
                      <a:pt x="219" y="4"/>
                      <a:pt x="218" y="7"/>
                      <a:pt x="219" y="7"/>
                    </a:cubicBezTo>
                    <a:cubicBezTo>
                      <a:pt x="219" y="8"/>
                      <a:pt x="219" y="9"/>
                      <a:pt x="220" y="9"/>
                    </a:cubicBezTo>
                    <a:cubicBezTo>
                      <a:pt x="220" y="9"/>
                      <a:pt x="221" y="7"/>
                      <a:pt x="222" y="7"/>
                    </a:cubicBezTo>
                    <a:cubicBezTo>
                      <a:pt x="223" y="7"/>
                      <a:pt x="223" y="10"/>
                      <a:pt x="224" y="10"/>
                    </a:cubicBezTo>
                    <a:cubicBezTo>
                      <a:pt x="225" y="10"/>
                      <a:pt x="228" y="11"/>
                      <a:pt x="228" y="12"/>
                    </a:cubicBezTo>
                    <a:cubicBezTo>
                      <a:pt x="229" y="12"/>
                      <a:pt x="228" y="13"/>
                      <a:pt x="228" y="13"/>
                    </a:cubicBezTo>
                    <a:cubicBezTo>
                      <a:pt x="229" y="13"/>
                      <a:pt x="232" y="12"/>
                      <a:pt x="233" y="12"/>
                    </a:cubicBezTo>
                    <a:cubicBezTo>
                      <a:pt x="234" y="12"/>
                      <a:pt x="235" y="13"/>
                      <a:pt x="235" y="14"/>
                    </a:cubicBezTo>
                    <a:cubicBezTo>
                      <a:pt x="235" y="14"/>
                      <a:pt x="234" y="16"/>
                      <a:pt x="236" y="16"/>
                    </a:cubicBezTo>
                    <a:cubicBezTo>
                      <a:pt x="237" y="16"/>
                      <a:pt x="239" y="16"/>
                      <a:pt x="240" y="15"/>
                    </a:cubicBezTo>
                    <a:cubicBezTo>
                      <a:pt x="241" y="15"/>
                      <a:pt x="241" y="14"/>
                      <a:pt x="242" y="14"/>
                    </a:cubicBezTo>
                    <a:cubicBezTo>
                      <a:pt x="243" y="14"/>
                      <a:pt x="246" y="18"/>
                      <a:pt x="247" y="18"/>
                    </a:cubicBezTo>
                    <a:cubicBezTo>
                      <a:pt x="247" y="18"/>
                      <a:pt x="248" y="18"/>
                      <a:pt x="248" y="17"/>
                    </a:cubicBezTo>
                    <a:cubicBezTo>
                      <a:pt x="248" y="17"/>
                      <a:pt x="248" y="17"/>
                      <a:pt x="248" y="16"/>
                    </a:cubicBezTo>
                    <a:cubicBezTo>
                      <a:pt x="249" y="16"/>
                      <a:pt x="251" y="16"/>
                      <a:pt x="251" y="15"/>
                    </a:cubicBezTo>
                    <a:cubicBezTo>
                      <a:pt x="251" y="15"/>
                      <a:pt x="250" y="15"/>
                      <a:pt x="251" y="14"/>
                    </a:cubicBezTo>
                    <a:cubicBezTo>
                      <a:pt x="251" y="14"/>
                      <a:pt x="254" y="11"/>
                      <a:pt x="255" y="12"/>
                    </a:cubicBezTo>
                    <a:cubicBezTo>
                      <a:pt x="255" y="12"/>
                      <a:pt x="254" y="13"/>
                      <a:pt x="254" y="14"/>
                    </a:cubicBezTo>
                    <a:cubicBezTo>
                      <a:pt x="254" y="14"/>
                      <a:pt x="255" y="14"/>
                      <a:pt x="255" y="15"/>
                    </a:cubicBezTo>
                    <a:cubicBezTo>
                      <a:pt x="254" y="15"/>
                      <a:pt x="252" y="16"/>
                      <a:pt x="252" y="17"/>
                    </a:cubicBezTo>
                    <a:cubicBezTo>
                      <a:pt x="252" y="17"/>
                      <a:pt x="252" y="19"/>
                      <a:pt x="253" y="18"/>
                    </a:cubicBezTo>
                    <a:cubicBezTo>
                      <a:pt x="254" y="18"/>
                      <a:pt x="255" y="16"/>
                      <a:pt x="256" y="16"/>
                    </a:cubicBezTo>
                    <a:cubicBezTo>
                      <a:pt x="256" y="17"/>
                      <a:pt x="255" y="18"/>
                      <a:pt x="256" y="18"/>
                    </a:cubicBezTo>
                    <a:cubicBezTo>
                      <a:pt x="257" y="19"/>
                      <a:pt x="257" y="20"/>
                      <a:pt x="258" y="20"/>
                    </a:cubicBezTo>
                    <a:cubicBezTo>
                      <a:pt x="259" y="19"/>
                      <a:pt x="260" y="18"/>
                      <a:pt x="259" y="18"/>
                    </a:cubicBezTo>
                    <a:cubicBezTo>
                      <a:pt x="259" y="17"/>
                      <a:pt x="258" y="17"/>
                      <a:pt x="258" y="16"/>
                    </a:cubicBezTo>
                    <a:cubicBezTo>
                      <a:pt x="258" y="15"/>
                      <a:pt x="259" y="15"/>
                      <a:pt x="260" y="15"/>
                    </a:cubicBezTo>
                    <a:cubicBezTo>
                      <a:pt x="261" y="15"/>
                      <a:pt x="261" y="14"/>
                      <a:pt x="262" y="14"/>
                    </a:cubicBezTo>
                    <a:cubicBezTo>
                      <a:pt x="262" y="14"/>
                      <a:pt x="262" y="15"/>
                      <a:pt x="262" y="15"/>
                    </a:cubicBezTo>
                    <a:cubicBezTo>
                      <a:pt x="262" y="16"/>
                      <a:pt x="262" y="17"/>
                      <a:pt x="263" y="17"/>
                    </a:cubicBezTo>
                    <a:cubicBezTo>
                      <a:pt x="263" y="17"/>
                      <a:pt x="264" y="17"/>
                      <a:pt x="264" y="17"/>
                    </a:cubicBezTo>
                    <a:cubicBezTo>
                      <a:pt x="265" y="17"/>
                      <a:pt x="266" y="18"/>
                      <a:pt x="266" y="18"/>
                    </a:cubicBezTo>
                    <a:cubicBezTo>
                      <a:pt x="266" y="19"/>
                      <a:pt x="263" y="20"/>
                      <a:pt x="263" y="21"/>
                    </a:cubicBezTo>
                    <a:cubicBezTo>
                      <a:pt x="263" y="21"/>
                      <a:pt x="263" y="23"/>
                      <a:pt x="263" y="23"/>
                    </a:cubicBezTo>
                    <a:cubicBezTo>
                      <a:pt x="262" y="24"/>
                      <a:pt x="261" y="23"/>
                      <a:pt x="261" y="23"/>
                    </a:cubicBezTo>
                    <a:cubicBezTo>
                      <a:pt x="260" y="24"/>
                      <a:pt x="261" y="24"/>
                      <a:pt x="261" y="25"/>
                    </a:cubicBezTo>
                    <a:cubicBezTo>
                      <a:pt x="262" y="25"/>
                      <a:pt x="261" y="25"/>
                      <a:pt x="261" y="26"/>
                    </a:cubicBezTo>
                    <a:cubicBezTo>
                      <a:pt x="261" y="27"/>
                      <a:pt x="261" y="27"/>
                      <a:pt x="261" y="28"/>
                    </a:cubicBezTo>
                    <a:cubicBezTo>
                      <a:pt x="260" y="29"/>
                      <a:pt x="259" y="30"/>
                      <a:pt x="259" y="29"/>
                    </a:cubicBezTo>
                    <a:cubicBezTo>
                      <a:pt x="259" y="29"/>
                      <a:pt x="260" y="27"/>
                      <a:pt x="259" y="27"/>
                    </a:cubicBezTo>
                    <a:cubicBezTo>
                      <a:pt x="257" y="28"/>
                      <a:pt x="256" y="29"/>
                      <a:pt x="255" y="29"/>
                    </a:cubicBezTo>
                    <a:cubicBezTo>
                      <a:pt x="254" y="29"/>
                      <a:pt x="255" y="32"/>
                      <a:pt x="254" y="32"/>
                    </a:cubicBezTo>
                    <a:cubicBezTo>
                      <a:pt x="254" y="33"/>
                      <a:pt x="254" y="34"/>
                      <a:pt x="254" y="34"/>
                    </a:cubicBezTo>
                    <a:cubicBezTo>
                      <a:pt x="255" y="34"/>
                      <a:pt x="255" y="33"/>
                      <a:pt x="256" y="34"/>
                    </a:cubicBezTo>
                    <a:cubicBezTo>
                      <a:pt x="256" y="34"/>
                      <a:pt x="255" y="37"/>
                      <a:pt x="254" y="38"/>
                    </a:cubicBezTo>
                    <a:cubicBezTo>
                      <a:pt x="253" y="40"/>
                      <a:pt x="252" y="43"/>
                      <a:pt x="251" y="44"/>
                    </a:cubicBezTo>
                    <a:cubicBezTo>
                      <a:pt x="249" y="45"/>
                      <a:pt x="250" y="44"/>
                      <a:pt x="249" y="45"/>
                    </a:cubicBezTo>
                    <a:cubicBezTo>
                      <a:pt x="249" y="47"/>
                      <a:pt x="250" y="47"/>
                      <a:pt x="250" y="48"/>
                    </a:cubicBezTo>
                    <a:cubicBezTo>
                      <a:pt x="250" y="49"/>
                      <a:pt x="253" y="50"/>
                      <a:pt x="255" y="52"/>
                    </a:cubicBezTo>
                    <a:cubicBezTo>
                      <a:pt x="257" y="54"/>
                      <a:pt x="260" y="55"/>
                      <a:pt x="261" y="57"/>
                    </a:cubicBezTo>
                    <a:cubicBezTo>
                      <a:pt x="262" y="58"/>
                      <a:pt x="262" y="59"/>
                      <a:pt x="263" y="59"/>
                    </a:cubicBezTo>
                    <a:cubicBezTo>
                      <a:pt x="265" y="59"/>
                      <a:pt x="266" y="59"/>
                      <a:pt x="267" y="59"/>
                    </a:cubicBezTo>
                    <a:cubicBezTo>
                      <a:pt x="267" y="59"/>
                      <a:pt x="270" y="61"/>
                      <a:pt x="272" y="62"/>
                    </a:cubicBezTo>
                    <a:cubicBezTo>
                      <a:pt x="274" y="64"/>
                      <a:pt x="276" y="65"/>
                      <a:pt x="278" y="66"/>
                    </a:cubicBezTo>
                    <a:cubicBezTo>
                      <a:pt x="279" y="66"/>
                      <a:pt x="283" y="68"/>
                      <a:pt x="285" y="69"/>
                    </a:cubicBezTo>
                    <a:cubicBezTo>
                      <a:pt x="287" y="69"/>
                      <a:pt x="288" y="69"/>
                      <a:pt x="289" y="70"/>
                    </a:cubicBezTo>
                    <a:cubicBezTo>
                      <a:pt x="290" y="71"/>
                      <a:pt x="289" y="71"/>
                      <a:pt x="291" y="73"/>
                    </a:cubicBezTo>
                    <a:cubicBezTo>
                      <a:pt x="293" y="74"/>
                      <a:pt x="296" y="76"/>
                      <a:pt x="297" y="77"/>
                    </a:cubicBezTo>
                    <a:cubicBezTo>
                      <a:pt x="298" y="77"/>
                      <a:pt x="299" y="79"/>
                      <a:pt x="300" y="79"/>
                    </a:cubicBezTo>
                    <a:cubicBezTo>
                      <a:pt x="301" y="79"/>
                      <a:pt x="302" y="78"/>
                      <a:pt x="304" y="78"/>
                    </a:cubicBezTo>
                    <a:cubicBezTo>
                      <a:pt x="306" y="78"/>
                      <a:pt x="306" y="78"/>
                      <a:pt x="307" y="77"/>
                    </a:cubicBezTo>
                    <a:cubicBezTo>
                      <a:pt x="308" y="77"/>
                      <a:pt x="309" y="76"/>
                      <a:pt x="309" y="75"/>
                    </a:cubicBezTo>
                    <a:cubicBezTo>
                      <a:pt x="310" y="74"/>
                      <a:pt x="312" y="69"/>
                      <a:pt x="313" y="66"/>
                    </a:cubicBezTo>
                    <a:cubicBezTo>
                      <a:pt x="314" y="64"/>
                      <a:pt x="315" y="61"/>
                      <a:pt x="316" y="59"/>
                    </a:cubicBezTo>
                    <a:cubicBezTo>
                      <a:pt x="317" y="57"/>
                      <a:pt x="317" y="54"/>
                      <a:pt x="317" y="53"/>
                    </a:cubicBezTo>
                    <a:cubicBezTo>
                      <a:pt x="318" y="51"/>
                      <a:pt x="318" y="50"/>
                      <a:pt x="318" y="49"/>
                    </a:cubicBezTo>
                    <a:cubicBezTo>
                      <a:pt x="318" y="47"/>
                      <a:pt x="317" y="47"/>
                      <a:pt x="317" y="45"/>
                    </a:cubicBezTo>
                    <a:cubicBezTo>
                      <a:pt x="317" y="43"/>
                      <a:pt x="318" y="41"/>
                      <a:pt x="317" y="39"/>
                    </a:cubicBezTo>
                    <a:cubicBezTo>
                      <a:pt x="317" y="38"/>
                      <a:pt x="316" y="35"/>
                      <a:pt x="316" y="35"/>
                    </a:cubicBezTo>
                    <a:cubicBezTo>
                      <a:pt x="316" y="34"/>
                      <a:pt x="318" y="30"/>
                      <a:pt x="318" y="29"/>
                    </a:cubicBezTo>
                    <a:cubicBezTo>
                      <a:pt x="318" y="28"/>
                      <a:pt x="317" y="25"/>
                      <a:pt x="318" y="25"/>
                    </a:cubicBezTo>
                    <a:cubicBezTo>
                      <a:pt x="318" y="24"/>
                      <a:pt x="319" y="23"/>
                      <a:pt x="319" y="23"/>
                    </a:cubicBezTo>
                    <a:cubicBezTo>
                      <a:pt x="320" y="22"/>
                      <a:pt x="321" y="25"/>
                      <a:pt x="321" y="25"/>
                    </a:cubicBezTo>
                    <a:cubicBezTo>
                      <a:pt x="321" y="24"/>
                      <a:pt x="321" y="23"/>
                      <a:pt x="321" y="22"/>
                    </a:cubicBezTo>
                    <a:cubicBezTo>
                      <a:pt x="321" y="22"/>
                      <a:pt x="321" y="22"/>
                      <a:pt x="321" y="21"/>
                    </a:cubicBezTo>
                    <a:cubicBezTo>
                      <a:pt x="321" y="21"/>
                      <a:pt x="319" y="20"/>
                      <a:pt x="319" y="20"/>
                    </a:cubicBezTo>
                    <a:cubicBezTo>
                      <a:pt x="319" y="20"/>
                      <a:pt x="318" y="21"/>
                      <a:pt x="318" y="20"/>
                    </a:cubicBezTo>
                    <a:cubicBezTo>
                      <a:pt x="318" y="20"/>
                      <a:pt x="319" y="19"/>
                      <a:pt x="319" y="18"/>
                    </a:cubicBezTo>
                    <a:cubicBezTo>
                      <a:pt x="319" y="17"/>
                      <a:pt x="320" y="16"/>
                      <a:pt x="321" y="14"/>
                    </a:cubicBezTo>
                    <a:cubicBezTo>
                      <a:pt x="321" y="12"/>
                      <a:pt x="322" y="7"/>
                      <a:pt x="323" y="6"/>
                    </a:cubicBezTo>
                    <a:cubicBezTo>
                      <a:pt x="323" y="4"/>
                      <a:pt x="322" y="4"/>
                      <a:pt x="323" y="3"/>
                    </a:cubicBezTo>
                    <a:cubicBezTo>
                      <a:pt x="324" y="2"/>
                      <a:pt x="327" y="0"/>
                      <a:pt x="328" y="0"/>
                    </a:cubicBezTo>
                    <a:cubicBezTo>
                      <a:pt x="328" y="0"/>
                      <a:pt x="329" y="1"/>
                      <a:pt x="329" y="1"/>
                    </a:cubicBezTo>
                    <a:cubicBezTo>
                      <a:pt x="329" y="2"/>
                      <a:pt x="328" y="3"/>
                      <a:pt x="328" y="3"/>
                    </a:cubicBezTo>
                    <a:cubicBezTo>
                      <a:pt x="328" y="3"/>
                      <a:pt x="329" y="3"/>
                      <a:pt x="330" y="4"/>
                    </a:cubicBezTo>
                    <a:cubicBezTo>
                      <a:pt x="330" y="4"/>
                      <a:pt x="331" y="8"/>
                      <a:pt x="331" y="9"/>
                    </a:cubicBezTo>
                    <a:cubicBezTo>
                      <a:pt x="331" y="10"/>
                      <a:pt x="331" y="13"/>
                      <a:pt x="331" y="13"/>
                    </a:cubicBezTo>
                    <a:cubicBezTo>
                      <a:pt x="332" y="13"/>
                      <a:pt x="335" y="14"/>
                      <a:pt x="335" y="14"/>
                    </a:cubicBezTo>
                    <a:cubicBezTo>
                      <a:pt x="335" y="15"/>
                      <a:pt x="333" y="17"/>
                      <a:pt x="334" y="18"/>
                    </a:cubicBezTo>
                    <a:cubicBezTo>
                      <a:pt x="334" y="19"/>
                      <a:pt x="337" y="21"/>
                      <a:pt x="337" y="21"/>
                    </a:cubicBezTo>
                    <a:cubicBezTo>
                      <a:pt x="337" y="22"/>
                      <a:pt x="336" y="24"/>
                      <a:pt x="337" y="24"/>
                    </a:cubicBezTo>
                    <a:cubicBezTo>
                      <a:pt x="337" y="25"/>
                      <a:pt x="339" y="23"/>
                      <a:pt x="339" y="24"/>
                    </a:cubicBezTo>
                    <a:cubicBezTo>
                      <a:pt x="339" y="25"/>
                      <a:pt x="338" y="26"/>
                      <a:pt x="338" y="27"/>
                    </a:cubicBezTo>
                    <a:cubicBezTo>
                      <a:pt x="339" y="28"/>
                      <a:pt x="339" y="30"/>
                      <a:pt x="340" y="32"/>
                    </a:cubicBezTo>
                    <a:cubicBezTo>
                      <a:pt x="340" y="35"/>
                      <a:pt x="341" y="40"/>
                      <a:pt x="342" y="41"/>
                    </a:cubicBezTo>
                    <a:cubicBezTo>
                      <a:pt x="342" y="42"/>
                      <a:pt x="342" y="43"/>
                      <a:pt x="343" y="42"/>
                    </a:cubicBezTo>
                    <a:cubicBezTo>
                      <a:pt x="344" y="42"/>
                      <a:pt x="345" y="41"/>
                      <a:pt x="346" y="40"/>
                    </a:cubicBezTo>
                    <a:cubicBezTo>
                      <a:pt x="347" y="40"/>
                      <a:pt x="348" y="39"/>
                      <a:pt x="349" y="40"/>
                    </a:cubicBezTo>
                    <a:cubicBezTo>
                      <a:pt x="350" y="41"/>
                      <a:pt x="349" y="42"/>
                      <a:pt x="351" y="43"/>
                    </a:cubicBezTo>
                    <a:cubicBezTo>
                      <a:pt x="353" y="44"/>
                      <a:pt x="358" y="47"/>
                      <a:pt x="358" y="48"/>
                    </a:cubicBezTo>
                    <a:cubicBezTo>
                      <a:pt x="359" y="49"/>
                      <a:pt x="357" y="49"/>
                      <a:pt x="358" y="49"/>
                    </a:cubicBezTo>
                    <a:cubicBezTo>
                      <a:pt x="358" y="50"/>
                      <a:pt x="359" y="50"/>
                      <a:pt x="359" y="51"/>
                    </a:cubicBezTo>
                    <a:cubicBezTo>
                      <a:pt x="359" y="52"/>
                      <a:pt x="357" y="52"/>
                      <a:pt x="358" y="53"/>
                    </a:cubicBezTo>
                    <a:cubicBezTo>
                      <a:pt x="358" y="55"/>
                      <a:pt x="359" y="56"/>
                      <a:pt x="359" y="58"/>
                    </a:cubicBezTo>
                    <a:cubicBezTo>
                      <a:pt x="360" y="60"/>
                      <a:pt x="359" y="62"/>
                      <a:pt x="359" y="62"/>
                    </a:cubicBezTo>
                    <a:cubicBezTo>
                      <a:pt x="360" y="63"/>
                      <a:pt x="359" y="63"/>
                      <a:pt x="360" y="65"/>
                    </a:cubicBezTo>
                    <a:cubicBezTo>
                      <a:pt x="360" y="67"/>
                      <a:pt x="363" y="68"/>
                      <a:pt x="363" y="69"/>
                    </a:cubicBezTo>
                    <a:cubicBezTo>
                      <a:pt x="363" y="70"/>
                      <a:pt x="363" y="70"/>
                      <a:pt x="363" y="71"/>
                    </a:cubicBezTo>
                    <a:cubicBezTo>
                      <a:pt x="364" y="71"/>
                      <a:pt x="365" y="69"/>
                      <a:pt x="365" y="70"/>
                    </a:cubicBezTo>
                    <a:cubicBezTo>
                      <a:pt x="366" y="71"/>
                      <a:pt x="366" y="72"/>
                      <a:pt x="366" y="73"/>
                    </a:cubicBezTo>
                    <a:cubicBezTo>
                      <a:pt x="366" y="75"/>
                      <a:pt x="367" y="77"/>
                      <a:pt x="367" y="78"/>
                    </a:cubicBezTo>
                    <a:cubicBezTo>
                      <a:pt x="367" y="79"/>
                      <a:pt x="367" y="84"/>
                      <a:pt x="367" y="85"/>
                    </a:cubicBezTo>
                    <a:cubicBezTo>
                      <a:pt x="367" y="86"/>
                      <a:pt x="370" y="88"/>
                      <a:pt x="370" y="88"/>
                    </a:cubicBezTo>
                    <a:cubicBezTo>
                      <a:pt x="370" y="89"/>
                      <a:pt x="370" y="90"/>
                      <a:pt x="370" y="91"/>
                    </a:cubicBezTo>
                    <a:cubicBezTo>
                      <a:pt x="369" y="92"/>
                      <a:pt x="368" y="93"/>
                      <a:pt x="369" y="93"/>
                    </a:cubicBezTo>
                    <a:cubicBezTo>
                      <a:pt x="371" y="94"/>
                      <a:pt x="372" y="95"/>
                      <a:pt x="373" y="95"/>
                    </a:cubicBezTo>
                    <a:cubicBezTo>
                      <a:pt x="374" y="96"/>
                      <a:pt x="375" y="98"/>
                      <a:pt x="376" y="97"/>
                    </a:cubicBezTo>
                    <a:cubicBezTo>
                      <a:pt x="376" y="97"/>
                      <a:pt x="376" y="95"/>
                      <a:pt x="377" y="96"/>
                    </a:cubicBezTo>
                    <a:cubicBezTo>
                      <a:pt x="378" y="97"/>
                      <a:pt x="376" y="97"/>
                      <a:pt x="378" y="98"/>
                    </a:cubicBezTo>
                    <a:cubicBezTo>
                      <a:pt x="380" y="99"/>
                      <a:pt x="380" y="99"/>
                      <a:pt x="380" y="98"/>
                    </a:cubicBezTo>
                    <a:cubicBezTo>
                      <a:pt x="381" y="98"/>
                      <a:pt x="381" y="97"/>
                      <a:pt x="382" y="97"/>
                    </a:cubicBezTo>
                    <a:cubicBezTo>
                      <a:pt x="383" y="98"/>
                      <a:pt x="383" y="100"/>
                      <a:pt x="383" y="101"/>
                    </a:cubicBezTo>
                    <a:cubicBezTo>
                      <a:pt x="384" y="102"/>
                      <a:pt x="383" y="104"/>
                      <a:pt x="384" y="103"/>
                    </a:cubicBezTo>
                    <a:cubicBezTo>
                      <a:pt x="385" y="103"/>
                      <a:pt x="385" y="102"/>
                      <a:pt x="386" y="102"/>
                    </a:cubicBezTo>
                    <a:cubicBezTo>
                      <a:pt x="388" y="103"/>
                      <a:pt x="390" y="104"/>
                      <a:pt x="391" y="105"/>
                    </a:cubicBezTo>
                    <a:cubicBezTo>
                      <a:pt x="392" y="106"/>
                      <a:pt x="392" y="108"/>
                      <a:pt x="393" y="108"/>
                    </a:cubicBezTo>
                    <a:cubicBezTo>
                      <a:pt x="394" y="107"/>
                      <a:pt x="394" y="105"/>
                      <a:pt x="395" y="106"/>
                    </a:cubicBezTo>
                    <a:cubicBezTo>
                      <a:pt x="396" y="108"/>
                      <a:pt x="399" y="111"/>
                      <a:pt x="399" y="111"/>
                    </a:cubicBezTo>
                    <a:cubicBezTo>
                      <a:pt x="398" y="112"/>
                      <a:pt x="397" y="111"/>
                      <a:pt x="396" y="111"/>
                    </a:cubicBezTo>
                    <a:cubicBezTo>
                      <a:pt x="396" y="112"/>
                      <a:pt x="396" y="113"/>
                      <a:pt x="396" y="113"/>
                    </a:cubicBezTo>
                    <a:cubicBezTo>
                      <a:pt x="396" y="114"/>
                      <a:pt x="396" y="115"/>
                      <a:pt x="397" y="115"/>
                    </a:cubicBezTo>
                    <a:cubicBezTo>
                      <a:pt x="398" y="116"/>
                      <a:pt x="400" y="117"/>
                      <a:pt x="402" y="117"/>
                    </a:cubicBezTo>
                    <a:cubicBezTo>
                      <a:pt x="403" y="117"/>
                      <a:pt x="402" y="120"/>
                      <a:pt x="403" y="122"/>
                    </a:cubicBezTo>
                    <a:cubicBezTo>
                      <a:pt x="403" y="123"/>
                      <a:pt x="404" y="123"/>
                      <a:pt x="404" y="124"/>
                    </a:cubicBezTo>
                    <a:cubicBezTo>
                      <a:pt x="404" y="126"/>
                      <a:pt x="405" y="129"/>
                      <a:pt x="406" y="131"/>
                    </a:cubicBezTo>
                    <a:cubicBezTo>
                      <a:pt x="406" y="132"/>
                      <a:pt x="405" y="133"/>
                      <a:pt x="406" y="134"/>
                    </a:cubicBezTo>
                    <a:cubicBezTo>
                      <a:pt x="408" y="134"/>
                      <a:pt x="408" y="133"/>
                      <a:pt x="409" y="134"/>
                    </a:cubicBezTo>
                    <a:cubicBezTo>
                      <a:pt x="410" y="135"/>
                      <a:pt x="410" y="136"/>
                      <a:pt x="410" y="136"/>
                    </a:cubicBezTo>
                    <a:cubicBezTo>
                      <a:pt x="411" y="135"/>
                      <a:pt x="411" y="132"/>
                      <a:pt x="411" y="131"/>
                    </a:cubicBezTo>
                    <a:cubicBezTo>
                      <a:pt x="411" y="130"/>
                      <a:pt x="411" y="130"/>
                      <a:pt x="411" y="130"/>
                    </a:cubicBezTo>
                    <a:cubicBezTo>
                      <a:pt x="412" y="130"/>
                      <a:pt x="412" y="132"/>
                      <a:pt x="413" y="133"/>
                    </a:cubicBezTo>
                    <a:cubicBezTo>
                      <a:pt x="413" y="133"/>
                      <a:pt x="416" y="135"/>
                      <a:pt x="416" y="135"/>
                    </a:cubicBezTo>
                    <a:cubicBezTo>
                      <a:pt x="417" y="135"/>
                      <a:pt x="416" y="134"/>
                      <a:pt x="416" y="134"/>
                    </a:cubicBezTo>
                    <a:cubicBezTo>
                      <a:pt x="417" y="133"/>
                      <a:pt x="417" y="133"/>
                      <a:pt x="418" y="132"/>
                    </a:cubicBezTo>
                    <a:cubicBezTo>
                      <a:pt x="418" y="132"/>
                      <a:pt x="418" y="133"/>
                      <a:pt x="419" y="135"/>
                    </a:cubicBezTo>
                    <a:cubicBezTo>
                      <a:pt x="420" y="136"/>
                      <a:pt x="420" y="137"/>
                      <a:pt x="420" y="137"/>
                    </a:cubicBezTo>
                    <a:cubicBezTo>
                      <a:pt x="420" y="138"/>
                      <a:pt x="418" y="137"/>
                      <a:pt x="419" y="139"/>
                    </a:cubicBezTo>
                    <a:cubicBezTo>
                      <a:pt x="419" y="142"/>
                      <a:pt x="419" y="142"/>
                      <a:pt x="419" y="144"/>
                    </a:cubicBezTo>
                    <a:cubicBezTo>
                      <a:pt x="420" y="145"/>
                      <a:pt x="418" y="145"/>
                      <a:pt x="420" y="146"/>
                    </a:cubicBezTo>
                    <a:cubicBezTo>
                      <a:pt x="421" y="148"/>
                      <a:pt x="422" y="147"/>
                      <a:pt x="423" y="149"/>
                    </a:cubicBezTo>
                    <a:cubicBezTo>
                      <a:pt x="424" y="150"/>
                      <a:pt x="423" y="149"/>
                      <a:pt x="426" y="151"/>
                    </a:cubicBezTo>
                    <a:cubicBezTo>
                      <a:pt x="428" y="153"/>
                      <a:pt x="427" y="152"/>
                      <a:pt x="429" y="153"/>
                    </a:cubicBezTo>
                    <a:cubicBezTo>
                      <a:pt x="430" y="153"/>
                      <a:pt x="431" y="152"/>
                      <a:pt x="432" y="153"/>
                    </a:cubicBezTo>
                    <a:cubicBezTo>
                      <a:pt x="432" y="155"/>
                      <a:pt x="432" y="156"/>
                      <a:pt x="433" y="157"/>
                    </a:cubicBezTo>
                    <a:cubicBezTo>
                      <a:pt x="433" y="157"/>
                      <a:pt x="432" y="157"/>
                      <a:pt x="434" y="158"/>
                    </a:cubicBezTo>
                    <a:cubicBezTo>
                      <a:pt x="436" y="160"/>
                      <a:pt x="437" y="159"/>
                      <a:pt x="437" y="161"/>
                    </a:cubicBezTo>
                    <a:cubicBezTo>
                      <a:pt x="437" y="162"/>
                      <a:pt x="438" y="163"/>
                      <a:pt x="438" y="164"/>
                    </a:cubicBezTo>
                    <a:cubicBezTo>
                      <a:pt x="439" y="165"/>
                      <a:pt x="438" y="166"/>
                      <a:pt x="439" y="166"/>
                    </a:cubicBezTo>
                    <a:cubicBezTo>
                      <a:pt x="440" y="166"/>
                      <a:pt x="442" y="166"/>
                      <a:pt x="442" y="167"/>
                    </a:cubicBezTo>
                    <a:cubicBezTo>
                      <a:pt x="442" y="168"/>
                      <a:pt x="442" y="168"/>
                      <a:pt x="442" y="169"/>
                    </a:cubicBezTo>
                    <a:cubicBezTo>
                      <a:pt x="442" y="170"/>
                      <a:pt x="442" y="171"/>
                      <a:pt x="442" y="172"/>
                    </a:cubicBezTo>
                    <a:cubicBezTo>
                      <a:pt x="443" y="173"/>
                      <a:pt x="442" y="174"/>
                      <a:pt x="444" y="174"/>
                    </a:cubicBezTo>
                    <a:cubicBezTo>
                      <a:pt x="445" y="174"/>
                      <a:pt x="445" y="174"/>
                      <a:pt x="446" y="174"/>
                    </a:cubicBezTo>
                    <a:cubicBezTo>
                      <a:pt x="446" y="175"/>
                      <a:pt x="444" y="177"/>
                      <a:pt x="444" y="178"/>
                    </a:cubicBezTo>
                    <a:cubicBezTo>
                      <a:pt x="444" y="179"/>
                      <a:pt x="444" y="181"/>
                      <a:pt x="445" y="182"/>
                    </a:cubicBezTo>
                    <a:cubicBezTo>
                      <a:pt x="445" y="183"/>
                      <a:pt x="444" y="183"/>
                      <a:pt x="445" y="185"/>
                    </a:cubicBezTo>
                    <a:cubicBezTo>
                      <a:pt x="446" y="188"/>
                      <a:pt x="446" y="188"/>
                      <a:pt x="446" y="188"/>
                    </a:cubicBezTo>
                    <a:cubicBezTo>
                      <a:pt x="445" y="189"/>
                      <a:pt x="444" y="187"/>
                      <a:pt x="444" y="188"/>
                    </a:cubicBezTo>
                    <a:cubicBezTo>
                      <a:pt x="444" y="190"/>
                      <a:pt x="444" y="190"/>
                      <a:pt x="444" y="191"/>
                    </a:cubicBezTo>
                    <a:cubicBezTo>
                      <a:pt x="445" y="192"/>
                      <a:pt x="446" y="194"/>
                      <a:pt x="448" y="196"/>
                    </a:cubicBezTo>
                    <a:cubicBezTo>
                      <a:pt x="449" y="198"/>
                      <a:pt x="449" y="201"/>
                      <a:pt x="449" y="202"/>
                    </a:cubicBezTo>
                    <a:cubicBezTo>
                      <a:pt x="450" y="204"/>
                      <a:pt x="451" y="207"/>
                      <a:pt x="451" y="208"/>
                    </a:cubicBezTo>
                    <a:cubicBezTo>
                      <a:pt x="451" y="209"/>
                      <a:pt x="450" y="209"/>
                      <a:pt x="449" y="211"/>
                    </a:cubicBezTo>
                    <a:cubicBezTo>
                      <a:pt x="448" y="214"/>
                      <a:pt x="448" y="216"/>
                      <a:pt x="447" y="218"/>
                    </a:cubicBezTo>
                    <a:cubicBezTo>
                      <a:pt x="447" y="220"/>
                      <a:pt x="448" y="220"/>
                      <a:pt x="447" y="221"/>
                    </a:cubicBezTo>
                    <a:cubicBezTo>
                      <a:pt x="446" y="222"/>
                      <a:pt x="446" y="223"/>
                      <a:pt x="445" y="225"/>
                    </a:cubicBezTo>
                    <a:cubicBezTo>
                      <a:pt x="445" y="227"/>
                      <a:pt x="444" y="228"/>
                      <a:pt x="444" y="229"/>
                    </a:cubicBezTo>
                    <a:cubicBezTo>
                      <a:pt x="443" y="230"/>
                      <a:pt x="443" y="231"/>
                      <a:pt x="443" y="232"/>
                    </a:cubicBezTo>
                    <a:cubicBezTo>
                      <a:pt x="443" y="234"/>
                      <a:pt x="443" y="237"/>
                      <a:pt x="443" y="238"/>
                    </a:cubicBezTo>
                    <a:cubicBezTo>
                      <a:pt x="443" y="239"/>
                      <a:pt x="442" y="242"/>
                      <a:pt x="441" y="244"/>
                    </a:cubicBezTo>
                    <a:cubicBezTo>
                      <a:pt x="440" y="246"/>
                      <a:pt x="438" y="247"/>
                      <a:pt x="438" y="248"/>
                    </a:cubicBezTo>
                    <a:cubicBezTo>
                      <a:pt x="438" y="250"/>
                      <a:pt x="439" y="252"/>
                      <a:pt x="438" y="253"/>
                    </a:cubicBezTo>
                    <a:cubicBezTo>
                      <a:pt x="437" y="254"/>
                      <a:pt x="435" y="255"/>
                      <a:pt x="434" y="255"/>
                    </a:cubicBezTo>
                    <a:cubicBezTo>
                      <a:pt x="433" y="256"/>
                      <a:pt x="434" y="256"/>
                      <a:pt x="434" y="257"/>
                    </a:cubicBezTo>
                    <a:cubicBezTo>
                      <a:pt x="434" y="257"/>
                      <a:pt x="432" y="257"/>
                      <a:pt x="431" y="258"/>
                    </a:cubicBezTo>
                    <a:cubicBezTo>
                      <a:pt x="430" y="259"/>
                      <a:pt x="431" y="260"/>
                      <a:pt x="428" y="262"/>
                    </a:cubicBezTo>
                    <a:cubicBezTo>
                      <a:pt x="425" y="263"/>
                      <a:pt x="424" y="266"/>
                      <a:pt x="424" y="266"/>
                    </a:cubicBezTo>
                    <a:cubicBezTo>
                      <a:pt x="424" y="267"/>
                      <a:pt x="425" y="267"/>
                      <a:pt x="425" y="268"/>
                    </a:cubicBezTo>
                    <a:cubicBezTo>
                      <a:pt x="424" y="269"/>
                      <a:pt x="425" y="270"/>
                      <a:pt x="423" y="272"/>
                    </a:cubicBezTo>
                    <a:cubicBezTo>
                      <a:pt x="422" y="274"/>
                      <a:pt x="421" y="276"/>
                      <a:pt x="420" y="277"/>
                    </a:cubicBezTo>
                    <a:cubicBezTo>
                      <a:pt x="420" y="278"/>
                      <a:pt x="419" y="279"/>
                      <a:pt x="419" y="279"/>
                    </a:cubicBezTo>
                    <a:cubicBezTo>
                      <a:pt x="420" y="280"/>
                      <a:pt x="421" y="280"/>
                      <a:pt x="420" y="281"/>
                    </a:cubicBezTo>
                    <a:cubicBezTo>
                      <a:pt x="420" y="281"/>
                      <a:pt x="419" y="281"/>
                      <a:pt x="419" y="282"/>
                    </a:cubicBezTo>
                    <a:cubicBezTo>
                      <a:pt x="419" y="284"/>
                      <a:pt x="420" y="284"/>
                      <a:pt x="419" y="285"/>
                    </a:cubicBezTo>
                    <a:cubicBezTo>
                      <a:pt x="419" y="285"/>
                      <a:pt x="417" y="284"/>
                      <a:pt x="418" y="286"/>
                    </a:cubicBezTo>
                    <a:cubicBezTo>
                      <a:pt x="418" y="287"/>
                      <a:pt x="417" y="287"/>
                      <a:pt x="417" y="287"/>
                    </a:cubicBezTo>
                    <a:cubicBezTo>
                      <a:pt x="417" y="288"/>
                      <a:pt x="415" y="291"/>
                      <a:pt x="414" y="293"/>
                    </a:cubicBezTo>
                    <a:cubicBezTo>
                      <a:pt x="413" y="295"/>
                      <a:pt x="411" y="302"/>
                      <a:pt x="410" y="305"/>
                    </a:cubicBezTo>
                    <a:cubicBezTo>
                      <a:pt x="410" y="308"/>
                      <a:pt x="409" y="310"/>
                      <a:pt x="409" y="311"/>
                    </a:cubicBezTo>
                    <a:cubicBezTo>
                      <a:pt x="409" y="312"/>
                      <a:pt x="410" y="312"/>
                      <a:pt x="410" y="313"/>
                    </a:cubicBezTo>
                    <a:cubicBezTo>
                      <a:pt x="410" y="314"/>
                      <a:pt x="410" y="316"/>
                      <a:pt x="410" y="317"/>
                    </a:cubicBezTo>
                    <a:cubicBezTo>
                      <a:pt x="409" y="317"/>
                      <a:pt x="408" y="316"/>
                      <a:pt x="407" y="317"/>
                    </a:cubicBezTo>
                    <a:cubicBezTo>
                      <a:pt x="406" y="318"/>
                      <a:pt x="404" y="319"/>
                      <a:pt x="403" y="320"/>
                    </a:cubicBezTo>
                    <a:cubicBezTo>
                      <a:pt x="402" y="321"/>
                      <a:pt x="397" y="321"/>
                      <a:pt x="394" y="320"/>
                    </a:cubicBezTo>
                    <a:cubicBezTo>
                      <a:pt x="391" y="320"/>
                      <a:pt x="390" y="320"/>
                      <a:pt x="388" y="321"/>
                    </a:cubicBezTo>
                    <a:cubicBezTo>
                      <a:pt x="387" y="322"/>
                      <a:pt x="384" y="324"/>
                      <a:pt x="383" y="325"/>
                    </a:cubicBezTo>
                    <a:cubicBezTo>
                      <a:pt x="381" y="326"/>
                      <a:pt x="378" y="328"/>
                      <a:pt x="377" y="330"/>
                    </a:cubicBezTo>
                    <a:cubicBezTo>
                      <a:pt x="375" y="331"/>
                      <a:pt x="376" y="331"/>
                      <a:pt x="375" y="331"/>
                    </a:cubicBezTo>
                    <a:cubicBezTo>
                      <a:pt x="373" y="331"/>
                      <a:pt x="373" y="333"/>
                      <a:pt x="372" y="333"/>
                    </a:cubicBezTo>
                    <a:cubicBezTo>
                      <a:pt x="372" y="333"/>
                      <a:pt x="372" y="333"/>
                      <a:pt x="372" y="333"/>
                    </a:cubicBezTo>
                    <a:cubicBezTo>
                      <a:pt x="372" y="332"/>
                      <a:pt x="372" y="331"/>
                      <a:pt x="372" y="331"/>
                    </a:cubicBezTo>
                    <a:cubicBezTo>
                      <a:pt x="371" y="331"/>
                      <a:pt x="369" y="332"/>
                      <a:pt x="369" y="332"/>
                    </a:cubicBezTo>
                    <a:cubicBezTo>
                      <a:pt x="369" y="333"/>
                      <a:pt x="369" y="333"/>
                      <a:pt x="370" y="334"/>
                    </a:cubicBezTo>
                    <a:cubicBezTo>
                      <a:pt x="370" y="334"/>
                      <a:pt x="370" y="337"/>
                      <a:pt x="370" y="337"/>
                    </a:cubicBezTo>
                    <a:cubicBezTo>
                      <a:pt x="369" y="337"/>
                      <a:pt x="368" y="335"/>
                      <a:pt x="368" y="334"/>
                    </a:cubicBezTo>
                    <a:cubicBezTo>
                      <a:pt x="367" y="334"/>
                      <a:pt x="366" y="333"/>
                      <a:pt x="366" y="333"/>
                    </a:cubicBezTo>
                    <a:cubicBezTo>
                      <a:pt x="365" y="333"/>
                      <a:pt x="365" y="334"/>
                      <a:pt x="365" y="333"/>
                    </a:cubicBezTo>
                    <a:cubicBezTo>
                      <a:pt x="364" y="333"/>
                      <a:pt x="362" y="331"/>
                      <a:pt x="361" y="330"/>
                    </a:cubicBezTo>
                    <a:cubicBezTo>
                      <a:pt x="359" y="329"/>
                      <a:pt x="357" y="330"/>
                      <a:pt x="357" y="330"/>
                    </a:cubicBezTo>
                    <a:cubicBezTo>
                      <a:pt x="357" y="329"/>
                      <a:pt x="359" y="328"/>
                      <a:pt x="359" y="328"/>
                    </a:cubicBezTo>
                    <a:cubicBezTo>
                      <a:pt x="360" y="327"/>
                      <a:pt x="361" y="327"/>
                      <a:pt x="360" y="326"/>
                    </a:cubicBezTo>
                    <a:cubicBezTo>
                      <a:pt x="360" y="326"/>
                      <a:pt x="359" y="325"/>
                      <a:pt x="359" y="325"/>
                    </a:cubicBezTo>
                    <a:cubicBezTo>
                      <a:pt x="359" y="326"/>
                      <a:pt x="356" y="328"/>
                      <a:pt x="355" y="328"/>
                    </a:cubicBezTo>
                    <a:cubicBezTo>
                      <a:pt x="354" y="329"/>
                      <a:pt x="353" y="328"/>
                      <a:pt x="353" y="327"/>
                    </a:cubicBezTo>
                    <a:cubicBezTo>
                      <a:pt x="352" y="327"/>
                      <a:pt x="354" y="327"/>
                      <a:pt x="355" y="326"/>
                    </a:cubicBezTo>
                    <a:cubicBezTo>
                      <a:pt x="356" y="326"/>
                      <a:pt x="356" y="325"/>
                      <a:pt x="356" y="325"/>
                    </a:cubicBezTo>
                    <a:cubicBezTo>
                      <a:pt x="357" y="324"/>
                      <a:pt x="354" y="322"/>
                      <a:pt x="354" y="321"/>
                    </a:cubicBezTo>
                    <a:cubicBezTo>
                      <a:pt x="353" y="320"/>
                      <a:pt x="352" y="322"/>
                      <a:pt x="351" y="323"/>
                    </a:cubicBezTo>
                    <a:cubicBezTo>
                      <a:pt x="350" y="323"/>
                      <a:pt x="348" y="323"/>
                      <a:pt x="348" y="324"/>
                    </a:cubicBezTo>
                    <a:cubicBezTo>
                      <a:pt x="348" y="325"/>
                      <a:pt x="350" y="324"/>
                      <a:pt x="350" y="325"/>
                    </a:cubicBezTo>
                    <a:cubicBezTo>
                      <a:pt x="351" y="326"/>
                      <a:pt x="350" y="326"/>
                      <a:pt x="349" y="327"/>
                    </a:cubicBezTo>
                    <a:cubicBezTo>
                      <a:pt x="348" y="327"/>
                      <a:pt x="345" y="328"/>
                      <a:pt x="344" y="329"/>
                    </a:cubicBezTo>
                    <a:cubicBezTo>
                      <a:pt x="343" y="330"/>
                      <a:pt x="344" y="330"/>
                      <a:pt x="343" y="331"/>
                    </a:cubicBezTo>
                    <a:cubicBezTo>
                      <a:pt x="342" y="332"/>
                      <a:pt x="341" y="334"/>
                      <a:pt x="339" y="334"/>
                    </a:cubicBezTo>
                    <a:cubicBezTo>
                      <a:pt x="338" y="333"/>
                      <a:pt x="330" y="328"/>
                      <a:pt x="328" y="328"/>
                    </a:cubicBezTo>
                    <a:cubicBezTo>
                      <a:pt x="326" y="327"/>
                      <a:pt x="325" y="328"/>
                      <a:pt x="324" y="328"/>
                    </a:cubicBezTo>
                    <a:cubicBezTo>
                      <a:pt x="323" y="327"/>
                      <a:pt x="322" y="326"/>
                      <a:pt x="320" y="326"/>
                    </a:cubicBezTo>
                    <a:cubicBezTo>
                      <a:pt x="319" y="327"/>
                      <a:pt x="317" y="329"/>
                      <a:pt x="316" y="328"/>
                    </a:cubicBezTo>
                    <a:cubicBezTo>
                      <a:pt x="315" y="327"/>
                      <a:pt x="317" y="328"/>
                      <a:pt x="314" y="326"/>
                    </a:cubicBezTo>
                    <a:cubicBezTo>
                      <a:pt x="312" y="324"/>
                      <a:pt x="311" y="323"/>
                      <a:pt x="308" y="323"/>
                    </a:cubicBezTo>
                    <a:cubicBezTo>
                      <a:pt x="305" y="323"/>
                      <a:pt x="305" y="323"/>
                      <a:pt x="304" y="322"/>
                    </a:cubicBezTo>
                    <a:cubicBezTo>
                      <a:pt x="304" y="321"/>
                      <a:pt x="301" y="317"/>
                      <a:pt x="300" y="316"/>
                    </a:cubicBezTo>
                    <a:cubicBezTo>
                      <a:pt x="299" y="315"/>
                      <a:pt x="298" y="314"/>
                      <a:pt x="298" y="314"/>
                    </a:cubicBezTo>
                    <a:cubicBezTo>
                      <a:pt x="298" y="313"/>
                      <a:pt x="297" y="312"/>
                      <a:pt x="297" y="310"/>
                    </a:cubicBezTo>
                    <a:cubicBezTo>
                      <a:pt x="298" y="308"/>
                      <a:pt x="298" y="307"/>
                      <a:pt x="298" y="305"/>
                    </a:cubicBezTo>
                    <a:cubicBezTo>
                      <a:pt x="297" y="303"/>
                      <a:pt x="297" y="301"/>
                      <a:pt x="295" y="300"/>
                    </a:cubicBezTo>
                    <a:cubicBezTo>
                      <a:pt x="294" y="298"/>
                      <a:pt x="291" y="296"/>
                      <a:pt x="290" y="295"/>
                    </a:cubicBezTo>
                    <a:cubicBezTo>
                      <a:pt x="290" y="294"/>
                      <a:pt x="292" y="295"/>
                      <a:pt x="293" y="295"/>
                    </a:cubicBezTo>
                    <a:cubicBezTo>
                      <a:pt x="294" y="295"/>
                      <a:pt x="294" y="296"/>
                      <a:pt x="295" y="296"/>
                    </a:cubicBezTo>
                    <a:cubicBezTo>
                      <a:pt x="295" y="295"/>
                      <a:pt x="292" y="294"/>
                      <a:pt x="292" y="293"/>
                    </a:cubicBezTo>
                    <a:cubicBezTo>
                      <a:pt x="292" y="292"/>
                      <a:pt x="292" y="290"/>
                      <a:pt x="292" y="289"/>
                    </a:cubicBezTo>
                    <a:cubicBezTo>
                      <a:pt x="291" y="289"/>
                      <a:pt x="290" y="289"/>
                      <a:pt x="289" y="289"/>
                    </a:cubicBezTo>
                    <a:cubicBezTo>
                      <a:pt x="289" y="290"/>
                      <a:pt x="289" y="291"/>
                      <a:pt x="287" y="291"/>
                    </a:cubicBezTo>
                    <a:cubicBezTo>
                      <a:pt x="286" y="291"/>
                      <a:pt x="286" y="291"/>
                      <a:pt x="285" y="291"/>
                    </a:cubicBezTo>
                    <a:cubicBezTo>
                      <a:pt x="284" y="292"/>
                      <a:pt x="284" y="293"/>
                      <a:pt x="282" y="293"/>
                    </a:cubicBezTo>
                    <a:cubicBezTo>
                      <a:pt x="281" y="293"/>
                      <a:pt x="278" y="293"/>
                      <a:pt x="279" y="292"/>
                    </a:cubicBezTo>
                    <a:cubicBezTo>
                      <a:pt x="280" y="291"/>
                      <a:pt x="282" y="290"/>
                      <a:pt x="283" y="289"/>
                    </a:cubicBezTo>
                    <a:cubicBezTo>
                      <a:pt x="284" y="287"/>
                      <a:pt x="284" y="283"/>
                      <a:pt x="284" y="282"/>
                    </a:cubicBezTo>
                    <a:cubicBezTo>
                      <a:pt x="283" y="281"/>
                      <a:pt x="281" y="278"/>
                      <a:pt x="280" y="277"/>
                    </a:cubicBezTo>
                    <a:cubicBezTo>
                      <a:pt x="279" y="275"/>
                      <a:pt x="279" y="274"/>
                      <a:pt x="278" y="274"/>
                    </a:cubicBezTo>
                    <a:cubicBezTo>
                      <a:pt x="277" y="275"/>
                      <a:pt x="277" y="277"/>
                      <a:pt x="277" y="278"/>
                    </a:cubicBezTo>
                    <a:cubicBezTo>
                      <a:pt x="276" y="280"/>
                      <a:pt x="275" y="281"/>
                      <a:pt x="275" y="283"/>
                    </a:cubicBezTo>
                    <a:cubicBezTo>
                      <a:pt x="275" y="285"/>
                      <a:pt x="276" y="287"/>
                      <a:pt x="274" y="287"/>
                    </a:cubicBezTo>
                    <a:cubicBezTo>
                      <a:pt x="273" y="287"/>
                      <a:pt x="272" y="286"/>
                      <a:pt x="270" y="286"/>
                    </a:cubicBezTo>
                    <a:cubicBezTo>
                      <a:pt x="268" y="287"/>
                      <a:pt x="265" y="290"/>
                      <a:pt x="265" y="287"/>
                    </a:cubicBezTo>
                    <a:cubicBezTo>
                      <a:pt x="265" y="285"/>
                      <a:pt x="266" y="284"/>
                      <a:pt x="267" y="283"/>
                    </a:cubicBezTo>
                    <a:cubicBezTo>
                      <a:pt x="268" y="283"/>
                      <a:pt x="270" y="284"/>
                      <a:pt x="271" y="283"/>
                    </a:cubicBezTo>
                    <a:cubicBezTo>
                      <a:pt x="273" y="282"/>
                      <a:pt x="272" y="279"/>
                      <a:pt x="272" y="278"/>
                    </a:cubicBezTo>
                    <a:cubicBezTo>
                      <a:pt x="271" y="276"/>
                      <a:pt x="271" y="276"/>
                      <a:pt x="272" y="274"/>
                    </a:cubicBezTo>
                    <a:cubicBezTo>
                      <a:pt x="273" y="272"/>
                      <a:pt x="274" y="271"/>
                      <a:pt x="274" y="270"/>
                    </a:cubicBezTo>
                    <a:cubicBezTo>
                      <a:pt x="274" y="269"/>
                      <a:pt x="275" y="268"/>
                      <a:pt x="276" y="267"/>
                    </a:cubicBezTo>
                    <a:cubicBezTo>
                      <a:pt x="276" y="266"/>
                      <a:pt x="277" y="265"/>
                      <a:pt x="276" y="264"/>
                    </a:cubicBezTo>
                    <a:cubicBezTo>
                      <a:pt x="275" y="263"/>
                      <a:pt x="276" y="262"/>
                      <a:pt x="277" y="261"/>
                    </a:cubicBezTo>
                    <a:cubicBezTo>
                      <a:pt x="278" y="260"/>
                      <a:pt x="278" y="261"/>
                      <a:pt x="278" y="259"/>
                    </a:cubicBezTo>
                    <a:cubicBezTo>
                      <a:pt x="277" y="258"/>
                      <a:pt x="276" y="254"/>
                      <a:pt x="275" y="254"/>
                    </a:cubicBezTo>
                    <a:cubicBezTo>
                      <a:pt x="274" y="254"/>
                      <a:pt x="275" y="257"/>
                      <a:pt x="274" y="258"/>
                    </a:cubicBezTo>
                    <a:cubicBezTo>
                      <a:pt x="274" y="259"/>
                      <a:pt x="274" y="259"/>
                      <a:pt x="273" y="260"/>
                    </a:cubicBezTo>
                    <a:cubicBezTo>
                      <a:pt x="272" y="261"/>
                      <a:pt x="271" y="263"/>
                      <a:pt x="270" y="264"/>
                    </a:cubicBezTo>
                    <a:cubicBezTo>
                      <a:pt x="270" y="265"/>
                      <a:pt x="269" y="268"/>
                      <a:pt x="268" y="268"/>
                    </a:cubicBezTo>
                    <a:cubicBezTo>
                      <a:pt x="267" y="269"/>
                      <a:pt x="264" y="269"/>
                      <a:pt x="262" y="270"/>
                    </a:cubicBezTo>
                    <a:cubicBezTo>
                      <a:pt x="261" y="272"/>
                      <a:pt x="260" y="273"/>
                      <a:pt x="259" y="274"/>
                    </a:cubicBezTo>
                    <a:cubicBezTo>
                      <a:pt x="258" y="276"/>
                      <a:pt x="254" y="280"/>
                      <a:pt x="254" y="281"/>
                    </a:cubicBezTo>
                    <a:cubicBezTo>
                      <a:pt x="255" y="281"/>
                      <a:pt x="255" y="283"/>
                      <a:pt x="255" y="284"/>
                    </a:cubicBezTo>
                    <a:cubicBezTo>
                      <a:pt x="255" y="285"/>
                      <a:pt x="255" y="283"/>
                      <a:pt x="253" y="284"/>
                    </a:cubicBezTo>
                    <a:cubicBezTo>
                      <a:pt x="251" y="284"/>
                      <a:pt x="251" y="286"/>
                      <a:pt x="250" y="284"/>
                    </a:cubicBezTo>
                    <a:cubicBezTo>
                      <a:pt x="249" y="282"/>
                      <a:pt x="249" y="281"/>
                      <a:pt x="247" y="281"/>
                    </a:cubicBezTo>
                    <a:cubicBezTo>
                      <a:pt x="246" y="280"/>
                      <a:pt x="245" y="280"/>
                      <a:pt x="245" y="279"/>
                    </a:cubicBezTo>
                    <a:cubicBezTo>
                      <a:pt x="245" y="278"/>
                      <a:pt x="246" y="276"/>
                      <a:pt x="247" y="277"/>
                    </a:cubicBezTo>
                    <a:cubicBezTo>
                      <a:pt x="248" y="279"/>
                      <a:pt x="249" y="281"/>
                      <a:pt x="249" y="279"/>
                    </a:cubicBezTo>
                    <a:cubicBezTo>
                      <a:pt x="250" y="278"/>
                      <a:pt x="248" y="272"/>
                      <a:pt x="247" y="271"/>
                    </a:cubicBezTo>
                    <a:cubicBezTo>
                      <a:pt x="245" y="270"/>
                      <a:pt x="243" y="268"/>
                      <a:pt x="243" y="267"/>
                    </a:cubicBezTo>
                    <a:cubicBezTo>
                      <a:pt x="242" y="266"/>
                      <a:pt x="241" y="260"/>
                      <a:pt x="240" y="261"/>
                    </a:cubicBezTo>
                    <a:cubicBezTo>
                      <a:pt x="239" y="262"/>
                      <a:pt x="239" y="263"/>
                      <a:pt x="238" y="263"/>
                    </a:cubicBezTo>
                    <a:cubicBezTo>
                      <a:pt x="237" y="262"/>
                      <a:pt x="234" y="259"/>
                      <a:pt x="234" y="258"/>
                    </a:cubicBezTo>
                    <a:cubicBezTo>
                      <a:pt x="234" y="258"/>
                      <a:pt x="234" y="256"/>
                      <a:pt x="235" y="256"/>
                    </a:cubicBezTo>
                    <a:cubicBezTo>
                      <a:pt x="235" y="256"/>
                      <a:pt x="236" y="258"/>
                      <a:pt x="236" y="256"/>
                    </a:cubicBezTo>
                    <a:cubicBezTo>
                      <a:pt x="236" y="254"/>
                      <a:pt x="237" y="254"/>
                      <a:pt x="236" y="253"/>
                    </a:cubicBezTo>
                    <a:cubicBezTo>
                      <a:pt x="235" y="253"/>
                      <a:pt x="233" y="254"/>
                      <a:pt x="232" y="254"/>
                    </a:cubicBezTo>
                    <a:cubicBezTo>
                      <a:pt x="231" y="253"/>
                      <a:pt x="232" y="252"/>
                      <a:pt x="231" y="250"/>
                    </a:cubicBezTo>
                    <a:cubicBezTo>
                      <a:pt x="231" y="249"/>
                      <a:pt x="231" y="248"/>
                      <a:pt x="230" y="248"/>
                    </a:cubicBezTo>
                    <a:cubicBezTo>
                      <a:pt x="228" y="249"/>
                      <a:pt x="228" y="251"/>
                      <a:pt x="226" y="249"/>
                    </a:cubicBezTo>
                    <a:cubicBezTo>
                      <a:pt x="224" y="248"/>
                      <a:pt x="221" y="246"/>
                      <a:pt x="219" y="246"/>
                    </a:cubicBezTo>
                    <a:cubicBezTo>
                      <a:pt x="217" y="247"/>
                      <a:pt x="215" y="248"/>
                      <a:pt x="213" y="248"/>
                    </a:cubicBezTo>
                    <a:cubicBezTo>
                      <a:pt x="211" y="247"/>
                      <a:pt x="209" y="245"/>
                      <a:pt x="206" y="243"/>
                    </a:cubicBezTo>
                    <a:cubicBezTo>
                      <a:pt x="202" y="241"/>
                      <a:pt x="201" y="241"/>
                      <a:pt x="200" y="241"/>
                    </a:cubicBezTo>
                    <a:cubicBezTo>
                      <a:pt x="198" y="242"/>
                      <a:pt x="199" y="243"/>
                      <a:pt x="197" y="243"/>
                    </a:cubicBezTo>
                    <a:cubicBezTo>
                      <a:pt x="194" y="243"/>
                      <a:pt x="193" y="242"/>
                      <a:pt x="189" y="243"/>
                    </a:cubicBezTo>
                    <a:cubicBezTo>
                      <a:pt x="185" y="243"/>
                      <a:pt x="181" y="243"/>
                      <a:pt x="179" y="243"/>
                    </a:cubicBezTo>
                    <a:cubicBezTo>
                      <a:pt x="177" y="243"/>
                      <a:pt x="170" y="247"/>
                      <a:pt x="167" y="248"/>
                    </a:cubicBezTo>
                    <a:cubicBezTo>
                      <a:pt x="165" y="249"/>
                      <a:pt x="163" y="251"/>
                      <a:pt x="160" y="250"/>
                    </a:cubicBezTo>
                    <a:cubicBezTo>
                      <a:pt x="157" y="250"/>
                      <a:pt x="155" y="251"/>
                      <a:pt x="151" y="251"/>
                    </a:cubicBezTo>
                    <a:cubicBezTo>
                      <a:pt x="146" y="251"/>
                      <a:pt x="146" y="250"/>
                      <a:pt x="143" y="251"/>
                    </a:cubicBezTo>
                    <a:cubicBezTo>
                      <a:pt x="141" y="252"/>
                      <a:pt x="142" y="253"/>
                      <a:pt x="139" y="254"/>
                    </a:cubicBezTo>
                    <a:cubicBezTo>
                      <a:pt x="135" y="255"/>
                      <a:pt x="126" y="258"/>
                      <a:pt x="126" y="260"/>
                    </a:cubicBezTo>
                    <a:cubicBezTo>
                      <a:pt x="125" y="261"/>
                      <a:pt x="124" y="265"/>
                      <a:pt x="122" y="266"/>
                    </a:cubicBezTo>
                    <a:cubicBezTo>
                      <a:pt x="121" y="268"/>
                      <a:pt x="119" y="270"/>
                      <a:pt x="117" y="271"/>
                    </a:cubicBezTo>
                    <a:cubicBezTo>
                      <a:pt x="116" y="272"/>
                      <a:pt x="115" y="272"/>
                      <a:pt x="114" y="272"/>
                    </a:cubicBezTo>
                    <a:cubicBezTo>
                      <a:pt x="112" y="272"/>
                      <a:pt x="112" y="270"/>
                      <a:pt x="110" y="270"/>
                    </a:cubicBezTo>
                    <a:cubicBezTo>
                      <a:pt x="109" y="271"/>
                      <a:pt x="106" y="272"/>
                      <a:pt x="104" y="272"/>
                    </a:cubicBezTo>
                    <a:cubicBezTo>
                      <a:pt x="102" y="272"/>
                      <a:pt x="104" y="270"/>
                      <a:pt x="101" y="269"/>
                    </a:cubicBezTo>
                    <a:cubicBezTo>
                      <a:pt x="99" y="269"/>
                      <a:pt x="88" y="270"/>
                      <a:pt x="86" y="270"/>
                    </a:cubicBezTo>
                    <a:cubicBezTo>
                      <a:pt x="85" y="271"/>
                      <a:pt x="77" y="272"/>
                      <a:pt x="75" y="273"/>
                    </a:cubicBezTo>
                    <a:cubicBezTo>
                      <a:pt x="74" y="274"/>
                      <a:pt x="74" y="277"/>
                      <a:pt x="73" y="278"/>
                    </a:cubicBezTo>
                    <a:cubicBezTo>
                      <a:pt x="72" y="278"/>
                      <a:pt x="71" y="279"/>
                      <a:pt x="70" y="279"/>
                    </a:cubicBezTo>
                    <a:cubicBezTo>
                      <a:pt x="69" y="279"/>
                      <a:pt x="68" y="278"/>
                      <a:pt x="67" y="278"/>
                    </a:cubicBezTo>
                    <a:cubicBezTo>
                      <a:pt x="66" y="278"/>
                      <a:pt x="60" y="284"/>
                      <a:pt x="59" y="285"/>
                    </a:cubicBezTo>
                    <a:cubicBezTo>
                      <a:pt x="57" y="285"/>
                      <a:pt x="56" y="285"/>
                      <a:pt x="55" y="285"/>
                    </a:cubicBezTo>
                    <a:cubicBezTo>
                      <a:pt x="54" y="285"/>
                      <a:pt x="54" y="286"/>
                      <a:pt x="52" y="286"/>
                    </a:cubicBezTo>
                    <a:cubicBezTo>
                      <a:pt x="50" y="285"/>
                      <a:pt x="47" y="285"/>
                      <a:pt x="46" y="285"/>
                    </a:cubicBezTo>
                    <a:cubicBezTo>
                      <a:pt x="45" y="285"/>
                      <a:pt x="43" y="286"/>
                      <a:pt x="41" y="286"/>
                    </a:cubicBezTo>
                    <a:cubicBezTo>
                      <a:pt x="40" y="285"/>
                      <a:pt x="38" y="284"/>
                      <a:pt x="36" y="283"/>
                    </a:cubicBezTo>
                    <a:cubicBezTo>
                      <a:pt x="34" y="283"/>
                      <a:pt x="34" y="281"/>
                      <a:pt x="33" y="280"/>
                    </a:cubicBezTo>
                    <a:cubicBezTo>
                      <a:pt x="33" y="280"/>
                      <a:pt x="29" y="278"/>
                      <a:pt x="28" y="277"/>
                    </a:cubicBezTo>
                    <a:cubicBezTo>
                      <a:pt x="26" y="277"/>
                      <a:pt x="24" y="276"/>
                      <a:pt x="24" y="275"/>
                    </a:cubicBezTo>
                    <a:cubicBezTo>
                      <a:pt x="23" y="274"/>
                      <a:pt x="23" y="273"/>
                      <a:pt x="23" y="271"/>
                    </a:cubicBezTo>
                    <a:cubicBezTo>
                      <a:pt x="23" y="270"/>
                      <a:pt x="22" y="267"/>
                      <a:pt x="23" y="266"/>
                    </a:cubicBezTo>
                    <a:cubicBezTo>
                      <a:pt x="24" y="265"/>
                      <a:pt x="24" y="268"/>
                      <a:pt x="25" y="267"/>
                    </a:cubicBezTo>
                    <a:cubicBezTo>
                      <a:pt x="26" y="267"/>
                      <a:pt x="29" y="266"/>
                      <a:pt x="30" y="265"/>
                    </a:cubicBezTo>
                    <a:cubicBezTo>
                      <a:pt x="31" y="264"/>
                      <a:pt x="31" y="263"/>
                      <a:pt x="31" y="261"/>
                    </a:cubicBezTo>
                    <a:cubicBezTo>
                      <a:pt x="31" y="259"/>
                      <a:pt x="30" y="255"/>
                      <a:pt x="30" y="255"/>
                    </a:cubicBezTo>
                    <a:cubicBezTo>
                      <a:pt x="30" y="254"/>
                      <a:pt x="31" y="257"/>
                      <a:pt x="32" y="256"/>
                    </a:cubicBezTo>
                    <a:cubicBezTo>
                      <a:pt x="32" y="255"/>
                      <a:pt x="32" y="253"/>
                      <a:pt x="32" y="251"/>
                    </a:cubicBezTo>
                    <a:cubicBezTo>
                      <a:pt x="32" y="250"/>
                      <a:pt x="31" y="244"/>
                      <a:pt x="31" y="243"/>
                    </a:cubicBezTo>
                    <a:cubicBezTo>
                      <a:pt x="30" y="242"/>
                      <a:pt x="30" y="241"/>
                      <a:pt x="29" y="239"/>
                    </a:cubicBezTo>
                    <a:cubicBezTo>
                      <a:pt x="28" y="237"/>
                      <a:pt x="26" y="234"/>
                      <a:pt x="25" y="231"/>
                    </a:cubicBezTo>
                    <a:cubicBezTo>
                      <a:pt x="24" y="229"/>
                      <a:pt x="23" y="226"/>
                      <a:pt x="23" y="225"/>
                    </a:cubicBezTo>
                    <a:cubicBezTo>
                      <a:pt x="23" y="224"/>
                      <a:pt x="24" y="221"/>
                      <a:pt x="23" y="219"/>
                    </a:cubicBezTo>
                    <a:cubicBezTo>
                      <a:pt x="22" y="216"/>
                      <a:pt x="22" y="214"/>
                      <a:pt x="22" y="213"/>
                    </a:cubicBezTo>
                    <a:cubicBezTo>
                      <a:pt x="22" y="211"/>
                      <a:pt x="19" y="210"/>
                      <a:pt x="19" y="208"/>
                    </a:cubicBezTo>
                    <a:cubicBezTo>
                      <a:pt x="18" y="206"/>
                      <a:pt x="19" y="206"/>
                      <a:pt x="18" y="205"/>
                    </a:cubicBezTo>
                    <a:cubicBezTo>
                      <a:pt x="16" y="204"/>
                      <a:pt x="15" y="203"/>
                      <a:pt x="14" y="200"/>
                    </a:cubicBezTo>
                    <a:cubicBezTo>
                      <a:pt x="14" y="198"/>
                      <a:pt x="13" y="192"/>
                      <a:pt x="12" y="190"/>
                    </a:cubicBezTo>
                    <a:cubicBezTo>
                      <a:pt x="11" y="189"/>
                      <a:pt x="9" y="186"/>
                      <a:pt x="7" y="184"/>
                    </a:cubicBezTo>
                    <a:cubicBezTo>
                      <a:pt x="5" y="182"/>
                      <a:pt x="2" y="178"/>
                      <a:pt x="3" y="177"/>
                    </a:cubicBezTo>
                    <a:cubicBezTo>
                      <a:pt x="3" y="177"/>
                      <a:pt x="3" y="176"/>
                      <a:pt x="3" y="176"/>
                    </a:cubicBezTo>
                    <a:cubicBezTo>
                      <a:pt x="3" y="175"/>
                      <a:pt x="1" y="174"/>
                      <a:pt x="1" y="173"/>
                    </a:cubicBezTo>
                    <a:cubicBezTo>
                      <a:pt x="1" y="172"/>
                      <a:pt x="0" y="171"/>
                      <a:pt x="1" y="169"/>
                    </a:cubicBezTo>
                    <a:cubicBezTo>
                      <a:pt x="2" y="168"/>
                      <a:pt x="2" y="171"/>
                      <a:pt x="3" y="172"/>
                    </a:cubicBezTo>
                    <a:cubicBezTo>
                      <a:pt x="3" y="174"/>
                      <a:pt x="4" y="175"/>
                      <a:pt x="4" y="175"/>
                    </a:cubicBezTo>
                    <a:cubicBezTo>
                      <a:pt x="5" y="175"/>
                      <a:pt x="6" y="175"/>
                      <a:pt x="6" y="176"/>
                    </a:cubicBezTo>
                    <a:cubicBezTo>
                      <a:pt x="6" y="177"/>
                      <a:pt x="7" y="178"/>
                      <a:pt x="7" y="180"/>
                    </a:cubicBezTo>
                    <a:cubicBezTo>
                      <a:pt x="8" y="181"/>
                      <a:pt x="8" y="180"/>
                      <a:pt x="8" y="181"/>
                    </a:cubicBezTo>
                    <a:cubicBezTo>
                      <a:pt x="9" y="182"/>
                      <a:pt x="10" y="183"/>
                      <a:pt x="10" y="182"/>
                    </a:cubicBezTo>
                    <a:cubicBezTo>
                      <a:pt x="10" y="182"/>
                      <a:pt x="11" y="181"/>
                      <a:pt x="10" y="179"/>
                    </a:cubicBezTo>
                    <a:cubicBezTo>
                      <a:pt x="10" y="178"/>
                      <a:pt x="9" y="178"/>
                      <a:pt x="9" y="177"/>
                    </a:cubicBezTo>
                    <a:cubicBezTo>
                      <a:pt x="10" y="176"/>
                      <a:pt x="10" y="175"/>
                      <a:pt x="11" y="175"/>
                    </a:cubicBezTo>
                    <a:cubicBezTo>
                      <a:pt x="11" y="175"/>
                      <a:pt x="11" y="177"/>
                      <a:pt x="12" y="178"/>
                    </a:cubicBezTo>
                    <a:cubicBezTo>
                      <a:pt x="13" y="179"/>
                      <a:pt x="13" y="180"/>
                      <a:pt x="13" y="179"/>
                    </a:cubicBezTo>
                    <a:cubicBezTo>
                      <a:pt x="14" y="178"/>
                      <a:pt x="14" y="177"/>
                      <a:pt x="15" y="176"/>
                    </a:cubicBezTo>
                    <a:cubicBezTo>
                      <a:pt x="15" y="174"/>
                      <a:pt x="15" y="174"/>
                      <a:pt x="15" y="173"/>
                    </a:cubicBezTo>
                    <a:cubicBezTo>
                      <a:pt x="14" y="172"/>
                      <a:pt x="13" y="171"/>
                      <a:pt x="12" y="170"/>
                    </a:cubicBezTo>
                    <a:cubicBezTo>
                      <a:pt x="12" y="169"/>
                      <a:pt x="10" y="163"/>
                      <a:pt x="9" y="161"/>
                    </a:cubicBezTo>
                    <a:cubicBezTo>
                      <a:pt x="8" y="158"/>
                      <a:pt x="6" y="157"/>
                      <a:pt x="6" y="154"/>
                    </a:cubicBezTo>
                    <a:cubicBezTo>
                      <a:pt x="6" y="152"/>
                      <a:pt x="6" y="152"/>
                      <a:pt x="7" y="150"/>
                    </a:cubicBezTo>
                    <a:cubicBezTo>
                      <a:pt x="9" y="148"/>
                      <a:pt x="10" y="148"/>
                      <a:pt x="10" y="146"/>
                    </a:cubicBezTo>
                    <a:cubicBezTo>
                      <a:pt x="10" y="144"/>
                      <a:pt x="10" y="141"/>
                      <a:pt x="10" y="139"/>
                    </a:cubicBezTo>
                    <a:cubicBezTo>
                      <a:pt x="10" y="138"/>
                      <a:pt x="7" y="137"/>
                      <a:pt x="8" y="135"/>
                    </a:cubicBezTo>
                    <a:cubicBezTo>
                      <a:pt x="10" y="132"/>
                      <a:pt x="10" y="131"/>
                      <a:pt x="11" y="130"/>
                    </a:cubicBezTo>
                    <a:cubicBezTo>
                      <a:pt x="12" y="128"/>
                      <a:pt x="13" y="126"/>
                      <a:pt x="13" y="126"/>
                    </a:cubicBezTo>
                    <a:cubicBezTo>
                      <a:pt x="14" y="126"/>
                      <a:pt x="13" y="132"/>
                      <a:pt x="13" y="133"/>
                    </a:cubicBezTo>
                    <a:cubicBezTo>
                      <a:pt x="14" y="135"/>
                      <a:pt x="14" y="135"/>
                      <a:pt x="15" y="134"/>
                    </a:cubicBezTo>
                    <a:cubicBezTo>
                      <a:pt x="17" y="134"/>
                      <a:pt x="17" y="134"/>
                      <a:pt x="17" y="133"/>
                    </a:cubicBezTo>
                    <a:cubicBezTo>
                      <a:pt x="18" y="132"/>
                      <a:pt x="17" y="130"/>
                      <a:pt x="18" y="129"/>
                    </a:cubicBezTo>
                    <a:cubicBezTo>
                      <a:pt x="19" y="128"/>
                      <a:pt x="19" y="127"/>
                      <a:pt x="20" y="126"/>
                    </a:cubicBezTo>
                    <a:cubicBezTo>
                      <a:pt x="22" y="126"/>
                      <a:pt x="24" y="124"/>
                      <a:pt x="26" y="123"/>
                    </a:cubicBezTo>
                    <a:cubicBezTo>
                      <a:pt x="29" y="122"/>
                      <a:pt x="30" y="120"/>
                      <a:pt x="34" y="118"/>
                    </a:cubicBezTo>
                    <a:cubicBezTo>
                      <a:pt x="37" y="117"/>
                      <a:pt x="43" y="112"/>
                      <a:pt x="43" y="112"/>
                    </a:cubicBezTo>
                    <a:cubicBezTo>
                      <a:pt x="44" y="111"/>
                      <a:pt x="42" y="114"/>
                      <a:pt x="44" y="114"/>
                    </a:cubicBezTo>
                    <a:cubicBezTo>
                      <a:pt x="45" y="114"/>
                      <a:pt x="46" y="113"/>
                      <a:pt x="47" y="113"/>
                    </a:cubicBezTo>
                    <a:cubicBezTo>
                      <a:pt x="48" y="113"/>
                      <a:pt x="47" y="114"/>
                      <a:pt x="49" y="114"/>
                    </a:cubicBezTo>
                    <a:cubicBezTo>
                      <a:pt x="52" y="114"/>
                      <a:pt x="53" y="113"/>
                      <a:pt x="54" y="113"/>
                    </a:cubicBezTo>
                    <a:cubicBezTo>
                      <a:pt x="55" y="113"/>
                      <a:pt x="57" y="110"/>
                      <a:pt x="59" y="109"/>
                    </a:cubicBezTo>
                    <a:cubicBezTo>
                      <a:pt x="61" y="109"/>
                      <a:pt x="63" y="110"/>
                      <a:pt x="66" y="109"/>
                    </a:cubicBezTo>
                    <a:cubicBezTo>
                      <a:pt x="68" y="107"/>
                      <a:pt x="69" y="105"/>
                      <a:pt x="70" y="105"/>
                    </a:cubicBezTo>
                    <a:cubicBezTo>
                      <a:pt x="72" y="105"/>
                      <a:pt x="72" y="107"/>
                      <a:pt x="75" y="106"/>
                    </a:cubicBezTo>
                    <a:cubicBezTo>
                      <a:pt x="78" y="105"/>
                      <a:pt x="81" y="104"/>
                      <a:pt x="83" y="103"/>
                    </a:cubicBezTo>
                    <a:cubicBezTo>
                      <a:pt x="85" y="103"/>
                      <a:pt x="87" y="102"/>
                      <a:pt x="88" y="101"/>
                    </a:cubicBezTo>
                    <a:cubicBezTo>
                      <a:pt x="90" y="99"/>
                      <a:pt x="91" y="100"/>
                      <a:pt x="92" y="99"/>
                    </a:cubicBezTo>
                    <a:cubicBezTo>
                      <a:pt x="94" y="98"/>
                      <a:pt x="96" y="93"/>
                      <a:pt x="97" y="92"/>
                    </a:cubicBezTo>
                    <a:cubicBezTo>
                      <a:pt x="98" y="91"/>
                      <a:pt x="97" y="88"/>
                      <a:pt x="99" y="87"/>
                    </a:cubicBezTo>
                    <a:cubicBezTo>
                      <a:pt x="102" y="86"/>
                      <a:pt x="105" y="85"/>
                      <a:pt x="105" y="84"/>
                    </a:cubicBezTo>
                    <a:cubicBezTo>
                      <a:pt x="105" y="83"/>
                      <a:pt x="106" y="82"/>
                      <a:pt x="105" y="82"/>
                    </a:cubicBezTo>
                    <a:cubicBezTo>
                      <a:pt x="104" y="82"/>
                      <a:pt x="103" y="84"/>
                      <a:pt x="103" y="82"/>
                    </a:cubicBezTo>
                    <a:cubicBezTo>
                      <a:pt x="103" y="80"/>
                      <a:pt x="102" y="79"/>
                      <a:pt x="103" y="77"/>
                    </a:cubicBezTo>
                    <a:cubicBezTo>
                      <a:pt x="103" y="75"/>
                      <a:pt x="103" y="73"/>
                      <a:pt x="104" y="72"/>
                    </a:cubicBezTo>
                    <a:cubicBezTo>
                      <a:pt x="105" y="71"/>
                      <a:pt x="105" y="71"/>
                      <a:pt x="106" y="71"/>
                    </a:cubicBezTo>
                    <a:cubicBezTo>
                      <a:pt x="106" y="70"/>
                      <a:pt x="106" y="71"/>
                      <a:pt x="107" y="71"/>
                    </a:cubicBezTo>
                    <a:cubicBezTo>
                      <a:pt x="109" y="70"/>
                      <a:pt x="107" y="70"/>
                      <a:pt x="108" y="69"/>
                    </a:cubicBezTo>
                    <a:cubicBezTo>
                      <a:pt x="109" y="68"/>
                      <a:pt x="109" y="69"/>
                      <a:pt x="110" y="68"/>
                    </a:cubicBezTo>
                    <a:cubicBezTo>
                      <a:pt x="111" y="68"/>
                      <a:pt x="111" y="66"/>
                      <a:pt x="112" y="65"/>
                    </a:cubicBezTo>
                    <a:cubicBezTo>
                      <a:pt x="113" y="64"/>
                      <a:pt x="112" y="66"/>
                      <a:pt x="112" y="67"/>
                    </a:cubicBezTo>
                    <a:cubicBezTo>
                      <a:pt x="113" y="68"/>
                      <a:pt x="114" y="69"/>
                      <a:pt x="114" y="70"/>
                    </a:cubicBezTo>
                    <a:cubicBezTo>
                      <a:pt x="114" y="71"/>
                      <a:pt x="113" y="71"/>
                      <a:pt x="115" y="73"/>
                    </a:cubicBezTo>
                    <a:cubicBezTo>
                      <a:pt x="116" y="74"/>
                      <a:pt x="117" y="75"/>
                      <a:pt x="117" y="76"/>
                    </a:cubicBezTo>
                    <a:cubicBezTo>
                      <a:pt x="117" y="77"/>
                      <a:pt x="118" y="78"/>
                      <a:pt x="118" y="78"/>
                    </a:cubicBezTo>
                    <a:cubicBezTo>
                      <a:pt x="119" y="78"/>
                      <a:pt x="119" y="75"/>
                      <a:pt x="119" y="74"/>
                    </a:cubicBezTo>
                    <a:cubicBezTo>
                      <a:pt x="119" y="73"/>
                      <a:pt x="118" y="72"/>
                      <a:pt x="119" y="71"/>
                    </a:cubicBezTo>
                    <a:cubicBezTo>
                      <a:pt x="120" y="71"/>
                      <a:pt x="120" y="73"/>
                      <a:pt x="121" y="73"/>
                    </a:cubicBezTo>
                    <a:cubicBezTo>
                      <a:pt x="123" y="74"/>
                      <a:pt x="123" y="73"/>
                      <a:pt x="123" y="73"/>
                    </a:cubicBezTo>
                    <a:cubicBezTo>
                      <a:pt x="123" y="72"/>
                      <a:pt x="121" y="72"/>
                      <a:pt x="122" y="71"/>
                    </a:cubicBezTo>
                    <a:cubicBezTo>
                      <a:pt x="122" y="70"/>
                      <a:pt x="124" y="69"/>
                      <a:pt x="123" y="69"/>
                    </a:cubicBezTo>
                    <a:cubicBezTo>
                      <a:pt x="122" y="68"/>
                      <a:pt x="120" y="70"/>
                      <a:pt x="120" y="69"/>
                    </a:cubicBezTo>
                    <a:cubicBezTo>
                      <a:pt x="120" y="69"/>
                      <a:pt x="120" y="66"/>
                      <a:pt x="119" y="66"/>
                    </a:cubicBezTo>
                    <a:cubicBezTo>
                      <a:pt x="118" y="66"/>
                      <a:pt x="116" y="66"/>
                      <a:pt x="117" y="65"/>
                    </a:cubicBezTo>
                    <a:cubicBezTo>
                      <a:pt x="117" y="65"/>
                      <a:pt x="120" y="65"/>
                      <a:pt x="119" y="64"/>
                    </a:cubicBezTo>
                    <a:cubicBezTo>
                      <a:pt x="119" y="63"/>
                      <a:pt x="118" y="62"/>
                      <a:pt x="119" y="62"/>
                    </a:cubicBezTo>
                    <a:cubicBezTo>
                      <a:pt x="120" y="62"/>
                      <a:pt x="120" y="63"/>
                      <a:pt x="121" y="64"/>
                    </a:cubicBezTo>
                    <a:cubicBezTo>
                      <a:pt x="122" y="65"/>
                      <a:pt x="123" y="64"/>
                      <a:pt x="123" y="64"/>
                    </a:cubicBezTo>
                    <a:cubicBezTo>
                      <a:pt x="123" y="63"/>
                      <a:pt x="124" y="64"/>
                      <a:pt x="125" y="64"/>
                    </a:cubicBezTo>
                    <a:cubicBezTo>
                      <a:pt x="126" y="65"/>
                      <a:pt x="126" y="65"/>
                      <a:pt x="127" y="65"/>
                    </a:cubicBezTo>
                    <a:cubicBezTo>
                      <a:pt x="128" y="65"/>
                      <a:pt x="135" y="65"/>
                      <a:pt x="134" y="65"/>
                    </a:cubicBezTo>
                    <a:cubicBezTo>
                      <a:pt x="133" y="64"/>
                      <a:pt x="133" y="63"/>
                      <a:pt x="131" y="63"/>
                    </a:cubicBezTo>
                    <a:cubicBezTo>
                      <a:pt x="129" y="63"/>
                      <a:pt x="128" y="63"/>
                      <a:pt x="128" y="63"/>
                    </a:cubicBezTo>
                    <a:cubicBezTo>
                      <a:pt x="128" y="62"/>
                      <a:pt x="127" y="62"/>
                      <a:pt x="128" y="61"/>
                    </a:cubicBezTo>
                    <a:cubicBezTo>
                      <a:pt x="130" y="61"/>
                      <a:pt x="130" y="62"/>
                      <a:pt x="130" y="61"/>
                    </a:cubicBezTo>
                    <a:cubicBezTo>
                      <a:pt x="131" y="59"/>
                      <a:pt x="130" y="59"/>
                      <a:pt x="131" y="58"/>
                    </a:cubicBezTo>
                    <a:cubicBezTo>
                      <a:pt x="131" y="57"/>
                      <a:pt x="132" y="56"/>
                      <a:pt x="131" y="56"/>
                    </a:cubicBezTo>
                    <a:cubicBezTo>
                      <a:pt x="130" y="56"/>
                      <a:pt x="129" y="59"/>
                      <a:pt x="128" y="58"/>
                    </a:cubicBezTo>
                    <a:cubicBezTo>
                      <a:pt x="128" y="57"/>
                      <a:pt x="127" y="55"/>
                      <a:pt x="128" y="55"/>
                    </a:cubicBezTo>
                    <a:cubicBezTo>
                      <a:pt x="129" y="54"/>
                      <a:pt x="129" y="55"/>
                      <a:pt x="130" y="54"/>
                    </a:cubicBezTo>
                    <a:cubicBezTo>
                      <a:pt x="131" y="53"/>
                      <a:pt x="130" y="51"/>
                      <a:pt x="131" y="52"/>
                    </a:cubicBezTo>
                    <a:cubicBezTo>
                      <a:pt x="132" y="52"/>
                      <a:pt x="132" y="53"/>
                      <a:pt x="134" y="54"/>
                    </a:cubicBezTo>
                    <a:cubicBezTo>
                      <a:pt x="135" y="54"/>
                      <a:pt x="137" y="55"/>
                      <a:pt x="136" y="54"/>
                    </a:cubicBezTo>
                    <a:cubicBezTo>
                      <a:pt x="136" y="53"/>
                      <a:pt x="136" y="52"/>
                      <a:pt x="135" y="52"/>
                    </a:cubicBezTo>
                    <a:cubicBezTo>
                      <a:pt x="134" y="51"/>
                      <a:pt x="134" y="51"/>
                      <a:pt x="134" y="50"/>
                    </a:cubicBezTo>
                    <a:cubicBezTo>
                      <a:pt x="134" y="49"/>
                      <a:pt x="136" y="49"/>
                      <a:pt x="137" y="50"/>
                    </a:cubicBezTo>
                    <a:cubicBezTo>
                      <a:pt x="138" y="50"/>
                      <a:pt x="139" y="51"/>
                      <a:pt x="139" y="50"/>
                    </a:cubicBezTo>
                    <a:cubicBezTo>
                      <a:pt x="140" y="49"/>
                      <a:pt x="136" y="47"/>
                      <a:pt x="136" y="46"/>
                    </a:cubicBezTo>
                    <a:cubicBezTo>
                      <a:pt x="136" y="45"/>
                      <a:pt x="137" y="43"/>
                      <a:pt x="137" y="43"/>
                    </a:cubicBezTo>
                    <a:cubicBezTo>
                      <a:pt x="138" y="43"/>
                      <a:pt x="136" y="43"/>
                      <a:pt x="138" y="44"/>
                    </a:cubicBezTo>
                    <a:cubicBezTo>
                      <a:pt x="140" y="44"/>
                      <a:pt x="141" y="44"/>
                      <a:pt x="141" y="43"/>
                    </a:cubicBezTo>
                    <a:cubicBezTo>
                      <a:pt x="141" y="43"/>
                      <a:pt x="142" y="42"/>
                      <a:pt x="142" y="42"/>
                    </a:cubicBezTo>
                    <a:cubicBezTo>
                      <a:pt x="142" y="42"/>
                      <a:pt x="142" y="44"/>
                      <a:pt x="143" y="44"/>
                    </a:cubicBezTo>
                    <a:cubicBezTo>
                      <a:pt x="145" y="43"/>
                      <a:pt x="145" y="40"/>
                      <a:pt x="146" y="40"/>
                    </a:cubicBezTo>
                    <a:cubicBezTo>
                      <a:pt x="147" y="39"/>
                      <a:pt x="150" y="37"/>
                      <a:pt x="150" y="37"/>
                    </a:cubicBezTo>
                    <a:cubicBezTo>
                      <a:pt x="151" y="37"/>
                      <a:pt x="149" y="39"/>
                      <a:pt x="150" y="39"/>
                    </a:cubicBezTo>
                    <a:cubicBezTo>
                      <a:pt x="151" y="40"/>
                      <a:pt x="151" y="40"/>
                      <a:pt x="152" y="40"/>
                    </a:cubicBezTo>
                    <a:cubicBezTo>
                      <a:pt x="153" y="39"/>
                      <a:pt x="154" y="35"/>
                      <a:pt x="155" y="35"/>
                    </a:cubicBezTo>
                    <a:cubicBezTo>
                      <a:pt x="156" y="35"/>
                      <a:pt x="155" y="37"/>
                      <a:pt x="158" y="37"/>
                    </a:cubicBezTo>
                    <a:cubicBezTo>
                      <a:pt x="160" y="37"/>
                      <a:pt x="160" y="36"/>
                      <a:pt x="161" y="37"/>
                    </a:cubicBezTo>
                    <a:cubicBezTo>
                      <a:pt x="162" y="38"/>
                      <a:pt x="163" y="39"/>
                      <a:pt x="164" y="40"/>
                    </a:cubicBezTo>
                    <a:cubicBezTo>
                      <a:pt x="166" y="42"/>
                      <a:pt x="168" y="44"/>
                      <a:pt x="169" y="45"/>
                    </a:cubicBezTo>
                    <a:cubicBezTo>
                      <a:pt x="169" y="45"/>
                      <a:pt x="168" y="49"/>
                      <a:pt x="168" y="49"/>
                    </a:cubicBezTo>
                    <a:cubicBezTo>
                      <a:pt x="168" y="50"/>
                      <a:pt x="166" y="55"/>
                      <a:pt x="167" y="55"/>
                    </a:cubicBezTo>
                    <a:cubicBezTo>
                      <a:pt x="168" y="55"/>
                      <a:pt x="168" y="53"/>
                      <a:pt x="169" y="53"/>
                    </a:cubicBezTo>
                    <a:cubicBezTo>
                      <a:pt x="170" y="53"/>
                      <a:pt x="171" y="54"/>
                      <a:pt x="171" y="53"/>
                    </a:cubicBezTo>
                    <a:cubicBezTo>
                      <a:pt x="171" y="52"/>
                      <a:pt x="169" y="50"/>
                      <a:pt x="170" y="50"/>
                    </a:cubicBezTo>
                    <a:cubicBezTo>
                      <a:pt x="171" y="49"/>
                      <a:pt x="172" y="50"/>
                      <a:pt x="172" y="49"/>
                    </a:cubicBezTo>
                    <a:cubicBezTo>
                      <a:pt x="172" y="48"/>
                      <a:pt x="171" y="47"/>
                      <a:pt x="172" y="47"/>
                    </a:cubicBezTo>
                    <a:cubicBezTo>
                      <a:pt x="174" y="47"/>
                      <a:pt x="177" y="46"/>
                      <a:pt x="177" y="47"/>
                    </a:cubicBezTo>
                    <a:cubicBezTo>
                      <a:pt x="178" y="48"/>
                      <a:pt x="179" y="47"/>
                      <a:pt x="180" y="48"/>
                    </a:cubicBezTo>
                    <a:cubicBezTo>
                      <a:pt x="180" y="49"/>
                      <a:pt x="179" y="51"/>
                      <a:pt x="180" y="51"/>
                    </a:cubicBezTo>
                    <a:cubicBezTo>
                      <a:pt x="181" y="50"/>
                      <a:pt x="181" y="47"/>
                      <a:pt x="182" y="48"/>
                    </a:cubicBezTo>
                    <a:cubicBezTo>
                      <a:pt x="183" y="48"/>
                      <a:pt x="185" y="51"/>
                      <a:pt x="185" y="51"/>
                    </a:cubicBezTo>
                    <a:cubicBezTo>
                      <a:pt x="186" y="50"/>
                      <a:pt x="185" y="48"/>
                      <a:pt x="185" y="48"/>
                    </a:cubicBezTo>
                    <a:cubicBezTo>
                      <a:pt x="186" y="47"/>
                      <a:pt x="190" y="47"/>
                      <a:pt x="189" y="46"/>
                    </a:cubicBezTo>
                    <a:cubicBezTo>
                      <a:pt x="189" y="45"/>
                      <a:pt x="187" y="46"/>
                      <a:pt x="186" y="45"/>
                    </a:cubicBezTo>
                    <a:cubicBezTo>
                      <a:pt x="185" y="44"/>
                      <a:pt x="183" y="43"/>
                      <a:pt x="183" y="42"/>
                    </a:cubicBezTo>
                    <a:cubicBezTo>
                      <a:pt x="183" y="42"/>
                      <a:pt x="182" y="41"/>
                      <a:pt x="183" y="4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75" name="Freeform 742"/>
              <p:cNvSpPr>
                <a:spLocks/>
              </p:cNvSpPr>
              <p:nvPr/>
            </p:nvSpPr>
            <p:spPr bwMode="auto">
              <a:xfrm>
                <a:off x="7953375" y="5173663"/>
                <a:ext cx="98425" cy="93663"/>
              </a:xfrm>
              <a:custGeom>
                <a:avLst/>
                <a:gdLst>
                  <a:gd name="T0" fmla="*/ 32 w 43"/>
                  <a:gd name="T1" fmla="*/ 4 h 41"/>
                  <a:gd name="T2" fmla="*/ 25 w 43"/>
                  <a:gd name="T3" fmla="*/ 6 h 41"/>
                  <a:gd name="T4" fmla="*/ 25 w 43"/>
                  <a:gd name="T5" fmla="*/ 9 h 41"/>
                  <a:gd name="T6" fmla="*/ 22 w 43"/>
                  <a:gd name="T7" fmla="*/ 7 h 41"/>
                  <a:gd name="T8" fmla="*/ 18 w 43"/>
                  <a:gd name="T9" fmla="*/ 8 h 41"/>
                  <a:gd name="T10" fmla="*/ 14 w 43"/>
                  <a:gd name="T11" fmla="*/ 6 h 41"/>
                  <a:gd name="T12" fmla="*/ 10 w 43"/>
                  <a:gd name="T13" fmla="*/ 4 h 41"/>
                  <a:gd name="T14" fmla="*/ 6 w 43"/>
                  <a:gd name="T15" fmla="*/ 3 h 41"/>
                  <a:gd name="T16" fmla="*/ 3 w 43"/>
                  <a:gd name="T17" fmla="*/ 2 h 41"/>
                  <a:gd name="T18" fmla="*/ 1 w 43"/>
                  <a:gd name="T19" fmla="*/ 0 h 41"/>
                  <a:gd name="T20" fmla="*/ 0 w 43"/>
                  <a:gd name="T21" fmla="*/ 5 h 41"/>
                  <a:gd name="T22" fmla="*/ 1 w 43"/>
                  <a:gd name="T23" fmla="*/ 10 h 41"/>
                  <a:gd name="T24" fmla="*/ 3 w 43"/>
                  <a:gd name="T25" fmla="*/ 14 h 41"/>
                  <a:gd name="T26" fmla="*/ 7 w 43"/>
                  <a:gd name="T27" fmla="*/ 18 h 41"/>
                  <a:gd name="T28" fmla="*/ 7 w 43"/>
                  <a:gd name="T29" fmla="*/ 21 h 41"/>
                  <a:gd name="T30" fmla="*/ 10 w 43"/>
                  <a:gd name="T31" fmla="*/ 24 h 41"/>
                  <a:gd name="T32" fmla="*/ 8 w 43"/>
                  <a:gd name="T33" fmla="*/ 25 h 41"/>
                  <a:gd name="T34" fmla="*/ 6 w 43"/>
                  <a:gd name="T35" fmla="*/ 23 h 41"/>
                  <a:gd name="T36" fmla="*/ 7 w 43"/>
                  <a:gd name="T37" fmla="*/ 28 h 41"/>
                  <a:gd name="T38" fmla="*/ 11 w 43"/>
                  <a:gd name="T39" fmla="*/ 33 h 41"/>
                  <a:gd name="T40" fmla="*/ 13 w 43"/>
                  <a:gd name="T41" fmla="*/ 36 h 41"/>
                  <a:gd name="T42" fmla="*/ 15 w 43"/>
                  <a:gd name="T43" fmla="*/ 35 h 41"/>
                  <a:gd name="T44" fmla="*/ 18 w 43"/>
                  <a:gd name="T45" fmla="*/ 36 h 41"/>
                  <a:gd name="T46" fmla="*/ 15 w 43"/>
                  <a:gd name="T47" fmla="*/ 39 h 41"/>
                  <a:gd name="T48" fmla="*/ 20 w 43"/>
                  <a:gd name="T49" fmla="*/ 38 h 41"/>
                  <a:gd name="T50" fmla="*/ 26 w 43"/>
                  <a:gd name="T51" fmla="*/ 41 h 41"/>
                  <a:gd name="T52" fmla="*/ 25 w 43"/>
                  <a:gd name="T53" fmla="*/ 37 h 41"/>
                  <a:gd name="T54" fmla="*/ 27 w 43"/>
                  <a:gd name="T55" fmla="*/ 36 h 41"/>
                  <a:gd name="T56" fmla="*/ 25 w 43"/>
                  <a:gd name="T57" fmla="*/ 34 h 41"/>
                  <a:gd name="T58" fmla="*/ 27 w 43"/>
                  <a:gd name="T59" fmla="*/ 33 h 41"/>
                  <a:gd name="T60" fmla="*/ 28 w 43"/>
                  <a:gd name="T61" fmla="*/ 35 h 41"/>
                  <a:gd name="T62" fmla="*/ 30 w 43"/>
                  <a:gd name="T63" fmla="*/ 32 h 41"/>
                  <a:gd name="T64" fmla="*/ 29 w 43"/>
                  <a:gd name="T65" fmla="*/ 29 h 41"/>
                  <a:gd name="T66" fmla="*/ 32 w 43"/>
                  <a:gd name="T67" fmla="*/ 31 h 41"/>
                  <a:gd name="T68" fmla="*/ 33 w 43"/>
                  <a:gd name="T69" fmla="*/ 30 h 41"/>
                  <a:gd name="T70" fmla="*/ 36 w 43"/>
                  <a:gd name="T71" fmla="*/ 32 h 41"/>
                  <a:gd name="T72" fmla="*/ 36 w 43"/>
                  <a:gd name="T73" fmla="*/ 27 h 41"/>
                  <a:gd name="T74" fmla="*/ 36 w 43"/>
                  <a:gd name="T75" fmla="*/ 24 h 41"/>
                  <a:gd name="T76" fmla="*/ 38 w 43"/>
                  <a:gd name="T77" fmla="*/ 18 h 41"/>
                  <a:gd name="T78" fmla="*/ 39 w 43"/>
                  <a:gd name="T79" fmla="*/ 20 h 41"/>
                  <a:gd name="T80" fmla="*/ 42 w 43"/>
                  <a:gd name="T81" fmla="*/ 21 h 41"/>
                  <a:gd name="T82" fmla="*/ 40 w 43"/>
                  <a:gd name="T83" fmla="*/ 16 h 41"/>
                  <a:gd name="T84" fmla="*/ 40 w 43"/>
                  <a:gd name="T85" fmla="*/ 9 h 41"/>
                  <a:gd name="T86" fmla="*/ 40 w 43"/>
                  <a:gd name="T87" fmla="*/ 5 h 41"/>
                  <a:gd name="T88" fmla="*/ 37 w 43"/>
                  <a:gd name="T89" fmla="*/ 2 h 41"/>
                  <a:gd name="T90" fmla="*/ 32 w 43"/>
                  <a:gd name="T91"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 h="41">
                    <a:moveTo>
                      <a:pt x="32" y="4"/>
                    </a:moveTo>
                    <a:cubicBezTo>
                      <a:pt x="29" y="5"/>
                      <a:pt x="25" y="6"/>
                      <a:pt x="25" y="6"/>
                    </a:cubicBezTo>
                    <a:cubicBezTo>
                      <a:pt x="25" y="7"/>
                      <a:pt x="25" y="9"/>
                      <a:pt x="25" y="9"/>
                    </a:cubicBezTo>
                    <a:cubicBezTo>
                      <a:pt x="25" y="9"/>
                      <a:pt x="23" y="7"/>
                      <a:pt x="22" y="7"/>
                    </a:cubicBezTo>
                    <a:cubicBezTo>
                      <a:pt x="20" y="7"/>
                      <a:pt x="20" y="9"/>
                      <a:pt x="18" y="8"/>
                    </a:cubicBezTo>
                    <a:cubicBezTo>
                      <a:pt x="16" y="7"/>
                      <a:pt x="16" y="6"/>
                      <a:pt x="14" y="6"/>
                    </a:cubicBezTo>
                    <a:cubicBezTo>
                      <a:pt x="13" y="6"/>
                      <a:pt x="12" y="5"/>
                      <a:pt x="10" y="4"/>
                    </a:cubicBezTo>
                    <a:cubicBezTo>
                      <a:pt x="8" y="3"/>
                      <a:pt x="7" y="3"/>
                      <a:pt x="6" y="3"/>
                    </a:cubicBezTo>
                    <a:cubicBezTo>
                      <a:pt x="5" y="3"/>
                      <a:pt x="4" y="2"/>
                      <a:pt x="3" y="2"/>
                    </a:cubicBezTo>
                    <a:cubicBezTo>
                      <a:pt x="2" y="2"/>
                      <a:pt x="3" y="1"/>
                      <a:pt x="1" y="0"/>
                    </a:cubicBezTo>
                    <a:cubicBezTo>
                      <a:pt x="0" y="0"/>
                      <a:pt x="0" y="4"/>
                      <a:pt x="0" y="5"/>
                    </a:cubicBezTo>
                    <a:cubicBezTo>
                      <a:pt x="0" y="6"/>
                      <a:pt x="1" y="7"/>
                      <a:pt x="1" y="10"/>
                    </a:cubicBezTo>
                    <a:cubicBezTo>
                      <a:pt x="2" y="12"/>
                      <a:pt x="3" y="13"/>
                      <a:pt x="3" y="14"/>
                    </a:cubicBezTo>
                    <a:cubicBezTo>
                      <a:pt x="4" y="15"/>
                      <a:pt x="7" y="18"/>
                      <a:pt x="7" y="18"/>
                    </a:cubicBezTo>
                    <a:cubicBezTo>
                      <a:pt x="7" y="18"/>
                      <a:pt x="6" y="20"/>
                      <a:pt x="7" y="21"/>
                    </a:cubicBezTo>
                    <a:cubicBezTo>
                      <a:pt x="7" y="22"/>
                      <a:pt x="11" y="23"/>
                      <a:pt x="10" y="24"/>
                    </a:cubicBezTo>
                    <a:cubicBezTo>
                      <a:pt x="9" y="25"/>
                      <a:pt x="9" y="26"/>
                      <a:pt x="8" y="25"/>
                    </a:cubicBezTo>
                    <a:cubicBezTo>
                      <a:pt x="8" y="25"/>
                      <a:pt x="7" y="22"/>
                      <a:pt x="6" y="23"/>
                    </a:cubicBezTo>
                    <a:cubicBezTo>
                      <a:pt x="6" y="24"/>
                      <a:pt x="6" y="26"/>
                      <a:pt x="7" y="28"/>
                    </a:cubicBezTo>
                    <a:cubicBezTo>
                      <a:pt x="8" y="30"/>
                      <a:pt x="9" y="31"/>
                      <a:pt x="11" y="33"/>
                    </a:cubicBezTo>
                    <a:cubicBezTo>
                      <a:pt x="12" y="35"/>
                      <a:pt x="12" y="36"/>
                      <a:pt x="13" y="36"/>
                    </a:cubicBezTo>
                    <a:cubicBezTo>
                      <a:pt x="14" y="36"/>
                      <a:pt x="13" y="34"/>
                      <a:pt x="15" y="35"/>
                    </a:cubicBezTo>
                    <a:cubicBezTo>
                      <a:pt x="17" y="36"/>
                      <a:pt x="18" y="35"/>
                      <a:pt x="18" y="36"/>
                    </a:cubicBezTo>
                    <a:cubicBezTo>
                      <a:pt x="17" y="37"/>
                      <a:pt x="14" y="38"/>
                      <a:pt x="15" y="39"/>
                    </a:cubicBezTo>
                    <a:cubicBezTo>
                      <a:pt x="16" y="40"/>
                      <a:pt x="18" y="38"/>
                      <a:pt x="20" y="38"/>
                    </a:cubicBezTo>
                    <a:cubicBezTo>
                      <a:pt x="22" y="38"/>
                      <a:pt x="26" y="41"/>
                      <a:pt x="26" y="41"/>
                    </a:cubicBezTo>
                    <a:cubicBezTo>
                      <a:pt x="26" y="40"/>
                      <a:pt x="25" y="38"/>
                      <a:pt x="25" y="37"/>
                    </a:cubicBezTo>
                    <a:cubicBezTo>
                      <a:pt x="26" y="37"/>
                      <a:pt x="27" y="36"/>
                      <a:pt x="27" y="36"/>
                    </a:cubicBezTo>
                    <a:cubicBezTo>
                      <a:pt x="26" y="35"/>
                      <a:pt x="24" y="34"/>
                      <a:pt x="25" y="34"/>
                    </a:cubicBezTo>
                    <a:cubicBezTo>
                      <a:pt x="25" y="33"/>
                      <a:pt x="26" y="32"/>
                      <a:pt x="27" y="33"/>
                    </a:cubicBezTo>
                    <a:cubicBezTo>
                      <a:pt x="27" y="34"/>
                      <a:pt x="28" y="35"/>
                      <a:pt x="28" y="35"/>
                    </a:cubicBezTo>
                    <a:cubicBezTo>
                      <a:pt x="29" y="35"/>
                      <a:pt x="30" y="33"/>
                      <a:pt x="30" y="32"/>
                    </a:cubicBezTo>
                    <a:cubicBezTo>
                      <a:pt x="29" y="31"/>
                      <a:pt x="29" y="29"/>
                      <a:pt x="29" y="29"/>
                    </a:cubicBezTo>
                    <a:cubicBezTo>
                      <a:pt x="30" y="29"/>
                      <a:pt x="31" y="32"/>
                      <a:pt x="32" y="31"/>
                    </a:cubicBezTo>
                    <a:cubicBezTo>
                      <a:pt x="33" y="31"/>
                      <a:pt x="32" y="29"/>
                      <a:pt x="33" y="30"/>
                    </a:cubicBezTo>
                    <a:cubicBezTo>
                      <a:pt x="34" y="30"/>
                      <a:pt x="35" y="33"/>
                      <a:pt x="36" y="32"/>
                    </a:cubicBezTo>
                    <a:cubicBezTo>
                      <a:pt x="37" y="31"/>
                      <a:pt x="36" y="29"/>
                      <a:pt x="36" y="27"/>
                    </a:cubicBezTo>
                    <a:cubicBezTo>
                      <a:pt x="36" y="26"/>
                      <a:pt x="36" y="24"/>
                      <a:pt x="36" y="24"/>
                    </a:cubicBezTo>
                    <a:cubicBezTo>
                      <a:pt x="36" y="23"/>
                      <a:pt x="38" y="19"/>
                      <a:pt x="38" y="18"/>
                    </a:cubicBezTo>
                    <a:cubicBezTo>
                      <a:pt x="39" y="18"/>
                      <a:pt x="39" y="19"/>
                      <a:pt x="39" y="20"/>
                    </a:cubicBezTo>
                    <a:cubicBezTo>
                      <a:pt x="39" y="20"/>
                      <a:pt x="41" y="21"/>
                      <a:pt x="42" y="21"/>
                    </a:cubicBezTo>
                    <a:cubicBezTo>
                      <a:pt x="43" y="21"/>
                      <a:pt x="41" y="19"/>
                      <a:pt x="40" y="16"/>
                    </a:cubicBezTo>
                    <a:cubicBezTo>
                      <a:pt x="40" y="14"/>
                      <a:pt x="40" y="13"/>
                      <a:pt x="40" y="9"/>
                    </a:cubicBezTo>
                    <a:cubicBezTo>
                      <a:pt x="40" y="6"/>
                      <a:pt x="41" y="6"/>
                      <a:pt x="40" y="5"/>
                    </a:cubicBezTo>
                    <a:cubicBezTo>
                      <a:pt x="40" y="4"/>
                      <a:pt x="38" y="2"/>
                      <a:pt x="37" y="2"/>
                    </a:cubicBezTo>
                    <a:cubicBezTo>
                      <a:pt x="36" y="2"/>
                      <a:pt x="34" y="4"/>
                      <a:pt x="32" y="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76" name="Freeform 733"/>
              <p:cNvSpPr>
                <a:spLocks/>
              </p:cNvSpPr>
              <p:nvPr/>
            </p:nvSpPr>
            <p:spPr bwMode="auto">
              <a:xfrm>
                <a:off x="8512175" y="5168900"/>
                <a:ext cx="196850" cy="193675"/>
              </a:xfrm>
              <a:custGeom>
                <a:avLst/>
                <a:gdLst>
                  <a:gd name="T0" fmla="*/ 23 w 85"/>
                  <a:gd name="T1" fmla="*/ 47 h 84"/>
                  <a:gd name="T2" fmla="*/ 15 w 85"/>
                  <a:gd name="T3" fmla="*/ 53 h 84"/>
                  <a:gd name="T4" fmla="*/ 14 w 85"/>
                  <a:gd name="T5" fmla="*/ 57 h 84"/>
                  <a:gd name="T6" fmla="*/ 8 w 85"/>
                  <a:gd name="T7" fmla="*/ 61 h 84"/>
                  <a:gd name="T8" fmla="*/ 6 w 85"/>
                  <a:gd name="T9" fmla="*/ 63 h 84"/>
                  <a:gd name="T10" fmla="*/ 5 w 85"/>
                  <a:gd name="T11" fmla="*/ 64 h 84"/>
                  <a:gd name="T12" fmla="*/ 5 w 85"/>
                  <a:gd name="T13" fmla="*/ 68 h 84"/>
                  <a:gd name="T14" fmla="*/ 1 w 85"/>
                  <a:gd name="T15" fmla="*/ 68 h 84"/>
                  <a:gd name="T16" fmla="*/ 3 w 85"/>
                  <a:gd name="T17" fmla="*/ 70 h 84"/>
                  <a:gd name="T18" fmla="*/ 1 w 85"/>
                  <a:gd name="T19" fmla="*/ 73 h 84"/>
                  <a:gd name="T20" fmla="*/ 3 w 85"/>
                  <a:gd name="T21" fmla="*/ 74 h 84"/>
                  <a:gd name="T22" fmla="*/ 1 w 85"/>
                  <a:gd name="T23" fmla="*/ 77 h 84"/>
                  <a:gd name="T24" fmla="*/ 10 w 85"/>
                  <a:gd name="T25" fmla="*/ 77 h 84"/>
                  <a:gd name="T26" fmla="*/ 17 w 85"/>
                  <a:gd name="T27" fmla="*/ 80 h 84"/>
                  <a:gd name="T28" fmla="*/ 19 w 85"/>
                  <a:gd name="T29" fmla="*/ 83 h 84"/>
                  <a:gd name="T30" fmla="*/ 29 w 85"/>
                  <a:gd name="T31" fmla="*/ 83 h 84"/>
                  <a:gd name="T32" fmla="*/ 36 w 85"/>
                  <a:gd name="T33" fmla="*/ 79 h 84"/>
                  <a:gd name="T34" fmla="*/ 45 w 85"/>
                  <a:gd name="T35" fmla="*/ 73 h 84"/>
                  <a:gd name="T36" fmla="*/ 49 w 85"/>
                  <a:gd name="T37" fmla="*/ 60 h 84"/>
                  <a:gd name="T38" fmla="*/ 57 w 85"/>
                  <a:gd name="T39" fmla="*/ 48 h 84"/>
                  <a:gd name="T40" fmla="*/ 67 w 85"/>
                  <a:gd name="T41" fmla="*/ 44 h 84"/>
                  <a:gd name="T42" fmla="*/ 72 w 85"/>
                  <a:gd name="T43" fmla="*/ 45 h 84"/>
                  <a:gd name="T44" fmla="*/ 67 w 85"/>
                  <a:gd name="T45" fmla="*/ 42 h 84"/>
                  <a:gd name="T46" fmla="*/ 73 w 85"/>
                  <a:gd name="T47" fmla="*/ 33 h 84"/>
                  <a:gd name="T48" fmla="*/ 83 w 85"/>
                  <a:gd name="T49" fmla="*/ 18 h 84"/>
                  <a:gd name="T50" fmla="*/ 82 w 85"/>
                  <a:gd name="T51" fmla="*/ 12 h 84"/>
                  <a:gd name="T52" fmla="*/ 79 w 85"/>
                  <a:gd name="T53" fmla="*/ 11 h 84"/>
                  <a:gd name="T54" fmla="*/ 81 w 85"/>
                  <a:gd name="T55" fmla="*/ 6 h 84"/>
                  <a:gd name="T56" fmla="*/ 72 w 85"/>
                  <a:gd name="T57" fmla="*/ 11 h 84"/>
                  <a:gd name="T58" fmla="*/ 67 w 85"/>
                  <a:gd name="T59" fmla="*/ 4 h 84"/>
                  <a:gd name="T60" fmla="*/ 70 w 85"/>
                  <a:gd name="T61" fmla="*/ 1 h 84"/>
                  <a:gd name="T62" fmla="*/ 62 w 85"/>
                  <a:gd name="T63" fmla="*/ 4 h 84"/>
                  <a:gd name="T64" fmla="*/ 57 w 85"/>
                  <a:gd name="T65" fmla="*/ 15 h 84"/>
                  <a:gd name="T66" fmla="*/ 52 w 85"/>
                  <a:gd name="T67" fmla="*/ 24 h 84"/>
                  <a:gd name="T68" fmla="*/ 42 w 85"/>
                  <a:gd name="T69" fmla="*/ 35 h 84"/>
                  <a:gd name="T70" fmla="*/ 30 w 85"/>
                  <a:gd name="T71" fmla="*/ 4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84">
                    <a:moveTo>
                      <a:pt x="30" y="43"/>
                    </a:moveTo>
                    <a:cubicBezTo>
                      <a:pt x="28" y="45"/>
                      <a:pt x="27" y="47"/>
                      <a:pt x="23" y="47"/>
                    </a:cubicBezTo>
                    <a:cubicBezTo>
                      <a:pt x="20" y="48"/>
                      <a:pt x="19" y="46"/>
                      <a:pt x="18" y="48"/>
                    </a:cubicBezTo>
                    <a:cubicBezTo>
                      <a:pt x="18" y="50"/>
                      <a:pt x="16" y="53"/>
                      <a:pt x="15" y="53"/>
                    </a:cubicBezTo>
                    <a:cubicBezTo>
                      <a:pt x="14" y="54"/>
                      <a:pt x="12" y="54"/>
                      <a:pt x="13" y="55"/>
                    </a:cubicBezTo>
                    <a:cubicBezTo>
                      <a:pt x="13" y="55"/>
                      <a:pt x="15" y="57"/>
                      <a:pt x="14" y="57"/>
                    </a:cubicBezTo>
                    <a:cubicBezTo>
                      <a:pt x="12" y="58"/>
                      <a:pt x="9" y="57"/>
                      <a:pt x="9" y="58"/>
                    </a:cubicBezTo>
                    <a:cubicBezTo>
                      <a:pt x="9" y="60"/>
                      <a:pt x="9" y="61"/>
                      <a:pt x="8" y="61"/>
                    </a:cubicBezTo>
                    <a:cubicBezTo>
                      <a:pt x="8" y="61"/>
                      <a:pt x="6" y="60"/>
                      <a:pt x="6" y="61"/>
                    </a:cubicBezTo>
                    <a:cubicBezTo>
                      <a:pt x="6" y="62"/>
                      <a:pt x="7" y="63"/>
                      <a:pt x="6" y="63"/>
                    </a:cubicBezTo>
                    <a:cubicBezTo>
                      <a:pt x="6" y="63"/>
                      <a:pt x="5" y="62"/>
                      <a:pt x="5" y="63"/>
                    </a:cubicBezTo>
                    <a:cubicBezTo>
                      <a:pt x="5" y="63"/>
                      <a:pt x="5" y="64"/>
                      <a:pt x="5" y="64"/>
                    </a:cubicBezTo>
                    <a:cubicBezTo>
                      <a:pt x="5" y="65"/>
                      <a:pt x="4" y="64"/>
                      <a:pt x="4" y="65"/>
                    </a:cubicBezTo>
                    <a:cubicBezTo>
                      <a:pt x="4" y="66"/>
                      <a:pt x="6" y="67"/>
                      <a:pt x="5" y="68"/>
                    </a:cubicBezTo>
                    <a:cubicBezTo>
                      <a:pt x="5" y="68"/>
                      <a:pt x="4" y="67"/>
                      <a:pt x="3" y="67"/>
                    </a:cubicBezTo>
                    <a:cubicBezTo>
                      <a:pt x="2" y="67"/>
                      <a:pt x="1" y="68"/>
                      <a:pt x="1" y="68"/>
                    </a:cubicBezTo>
                    <a:cubicBezTo>
                      <a:pt x="1" y="69"/>
                      <a:pt x="2" y="68"/>
                      <a:pt x="3" y="69"/>
                    </a:cubicBezTo>
                    <a:cubicBezTo>
                      <a:pt x="4" y="69"/>
                      <a:pt x="3" y="70"/>
                      <a:pt x="3" y="70"/>
                    </a:cubicBezTo>
                    <a:cubicBezTo>
                      <a:pt x="4" y="71"/>
                      <a:pt x="5" y="71"/>
                      <a:pt x="4" y="72"/>
                    </a:cubicBezTo>
                    <a:cubicBezTo>
                      <a:pt x="2" y="72"/>
                      <a:pt x="1" y="72"/>
                      <a:pt x="1" y="73"/>
                    </a:cubicBezTo>
                    <a:cubicBezTo>
                      <a:pt x="0" y="73"/>
                      <a:pt x="0" y="74"/>
                      <a:pt x="1" y="74"/>
                    </a:cubicBezTo>
                    <a:cubicBezTo>
                      <a:pt x="1" y="75"/>
                      <a:pt x="2" y="74"/>
                      <a:pt x="3" y="74"/>
                    </a:cubicBezTo>
                    <a:cubicBezTo>
                      <a:pt x="4" y="74"/>
                      <a:pt x="4" y="74"/>
                      <a:pt x="4" y="74"/>
                    </a:cubicBezTo>
                    <a:cubicBezTo>
                      <a:pt x="4" y="75"/>
                      <a:pt x="1" y="76"/>
                      <a:pt x="1" y="77"/>
                    </a:cubicBezTo>
                    <a:cubicBezTo>
                      <a:pt x="1" y="77"/>
                      <a:pt x="1" y="77"/>
                      <a:pt x="4" y="77"/>
                    </a:cubicBezTo>
                    <a:cubicBezTo>
                      <a:pt x="6" y="77"/>
                      <a:pt x="9" y="77"/>
                      <a:pt x="10" y="77"/>
                    </a:cubicBezTo>
                    <a:cubicBezTo>
                      <a:pt x="11" y="77"/>
                      <a:pt x="12" y="79"/>
                      <a:pt x="13" y="80"/>
                    </a:cubicBezTo>
                    <a:cubicBezTo>
                      <a:pt x="14" y="80"/>
                      <a:pt x="16" y="80"/>
                      <a:pt x="17" y="80"/>
                    </a:cubicBezTo>
                    <a:cubicBezTo>
                      <a:pt x="18" y="80"/>
                      <a:pt x="19" y="80"/>
                      <a:pt x="19" y="81"/>
                    </a:cubicBezTo>
                    <a:cubicBezTo>
                      <a:pt x="19" y="82"/>
                      <a:pt x="18" y="82"/>
                      <a:pt x="19" y="83"/>
                    </a:cubicBezTo>
                    <a:cubicBezTo>
                      <a:pt x="20" y="83"/>
                      <a:pt x="25" y="83"/>
                      <a:pt x="26" y="83"/>
                    </a:cubicBezTo>
                    <a:cubicBezTo>
                      <a:pt x="28" y="84"/>
                      <a:pt x="27" y="84"/>
                      <a:pt x="29" y="83"/>
                    </a:cubicBezTo>
                    <a:cubicBezTo>
                      <a:pt x="31" y="82"/>
                      <a:pt x="32" y="82"/>
                      <a:pt x="34" y="81"/>
                    </a:cubicBezTo>
                    <a:cubicBezTo>
                      <a:pt x="36" y="80"/>
                      <a:pt x="35" y="81"/>
                      <a:pt x="36" y="79"/>
                    </a:cubicBezTo>
                    <a:cubicBezTo>
                      <a:pt x="37" y="77"/>
                      <a:pt x="37" y="76"/>
                      <a:pt x="39" y="75"/>
                    </a:cubicBezTo>
                    <a:cubicBezTo>
                      <a:pt x="40" y="75"/>
                      <a:pt x="45" y="73"/>
                      <a:pt x="45" y="73"/>
                    </a:cubicBezTo>
                    <a:cubicBezTo>
                      <a:pt x="45" y="73"/>
                      <a:pt x="43" y="72"/>
                      <a:pt x="43" y="71"/>
                    </a:cubicBezTo>
                    <a:cubicBezTo>
                      <a:pt x="43" y="70"/>
                      <a:pt x="48" y="63"/>
                      <a:pt x="49" y="60"/>
                    </a:cubicBezTo>
                    <a:cubicBezTo>
                      <a:pt x="50" y="58"/>
                      <a:pt x="49" y="55"/>
                      <a:pt x="51" y="53"/>
                    </a:cubicBezTo>
                    <a:cubicBezTo>
                      <a:pt x="53" y="50"/>
                      <a:pt x="55" y="49"/>
                      <a:pt x="57" y="48"/>
                    </a:cubicBezTo>
                    <a:cubicBezTo>
                      <a:pt x="60" y="46"/>
                      <a:pt x="63" y="45"/>
                      <a:pt x="64" y="44"/>
                    </a:cubicBezTo>
                    <a:cubicBezTo>
                      <a:pt x="65" y="44"/>
                      <a:pt x="67" y="44"/>
                      <a:pt x="67" y="44"/>
                    </a:cubicBezTo>
                    <a:cubicBezTo>
                      <a:pt x="67" y="45"/>
                      <a:pt x="65" y="46"/>
                      <a:pt x="67" y="46"/>
                    </a:cubicBezTo>
                    <a:cubicBezTo>
                      <a:pt x="68" y="46"/>
                      <a:pt x="72" y="46"/>
                      <a:pt x="72" y="45"/>
                    </a:cubicBezTo>
                    <a:cubicBezTo>
                      <a:pt x="72" y="44"/>
                      <a:pt x="71" y="43"/>
                      <a:pt x="70" y="42"/>
                    </a:cubicBezTo>
                    <a:cubicBezTo>
                      <a:pt x="69" y="42"/>
                      <a:pt x="68" y="43"/>
                      <a:pt x="67" y="42"/>
                    </a:cubicBezTo>
                    <a:cubicBezTo>
                      <a:pt x="66" y="41"/>
                      <a:pt x="66" y="40"/>
                      <a:pt x="67" y="39"/>
                    </a:cubicBezTo>
                    <a:cubicBezTo>
                      <a:pt x="69" y="38"/>
                      <a:pt x="71" y="36"/>
                      <a:pt x="73" y="33"/>
                    </a:cubicBezTo>
                    <a:cubicBezTo>
                      <a:pt x="75" y="31"/>
                      <a:pt x="77" y="28"/>
                      <a:pt x="78" y="25"/>
                    </a:cubicBezTo>
                    <a:cubicBezTo>
                      <a:pt x="80" y="22"/>
                      <a:pt x="83" y="20"/>
                      <a:pt x="83" y="18"/>
                    </a:cubicBezTo>
                    <a:cubicBezTo>
                      <a:pt x="84" y="15"/>
                      <a:pt x="84" y="16"/>
                      <a:pt x="84" y="15"/>
                    </a:cubicBezTo>
                    <a:cubicBezTo>
                      <a:pt x="83" y="14"/>
                      <a:pt x="82" y="13"/>
                      <a:pt x="82" y="12"/>
                    </a:cubicBezTo>
                    <a:cubicBezTo>
                      <a:pt x="83" y="12"/>
                      <a:pt x="85" y="11"/>
                      <a:pt x="84" y="11"/>
                    </a:cubicBezTo>
                    <a:cubicBezTo>
                      <a:pt x="83" y="10"/>
                      <a:pt x="80" y="12"/>
                      <a:pt x="79" y="11"/>
                    </a:cubicBezTo>
                    <a:cubicBezTo>
                      <a:pt x="79" y="10"/>
                      <a:pt x="79" y="9"/>
                      <a:pt x="80" y="8"/>
                    </a:cubicBezTo>
                    <a:cubicBezTo>
                      <a:pt x="80" y="8"/>
                      <a:pt x="82" y="6"/>
                      <a:pt x="81" y="6"/>
                    </a:cubicBezTo>
                    <a:cubicBezTo>
                      <a:pt x="79" y="6"/>
                      <a:pt x="76" y="8"/>
                      <a:pt x="75" y="9"/>
                    </a:cubicBezTo>
                    <a:cubicBezTo>
                      <a:pt x="75" y="10"/>
                      <a:pt x="73" y="13"/>
                      <a:pt x="72" y="11"/>
                    </a:cubicBezTo>
                    <a:cubicBezTo>
                      <a:pt x="72" y="10"/>
                      <a:pt x="73" y="7"/>
                      <a:pt x="71" y="6"/>
                    </a:cubicBezTo>
                    <a:cubicBezTo>
                      <a:pt x="70" y="6"/>
                      <a:pt x="67" y="6"/>
                      <a:pt x="67" y="4"/>
                    </a:cubicBezTo>
                    <a:cubicBezTo>
                      <a:pt x="67" y="3"/>
                      <a:pt x="67" y="3"/>
                      <a:pt x="68" y="2"/>
                    </a:cubicBezTo>
                    <a:cubicBezTo>
                      <a:pt x="68" y="1"/>
                      <a:pt x="69" y="2"/>
                      <a:pt x="70" y="1"/>
                    </a:cubicBezTo>
                    <a:cubicBezTo>
                      <a:pt x="70" y="0"/>
                      <a:pt x="67" y="0"/>
                      <a:pt x="66" y="1"/>
                    </a:cubicBezTo>
                    <a:cubicBezTo>
                      <a:pt x="65" y="1"/>
                      <a:pt x="63" y="3"/>
                      <a:pt x="62" y="4"/>
                    </a:cubicBezTo>
                    <a:cubicBezTo>
                      <a:pt x="62" y="5"/>
                      <a:pt x="61" y="11"/>
                      <a:pt x="60" y="12"/>
                    </a:cubicBezTo>
                    <a:cubicBezTo>
                      <a:pt x="59" y="13"/>
                      <a:pt x="58" y="14"/>
                      <a:pt x="57" y="15"/>
                    </a:cubicBezTo>
                    <a:cubicBezTo>
                      <a:pt x="56" y="16"/>
                      <a:pt x="54" y="16"/>
                      <a:pt x="53" y="17"/>
                    </a:cubicBezTo>
                    <a:cubicBezTo>
                      <a:pt x="52" y="19"/>
                      <a:pt x="53" y="22"/>
                      <a:pt x="52" y="24"/>
                    </a:cubicBezTo>
                    <a:cubicBezTo>
                      <a:pt x="50" y="26"/>
                      <a:pt x="50" y="28"/>
                      <a:pt x="50" y="28"/>
                    </a:cubicBezTo>
                    <a:cubicBezTo>
                      <a:pt x="49" y="28"/>
                      <a:pt x="45" y="34"/>
                      <a:pt x="42" y="35"/>
                    </a:cubicBezTo>
                    <a:cubicBezTo>
                      <a:pt x="39" y="36"/>
                      <a:pt x="37" y="37"/>
                      <a:pt x="36" y="39"/>
                    </a:cubicBezTo>
                    <a:cubicBezTo>
                      <a:pt x="34" y="41"/>
                      <a:pt x="32" y="41"/>
                      <a:pt x="30" y="4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77" name="Freeform 734"/>
              <p:cNvSpPr>
                <a:spLocks/>
              </p:cNvSpPr>
              <p:nvPr/>
            </p:nvSpPr>
            <p:spPr bwMode="auto">
              <a:xfrm>
                <a:off x="8664575" y="4989513"/>
                <a:ext cx="57150" cy="77788"/>
              </a:xfrm>
              <a:custGeom>
                <a:avLst/>
                <a:gdLst>
                  <a:gd name="T0" fmla="*/ 5 w 25"/>
                  <a:gd name="T1" fmla="*/ 1 h 34"/>
                  <a:gd name="T2" fmla="*/ 0 w 25"/>
                  <a:gd name="T3" fmla="*/ 1 h 34"/>
                  <a:gd name="T4" fmla="*/ 3 w 25"/>
                  <a:gd name="T5" fmla="*/ 5 h 34"/>
                  <a:gd name="T6" fmla="*/ 5 w 25"/>
                  <a:gd name="T7" fmla="*/ 10 h 34"/>
                  <a:gd name="T8" fmla="*/ 7 w 25"/>
                  <a:gd name="T9" fmla="*/ 15 h 34"/>
                  <a:gd name="T10" fmla="*/ 8 w 25"/>
                  <a:gd name="T11" fmla="*/ 13 h 34"/>
                  <a:gd name="T12" fmla="*/ 12 w 25"/>
                  <a:gd name="T13" fmla="*/ 12 h 34"/>
                  <a:gd name="T14" fmla="*/ 10 w 25"/>
                  <a:gd name="T15" fmla="*/ 15 h 34"/>
                  <a:gd name="T16" fmla="*/ 13 w 25"/>
                  <a:gd name="T17" fmla="*/ 20 h 34"/>
                  <a:gd name="T18" fmla="*/ 15 w 25"/>
                  <a:gd name="T19" fmla="*/ 25 h 34"/>
                  <a:gd name="T20" fmla="*/ 16 w 25"/>
                  <a:gd name="T21" fmla="*/ 22 h 34"/>
                  <a:gd name="T22" fmla="*/ 17 w 25"/>
                  <a:gd name="T23" fmla="*/ 23 h 34"/>
                  <a:gd name="T24" fmla="*/ 20 w 25"/>
                  <a:gd name="T25" fmla="*/ 23 h 34"/>
                  <a:gd name="T26" fmla="*/ 19 w 25"/>
                  <a:gd name="T27" fmla="*/ 24 h 34"/>
                  <a:gd name="T28" fmla="*/ 21 w 25"/>
                  <a:gd name="T29" fmla="*/ 25 h 34"/>
                  <a:gd name="T30" fmla="*/ 19 w 25"/>
                  <a:gd name="T31" fmla="*/ 26 h 34"/>
                  <a:gd name="T32" fmla="*/ 19 w 25"/>
                  <a:gd name="T33" fmla="*/ 28 h 34"/>
                  <a:gd name="T34" fmla="*/ 16 w 25"/>
                  <a:gd name="T35" fmla="*/ 27 h 34"/>
                  <a:gd name="T36" fmla="*/ 19 w 25"/>
                  <a:gd name="T37" fmla="*/ 31 h 34"/>
                  <a:gd name="T38" fmla="*/ 21 w 25"/>
                  <a:gd name="T39" fmla="*/ 34 h 34"/>
                  <a:gd name="T40" fmla="*/ 22 w 25"/>
                  <a:gd name="T41" fmla="*/ 32 h 34"/>
                  <a:gd name="T42" fmla="*/ 24 w 25"/>
                  <a:gd name="T43" fmla="*/ 30 h 34"/>
                  <a:gd name="T44" fmla="*/ 25 w 25"/>
                  <a:gd name="T45" fmla="*/ 28 h 34"/>
                  <a:gd name="T46" fmla="*/ 23 w 25"/>
                  <a:gd name="T47" fmla="*/ 27 h 34"/>
                  <a:gd name="T48" fmla="*/ 24 w 25"/>
                  <a:gd name="T49" fmla="*/ 25 h 34"/>
                  <a:gd name="T50" fmla="*/ 22 w 25"/>
                  <a:gd name="T51" fmla="*/ 22 h 34"/>
                  <a:gd name="T52" fmla="*/ 19 w 25"/>
                  <a:gd name="T53" fmla="*/ 19 h 34"/>
                  <a:gd name="T54" fmla="*/ 19 w 25"/>
                  <a:gd name="T55" fmla="*/ 14 h 34"/>
                  <a:gd name="T56" fmla="*/ 19 w 25"/>
                  <a:gd name="T57" fmla="*/ 10 h 34"/>
                  <a:gd name="T58" fmla="*/ 18 w 25"/>
                  <a:gd name="T59" fmla="*/ 12 h 34"/>
                  <a:gd name="T60" fmla="*/ 15 w 25"/>
                  <a:gd name="T61" fmla="*/ 11 h 34"/>
                  <a:gd name="T62" fmla="*/ 16 w 25"/>
                  <a:gd name="T63" fmla="*/ 10 h 34"/>
                  <a:gd name="T64" fmla="*/ 14 w 25"/>
                  <a:gd name="T65" fmla="*/ 8 h 34"/>
                  <a:gd name="T66" fmla="*/ 9 w 25"/>
                  <a:gd name="T67" fmla="*/ 8 h 34"/>
                  <a:gd name="T68" fmla="*/ 9 w 25"/>
                  <a:gd name="T69" fmla="*/ 6 h 34"/>
                  <a:gd name="T70" fmla="*/ 7 w 25"/>
                  <a:gd name="T71" fmla="*/ 8 h 34"/>
                  <a:gd name="T72" fmla="*/ 4 w 25"/>
                  <a:gd name="T73" fmla="*/ 4 h 34"/>
                  <a:gd name="T74" fmla="*/ 6 w 25"/>
                  <a:gd name="T75" fmla="*/ 1 h 34"/>
                  <a:gd name="T76" fmla="*/ 5 w 25"/>
                  <a:gd name="T7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 h="34">
                    <a:moveTo>
                      <a:pt x="5" y="1"/>
                    </a:moveTo>
                    <a:cubicBezTo>
                      <a:pt x="3" y="1"/>
                      <a:pt x="1" y="0"/>
                      <a:pt x="0" y="1"/>
                    </a:cubicBezTo>
                    <a:cubicBezTo>
                      <a:pt x="0" y="2"/>
                      <a:pt x="2" y="3"/>
                      <a:pt x="3" y="5"/>
                    </a:cubicBezTo>
                    <a:cubicBezTo>
                      <a:pt x="4" y="7"/>
                      <a:pt x="5" y="8"/>
                      <a:pt x="5" y="10"/>
                    </a:cubicBezTo>
                    <a:cubicBezTo>
                      <a:pt x="6" y="11"/>
                      <a:pt x="6" y="15"/>
                      <a:pt x="7" y="15"/>
                    </a:cubicBezTo>
                    <a:cubicBezTo>
                      <a:pt x="8" y="15"/>
                      <a:pt x="7" y="14"/>
                      <a:pt x="8" y="13"/>
                    </a:cubicBezTo>
                    <a:cubicBezTo>
                      <a:pt x="9" y="13"/>
                      <a:pt x="12" y="11"/>
                      <a:pt x="12" y="12"/>
                    </a:cubicBezTo>
                    <a:cubicBezTo>
                      <a:pt x="12" y="13"/>
                      <a:pt x="10" y="14"/>
                      <a:pt x="10" y="15"/>
                    </a:cubicBezTo>
                    <a:cubicBezTo>
                      <a:pt x="11" y="16"/>
                      <a:pt x="13" y="18"/>
                      <a:pt x="13" y="20"/>
                    </a:cubicBezTo>
                    <a:cubicBezTo>
                      <a:pt x="14" y="22"/>
                      <a:pt x="14" y="25"/>
                      <a:pt x="15" y="25"/>
                    </a:cubicBezTo>
                    <a:cubicBezTo>
                      <a:pt x="16" y="25"/>
                      <a:pt x="15" y="22"/>
                      <a:pt x="16" y="22"/>
                    </a:cubicBezTo>
                    <a:cubicBezTo>
                      <a:pt x="17" y="22"/>
                      <a:pt x="17" y="23"/>
                      <a:pt x="17" y="23"/>
                    </a:cubicBezTo>
                    <a:cubicBezTo>
                      <a:pt x="18" y="23"/>
                      <a:pt x="20" y="22"/>
                      <a:pt x="20" y="23"/>
                    </a:cubicBezTo>
                    <a:cubicBezTo>
                      <a:pt x="20" y="24"/>
                      <a:pt x="19" y="24"/>
                      <a:pt x="19" y="24"/>
                    </a:cubicBezTo>
                    <a:cubicBezTo>
                      <a:pt x="20" y="25"/>
                      <a:pt x="21" y="25"/>
                      <a:pt x="21" y="25"/>
                    </a:cubicBezTo>
                    <a:cubicBezTo>
                      <a:pt x="20" y="26"/>
                      <a:pt x="19" y="26"/>
                      <a:pt x="19" y="26"/>
                    </a:cubicBezTo>
                    <a:cubicBezTo>
                      <a:pt x="19" y="27"/>
                      <a:pt x="20" y="28"/>
                      <a:pt x="19" y="28"/>
                    </a:cubicBezTo>
                    <a:cubicBezTo>
                      <a:pt x="19" y="29"/>
                      <a:pt x="16" y="26"/>
                      <a:pt x="16" y="27"/>
                    </a:cubicBezTo>
                    <a:cubicBezTo>
                      <a:pt x="16" y="28"/>
                      <a:pt x="19" y="29"/>
                      <a:pt x="19" y="31"/>
                    </a:cubicBezTo>
                    <a:cubicBezTo>
                      <a:pt x="20" y="33"/>
                      <a:pt x="20" y="34"/>
                      <a:pt x="21" y="34"/>
                    </a:cubicBezTo>
                    <a:cubicBezTo>
                      <a:pt x="21" y="34"/>
                      <a:pt x="22" y="33"/>
                      <a:pt x="22" y="32"/>
                    </a:cubicBezTo>
                    <a:cubicBezTo>
                      <a:pt x="22" y="31"/>
                      <a:pt x="23" y="30"/>
                      <a:pt x="24" y="30"/>
                    </a:cubicBezTo>
                    <a:cubicBezTo>
                      <a:pt x="25" y="30"/>
                      <a:pt x="25" y="28"/>
                      <a:pt x="25" y="28"/>
                    </a:cubicBezTo>
                    <a:cubicBezTo>
                      <a:pt x="24" y="28"/>
                      <a:pt x="23" y="27"/>
                      <a:pt x="23" y="27"/>
                    </a:cubicBezTo>
                    <a:cubicBezTo>
                      <a:pt x="23" y="26"/>
                      <a:pt x="24" y="26"/>
                      <a:pt x="24" y="25"/>
                    </a:cubicBezTo>
                    <a:cubicBezTo>
                      <a:pt x="24" y="24"/>
                      <a:pt x="22" y="23"/>
                      <a:pt x="22" y="22"/>
                    </a:cubicBezTo>
                    <a:cubicBezTo>
                      <a:pt x="22" y="21"/>
                      <a:pt x="20" y="22"/>
                      <a:pt x="19" y="19"/>
                    </a:cubicBezTo>
                    <a:cubicBezTo>
                      <a:pt x="19" y="16"/>
                      <a:pt x="18" y="15"/>
                      <a:pt x="19" y="14"/>
                    </a:cubicBezTo>
                    <a:cubicBezTo>
                      <a:pt x="19" y="13"/>
                      <a:pt x="20" y="10"/>
                      <a:pt x="19" y="10"/>
                    </a:cubicBezTo>
                    <a:cubicBezTo>
                      <a:pt x="19" y="10"/>
                      <a:pt x="18" y="12"/>
                      <a:pt x="18" y="12"/>
                    </a:cubicBezTo>
                    <a:cubicBezTo>
                      <a:pt x="17" y="12"/>
                      <a:pt x="15" y="13"/>
                      <a:pt x="15" y="11"/>
                    </a:cubicBezTo>
                    <a:cubicBezTo>
                      <a:pt x="16" y="10"/>
                      <a:pt x="16" y="10"/>
                      <a:pt x="16" y="10"/>
                    </a:cubicBezTo>
                    <a:cubicBezTo>
                      <a:pt x="16" y="9"/>
                      <a:pt x="15" y="8"/>
                      <a:pt x="14" y="8"/>
                    </a:cubicBezTo>
                    <a:cubicBezTo>
                      <a:pt x="13" y="8"/>
                      <a:pt x="9" y="10"/>
                      <a:pt x="9" y="8"/>
                    </a:cubicBezTo>
                    <a:cubicBezTo>
                      <a:pt x="9" y="6"/>
                      <a:pt x="10" y="5"/>
                      <a:pt x="9" y="6"/>
                    </a:cubicBezTo>
                    <a:cubicBezTo>
                      <a:pt x="8" y="6"/>
                      <a:pt x="7" y="9"/>
                      <a:pt x="7" y="8"/>
                    </a:cubicBezTo>
                    <a:cubicBezTo>
                      <a:pt x="6" y="7"/>
                      <a:pt x="5" y="4"/>
                      <a:pt x="4" y="4"/>
                    </a:cubicBezTo>
                    <a:cubicBezTo>
                      <a:pt x="4" y="3"/>
                      <a:pt x="6" y="2"/>
                      <a:pt x="6" y="1"/>
                    </a:cubicBezTo>
                    <a:cubicBezTo>
                      <a:pt x="5" y="1"/>
                      <a:pt x="5" y="1"/>
                      <a:pt x="5"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78" name="Freeform 735"/>
              <p:cNvSpPr>
                <a:spLocks/>
              </p:cNvSpPr>
              <p:nvPr/>
            </p:nvSpPr>
            <p:spPr bwMode="auto">
              <a:xfrm>
                <a:off x="8693150" y="5048250"/>
                <a:ext cx="123825" cy="155575"/>
              </a:xfrm>
              <a:custGeom>
                <a:avLst/>
                <a:gdLst>
                  <a:gd name="T0" fmla="*/ 7 w 54"/>
                  <a:gd name="T1" fmla="*/ 34 h 67"/>
                  <a:gd name="T2" fmla="*/ 1 w 54"/>
                  <a:gd name="T3" fmla="*/ 37 h 67"/>
                  <a:gd name="T4" fmla="*/ 3 w 54"/>
                  <a:gd name="T5" fmla="*/ 41 h 67"/>
                  <a:gd name="T6" fmla="*/ 8 w 54"/>
                  <a:gd name="T7" fmla="*/ 42 h 67"/>
                  <a:gd name="T8" fmla="*/ 12 w 54"/>
                  <a:gd name="T9" fmla="*/ 45 h 67"/>
                  <a:gd name="T10" fmla="*/ 16 w 54"/>
                  <a:gd name="T11" fmla="*/ 48 h 67"/>
                  <a:gd name="T12" fmla="*/ 17 w 54"/>
                  <a:gd name="T13" fmla="*/ 53 h 67"/>
                  <a:gd name="T14" fmla="*/ 13 w 54"/>
                  <a:gd name="T15" fmla="*/ 59 h 67"/>
                  <a:gd name="T16" fmla="*/ 10 w 54"/>
                  <a:gd name="T17" fmla="*/ 64 h 67"/>
                  <a:gd name="T18" fmla="*/ 12 w 54"/>
                  <a:gd name="T19" fmla="*/ 65 h 67"/>
                  <a:gd name="T20" fmla="*/ 13 w 54"/>
                  <a:gd name="T21" fmla="*/ 63 h 67"/>
                  <a:gd name="T22" fmla="*/ 15 w 54"/>
                  <a:gd name="T23" fmla="*/ 65 h 67"/>
                  <a:gd name="T24" fmla="*/ 17 w 54"/>
                  <a:gd name="T25" fmla="*/ 65 h 67"/>
                  <a:gd name="T26" fmla="*/ 18 w 54"/>
                  <a:gd name="T27" fmla="*/ 67 h 67"/>
                  <a:gd name="T28" fmla="*/ 23 w 54"/>
                  <a:gd name="T29" fmla="*/ 63 h 67"/>
                  <a:gd name="T30" fmla="*/ 26 w 54"/>
                  <a:gd name="T31" fmla="*/ 61 h 67"/>
                  <a:gd name="T32" fmla="*/ 30 w 54"/>
                  <a:gd name="T33" fmla="*/ 56 h 67"/>
                  <a:gd name="T34" fmla="*/ 33 w 54"/>
                  <a:gd name="T35" fmla="*/ 52 h 67"/>
                  <a:gd name="T36" fmla="*/ 36 w 54"/>
                  <a:gd name="T37" fmla="*/ 46 h 67"/>
                  <a:gd name="T38" fmla="*/ 38 w 54"/>
                  <a:gd name="T39" fmla="*/ 42 h 67"/>
                  <a:gd name="T40" fmla="*/ 36 w 54"/>
                  <a:gd name="T41" fmla="*/ 40 h 67"/>
                  <a:gd name="T42" fmla="*/ 36 w 54"/>
                  <a:gd name="T43" fmla="*/ 38 h 67"/>
                  <a:gd name="T44" fmla="*/ 39 w 54"/>
                  <a:gd name="T45" fmla="*/ 35 h 67"/>
                  <a:gd name="T46" fmla="*/ 42 w 54"/>
                  <a:gd name="T47" fmla="*/ 34 h 67"/>
                  <a:gd name="T48" fmla="*/ 45 w 54"/>
                  <a:gd name="T49" fmla="*/ 34 h 67"/>
                  <a:gd name="T50" fmla="*/ 47 w 54"/>
                  <a:gd name="T51" fmla="*/ 36 h 67"/>
                  <a:gd name="T52" fmla="*/ 48 w 54"/>
                  <a:gd name="T53" fmla="*/ 34 h 67"/>
                  <a:gd name="T54" fmla="*/ 47 w 54"/>
                  <a:gd name="T55" fmla="*/ 32 h 67"/>
                  <a:gd name="T56" fmla="*/ 51 w 54"/>
                  <a:gd name="T57" fmla="*/ 27 h 67"/>
                  <a:gd name="T58" fmla="*/ 52 w 54"/>
                  <a:gd name="T59" fmla="*/ 20 h 67"/>
                  <a:gd name="T60" fmla="*/ 54 w 54"/>
                  <a:gd name="T61" fmla="*/ 17 h 67"/>
                  <a:gd name="T62" fmla="*/ 49 w 54"/>
                  <a:gd name="T63" fmla="*/ 15 h 67"/>
                  <a:gd name="T64" fmla="*/ 43 w 54"/>
                  <a:gd name="T65" fmla="*/ 19 h 67"/>
                  <a:gd name="T66" fmla="*/ 38 w 54"/>
                  <a:gd name="T67" fmla="*/ 20 h 67"/>
                  <a:gd name="T68" fmla="*/ 26 w 54"/>
                  <a:gd name="T69" fmla="*/ 16 h 67"/>
                  <a:gd name="T70" fmla="*/ 24 w 54"/>
                  <a:gd name="T71" fmla="*/ 12 h 67"/>
                  <a:gd name="T72" fmla="*/ 24 w 54"/>
                  <a:gd name="T73" fmla="*/ 7 h 67"/>
                  <a:gd name="T74" fmla="*/ 22 w 54"/>
                  <a:gd name="T75" fmla="*/ 5 h 67"/>
                  <a:gd name="T76" fmla="*/ 24 w 54"/>
                  <a:gd name="T77" fmla="*/ 4 h 67"/>
                  <a:gd name="T78" fmla="*/ 21 w 54"/>
                  <a:gd name="T79" fmla="*/ 3 h 67"/>
                  <a:gd name="T80" fmla="*/ 19 w 54"/>
                  <a:gd name="T81" fmla="*/ 1 h 67"/>
                  <a:gd name="T82" fmla="*/ 19 w 54"/>
                  <a:gd name="T83" fmla="*/ 5 h 67"/>
                  <a:gd name="T84" fmla="*/ 20 w 54"/>
                  <a:gd name="T85" fmla="*/ 9 h 67"/>
                  <a:gd name="T86" fmla="*/ 17 w 54"/>
                  <a:gd name="T87" fmla="*/ 9 h 67"/>
                  <a:gd name="T88" fmla="*/ 14 w 54"/>
                  <a:gd name="T89" fmla="*/ 6 h 67"/>
                  <a:gd name="T90" fmla="*/ 12 w 54"/>
                  <a:gd name="T91" fmla="*/ 7 h 67"/>
                  <a:gd name="T92" fmla="*/ 13 w 54"/>
                  <a:gd name="T93" fmla="*/ 9 h 67"/>
                  <a:gd name="T94" fmla="*/ 10 w 54"/>
                  <a:gd name="T95" fmla="*/ 11 h 67"/>
                  <a:gd name="T96" fmla="*/ 12 w 54"/>
                  <a:gd name="T97" fmla="*/ 13 h 67"/>
                  <a:gd name="T98" fmla="*/ 14 w 54"/>
                  <a:gd name="T99" fmla="*/ 18 h 67"/>
                  <a:gd name="T100" fmla="*/ 11 w 54"/>
                  <a:gd name="T101" fmla="*/ 26 h 67"/>
                  <a:gd name="T102" fmla="*/ 10 w 54"/>
                  <a:gd name="T103" fmla="*/ 30 h 67"/>
                  <a:gd name="T104" fmla="*/ 7 w 54"/>
                  <a:gd name="T105"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67">
                    <a:moveTo>
                      <a:pt x="7" y="34"/>
                    </a:moveTo>
                    <a:cubicBezTo>
                      <a:pt x="5" y="35"/>
                      <a:pt x="0" y="36"/>
                      <a:pt x="1" y="37"/>
                    </a:cubicBezTo>
                    <a:cubicBezTo>
                      <a:pt x="1" y="39"/>
                      <a:pt x="1" y="40"/>
                      <a:pt x="3" y="41"/>
                    </a:cubicBezTo>
                    <a:cubicBezTo>
                      <a:pt x="5" y="41"/>
                      <a:pt x="6" y="40"/>
                      <a:pt x="8" y="42"/>
                    </a:cubicBezTo>
                    <a:cubicBezTo>
                      <a:pt x="11" y="45"/>
                      <a:pt x="10" y="44"/>
                      <a:pt x="12" y="45"/>
                    </a:cubicBezTo>
                    <a:cubicBezTo>
                      <a:pt x="15" y="45"/>
                      <a:pt x="14" y="45"/>
                      <a:pt x="16" y="48"/>
                    </a:cubicBezTo>
                    <a:cubicBezTo>
                      <a:pt x="18" y="51"/>
                      <a:pt x="17" y="52"/>
                      <a:pt x="17" y="53"/>
                    </a:cubicBezTo>
                    <a:cubicBezTo>
                      <a:pt x="16" y="54"/>
                      <a:pt x="15" y="57"/>
                      <a:pt x="13" y="59"/>
                    </a:cubicBezTo>
                    <a:cubicBezTo>
                      <a:pt x="12" y="61"/>
                      <a:pt x="10" y="63"/>
                      <a:pt x="10" y="64"/>
                    </a:cubicBezTo>
                    <a:cubicBezTo>
                      <a:pt x="10" y="64"/>
                      <a:pt x="11" y="66"/>
                      <a:pt x="12" y="65"/>
                    </a:cubicBezTo>
                    <a:cubicBezTo>
                      <a:pt x="12" y="64"/>
                      <a:pt x="12" y="63"/>
                      <a:pt x="13" y="63"/>
                    </a:cubicBezTo>
                    <a:cubicBezTo>
                      <a:pt x="14" y="63"/>
                      <a:pt x="13" y="65"/>
                      <a:pt x="15" y="65"/>
                    </a:cubicBezTo>
                    <a:cubicBezTo>
                      <a:pt x="16" y="65"/>
                      <a:pt x="17" y="64"/>
                      <a:pt x="17" y="65"/>
                    </a:cubicBezTo>
                    <a:cubicBezTo>
                      <a:pt x="18" y="66"/>
                      <a:pt x="16" y="67"/>
                      <a:pt x="18" y="67"/>
                    </a:cubicBezTo>
                    <a:cubicBezTo>
                      <a:pt x="20" y="67"/>
                      <a:pt x="23" y="63"/>
                      <a:pt x="23" y="63"/>
                    </a:cubicBezTo>
                    <a:cubicBezTo>
                      <a:pt x="24" y="63"/>
                      <a:pt x="25" y="63"/>
                      <a:pt x="26" y="61"/>
                    </a:cubicBezTo>
                    <a:cubicBezTo>
                      <a:pt x="28" y="60"/>
                      <a:pt x="28" y="58"/>
                      <a:pt x="30" y="56"/>
                    </a:cubicBezTo>
                    <a:cubicBezTo>
                      <a:pt x="32" y="53"/>
                      <a:pt x="32" y="55"/>
                      <a:pt x="33" y="52"/>
                    </a:cubicBezTo>
                    <a:cubicBezTo>
                      <a:pt x="34" y="49"/>
                      <a:pt x="35" y="48"/>
                      <a:pt x="36" y="46"/>
                    </a:cubicBezTo>
                    <a:cubicBezTo>
                      <a:pt x="36" y="44"/>
                      <a:pt x="38" y="42"/>
                      <a:pt x="38" y="42"/>
                    </a:cubicBezTo>
                    <a:cubicBezTo>
                      <a:pt x="38" y="41"/>
                      <a:pt x="36" y="42"/>
                      <a:pt x="36" y="40"/>
                    </a:cubicBezTo>
                    <a:cubicBezTo>
                      <a:pt x="36" y="38"/>
                      <a:pt x="35" y="39"/>
                      <a:pt x="36" y="38"/>
                    </a:cubicBezTo>
                    <a:cubicBezTo>
                      <a:pt x="37" y="36"/>
                      <a:pt x="36" y="36"/>
                      <a:pt x="39" y="35"/>
                    </a:cubicBezTo>
                    <a:cubicBezTo>
                      <a:pt x="41" y="35"/>
                      <a:pt x="40" y="34"/>
                      <a:pt x="42" y="34"/>
                    </a:cubicBezTo>
                    <a:cubicBezTo>
                      <a:pt x="44" y="34"/>
                      <a:pt x="44" y="33"/>
                      <a:pt x="45" y="34"/>
                    </a:cubicBezTo>
                    <a:cubicBezTo>
                      <a:pt x="46" y="35"/>
                      <a:pt x="46" y="37"/>
                      <a:pt x="47" y="36"/>
                    </a:cubicBezTo>
                    <a:cubicBezTo>
                      <a:pt x="49" y="36"/>
                      <a:pt x="48" y="35"/>
                      <a:pt x="48" y="34"/>
                    </a:cubicBezTo>
                    <a:cubicBezTo>
                      <a:pt x="48" y="33"/>
                      <a:pt x="47" y="34"/>
                      <a:pt x="47" y="32"/>
                    </a:cubicBezTo>
                    <a:cubicBezTo>
                      <a:pt x="48" y="31"/>
                      <a:pt x="51" y="29"/>
                      <a:pt x="51" y="27"/>
                    </a:cubicBezTo>
                    <a:cubicBezTo>
                      <a:pt x="52" y="24"/>
                      <a:pt x="50" y="22"/>
                      <a:pt x="52" y="20"/>
                    </a:cubicBezTo>
                    <a:cubicBezTo>
                      <a:pt x="53" y="19"/>
                      <a:pt x="54" y="17"/>
                      <a:pt x="54" y="17"/>
                    </a:cubicBezTo>
                    <a:cubicBezTo>
                      <a:pt x="54" y="16"/>
                      <a:pt x="50" y="14"/>
                      <a:pt x="49" y="15"/>
                    </a:cubicBezTo>
                    <a:cubicBezTo>
                      <a:pt x="47" y="16"/>
                      <a:pt x="44" y="19"/>
                      <a:pt x="43" y="19"/>
                    </a:cubicBezTo>
                    <a:cubicBezTo>
                      <a:pt x="42" y="20"/>
                      <a:pt x="40" y="21"/>
                      <a:pt x="38" y="20"/>
                    </a:cubicBezTo>
                    <a:cubicBezTo>
                      <a:pt x="36" y="20"/>
                      <a:pt x="27" y="18"/>
                      <a:pt x="26" y="16"/>
                    </a:cubicBezTo>
                    <a:cubicBezTo>
                      <a:pt x="25" y="15"/>
                      <a:pt x="24" y="13"/>
                      <a:pt x="24" y="12"/>
                    </a:cubicBezTo>
                    <a:cubicBezTo>
                      <a:pt x="25" y="10"/>
                      <a:pt x="24" y="8"/>
                      <a:pt x="24" y="7"/>
                    </a:cubicBezTo>
                    <a:cubicBezTo>
                      <a:pt x="24" y="7"/>
                      <a:pt x="22" y="6"/>
                      <a:pt x="22" y="5"/>
                    </a:cubicBezTo>
                    <a:cubicBezTo>
                      <a:pt x="23" y="5"/>
                      <a:pt x="24" y="5"/>
                      <a:pt x="24" y="4"/>
                    </a:cubicBezTo>
                    <a:cubicBezTo>
                      <a:pt x="23" y="3"/>
                      <a:pt x="22" y="4"/>
                      <a:pt x="21" y="3"/>
                    </a:cubicBezTo>
                    <a:cubicBezTo>
                      <a:pt x="21" y="2"/>
                      <a:pt x="20" y="0"/>
                      <a:pt x="19" y="1"/>
                    </a:cubicBezTo>
                    <a:cubicBezTo>
                      <a:pt x="18" y="1"/>
                      <a:pt x="19" y="3"/>
                      <a:pt x="19" y="5"/>
                    </a:cubicBezTo>
                    <a:cubicBezTo>
                      <a:pt x="20" y="6"/>
                      <a:pt x="21" y="8"/>
                      <a:pt x="20" y="9"/>
                    </a:cubicBezTo>
                    <a:cubicBezTo>
                      <a:pt x="20" y="10"/>
                      <a:pt x="18" y="10"/>
                      <a:pt x="17" y="9"/>
                    </a:cubicBezTo>
                    <a:cubicBezTo>
                      <a:pt x="16" y="8"/>
                      <a:pt x="15" y="6"/>
                      <a:pt x="14" y="6"/>
                    </a:cubicBezTo>
                    <a:cubicBezTo>
                      <a:pt x="13" y="6"/>
                      <a:pt x="12" y="6"/>
                      <a:pt x="12" y="7"/>
                    </a:cubicBezTo>
                    <a:cubicBezTo>
                      <a:pt x="12" y="8"/>
                      <a:pt x="13" y="8"/>
                      <a:pt x="13" y="9"/>
                    </a:cubicBezTo>
                    <a:cubicBezTo>
                      <a:pt x="13" y="9"/>
                      <a:pt x="10" y="11"/>
                      <a:pt x="10" y="11"/>
                    </a:cubicBezTo>
                    <a:cubicBezTo>
                      <a:pt x="11" y="12"/>
                      <a:pt x="12" y="12"/>
                      <a:pt x="12" y="13"/>
                    </a:cubicBezTo>
                    <a:cubicBezTo>
                      <a:pt x="13" y="14"/>
                      <a:pt x="14" y="17"/>
                      <a:pt x="14" y="18"/>
                    </a:cubicBezTo>
                    <a:cubicBezTo>
                      <a:pt x="14" y="19"/>
                      <a:pt x="11" y="25"/>
                      <a:pt x="11" y="26"/>
                    </a:cubicBezTo>
                    <a:cubicBezTo>
                      <a:pt x="10" y="27"/>
                      <a:pt x="10" y="28"/>
                      <a:pt x="10" y="30"/>
                    </a:cubicBezTo>
                    <a:cubicBezTo>
                      <a:pt x="10" y="32"/>
                      <a:pt x="9" y="33"/>
                      <a:pt x="7" y="3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9" name="APac"/>
            <p:cNvGrpSpPr/>
            <p:nvPr/>
          </p:nvGrpSpPr>
          <p:grpSpPr>
            <a:xfrm>
              <a:off x="4951413" y="1302543"/>
              <a:ext cx="4179888" cy="3060700"/>
              <a:chOff x="4937125" y="1292225"/>
              <a:chExt cx="4179888" cy="3060700"/>
            </a:xfrm>
            <a:grpFill/>
          </p:grpSpPr>
          <p:sp>
            <p:nvSpPr>
              <p:cNvPr id="277" name="Freeform 327"/>
              <p:cNvSpPr>
                <a:spLocks/>
              </p:cNvSpPr>
              <p:nvPr/>
            </p:nvSpPr>
            <p:spPr bwMode="auto">
              <a:xfrm>
                <a:off x="4968875" y="1531938"/>
                <a:ext cx="4148138" cy="1431925"/>
              </a:xfrm>
              <a:custGeom>
                <a:avLst/>
                <a:gdLst>
                  <a:gd name="T0" fmla="*/ 2 w 1800"/>
                  <a:gd name="T1" fmla="*/ 382 h 621"/>
                  <a:gd name="T2" fmla="*/ 38 w 1800"/>
                  <a:gd name="T3" fmla="*/ 422 h 621"/>
                  <a:gd name="T4" fmla="*/ 46 w 1800"/>
                  <a:gd name="T5" fmla="*/ 464 h 621"/>
                  <a:gd name="T6" fmla="*/ 88 w 1800"/>
                  <a:gd name="T7" fmla="*/ 488 h 621"/>
                  <a:gd name="T8" fmla="*/ 136 w 1800"/>
                  <a:gd name="T9" fmla="*/ 521 h 621"/>
                  <a:gd name="T10" fmla="*/ 117 w 1800"/>
                  <a:gd name="T11" fmla="*/ 559 h 621"/>
                  <a:gd name="T12" fmla="*/ 181 w 1800"/>
                  <a:gd name="T13" fmla="*/ 602 h 621"/>
                  <a:gd name="T14" fmla="*/ 230 w 1800"/>
                  <a:gd name="T15" fmla="*/ 616 h 621"/>
                  <a:gd name="T16" fmla="*/ 211 w 1800"/>
                  <a:gd name="T17" fmla="*/ 521 h 621"/>
                  <a:gd name="T18" fmla="*/ 256 w 1800"/>
                  <a:gd name="T19" fmla="*/ 477 h 621"/>
                  <a:gd name="T20" fmla="*/ 321 w 1800"/>
                  <a:gd name="T21" fmla="*/ 485 h 621"/>
                  <a:gd name="T22" fmla="*/ 360 w 1800"/>
                  <a:gd name="T23" fmla="*/ 471 h 621"/>
                  <a:gd name="T24" fmla="*/ 371 w 1800"/>
                  <a:gd name="T25" fmla="*/ 445 h 621"/>
                  <a:gd name="T26" fmla="*/ 474 w 1800"/>
                  <a:gd name="T27" fmla="*/ 422 h 621"/>
                  <a:gd name="T28" fmla="*/ 508 w 1800"/>
                  <a:gd name="T29" fmla="*/ 449 h 621"/>
                  <a:gd name="T30" fmla="*/ 585 w 1800"/>
                  <a:gd name="T31" fmla="*/ 484 h 621"/>
                  <a:gd name="T32" fmla="*/ 653 w 1800"/>
                  <a:gd name="T33" fmla="*/ 503 h 621"/>
                  <a:gd name="T34" fmla="*/ 743 w 1800"/>
                  <a:gd name="T35" fmla="*/ 500 h 621"/>
                  <a:gd name="T36" fmla="*/ 833 w 1800"/>
                  <a:gd name="T37" fmla="*/ 495 h 621"/>
                  <a:gd name="T38" fmla="*/ 992 w 1800"/>
                  <a:gd name="T39" fmla="*/ 505 h 621"/>
                  <a:gd name="T40" fmla="*/ 1058 w 1800"/>
                  <a:gd name="T41" fmla="*/ 448 h 621"/>
                  <a:gd name="T42" fmla="*/ 1125 w 1800"/>
                  <a:gd name="T43" fmla="*/ 509 h 621"/>
                  <a:gd name="T44" fmla="*/ 1185 w 1800"/>
                  <a:gd name="T45" fmla="*/ 528 h 621"/>
                  <a:gd name="T46" fmla="*/ 1145 w 1800"/>
                  <a:gd name="T47" fmla="*/ 599 h 621"/>
                  <a:gd name="T48" fmla="*/ 1248 w 1800"/>
                  <a:gd name="T49" fmla="*/ 503 h 621"/>
                  <a:gd name="T50" fmla="*/ 1207 w 1800"/>
                  <a:gd name="T51" fmla="*/ 443 h 621"/>
                  <a:gd name="T52" fmla="*/ 1345 w 1800"/>
                  <a:gd name="T53" fmla="*/ 356 h 621"/>
                  <a:gd name="T54" fmla="*/ 1455 w 1800"/>
                  <a:gd name="T55" fmla="*/ 314 h 621"/>
                  <a:gd name="T56" fmla="*/ 1507 w 1800"/>
                  <a:gd name="T57" fmla="*/ 321 h 621"/>
                  <a:gd name="T58" fmla="*/ 1449 w 1800"/>
                  <a:gd name="T59" fmla="*/ 459 h 621"/>
                  <a:gd name="T60" fmla="*/ 1497 w 1800"/>
                  <a:gd name="T61" fmla="*/ 363 h 621"/>
                  <a:gd name="T62" fmla="*/ 1582 w 1800"/>
                  <a:gd name="T63" fmla="*/ 340 h 621"/>
                  <a:gd name="T64" fmla="*/ 1681 w 1800"/>
                  <a:gd name="T65" fmla="*/ 302 h 621"/>
                  <a:gd name="T66" fmla="*/ 1649 w 1800"/>
                  <a:gd name="T67" fmla="*/ 259 h 621"/>
                  <a:gd name="T68" fmla="*/ 1755 w 1800"/>
                  <a:gd name="T69" fmla="*/ 272 h 621"/>
                  <a:gd name="T70" fmla="*/ 1790 w 1800"/>
                  <a:gd name="T71" fmla="*/ 249 h 621"/>
                  <a:gd name="T72" fmla="*/ 1736 w 1800"/>
                  <a:gd name="T73" fmla="*/ 218 h 621"/>
                  <a:gd name="T74" fmla="*/ 1576 w 1800"/>
                  <a:gd name="T75" fmla="*/ 190 h 621"/>
                  <a:gd name="T76" fmla="*/ 1359 w 1800"/>
                  <a:gd name="T77" fmla="*/ 141 h 621"/>
                  <a:gd name="T78" fmla="*/ 1297 w 1800"/>
                  <a:gd name="T79" fmla="*/ 121 h 621"/>
                  <a:gd name="T80" fmla="*/ 1219 w 1800"/>
                  <a:gd name="T81" fmla="*/ 144 h 621"/>
                  <a:gd name="T82" fmla="*/ 1126 w 1800"/>
                  <a:gd name="T83" fmla="*/ 124 h 621"/>
                  <a:gd name="T84" fmla="*/ 1057 w 1800"/>
                  <a:gd name="T85" fmla="*/ 107 h 621"/>
                  <a:gd name="T86" fmla="*/ 868 w 1800"/>
                  <a:gd name="T87" fmla="*/ 99 h 621"/>
                  <a:gd name="T88" fmla="*/ 941 w 1800"/>
                  <a:gd name="T89" fmla="*/ 32 h 621"/>
                  <a:gd name="T90" fmla="*/ 832 w 1800"/>
                  <a:gd name="T91" fmla="*/ 3 h 621"/>
                  <a:gd name="T92" fmla="*/ 728 w 1800"/>
                  <a:gd name="T93" fmla="*/ 41 h 621"/>
                  <a:gd name="T94" fmla="*/ 608 w 1800"/>
                  <a:gd name="T95" fmla="*/ 91 h 621"/>
                  <a:gd name="T96" fmla="*/ 537 w 1800"/>
                  <a:gd name="T97" fmla="*/ 128 h 621"/>
                  <a:gd name="T98" fmla="*/ 525 w 1800"/>
                  <a:gd name="T99" fmla="*/ 124 h 621"/>
                  <a:gd name="T100" fmla="*/ 561 w 1800"/>
                  <a:gd name="T101" fmla="*/ 214 h 621"/>
                  <a:gd name="T102" fmla="*/ 495 w 1800"/>
                  <a:gd name="T103" fmla="*/ 221 h 621"/>
                  <a:gd name="T104" fmla="*/ 480 w 1800"/>
                  <a:gd name="T105" fmla="*/ 108 h 621"/>
                  <a:gd name="T106" fmla="*/ 455 w 1800"/>
                  <a:gd name="T107" fmla="*/ 199 h 621"/>
                  <a:gd name="T108" fmla="*/ 343 w 1800"/>
                  <a:gd name="T109" fmla="*/ 192 h 621"/>
                  <a:gd name="T110" fmla="*/ 236 w 1800"/>
                  <a:gd name="T111" fmla="*/ 210 h 621"/>
                  <a:gd name="T112" fmla="*/ 189 w 1800"/>
                  <a:gd name="T113" fmla="*/ 230 h 621"/>
                  <a:gd name="T114" fmla="*/ 102 w 1800"/>
                  <a:gd name="T115" fmla="*/ 266 h 621"/>
                  <a:gd name="T116" fmla="*/ 55 w 1800"/>
                  <a:gd name="T117" fmla="*/ 222 h 621"/>
                  <a:gd name="T118" fmla="*/ 61 w 1800"/>
                  <a:gd name="T119" fmla="*/ 185 h 621"/>
                  <a:gd name="T120" fmla="*/ 22 w 1800"/>
                  <a:gd name="T121" fmla="*/ 204 h 621"/>
                  <a:gd name="T122" fmla="*/ 30 w 1800"/>
                  <a:gd name="T123" fmla="*/ 27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00" h="621">
                    <a:moveTo>
                      <a:pt x="6" y="337"/>
                    </a:moveTo>
                    <a:cubicBezTo>
                      <a:pt x="7" y="337"/>
                      <a:pt x="8" y="337"/>
                      <a:pt x="9" y="337"/>
                    </a:cubicBezTo>
                    <a:cubicBezTo>
                      <a:pt x="11" y="337"/>
                      <a:pt x="12" y="334"/>
                      <a:pt x="13" y="334"/>
                    </a:cubicBezTo>
                    <a:cubicBezTo>
                      <a:pt x="14" y="334"/>
                      <a:pt x="14" y="334"/>
                      <a:pt x="14" y="335"/>
                    </a:cubicBezTo>
                    <a:cubicBezTo>
                      <a:pt x="14" y="335"/>
                      <a:pt x="13" y="336"/>
                      <a:pt x="13" y="337"/>
                    </a:cubicBezTo>
                    <a:cubicBezTo>
                      <a:pt x="13" y="337"/>
                      <a:pt x="14" y="338"/>
                      <a:pt x="14" y="339"/>
                    </a:cubicBezTo>
                    <a:cubicBezTo>
                      <a:pt x="14" y="339"/>
                      <a:pt x="12" y="338"/>
                      <a:pt x="12" y="338"/>
                    </a:cubicBezTo>
                    <a:cubicBezTo>
                      <a:pt x="11" y="339"/>
                      <a:pt x="12" y="339"/>
                      <a:pt x="13" y="340"/>
                    </a:cubicBezTo>
                    <a:cubicBezTo>
                      <a:pt x="13" y="341"/>
                      <a:pt x="15" y="341"/>
                      <a:pt x="16" y="342"/>
                    </a:cubicBezTo>
                    <a:cubicBezTo>
                      <a:pt x="18" y="343"/>
                      <a:pt x="23" y="344"/>
                      <a:pt x="26" y="345"/>
                    </a:cubicBezTo>
                    <a:cubicBezTo>
                      <a:pt x="28" y="347"/>
                      <a:pt x="30" y="346"/>
                      <a:pt x="30" y="347"/>
                    </a:cubicBezTo>
                    <a:cubicBezTo>
                      <a:pt x="31" y="348"/>
                      <a:pt x="30" y="348"/>
                      <a:pt x="29" y="348"/>
                    </a:cubicBezTo>
                    <a:cubicBezTo>
                      <a:pt x="28" y="348"/>
                      <a:pt x="27" y="348"/>
                      <a:pt x="25" y="347"/>
                    </a:cubicBezTo>
                    <a:cubicBezTo>
                      <a:pt x="23" y="347"/>
                      <a:pt x="20" y="346"/>
                      <a:pt x="20" y="346"/>
                    </a:cubicBezTo>
                    <a:cubicBezTo>
                      <a:pt x="19" y="346"/>
                      <a:pt x="19" y="347"/>
                      <a:pt x="18" y="348"/>
                    </a:cubicBezTo>
                    <a:cubicBezTo>
                      <a:pt x="18" y="349"/>
                      <a:pt x="17" y="350"/>
                      <a:pt x="15" y="350"/>
                    </a:cubicBezTo>
                    <a:cubicBezTo>
                      <a:pt x="14" y="350"/>
                      <a:pt x="13" y="349"/>
                      <a:pt x="12" y="349"/>
                    </a:cubicBezTo>
                    <a:cubicBezTo>
                      <a:pt x="10" y="349"/>
                      <a:pt x="10" y="350"/>
                      <a:pt x="9" y="351"/>
                    </a:cubicBezTo>
                    <a:cubicBezTo>
                      <a:pt x="8" y="351"/>
                      <a:pt x="8" y="350"/>
                      <a:pt x="7" y="350"/>
                    </a:cubicBezTo>
                    <a:cubicBezTo>
                      <a:pt x="7" y="350"/>
                      <a:pt x="7" y="351"/>
                      <a:pt x="7" y="352"/>
                    </a:cubicBezTo>
                    <a:cubicBezTo>
                      <a:pt x="7" y="353"/>
                      <a:pt x="7" y="354"/>
                      <a:pt x="7" y="354"/>
                    </a:cubicBezTo>
                    <a:cubicBezTo>
                      <a:pt x="7" y="354"/>
                      <a:pt x="7" y="355"/>
                      <a:pt x="7" y="355"/>
                    </a:cubicBezTo>
                    <a:cubicBezTo>
                      <a:pt x="8" y="356"/>
                      <a:pt x="8" y="356"/>
                      <a:pt x="8" y="357"/>
                    </a:cubicBezTo>
                    <a:cubicBezTo>
                      <a:pt x="8" y="358"/>
                      <a:pt x="7" y="359"/>
                      <a:pt x="6" y="359"/>
                    </a:cubicBezTo>
                    <a:cubicBezTo>
                      <a:pt x="6" y="360"/>
                      <a:pt x="5" y="360"/>
                      <a:pt x="5" y="360"/>
                    </a:cubicBezTo>
                    <a:cubicBezTo>
                      <a:pt x="5" y="360"/>
                      <a:pt x="5" y="360"/>
                      <a:pt x="5" y="360"/>
                    </a:cubicBezTo>
                    <a:cubicBezTo>
                      <a:pt x="5" y="361"/>
                      <a:pt x="4" y="362"/>
                      <a:pt x="4" y="363"/>
                    </a:cubicBezTo>
                    <a:cubicBezTo>
                      <a:pt x="4" y="363"/>
                      <a:pt x="4" y="363"/>
                      <a:pt x="4" y="363"/>
                    </a:cubicBezTo>
                    <a:cubicBezTo>
                      <a:pt x="4" y="364"/>
                      <a:pt x="3" y="364"/>
                      <a:pt x="3" y="365"/>
                    </a:cubicBezTo>
                    <a:cubicBezTo>
                      <a:pt x="2" y="365"/>
                      <a:pt x="1" y="366"/>
                      <a:pt x="1" y="367"/>
                    </a:cubicBezTo>
                    <a:cubicBezTo>
                      <a:pt x="1" y="367"/>
                      <a:pt x="1" y="367"/>
                      <a:pt x="1" y="367"/>
                    </a:cubicBezTo>
                    <a:cubicBezTo>
                      <a:pt x="1" y="367"/>
                      <a:pt x="1" y="367"/>
                      <a:pt x="1" y="367"/>
                    </a:cubicBezTo>
                    <a:cubicBezTo>
                      <a:pt x="1" y="367"/>
                      <a:pt x="1" y="367"/>
                      <a:pt x="1" y="367"/>
                    </a:cubicBezTo>
                    <a:cubicBezTo>
                      <a:pt x="1" y="368"/>
                      <a:pt x="0" y="374"/>
                      <a:pt x="1" y="375"/>
                    </a:cubicBezTo>
                    <a:cubicBezTo>
                      <a:pt x="1" y="375"/>
                      <a:pt x="2" y="377"/>
                      <a:pt x="3" y="378"/>
                    </a:cubicBezTo>
                    <a:cubicBezTo>
                      <a:pt x="4" y="379"/>
                      <a:pt x="4" y="380"/>
                      <a:pt x="4" y="381"/>
                    </a:cubicBezTo>
                    <a:cubicBezTo>
                      <a:pt x="4" y="382"/>
                      <a:pt x="4" y="382"/>
                      <a:pt x="3" y="382"/>
                    </a:cubicBezTo>
                    <a:cubicBezTo>
                      <a:pt x="3" y="382"/>
                      <a:pt x="3" y="382"/>
                      <a:pt x="3" y="382"/>
                    </a:cubicBezTo>
                    <a:cubicBezTo>
                      <a:pt x="2" y="382"/>
                      <a:pt x="2" y="382"/>
                      <a:pt x="2" y="382"/>
                    </a:cubicBezTo>
                    <a:cubicBezTo>
                      <a:pt x="2" y="383"/>
                      <a:pt x="1" y="383"/>
                      <a:pt x="1" y="383"/>
                    </a:cubicBezTo>
                    <a:cubicBezTo>
                      <a:pt x="1" y="383"/>
                      <a:pt x="1" y="383"/>
                      <a:pt x="1" y="383"/>
                    </a:cubicBezTo>
                    <a:cubicBezTo>
                      <a:pt x="1" y="384"/>
                      <a:pt x="0" y="384"/>
                      <a:pt x="0" y="385"/>
                    </a:cubicBezTo>
                    <a:cubicBezTo>
                      <a:pt x="0" y="385"/>
                      <a:pt x="0" y="385"/>
                      <a:pt x="0" y="386"/>
                    </a:cubicBezTo>
                    <a:cubicBezTo>
                      <a:pt x="0" y="386"/>
                      <a:pt x="0" y="387"/>
                      <a:pt x="0" y="387"/>
                    </a:cubicBezTo>
                    <a:cubicBezTo>
                      <a:pt x="0" y="387"/>
                      <a:pt x="0" y="387"/>
                      <a:pt x="1" y="387"/>
                    </a:cubicBezTo>
                    <a:cubicBezTo>
                      <a:pt x="3" y="388"/>
                      <a:pt x="5" y="389"/>
                      <a:pt x="5" y="390"/>
                    </a:cubicBezTo>
                    <a:cubicBezTo>
                      <a:pt x="5" y="390"/>
                      <a:pt x="5" y="391"/>
                      <a:pt x="4" y="392"/>
                    </a:cubicBezTo>
                    <a:cubicBezTo>
                      <a:pt x="4" y="392"/>
                      <a:pt x="4" y="393"/>
                      <a:pt x="4" y="393"/>
                    </a:cubicBezTo>
                    <a:cubicBezTo>
                      <a:pt x="4" y="394"/>
                      <a:pt x="4" y="394"/>
                      <a:pt x="4" y="394"/>
                    </a:cubicBezTo>
                    <a:cubicBezTo>
                      <a:pt x="4" y="395"/>
                      <a:pt x="4" y="395"/>
                      <a:pt x="4" y="395"/>
                    </a:cubicBezTo>
                    <a:cubicBezTo>
                      <a:pt x="4" y="395"/>
                      <a:pt x="4" y="396"/>
                      <a:pt x="3" y="396"/>
                    </a:cubicBezTo>
                    <a:cubicBezTo>
                      <a:pt x="3" y="397"/>
                      <a:pt x="3" y="397"/>
                      <a:pt x="3" y="397"/>
                    </a:cubicBezTo>
                    <a:cubicBezTo>
                      <a:pt x="3" y="397"/>
                      <a:pt x="3" y="397"/>
                      <a:pt x="3" y="397"/>
                    </a:cubicBezTo>
                    <a:cubicBezTo>
                      <a:pt x="3" y="397"/>
                      <a:pt x="3" y="397"/>
                      <a:pt x="4" y="397"/>
                    </a:cubicBezTo>
                    <a:cubicBezTo>
                      <a:pt x="4" y="397"/>
                      <a:pt x="5" y="397"/>
                      <a:pt x="6" y="398"/>
                    </a:cubicBezTo>
                    <a:cubicBezTo>
                      <a:pt x="6" y="398"/>
                      <a:pt x="7" y="400"/>
                      <a:pt x="8" y="402"/>
                    </a:cubicBezTo>
                    <a:cubicBezTo>
                      <a:pt x="8" y="404"/>
                      <a:pt x="9" y="405"/>
                      <a:pt x="9" y="406"/>
                    </a:cubicBezTo>
                    <a:cubicBezTo>
                      <a:pt x="9" y="406"/>
                      <a:pt x="9" y="406"/>
                      <a:pt x="9" y="407"/>
                    </a:cubicBezTo>
                    <a:cubicBezTo>
                      <a:pt x="8" y="407"/>
                      <a:pt x="8" y="408"/>
                      <a:pt x="9" y="408"/>
                    </a:cubicBezTo>
                    <a:cubicBezTo>
                      <a:pt x="9" y="408"/>
                      <a:pt x="9" y="408"/>
                      <a:pt x="9" y="408"/>
                    </a:cubicBezTo>
                    <a:cubicBezTo>
                      <a:pt x="9" y="408"/>
                      <a:pt x="11" y="409"/>
                      <a:pt x="13" y="410"/>
                    </a:cubicBezTo>
                    <a:cubicBezTo>
                      <a:pt x="14" y="411"/>
                      <a:pt x="15" y="411"/>
                      <a:pt x="15" y="411"/>
                    </a:cubicBezTo>
                    <a:cubicBezTo>
                      <a:pt x="15" y="411"/>
                      <a:pt x="15" y="411"/>
                      <a:pt x="15" y="411"/>
                    </a:cubicBezTo>
                    <a:cubicBezTo>
                      <a:pt x="15" y="411"/>
                      <a:pt x="15" y="411"/>
                      <a:pt x="16" y="411"/>
                    </a:cubicBezTo>
                    <a:cubicBezTo>
                      <a:pt x="17" y="410"/>
                      <a:pt x="18" y="410"/>
                      <a:pt x="20" y="410"/>
                    </a:cubicBezTo>
                    <a:cubicBezTo>
                      <a:pt x="21" y="411"/>
                      <a:pt x="21" y="412"/>
                      <a:pt x="22" y="413"/>
                    </a:cubicBezTo>
                    <a:cubicBezTo>
                      <a:pt x="22" y="413"/>
                      <a:pt x="22" y="413"/>
                      <a:pt x="22" y="413"/>
                    </a:cubicBezTo>
                    <a:cubicBezTo>
                      <a:pt x="22" y="414"/>
                      <a:pt x="23" y="415"/>
                      <a:pt x="23" y="415"/>
                    </a:cubicBezTo>
                    <a:cubicBezTo>
                      <a:pt x="23" y="415"/>
                      <a:pt x="24" y="414"/>
                      <a:pt x="25" y="414"/>
                    </a:cubicBezTo>
                    <a:cubicBezTo>
                      <a:pt x="26" y="413"/>
                      <a:pt x="26" y="413"/>
                      <a:pt x="27" y="413"/>
                    </a:cubicBezTo>
                    <a:cubicBezTo>
                      <a:pt x="27" y="413"/>
                      <a:pt x="28" y="413"/>
                      <a:pt x="29" y="413"/>
                    </a:cubicBezTo>
                    <a:cubicBezTo>
                      <a:pt x="31" y="413"/>
                      <a:pt x="32" y="413"/>
                      <a:pt x="33" y="413"/>
                    </a:cubicBezTo>
                    <a:cubicBezTo>
                      <a:pt x="33" y="413"/>
                      <a:pt x="35" y="414"/>
                      <a:pt x="36" y="415"/>
                    </a:cubicBezTo>
                    <a:cubicBezTo>
                      <a:pt x="37" y="416"/>
                      <a:pt x="38" y="417"/>
                      <a:pt x="39" y="417"/>
                    </a:cubicBezTo>
                    <a:cubicBezTo>
                      <a:pt x="39" y="418"/>
                      <a:pt x="39" y="419"/>
                      <a:pt x="39" y="420"/>
                    </a:cubicBezTo>
                    <a:cubicBezTo>
                      <a:pt x="39" y="420"/>
                      <a:pt x="39" y="420"/>
                      <a:pt x="39" y="420"/>
                    </a:cubicBezTo>
                    <a:cubicBezTo>
                      <a:pt x="39" y="420"/>
                      <a:pt x="39" y="421"/>
                      <a:pt x="39" y="421"/>
                    </a:cubicBezTo>
                    <a:cubicBezTo>
                      <a:pt x="39" y="421"/>
                      <a:pt x="39" y="421"/>
                      <a:pt x="38" y="422"/>
                    </a:cubicBezTo>
                    <a:cubicBezTo>
                      <a:pt x="38" y="422"/>
                      <a:pt x="38" y="422"/>
                      <a:pt x="38" y="422"/>
                    </a:cubicBezTo>
                    <a:cubicBezTo>
                      <a:pt x="38" y="423"/>
                      <a:pt x="39" y="424"/>
                      <a:pt x="39" y="425"/>
                    </a:cubicBezTo>
                    <a:cubicBezTo>
                      <a:pt x="40" y="425"/>
                      <a:pt x="40" y="426"/>
                      <a:pt x="40" y="426"/>
                    </a:cubicBezTo>
                    <a:cubicBezTo>
                      <a:pt x="40" y="427"/>
                      <a:pt x="40" y="427"/>
                      <a:pt x="39" y="428"/>
                    </a:cubicBezTo>
                    <a:cubicBezTo>
                      <a:pt x="39" y="429"/>
                      <a:pt x="38" y="429"/>
                      <a:pt x="38" y="429"/>
                    </a:cubicBezTo>
                    <a:cubicBezTo>
                      <a:pt x="38" y="430"/>
                      <a:pt x="39" y="430"/>
                      <a:pt x="40" y="431"/>
                    </a:cubicBezTo>
                    <a:cubicBezTo>
                      <a:pt x="41" y="431"/>
                      <a:pt x="42" y="432"/>
                      <a:pt x="42" y="432"/>
                    </a:cubicBezTo>
                    <a:cubicBezTo>
                      <a:pt x="42" y="432"/>
                      <a:pt x="42" y="432"/>
                      <a:pt x="42" y="432"/>
                    </a:cubicBezTo>
                    <a:cubicBezTo>
                      <a:pt x="42" y="432"/>
                      <a:pt x="42" y="433"/>
                      <a:pt x="42" y="433"/>
                    </a:cubicBezTo>
                    <a:cubicBezTo>
                      <a:pt x="42" y="434"/>
                      <a:pt x="42" y="435"/>
                      <a:pt x="42" y="435"/>
                    </a:cubicBezTo>
                    <a:cubicBezTo>
                      <a:pt x="43" y="435"/>
                      <a:pt x="43" y="436"/>
                      <a:pt x="43" y="436"/>
                    </a:cubicBezTo>
                    <a:cubicBezTo>
                      <a:pt x="43" y="436"/>
                      <a:pt x="43" y="436"/>
                      <a:pt x="44" y="437"/>
                    </a:cubicBezTo>
                    <a:cubicBezTo>
                      <a:pt x="44" y="437"/>
                      <a:pt x="44" y="437"/>
                      <a:pt x="44" y="437"/>
                    </a:cubicBezTo>
                    <a:cubicBezTo>
                      <a:pt x="44" y="437"/>
                      <a:pt x="44" y="437"/>
                      <a:pt x="44" y="437"/>
                    </a:cubicBezTo>
                    <a:cubicBezTo>
                      <a:pt x="44" y="437"/>
                      <a:pt x="44" y="437"/>
                      <a:pt x="44" y="437"/>
                    </a:cubicBezTo>
                    <a:cubicBezTo>
                      <a:pt x="46" y="438"/>
                      <a:pt x="47" y="439"/>
                      <a:pt x="48" y="440"/>
                    </a:cubicBezTo>
                    <a:cubicBezTo>
                      <a:pt x="48" y="440"/>
                      <a:pt x="48" y="441"/>
                      <a:pt x="49" y="441"/>
                    </a:cubicBezTo>
                    <a:cubicBezTo>
                      <a:pt x="49" y="441"/>
                      <a:pt x="49" y="442"/>
                      <a:pt x="49" y="442"/>
                    </a:cubicBezTo>
                    <a:cubicBezTo>
                      <a:pt x="49" y="443"/>
                      <a:pt x="49" y="443"/>
                      <a:pt x="49" y="444"/>
                    </a:cubicBezTo>
                    <a:cubicBezTo>
                      <a:pt x="49" y="444"/>
                      <a:pt x="49" y="444"/>
                      <a:pt x="49" y="444"/>
                    </a:cubicBezTo>
                    <a:cubicBezTo>
                      <a:pt x="49" y="444"/>
                      <a:pt x="49" y="444"/>
                      <a:pt x="49" y="445"/>
                    </a:cubicBezTo>
                    <a:cubicBezTo>
                      <a:pt x="49" y="445"/>
                      <a:pt x="49" y="445"/>
                      <a:pt x="50" y="445"/>
                    </a:cubicBezTo>
                    <a:cubicBezTo>
                      <a:pt x="52" y="445"/>
                      <a:pt x="56" y="445"/>
                      <a:pt x="56" y="446"/>
                    </a:cubicBezTo>
                    <a:cubicBezTo>
                      <a:pt x="56" y="446"/>
                      <a:pt x="56" y="447"/>
                      <a:pt x="56" y="447"/>
                    </a:cubicBezTo>
                    <a:cubicBezTo>
                      <a:pt x="56" y="447"/>
                      <a:pt x="56" y="448"/>
                      <a:pt x="56" y="448"/>
                    </a:cubicBezTo>
                    <a:cubicBezTo>
                      <a:pt x="57" y="448"/>
                      <a:pt x="58" y="449"/>
                      <a:pt x="58" y="449"/>
                    </a:cubicBezTo>
                    <a:cubicBezTo>
                      <a:pt x="58" y="449"/>
                      <a:pt x="58" y="449"/>
                      <a:pt x="58" y="449"/>
                    </a:cubicBezTo>
                    <a:cubicBezTo>
                      <a:pt x="59" y="450"/>
                      <a:pt x="59" y="450"/>
                      <a:pt x="59" y="451"/>
                    </a:cubicBezTo>
                    <a:cubicBezTo>
                      <a:pt x="59" y="451"/>
                      <a:pt x="58" y="452"/>
                      <a:pt x="56" y="453"/>
                    </a:cubicBezTo>
                    <a:cubicBezTo>
                      <a:pt x="54" y="454"/>
                      <a:pt x="52" y="456"/>
                      <a:pt x="52" y="456"/>
                    </a:cubicBezTo>
                    <a:cubicBezTo>
                      <a:pt x="51" y="456"/>
                      <a:pt x="50" y="456"/>
                      <a:pt x="50" y="455"/>
                    </a:cubicBezTo>
                    <a:cubicBezTo>
                      <a:pt x="49" y="455"/>
                      <a:pt x="48" y="455"/>
                      <a:pt x="48" y="455"/>
                    </a:cubicBezTo>
                    <a:cubicBezTo>
                      <a:pt x="48" y="455"/>
                      <a:pt x="47" y="455"/>
                      <a:pt x="47" y="455"/>
                    </a:cubicBezTo>
                    <a:cubicBezTo>
                      <a:pt x="46" y="455"/>
                      <a:pt x="44" y="455"/>
                      <a:pt x="44" y="455"/>
                    </a:cubicBezTo>
                    <a:cubicBezTo>
                      <a:pt x="44" y="455"/>
                      <a:pt x="43" y="456"/>
                      <a:pt x="43" y="456"/>
                    </a:cubicBezTo>
                    <a:cubicBezTo>
                      <a:pt x="43" y="456"/>
                      <a:pt x="43" y="456"/>
                      <a:pt x="43" y="457"/>
                    </a:cubicBezTo>
                    <a:cubicBezTo>
                      <a:pt x="43" y="457"/>
                      <a:pt x="43" y="457"/>
                      <a:pt x="44" y="458"/>
                    </a:cubicBezTo>
                    <a:cubicBezTo>
                      <a:pt x="45" y="458"/>
                      <a:pt x="46" y="460"/>
                      <a:pt x="46" y="461"/>
                    </a:cubicBezTo>
                    <a:cubicBezTo>
                      <a:pt x="47" y="461"/>
                      <a:pt x="46" y="462"/>
                      <a:pt x="46" y="464"/>
                    </a:cubicBezTo>
                    <a:cubicBezTo>
                      <a:pt x="46" y="465"/>
                      <a:pt x="46" y="466"/>
                      <a:pt x="46" y="467"/>
                    </a:cubicBezTo>
                    <a:cubicBezTo>
                      <a:pt x="47" y="467"/>
                      <a:pt x="47" y="467"/>
                      <a:pt x="47" y="467"/>
                    </a:cubicBezTo>
                    <a:cubicBezTo>
                      <a:pt x="48" y="468"/>
                      <a:pt x="48" y="468"/>
                      <a:pt x="48" y="469"/>
                    </a:cubicBezTo>
                    <a:cubicBezTo>
                      <a:pt x="48" y="469"/>
                      <a:pt x="48" y="469"/>
                      <a:pt x="48" y="470"/>
                    </a:cubicBezTo>
                    <a:cubicBezTo>
                      <a:pt x="48" y="470"/>
                      <a:pt x="48" y="470"/>
                      <a:pt x="48" y="470"/>
                    </a:cubicBezTo>
                    <a:cubicBezTo>
                      <a:pt x="48" y="470"/>
                      <a:pt x="48" y="470"/>
                      <a:pt x="48" y="470"/>
                    </a:cubicBezTo>
                    <a:cubicBezTo>
                      <a:pt x="48" y="470"/>
                      <a:pt x="48" y="470"/>
                      <a:pt x="48" y="470"/>
                    </a:cubicBezTo>
                    <a:cubicBezTo>
                      <a:pt x="48" y="470"/>
                      <a:pt x="51" y="470"/>
                      <a:pt x="52" y="470"/>
                    </a:cubicBezTo>
                    <a:cubicBezTo>
                      <a:pt x="52" y="469"/>
                      <a:pt x="54" y="466"/>
                      <a:pt x="56" y="466"/>
                    </a:cubicBezTo>
                    <a:cubicBezTo>
                      <a:pt x="56" y="466"/>
                      <a:pt x="57" y="466"/>
                      <a:pt x="58" y="467"/>
                    </a:cubicBezTo>
                    <a:cubicBezTo>
                      <a:pt x="59" y="467"/>
                      <a:pt x="60" y="467"/>
                      <a:pt x="61" y="467"/>
                    </a:cubicBezTo>
                    <a:cubicBezTo>
                      <a:pt x="61" y="467"/>
                      <a:pt x="62" y="467"/>
                      <a:pt x="62" y="466"/>
                    </a:cubicBezTo>
                    <a:cubicBezTo>
                      <a:pt x="63" y="466"/>
                      <a:pt x="64" y="466"/>
                      <a:pt x="66" y="465"/>
                    </a:cubicBezTo>
                    <a:cubicBezTo>
                      <a:pt x="67" y="465"/>
                      <a:pt x="67" y="465"/>
                      <a:pt x="67" y="465"/>
                    </a:cubicBezTo>
                    <a:cubicBezTo>
                      <a:pt x="68" y="465"/>
                      <a:pt x="69" y="465"/>
                      <a:pt x="70" y="466"/>
                    </a:cubicBezTo>
                    <a:cubicBezTo>
                      <a:pt x="72" y="467"/>
                      <a:pt x="73" y="468"/>
                      <a:pt x="74" y="470"/>
                    </a:cubicBezTo>
                    <a:cubicBezTo>
                      <a:pt x="74" y="470"/>
                      <a:pt x="74" y="470"/>
                      <a:pt x="74" y="470"/>
                    </a:cubicBezTo>
                    <a:cubicBezTo>
                      <a:pt x="74" y="470"/>
                      <a:pt x="74" y="470"/>
                      <a:pt x="74" y="470"/>
                    </a:cubicBezTo>
                    <a:cubicBezTo>
                      <a:pt x="74" y="470"/>
                      <a:pt x="74" y="470"/>
                      <a:pt x="74" y="470"/>
                    </a:cubicBezTo>
                    <a:cubicBezTo>
                      <a:pt x="75" y="471"/>
                      <a:pt x="75" y="472"/>
                      <a:pt x="75" y="472"/>
                    </a:cubicBezTo>
                    <a:cubicBezTo>
                      <a:pt x="75" y="472"/>
                      <a:pt x="75" y="472"/>
                      <a:pt x="75" y="472"/>
                    </a:cubicBezTo>
                    <a:cubicBezTo>
                      <a:pt x="75" y="473"/>
                      <a:pt x="75" y="473"/>
                      <a:pt x="76" y="473"/>
                    </a:cubicBezTo>
                    <a:cubicBezTo>
                      <a:pt x="77" y="473"/>
                      <a:pt x="79" y="474"/>
                      <a:pt x="79" y="475"/>
                    </a:cubicBezTo>
                    <a:cubicBezTo>
                      <a:pt x="79" y="476"/>
                      <a:pt x="78" y="476"/>
                      <a:pt x="76" y="476"/>
                    </a:cubicBezTo>
                    <a:cubicBezTo>
                      <a:pt x="76" y="476"/>
                      <a:pt x="75" y="477"/>
                      <a:pt x="75" y="477"/>
                    </a:cubicBezTo>
                    <a:cubicBezTo>
                      <a:pt x="75" y="477"/>
                      <a:pt x="75" y="477"/>
                      <a:pt x="75" y="478"/>
                    </a:cubicBezTo>
                    <a:cubicBezTo>
                      <a:pt x="75" y="478"/>
                      <a:pt x="76" y="479"/>
                      <a:pt x="76" y="479"/>
                    </a:cubicBezTo>
                    <a:cubicBezTo>
                      <a:pt x="76" y="480"/>
                      <a:pt x="76" y="480"/>
                      <a:pt x="75" y="480"/>
                    </a:cubicBezTo>
                    <a:cubicBezTo>
                      <a:pt x="75" y="481"/>
                      <a:pt x="75" y="481"/>
                      <a:pt x="75" y="481"/>
                    </a:cubicBezTo>
                    <a:cubicBezTo>
                      <a:pt x="75" y="481"/>
                      <a:pt x="75" y="481"/>
                      <a:pt x="75" y="481"/>
                    </a:cubicBezTo>
                    <a:cubicBezTo>
                      <a:pt x="75" y="482"/>
                      <a:pt x="75" y="482"/>
                      <a:pt x="75" y="482"/>
                    </a:cubicBezTo>
                    <a:cubicBezTo>
                      <a:pt x="76" y="483"/>
                      <a:pt x="77" y="483"/>
                      <a:pt x="78" y="483"/>
                    </a:cubicBezTo>
                    <a:cubicBezTo>
                      <a:pt x="80" y="483"/>
                      <a:pt x="81" y="483"/>
                      <a:pt x="81" y="483"/>
                    </a:cubicBezTo>
                    <a:cubicBezTo>
                      <a:pt x="82" y="483"/>
                      <a:pt x="83" y="483"/>
                      <a:pt x="83" y="483"/>
                    </a:cubicBezTo>
                    <a:cubicBezTo>
                      <a:pt x="83" y="482"/>
                      <a:pt x="83" y="482"/>
                      <a:pt x="83" y="482"/>
                    </a:cubicBezTo>
                    <a:cubicBezTo>
                      <a:pt x="83" y="483"/>
                      <a:pt x="83" y="483"/>
                      <a:pt x="83" y="483"/>
                    </a:cubicBezTo>
                    <a:cubicBezTo>
                      <a:pt x="83" y="483"/>
                      <a:pt x="87" y="485"/>
                      <a:pt x="88" y="485"/>
                    </a:cubicBezTo>
                    <a:cubicBezTo>
                      <a:pt x="88" y="486"/>
                      <a:pt x="88" y="486"/>
                      <a:pt x="88" y="487"/>
                    </a:cubicBezTo>
                    <a:cubicBezTo>
                      <a:pt x="88" y="487"/>
                      <a:pt x="88" y="488"/>
                      <a:pt x="88" y="488"/>
                    </a:cubicBezTo>
                    <a:cubicBezTo>
                      <a:pt x="88" y="488"/>
                      <a:pt x="88" y="488"/>
                      <a:pt x="88" y="488"/>
                    </a:cubicBezTo>
                    <a:cubicBezTo>
                      <a:pt x="88" y="489"/>
                      <a:pt x="89" y="490"/>
                      <a:pt x="89" y="491"/>
                    </a:cubicBezTo>
                    <a:cubicBezTo>
                      <a:pt x="89" y="491"/>
                      <a:pt x="89" y="491"/>
                      <a:pt x="89" y="492"/>
                    </a:cubicBezTo>
                    <a:cubicBezTo>
                      <a:pt x="89" y="492"/>
                      <a:pt x="89" y="493"/>
                      <a:pt x="89" y="493"/>
                    </a:cubicBezTo>
                    <a:cubicBezTo>
                      <a:pt x="89" y="493"/>
                      <a:pt x="89" y="493"/>
                      <a:pt x="89" y="493"/>
                    </a:cubicBezTo>
                    <a:cubicBezTo>
                      <a:pt x="89" y="493"/>
                      <a:pt x="89" y="493"/>
                      <a:pt x="89" y="494"/>
                    </a:cubicBezTo>
                    <a:cubicBezTo>
                      <a:pt x="90" y="494"/>
                      <a:pt x="91" y="495"/>
                      <a:pt x="92" y="495"/>
                    </a:cubicBezTo>
                    <a:cubicBezTo>
                      <a:pt x="92" y="495"/>
                      <a:pt x="93" y="494"/>
                      <a:pt x="94" y="494"/>
                    </a:cubicBezTo>
                    <a:cubicBezTo>
                      <a:pt x="94" y="494"/>
                      <a:pt x="95" y="494"/>
                      <a:pt x="95" y="494"/>
                    </a:cubicBezTo>
                    <a:cubicBezTo>
                      <a:pt x="96" y="494"/>
                      <a:pt x="97" y="494"/>
                      <a:pt x="98" y="495"/>
                    </a:cubicBezTo>
                    <a:cubicBezTo>
                      <a:pt x="99" y="496"/>
                      <a:pt x="100" y="496"/>
                      <a:pt x="100" y="496"/>
                    </a:cubicBezTo>
                    <a:cubicBezTo>
                      <a:pt x="100" y="496"/>
                      <a:pt x="102" y="496"/>
                      <a:pt x="103" y="495"/>
                    </a:cubicBezTo>
                    <a:cubicBezTo>
                      <a:pt x="106" y="495"/>
                      <a:pt x="110" y="494"/>
                      <a:pt x="111" y="494"/>
                    </a:cubicBezTo>
                    <a:cubicBezTo>
                      <a:pt x="112" y="494"/>
                      <a:pt x="113" y="496"/>
                      <a:pt x="114" y="498"/>
                    </a:cubicBezTo>
                    <a:cubicBezTo>
                      <a:pt x="115" y="500"/>
                      <a:pt x="117" y="502"/>
                      <a:pt x="117" y="501"/>
                    </a:cubicBezTo>
                    <a:cubicBezTo>
                      <a:pt x="117" y="501"/>
                      <a:pt x="117" y="501"/>
                      <a:pt x="118" y="500"/>
                    </a:cubicBezTo>
                    <a:cubicBezTo>
                      <a:pt x="119" y="500"/>
                      <a:pt x="119" y="499"/>
                      <a:pt x="120" y="499"/>
                    </a:cubicBezTo>
                    <a:cubicBezTo>
                      <a:pt x="120" y="499"/>
                      <a:pt x="121" y="499"/>
                      <a:pt x="122" y="499"/>
                    </a:cubicBezTo>
                    <a:cubicBezTo>
                      <a:pt x="123" y="500"/>
                      <a:pt x="124" y="500"/>
                      <a:pt x="124" y="500"/>
                    </a:cubicBezTo>
                    <a:cubicBezTo>
                      <a:pt x="124" y="500"/>
                      <a:pt x="124" y="500"/>
                      <a:pt x="124" y="500"/>
                    </a:cubicBezTo>
                    <a:cubicBezTo>
                      <a:pt x="125" y="501"/>
                      <a:pt x="127" y="503"/>
                      <a:pt x="127" y="503"/>
                    </a:cubicBezTo>
                    <a:cubicBezTo>
                      <a:pt x="127" y="503"/>
                      <a:pt x="128" y="503"/>
                      <a:pt x="128" y="502"/>
                    </a:cubicBezTo>
                    <a:cubicBezTo>
                      <a:pt x="129" y="502"/>
                      <a:pt x="129" y="502"/>
                      <a:pt x="130" y="502"/>
                    </a:cubicBezTo>
                    <a:cubicBezTo>
                      <a:pt x="130" y="502"/>
                      <a:pt x="131" y="503"/>
                      <a:pt x="133" y="504"/>
                    </a:cubicBezTo>
                    <a:cubicBezTo>
                      <a:pt x="133" y="504"/>
                      <a:pt x="133" y="504"/>
                      <a:pt x="133" y="504"/>
                    </a:cubicBezTo>
                    <a:cubicBezTo>
                      <a:pt x="134" y="505"/>
                      <a:pt x="136" y="507"/>
                      <a:pt x="136" y="506"/>
                    </a:cubicBezTo>
                    <a:cubicBezTo>
                      <a:pt x="136" y="506"/>
                      <a:pt x="137" y="506"/>
                      <a:pt x="138" y="506"/>
                    </a:cubicBezTo>
                    <a:cubicBezTo>
                      <a:pt x="139" y="506"/>
                      <a:pt x="140" y="505"/>
                      <a:pt x="141" y="506"/>
                    </a:cubicBezTo>
                    <a:cubicBezTo>
                      <a:pt x="141" y="506"/>
                      <a:pt x="141" y="507"/>
                      <a:pt x="141" y="508"/>
                    </a:cubicBezTo>
                    <a:cubicBezTo>
                      <a:pt x="141" y="510"/>
                      <a:pt x="141" y="512"/>
                      <a:pt x="141" y="512"/>
                    </a:cubicBezTo>
                    <a:cubicBezTo>
                      <a:pt x="141" y="512"/>
                      <a:pt x="140" y="513"/>
                      <a:pt x="139" y="514"/>
                    </a:cubicBezTo>
                    <a:cubicBezTo>
                      <a:pt x="138" y="514"/>
                      <a:pt x="137" y="515"/>
                      <a:pt x="137" y="515"/>
                    </a:cubicBezTo>
                    <a:cubicBezTo>
                      <a:pt x="137" y="515"/>
                      <a:pt x="137" y="516"/>
                      <a:pt x="138" y="516"/>
                    </a:cubicBezTo>
                    <a:cubicBezTo>
                      <a:pt x="138" y="516"/>
                      <a:pt x="139" y="516"/>
                      <a:pt x="139" y="517"/>
                    </a:cubicBezTo>
                    <a:cubicBezTo>
                      <a:pt x="139" y="518"/>
                      <a:pt x="138" y="518"/>
                      <a:pt x="137" y="519"/>
                    </a:cubicBezTo>
                    <a:cubicBezTo>
                      <a:pt x="136" y="519"/>
                      <a:pt x="136" y="519"/>
                      <a:pt x="136" y="519"/>
                    </a:cubicBezTo>
                    <a:cubicBezTo>
                      <a:pt x="136" y="519"/>
                      <a:pt x="136" y="519"/>
                      <a:pt x="135" y="520"/>
                    </a:cubicBezTo>
                    <a:cubicBezTo>
                      <a:pt x="135" y="520"/>
                      <a:pt x="135" y="521"/>
                      <a:pt x="135" y="521"/>
                    </a:cubicBezTo>
                    <a:cubicBezTo>
                      <a:pt x="135" y="521"/>
                      <a:pt x="136" y="521"/>
                      <a:pt x="136" y="521"/>
                    </a:cubicBezTo>
                    <a:cubicBezTo>
                      <a:pt x="136" y="521"/>
                      <a:pt x="136" y="521"/>
                      <a:pt x="136" y="521"/>
                    </a:cubicBezTo>
                    <a:cubicBezTo>
                      <a:pt x="137" y="521"/>
                      <a:pt x="137" y="522"/>
                      <a:pt x="138" y="522"/>
                    </a:cubicBezTo>
                    <a:cubicBezTo>
                      <a:pt x="138" y="522"/>
                      <a:pt x="138" y="523"/>
                      <a:pt x="139" y="524"/>
                    </a:cubicBezTo>
                    <a:cubicBezTo>
                      <a:pt x="139" y="524"/>
                      <a:pt x="139" y="525"/>
                      <a:pt x="139" y="525"/>
                    </a:cubicBezTo>
                    <a:cubicBezTo>
                      <a:pt x="139" y="526"/>
                      <a:pt x="139" y="527"/>
                      <a:pt x="138" y="527"/>
                    </a:cubicBezTo>
                    <a:cubicBezTo>
                      <a:pt x="138" y="528"/>
                      <a:pt x="138" y="528"/>
                      <a:pt x="137" y="529"/>
                    </a:cubicBezTo>
                    <a:cubicBezTo>
                      <a:pt x="137" y="529"/>
                      <a:pt x="137" y="529"/>
                      <a:pt x="137" y="529"/>
                    </a:cubicBezTo>
                    <a:cubicBezTo>
                      <a:pt x="137" y="531"/>
                      <a:pt x="137" y="532"/>
                      <a:pt x="136" y="532"/>
                    </a:cubicBezTo>
                    <a:cubicBezTo>
                      <a:pt x="136" y="532"/>
                      <a:pt x="136" y="532"/>
                      <a:pt x="136" y="532"/>
                    </a:cubicBezTo>
                    <a:cubicBezTo>
                      <a:pt x="136" y="532"/>
                      <a:pt x="134" y="532"/>
                      <a:pt x="132" y="532"/>
                    </a:cubicBezTo>
                    <a:cubicBezTo>
                      <a:pt x="130" y="532"/>
                      <a:pt x="128" y="532"/>
                      <a:pt x="128" y="532"/>
                    </a:cubicBezTo>
                    <a:cubicBezTo>
                      <a:pt x="128" y="532"/>
                      <a:pt x="128" y="532"/>
                      <a:pt x="128" y="532"/>
                    </a:cubicBezTo>
                    <a:cubicBezTo>
                      <a:pt x="127" y="533"/>
                      <a:pt x="126" y="534"/>
                      <a:pt x="125" y="534"/>
                    </a:cubicBezTo>
                    <a:cubicBezTo>
                      <a:pt x="124" y="534"/>
                      <a:pt x="123" y="535"/>
                      <a:pt x="122" y="535"/>
                    </a:cubicBezTo>
                    <a:cubicBezTo>
                      <a:pt x="121" y="535"/>
                      <a:pt x="121" y="535"/>
                      <a:pt x="121" y="535"/>
                    </a:cubicBezTo>
                    <a:cubicBezTo>
                      <a:pt x="121" y="536"/>
                      <a:pt x="121" y="536"/>
                      <a:pt x="121" y="537"/>
                    </a:cubicBezTo>
                    <a:cubicBezTo>
                      <a:pt x="120" y="537"/>
                      <a:pt x="120" y="538"/>
                      <a:pt x="120" y="539"/>
                    </a:cubicBezTo>
                    <a:cubicBezTo>
                      <a:pt x="120" y="539"/>
                      <a:pt x="120" y="540"/>
                      <a:pt x="120" y="541"/>
                    </a:cubicBezTo>
                    <a:cubicBezTo>
                      <a:pt x="120" y="541"/>
                      <a:pt x="120" y="540"/>
                      <a:pt x="120" y="540"/>
                    </a:cubicBezTo>
                    <a:cubicBezTo>
                      <a:pt x="122" y="539"/>
                      <a:pt x="125" y="539"/>
                      <a:pt x="126" y="539"/>
                    </a:cubicBezTo>
                    <a:cubicBezTo>
                      <a:pt x="126" y="539"/>
                      <a:pt x="125" y="540"/>
                      <a:pt x="124" y="541"/>
                    </a:cubicBezTo>
                    <a:cubicBezTo>
                      <a:pt x="123" y="542"/>
                      <a:pt x="125" y="541"/>
                      <a:pt x="126" y="541"/>
                    </a:cubicBezTo>
                    <a:cubicBezTo>
                      <a:pt x="127" y="541"/>
                      <a:pt x="127" y="540"/>
                      <a:pt x="127" y="540"/>
                    </a:cubicBezTo>
                    <a:cubicBezTo>
                      <a:pt x="127" y="540"/>
                      <a:pt x="129" y="540"/>
                      <a:pt x="130" y="540"/>
                    </a:cubicBezTo>
                    <a:cubicBezTo>
                      <a:pt x="131" y="540"/>
                      <a:pt x="130" y="540"/>
                      <a:pt x="131" y="541"/>
                    </a:cubicBezTo>
                    <a:cubicBezTo>
                      <a:pt x="131" y="542"/>
                      <a:pt x="132" y="541"/>
                      <a:pt x="132" y="542"/>
                    </a:cubicBezTo>
                    <a:cubicBezTo>
                      <a:pt x="132" y="542"/>
                      <a:pt x="130" y="543"/>
                      <a:pt x="129" y="543"/>
                    </a:cubicBezTo>
                    <a:cubicBezTo>
                      <a:pt x="128" y="544"/>
                      <a:pt x="126" y="544"/>
                      <a:pt x="125" y="545"/>
                    </a:cubicBezTo>
                    <a:cubicBezTo>
                      <a:pt x="125" y="545"/>
                      <a:pt x="123" y="545"/>
                      <a:pt x="122" y="546"/>
                    </a:cubicBezTo>
                    <a:cubicBezTo>
                      <a:pt x="121" y="546"/>
                      <a:pt x="122" y="546"/>
                      <a:pt x="123" y="547"/>
                    </a:cubicBezTo>
                    <a:cubicBezTo>
                      <a:pt x="123" y="548"/>
                      <a:pt x="123" y="548"/>
                      <a:pt x="122" y="548"/>
                    </a:cubicBezTo>
                    <a:cubicBezTo>
                      <a:pt x="122" y="548"/>
                      <a:pt x="120" y="548"/>
                      <a:pt x="118" y="548"/>
                    </a:cubicBezTo>
                    <a:cubicBezTo>
                      <a:pt x="117" y="548"/>
                      <a:pt x="115" y="548"/>
                      <a:pt x="115" y="548"/>
                    </a:cubicBezTo>
                    <a:cubicBezTo>
                      <a:pt x="114" y="549"/>
                      <a:pt x="115" y="550"/>
                      <a:pt x="115" y="551"/>
                    </a:cubicBezTo>
                    <a:cubicBezTo>
                      <a:pt x="116" y="551"/>
                      <a:pt x="120" y="553"/>
                      <a:pt x="121" y="554"/>
                    </a:cubicBezTo>
                    <a:cubicBezTo>
                      <a:pt x="122" y="555"/>
                      <a:pt x="123" y="555"/>
                      <a:pt x="123" y="556"/>
                    </a:cubicBezTo>
                    <a:cubicBezTo>
                      <a:pt x="123" y="557"/>
                      <a:pt x="122" y="557"/>
                      <a:pt x="121" y="556"/>
                    </a:cubicBezTo>
                    <a:cubicBezTo>
                      <a:pt x="121" y="556"/>
                      <a:pt x="119" y="556"/>
                      <a:pt x="119" y="556"/>
                    </a:cubicBezTo>
                    <a:cubicBezTo>
                      <a:pt x="118" y="557"/>
                      <a:pt x="118" y="559"/>
                      <a:pt x="117" y="559"/>
                    </a:cubicBezTo>
                    <a:cubicBezTo>
                      <a:pt x="117" y="560"/>
                      <a:pt x="117" y="557"/>
                      <a:pt x="117" y="557"/>
                    </a:cubicBezTo>
                    <a:cubicBezTo>
                      <a:pt x="116" y="558"/>
                      <a:pt x="116" y="559"/>
                      <a:pt x="115" y="560"/>
                    </a:cubicBezTo>
                    <a:cubicBezTo>
                      <a:pt x="114" y="561"/>
                      <a:pt x="114" y="561"/>
                      <a:pt x="113" y="562"/>
                    </a:cubicBezTo>
                    <a:cubicBezTo>
                      <a:pt x="112" y="562"/>
                      <a:pt x="113" y="563"/>
                      <a:pt x="114" y="564"/>
                    </a:cubicBezTo>
                    <a:cubicBezTo>
                      <a:pt x="114" y="565"/>
                      <a:pt x="114" y="566"/>
                      <a:pt x="113" y="566"/>
                    </a:cubicBezTo>
                    <a:cubicBezTo>
                      <a:pt x="112" y="567"/>
                      <a:pt x="110" y="567"/>
                      <a:pt x="109" y="567"/>
                    </a:cubicBezTo>
                    <a:cubicBezTo>
                      <a:pt x="108" y="567"/>
                      <a:pt x="106" y="566"/>
                      <a:pt x="105" y="566"/>
                    </a:cubicBezTo>
                    <a:cubicBezTo>
                      <a:pt x="104" y="566"/>
                      <a:pt x="105" y="566"/>
                      <a:pt x="105" y="567"/>
                    </a:cubicBezTo>
                    <a:cubicBezTo>
                      <a:pt x="105" y="568"/>
                      <a:pt x="103" y="568"/>
                      <a:pt x="102" y="568"/>
                    </a:cubicBezTo>
                    <a:cubicBezTo>
                      <a:pt x="102" y="569"/>
                      <a:pt x="104" y="569"/>
                      <a:pt x="105" y="570"/>
                    </a:cubicBezTo>
                    <a:cubicBezTo>
                      <a:pt x="107" y="571"/>
                      <a:pt x="107" y="571"/>
                      <a:pt x="108" y="572"/>
                    </a:cubicBezTo>
                    <a:cubicBezTo>
                      <a:pt x="109" y="573"/>
                      <a:pt x="110" y="574"/>
                      <a:pt x="111" y="575"/>
                    </a:cubicBezTo>
                    <a:cubicBezTo>
                      <a:pt x="113" y="575"/>
                      <a:pt x="114" y="575"/>
                      <a:pt x="115" y="575"/>
                    </a:cubicBezTo>
                    <a:cubicBezTo>
                      <a:pt x="117" y="575"/>
                      <a:pt x="118" y="578"/>
                      <a:pt x="119" y="579"/>
                    </a:cubicBezTo>
                    <a:cubicBezTo>
                      <a:pt x="120" y="580"/>
                      <a:pt x="123" y="579"/>
                      <a:pt x="124" y="580"/>
                    </a:cubicBezTo>
                    <a:cubicBezTo>
                      <a:pt x="125" y="580"/>
                      <a:pt x="132" y="586"/>
                      <a:pt x="133" y="587"/>
                    </a:cubicBezTo>
                    <a:cubicBezTo>
                      <a:pt x="133" y="588"/>
                      <a:pt x="136" y="590"/>
                      <a:pt x="138" y="592"/>
                    </a:cubicBezTo>
                    <a:cubicBezTo>
                      <a:pt x="139" y="591"/>
                      <a:pt x="139" y="590"/>
                      <a:pt x="140" y="590"/>
                    </a:cubicBezTo>
                    <a:cubicBezTo>
                      <a:pt x="140" y="590"/>
                      <a:pt x="140" y="590"/>
                      <a:pt x="140" y="590"/>
                    </a:cubicBezTo>
                    <a:cubicBezTo>
                      <a:pt x="140" y="590"/>
                      <a:pt x="141" y="590"/>
                      <a:pt x="142" y="590"/>
                    </a:cubicBezTo>
                    <a:cubicBezTo>
                      <a:pt x="143" y="590"/>
                      <a:pt x="143" y="590"/>
                      <a:pt x="144" y="590"/>
                    </a:cubicBezTo>
                    <a:cubicBezTo>
                      <a:pt x="144" y="590"/>
                      <a:pt x="145" y="590"/>
                      <a:pt x="145" y="590"/>
                    </a:cubicBezTo>
                    <a:cubicBezTo>
                      <a:pt x="145" y="590"/>
                      <a:pt x="146" y="590"/>
                      <a:pt x="146" y="590"/>
                    </a:cubicBezTo>
                    <a:cubicBezTo>
                      <a:pt x="147" y="590"/>
                      <a:pt x="149" y="591"/>
                      <a:pt x="151" y="592"/>
                    </a:cubicBezTo>
                    <a:cubicBezTo>
                      <a:pt x="153" y="593"/>
                      <a:pt x="156" y="594"/>
                      <a:pt x="157" y="594"/>
                    </a:cubicBezTo>
                    <a:cubicBezTo>
                      <a:pt x="158" y="594"/>
                      <a:pt x="159" y="594"/>
                      <a:pt x="160" y="594"/>
                    </a:cubicBezTo>
                    <a:cubicBezTo>
                      <a:pt x="161" y="595"/>
                      <a:pt x="162" y="595"/>
                      <a:pt x="163" y="595"/>
                    </a:cubicBezTo>
                    <a:cubicBezTo>
                      <a:pt x="163" y="594"/>
                      <a:pt x="163" y="594"/>
                      <a:pt x="163" y="594"/>
                    </a:cubicBezTo>
                    <a:cubicBezTo>
                      <a:pt x="163" y="594"/>
                      <a:pt x="163" y="594"/>
                      <a:pt x="163" y="594"/>
                    </a:cubicBezTo>
                    <a:cubicBezTo>
                      <a:pt x="164" y="594"/>
                      <a:pt x="164" y="594"/>
                      <a:pt x="165" y="594"/>
                    </a:cubicBezTo>
                    <a:cubicBezTo>
                      <a:pt x="166" y="594"/>
                      <a:pt x="167" y="594"/>
                      <a:pt x="168" y="594"/>
                    </a:cubicBezTo>
                    <a:cubicBezTo>
                      <a:pt x="169" y="594"/>
                      <a:pt x="170" y="595"/>
                      <a:pt x="170" y="595"/>
                    </a:cubicBezTo>
                    <a:cubicBezTo>
                      <a:pt x="170" y="595"/>
                      <a:pt x="170" y="595"/>
                      <a:pt x="170" y="595"/>
                    </a:cubicBezTo>
                    <a:cubicBezTo>
                      <a:pt x="171" y="595"/>
                      <a:pt x="171" y="595"/>
                      <a:pt x="172" y="596"/>
                    </a:cubicBezTo>
                    <a:cubicBezTo>
                      <a:pt x="172" y="597"/>
                      <a:pt x="173" y="598"/>
                      <a:pt x="174" y="598"/>
                    </a:cubicBezTo>
                    <a:cubicBezTo>
                      <a:pt x="174" y="598"/>
                      <a:pt x="174" y="598"/>
                      <a:pt x="174" y="598"/>
                    </a:cubicBezTo>
                    <a:cubicBezTo>
                      <a:pt x="175" y="598"/>
                      <a:pt x="175" y="598"/>
                      <a:pt x="175" y="598"/>
                    </a:cubicBezTo>
                    <a:cubicBezTo>
                      <a:pt x="177" y="599"/>
                      <a:pt x="181" y="600"/>
                      <a:pt x="181" y="601"/>
                    </a:cubicBezTo>
                    <a:cubicBezTo>
                      <a:pt x="181" y="601"/>
                      <a:pt x="181" y="601"/>
                      <a:pt x="181" y="602"/>
                    </a:cubicBezTo>
                    <a:cubicBezTo>
                      <a:pt x="181" y="602"/>
                      <a:pt x="180" y="602"/>
                      <a:pt x="181" y="603"/>
                    </a:cubicBezTo>
                    <a:cubicBezTo>
                      <a:pt x="181" y="603"/>
                      <a:pt x="181" y="603"/>
                      <a:pt x="181" y="603"/>
                    </a:cubicBezTo>
                    <a:cubicBezTo>
                      <a:pt x="182" y="603"/>
                      <a:pt x="182" y="604"/>
                      <a:pt x="183" y="603"/>
                    </a:cubicBezTo>
                    <a:cubicBezTo>
                      <a:pt x="184" y="603"/>
                      <a:pt x="185" y="602"/>
                      <a:pt x="185" y="602"/>
                    </a:cubicBezTo>
                    <a:cubicBezTo>
                      <a:pt x="185" y="602"/>
                      <a:pt x="185" y="602"/>
                      <a:pt x="185" y="602"/>
                    </a:cubicBezTo>
                    <a:cubicBezTo>
                      <a:pt x="186" y="601"/>
                      <a:pt x="186" y="601"/>
                      <a:pt x="186" y="601"/>
                    </a:cubicBezTo>
                    <a:cubicBezTo>
                      <a:pt x="187" y="601"/>
                      <a:pt x="187" y="601"/>
                      <a:pt x="187" y="601"/>
                    </a:cubicBezTo>
                    <a:cubicBezTo>
                      <a:pt x="188" y="601"/>
                      <a:pt x="189" y="601"/>
                      <a:pt x="190" y="601"/>
                    </a:cubicBezTo>
                    <a:cubicBezTo>
                      <a:pt x="190" y="601"/>
                      <a:pt x="191" y="601"/>
                      <a:pt x="191" y="602"/>
                    </a:cubicBezTo>
                    <a:cubicBezTo>
                      <a:pt x="192" y="602"/>
                      <a:pt x="192" y="602"/>
                      <a:pt x="192" y="602"/>
                    </a:cubicBezTo>
                    <a:cubicBezTo>
                      <a:pt x="192" y="602"/>
                      <a:pt x="192" y="602"/>
                      <a:pt x="192" y="602"/>
                    </a:cubicBezTo>
                    <a:cubicBezTo>
                      <a:pt x="192" y="602"/>
                      <a:pt x="192" y="601"/>
                      <a:pt x="193" y="601"/>
                    </a:cubicBezTo>
                    <a:cubicBezTo>
                      <a:pt x="193" y="600"/>
                      <a:pt x="193" y="600"/>
                      <a:pt x="194" y="600"/>
                    </a:cubicBezTo>
                    <a:cubicBezTo>
                      <a:pt x="194" y="600"/>
                      <a:pt x="195" y="601"/>
                      <a:pt x="195" y="601"/>
                    </a:cubicBezTo>
                    <a:cubicBezTo>
                      <a:pt x="196" y="602"/>
                      <a:pt x="197" y="603"/>
                      <a:pt x="198" y="603"/>
                    </a:cubicBezTo>
                    <a:cubicBezTo>
                      <a:pt x="198" y="603"/>
                      <a:pt x="199" y="603"/>
                      <a:pt x="200" y="603"/>
                    </a:cubicBezTo>
                    <a:cubicBezTo>
                      <a:pt x="201" y="603"/>
                      <a:pt x="203" y="603"/>
                      <a:pt x="203" y="604"/>
                    </a:cubicBezTo>
                    <a:cubicBezTo>
                      <a:pt x="203" y="604"/>
                      <a:pt x="203" y="604"/>
                      <a:pt x="203" y="604"/>
                    </a:cubicBezTo>
                    <a:cubicBezTo>
                      <a:pt x="203" y="605"/>
                      <a:pt x="203" y="606"/>
                      <a:pt x="202" y="607"/>
                    </a:cubicBezTo>
                    <a:cubicBezTo>
                      <a:pt x="202" y="607"/>
                      <a:pt x="202" y="608"/>
                      <a:pt x="202" y="608"/>
                    </a:cubicBezTo>
                    <a:cubicBezTo>
                      <a:pt x="202" y="608"/>
                      <a:pt x="203" y="609"/>
                      <a:pt x="204" y="610"/>
                    </a:cubicBezTo>
                    <a:cubicBezTo>
                      <a:pt x="205" y="611"/>
                      <a:pt x="206" y="611"/>
                      <a:pt x="206" y="611"/>
                    </a:cubicBezTo>
                    <a:cubicBezTo>
                      <a:pt x="207" y="611"/>
                      <a:pt x="207" y="611"/>
                      <a:pt x="207" y="611"/>
                    </a:cubicBezTo>
                    <a:cubicBezTo>
                      <a:pt x="208" y="611"/>
                      <a:pt x="208" y="611"/>
                      <a:pt x="208" y="611"/>
                    </a:cubicBezTo>
                    <a:cubicBezTo>
                      <a:pt x="209" y="611"/>
                      <a:pt x="210" y="611"/>
                      <a:pt x="210" y="612"/>
                    </a:cubicBezTo>
                    <a:cubicBezTo>
                      <a:pt x="211" y="612"/>
                      <a:pt x="211" y="612"/>
                      <a:pt x="211" y="612"/>
                    </a:cubicBezTo>
                    <a:cubicBezTo>
                      <a:pt x="211" y="612"/>
                      <a:pt x="211" y="612"/>
                      <a:pt x="212" y="612"/>
                    </a:cubicBezTo>
                    <a:cubicBezTo>
                      <a:pt x="212" y="612"/>
                      <a:pt x="213" y="611"/>
                      <a:pt x="214" y="612"/>
                    </a:cubicBezTo>
                    <a:cubicBezTo>
                      <a:pt x="215" y="612"/>
                      <a:pt x="216" y="614"/>
                      <a:pt x="216" y="615"/>
                    </a:cubicBezTo>
                    <a:cubicBezTo>
                      <a:pt x="217" y="615"/>
                      <a:pt x="217" y="616"/>
                      <a:pt x="217" y="616"/>
                    </a:cubicBezTo>
                    <a:cubicBezTo>
                      <a:pt x="218" y="616"/>
                      <a:pt x="218" y="617"/>
                      <a:pt x="219" y="617"/>
                    </a:cubicBezTo>
                    <a:cubicBezTo>
                      <a:pt x="219" y="617"/>
                      <a:pt x="220" y="617"/>
                      <a:pt x="220" y="618"/>
                    </a:cubicBezTo>
                    <a:cubicBezTo>
                      <a:pt x="220" y="618"/>
                      <a:pt x="220" y="618"/>
                      <a:pt x="221" y="619"/>
                    </a:cubicBezTo>
                    <a:cubicBezTo>
                      <a:pt x="221" y="619"/>
                      <a:pt x="221" y="621"/>
                      <a:pt x="222" y="621"/>
                    </a:cubicBezTo>
                    <a:cubicBezTo>
                      <a:pt x="222" y="621"/>
                      <a:pt x="223" y="621"/>
                      <a:pt x="224" y="621"/>
                    </a:cubicBezTo>
                    <a:cubicBezTo>
                      <a:pt x="224" y="621"/>
                      <a:pt x="225" y="621"/>
                      <a:pt x="226" y="621"/>
                    </a:cubicBezTo>
                    <a:cubicBezTo>
                      <a:pt x="226" y="621"/>
                      <a:pt x="226" y="620"/>
                      <a:pt x="227" y="620"/>
                    </a:cubicBezTo>
                    <a:cubicBezTo>
                      <a:pt x="227" y="619"/>
                      <a:pt x="228" y="618"/>
                      <a:pt x="228" y="617"/>
                    </a:cubicBezTo>
                    <a:cubicBezTo>
                      <a:pt x="229" y="617"/>
                      <a:pt x="229" y="616"/>
                      <a:pt x="230" y="616"/>
                    </a:cubicBezTo>
                    <a:cubicBezTo>
                      <a:pt x="230" y="616"/>
                      <a:pt x="230" y="616"/>
                      <a:pt x="230" y="616"/>
                    </a:cubicBezTo>
                    <a:cubicBezTo>
                      <a:pt x="231" y="615"/>
                      <a:pt x="232" y="615"/>
                      <a:pt x="232" y="614"/>
                    </a:cubicBezTo>
                    <a:cubicBezTo>
                      <a:pt x="233" y="614"/>
                      <a:pt x="233" y="614"/>
                      <a:pt x="233" y="613"/>
                    </a:cubicBezTo>
                    <a:cubicBezTo>
                      <a:pt x="233" y="613"/>
                      <a:pt x="234" y="612"/>
                      <a:pt x="235" y="611"/>
                    </a:cubicBezTo>
                    <a:cubicBezTo>
                      <a:pt x="236" y="610"/>
                      <a:pt x="245" y="609"/>
                      <a:pt x="248" y="609"/>
                    </a:cubicBezTo>
                    <a:cubicBezTo>
                      <a:pt x="246" y="602"/>
                      <a:pt x="239" y="576"/>
                      <a:pt x="245" y="569"/>
                    </a:cubicBezTo>
                    <a:cubicBezTo>
                      <a:pt x="245" y="569"/>
                      <a:pt x="245" y="569"/>
                      <a:pt x="245" y="569"/>
                    </a:cubicBezTo>
                    <a:cubicBezTo>
                      <a:pt x="248" y="565"/>
                      <a:pt x="248" y="563"/>
                      <a:pt x="248" y="560"/>
                    </a:cubicBezTo>
                    <a:cubicBezTo>
                      <a:pt x="247" y="558"/>
                      <a:pt x="246" y="556"/>
                      <a:pt x="244" y="555"/>
                    </a:cubicBezTo>
                    <a:cubicBezTo>
                      <a:pt x="244" y="555"/>
                      <a:pt x="244" y="555"/>
                      <a:pt x="244" y="555"/>
                    </a:cubicBezTo>
                    <a:cubicBezTo>
                      <a:pt x="242" y="553"/>
                      <a:pt x="239" y="552"/>
                      <a:pt x="237" y="552"/>
                    </a:cubicBezTo>
                    <a:cubicBezTo>
                      <a:pt x="236" y="552"/>
                      <a:pt x="235" y="551"/>
                      <a:pt x="234" y="551"/>
                    </a:cubicBezTo>
                    <a:cubicBezTo>
                      <a:pt x="234" y="551"/>
                      <a:pt x="234" y="551"/>
                      <a:pt x="234" y="551"/>
                    </a:cubicBezTo>
                    <a:cubicBezTo>
                      <a:pt x="234" y="551"/>
                      <a:pt x="234" y="551"/>
                      <a:pt x="234" y="551"/>
                    </a:cubicBezTo>
                    <a:cubicBezTo>
                      <a:pt x="233" y="550"/>
                      <a:pt x="232" y="550"/>
                      <a:pt x="232" y="549"/>
                    </a:cubicBezTo>
                    <a:cubicBezTo>
                      <a:pt x="232" y="548"/>
                      <a:pt x="233" y="548"/>
                      <a:pt x="233" y="547"/>
                    </a:cubicBezTo>
                    <a:cubicBezTo>
                      <a:pt x="234" y="547"/>
                      <a:pt x="234" y="546"/>
                      <a:pt x="235" y="546"/>
                    </a:cubicBezTo>
                    <a:cubicBezTo>
                      <a:pt x="235" y="546"/>
                      <a:pt x="235" y="546"/>
                      <a:pt x="235" y="546"/>
                    </a:cubicBezTo>
                    <a:cubicBezTo>
                      <a:pt x="235" y="546"/>
                      <a:pt x="235" y="546"/>
                      <a:pt x="236" y="546"/>
                    </a:cubicBezTo>
                    <a:cubicBezTo>
                      <a:pt x="237" y="546"/>
                      <a:pt x="238" y="546"/>
                      <a:pt x="238" y="546"/>
                    </a:cubicBezTo>
                    <a:cubicBezTo>
                      <a:pt x="238" y="546"/>
                      <a:pt x="238" y="546"/>
                      <a:pt x="238" y="546"/>
                    </a:cubicBezTo>
                    <a:cubicBezTo>
                      <a:pt x="238" y="546"/>
                      <a:pt x="238" y="546"/>
                      <a:pt x="238" y="545"/>
                    </a:cubicBezTo>
                    <a:cubicBezTo>
                      <a:pt x="239" y="545"/>
                      <a:pt x="239" y="545"/>
                      <a:pt x="239" y="544"/>
                    </a:cubicBezTo>
                    <a:cubicBezTo>
                      <a:pt x="238" y="544"/>
                      <a:pt x="237" y="541"/>
                      <a:pt x="235" y="539"/>
                    </a:cubicBezTo>
                    <a:cubicBezTo>
                      <a:pt x="233" y="537"/>
                      <a:pt x="231" y="535"/>
                      <a:pt x="230" y="534"/>
                    </a:cubicBezTo>
                    <a:cubicBezTo>
                      <a:pt x="230" y="534"/>
                      <a:pt x="230" y="534"/>
                      <a:pt x="230" y="534"/>
                    </a:cubicBezTo>
                    <a:cubicBezTo>
                      <a:pt x="230" y="534"/>
                      <a:pt x="230" y="534"/>
                      <a:pt x="230" y="534"/>
                    </a:cubicBezTo>
                    <a:cubicBezTo>
                      <a:pt x="229" y="533"/>
                      <a:pt x="228" y="533"/>
                      <a:pt x="228" y="533"/>
                    </a:cubicBezTo>
                    <a:cubicBezTo>
                      <a:pt x="227" y="533"/>
                      <a:pt x="226" y="533"/>
                      <a:pt x="225" y="534"/>
                    </a:cubicBezTo>
                    <a:cubicBezTo>
                      <a:pt x="223" y="534"/>
                      <a:pt x="221" y="534"/>
                      <a:pt x="220" y="534"/>
                    </a:cubicBezTo>
                    <a:cubicBezTo>
                      <a:pt x="219" y="534"/>
                      <a:pt x="218" y="534"/>
                      <a:pt x="218" y="533"/>
                    </a:cubicBezTo>
                    <a:cubicBezTo>
                      <a:pt x="218" y="533"/>
                      <a:pt x="218" y="533"/>
                      <a:pt x="218" y="533"/>
                    </a:cubicBezTo>
                    <a:cubicBezTo>
                      <a:pt x="217" y="533"/>
                      <a:pt x="216" y="533"/>
                      <a:pt x="216" y="532"/>
                    </a:cubicBezTo>
                    <a:cubicBezTo>
                      <a:pt x="216" y="532"/>
                      <a:pt x="217" y="531"/>
                      <a:pt x="217" y="530"/>
                    </a:cubicBezTo>
                    <a:cubicBezTo>
                      <a:pt x="217" y="530"/>
                      <a:pt x="217" y="530"/>
                      <a:pt x="217" y="530"/>
                    </a:cubicBezTo>
                    <a:cubicBezTo>
                      <a:pt x="217" y="528"/>
                      <a:pt x="218" y="526"/>
                      <a:pt x="217" y="526"/>
                    </a:cubicBezTo>
                    <a:cubicBezTo>
                      <a:pt x="217" y="525"/>
                      <a:pt x="215" y="525"/>
                      <a:pt x="214" y="525"/>
                    </a:cubicBezTo>
                    <a:cubicBezTo>
                      <a:pt x="212" y="524"/>
                      <a:pt x="211" y="524"/>
                      <a:pt x="211" y="523"/>
                    </a:cubicBezTo>
                    <a:cubicBezTo>
                      <a:pt x="211" y="523"/>
                      <a:pt x="210" y="522"/>
                      <a:pt x="211" y="521"/>
                    </a:cubicBezTo>
                    <a:cubicBezTo>
                      <a:pt x="211" y="520"/>
                      <a:pt x="211" y="519"/>
                      <a:pt x="212" y="518"/>
                    </a:cubicBezTo>
                    <a:cubicBezTo>
                      <a:pt x="213" y="518"/>
                      <a:pt x="213" y="517"/>
                      <a:pt x="214" y="516"/>
                    </a:cubicBezTo>
                    <a:cubicBezTo>
                      <a:pt x="215" y="515"/>
                      <a:pt x="216" y="513"/>
                      <a:pt x="216" y="513"/>
                    </a:cubicBezTo>
                    <a:cubicBezTo>
                      <a:pt x="217" y="513"/>
                      <a:pt x="216" y="512"/>
                      <a:pt x="215" y="511"/>
                    </a:cubicBezTo>
                    <a:cubicBezTo>
                      <a:pt x="215" y="511"/>
                      <a:pt x="214" y="510"/>
                      <a:pt x="214" y="510"/>
                    </a:cubicBezTo>
                    <a:cubicBezTo>
                      <a:pt x="214" y="509"/>
                      <a:pt x="214" y="508"/>
                      <a:pt x="214" y="506"/>
                    </a:cubicBezTo>
                    <a:cubicBezTo>
                      <a:pt x="214" y="505"/>
                      <a:pt x="215" y="503"/>
                      <a:pt x="215" y="503"/>
                    </a:cubicBezTo>
                    <a:cubicBezTo>
                      <a:pt x="216" y="502"/>
                      <a:pt x="217" y="501"/>
                      <a:pt x="217" y="501"/>
                    </a:cubicBezTo>
                    <a:cubicBezTo>
                      <a:pt x="217" y="501"/>
                      <a:pt x="217" y="501"/>
                      <a:pt x="217" y="501"/>
                    </a:cubicBezTo>
                    <a:cubicBezTo>
                      <a:pt x="218" y="501"/>
                      <a:pt x="218" y="500"/>
                      <a:pt x="219" y="500"/>
                    </a:cubicBezTo>
                    <a:cubicBezTo>
                      <a:pt x="219" y="500"/>
                      <a:pt x="220" y="498"/>
                      <a:pt x="220" y="497"/>
                    </a:cubicBezTo>
                    <a:cubicBezTo>
                      <a:pt x="220" y="496"/>
                      <a:pt x="221" y="495"/>
                      <a:pt x="221" y="495"/>
                    </a:cubicBezTo>
                    <a:cubicBezTo>
                      <a:pt x="221" y="494"/>
                      <a:pt x="222" y="494"/>
                      <a:pt x="223" y="494"/>
                    </a:cubicBezTo>
                    <a:cubicBezTo>
                      <a:pt x="223" y="494"/>
                      <a:pt x="224" y="494"/>
                      <a:pt x="224" y="495"/>
                    </a:cubicBezTo>
                    <a:cubicBezTo>
                      <a:pt x="224" y="495"/>
                      <a:pt x="224" y="495"/>
                      <a:pt x="224" y="495"/>
                    </a:cubicBezTo>
                    <a:cubicBezTo>
                      <a:pt x="225" y="495"/>
                      <a:pt x="225" y="495"/>
                      <a:pt x="226" y="497"/>
                    </a:cubicBezTo>
                    <a:cubicBezTo>
                      <a:pt x="228" y="499"/>
                      <a:pt x="231" y="503"/>
                      <a:pt x="232" y="503"/>
                    </a:cubicBezTo>
                    <a:cubicBezTo>
                      <a:pt x="232" y="503"/>
                      <a:pt x="232" y="503"/>
                      <a:pt x="232" y="503"/>
                    </a:cubicBezTo>
                    <a:cubicBezTo>
                      <a:pt x="233" y="503"/>
                      <a:pt x="234" y="502"/>
                      <a:pt x="235" y="501"/>
                    </a:cubicBezTo>
                    <a:cubicBezTo>
                      <a:pt x="235" y="501"/>
                      <a:pt x="235" y="501"/>
                      <a:pt x="235" y="501"/>
                    </a:cubicBezTo>
                    <a:cubicBezTo>
                      <a:pt x="236" y="501"/>
                      <a:pt x="237" y="500"/>
                      <a:pt x="237" y="500"/>
                    </a:cubicBezTo>
                    <a:cubicBezTo>
                      <a:pt x="237" y="500"/>
                      <a:pt x="237" y="500"/>
                      <a:pt x="236" y="500"/>
                    </a:cubicBezTo>
                    <a:cubicBezTo>
                      <a:pt x="236" y="500"/>
                      <a:pt x="235" y="499"/>
                      <a:pt x="234" y="498"/>
                    </a:cubicBezTo>
                    <a:cubicBezTo>
                      <a:pt x="234" y="497"/>
                      <a:pt x="233" y="494"/>
                      <a:pt x="233" y="493"/>
                    </a:cubicBezTo>
                    <a:cubicBezTo>
                      <a:pt x="233" y="491"/>
                      <a:pt x="232" y="490"/>
                      <a:pt x="233" y="490"/>
                    </a:cubicBezTo>
                    <a:cubicBezTo>
                      <a:pt x="233" y="490"/>
                      <a:pt x="234" y="490"/>
                      <a:pt x="235" y="490"/>
                    </a:cubicBezTo>
                    <a:cubicBezTo>
                      <a:pt x="236" y="491"/>
                      <a:pt x="237" y="491"/>
                      <a:pt x="237" y="491"/>
                    </a:cubicBezTo>
                    <a:cubicBezTo>
                      <a:pt x="237" y="491"/>
                      <a:pt x="237" y="491"/>
                      <a:pt x="237" y="491"/>
                    </a:cubicBezTo>
                    <a:cubicBezTo>
                      <a:pt x="238" y="491"/>
                      <a:pt x="239" y="490"/>
                      <a:pt x="240" y="489"/>
                    </a:cubicBezTo>
                    <a:cubicBezTo>
                      <a:pt x="241" y="489"/>
                      <a:pt x="242" y="488"/>
                      <a:pt x="242" y="488"/>
                    </a:cubicBezTo>
                    <a:cubicBezTo>
                      <a:pt x="242" y="488"/>
                      <a:pt x="242" y="488"/>
                      <a:pt x="242" y="488"/>
                    </a:cubicBezTo>
                    <a:cubicBezTo>
                      <a:pt x="242" y="487"/>
                      <a:pt x="242" y="487"/>
                      <a:pt x="242" y="486"/>
                    </a:cubicBezTo>
                    <a:cubicBezTo>
                      <a:pt x="242" y="486"/>
                      <a:pt x="242" y="486"/>
                      <a:pt x="243" y="485"/>
                    </a:cubicBezTo>
                    <a:cubicBezTo>
                      <a:pt x="243" y="485"/>
                      <a:pt x="246" y="483"/>
                      <a:pt x="248" y="483"/>
                    </a:cubicBezTo>
                    <a:cubicBezTo>
                      <a:pt x="250" y="482"/>
                      <a:pt x="252" y="481"/>
                      <a:pt x="252" y="481"/>
                    </a:cubicBezTo>
                    <a:cubicBezTo>
                      <a:pt x="252" y="481"/>
                      <a:pt x="252" y="480"/>
                      <a:pt x="253" y="479"/>
                    </a:cubicBezTo>
                    <a:cubicBezTo>
                      <a:pt x="253" y="479"/>
                      <a:pt x="253" y="478"/>
                      <a:pt x="254" y="477"/>
                    </a:cubicBezTo>
                    <a:cubicBezTo>
                      <a:pt x="254" y="477"/>
                      <a:pt x="254" y="477"/>
                      <a:pt x="254" y="477"/>
                    </a:cubicBezTo>
                    <a:cubicBezTo>
                      <a:pt x="254" y="477"/>
                      <a:pt x="255" y="477"/>
                      <a:pt x="256" y="477"/>
                    </a:cubicBezTo>
                    <a:cubicBezTo>
                      <a:pt x="256" y="477"/>
                      <a:pt x="257" y="478"/>
                      <a:pt x="258" y="477"/>
                    </a:cubicBezTo>
                    <a:cubicBezTo>
                      <a:pt x="258" y="477"/>
                      <a:pt x="258" y="476"/>
                      <a:pt x="258" y="476"/>
                    </a:cubicBezTo>
                    <a:cubicBezTo>
                      <a:pt x="258" y="475"/>
                      <a:pt x="258" y="475"/>
                      <a:pt x="258" y="475"/>
                    </a:cubicBezTo>
                    <a:cubicBezTo>
                      <a:pt x="259" y="474"/>
                      <a:pt x="259" y="474"/>
                      <a:pt x="260" y="474"/>
                    </a:cubicBezTo>
                    <a:cubicBezTo>
                      <a:pt x="262" y="475"/>
                      <a:pt x="264" y="476"/>
                      <a:pt x="265" y="476"/>
                    </a:cubicBezTo>
                    <a:cubicBezTo>
                      <a:pt x="265" y="476"/>
                      <a:pt x="265" y="476"/>
                      <a:pt x="265" y="476"/>
                    </a:cubicBezTo>
                    <a:cubicBezTo>
                      <a:pt x="265" y="477"/>
                      <a:pt x="265" y="477"/>
                      <a:pt x="265" y="477"/>
                    </a:cubicBezTo>
                    <a:cubicBezTo>
                      <a:pt x="265" y="477"/>
                      <a:pt x="265" y="477"/>
                      <a:pt x="265" y="477"/>
                    </a:cubicBezTo>
                    <a:cubicBezTo>
                      <a:pt x="266" y="477"/>
                      <a:pt x="266" y="478"/>
                      <a:pt x="266" y="478"/>
                    </a:cubicBezTo>
                    <a:cubicBezTo>
                      <a:pt x="266" y="479"/>
                      <a:pt x="266" y="479"/>
                      <a:pt x="266" y="479"/>
                    </a:cubicBezTo>
                    <a:cubicBezTo>
                      <a:pt x="267" y="479"/>
                      <a:pt x="267" y="479"/>
                      <a:pt x="268" y="479"/>
                    </a:cubicBezTo>
                    <a:cubicBezTo>
                      <a:pt x="268" y="479"/>
                      <a:pt x="268" y="479"/>
                      <a:pt x="268" y="479"/>
                    </a:cubicBezTo>
                    <a:cubicBezTo>
                      <a:pt x="268" y="479"/>
                      <a:pt x="269" y="479"/>
                      <a:pt x="269" y="479"/>
                    </a:cubicBezTo>
                    <a:cubicBezTo>
                      <a:pt x="269" y="479"/>
                      <a:pt x="269" y="478"/>
                      <a:pt x="269" y="478"/>
                    </a:cubicBezTo>
                    <a:cubicBezTo>
                      <a:pt x="269" y="477"/>
                      <a:pt x="270" y="477"/>
                      <a:pt x="271" y="476"/>
                    </a:cubicBezTo>
                    <a:cubicBezTo>
                      <a:pt x="271" y="476"/>
                      <a:pt x="272" y="475"/>
                      <a:pt x="273" y="475"/>
                    </a:cubicBezTo>
                    <a:cubicBezTo>
                      <a:pt x="274" y="475"/>
                      <a:pt x="275" y="475"/>
                      <a:pt x="275" y="475"/>
                    </a:cubicBezTo>
                    <a:cubicBezTo>
                      <a:pt x="275" y="475"/>
                      <a:pt x="275" y="475"/>
                      <a:pt x="275" y="475"/>
                    </a:cubicBezTo>
                    <a:cubicBezTo>
                      <a:pt x="276" y="475"/>
                      <a:pt x="276" y="476"/>
                      <a:pt x="277" y="477"/>
                    </a:cubicBezTo>
                    <a:cubicBezTo>
                      <a:pt x="278" y="478"/>
                      <a:pt x="278" y="479"/>
                      <a:pt x="279" y="479"/>
                    </a:cubicBezTo>
                    <a:cubicBezTo>
                      <a:pt x="279" y="479"/>
                      <a:pt x="281" y="479"/>
                      <a:pt x="282" y="479"/>
                    </a:cubicBezTo>
                    <a:cubicBezTo>
                      <a:pt x="284" y="479"/>
                      <a:pt x="286" y="478"/>
                      <a:pt x="287" y="479"/>
                    </a:cubicBezTo>
                    <a:cubicBezTo>
                      <a:pt x="288" y="479"/>
                      <a:pt x="290" y="480"/>
                      <a:pt x="292" y="482"/>
                    </a:cubicBezTo>
                    <a:cubicBezTo>
                      <a:pt x="295" y="484"/>
                      <a:pt x="297" y="486"/>
                      <a:pt x="297" y="487"/>
                    </a:cubicBezTo>
                    <a:cubicBezTo>
                      <a:pt x="298" y="487"/>
                      <a:pt x="298" y="488"/>
                      <a:pt x="298" y="489"/>
                    </a:cubicBezTo>
                    <a:cubicBezTo>
                      <a:pt x="298" y="491"/>
                      <a:pt x="298" y="493"/>
                      <a:pt x="299" y="493"/>
                    </a:cubicBezTo>
                    <a:cubicBezTo>
                      <a:pt x="299" y="493"/>
                      <a:pt x="300" y="491"/>
                      <a:pt x="301" y="490"/>
                    </a:cubicBezTo>
                    <a:cubicBezTo>
                      <a:pt x="301" y="489"/>
                      <a:pt x="302" y="488"/>
                      <a:pt x="302" y="487"/>
                    </a:cubicBezTo>
                    <a:cubicBezTo>
                      <a:pt x="303" y="487"/>
                      <a:pt x="305" y="488"/>
                      <a:pt x="307" y="490"/>
                    </a:cubicBezTo>
                    <a:cubicBezTo>
                      <a:pt x="309" y="491"/>
                      <a:pt x="311" y="492"/>
                      <a:pt x="311" y="492"/>
                    </a:cubicBezTo>
                    <a:cubicBezTo>
                      <a:pt x="312" y="492"/>
                      <a:pt x="313" y="492"/>
                      <a:pt x="314" y="491"/>
                    </a:cubicBezTo>
                    <a:cubicBezTo>
                      <a:pt x="315" y="490"/>
                      <a:pt x="316" y="490"/>
                      <a:pt x="316" y="490"/>
                    </a:cubicBezTo>
                    <a:cubicBezTo>
                      <a:pt x="316" y="490"/>
                      <a:pt x="316" y="489"/>
                      <a:pt x="316" y="489"/>
                    </a:cubicBezTo>
                    <a:cubicBezTo>
                      <a:pt x="316" y="489"/>
                      <a:pt x="315" y="488"/>
                      <a:pt x="316" y="487"/>
                    </a:cubicBezTo>
                    <a:cubicBezTo>
                      <a:pt x="317" y="487"/>
                      <a:pt x="317" y="487"/>
                      <a:pt x="318" y="487"/>
                    </a:cubicBezTo>
                    <a:cubicBezTo>
                      <a:pt x="318" y="487"/>
                      <a:pt x="318" y="487"/>
                      <a:pt x="319" y="487"/>
                    </a:cubicBezTo>
                    <a:cubicBezTo>
                      <a:pt x="319" y="486"/>
                      <a:pt x="319" y="486"/>
                      <a:pt x="319" y="486"/>
                    </a:cubicBezTo>
                    <a:cubicBezTo>
                      <a:pt x="319" y="486"/>
                      <a:pt x="320" y="485"/>
                      <a:pt x="321" y="485"/>
                    </a:cubicBezTo>
                    <a:cubicBezTo>
                      <a:pt x="321" y="485"/>
                      <a:pt x="321" y="485"/>
                      <a:pt x="321" y="485"/>
                    </a:cubicBezTo>
                    <a:cubicBezTo>
                      <a:pt x="321" y="485"/>
                      <a:pt x="323" y="484"/>
                      <a:pt x="325" y="484"/>
                    </a:cubicBezTo>
                    <a:cubicBezTo>
                      <a:pt x="327" y="484"/>
                      <a:pt x="329" y="484"/>
                      <a:pt x="329" y="484"/>
                    </a:cubicBezTo>
                    <a:cubicBezTo>
                      <a:pt x="329" y="484"/>
                      <a:pt x="330" y="485"/>
                      <a:pt x="330" y="485"/>
                    </a:cubicBezTo>
                    <a:cubicBezTo>
                      <a:pt x="330" y="485"/>
                      <a:pt x="330" y="485"/>
                      <a:pt x="330" y="485"/>
                    </a:cubicBezTo>
                    <a:cubicBezTo>
                      <a:pt x="331" y="486"/>
                      <a:pt x="332" y="487"/>
                      <a:pt x="333" y="487"/>
                    </a:cubicBezTo>
                    <a:cubicBezTo>
                      <a:pt x="333" y="487"/>
                      <a:pt x="334" y="487"/>
                      <a:pt x="334" y="487"/>
                    </a:cubicBezTo>
                    <a:cubicBezTo>
                      <a:pt x="334" y="487"/>
                      <a:pt x="334" y="487"/>
                      <a:pt x="334" y="487"/>
                    </a:cubicBezTo>
                    <a:cubicBezTo>
                      <a:pt x="334" y="487"/>
                      <a:pt x="334" y="487"/>
                      <a:pt x="334" y="487"/>
                    </a:cubicBezTo>
                    <a:cubicBezTo>
                      <a:pt x="335" y="487"/>
                      <a:pt x="334" y="486"/>
                      <a:pt x="334" y="486"/>
                    </a:cubicBezTo>
                    <a:cubicBezTo>
                      <a:pt x="334" y="486"/>
                      <a:pt x="334" y="485"/>
                      <a:pt x="336" y="484"/>
                    </a:cubicBezTo>
                    <a:cubicBezTo>
                      <a:pt x="337" y="483"/>
                      <a:pt x="339" y="484"/>
                      <a:pt x="340" y="484"/>
                    </a:cubicBezTo>
                    <a:cubicBezTo>
                      <a:pt x="340" y="484"/>
                      <a:pt x="340" y="484"/>
                      <a:pt x="340" y="484"/>
                    </a:cubicBezTo>
                    <a:cubicBezTo>
                      <a:pt x="341" y="484"/>
                      <a:pt x="342" y="484"/>
                      <a:pt x="343" y="485"/>
                    </a:cubicBezTo>
                    <a:cubicBezTo>
                      <a:pt x="344" y="485"/>
                      <a:pt x="345" y="486"/>
                      <a:pt x="345" y="486"/>
                    </a:cubicBezTo>
                    <a:cubicBezTo>
                      <a:pt x="345" y="486"/>
                      <a:pt x="345" y="486"/>
                      <a:pt x="345" y="486"/>
                    </a:cubicBezTo>
                    <a:cubicBezTo>
                      <a:pt x="345" y="486"/>
                      <a:pt x="345" y="487"/>
                      <a:pt x="345" y="487"/>
                    </a:cubicBezTo>
                    <a:cubicBezTo>
                      <a:pt x="344" y="487"/>
                      <a:pt x="344" y="488"/>
                      <a:pt x="345" y="489"/>
                    </a:cubicBezTo>
                    <a:cubicBezTo>
                      <a:pt x="347" y="489"/>
                      <a:pt x="349" y="490"/>
                      <a:pt x="350" y="490"/>
                    </a:cubicBezTo>
                    <a:cubicBezTo>
                      <a:pt x="352" y="490"/>
                      <a:pt x="353" y="490"/>
                      <a:pt x="353" y="491"/>
                    </a:cubicBezTo>
                    <a:cubicBezTo>
                      <a:pt x="354" y="491"/>
                      <a:pt x="354" y="492"/>
                      <a:pt x="354" y="492"/>
                    </a:cubicBezTo>
                    <a:cubicBezTo>
                      <a:pt x="354" y="493"/>
                      <a:pt x="355" y="493"/>
                      <a:pt x="355" y="493"/>
                    </a:cubicBezTo>
                    <a:cubicBezTo>
                      <a:pt x="355" y="493"/>
                      <a:pt x="356" y="493"/>
                      <a:pt x="357" y="493"/>
                    </a:cubicBezTo>
                    <a:cubicBezTo>
                      <a:pt x="358" y="492"/>
                      <a:pt x="359" y="492"/>
                      <a:pt x="359" y="492"/>
                    </a:cubicBezTo>
                    <a:cubicBezTo>
                      <a:pt x="359" y="492"/>
                      <a:pt x="359" y="492"/>
                      <a:pt x="359" y="491"/>
                    </a:cubicBezTo>
                    <a:cubicBezTo>
                      <a:pt x="359" y="490"/>
                      <a:pt x="359" y="488"/>
                      <a:pt x="360" y="488"/>
                    </a:cubicBezTo>
                    <a:cubicBezTo>
                      <a:pt x="360" y="488"/>
                      <a:pt x="360" y="488"/>
                      <a:pt x="360" y="488"/>
                    </a:cubicBezTo>
                    <a:cubicBezTo>
                      <a:pt x="360" y="488"/>
                      <a:pt x="361" y="489"/>
                      <a:pt x="362" y="489"/>
                    </a:cubicBezTo>
                    <a:cubicBezTo>
                      <a:pt x="363" y="489"/>
                      <a:pt x="364" y="490"/>
                      <a:pt x="364" y="490"/>
                    </a:cubicBezTo>
                    <a:cubicBezTo>
                      <a:pt x="365" y="490"/>
                      <a:pt x="365" y="490"/>
                      <a:pt x="365" y="490"/>
                    </a:cubicBezTo>
                    <a:cubicBezTo>
                      <a:pt x="367" y="490"/>
                      <a:pt x="368" y="491"/>
                      <a:pt x="370" y="490"/>
                    </a:cubicBezTo>
                    <a:cubicBezTo>
                      <a:pt x="372" y="490"/>
                      <a:pt x="373" y="489"/>
                      <a:pt x="374" y="489"/>
                    </a:cubicBezTo>
                    <a:cubicBezTo>
                      <a:pt x="375" y="489"/>
                      <a:pt x="375" y="489"/>
                      <a:pt x="376" y="488"/>
                    </a:cubicBezTo>
                    <a:cubicBezTo>
                      <a:pt x="376" y="488"/>
                      <a:pt x="376" y="487"/>
                      <a:pt x="377" y="486"/>
                    </a:cubicBezTo>
                    <a:cubicBezTo>
                      <a:pt x="377" y="484"/>
                      <a:pt x="378" y="483"/>
                      <a:pt x="378" y="482"/>
                    </a:cubicBezTo>
                    <a:cubicBezTo>
                      <a:pt x="378" y="482"/>
                      <a:pt x="372" y="479"/>
                      <a:pt x="367" y="477"/>
                    </a:cubicBezTo>
                    <a:cubicBezTo>
                      <a:pt x="364" y="476"/>
                      <a:pt x="362" y="475"/>
                      <a:pt x="362" y="475"/>
                    </a:cubicBezTo>
                    <a:cubicBezTo>
                      <a:pt x="362" y="475"/>
                      <a:pt x="361" y="474"/>
                      <a:pt x="361" y="474"/>
                    </a:cubicBezTo>
                    <a:cubicBezTo>
                      <a:pt x="360" y="473"/>
                      <a:pt x="359" y="473"/>
                      <a:pt x="359" y="472"/>
                    </a:cubicBezTo>
                    <a:cubicBezTo>
                      <a:pt x="359" y="471"/>
                      <a:pt x="359" y="471"/>
                      <a:pt x="360" y="471"/>
                    </a:cubicBezTo>
                    <a:cubicBezTo>
                      <a:pt x="361" y="470"/>
                      <a:pt x="362" y="470"/>
                      <a:pt x="364" y="470"/>
                    </a:cubicBezTo>
                    <a:cubicBezTo>
                      <a:pt x="365" y="469"/>
                      <a:pt x="367" y="469"/>
                      <a:pt x="367" y="469"/>
                    </a:cubicBezTo>
                    <a:cubicBezTo>
                      <a:pt x="368" y="469"/>
                      <a:pt x="368" y="468"/>
                      <a:pt x="369" y="468"/>
                    </a:cubicBezTo>
                    <a:cubicBezTo>
                      <a:pt x="370" y="468"/>
                      <a:pt x="371" y="467"/>
                      <a:pt x="371" y="467"/>
                    </a:cubicBezTo>
                    <a:cubicBezTo>
                      <a:pt x="371" y="466"/>
                      <a:pt x="370" y="465"/>
                      <a:pt x="369" y="464"/>
                    </a:cubicBezTo>
                    <a:cubicBezTo>
                      <a:pt x="368" y="463"/>
                      <a:pt x="366" y="461"/>
                      <a:pt x="367" y="461"/>
                    </a:cubicBezTo>
                    <a:cubicBezTo>
                      <a:pt x="367" y="460"/>
                      <a:pt x="367" y="460"/>
                      <a:pt x="367" y="460"/>
                    </a:cubicBezTo>
                    <a:cubicBezTo>
                      <a:pt x="368" y="460"/>
                      <a:pt x="368" y="460"/>
                      <a:pt x="368" y="460"/>
                    </a:cubicBezTo>
                    <a:cubicBezTo>
                      <a:pt x="368" y="459"/>
                      <a:pt x="370" y="457"/>
                      <a:pt x="371" y="456"/>
                    </a:cubicBezTo>
                    <a:cubicBezTo>
                      <a:pt x="372" y="456"/>
                      <a:pt x="373" y="456"/>
                      <a:pt x="374" y="456"/>
                    </a:cubicBezTo>
                    <a:cubicBezTo>
                      <a:pt x="375" y="455"/>
                      <a:pt x="376" y="455"/>
                      <a:pt x="376" y="455"/>
                    </a:cubicBezTo>
                    <a:cubicBezTo>
                      <a:pt x="377" y="455"/>
                      <a:pt x="377" y="456"/>
                      <a:pt x="378" y="456"/>
                    </a:cubicBezTo>
                    <a:cubicBezTo>
                      <a:pt x="379" y="457"/>
                      <a:pt x="381" y="458"/>
                      <a:pt x="381" y="458"/>
                    </a:cubicBezTo>
                    <a:cubicBezTo>
                      <a:pt x="382" y="457"/>
                      <a:pt x="382" y="457"/>
                      <a:pt x="383" y="456"/>
                    </a:cubicBezTo>
                    <a:cubicBezTo>
                      <a:pt x="383" y="455"/>
                      <a:pt x="383" y="455"/>
                      <a:pt x="383" y="455"/>
                    </a:cubicBezTo>
                    <a:cubicBezTo>
                      <a:pt x="383" y="455"/>
                      <a:pt x="381" y="455"/>
                      <a:pt x="379" y="454"/>
                    </a:cubicBezTo>
                    <a:cubicBezTo>
                      <a:pt x="377" y="454"/>
                      <a:pt x="374" y="453"/>
                      <a:pt x="374" y="453"/>
                    </a:cubicBezTo>
                    <a:cubicBezTo>
                      <a:pt x="373" y="453"/>
                      <a:pt x="373" y="453"/>
                      <a:pt x="373" y="453"/>
                    </a:cubicBezTo>
                    <a:cubicBezTo>
                      <a:pt x="373" y="453"/>
                      <a:pt x="373" y="453"/>
                      <a:pt x="373" y="453"/>
                    </a:cubicBezTo>
                    <a:cubicBezTo>
                      <a:pt x="373" y="453"/>
                      <a:pt x="373" y="452"/>
                      <a:pt x="373" y="451"/>
                    </a:cubicBezTo>
                    <a:cubicBezTo>
                      <a:pt x="373" y="451"/>
                      <a:pt x="373" y="450"/>
                      <a:pt x="373" y="450"/>
                    </a:cubicBezTo>
                    <a:cubicBezTo>
                      <a:pt x="373" y="450"/>
                      <a:pt x="373" y="450"/>
                      <a:pt x="373" y="450"/>
                    </a:cubicBezTo>
                    <a:cubicBezTo>
                      <a:pt x="373" y="450"/>
                      <a:pt x="373" y="450"/>
                      <a:pt x="373" y="450"/>
                    </a:cubicBezTo>
                    <a:cubicBezTo>
                      <a:pt x="373" y="450"/>
                      <a:pt x="373" y="450"/>
                      <a:pt x="373" y="450"/>
                    </a:cubicBezTo>
                    <a:cubicBezTo>
                      <a:pt x="373" y="450"/>
                      <a:pt x="374" y="450"/>
                      <a:pt x="374" y="450"/>
                    </a:cubicBezTo>
                    <a:cubicBezTo>
                      <a:pt x="374" y="450"/>
                      <a:pt x="375" y="450"/>
                      <a:pt x="375" y="450"/>
                    </a:cubicBezTo>
                    <a:cubicBezTo>
                      <a:pt x="375" y="450"/>
                      <a:pt x="375" y="450"/>
                      <a:pt x="375" y="450"/>
                    </a:cubicBezTo>
                    <a:cubicBezTo>
                      <a:pt x="376" y="449"/>
                      <a:pt x="376" y="449"/>
                      <a:pt x="376" y="448"/>
                    </a:cubicBezTo>
                    <a:cubicBezTo>
                      <a:pt x="376" y="448"/>
                      <a:pt x="376" y="448"/>
                      <a:pt x="376" y="448"/>
                    </a:cubicBezTo>
                    <a:cubicBezTo>
                      <a:pt x="376" y="448"/>
                      <a:pt x="376" y="448"/>
                      <a:pt x="375" y="448"/>
                    </a:cubicBezTo>
                    <a:cubicBezTo>
                      <a:pt x="373" y="448"/>
                      <a:pt x="370" y="448"/>
                      <a:pt x="370" y="447"/>
                    </a:cubicBezTo>
                    <a:cubicBezTo>
                      <a:pt x="370" y="447"/>
                      <a:pt x="370" y="447"/>
                      <a:pt x="370" y="447"/>
                    </a:cubicBezTo>
                    <a:cubicBezTo>
                      <a:pt x="369" y="447"/>
                      <a:pt x="369" y="447"/>
                      <a:pt x="369" y="446"/>
                    </a:cubicBezTo>
                    <a:cubicBezTo>
                      <a:pt x="369" y="446"/>
                      <a:pt x="370" y="446"/>
                      <a:pt x="371" y="445"/>
                    </a:cubicBezTo>
                    <a:cubicBezTo>
                      <a:pt x="371" y="445"/>
                      <a:pt x="371" y="445"/>
                      <a:pt x="371" y="445"/>
                    </a:cubicBezTo>
                    <a:cubicBezTo>
                      <a:pt x="371" y="445"/>
                      <a:pt x="371" y="445"/>
                      <a:pt x="371" y="445"/>
                    </a:cubicBezTo>
                    <a:cubicBezTo>
                      <a:pt x="371" y="445"/>
                      <a:pt x="372" y="445"/>
                      <a:pt x="371" y="445"/>
                    </a:cubicBezTo>
                    <a:cubicBezTo>
                      <a:pt x="371" y="445"/>
                      <a:pt x="371" y="445"/>
                      <a:pt x="371" y="445"/>
                    </a:cubicBezTo>
                    <a:cubicBezTo>
                      <a:pt x="371" y="445"/>
                      <a:pt x="371" y="445"/>
                      <a:pt x="371" y="445"/>
                    </a:cubicBezTo>
                    <a:cubicBezTo>
                      <a:pt x="371" y="445"/>
                      <a:pt x="371" y="445"/>
                      <a:pt x="371" y="445"/>
                    </a:cubicBezTo>
                    <a:cubicBezTo>
                      <a:pt x="371" y="444"/>
                      <a:pt x="371" y="443"/>
                      <a:pt x="371" y="443"/>
                    </a:cubicBezTo>
                    <a:cubicBezTo>
                      <a:pt x="371" y="442"/>
                      <a:pt x="372" y="442"/>
                      <a:pt x="373" y="441"/>
                    </a:cubicBezTo>
                    <a:cubicBezTo>
                      <a:pt x="374" y="440"/>
                      <a:pt x="375" y="440"/>
                      <a:pt x="376" y="440"/>
                    </a:cubicBezTo>
                    <a:cubicBezTo>
                      <a:pt x="376" y="440"/>
                      <a:pt x="377" y="440"/>
                      <a:pt x="377" y="441"/>
                    </a:cubicBezTo>
                    <a:cubicBezTo>
                      <a:pt x="378" y="441"/>
                      <a:pt x="378" y="441"/>
                      <a:pt x="378" y="441"/>
                    </a:cubicBezTo>
                    <a:cubicBezTo>
                      <a:pt x="379" y="441"/>
                      <a:pt x="381" y="441"/>
                      <a:pt x="383" y="441"/>
                    </a:cubicBezTo>
                    <a:cubicBezTo>
                      <a:pt x="384" y="440"/>
                      <a:pt x="385" y="440"/>
                      <a:pt x="386" y="441"/>
                    </a:cubicBezTo>
                    <a:cubicBezTo>
                      <a:pt x="386" y="441"/>
                      <a:pt x="386" y="441"/>
                      <a:pt x="386" y="442"/>
                    </a:cubicBezTo>
                    <a:cubicBezTo>
                      <a:pt x="387" y="442"/>
                      <a:pt x="387" y="443"/>
                      <a:pt x="387" y="443"/>
                    </a:cubicBezTo>
                    <a:cubicBezTo>
                      <a:pt x="387" y="443"/>
                      <a:pt x="388" y="442"/>
                      <a:pt x="388" y="442"/>
                    </a:cubicBezTo>
                    <a:cubicBezTo>
                      <a:pt x="389" y="441"/>
                      <a:pt x="389" y="440"/>
                      <a:pt x="390" y="440"/>
                    </a:cubicBezTo>
                    <a:cubicBezTo>
                      <a:pt x="390" y="440"/>
                      <a:pt x="390" y="440"/>
                      <a:pt x="390" y="440"/>
                    </a:cubicBezTo>
                    <a:cubicBezTo>
                      <a:pt x="390" y="440"/>
                      <a:pt x="391" y="440"/>
                      <a:pt x="393" y="439"/>
                    </a:cubicBezTo>
                    <a:cubicBezTo>
                      <a:pt x="395" y="439"/>
                      <a:pt x="400" y="438"/>
                      <a:pt x="400" y="437"/>
                    </a:cubicBezTo>
                    <a:cubicBezTo>
                      <a:pt x="401" y="437"/>
                      <a:pt x="402" y="437"/>
                      <a:pt x="404" y="437"/>
                    </a:cubicBezTo>
                    <a:cubicBezTo>
                      <a:pt x="405" y="436"/>
                      <a:pt x="407" y="436"/>
                      <a:pt x="408" y="436"/>
                    </a:cubicBezTo>
                    <a:cubicBezTo>
                      <a:pt x="409" y="436"/>
                      <a:pt x="411" y="436"/>
                      <a:pt x="413" y="436"/>
                    </a:cubicBezTo>
                    <a:cubicBezTo>
                      <a:pt x="415" y="436"/>
                      <a:pt x="417" y="437"/>
                      <a:pt x="417" y="436"/>
                    </a:cubicBezTo>
                    <a:cubicBezTo>
                      <a:pt x="417" y="436"/>
                      <a:pt x="417" y="436"/>
                      <a:pt x="417" y="435"/>
                    </a:cubicBezTo>
                    <a:cubicBezTo>
                      <a:pt x="417" y="434"/>
                      <a:pt x="417" y="433"/>
                      <a:pt x="418" y="433"/>
                    </a:cubicBezTo>
                    <a:cubicBezTo>
                      <a:pt x="418" y="433"/>
                      <a:pt x="418" y="433"/>
                      <a:pt x="418" y="432"/>
                    </a:cubicBezTo>
                    <a:cubicBezTo>
                      <a:pt x="419" y="432"/>
                      <a:pt x="419" y="431"/>
                      <a:pt x="421" y="431"/>
                    </a:cubicBezTo>
                    <a:cubicBezTo>
                      <a:pt x="421" y="431"/>
                      <a:pt x="423" y="431"/>
                      <a:pt x="425" y="431"/>
                    </a:cubicBezTo>
                    <a:cubicBezTo>
                      <a:pt x="426" y="431"/>
                      <a:pt x="428" y="432"/>
                      <a:pt x="428" y="431"/>
                    </a:cubicBezTo>
                    <a:cubicBezTo>
                      <a:pt x="430" y="431"/>
                      <a:pt x="435" y="429"/>
                      <a:pt x="438" y="428"/>
                    </a:cubicBezTo>
                    <a:cubicBezTo>
                      <a:pt x="439" y="428"/>
                      <a:pt x="439" y="428"/>
                      <a:pt x="439" y="428"/>
                    </a:cubicBezTo>
                    <a:cubicBezTo>
                      <a:pt x="440" y="427"/>
                      <a:pt x="443" y="427"/>
                      <a:pt x="445" y="427"/>
                    </a:cubicBezTo>
                    <a:cubicBezTo>
                      <a:pt x="447" y="427"/>
                      <a:pt x="449" y="426"/>
                      <a:pt x="449" y="426"/>
                    </a:cubicBezTo>
                    <a:cubicBezTo>
                      <a:pt x="449" y="426"/>
                      <a:pt x="450" y="426"/>
                      <a:pt x="450" y="426"/>
                    </a:cubicBezTo>
                    <a:cubicBezTo>
                      <a:pt x="452" y="425"/>
                      <a:pt x="454" y="423"/>
                      <a:pt x="455" y="423"/>
                    </a:cubicBezTo>
                    <a:cubicBezTo>
                      <a:pt x="455" y="423"/>
                      <a:pt x="455" y="422"/>
                      <a:pt x="455" y="422"/>
                    </a:cubicBezTo>
                    <a:cubicBezTo>
                      <a:pt x="455" y="421"/>
                      <a:pt x="455" y="420"/>
                      <a:pt x="456" y="420"/>
                    </a:cubicBezTo>
                    <a:cubicBezTo>
                      <a:pt x="456" y="420"/>
                      <a:pt x="456" y="420"/>
                      <a:pt x="456" y="420"/>
                    </a:cubicBezTo>
                    <a:cubicBezTo>
                      <a:pt x="456" y="420"/>
                      <a:pt x="461" y="420"/>
                      <a:pt x="464" y="420"/>
                    </a:cubicBezTo>
                    <a:cubicBezTo>
                      <a:pt x="466" y="420"/>
                      <a:pt x="467" y="420"/>
                      <a:pt x="467" y="420"/>
                    </a:cubicBezTo>
                    <a:cubicBezTo>
                      <a:pt x="467" y="420"/>
                      <a:pt x="468" y="421"/>
                      <a:pt x="469" y="422"/>
                    </a:cubicBezTo>
                    <a:cubicBezTo>
                      <a:pt x="470" y="422"/>
                      <a:pt x="472" y="424"/>
                      <a:pt x="472" y="423"/>
                    </a:cubicBezTo>
                    <a:cubicBezTo>
                      <a:pt x="473" y="423"/>
                      <a:pt x="473" y="423"/>
                      <a:pt x="474" y="422"/>
                    </a:cubicBezTo>
                    <a:cubicBezTo>
                      <a:pt x="474" y="422"/>
                      <a:pt x="474" y="421"/>
                      <a:pt x="475" y="421"/>
                    </a:cubicBezTo>
                    <a:cubicBezTo>
                      <a:pt x="475" y="421"/>
                      <a:pt x="476" y="421"/>
                      <a:pt x="476" y="421"/>
                    </a:cubicBezTo>
                    <a:cubicBezTo>
                      <a:pt x="476" y="421"/>
                      <a:pt x="476" y="421"/>
                      <a:pt x="476" y="421"/>
                    </a:cubicBezTo>
                    <a:cubicBezTo>
                      <a:pt x="477" y="420"/>
                      <a:pt x="478" y="420"/>
                      <a:pt x="479" y="421"/>
                    </a:cubicBezTo>
                    <a:cubicBezTo>
                      <a:pt x="480" y="422"/>
                      <a:pt x="482" y="426"/>
                      <a:pt x="483" y="428"/>
                    </a:cubicBezTo>
                    <a:cubicBezTo>
                      <a:pt x="483" y="428"/>
                      <a:pt x="483" y="428"/>
                      <a:pt x="483" y="428"/>
                    </a:cubicBezTo>
                    <a:cubicBezTo>
                      <a:pt x="484" y="430"/>
                      <a:pt x="484" y="431"/>
                      <a:pt x="484" y="432"/>
                    </a:cubicBezTo>
                    <a:cubicBezTo>
                      <a:pt x="484" y="432"/>
                      <a:pt x="484" y="432"/>
                      <a:pt x="484" y="432"/>
                    </a:cubicBezTo>
                    <a:cubicBezTo>
                      <a:pt x="484" y="433"/>
                      <a:pt x="484" y="434"/>
                      <a:pt x="484" y="434"/>
                    </a:cubicBezTo>
                    <a:cubicBezTo>
                      <a:pt x="484" y="435"/>
                      <a:pt x="484" y="436"/>
                      <a:pt x="484" y="436"/>
                    </a:cubicBezTo>
                    <a:cubicBezTo>
                      <a:pt x="484" y="437"/>
                      <a:pt x="483" y="437"/>
                      <a:pt x="483" y="437"/>
                    </a:cubicBezTo>
                    <a:cubicBezTo>
                      <a:pt x="483" y="437"/>
                      <a:pt x="483" y="437"/>
                      <a:pt x="483" y="437"/>
                    </a:cubicBezTo>
                    <a:cubicBezTo>
                      <a:pt x="483" y="437"/>
                      <a:pt x="482" y="437"/>
                      <a:pt x="482" y="437"/>
                    </a:cubicBezTo>
                    <a:cubicBezTo>
                      <a:pt x="482" y="438"/>
                      <a:pt x="482" y="438"/>
                      <a:pt x="482" y="438"/>
                    </a:cubicBezTo>
                    <a:cubicBezTo>
                      <a:pt x="482" y="438"/>
                      <a:pt x="482" y="439"/>
                      <a:pt x="483" y="439"/>
                    </a:cubicBezTo>
                    <a:cubicBezTo>
                      <a:pt x="483" y="439"/>
                      <a:pt x="484" y="439"/>
                      <a:pt x="484" y="439"/>
                    </a:cubicBezTo>
                    <a:cubicBezTo>
                      <a:pt x="484" y="439"/>
                      <a:pt x="484" y="439"/>
                      <a:pt x="484" y="439"/>
                    </a:cubicBezTo>
                    <a:cubicBezTo>
                      <a:pt x="487" y="439"/>
                      <a:pt x="492" y="439"/>
                      <a:pt x="492" y="439"/>
                    </a:cubicBezTo>
                    <a:cubicBezTo>
                      <a:pt x="492" y="439"/>
                      <a:pt x="492" y="439"/>
                      <a:pt x="492" y="439"/>
                    </a:cubicBezTo>
                    <a:cubicBezTo>
                      <a:pt x="492" y="438"/>
                      <a:pt x="492" y="437"/>
                      <a:pt x="492" y="437"/>
                    </a:cubicBezTo>
                    <a:cubicBezTo>
                      <a:pt x="492" y="436"/>
                      <a:pt x="493" y="435"/>
                      <a:pt x="494" y="436"/>
                    </a:cubicBezTo>
                    <a:cubicBezTo>
                      <a:pt x="494" y="436"/>
                      <a:pt x="495" y="437"/>
                      <a:pt x="496" y="437"/>
                    </a:cubicBezTo>
                    <a:cubicBezTo>
                      <a:pt x="496" y="438"/>
                      <a:pt x="497" y="439"/>
                      <a:pt x="497" y="440"/>
                    </a:cubicBezTo>
                    <a:cubicBezTo>
                      <a:pt x="497" y="441"/>
                      <a:pt x="497" y="441"/>
                      <a:pt x="497" y="442"/>
                    </a:cubicBezTo>
                    <a:cubicBezTo>
                      <a:pt x="497" y="442"/>
                      <a:pt x="497" y="442"/>
                      <a:pt x="497" y="442"/>
                    </a:cubicBezTo>
                    <a:cubicBezTo>
                      <a:pt x="496" y="442"/>
                      <a:pt x="496" y="442"/>
                      <a:pt x="496" y="442"/>
                    </a:cubicBezTo>
                    <a:cubicBezTo>
                      <a:pt x="496" y="442"/>
                      <a:pt x="496" y="442"/>
                      <a:pt x="497" y="442"/>
                    </a:cubicBezTo>
                    <a:cubicBezTo>
                      <a:pt x="498" y="442"/>
                      <a:pt x="499" y="441"/>
                      <a:pt x="499" y="441"/>
                    </a:cubicBezTo>
                    <a:cubicBezTo>
                      <a:pt x="500" y="441"/>
                      <a:pt x="500" y="441"/>
                      <a:pt x="501" y="440"/>
                    </a:cubicBezTo>
                    <a:cubicBezTo>
                      <a:pt x="501" y="440"/>
                      <a:pt x="501" y="440"/>
                      <a:pt x="501" y="440"/>
                    </a:cubicBezTo>
                    <a:cubicBezTo>
                      <a:pt x="501" y="440"/>
                      <a:pt x="502" y="441"/>
                      <a:pt x="503" y="441"/>
                    </a:cubicBezTo>
                    <a:cubicBezTo>
                      <a:pt x="504" y="442"/>
                      <a:pt x="505" y="442"/>
                      <a:pt x="506" y="442"/>
                    </a:cubicBezTo>
                    <a:cubicBezTo>
                      <a:pt x="506" y="442"/>
                      <a:pt x="507" y="441"/>
                      <a:pt x="508" y="441"/>
                    </a:cubicBezTo>
                    <a:cubicBezTo>
                      <a:pt x="509" y="440"/>
                      <a:pt x="510" y="440"/>
                      <a:pt x="511" y="440"/>
                    </a:cubicBezTo>
                    <a:cubicBezTo>
                      <a:pt x="512" y="440"/>
                      <a:pt x="512" y="440"/>
                      <a:pt x="512" y="441"/>
                    </a:cubicBezTo>
                    <a:cubicBezTo>
                      <a:pt x="512" y="442"/>
                      <a:pt x="510" y="443"/>
                      <a:pt x="509" y="445"/>
                    </a:cubicBezTo>
                    <a:cubicBezTo>
                      <a:pt x="508" y="446"/>
                      <a:pt x="507" y="447"/>
                      <a:pt x="507" y="447"/>
                    </a:cubicBezTo>
                    <a:cubicBezTo>
                      <a:pt x="507" y="447"/>
                      <a:pt x="507" y="448"/>
                      <a:pt x="508" y="449"/>
                    </a:cubicBezTo>
                    <a:cubicBezTo>
                      <a:pt x="508" y="449"/>
                      <a:pt x="508" y="449"/>
                      <a:pt x="508" y="449"/>
                    </a:cubicBezTo>
                    <a:cubicBezTo>
                      <a:pt x="508" y="449"/>
                      <a:pt x="508" y="450"/>
                      <a:pt x="508" y="450"/>
                    </a:cubicBezTo>
                    <a:cubicBezTo>
                      <a:pt x="508" y="450"/>
                      <a:pt x="508" y="450"/>
                      <a:pt x="508" y="450"/>
                    </a:cubicBezTo>
                    <a:cubicBezTo>
                      <a:pt x="509" y="450"/>
                      <a:pt x="509" y="449"/>
                      <a:pt x="509" y="449"/>
                    </a:cubicBezTo>
                    <a:cubicBezTo>
                      <a:pt x="510" y="448"/>
                      <a:pt x="511" y="447"/>
                      <a:pt x="512" y="447"/>
                    </a:cubicBezTo>
                    <a:cubicBezTo>
                      <a:pt x="513" y="447"/>
                      <a:pt x="513" y="448"/>
                      <a:pt x="514" y="448"/>
                    </a:cubicBezTo>
                    <a:cubicBezTo>
                      <a:pt x="515" y="448"/>
                      <a:pt x="516" y="449"/>
                      <a:pt x="517" y="449"/>
                    </a:cubicBezTo>
                    <a:cubicBezTo>
                      <a:pt x="517" y="449"/>
                      <a:pt x="518" y="450"/>
                      <a:pt x="518" y="450"/>
                    </a:cubicBezTo>
                    <a:cubicBezTo>
                      <a:pt x="518" y="449"/>
                      <a:pt x="518" y="449"/>
                      <a:pt x="518" y="448"/>
                    </a:cubicBezTo>
                    <a:cubicBezTo>
                      <a:pt x="518" y="447"/>
                      <a:pt x="518" y="446"/>
                      <a:pt x="519" y="445"/>
                    </a:cubicBezTo>
                    <a:cubicBezTo>
                      <a:pt x="520" y="445"/>
                      <a:pt x="521" y="445"/>
                      <a:pt x="523" y="444"/>
                    </a:cubicBezTo>
                    <a:cubicBezTo>
                      <a:pt x="531" y="440"/>
                      <a:pt x="547" y="433"/>
                      <a:pt x="548" y="434"/>
                    </a:cubicBezTo>
                    <a:cubicBezTo>
                      <a:pt x="548" y="434"/>
                      <a:pt x="547" y="436"/>
                      <a:pt x="546" y="437"/>
                    </a:cubicBezTo>
                    <a:cubicBezTo>
                      <a:pt x="546" y="437"/>
                      <a:pt x="546" y="438"/>
                      <a:pt x="546" y="438"/>
                    </a:cubicBezTo>
                    <a:cubicBezTo>
                      <a:pt x="546" y="438"/>
                      <a:pt x="545" y="439"/>
                      <a:pt x="545" y="440"/>
                    </a:cubicBezTo>
                    <a:cubicBezTo>
                      <a:pt x="544" y="440"/>
                      <a:pt x="544" y="441"/>
                      <a:pt x="543" y="441"/>
                    </a:cubicBezTo>
                    <a:cubicBezTo>
                      <a:pt x="543" y="441"/>
                      <a:pt x="543" y="441"/>
                      <a:pt x="543" y="441"/>
                    </a:cubicBezTo>
                    <a:cubicBezTo>
                      <a:pt x="543" y="441"/>
                      <a:pt x="543" y="441"/>
                      <a:pt x="543" y="441"/>
                    </a:cubicBezTo>
                    <a:cubicBezTo>
                      <a:pt x="543" y="441"/>
                      <a:pt x="543" y="441"/>
                      <a:pt x="543" y="441"/>
                    </a:cubicBezTo>
                    <a:cubicBezTo>
                      <a:pt x="543" y="441"/>
                      <a:pt x="543" y="441"/>
                      <a:pt x="543" y="441"/>
                    </a:cubicBezTo>
                    <a:cubicBezTo>
                      <a:pt x="543" y="441"/>
                      <a:pt x="543" y="441"/>
                      <a:pt x="543" y="441"/>
                    </a:cubicBezTo>
                    <a:cubicBezTo>
                      <a:pt x="543" y="441"/>
                      <a:pt x="543" y="442"/>
                      <a:pt x="543" y="442"/>
                    </a:cubicBezTo>
                    <a:cubicBezTo>
                      <a:pt x="544" y="442"/>
                      <a:pt x="546" y="444"/>
                      <a:pt x="548" y="445"/>
                    </a:cubicBezTo>
                    <a:cubicBezTo>
                      <a:pt x="550" y="447"/>
                      <a:pt x="553" y="448"/>
                      <a:pt x="553" y="449"/>
                    </a:cubicBezTo>
                    <a:cubicBezTo>
                      <a:pt x="554" y="449"/>
                      <a:pt x="556" y="450"/>
                      <a:pt x="557" y="451"/>
                    </a:cubicBezTo>
                    <a:cubicBezTo>
                      <a:pt x="558" y="452"/>
                      <a:pt x="558" y="452"/>
                      <a:pt x="559" y="453"/>
                    </a:cubicBezTo>
                    <a:cubicBezTo>
                      <a:pt x="559" y="454"/>
                      <a:pt x="561" y="456"/>
                      <a:pt x="563" y="459"/>
                    </a:cubicBezTo>
                    <a:cubicBezTo>
                      <a:pt x="566" y="463"/>
                      <a:pt x="571" y="469"/>
                      <a:pt x="571" y="470"/>
                    </a:cubicBezTo>
                    <a:cubicBezTo>
                      <a:pt x="571" y="471"/>
                      <a:pt x="573" y="475"/>
                      <a:pt x="576" y="479"/>
                    </a:cubicBezTo>
                    <a:cubicBezTo>
                      <a:pt x="579" y="484"/>
                      <a:pt x="582" y="489"/>
                      <a:pt x="582" y="489"/>
                    </a:cubicBezTo>
                    <a:cubicBezTo>
                      <a:pt x="582" y="489"/>
                      <a:pt x="582" y="489"/>
                      <a:pt x="582" y="489"/>
                    </a:cubicBezTo>
                    <a:cubicBezTo>
                      <a:pt x="583" y="489"/>
                      <a:pt x="582" y="489"/>
                      <a:pt x="582" y="489"/>
                    </a:cubicBezTo>
                    <a:cubicBezTo>
                      <a:pt x="582" y="489"/>
                      <a:pt x="582" y="489"/>
                      <a:pt x="582" y="489"/>
                    </a:cubicBezTo>
                    <a:cubicBezTo>
                      <a:pt x="583" y="489"/>
                      <a:pt x="583" y="488"/>
                      <a:pt x="583" y="488"/>
                    </a:cubicBezTo>
                    <a:cubicBezTo>
                      <a:pt x="583" y="487"/>
                      <a:pt x="584" y="487"/>
                      <a:pt x="584" y="487"/>
                    </a:cubicBezTo>
                    <a:cubicBezTo>
                      <a:pt x="584" y="486"/>
                      <a:pt x="584" y="486"/>
                      <a:pt x="585" y="486"/>
                    </a:cubicBezTo>
                    <a:cubicBezTo>
                      <a:pt x="585" y="486"/>
                      <a:pt x="586" y="486"/>
                      <a:pt x="586" y="485"/>
                    </a:cubicBezTo>
                    <a:cubicBezTo>
                      <a:pt x="586" y="485"/>
                      <a:pt x="586" y="485"/>
                      <a:pt x="585" y="485"/>
                    </a:cubicBezTo>
                    <a:cubicBezTo>
                      <a:pt x="585" y="485"/>
                      <a:pt x="585" y="485"/>
                      <a:pt x="585" y="485"/>
                    </a:cubicBezTo>
                    <a:cubicBezTo>
                      <a:pt x="585" y="484"/>
                      <a:pt x="585" y="484"/>
                      <a:pt x="585" y="484"/>
                    </a:cubicBezTo>
                    <a:cubicBezTo>
                      <a:pt x="585" y="484"/>
                      <a:pt x="585" y="484"/>
                      <a:pt x="585" y="484"/>
                    </a:cubicBezTo>
                    <a:cubicBezTo>
                      <a:pt x="585" y="483"/>
                      <a:pt x="585" y="482"/>
                      <a:pt x="586" y="482"/>
                    </a:cubicBezTo>
                    <a:cubicBezTo>
                      <a:pt x="587" y="482"/>
                      <a:pt x="587" y="482"/>
                      <a:pt x="587" y="482"/>
                    </a:cubicBezTo>
                    <a:cubicBezTo>
                      <a:pt x="588" y="482"/>
                      <a:pt x="588" y="482"/>
                      <a:pt x="588" y="482"/>
                    </a:cubicBezTo>
                    <a:cubicBezTo>
                      <a:pt x="588" y="482"/>
                      <a:pt x="588" y="482"/>
                      <a:pt x="588" y="482"/>
                    </a:cubicBezTo>
                    <a:cubicBezTo>
                      <a:pt x="588" y="481"/>
                      <a:pt x="588" y="481"/>
                      <a:pt x="588" y="481"/>
                    </a:cubicBezTo>
                    <a:cubicBezTo>
                      <a:pt x="588" y="481"/>
                      <a:pt x="589" y="480"/>
                      <a:pt x="590" y="481"/>
                    </a:cubicBezTo>
                    <a:cubicBezTo>
                      <a:pt x="590" y="481"/>
                      <a:pt x="591" y="481"/>
                      <a:pt x="592" y="482"/>
                    </a:cubicBezTo>
                    <a:cubicBezTo>
                      <a:pt x="593" y="482"/>
                      <a:pt x="594" y="482"/>
                      <a:pt x="594" y="483"/>
                    </a:cubicBezTo>
                    <a:cubicBezTo>
                      <a:pt x="594" y="483"/>
                      <a:pt x="594" y="484"/>
                      <a:pt x="594" y="485"/>
                    </a:cubicBezTo>
                    <a:cubicBezTo>
                      <a:pt x="593" y="485"/>
                      <a:pt x="593" y="486"/>
                      <a:pt x="593" y="487"/>
                    </a:cubicBezTo>
                    <a:cubicBezTo>
                      <a:pt x="594" y="487"/>
                      <a:pt x="594" y="487"/>
                      <a:pt x="594" y="488"/>
                    </a:cubicBezTo>
                    <a:cubicBezTo>
                      <a:pt x="595" y="488"/>
                      <a:pt x="595" y="489"/>
                      <a:pt x="596" y="489"/>
                    </a:cubicBezTo>
                    <a:cubicBezTo>
                      <a:pt x="597" y="489"/>
                      <a:pt x="598" y="489"/>
                      <a:pt x="599" y="489"/>
                    </a:cubicBezTo>
                    <a:cubicBezTo>
                      <a:pt x="600" y="489"/>
                      <a:pt x="601" y="489"/>
                      <a:pt x="602" y="489"/>
                    </a:cubicBezTo>
                    <a:cubicBezTo>
                      <a:pt x="603" y="488"/>
                      <a:pt x="604" y="489"/>
                      <a:pt x="605" y="490"/>
                    </a:cubicBezTo>
                    <a:cubicBezTo>
                      <a:pt x="606" y="490"/>
                      <a:pt x="608" y="491"/>
                      <a:pt x="608" y="490"/>
                    </a:cubicBezTo>
                    <a:cubicBezTo>
                      <a:pt x="608" y="490"/>
                      <a:pt x="609" y="489"/>
                      <a:pt x="609" y="489"/>
                    </a:cubicBezTo>
                    <a:cubicBezTo>
                      <a:pt x="610" y="488"/>
                      <a:pt x="610" y="487"/>
                      <a:pt x="611" y="487"/>
                    </a:cubicBezTo>
                    <a:cubicBezTo>
                      <a:pt x="611" y="487"/>
                      <a:pt x="612" y="487"/>
                      <a:pt x="613" y="486"/>
                    </a:cubicBezTo>
                    <a:cubicBezTo>
                      <a:pt x="614" y="486"/>
                      <a:pt x="615" y="486"/>
                      <a:pt x="615" y="486"/>
                    </a:cubicBezTo>
                    <a:cubicBezTo>
                      <a:pt x="616" y="486"/>
                      <a:pt x="618" y="486"/>
                      <a:pt x="620" y="487"/>
                    </a:cubicBezTo>
                    <a:cubicBezTo>
                      <a:pt x="622" y="487"/>
                      <a:pt x="623" y="488"/>
                      <a:pt x="623" y="488"/>
                    </a:cubicBezTo>
                    <a:cubicBezTo>
                      <a:pt x="624" y="488"/>
                      <a:pt x="624" y="489"/>
                      <a:pt x="625" y="490"/>
                    </a:cubicBezTo>
                    <a:cubicBezTo>
                      <a:pt x="626" y="491"/>
                      <a:pt x="626" y="492"/>
                      <a:pt x="627" y="492"/>
                    </a:cubicBezTo>
                    <a:cubicBezTo>
                      <a:pt x="627" y="493"/>
                      <a:pt x="627" y="493"/>
                      <a:pt x="627" y="494"/>
                    </a:cubicBezTo>
                    <a:cubicBezTo>
                      <a:pt x="627" y="495"/>
                      <a:pt x="627" y="496"/>
                      <a:pt x="628" y="497"/>
                    </a:cubicBezTo>
                    <a:cubicBezTo>
                      <a:pt x="628" y="497"/>
                      <a:pt x="629" y="497"/>
                      <a:pt x="629" y="497"/>
                    </a:cubicBezTo>
                    <a:cubicBezTo>
                      <a:pt x="630" y="497"/>
                      <a:pt x="630" y="497"/>
                      <a:pt x="631" y="497"/>
                    </a:cubicBezTo>
                    <a:cubicBezTo>
                      <a:pt x="632" y="497"/>
                      <a:pt x="633" y="497"/>
                      <a:pt x="634" y="498"/>
                    </a:cubicBezTo>
                    <a:cubicBezTo>
                      <a:pt x="635" y="498"/>
                      <a:pt x="636" y="499"/>
                      <a:pt x="637" y="499"/>
                    </a:cubicBezTo>
                    <a:cubicBezTo>
                      <a:pt x="637" y="500"/>
                      <a:pt x="637" y="501"/>
                      <a:pt x="637" y="501"/>
                    </a:cubicBezTo>
                    <a:cubicBezTo>
                      <a:pt x="637" y="502"/>
                      <a:pt x="637" y="502"/>
                      <a:pt x="637" y="502"/>
                    </a:cubicBezTo>
                    <a:cubicBezTo>
                      <a:pt x="637" y="502"/>
                      <a:pt x="637" y="503"/>
                      <a:pt x="637" y="503"/>
                    </a:cubicBezTo>
                    <a:cubicBezTo>
                      <a:pt x="638" y="504"/>
                      <a:pt x="638" y="505"/>
                      <a:pt x="640" y="506"/>
                    </a:cubicBezTo>
                    <a:cubicBezTo>
                      <a:pt x="640" y="506"/>
                      <a:pt x="641" y="506"/>
                      <a:pt x="642" y="506"/>
                    </a:cubicBezTo>
                    <a:cubicBezTo>
                      <a:pt x="644" y="507"/>
                      <a:pt x="647" y="508"/>
                      <a:pt x="648" y="507"/>
                    </a:cubicBezTo>
                    <a:cubicBezTo>
                      <a:pt x="649" y="507"/>
                      <a:pt x="650" y="506"/>
                      <a:pt x="650" y="505"/>
                    </a:cubicBezTo>
                    <a:cubicBezTo>
                      <a:pt x="652" y="504"/>
                      <a:pt x="653" y="503"/>
                      <a:pt x="653" y="503"/>
                    </a:cubicBezTo>
                    <a:cubicBezTo>
                      <a:pt x="653" y="503"/>
                      <a:pt x="653" y="503"/>
                      <a:pt x="653" y="503"/>
                    </a:cubicBezTo>
                    <a:cubicBezTo>
                      <a:pt x="654" y="503"/>
                      <a:pt x="655" y="503"/>
                      <a:pt x="655" y="504"/>
                    </a:cubicBezTo>
                    <a:cubicBezTo>
                      <a:pt x="655" y="505"/>
                      <a:pt x="655" y="505"/>
                      <a:pt x="655" y="506"/>
                    </a:cubicBezTo>
                    <a:cubicBezTo>
                      <a:pt x="655" y="507"/>
                      <a:pt x="655" y="507"/>
                      <a:pt x="655" y="507"/>
                    </a:cubicBezTo>
                    <a:cubicBezTo>
                      <a:pt x="655" y="508"/>
                      <a:pt x="656" y="508"/>
                      <a:pt x="657" y="509"/>
                    </a:cubicBezTo>
                    <a:cubicBezTo>
                      <a:pt x="659" y="510"/>
                      <a:pt x="661" y="512"/>
                      <a:pt x="661" y="512"/>
                    </a:cubicBezTo>
                    <a:cubicBezTo>
                      <a:pt x="661" y="512"/>
                      <a:pt x="661" y="512"/>
                      <a:pt x="661" y="512"/>
                    </a:cubicBezTo>
                    <a:cubicBezTo>
                      <a:pt x="662" y="513"/>
                      <a:pt x="662" y="513"/>
                      <a:pt x="663" y="513"/>
                    </a:cubicBezTo>
                    <a:cubicBezTo>
                      <a:pt x="663" y="513"/>
                      <a:pt x="664" y="513"/>
                      <a:pt x="665" y="512"/>
                    </a:cubicBezTo>
                    <a:cubicBezTo>
                      <a:pt x="667" y="512"/>
                      <a:pt x="670" y="511"/>
                      <a:pt x="670" y="511"/>
                    </a:cubicBezTo>
                    <a:cubicBezTo>
                      <a:pt x="670" y="511"/>
                      <a:pt x="671" y="510"/>
                      <a:pt x="671" y="510"/>
                    </a:cubicBezTo>
                    <a:cubicBezTo>
                      <a:pt x="671" y="509"/>
                      <a:pt x="671" y="509"/>
                      <a:pt x="672" y="508"/>
                    </a:cubicBezTo>
                    <a:cubicBezTo>
                      <a:pt x="673" y="507"/>
                      <a:pt x="677" y="507"/>
                      <a:pt x="680" y="507"/>
                    </a:cubicBezTo>
                    <a:cubicBezTo>
                      <a:pt x="681" y="507"/>
                      <a:pt x="682" y="507"/>
                      <a:pt x="682" y="507"/>
                    </a:cubicBezTo>
                    <a:cubicBezTo>
                      <a:pt x="682" y="507"/>
                      <a:pt x="683" y="506"/>
                      <a:pt x="684" y="506"/>
                    </a:cubicBezTo>
                    <a:cubicBezTo>
                      <a:pt x="686" y="505"/>
                      <a:pt x="687" y="504"/>
                      <a:pt x="687" y="504"/>
                    </a:cubicBezTo>
                    <a:cubicBezTo>
                      <a:pt x="687" y="504"/>
                      <a:pt x="687" y="504"/>
                      <a:pt x="687" y="504"/>
                    </a:cubicBezTo>
                    <a:cubicBezTo>
                      <a:pt x="687" y="504"/>
                      <a:pt x="687" y="504"/>
                      <a:pt x="687" y="504"/>
                    </a:cubicBezTo>
                    <a:cubicBezTo>
                      <a:pt x="687" y="503"/>
                      <a:pt x="686" y="502"/>
                      <a:pt x="687" y="502"/>
                    </a:cubicBezTo>
                    <a:cubicBezTo>
                      <a:pt x="688" y="501"/>
                      <a:pt x="689" y="501"/>
                      <a:pt x="690" y="501"/>
                    </a:cubicBezTo>
                    <a:cubicBezTo>
                      <a:pt x="690" y="501"/>
                      <a:pt x="691" y="501"/>
                      <a:pt x="691" y="500"/>
                    </a:cubicBezTo>
                    <a:cubicBezTo>
                      <a:pt x="691" y="500"/>
                      <a:pt x="691" y="500"/>
                      <a:pt x="691" y="500"/>
                    </a:cubicBezTo>
                    <a:cubicBezTo>
                      <a:pt x="691" y="500"/>
                      <a:pt x="691" y="500"/>
                      <a:pt x="691" y="500"/>
                    </a:cubicBezTo>
                    <a:cubicBezTo>
                      <a:pt x="692" y="500"/>
                      <a:pt x="694" y="499"/>
                      <a:pt x="696" y="497"/>
                    </a:cubicBezTo>
                    <a:cubicBezTo>
                      <a:pt x="697" y="497"/>
                      <a:pt x="700" y="495"/>
                      <a:pt x="703" y="493"/>
                    </a:cubicBezTo>
                    <a:cubicBezTo>
                      <a:pt x="706" y="492"/>
                      <a:pt x="708" y="491"/>
                      <a:pt x="710" y="491"/>
                    </a:cubicBezTo>
                    <a:cubicBezTo>
                      <a:pt x="712" y="490"/>
                      <a:pt x="713" y="490"/>
                      <a:pt x="714" y="490"/>
                    </a:cubicBezTo>
                    <a:cubicBezTo>
                      <a:pt x="715" y="490"/>
                      <a:pt x="715" y="490"/>
                      <a:pt x="716" y="490"/>
                    </a:cubicBezTo>
                    <a:cubicBezTo>
                      <a:pt x="716" y="490"/>
                      <a:pt x="716" y="489"/>
                      <a:pt x="717" y="489"/>
                    </a:cubicBezTo>
                    <a:cubicBezTo>
                      <a:pt x="717" y="488"/>
                      <a:pt x="717" y="488"/>
                      <a:pt x="717" y="488"/>
                    </a:cubicBezTo>
                    <a:cubicBezTo>
                      <a:pt x="717" y="488"/>
                      <a:pt x="717" y="488"/>
                      <a:pt x="717" y="488"/>
                    </a:cubicBezTo>
                    <a:cubicBezTo>
                      <a:pt x="718" y="487"/>
                      <a:pt x="719" y="488"/>
                      <a:pt x="720" y="488"/>
                    </a:cubicBezTo>
                    <a:cubicBezTo>
                      <a:pt x="722" y="488"/>
                      <a:pt x="724" y="489"/>
                      <a:pt x="724" y="489"/>
                    </a:cubicBezTo>
                    <a:cubicBezTo>
                      <a:pt x="725" y="489"/>
                      <a:pt x="725" y="489"/>
                      <a:pt x="726" y="490"/>
                    </a:cubicBezTo>
                    <a:cubicBezTo>
                      <a:pt x="727" y="490"/>
                      <a:pt x="728" y="491"/>
                      <a:pt x="729" y="491"/>
                    </a:cubicBezTo>
                    <a:cubicBezTo>
                      <a:pt x="730" y="491"/>
                      <a:pt x="732" y="491"/>
                      <a:pt x="734" y="491"/>
                    </a:cubicBezTo>
                    <a:cubicBezTo>
                      <a:pt x="736" y="492"/>
                      <a:pt x="739" y="492"/>
                      <a:pt x="739" y="492"/>
                    </a:cubicBezTo>
                    <a:cubicBezTo>
                      <a:pt x="739" y="492"/>
                      <a:pt x="740" y="493"/>
                      <a:pt x="741" y="495"/>
                    </a:cubicBezTo>
                    <a:cubicBezTo>
                      <a:pt x="741" y="497"/>
                      <a:pt x="742" y="499"/>
                      <a:pt x="743" y="500"/>
                    </a:cubicBezTo>
                    <a:cubicBezTo>
                      <a:pt x="743" y="500"/>
                      <a:pt x="746" y="501"/>
                      <a:pt x="749" y="501"/>
                    </a:cubicBezTo>
                    <a:cubicBezTo>
                      <a:pt x="750" y="501"/>
                      <a:pt x="752" y="502"/>
                      <a:pt x="752" y="502"/>
                    </a:cubicBezTo>
                    <a:cubicBezTo>
                      <a:pt x="753" y="501"/>
                      <a:pt x="753" y="501"/>
                      <a:pt x="754" y="501"/>
                    </a:cubicBezTo>
                    <a:cubicBezTo>
                      <a:pt x="755" y="500"/>
                      <a:pt x="756" y="500"/>
                      <a:pt x="756" y="500"/>
                    </a:cubicBezTo>
                    <a:cubicBezTo>
                      <a:pt x="757" y="500"/>
                      <a:pt x="759" y="500"/>
                      <a:pt x="761" y="501"/>
                    </a:cubicBezTo>
                    <a:cubicBezTo>
                      <a:pt x="765" y="502"/>
                      <a:pt x="770" y="503"/>
                      <a:pt x="770" y="503"/>
                    </a:cubicBezTo>
                    <a:cubicBezTo>
                      <a:pt x="770" y="503"/>
                      <a:pt x="770" y="503"/>
                      <a:pt x="771" y="503"/>
                    </a:cubicBezTo>
                    <a:cubicBezTo>
                      <a:pt x="771" y="504"/>
                      <a:pt x="772" y="504"/>
                      <a:pt x="772" y="504"/>
                    </a:cubicBezTo>
                    <a:cubicBezTo>
                      <a:pt x="772" y="504"/>
                      <a:pt x="772" y="504"/>
                      <a:pt x="773" y="503"/>
                    </a:cubicBezTo>
                    <a:cubicBezTo>
                      <a:pt x="773" y="502"/>
                      <a:pt x="774" y="502"/>
                      <a:pt x="775" y="501"/>
                    </a:cubicBezTo>
                    <a:cubicBezTo>
                      <a:pt x="776" y="501"/>
                      <a:pt x="778" y="500"/>
                      <a:pt x="779" y="500"/>
                    </a:cubicBezTo>
                    <a:cubicBezTo>
                      <a:pt x="780" y="499"/>
                      <a:pt x="780" y="499"/>
                      <a:pt x="780" y="499"/>
                    </a:cubicBezTo>
                    <a:cubicBezTo>
                      <a:pt x="780" y="499"/>
                      <a:pt x="781" y="498"/>
                      <a:pt x="781" y="497"/>
                    </a:cubicBezTo>
                    <a:cubicBezTo>
                      <a:pt x="782" y="496"/>
                      <a:pt x="782" y="494"/>
                      <a:pt x="782" y="493"/>
                    </a:cubicBezTo>
                    <a:cubicBezTo>
                      <a:pt x="782" y="493"/>
                      <a:pt x="782" y="493"/>
                      <a:pt x="782" y="493"/>
                    </a:cubicBezTo>
                    <a:cubicBezTo>
                      <a:pt x="781" y="493"/>
                      <a:pt x="780" y="492"/>
                      <a:pt x="780" y="492"/>
                    </a:cubicBezTo>
                    <a:cubicBezTo>
                      <a:pt x="780" y="491"/>
                      <a:pt x="779" y="490"/>
                      <a:pt x="779" y="489"/>
                    </a:cubicBezTo>
                    <a:cubicBezTo>
                      <a:pt x="779" y="488"/>
                      <a:pt x="778" y="487"/>
                      <a:pt x="778" y="486"/>
                    </a:cubicBezTo>
                    <a:cubicBezTo>
                      <a:pt x="778" y="485"/>
                      <a:pt x="778" y="484"/>
                      <a:pt x="779" y="483"/>
                    </a:cubicBezTo>
                    <a:cubicBezTo>
                      <a:pt x="779" y="481"/>
                      <a:pt x="780" y="480"/>
                      <a:pt x="780" y="480"/>
                    </a:cubicBezTo>
                    <a:cubicBezTo>
                      <a:pt x="780" y="479"/>
                      <a:pt x="781" y="479"/>
                      <a:pt x="781" y="479"/>
                    </a:cubicBezTo>
                    <a:cubicBezTo>
                      <a:pt x="782" y="479"/>
                      <a:pt x="782" y="479"/>
                      <a:pt x="782" y="479"/>
                    </a:cubicBezTo>
                    <a:cubicBezTo>
                      <a:pt x="782" y="479"/>
                      <a:pt x="782" y="478"/>
                      <a:pt x="782" y="478"/>
                    </a:cubicBezTo>
                    <a:cubicBezTo>
                      <a:pt x="782" y="477"/>
                      <a:pt x="782" y="476"/>
                      <a:pt x="783" y="476"/>
                    </a:cubicBezTo>
                    <a:cubicBezTo>
                      <a:pt x="783" y="476"/>
                      <a:pt x="790" y="469"/>
                      <a:pt x="790" y="469"/>
                    </a:cubicBezTo>
                    <a:cubicBezTo>
                      <a:pt x="790" y="468"/>
                      <a:pt x="790" y="468"/>
                      <a:pt x="790" y="468"/>
                    </a:cubicBezTo>
                    <a:cubicBezTo>
                      <a:pt x="790" y="469"/>
                      <a:pt x="790" y="469"/>
                      <a:pt x="790" y="469"/>
                    </a:cubicBezTo>
                    <a:cubicBezTo>
                      <a:pt x="790" y="469"/>
                      <a:pt x="799" y="474"/>
                      <a:pt x="800" y="474"/>
                    </a:cubicBezTo>
                    <a:cubicBezTo>
                      <a:pt x="801" y="474"/>
                      <a:pt x="802" y="474"/>
                      <a:pt x="803" y="475"/>
                    </a:cubicBezTo>
                    <a:cubicBezTo>
                      <a:pt x="805" y="475"/>
                      <a:pt x="807" y="476"/>
                      <a:pt x="809" y="476"/>
                    </a:cubicBezTo>
                    <a:cubicBezTo>
                      <a:pt x="810" y="476"/>
                      <a:pt x="815" y="477"/>
                      <a:pt x="819" y="478"/>
                    </a:cubicBezTo>
                    <a:cubicBezTo>
                      <a:pt x="824" y="480"/>
                      <a:pt x="827" y="481"/>
                      <a:pt x="827" y="482"/>
                    </a:cubicBezTo>
                    <a:cubicBezTo>
                      <a:pt x="827" y="483"/>
                      <a:pt x="827" y="483"/>
                      <a:pt x="827" y="484"/>
                    </a:cubicBezTo>
                    <a:cubicBezTo>
                      <a:pt x="827" y="484"/>
                      <a:pt x="826" y="484"/>
                      <a:pt x="826" y="485"/>
                    </a:cubicBezTo>
                    <a:cubicBezTo>
                      <a:pt x="826" y="486"/>
                      <a:pt x="827" y="488"/>
                      <a:pt x="827" y="489"/>
                    </a:cubicBezTo>
                    <a:cubicBezTo>
                      <a:pt x="827" y="490"/>
                      <a:pt x="828" y="491"/>
                      <a:pt x="828" y="491"/>
                    </a:cubicBezTo>
                    <a:cubicBezTo>
                      <a:pt x="828" y="492"/>
                      <a:pt x="828" y="492"/>
                      <a:pt x="829" y="492"/>
                    </a:cubicBezTo>
                    <a:cubicBezTo>
                      <a:pt x="829" y="493"/>
                      <a:pt x="829" y="494"/>
                      <a:pt x="831" y="494"/>
                    </a:cubicBezTo>
                    <a:cubicBezTo>
                      <a:pt x="831" y="494"/>
                      <a:pt x="832" y="494"/>
                      <a:pt x="833" y="495"/>
                    </a:cubicBezTo>
                    <a:cubicBezTo>
                      <a:pt x="837" y="496"/>
                      <a:pt x="845" y="499"/>
                      <a:pt x="846" y="498"/>
                    </a:cubicBezTo>
                    <a:cubicBezTo>
                      <a:pt x="846" y="497"/>
                      <a:pt x="848" y="497"/>
                      <a:pt x="849" y="496"/>
                    </a:cubicBezTo>
                    <a:cubicBezTo>
                      <a:pt x="850" y="496"/>
                      <a:pt x="851" y="496"/>
                      <a:pt x="852" y="496"/>
                    </a:cubicBezTo>
                    <a:cubicBezTo>
                      <a:pt x="853" y="495"/>
                      <a:pt x="854" y="495"/>
                      <a:pt x="856" y="494"/>
                    </a:cubicBezTo>
                    <a:cubicBezTo>
                      <a:pt x="857" y="494"/>
                      <a:pt x="859" y="494"/>
                      <a:pt x="861" y="493"/>
                    </a:cubicBezTo>
                    <a:cubicBezTo>
                      <a:pt x="863" y="493"/>
                      <a:pt x="865" y="494"/>
                      <a:pt x="866" y="494"/>
                    </a:cubicBezTo>
                    <a:cubicBezTo>
                      <a:pt x="867" y="495"/>
                      <a:pt x="868" y="495"/>
                      <a:pt x="869" y="495"/>
                    </a:cubicBezTo>
                    <a:cubicBezTo>
                      <a:pt x="870" y="495"/>
                      <a:pt x="871" y="495"/>
                      <a:pt x="872" y="495"/>
                    </a:cubicBezTo>
                    <a:cubicBezTo>
                      <a:pt x="873" y="495"/>
                      <a:pt x="874" y="495"/>
                      <a:pt x="876" y="495"/>
                    </a:cubicBezTo>
                    <a:cubicBezTo>
                      <a:pt x="877" y="496"/>
                      <a:pt x="879" y="497"/>
                      <a:pt x="880" y="498"/>
                    </a:cubicBezTo>
                    <a:cubicBezTo>
                      <a:pt x="881" y="499"/>
                      <a:pt x="882" y="500"/>
                      <a:pt x="883" y="500"/>
                    </a:cubicBezTo>
                    <a:cubicBezTo>
                      <a:pt x="883" y="500"/>
                      <a:pt x="884" y="500"/>
                      <a:pt x="885" y="500"/>
                    </a:cubicBezTo>
                    <a:cubicBezTo>
                      <a:pt x="887" y="500"/>
                      <a:pt x="889" y="500"/>
                      <a:pt x="890" y="501"/>
                    </a:cubicBezTo>
                    <a:cubicBezTo>
                      <a:pt x="891" y="502"/>
                      <a:pt x="890" y="503"/>
                      <a:pt x="890" y="503"/>
                    </a:cubicBezTo>
                    <a:cubicBezTo>
                      <a:pt x="890" y="504"/>
                      <a:pt x="890" y="505"/>
                      <a:pt x="891" y="506"/>
                    </a:cubicBezTo>
                    <a:cubicBezTo>
                      <a:pt x="892" y="507"/>
                      <a:pt x="893" y="507"/>
                      <a:pt x="894" y="508"/>
                    </a:cubicBezTo>
                    <a:cubicBezTo>
                      <a:pt x="895" y="509"/>
                      <a:pt x="895" y="509"/>
                      <a:pt x="896" y="509"/>
                    </a:cubicBezTo>
                    <a:cubicBezTo>
                      <a:pt x="896" y="509"/>
                      <a:pt x="896" y="509"/>
                      <a:pt x="897" y="509"/>
                    </a:cubicBezTo>
                    <a:cubicBezTo>
                      <a:pt x="898" y="509"/>
                      <a:pt x="901" y="509"/>
                      <a:pt x="903" y="509"/>
                    </a:cubicBezTo>
                    <a:cubicBezTo>
                      <a:pt x="904" y="509"/>
                      <a:pt x="908" y="510"/>
                      <a:pt x="912" y="511"/>
                    </a:cubicBezTo>
                    <a:cubicBezTo>
                      <a:pt x="916" y="512"/>
                      <a:pt x="920" y="512"/>
                      <a:pt x="922" y="512"/>
                    </a:cubicBezTo>
                    <a:cubicBezTo>
                      <a:pt x="923" y="512"/>
                      <a:pt x="925" y="511"/>
                      <a:pt x="927" y="511"/>
                    </a:cubicBezTo>
                    <a:cubicBezTo>
                      <a:pt x="931" y="510"/>
                      <a:pt x="935" y="509"/>
                      <a:pt x="935" y="508"/>
                    </a:cubicBezTo>
                    <a:cubicBezTo>
                      <a:pt x="936" y="508"/>
                      <a:pt x="937" y="508"/>
                      <a:pt x="939" y="508"/>
                    </a:cubicBezTo>
                    <a:cubicBezTo>
                      <a:pt x="941" y="508"/>
                      <a:pt x="944" y="508"/>
                      <a:pt x="945" y="507"/>
                    </a:cubicBezTo>
                    <a:cubicBezTo>
                      <a:pt x="945" y="507"/>
                      <a:pt x="945" y="506"/>
                      <a:pt x="946" y="505"/>
                    </a:cubicBezTo>
                    <a:cubicBezTo>
                      <a:pt x="947" y="504"/>
                      <a:pt x="949" y="502"/>
                      <a:pt x="950" y="501"/>
                    </a:cubicBezTo>
                    <a:cubicBezTo>
                      <a:pt x="952" y="500"/>
                      <a:pt x="954" y="498"/>
                      <a:pt x="956" y="498"/>
                    </a:cubicBezTo>
                    <a:cubicBezTo>
                      <a:pt x="956" y="497"/>
                      <a:pt x="957" y="497"/>
                      <a:pt x="957" y="497"/>
                    </a:cubicBezTo>
                    <a:cubicBezTo>
                      <a:pt x="958" y="497"/>
                      <a:pt x="960" y="497"/>
                      <a:pt x="962" y="497"/>
                    </a:cubicBezTo>
                    <a:cubicBezTo>
                      <a:pt x="963" y="497"/>
                      <a:pt x="964" y="497"/>
                      <a:pt x="965" y="497"/>
                    </a:cubicBezTo>
                    <a:cubicBezTo>
                      <a:pt x="966" y="497"/>
                      <a:pt x="967" y="498"/>
                      <a:pt x="968" y="499"/>
                    </a:cubicBezTo>
                    <a:cubicBezTo>
                      <a:pt x="970" y="500"/>
                      <a:pt x="972" y="502"/>
                      <a:pt x="974" y="502"/>
                    </a:cubicBezTo>
                    <a:cubicBezTo>
                      <a:pt x="975" y="501"/>
                      <a:pt x="977" y="501"/>
                      <a:pt x="978" y="500"/>
                    </a:cubicBezTo>
                    <a:cubicBezTo>
                      <a:pt x="979" y="500"/>
                      <a:pt x="980" y="499"/>
                      <a:pt x="981" y="500"/>
                    </a:cubicBezTo>
                    <a:cubicBezTo>
                      <a:pt x="982" y="500"/>
                      <a:pt x="983" y="501"/>
                      <a:pt x="985" y="501"/>
                    </a:cubicBezTo>
                    <a:cubicBezTo>
                      <a:pt x="986" y="502"/>
                      <a:pt x="987" y="503"/>
                      <a:pt x="987" y="503"/>
                    </a:cubicBezTo>
                    <a:cubicBezTo>
                      <a:pt x="987" y="503"/>
                      <a:pt x="987" y="503"/>
                      <a:pt x="987" y="503"/>
                    </a:cubicBezTo>
                    <a:cubicBezTo>
                      <a:pt x="987" y="503"/>
                      <a:pt x="989" y="504"/>
                      <a:pt x="992" y="505"/>
                    </a:cubicBezTo>
                    <a:cubicBezTo>
                      <a:pt x="995" y="506"/>
                      <a:pt x="997" y="507"/>
                      <a:pt x="998" y="506"/>
                    </a:cubicBezTo>
                    <a:cubicBezTo>
                      <a:pt x="998" y="506"/>
                      <a:pt x="998" y="506"/>
                      <a:pt x="998" y="506"/>
                    </a:cubicBezTo>
                    <a:cubicBezTo>
                      <a:pt x="998" y="506"/>
                      <a:pt x="998" y="506"/>
                      <a:pt x="998" y="506"/>
                    </a:cubicBezTo>
                    <a:cubicBezTo>
                      <a:pt x="999" y="506"/>
                      <a:pt x="1000" y="505"/>
                      <a:pt x="1002" y="504"/>
                    </a:cubicBezTo>
                    <a:cubicBezTo>
                      <a:pt x="1003" y="503"/>
                      <a:pt x="1005" y="502"/>
                      <a:pt x="1006" y="501"/>
                    </a:cubicBezTo>
                    <a:cubicBezTo>
                      <a:pt x="1007" y="501"/>
                      <a:pt x="1008" y="501"/>
                      <a:pt x="1009" y="501"/>
                    </a:cubicBezTo>
                    <a:cubicBezTo>
                      <a:pt x="1011" y="501"/>
                      <a:pt x="1012" y="500"/>
                      <a:pt x="1012" y="500"/>
                    </a:cubicBezTo>
                    <a:cubicBezTo>
                      <a:pt x="1012" y="500"/>
                      <a:pt x="1012" y="500"/>
                      <a:pt x="1013" y="500"/>
                    </a:cubicBezTo>
                    <a:cubicBezTo>
                      <a:pt x="1013" y="500"/>
                      <a:pt x="1013" y="500"/>
                      <a:pt x="1013" y="500"/>
                    </a:cubicBezTo>
                    <a:cubicBezTo>
                      <a:pt x="1013" y="499"/>
                      <a:pt x="1014" y="499"/>
                      <a:pt x="1014" y="498"/>
                    </a:cubicBezTo>
                    <a:cubicBezTo>
                      <a:pt x="1015" y="497"/>
                      <a:pt x="1015" y="496"/>
                      <a:pt x="1015" y="495"/>
                    </a:cubicBezTo>
                    <a:cubicBezTo>
                      <a:pt x="1015" y="493"/>
                      <a:pt x="1015" y="491"/>
                      <a:pt x="1016" y="490"/>
                    </a:cubicBezTo>
                    <a:cubicBezTo>
                      <a:pt x="1016" y="489"/>
                      <a:pt x="1018" y="487"/>
                      <a:pt x="1019" y="485"/>
                    </a:cubicBezTo>
                    <a:cubicBezTo>
                      <a:pt x="1020" y="482"/>
                      <a:pt x="1022" y="479"/>
                      <a:pt x="1023" y="478"/>
                    </a:cubicBezTo>
                    <a:cubicBezTo>
                      <a:pt x="1023" y="477"/>
                      <a:pt x="1026" y="475"/>
                      <a:pt x="1028" y="473"/>
                    </a:cubicBezTo>
                    <a:cubicBezTo>
                      <a:pt x="1028" y="473"/>
                      <a:pt x="1028" y="473"/>
                      <a:pt x="1028" y="473"/>
                    </a:cubicBezTo>
                    <a:cubicBezTo>
                      <a:pt x="1030" y="471"/>
                      <a:pt x="1031" y="469"/>
                      <a:pt x="1031" y="469"/>
                    </a:cubicBezTo>
                    <a:cubicBezTo>
                      <a:pt x="1031" y="469"/>
                      <a:pt x="1031" y="469"/>
                      <a:pt x="1031" y="469"/>
                    </a:cubicBezTo>
                    <a:cubicBezTo>
                      <a:pt x="1030" y="468"/>
                      <a:pt x="1029" y="468"/>
                      <a:pt x="1029" y="467"/>
                    </a:cubicBezTo>
                    <a:cubicBezTo>
                      <a:pt x="1029" y="467"/>
                      <a:pt x="1030" y="466"/>
                      <a:pt x="1030" y="466"/>
                    </a:cubicBezTo>
                    <a:cubicBezTo>
                      <a:pt x="1030" y="465"/>
                      <a:pt x="1031" y="464"/>
                      <a:pt x="1030" y="464"/>
                    </a:cubicBezTo>
                    <a:cubicBezTo>
                      <a:pt x="1030" y="464"/>
                      <a:pt x="1029" y="463"/>
                      <a:pt x="1028" y="463"/>
                    </a:cubicBezTo>
                    <a:cubicBezTo>
                      <a:pt x="1027" y="463"/>
                      <a:pt x="1027" y="463"/>
                      <a:pt x="1026" y="463"/>
                    </a:cubicBezTo>
                    <a:cubicBezTo>
                      <a:pt x="1026" y="463"/>
                      <a:pt x="1026" y="463"/>
                      <a:pt x="1025" y="463"/>
                    </a:cubicBezTo>
                    <a:cubicBezTo>
                      <a:pt x="1024" y="464"/>
                      <a:pt x="1024" y="464"/>
                      <a:pt x="1023" y="463"/>
                    </a:cubicBezTo>
                    <a:cubicBezTo>
                      <a:pt x="1023" y="463"/>
                      <a:pt x="1023" y="463"/>
                      <a:pt x="1023" y="463"/>
                    </a:cubicBezTo>
                    <a:cubicBezTo>
                      <a:pt x="1023" y="463"/>
                      <a:pt x="1023" y="463"/>
                      <a:pt x="1023" y="463"/>
                    </a:cubicBezTo>
                    <a:cubicBezTo>
                      <a:pt x="1023" y="463"/>
                      <a:pt x="1023" y="463"/>
                      <a:pt x="1023" y="463"/>
                    </a:cubicBezTo>
                    <a:cubicBezTo>
                      <a:pt x="1023" y="463"/>
                      <a:pt x="1022" y="461"/>
                      <a:pt x="1023" y="460"/>
                    </a:cubicBezTo>
                    <a:cubicBezTo>
                      <a:pt x="1023" y="459"/>
                      <a:pt x="1024" y="458"/>
                      <a:pt x="1025" y="457"/>
                    </a:cubicBezTo>
                    <a:cubicBezTo>
                      <a:pt x="1026" y="456"/>
                      <a:pt x="1027" y="455"/>
                      <a:pt x="1028" y="455"/>
                    </a:cubicBezTo>
                    <a:cubicBezTo>
                      <a:pt x="1030" y="454"/>
                      <a:pt x="1030" y="453"/>
                      <a:pt x="1031" y="453"/>
                    </a:cubicBezTo>
                    <a:cubicBezTo>
                      <a:pt x="1031" y="453"/>
                      <a:pt x="1031" y="452"/>
                      <a:pt x="1032" y="452"/>
                    </a:cubicBezTo>
                    <a:cubicBezTo>
                      <a:pt x="1032" y="452"/>
                      <a:pt x="1033" y="452"/>
                      <a:pt x="1034" y="452"/>
                    </a:cubicBezTo>
                    <a:cubicBezTo>
                      <a:pt x="1036" y="452"/>
                      <a:pt x="1039" y="452"/>
                      <a:pt x="1041" y="451"/>
                    </a:cubicBezTo>
                    <a:cubicBezTo>
                      <a:pt x="1041" y="451"/>
                      <a:pt x="1041" y="451"/>
                      <a:pt x="1041" y="451"/>
                    </a:cubicBezTo>
                    <a:cubicBezTo>
                      <a:pt x="1043" y="451"/>
                      <a:pt x="1043" y="451"/>
                      <a:pt x="1043" y="451"/>
                    </a:cubicBezTo>
                    <a:cubicBezTo>
                      <a:pt x="1046" y="450"/>
                      <a:pt x="1048" y="449"/>
                      <a:pt x="1050" y="449"/>
                    </a:cubicBezTo>
                    <a:cubicBezTo>
                      <a:pt x="1052" y="449"/>
                      <a:pt x="1055" y="448"/>
                      <a:pt x="1058" y="448"/>
                    </a:cubicBezTo>
                    <a:cubicBezTo>
                      <a:pt x="1060" y="448"/>
                      <a:pt x="1062" y="448"/>
                      <a:pt x="1063" y="448"/>
                    </a:cubicBezTo>
                    <a:cubicBezTo>
                      <a:pt x="1063" y="448"/>
                      <a:pt x="1065" y="449"/>
                      <a:pt x="1066" y="450"/>
                    </a:cubicBezTo>
                    <a:cubicBezTo>
                      <a:pt x="1069" y="451"/>
                      <a:pt x="1072" y="453"/>
                      <a:pt x="1073" y="453"/>
                    </a:cubicBezTo>
                    <a:cubicBezTo>
                      <a:pt x="1075" y="453"/>
                      <a:pt x="1077" y="453"/>
                      <a:pt x="1078" y="453"/>
                    </a:cubicBezTo>
                    <a:cubicBezTo>
                      <a:pt x="1079" y="453"/>
                      <a:pt x="1079" y="453"/>
                      <a:pt x="1079" y="453"/>
                    </a:cubicBezTo>
                    <a:cubicBezTo>
                      <a:pt x="1080" y="453"/>
                      <a:pt x="1082" y="454"/>
                      <a:pt x="1083" y="455"/>
                    </a:cubicBezTo>
                    <a:cubicBezTo>
                      <a:pt x="1084" y="455"/>
                      <a:pt x="1084" y="455"/>
                      <a:pt x="1085" y="455"/>
                    </a:cubicBezTo>
                    <a:cubicBezTo>
                      <a:pt x="1085" y="456"/>
                      <a:pt x="1087" y="457"/>
                      <a:pt x="1088" y="458"/>
                    </a:cubicBezTo>
                    <a:cubicBezTo>
                      <a:pt x="1089" y="458"/>
                      <a:pt x="1090" y="459"/>
                      <a:pt x="1090" y="460"/>
                    </a:cubicBezTo>
                    <a:cubicBezTo>
                      <a:pt x="1090" y="460"/>
                      <a:pt x="1090" y="461"/>
                      <a:pt x="1090" y="461"/>
                    </a:cubicBezTo>
                    <a:cubicBezTo>
                      <a:pt x="1089" y="462"/>
                      <a:pt x="1089" y="463"/>
                      <a:pt x="1089" y="463"/>
                    </a:cubicBezTo>
                    <a:cubicBezTo>
                      <a:pt x="1089" y="463"/>
                      <a:pt x="1090" y="464"/>
                      <a:pt x="1091" y="464"/>
                    </a:cubicBezTo>
                    <a:cubicBezTo>
                      <a:pt x="1092" y="466"/>
                      <a:pt x="1095" y="468"/>
                      <a:pt x="1095" y="469"/>
                    </a:cubicBezTo>
                    <a:cubicBezTo>
                      <a:pt x="1095" y="470"/>
                      <a:pt x="1095" y="470"/>
                      <a:pt x="1094" y="471"/>
                    </a:cubicBezTo>
                    <a:cubicBezTo>
                      <a:pt x="1094" y="471"/>
                      <a:pt x="1094" y="471"/>
                      <a:pt x="1094" y="471"/>
                    </a:cubicBezTo>
                    <a:cubicBezTo>
                      <a:pt x="1094" y="471"/>
                      <a:pt x="1094" y="472"/>
                      <a:pt x="1094" y="472"/>
                    </a:cubicBezTo>
                    <a:cubicBezTo>
                      <a:pt x="1094" y="472"/>
                      <a:pt x="1095" y="474"/>
                      <a:pt x="1096" y="476"/>
                    </a:cubicBezTo>
                    <a:cubicBezTo>
                      <a:pt x="1097" y="479"/>
                      <a:pt x="1098" y="481"/>
                      <a:pt x="1098" y="482"/>
                    </a:cubicBezTo>
                    <a:cubicBezTo>
                      <a:pt x="1098" y="482"/>
                      <a:pt x="1098" y="482"/>
                      <a:pt x="1098" y="482"/>
                    </a:cubicBezTo>
                    <a:cubicBezTo>
                      <a:pt x="1098" y="482"/>
                      <a:pt x="1098" y="481"/>
                      <a:pt x="1099" y="481"/>
                    </a:cubicBezTo>
                    <a:cubicBezTo>
                      <a:pt x="1100" y="481"/>
                      <a:pt x="1100" y="481"/>
                      <a:pt x="1101" y="482"/>
                    </a:cubicBezTo>
                    <a:cubicBezTo>
                      <a:pt x="1101" y="482"/>
                      <a:pt x="1101" y="484"/>
                      <a:pt x="1101" y="485"/>
                    </a:cubicBezTo>
                    <a:cubicBezTo>
                      <a:pt x="1101" y="486"/>
                      <a:pt x="1101" y="487"/>
                      <a:pt x="1101" y="487"/>
                    </a:cubicBezTo>
                    <a:cubicBezTo>
                      <a:pt x="1101" y="487"/>
                      <a:pt x="1101" y="487"/>
                      <a:pt x="1101" y="487"/>
                    </a:cubicBezTo>
                    <a:cubicBezTo>
                      <a:pt x="1101" y="487"/>
                      <a:pt x="1101" y="487"/>
                      <a:pt x="1102" y="487"/>
                    </a:cubicBezTo>
                    <a:cubicBezTo>
                      <a:pt x="1102" y="487"/>
                      <a:pt x="1102" y="487"/>
                      <a:pt x="1102" y="487"/>
                    </a:cubicBezTo>
                    <a:cubicBezTo>
                      <a:pt x="1103" y="488"/>
                      <a:pt x="1103" y="489"/>
                      <a:pt x="1103" y="489"/>
                    </a:cubicBezTo>
                    <a:cubicBezTo>
                      <a:pt x="1103" y="489"/>
                      <a:pt x="1103" y="489"/>
                      <a:pt x="1103" y="489"/>
                    </a:cubicBezTo>
                    <a:cubicBezTo>
                      <a:pt x="1103" y="489"/>
                      <a:pt x="1104" y="489"/>
                      <a:pt x="1104" y="490"/>
                    </a:cubicBezTo>
                    <a:cubicBezTo>
                      <a:pt x="1105" y="492"/>
                      <a:pt x="1107" y="496"/>
                      <a:pt x="1107" y="497"/>
                    </a:cubicBezTo>
                    <a:cubicBezTo>
                      <a:pt x="1107" y="497"/>
                      <a:pt x="1106" y="499"/>
                      <a:pt x="1106" y="500"/>
                    </a:cubicBezTo>
                    <a:cubicBezTo>
                      <a:pt x="1106" y="501"/>
                      <a:pt x="1106" y="502"/>
                      <a:pt x="1106" y="502"/>
                    </a:cubicBezTo>
                    <a:cubicBezTo>
                      <a:pt x="1106" y="502"/>
                      <a:pt x="1107" y="504"/>
                      <a:pt x="1108" y="505"/>
                    </a:cubicBezTo>
                    <a:cubicBezTo>
                      <a:pt x="1108" y="505"/>
                      <a:pt x="1109" y="506"/>
                      <a:pt x="1109" y="506"/>
                    </a:cubicBezTo>
                    <a:cubicBezTo>
                      <a:pt x="1110" y="506"/>
                      <a:pt x="1111" y="506"/>
                      <a:pt x="1112" y="506"/>
                    </a:cubicBezTo>
                    <a:cubicBezTo>
                      <a:pt x="1113" y="506"/>
                      <a:pt x="1115" y="506"/>
                      <a:pt x="1116" y="506"/>
                    </a:cubicBezTo>
                    <a:cubicBezTo>
                      <a:pt x="1117" y="506"/>
                      <a:pt x="1118" y="507"/>
                      <a:pt x="1120" y="508"/>
                    </a:cubicBezTo>
                    <a:cubicBezTo>
                      <a:pt x="1122" y="509"/>
                      <a:pt x="1124" y="510"/>
                      <a:pt x="1124" y="509"/>
                    </a:cubicBezTo>
                    <a:cubicBezTo>
                      <a:pt x="1125" y="509"/>
                      <a:pt x="1125" y="509"/>
                      <a:pt x="1125" y="509"/>
                    </a:cubicBezTo>
                    <a:cubicBezTo>
                      <a:pt x="1125" y="509"/>
                      <a:pt x="1125" y="509"/>
                      <a:pt x="1125" y="509"/>
                    </a:cubicBezTo>
                    <a:cubicBezTo>
                      <a:pt x="1126" y="508"/>
                      <a:pt x="1127" y="508"/>
                      <a:pt x="1128" y="508"/>
                    </a:cubicBezTo>
                    <a:cubicBezTo>
                      <a:pt x="1128" y="508"/>
                      <a:pt x="1129" y="510"/>
                      <a:pt x="1131" y="512"/>
                    </a:cubicBezTo>
                    <a:cubicBezTo>
                      <a:pt x="1133" y="514"/>
                      <a:pt x="1136" y="516"/>
                      <a:pt x="1136" y="516"/>
                    </a:cubicBezTo>
                    <a:cubicBezTo>
                      <a:pt x="1136" y="516"/>
                      <a:pt x="1138" y="516"/>
                      <a:pt x="1139" y="516"/>
                    </a:cubicBezTo>
                    <a:cubicBezTo>
                      <a:pt x="1139" y="516"/>
                      <a:pt x="1140" y="516"/>
                      <a:pt x="1140" y="517"/>
                    </a:cubicBezTo>
                    <a:cubicBezTo>
                      <a:pt x="1140" y="517"/>
                      <a:pt x="1140" y="517"/>
                      <a:pt x="1140" y="517"/>
                    </a:cubicBezTo>
                    <a:cubicBezTo>
                      <a:pt x="1141" y="517"/>
                      <a:pt x="1140" y="518"/>
                      <a:pt x="1140" y="519"/>
                    </a:cubicBezTo>
                    <a:cubicBezTo>
                      <a:pt x="1140" y="519"/>
                      <a:pt x="1140" y="520"/>
                      <a:pt x="1140" y="520"/>
                    </a:cubicBezTo>
                    <a:cubicBezTo>
                      <a:pt x="1140" y="521"/>
                      <a:pt x="1142" y="522"/>
                      <a:pt x="1142" y="522"/>
                    </a:cubicBezTo>
                    <a:cubicBezTo>
                      <a:pt x="1142" y="522"/>
                      <a:pt x="1142" y="522"/>
                      <a:pt x="1142" y="522"/>
                    </a:cubicBezTo>
                    <a:cubicBezTo>
                      <a:pt x="1142" y="523"/>
                      <a:pt x="1142" y="523"/>
                      <a:pt x="1142" y="523"/>
                    </a:cubicBezTo>
                    <a:cubicBezTo>
                      <a:pt x="1142" y="523"/>
                      <a:pt x="1143" y="524"/>
                      <a:pt x="1142" y="525"/>
                    </a:cubicBezTo>
                    <a:cubicBezTo>
                      <a:pt x="1142" y="525"/>
                      <a:pt x="1142" y="526"/>
                      <a:pt x="1142" y="526"/>
                    </a:cubicBezTo>
                    <a:cubicBezTo>
                      <a:pt x="1142" y="526"/>
                      <a:pt x="1142" y="526"/>
                      <a:pt x="1142" y="526"/>
                    </a:cubicBezTo>
                    <a:cubicBezTo>
                      <a:pt x="1142" y="527"/>
                      <a:pt x="1141" y="527"/>
                      <a:pt x="1141" y="528"/>
                    </a:cubicBezTo>
                    <a:cubicBezTo>
                      <a:pt x="1141" y="528"/>
                      <a:pt x="1142" y="529"/>
                      <a:pt x="1143" y="529"/>
                    </a:cubicBezTo>
                    <a:cubicBezTo>
                      <a:pt x="1143" y="530"/>
                      <a:pt x="1143" y="530"/>
                      <a:pt x="1143" y="530"/>
                    </a:cubicBezTo>
                    <a:cubicBezTo>
                      <a:pt x="1144" y="531"/>
                      <a:pt x="1144" y="531"/>
                      <a:pt x="1144" y="532"/>
                    </a:cubicBezTo>
                    <a:cubicBezTo>
                      <a:pt x="1143" y="532"/>
                      <a:pt x="1143" y="533"/>
                      <a:pt x="1144" y="533"/>
                    </a:cubicBezTo>
                    <a:cubicBezTo>
                      <a:pt x="1144" y="533"/>
                      <a:pt x="1149" y="533"/>
                      <a:pt x="1152" y="533"/>
                    </a:cubicBezTo>
                    <a:cubicBezTo>
                      <a:pt x="1153" y="533"/>
                      <a:pt x="1153" y="533"/>
                      <a:pt x="1153" y="533"/>
                    </a:cubicBezTo>
                    <a:cubicBezTo>
                      <a:pt x="1153" y="533"/>
                      <a:pt x="1153" y="533"/>
                      <a:pt x="1153" y="533"/>
                    </a:cubicBezTo>
                    <a:cubicBezTo>
                      <a:pt x="1155" y="533"/>
                      <a:pt x="1157" y="533"/>
                      <a:pt x="1159" y="533"/>
                    </a:cubicBezTo>
                    <a:cubicBezTo>
                      <a:pt x="1160" y="533"/>
                      <a:pt x="1160" y="533"/>
                      <a:pt x="1161" y="533"/>
                    </a:cubicBezTo>
                    <a:cubicBezTo>
                      <a:pt x="1161" y="533"/>
                      <a:pt x="1161" y="532"/>
                      <a:pt x="1161" y="531"/>
                    </a:cubicBezTo>
                    <a:cubicBezTo>
                      <a:pt x="1162" y="531"/>
                      <a:pt x="1162" y="530"/>
                      <a:pt x="1162" y="530"/>
                    </a:cubicBezTo>
                    <a:cubicBezTo>
                      <a:pt x="1163" y="529"/>
                      <a:pt x="1164" y="529"/>
                      <a:pt x="1165" y="528"/>
                    </a:cubicBezTo>
                    <a:cubicBezTo>
                      <a:pt x="1166" y="528"/>
                      <a:pt x="1167" y="527"/>
                      <a:pt x="1168" y="527"/>
                    </a:cubicBezTo>
                    <a:cubicBezTo>
                      <a:pt x="1168" y="527"/>
                      <a:pt x="1169" y="527"/>
                      <a:pt x="1169" y="527"/>
                    </a:cubicBezTo>
                    <a:cubicBezTo>
                      <a:pt x="1170" y="527"/>
                      <a:pt x="1170" y="527"/>
                      <a:pt x="1171" y="527"/>
                    </a:cubicBezTo>
                    <a:cubicBezTo>
                      <a:pt x="1172" y="527"/>
                      <a:pt x="1174" y="526"/>
                      <a:pt x="1175" y="525"/>
                    </a:cubicBezTo>
                    <a:cubicBezTo>
                      <a:pt x="1176" y="525"/>
                      <a:pt x="1176" y="525"/>
                      <a:pt x="1176" y="524"/>
                    </a:cubicBezTo>
                    <a:cubicBezTo>
                      <a:pt x="1176" y="524"/>
                      <a:pt x="1176" y="524"/>
                      <a:pt x="1176" y="524"/>
                    </a:cubicBezTo>
                    <a:cubicBezTo>
                      <a:pt x="1177" y="524"/>
                      <a:pt x="1178" y="524"/>
                      <a:pt x="1179" y="524"/>
                    </a:cubicBezTo>
                    <a:cubicBezTo>
                      <a:pt x="1180" y="523"/>
                      <a:pt x="1181" y="523"/>
                      <a:pt x="1182" y="523"/>
                    </a:cubicBezTo>
                    <a:cubicBezTo>
                      <a:pt x="1183" y="523"/>
                      <a:pt x="1184" y="523"/>
                      <a:pt x="1184" y="524"/>
                    </a:cubicBezTo>
                    <a:cubicBezTo>
                      <a:pt x="1185" y="524"/>
                      <a:pt x="1186" y="525"/>
                      <a:pt x="1186" y="525"/>
                    </a:cubicBezTo>
                    <a:cubicBezTo>
                      <a:pt x="1186" y="526"/>
                      <a:pt x="1186" y="527"/>
                      <a:pt x="1185" y="528"/>
                    </a:cubicBezTo>
                    <a:cubicBezTo>
                      <a:pt x="1185" y="528"/>
                      <a:pt x="1185" y="528"/>
                      <a:pt x="1185" y="528"/>
                    </a:cubicBezTo>
                    <a:cubicBezTo>
                      <a:pt x="1185" y="529"/>
                      <a:pt x="1184" y="529"/>
                      <a:pt x="1184" y="529"/>
                    </a:cubicBezTo>
                    <a:cubicBezTo>
                      <a:pt x="1184" y="530"/>
                      <a:pt x="1186" y="533"/>
                      <a:pt x="1186" y="533"/>
                    </a:cubicBezTo>
                    <a:cubicBezTo>
                      <a:pt x="1186" y="533"/>
                      <a:pt x="1186" y="533"/>
                      <a:pt x="1186" y="533"/>
                    </a:cubicBezTo>
                    <a:cubicBezTo>
                      <a:pt x="1186" y="534"/>
                      <a:pt x="1186" y="534"/>
                      <a:pt x="1186" y="534"/>
                    </a:cubicBezTo>
                    <a:cubicBezTo>
                      <a:pt x="1186" y="534"/>
                      <a:pt x="1186" y="535"/>
                      <a:pt x="1186" y="535"/>
                    </a:cubicBezTo>
                    <a:cubicBezTo>
                      <a:pt x="1185" y="536"/>
                      <a:pt x="1184" y="536"/>
                      <a:pt x="1183" y="537"/>
                    </a:cubicBezTo>
                    <a:cubicBezTo>
                      <a:pt x="1182" y="537"/>
                      <a:pt x="1181" y="537"/>
                      <a:pt x="1181" y="538"/>
                    </a:cubicBezTo>
                    <a:cubicBezTo>
                      <a:pt x="1181" y="538"/>
                      <a:pt x="1179" y="544"/>
                      <a:pt x="1178" y="546"/>
                    </a:cubicBezTo>
                    <a:cubicBezTo>
                      <a:pt x="1178" y="547"/>
                      <a:pt x="1178" y="548"/>
                      <a:pt x="1178" y="548"/>
                    </a:cubicBezTo>
                    <a:cubicBezTo>
                      <a:pt x="1178" y="548"/>
                      <a:pt x="1177" y="549"/>
                      <a:pt x="1177" y="549"/>
                    </a:cubicBezTo>
                    <a:cubicBezTo>
                      <a:pt x="1177" y="550"/>
                      <a:pt x="1177" y="550"/>
                      <a:pt x="1177" y="550"/>
                    </a:cubicBezTo>
                    <a:cubicBezTo>
                      <a:pt x="1177" y="550"/>
                      <a:pt x="1177" y="551"/>
                      <a:pt x="1176" y="552"/>
                    </a:cubicBezTo>
                    <a:cubicBezTo>
                      <a:pt x="1176" y="553"/>
                      <a:pt x="1176" y="555"/>
                      <a:pt x="1176" y="555"/>
                    </a:cubicBezTo>
                    <a:cubicBezTo>
                      <a:pt x="1176" y="555"/>
                      <a:pt x="1176" y="555"/>
                      <a:pt x="1175" y="556"/>
                    </a:cubicBezTo>
                    <a:cubicBezTo>
                      <a:pt x="1174" y="557"/>
                      <a:pt x="1173" y="558"/>
                      <a:pt x="1173" y="559"/>
                    </a:cubicBezTo>
                    <a:cubicBezTo>
                      <a:pt x="1172" y="560"/>
                      <a:pt x="1172" y="561"/>
                      <a:pt x="1172" y="561"/>
                    </a:cubicBezTo>
                    <a:cubicBezTo>
                      <a:pt x="1172" y="562"/>
                      <a:pt x="1172" y="562"/>
                      <a:pt x="1172" y="562"/>
                    </a:cubicBezTo>
                    <a:cubicBezTo>
                      <a:pt x="1172" y="563"/>
                      <a:pt x="1171" y="563"/>
                      <a:pt x="1170" y="564"/>
                    </a:cubicBezTo>
                    <a:cubicBezTo>
                      <a:pt x="1169" y="565"/>
                      <a:pt x="1168" y="565"/>
                      <a:pt x="1168" y="565"/>
                    </a:cubicBezTo>
                    <a:cubicBezTo>
                      <a:pt x="1168" y="566"/>
                      <a:pt x="1168" y="566"/>
                      <a:pt x="1168" y="567"/>
                    </a:cubicBezTo>
                    <a:cubicBezTo>
                      <a:pt x="1168" y="568"/>
                      <a:pt x="1168" y="568"/>
                      <a:pt x="1168" y="568"/>
                    </a:cubicBezTo>
                    <a:cubicBezTo>
                      <a:pt x="1168" y="569"/>
                      <a:pt x="1168" y="569"/>
                      <a:pt x="1167" y="569"/>
                    </a:cubicBezTo>
                    <a:cubicBezTo>
                      <a:pt x="1167" y="570"/>
                      <a:pt x="1166" y="570"/>
                      <a:pt x="1166" y="570"/>
                    </a:cubicBezTo>
                    <a:cubicBezTo>
                      <a:pt x="1165" y="570"/>
                      <a:pt x="1163" y="570"/>
                      <a:pt x="1161" y="569"/>
                    </a:cubicBezTo>
                    <a:cubicBezTo>
                      <a:pt x="1158" y="569"/>
                      <a:pt x="1156" y="568"/>
                      <a:pt x="1155" y="568"/>
                    </a:cubicBezTo>
                    <a:cubicBezTo>
                      <a:pt x="1155" y="567"/>
                      <a:pt x="1154" y="567"/>
                      <a:pt x="1154" y="566"/>
                    </a:cubicBezTo>
                    <a:cubicBezTo>
                      <a:pt x="1153" y="566"/>
                      <a:pt x="1153" y="566"/>
                      <a:pt x="1153" y="566"/>
                    </a:cubicBezTo>
                    <a:cubicBezTo>
                      <a:pt x="1153" y="566"/>
                      <a:pt x="1153" y="567"/>
                      <a:pt x="1153" y="567"/>
                    </a:cubicBezTo>
                    <a:cubicBezTo>
                      <a:pt x="1153" y="567"/>
                      <a:pt x="1153" y="567"/>
                      <a:pt x="1153" y="567"/>
                    </a:cubicBezTo>
                    <a:cubicBezTo>
                      <a:pt x="1152" y="568"/>
                      <a:pt x="1151" y="570"/>
                      <a:pt x="1150" y="571"/>
                    </a:cubicBezTo>
                    <a:cubicBezTo>
                      <a:pt x="1149" y="572"/>
                      <a:pt x="1148" y="572"/>
                      <a:pt x="1147" y="572"/>
                    </a:cubicBezTo>
                    <a:cubicBezTo>
                      <a:pt x="1146" y="572"/>
                      <a:pt x="1145" y="572"/>
                      <a:pt x="1145" y="573"/>
                    </a:cubicBezTo>
                    <a:cubicBezTo>
                      <a:pt x="1144" y="573"/>
                      <a:pt x="1145" y="575"/>
                      <a:pt x="1146" y="577"/>
                    </a:cubicBezTo>
                    <a:cubicBezTo>
                      <a:pt x="1146" y="578"/>
                      <a:pt x="1147" y="579"/>
                      <a:pt x="1147" y="579"/>
                    </a:cubicBezTo>
                    <a:cubicBezTo>
                      <a:pt x="1147" y="580"/>
                      <a:pt x="1147" y="584"/>
                      <a:pt x="1148" y="587"/>
                    </a:cubicBezTo>
                    <a:cubicBezTo>
                      <a:pt x="1148" y="589"/>
                      <a:pt x="1148" y="591"/>
                      <a:pt x="1148" y="592"/>
                    </a:cubicBezTo>
                    <a:cubicBezTo>
                      <a:pt x="1148" y="593"/>
                      <a:pt x="1147" y="594"/>
                      <a:pt x="1147" y="596"/>
                    </a:cubicBezTo>
                    <a:cubicBezTo>
                      <a:pt x="1146" y="597"/>
                      <a:pt x="1146" y="599"/>
                      <a:pt x="1145" y="599"/>
                    </a:cubicBezTo>
                    <a:cubicBezTo>
                      <a:pt x="1145" y="599"/>
                      <a:pt x="1144" y="599"/>
                      <a:pt x="1143" y="600"/>
                    </a:cubicBezTo>
                    <a:cubicBezTo>
                      <a:pt x="1143" y="600"/>
                      <a:pt x="1143" y="600"/>
                      <a:pt x="1143" y="600"/>
                    </a:cubicBezTo>
                    <a:cubicBezTo>
                      <a:pt x="1142" y="600"/>
                      <a:pt x="1140" y="600"/>
                      <a:pt x="1139" y="600"/>
                    </a:cubicBezTo>
                    <a:cubicBezTo>
                      <a:pt x="1139" y="600"/>
                      <a:pt x="1138" y="600"/>
                      <a:pt x="1137" y="600"/>
                    </a:cubicBezTo>
                    <a:cubicBezTo>
                      <a:pt x="1137" y="600"/>
                      <a:pt x="1137" y="601"/>
                      <a:pt x="1137" y="601"/>
                    </a:cubicBezTo>
                    <a:cubicBezTo>
                      <a:pt x="1137" y="602"/>
                      <a:pt x="1138" y="602"/>
                      <a:pt x="1138" y="603"/>
                    </a:cubicBezTo>
                    <a:cubicBezTo>
                      <a:pt x="1138" y="603"/>
                      <a:pt x="1139" y="604"/>
                      <a:pt x="1140" y="605"/>
                    </a:cubicBezTo>
                    <a:cubicBezTo>
                      <a:pt x="1140" y="605"/>
                      <a:pt x="1141" y="605"/>
                      <a:pt x="1141" y="606"/>
                    </a:cubicBezTo>
                    <a:cubicBezTo>
                      <a:pt x="1141" y="605"/>
                      <a:pt x="1142" y="605"/>
                      <a:pt x="1141" y="604"/>
                    </a:cubicBezTo>
                    <a:cubicBezTo>
                      <a:pt x="1141" y="603"/>
                      <a:pt x="1140" y="603"/>
                      <a:pt x="1140" y="602"/>
                    </a:cubicBezTo>
                    <a:cubicBezTo>
                      <a:pt x="1140" y="601"/>
                      <a:pt x="1141" y="602"/>
                      <a:pt x="1142" y="603"/>
                    </a:cubicBezTo>
                    <a:cubicBezTo>
                      <a:pt x="1143" y="603"/>
                      <a:pt x="1143" y="602"/>
                      <a:pt x="1145" y="602"/>
                    </a:cubicBezTo>
                    <a:cubicBezTo>
                      <a:pt x="1146" y="602"/>
                      <a:pt x="1146" y="604"/>
                      <a:pt x="1147" y="603"/>
                    </a:cubicBezTo>
                    <a:cubicBezTo>
                      <a:pt x="1148" y="603"/>
                      <a:pt x="1149" y="600"/>
                      <a:pt x="1151" y="598"/>
                    </a:cubicBezTo>
                    <a:cubicBezTo>
                      <a:pt x="1152" y="596"/>
                      <a:pt x="1153" y="595"/>
                      <a:pt x="1154" y="594"/>
                    </a:cubicBezTo>
                    <a:cubicBezTo>
                      <a:pt x="1156" y="593"/>
                      <a:pt x="1155" y="594"/>
                      <a:pt x="1156" y="595"/>
                    </a:cubicBezTo>
                    <a:cubicBezTo>
                      <a:pt x="1158" y="596"/>
                      <a:pt x="1158" y="594"/>
                      <a:pt x="1159" y="593"/>
                    </a:cubicBezTo>
                    <a:cubicBezTo>
                      <a:pt x="1160" y="593"/>
                      <a:pt x="1158" y="599"/>
                      <a:pt x="1159" y="600"/>
                    </a:cubicBezTo>
                    <a:cubicBezTo>
                      <a:pt x="1160" y="600"/>
                      <a:pt x="1161" y="599"/>
                      <a:pt x="1164" y="599"/>
                    </a:cubicBezTo>
                    <a:cubicBezTo>
                      <a:pt x="1166" y="599"/>
                      <a:pt x="1165" y="601"/>
                      <a:pt x="1167" y="602"/>
                    </a:cubicBezTo>
                    <a:cubicBezTo>
                      <a:pt x="1169" y="602"/>
                      <a:pt x="1174" y="600"/>
                      <a:pt x="1175" y="600"/>
                    </a:cubicBezTo>
                    <a:cubicBezTo>
                      <a:pt x="1177" y="599"/>
                      <a:pt x="1179" y="598"/>
                      <a:pt x="1182" y="596"/>
                    </a:cubicBezTo>
                    <a:cubicBezTo>
                      <a:pt x="1185" y="594"/>
                      <a:pt x="1187" y="593"/>
                      <a:pt x="1189" y="592"/>
                    </a:cubicBezTo>
                    <a:cubicBezTo>
                      <a:pt x="1191" y="591"/>
                      <a:pt x="1193" y="587"/>
                      <a:pt x="1194" y="586"/>
                    </a:cubicBezTo>
                    <a:cubicBezTo>
                      <a:pt x="1196" y="584"/>
                      <a:pt x="1196" y="582"/>
                      <a:pt x="1197" y="581"/>
                    </a:cubicBezTo>
                    <a:cubicBezTo>
                      <a:pt x="1198" y="580"/>
                      <a:pt x="1200" y="578"/>
                      <a:pt x="1202" y="577"/>
                    </a:cubicBezTo>
                    <a:cubicBezTo>
                      <a:pt x="1203" y="576"/>
                      <a:pt x="1203" y="574"/>
                      <a:pt x="1206" y="571"/>
                    </a:cubicBezTo>
                    <a:cubicBezTo>
                      <a:pt x="1209" y="569"/>
                      <a:pt x="1211" y="566"/>
                      <a:pt x="1213" y="564"/>
                    </a:cubicBezTo>
                    <a:cubicBezTo>
                      <a:pt x="1215" y="563"/>
                      <a:pt x="1218" y="559"/>
                      <a:pt x="1220" y="556"/>
                    </a:cubicBezTo>
                    <a:cubicBezTo>
                      <a:pt x="1222" y="553"/>
                      <a:pt x="1223" y="553"/>
                      <a:pt x="1224" y="551"/>
                    </a:cubicBezTo>
                    <a:cubicBezTo>
                      <a:pt x="1226" y="549"/>
                      <a:pt x="1227" y="545"/>
                      <a:pt x="1228" y="543"/>
                    </a:cubicBezTo>
                    <a:cubicBezTo>
                      <a:pt x="1229" y="540"/>
                      <a:pt x="1232" y="539"/>
                      <a:pt x="1233" y="538"/>
                    </a:cubicBezTo>
                    <a:cubicBezTo>
                      <a:pt x="1234" y="538"/>
                      <a:pt x="1235" y="533"/>
                      <a:pt x="1236" y="532"/>
                    </a:cubicBezTo>
                    <a:cubicBezTo>
                      <a:pt x="1236" y="531"/>
                      <a:pt x="1243" y="525"/>
                      <a:pt x="1244" y="525"/>
                    </a:cubicBezTo>
                    <a:cubicBezTo>
                      <a:pt x="1244" y="524"/>
                      <a:pt x="1244" y="523"/>
                      <a:pt x="1245" y="521"/>
                    </a:cubicBezTo>
                    <a:cubicBezTo>
                      <a:pt x="1246" y="519"/>
                      <a:pt x="1248" y="517"/>
                      <a:pt x="1249" y="515"/>
                    </a:cubicBezTo>
                    <a:cubicBezTo>
                      <a:pt x="1249" y="514"/>
                      <a:pt x="1247" y="515"/>
                      <a:pt x="1247" y="514"/>
                    </a:cubicBezTo>
                    <a:cubicBezTo>
                      <a:pt x="1246" y="513"/>
                      <a:pt x="1250" y="507"/>
                      <a:pt x="1250" y="507"/>
                    </a:cubicBezTo>
                    <a:cubicBezTo>
                      <a:pt x="1249" y="506"/>
                      <a:pt x="1248" y="505"/>
                      <a:pt x="1248" y="503"/>
                    </a:cubicBezTo>
                    <a:cubicBezTo>
                      <a:pt x="1248" y="502"/>
                      <a:pt x="1251" y="501"/>
                      <a:pt x="1252" y="500"/>
                    </a:cubicBezTo>
                    <a:cubicBezTo>
                      <a:pt x="1253" y="498"/>
                      <a:pt x="1250" y="499"/>
                      <a:pt x="1250" y="498"/>
                    </a:cubicBezTo>
                    <a:cubicBezTo>
                      <a:pt x="1249" y="498"/>
                      <a:pt x="1249" y="493"/>
                      <a:pt x="1248" y="491"/>
                    </a:cubicBezTo>
                    <a:cubicBezTo>
                      <a:pt x="1248" y="489"/>
                      <a:pt x="1250" y="489"/>
                      <a:pt x="1250" y="488"/>
                    </a:cubicBezTo>
                    <a:cubicBezTo>
                      <a:pt x="1251" y="486"/>
                      <a:pt x="1251" y="483"/>
                      <a:pt x="1252" y="482"/>
                    </a:cubicBezTo>
                    <a:cubicBezTo>
                      <a:pt x="1252" y="480"/>
                      <a:pt x="1253" y="481"/>
                      <a:pt x="1254" y="480"/>
                    </a:cubicBezTo>
                    <a:cubicBezTo>
                      <a:pt x="1254" y="480"/>
                      <a:pt x="1253" y="480"/>
                      <a:pt x="1252" y="479"/>
                    </a:cubicBezTo>
                    <a:cubicBezTo>
                      <a:pt x="1252" y="479"/>
                      <a:pt x="1253" y="478"/>
                      <a:pt x="1254" y="477"/>
                    </a:cubicBezTo>
                    <a:cubicBezTo>
                      <a:pt x="1254" y="476"/>
                      <a:pt x="1259" y="474"/>
                      <a:pt x="1259" y="473"/>
                    </a:cubicBezTo>
                    <a:cubicBezTo>
                      <a:pt x="1259" y="472"/>
                      <a:pt x="1258" y="471"/>
                      <a:pt x="1258" y="471"/>
                    </a:cubicBezTo>
                    <a:cubicBezTo>
                      <a:pt x="1258" y="470"/>
                      <a:pt x="1260" y="469"/>
                      <a:pt x="1260" y="468"/>
                    </a:cubicBezTo>
                    <a:cubicBezTo>
                      <a:pt x="1260" y="467"/>
                      <a:pt x="1260" y="468"/>
                      <a:pt x="1259" y="468"/>
                    </a:cubicBezTo>
                    <a:cubicBezTo>
                      <a:pt x="1258" y="468"/>
                      <a:pt x="1257" y="466"/>
                      <a:pt x="1256" y="465"/>
                    </a:cubicBezTo>
                    <a:cubicBezTo>
                      <a:pt x="1255" y="465"/>
                      <a:pt x="1256" y="465"/>
                      <a:pt x="1257" y="464"/>
                    </a:cubicBezTo>
                    <a:cubicBezTo>
                      <a:pt x="1257" y="464"/>
                      <a:pt x="1257" y="460"/>
                      <a:pt x="1257" y="459"/>
                    </a:cubicBezTo>
                    <a:cubicBezTo>
                      <a:pt x="1257" y="459"/>
                      <a:pt x="1256" y="459"/>
                      <a:pt x="1254" y="458"/>
                    </a:cubicBezTo>
                    <a:cubicBezTo>
                      <a:pt x="1252" y="457"/>
                      <a:pt x="1251" y="456"/>
                      <a:pt x="1251" y="455"/>
                    </a:cubicBezTo>
                    <a:cubicBezTo>
                      <a:pt x="1251" y="454"/>
                      <a:pt x="1255" y="456"/>
                      <a:pt x="1257" y="457"/>
                    </a:cubicBezTo>
                    <a:cubicBezTo>
                      <a:pt x="1259" y="457"/>
                      <a:pt x="1259" y="455"/>
                      <a:pt x="1259" y="455"/>
                    </a:cubicBezTo>
                    <a:cubicBezTo>
                      <a:pt x="1260" y="454"/>
                      <a:pt x="1260" y="453"/>
                      <a:pt x="1259" y="452"/>
                    </a:cubicBezTo>
                    <a:cubicBezTo>
                      <a:pt x="1258" y="451"/>
                      <a:pt x="1254" y="449"/>
                      <a:pt x="1251" y="447"/>
                    </a:cubicBezTo>
                    <a:cubicBezTo>
                      <a:pt x="1247" y="446"/>
                      <a:pt x="1249" y="445"/>
                      <a:pt x="1246" y="443"/>
                    </a:cubicBezTo>
                    <a:cubicBezTo>
                      <a:pt x="1244" y="442"/>
                      <a:pt x="1244" y="439"/>
                      <a:pt x="1242" y="437"/>
                    </a:cubicBezTo>
                    <a:cubicBezTo>
                      <a:pt x="1241" y="435"/>
                      <a:pt x="1241" y="437"/>
                      <a:pt x="1239" y="438"/>
                    </a:cubicBezTo>
                    <a:cubicBezTo>
                      <a:pt x="1237" y="439"/>
                      <a:pt x="1231" y="437"/>
                      <a:pt x="1230" y="438"/>
                    </a:cubicBezTo>
                    <a:cubicBezTo>
                      <a:pt x="1228" y="438"/>
                      <a:pt x="1230" y="438"/>
                      <a:pt x="1230" y="438"/>
                    </a:cubicBezTo>
                    <a:cubicBezTo>
                      <a:pt x="1230" y="439"/>
                      <a:pt x="1229" y="439"/>
                      <a:pt x="1229" y="440"/>
                    </a:cubicBezTo>
                    <a:cubicBezTo>
                      <a:pt x="1230" y="441"/>
                      <a:pt x="1230" y="441"/>
                      <a:pt x="1231" y="441"/>
                    </a:cubicBezTo>
                    <a:cubicBezTo>
                      <a:pt x="1231" y="442"/>
                      <a:pt x="1228" y="448"/>
                      <a:pt x="1227" y="449"/>
                    </a:cubicBezTo>
                    <a:cubicBezTo>
                      <a:pt x="1226" y="449"/>
                      <a:pt x="1225" y="449"/>
                      <a:pt x="1224" y="449"/>
                    </a:cubicBezTo>
                    <a:cubicBezTo>
                      <a:pt x="1223" y="449"/>
                      <a:pt x="1227" y="445"/>
                      <a:pt x="1227" y="444"/>
                    </a:cubicBezTo>
                    <a:cubicBezTo>
                      <a:pt x="1227" y="444"/>
                      <a:pt x="1228" y="443"/>
                      <a:pt x="1227" y="442"/>
                    </a:cubicBezTo>
                    <a:cubicBezTo>
                      <a:pt x="1227" y="441"/>
                      <a:pt x="1222" y="447"/>
                      <a:pt x="1221" y="448"/>
                    </a:cubicBezTo>
                    <a:cubicBezTo>
                      <a:pt x="1220" y="449"/>
                      <a:pt x="1215" y="449"/>
                      <a:pt x="1213" y="448"/>
                    </a:cubicBezTo>
                    <a:cubicBezTo>
                      <a:pt x="1211" y="448"/>
                      <a:pt x="1219" y="444"/>
                      <a:pt x="1219" y="443"/>
                    </a:cubicBezTo>
                    <a:cubicBezTo>
                      <a:pt x="1220" y="442"/>
                      <a:pt x="1216" y="441"/>
                      <a:pt x="1216" y="441"/>
                    </a:cubicBezTo>
                    <a:cubicBezTo>
                      <a:pt x="1215" y="441"/>
                      <a:pt x="1213" y="442"/>
                      <a:pt x="1213" y="442"/>
                    </a:cubicBezTo>
                    <a:cubicBezTo>
                      <a:pt x="1213" y="442"/>
                      <a:pt x="1209" y="445"/>
                      <a:pt x="1208" y="445"/>
                    </a:cubicBezTo>
                    <a:cubicBezTo>
                      <a:pt x="1206" y="445"/>
                      <a:pt x="1207" y="443"/>
                      <a:pt x="1207" y="443"/>
                    </a:cubicBezTo>
                    <a:cubicBezTo>
                      <a:pt x="1207" y="442"/>
                      <a:pt x="1208" y="440"/>
                      <a:pt x="1208" y="440"/>
                    </a:cubicBezTo>
                    <a:cubicBezTo>
                      <a:pt x="1209" y="439"/>
                      <a:pt x="1208" y="436"/>
                      <a:pt x="1208" y="435"/>
                    </a:cubicBezTo>
                    <a:cubicBezTo>
                      <a:pt x="1207" y="435"/>
                      <a:pt x="1209" y="434"/>
                      <a:pt x="1209" y="434"/>
                    </a:cubicBezTo>
                    <a:cubicBezTo>
                      <a:pt x="1208" y="434"/>
                      <a:pt x="1208" y="432"/>
                      <a:pt x="1208" y="432"/>
                    </a:cubicBezTo>
                    <a:cubicBezTo>
                      <a:pt x="1207" y="432"/>
                      <a:pt x="1205" y="431"/>
                      <a:pt x="1203" y="431"/>
                    </a:cubicBezTo>
                    <a:cubicBezTo>
                      <a:pt x="1201" y="431"/>
                      <a:pt x="1193" y="431"/>
                      <a:pt x="1192" y="431"/>
                    </a:cubicBezTo>
                    <a:cubicBezTo>
                      <a:pt x="1191" y="431"/>
                      <a:pt x="1190" y="430"/>
                      <a:pt x="1190" y="429"/>
                    </a:cubicBezTo>
                    <a:cubicBezTo>
                      <a:pt x="1190" y="428"/>
                      <a:pt x="1192" y="426"/>
                      <a:pt x="1194" y="424"/>
                    </a:cubicBezTo>
                    <a:cubicBezTo>
                      <a:pt x="1196" y="423"/>
                      <a:pt x="1199" y="423"/>
                      <a:pt x="1201" y="422"/>
                    </a:cubicBezTo>
                    <a:cubicBezTo>
                      <a:pt x="1203" y="422"/>
                      <a:pt x="1202" y="421"/>
                      <a:pt x="1202" y="420"/>
                    </a:cubicBezTo>
                    <a:cubicBezTo>
                      <a:pt x="1202" y="420"/>
                      <a:pt x="1208" y="416"/>
                      <a:pt x="1211" y="414"/>
                    </a:cubicBezTo>
                    <a:cubicBezTo>
                      <a:pt x="1215" y="413"/>
                      <a:pt x="1215" y="412"/>
                      <a:pt x="1217" y="410"/>
                    </a:cubicBezTo>
                    <a:cubicBezTo>
                      <a:pt x="1220" y="407"/>
                      <a:pt x="1224" y="406"/>
                      <a:pt x="1224" y="404"/>
                    </a:cubicBezTo>
                    <a:cubicBezTo>
                      <a:pt x="1225" y="403"/>
                      <a:pt x="1223" y="404"/>
                      <a:pt x="1223" y="403"/>
                    </a:cubicBezTo>
                    <a:cubicBezTo>
                      <a:pt x="1224" y="402"/>
                      <a:pt x="1228" y="396"/>
                      <a:pt x="1229" y="395"/>
                    </a:cubicBezTo>
                    <a:cubicBezTo>
                      <a:pt x="1230" y="394"/>
                      <a:pt x="1235" y="391"/>
                      <a:pt x="1237" y="389"/>
                    </a:cubicBezTo>
                    <a:cubicBezTo>
                      <a:pt x="1240" y="387"/>
                      <a:pt x="1241" y="387"/>
                      <a:pt x="1243" y="385"/>
                    </a:cubicBezTo>
                    <a:cubicBezTo>
                      <a:pt x="1245" y="383"/>
                      <a:pt x="1248" y="383"/>
                      <a:pt x="1249" y="383"/>
                    </a:cubicBezTo>
                    <a:cubicBezTo>
                      <a:pt x="1250" y="382"/>
                      <a:pt x="1250" y="380"/>
                      <a:pt x="1250" y="378"/>
                    </a:cubicBezTo>
                    <a:cubicBezTo>
                      <a:pt x="1250" y="377"/>
                      <a:pt x="1252" y="375"/>
                      <a:pt x="1253" y="374"/>
                    </a:cubicBezTo>
                    <a:cubicBezTo>
                      <a:pt x="1254" y="373"/>
                      <a:pt x="1258" y="371"/>
                      <a:pt x="1260" y="369"/>
                    </a:cubicBezTo>
                    <a:cubicBezTo>
                      <a:pt x="1261" y="367"/>
                      <a:pt x="1265" y="363"/>
                      <a:pt x="1268" y="362"/>
                    </a:cubicBezTo>
                    <a:cubicBezTo>
                      <a:pt x="1270" y="360"/>
                      <a:pt x="1276" y="358"/>
                      <a:pt x="1279" y="357"/>
                    </a:cubicBezTo>
                    <a:cubicBezTo>
                      <a:pt x="1282" y="357"/>
                      <a:pt x="1289" y="358"/>
                      <a:pt x="1294" y="357"/>
                    </a:cubicBezTo>
                    <a:cubicBezTo>
                      <a:pt x="1300" y="355"/>
                      <a:pt x="1306" y="356"/>
                      <a:pt x="1309" y="356"/>
                    </a:cubicBezTo>
                    <a:cubicBezTo>
                      <a:pt x="1311" y="357"/>
                      <a:pt x="1308" y="359"/>
                      <a:pt x="1308" y="360"/>
                    </a:cubicBezTo>
                    <a:cubicBezTo>
                      <a:pt x="1308" y="361"/>
                      <a:pt x="1309" y="360"/>
                      <a:pt x="1311" y="360"/>
                    </a:cubicBezTo>
                    <a:cubicBezTo>
                      <a:pt x="1312" y="360"/>
                      <a:pt x="1311" y="360"/>
                      <a:pt x="1314" y="360"/>
                    </a:cubicBezTo>
                    <a:cubicBezTo>
                      <a:pt x="1316" y="360"/>
                      <a:pt x="1314" y="359"/>
                      <a:pt x="1314" y="358"/>
                    </a:cubicBezTo>
                    <a:cubicBezTo>
                      <a:pt x="1314" y="357"/>
                      <a:pt x="1314" y="356"/>
                      <a:pt x="1315" y="356"/>
                    </a:cubicBezTo>
                    <a:cubicBezTo>
                      <a:pt x="1317" y="356"/>
                      <a:pt x="1319" y="357"/>
                      <a:pt x="1322" y="358"/>
                    </a:cubicBezTo>
                    <a:cubicBezTo>
                      <a:pt x="1324" y="359"/>
                      <a:pt x="1325" y="358"/>
                      <a:pt x="1327" y="359"/>
                    </a:cubicBezTo>
                    <a:cubicBezTo>
                      <a:pt x="1329" y="360"/>
                      <a:pt x="1329" y="358"/>
                      <a:pt x="1332" y="358"/>
                    </a:cubicBezTo>
                    <a:cubicBezTo>
                      <a:pt x="1334" y="357"/>
                      <a:pt x="1335" y="356"/>
                      <a:pt x="1336" y="357"/>
                    </a:cubicBezTo>
                    <a:cubicBezTo>
                      <a:pt x="1338" y="358"/>
                      <a:pt x="1342" y="360"/>
                      <a:pt x="1343" y="359"/>
                    </a:cubicBezTo>
                    <a:cubicBezTo>
                      <a:pt x="1343" y="359"/>
                      <a:pt x="1343" y="358"/>
                      <a:pt x="1342" y="358"/>
                    </a:cubicBezTo>
                    <a:cubicBezTo>
                      <a:pt x="1342" y="357"/>
                      <a:pt x="1341" y="357"/>
                      <a:pt x="1341" y="357"/>
                    </a:cubicBezTo>
                    <a:cubicBezTo>
                      <a:pt x="1340" y="356"/>
                      <a:pt x="1340" y="356"/>
                      <a:pt x="1341" y="355"/>
                    </a:cubicBezTo>
                    <a:cubicBezTo>
                      <a:pt x="1342" y="354"/>
                      <a:pt x="1345" y="356"/>
                      <a:pt x="1345" y="356"/>
                    </a:cubicBezTo>
                    <a:cubicBezTo>
                      <a:pt x="1346" y="355"/>
                      <a:pt x="1344" y="354"/>
                      <a:pt x="1344" y="353"/>
                    </a:cubicBezTo>
                    <a:cubicBezTo>
                      <a:pt x="1343" y="353"/>
                      <a:pt x="1345" y="351"/>
                      <a:pt x="1346" y="351"/>
                    </a:cubicBezTo>
                    <a:cubicBezTo>
                      <a:pt x="1347" y="351"/>
                      <a:pt x="1349" y="351"/>
                      <a:pt x="1350" y="350"/>
                    </a:cubicBezTo>
                    <a:cubicBezTo>
                      <a:pt x="1351" y="350"/>
                      <a:pt x="1358" y="353"/>
                      <a:pt x="1359" y="354"/>
                    </a:cubicBezTo>
                    <a:cubicBezTo>
                      <a:pt x="1360" y="355"/>
                      <a:pt x="1361" y="354"/>
                      <a:pt x="1365" y="353"/>
                    </a:cubicBezTo>
                    <a:cubicBezTo>
                      <a:pt x="1369" y="353"/>
                      <a:pt x="1371" y="355"/>
                      <a:pt x="1372" y="356"/>
                    </a:cubicBezTo>
                    <a:cubicBezTo>
                      <a:pt x="1374" y="357"/>
                      <a:pt x="1373" y="357"/>
                      <a:pt x="1373" y="358"/>
                    </a:cubicBezTo>
                    <a:cubicBezTo>
                      <a:pt x="1373" y="359"/>
                      <a:pt x="1380" y="359"/>
                      <a:pt x="1379" y="360"/>
                    </a:cubicBezTo>
                    <a:cubicBezTo>
                      <a:pt x="1379" y="360"/>
                      <a:pt x="1374" y="361"/>
                      <a:pt x="1372" y="361"/>
                    </a:cubicBezTo>
                    <a:cubicBezTo>
                      <a:pt x="1370" y="361"/>
                      <a:pt x="1367" y="361"/>
                      <a:pt x="1366" y="361"/>
                    </a:cubicBezTo>
                    <a:cubicBezTo>
                      <a:pt x="1366" y="362"/>
                      <a:pt x="1369" y="365"/>
                      <a:pt x="1369" y="365"/>
                    </a:cubicBezTo>
                    <a:cubicBezTo>
                      <a:pt x="1370" y="365"/>
                      <a:pt x="1379" y="363"/>
                      <a:pt x="1380" y="362"/>
                    </a:cubicBezTo>
                    <a:cubicBezTo>
                      <a:pt x="1382" y="362"/>
                      <a:pt x="1384" y="364"/>
                      <a:pt x="1386" y="365"/>
                    </a:cubicBezTo>
                    <a:cubicBezTo>
                      <a:pt x="1388" y="365"/>
                      <a:pt x="1387" y="363"/>
                      <a:pt x="1387" y="362"/>
                    </a:cubicBezTo>
                    <a:cubicBezTo>
                      <a:pt x="1388" y="361"/>
                      <a:pt x="1390" y="362"/>
                      <a:pt x="1390" y="361"/>
                    </a:cubicBezTo>
                    <a:cubicBezTo>
                      <a:pt x="1390" y="360"/>
                      <a:pt x="1391" y="359"/>
                      <a:pt x="1391" y="359"/>
                    </a:cubicBezTo>
                    <a:cubicBezTo>
                      <a:pt x="1392" y="359"/>
                      <a:pt x="1393" y="360"/>
                      <a:pt x="1394" y="361"/>
                    </a:cubicBezTo>
                    <a:cubicBezTo>
                      <a:pt x="1395" y="361"/>
                      <a:pt x="1397" y="362"/>
                      <a:pt x="1398" y="362"/>
                    </a:cubicBezTo>
                    <a:cubicBezTo>
                      <a:pt x="1399" y="362"/>
                      <a:pt x="1401" y="361"/>
                      <a:pt x="1403" y="360"/>
                    </a:cubicBezTo>
                    <a:cubicBezTo>
                      <a:pt x="1404" y="359"/>
                      <a:pt x="1411" y="360"/>
                      <a:pt x="1411" y="360"/>
                    </a:cubicBezTo>
                    <a:cubicBezTo>
                      <a:pt x="1412" y="360"/>
                      <a:pt x="1412" y="359"/>
                      <a:pt x="1411" y="358"/>
                    </a:cubicBezTo>
                    <a:cubicBezTo>
                      <a:pt x="1411" y="357"/>
                      <a:pt x="1410" y="356"/>
                      <a:pt x="1408" y="356"/>
                    </a:cubicBezTo>
                    <a:cubicBezTo>
                      <a:pt x="1406" y="355"/>
                      <a:pt x="1405" y="355"/>
                      <a:pt x="1404" y="355"/>
                    </a:cubicBezTo>
                    <a:cubicBezTo>
                      <a:pt x="1403" y="355"/>
                      <a:pt x="1404" y="356"/>
                      <a:pt x="1404" y="357"/>
                    </a:cubicBezTo>
                    <a:cubicBezTo>
                      <a:pt x="1403" y="358"/>
                      <a:pt x="1402" y="356"/>
                      <a:pt x="1402" y="356"/>
                    </a:cubicBezTo>
                    <a:cubicBezTo>
                      <a:pt x="1401" y="355"/>
                      <a:pt x="1400" y="356"/>
                      <a:pt x="1399" y="355"/>
                    </a:cubicBezTo>
                    <a:cubicBezTo>
                      <a:pt x="1399" y="355"/>
                      <a:pt x="1402" y="354"/>
                      <a:pt x="1402" y="353"/>
                    </a:cubicBezTo>
                    <a:cubicBezTo>
                      <a:pt x="1403" y="353"/>
                      <a:pt x="1401" y="349"/>
                      <a:pt x="1401" y="349"/>
                    </a:cubicBezTo>
                    <a:cubicBezTo>
                      <a:pt x="1401" y="348"/>
                      <a:pt x="1402" y="349"/>
                      <a:pt x="1403" y="348"/>
                    </a:cubicBezTo>
                    <a:cubicBezTo>
                      <a:pt x="1405" y="348"/>
                      <a:pt x="1404" y="347"/>
                      <a:pt x="1404" y="346"/>
                    </a:cubicBezTo>
                    <a:cubicBezTo>
                      <a:pt x="1405" y="346"/>
                      <a:pt x="1409" y="342"/>
                      <a:pt x="1411" y="341"/>
                    </a:cubicBezTo>
                    <a:cubicBezTo>
                      <a:pt x="1414" y="339"/>
                      <a:pt x="1418" y="335"/>
                      <a:pt x="1419" y="334"/>
                    </a:cubicBezTo>
                    <a:cubicBezTo>
                      <a:pt x="1421" y="334"/>
                      <a:pt x="1421" y="330"/>
                      <a:pt x="1421" y="329"/>
                    </a:cubicBezTo>
                    <a:cubicBezTo>
                      <a:pt x="1422" y="328"/>
                      <a:pt x="1427" y="326"/>
                      <a:pt x="1428" y="326"/>
                    </a:cubicBezTo>
                    <a:cubicBezTo>
                      <a:pt x="1428" y="325"/>
                      <a:pt x="1428" y="323"/>
                      <a:pt x="1428" y="322"/>
                    </a:cubicBezTo>
                    <a:cubicBezTo>
                      <a:pt x="1428" y="321"/>
                      <a:pt x="1433" y="319"/>
                      <a:pt x="1435" y="318"/>
                    </a:cubicBezTo>
                    <a:cubicBezTo>
                      <a:pt x="1437" y="317"/>
                      <a:pt x="1439" y="317"/>
                      <a:pt x="1442" y="317"/>
                    </a:cubicBezTo>
                    <a:cubicBezTo>
                      <a:pt x="1445" y="317"/>
                      <a:pt x="1449" y="316"/>
                      <a:pt x="1451" y="316"/>
                    </a:cubicBezTo>
                    <a:cubicBezTo>
                      <a:pt x="1453" y="316"/>
                      <a:pt x="1454" y="315"/>
                      <a:pt x="1455" y="314"/>
                    </a:cubicBezTo>
                    <a:cubicBezTo>
                      <a:pt x="1457" y="314"/>
                      <a:pt x="1458" y="316"/>
                      <a:pt x="1459" y="316"/>
                    </a:cubicBezTo>
                    <a:cubicBezTo>
                      <a:pt x="1460" y="317"/>
                      <a:pt x="1460" y="318"/>
                      <a:pt x="1459" y="319"/>
                    </a:cubicBezTo>
                    <a:cubicBezTo>
                      <a:pt x="1459" y="320"/>
                      <a:pt x="1467" y="315"/>
                      <a:pt x="1468" y="314"/>
                    </a:cubicBezTo>
                    <a:cubicBezTo>
                      <a:pt x="1469" y="313"/>
                      <a:pt x="1469" y="316"/>
                      <a:pt x="1469" y="317"/>
                    </a:cubicBezTo>
                    <a:cubicBezTo>
                      <a:pt x="1469" y="317"/>
                      <a:pt x="1468" y="318"/>
                      <a:pt x="1467" y="319"/>
                    </a:cubicBezTo>
                    <a:cubicBezTo>
                      <a:pt x="1467" y="319"/>
                      <a:pt x="1468" y="320"/>
                      <a:pt x="1467" y="321"/>
                    </a:cubicBezTo>
                    <a:cubicBezTo>
                      <a:pt x="1466" y="322"/>
                      <a:pt x="1465" y="322"/>
                      <a:pt x="1465" y="323"/>
                    </a:cubicBezTo>
                    <a:cubicBezTo>
                      <a:pt x="1465" y="324"/>
                      <a:pt x="1465" y="324"/>
                      <a:pt x="1465" y="325"/>
                    </a:cubicBezTo>
                    <a:cubicBezTo>
                      <a:pt x="1465" y="325"/>
                      <a:pt x="1461" y="325"/>
                      <a:pt x="1461" y="325"/>
                    </a:cubicBezTo>
                    <a:cubicBezTo>
                      <a:pt x="1460" y="326"/>
                      <a:pt x="1462" y="326"/>
                      <a:pt x="1463" y="326"/>
                    </a:cubicBezTo>
                    <a:cubicBezTo>
                      <a:pt x="1464" y="326"/>
                      <a:pt x="1464" y="327"/>
                      <a:pt x="1465" y="328"/>
                    </a:cubicBezTo>
                    <a:cubicBezTo>
                      <a:pt x="1465" y="329"/>
                      <a:pt x="1463" y="330"/>
                      <a:pt x="1462" y="331"/>
                    </a:cubicBezTo>
                    <a:cubicBezTo>
                      <a:pt x="1462" y="332"/>
                      <a:pt x="1467" y="331"/>
                      <a:pt x="1468" y="331"/>
                    </a:cubicBezTo>
                    <a:cubicBezTo>
                      <a:pt x="1470" y="331"/>
                      <a:pt x="1467" y="332"/>
                      <a:pt x="1467" y="333"/>
                    </a:cubicBezTo>
                    <a:cubicBezTo>
                      <a:pt x="1466" y="333"/>
                      <a:pt x="1467" y="334"/>
                      <a:pt x="1467" y="334"/>
                    </a:cubicBezTo>
                    <a:cubicBezTo>
                      <a:pt x="1468" y="335"/>
                      <a:pt x="1467" y="335"/>
                      <a:pt x="1466" y="337"/>
                    </a:cubicBezTo>
                    <a:cubicBezTo>
                      <a:pt x="1465" y="338"/>
                      <a:pt x="1472" y="335"/>
                      <a:pt x="1473" y="334"/>
                    </a:cubicBezTo>
                    <a:cubicBezTo>
                      <a:pt x="1475" y="334"/>
                      <a:pt x="1474" y="332"/>
                      <a:pt x="1474" y="332"/>
                    </a:cubicBezTo>
                    <a:cubicBezTo>
                      <a:pt x="1475" y="331"/>
                      <a:pt x="1476" y="330"/>
                      <a:pt x="1477" y="330"/>
                    </a:cubicBezTo>
                    <a:cubicBezTo>
                      <a:pt x="1478" y="329"/>
                      <a:pt x="1491" y="319"/>
                      <a:pt x="1492" y="319"/>
                    </a:cubicBezTo>
                    <a:cubicBezTo>
                      <a:pt x="1493" y="318"/>
                      <a:pt x="1493" y="319"/>
                      <a:pt x="1494" y="320"/>
                    </a:cubicBezTo>
                    <a:cubicBezTo>
                      <a:pt x="1495" y="320"/>
                      <a:pt x="1496" y="318"/>
                      <a:pt x="1496" y="318"/>
                    </a:cubicBezTo>
                    <a:cubicBezTo>
                      <a:pt x="1497" y="318"/>
                      <a:pt x="1497" y="320"/>
                      <a:pt x="1498" y="321"/>
                    </a:cubicBezTo>
                    <a:cubicBezTo>
                      <a:pt x="1499" y="322"/>
                      <a:pt x="1502" y="318"/>
                      <a:pt x="1501" y="318"/>
                    </a:cubicBezTo>
                    <a:cubicBezTo>
                      <a:pt x="1500" y="318"/>
                      <a:pt x="1498" y="317"/>
                      <a:pt x="1498" y="316"/>
                    </a:cubicBezTo>
                    <a:cubicBezTo>
                      <a:pt x="1498" y="315"/>
                      <a:pt x="1502" y="307"/>
                      <a:pt x="1502" y="306"/>
                    </a:cubicBezTo>
                    <a:cubicBezTo>
                      <a:pt x="1502" y="306"/>
                      <a:pt x="1501" y="304"/>
                      <a:pt x="1501" y="304"/>
                    </a:cubicBezTo>
                    <a:cubicBezTo>
                      <a:pt x="1501" y="304"/>
                      <a:pt x="1510" y="301"/>
                      <a:pt x="1512" y="301"/>
                    </a:cubicBezTo>
                    <a:cubicBezTo>
                      <a:pt x="1513" y="301"/>
                      <a:pt x="1513" y="301"/>
                      <a:pt x="1514" y="301"/>
                    </a:cubicBezTo>
                    <a:cubicBezTo>
                      <a:pt x="1516" y="301"/>
                      <a:pt x="1517" y="302"/>
                      <a:pt x="1517" y="303"/>
                    </a:cubicBezTo>
                    <a:cubicBezTo>
                      <a:pt x="1517" y="303"/>
                      <a:pt x="1520" y="303"/>
                      <a:pt x="1521" y="304"/>
                    </a:cubicBezTo>
                    <a:cubicBezTo>
                      <a:pt x="1523" y="304"/>
                      <a:pt x="1527" y="305"/>
                      <a:pt x="1526" y="306"/>
                    </a:cubicBezTo>
                    <a:cubicBezTo>
                      <a:pt x="1526" y="307"/>
                      <a:pt x="1523" y="305"/>
                      <a:pt x="1522" y="306"/>
                    </a:cubicBezTo>
                    <a:cubicBezTo>
                      <a:pt x="1521" y="306"/>
                      <a:pt x="1524" y="308"/>
                      <a:pt x="1523" y="308"/>
                    </a:cubicBezTo>
                    <a:cubicBezTo>
                      <a:pt x="1523" y="309"/>
                      <a:pt x="1520" y="306"/>
                      <a:pt x="1520" y="306"/>
                    </a:cubicBezTo>
                    <a:cubicBezTo>
                      <a:pt x="1519" y="305"/>
                      <a:pt x="1517" y="305"/>
                      <a:pt x="1516" y="305"/>
                    </a:cubicBezTo>
                    <a:cubicBezTo>
                      <a:pt x="1514" y="305"/>
                      <a:pt x="1511" y="308"/>
                      <a:pt x="1510" y="309"/>
                    </a:cubicBezTo>
                    <a:cubicBezTo>
                      <a:pt x="1510" y="310"/>
                      <a:pt x="1510" y="317"/>
                      <a:pt x="1510" y="318"/>
                    </a:cubicBezTo>
                    <a:cubicBezTo>
                      <a:pt x="1509" y="319"/>
                      <a:pt x="1507" y="320"/>
                      <a:pt x="1507" y="321"/>
                    </a:cubicBezTo>
                    <a:cubicBezTo>
                      <a:pt x="1507" y="322"/>
                      <a:pt x="1509" y="323"/>
                      <a:pt x="1509" y="324"/>
                    </a:cubicBezTo>
                    <a:cubicBezTo>
                      <a:pt x="1510" y="325"/>
                      <a:pt x="1509" y="326"/>
                      <a:pt x="1508" y="326"/>
                    </a:cubicBezTo>
                    <a:cubicBezTo>
                      <a:pt x="1507" y="327"/>
                      <a:pt x="1506" y="327"/>
                      <a:pt x="1505" y="328"/>
                    </a:cubicBezTo>
                    <a:cubicBezTo>
                      <a:pt x="1504" y="329"/>
                      <a:pt x="1505" y="331"/>
                      <a:pt x="1505" y="332"/>
                    </a:cubicBezTo>
                    <a:cubicBezTo>
                      <a:pt x="1505" y="333"/>
                      <a:pt x="1501" y="334"/>
                      <a:pt x="1500" y="335"/>
                    </a:cubicBezTo>
                    <a:cubicBezTo>
                      <a:pt x="1498" y="335"/>
                      <a:pt x="1495" y="337"/>
                      <a:pt x="1493" y="338"/>
                    </a:cubicBezTo>
                    <a:cubicBezTo>
                      <a:pt x="1491" y="339"/>
                      <a:pt x="1488" y="339"/>
                      <a:pt x="1487" y="339"/>
                    </a:cubicBezTo>
                    <a:cubicBezTo>
                      <a:pt x="1486" y="340"/>
                      <a:pt x="1486" y="341"/>
                      <a:pt x="1486" y="342"/>
                    </a:cubicBezTo>
                    <a:cubicBezTo>
                      <a:pt x="1485" y="343"/>
                      <a:pt x="1482" y="345"/>
                      <a:pt x="1480" y="347"/>
                    </a:cubicBezTo>
                    <a:cubicBezTo>
                      <a:pt x="1478" y="348"/>
                      <a:pt x="1476" y="351"/>
                      <a:pt x="1473" y="354"/>
                    </a:cubicBezTo>
                    <a:cubicBezTo>
                      <a:pt x="1470" y="356"/>
                      <a:pt x="1467" y="357"/>
                      <a:pt x="1465" y="359"/>
                    </a:cubicBezTo>
                    <a:cubicBezTo>
                      <a:pt x="1462" y="361"/>
                      <a:pt x="1457" y="371"/>
                      <a:pt x="1457" y="371"/>
                    </a:cubicBezTo>
                    <a:cubicBezTo>
                      <a:pt x="1456" y="372"/>
                      <a:pt x="1453" y="374"/>
                      <a:pt x="1452" y="375"/>
                    </a:cubicBezTo>
                    <a:cubicBezTo>
                      <a:pt x="1450" y="376"/>
                      <a:pt x="1447" y="377"/>
                      <a:pt x="1447" y="378"/>
                    </a:cubicBezTo>
                    <a:cubicBezTo>
                      <a:pt x="1446" y="379"/>
                      <a:pt x="1447" y="380"/>
                      <a:pt x="1447" y="381"/>
                    </a:cubicBezTo>
                    <a:cubicBezTo>
                      <a:pt x="1446" y="381"/>
                      <a:pt x="1445" y="380"/>
                      <a:pt x="1444" y="379"/>
                    </a:cubicBezTo>
                    <a:cubicBezTo>
                      <a:pt x="1443" y="379"/>
                      <a:pt x="1440" y="379"/>
                      <a:pt x="1439" y="379"/>
                    </a:cubicBezTo>
                    <a:cubicBezTo>
                      <a:pt x="1439" y="380"/>
                      <a:pt x="1438" y="381"/>
                      <a:pt x="1437" y="382"/>
                    </a:cubicBezTo>
                    <a:cubicBezTo>
                      <a:pt x="1437" y="383"/>
                      <a:pt x="1430" y="383"/>
                      <a:pt x="1429" y="384"/>
                    </a:cubicBezTo>
                    <a:cubicBezTo>
                      <a:pt x="1428" y="384"/>
                      <a:pt x="1431" y="388"/>
                      <a:pt x="1432" y="389"/>
                    </a:cubicBezTo>
                    <a:cubicBezTo>
                      <a:pt x="1432" y="390"/>
                      <a:pt x="1430" y="394"/>
                      <a:pt x="1429" y="395"/>
                    </a:cubicBezTo>
                    <a:cubicBezTo>
                      <a:pt x="1428" y="396"/>
                      <a:pt x="1429" y="394"/>
                      <a:pt x="1427" y="394"/>
                    </a:cubicBezTo>
                    <a:cubicBezTo>
                      <a:pt x="1425" y="394"/>
                      <a:pt x="1422" y="398"/>
                      <a:pt x="1420" y="401"/>
                    </a:cubicBezTo>
                    <a:cubicBezTo>
                      <a:pt x="1418" y="403"/>
                      <a:pt x="1417" y="411"/>
                      <a:pt x="1417" y="413"/>
                    </a:cubicBezTo>
                    <a:cubicBezTo>
                      <a:pt x="1416" y="416"/>
                      <a:pt x="1416" y="427"/>
                      <a:pt x="1416" y="428"/>
                    </a:cubicBezTo>
                    <a:cubicBezTo>
                      <a:pt x="1416" y="429"/>
                      <a:pt x="1419" y="438"/>
                      <a:pt x="1419" y="441"/>
                    </a:cubicBezTo>
                    <a:cubicBezTo>
                      <a:pt x="1419" y="444"/>
                      <a:pt x="1421" y="453"/>
                      <a:pt x="1421" y="454"/>
                    </a:cubicBezTo>
                    <a:cubicBezTo>
                      <a:pt x="1421" y="455"/>
                      <a:pt x="1422" y="460"/>
                      <a:pt x="1423" y="461"/>
                    </a:cubicBezTo>
                    <a:cubicBezTo>
                      <a:pt x="1423" y="462"/>
                      <a:pt x="1423" y="463"/>
                      <a:pt x="1425" y="463"/>
                    </a:cubicBezTo>
                    <a:cubicBezTo>
                      <a:pt x="1427" y="463"/>
                      <a:pt x="1425" y="467"/>
                      <a:pt x="1426" y="469"/>
                    </a:cubicBezTo>
                    <a:cubicBezTo>
                      <a:pt x="1426" y="471"/>
                      <a:pt x="1426" y="480"/>
                      <a:pt x="1427" y="482"/>
                    </a:cubicBezTo>
                    <a:cubicBezTo>
                      <a:pt x="1427" y="483"/>
                      <a:pt x="1428" y="483"/>
                      <a:pt x="1428" y="483"/>
                    </a:cubicBezTo>
                    <a:cubicBezTo>
                      <a:pt x="1429" y="484"/>
                      <a:pt x="1428" y="487"/>
                      <a:pt x="1428" y="488"/>
                    </a:cubicBezTo>
                    <a:cubicBezTo>
                      <a:pt x="1428" y="489"/>
                      <a:pt x="1436" y="482"/>
                      <a:pt x="1437" y="481"/>
                    </a:cubicBezTo>
                    <a:cubicBezTo>
                      <a:pt x="1437" y="480"/>
                      <a:pt x="1441" y="475"/>
                      <a:pt x="1443" y="473"/>
                    </a:cubicBezTo>
                    <a:cubicBezTo>
                      <a:pt x="1444" y="472"/>
                      <a:pt x="1448" y="468"/>
                      <a:pt x="1448" y="467"/>
                    </a:cubicBezTo>
                    <a:cubicBezTo>
                      <a:pt x="1449" y="465"/>
                      <a:pt x="1448" y="464"/>
                      <a:pt x="1447" y="463"/>
                    </a:cubicBezTo>
                    <a:cubicBezTo>
                      <a:pt x="1447" y="462"/>
                      <a:pt x="1449" y="462"/>
                      <a:pt x="1449" y="461"/>
                    </a:cubicBezTo>
                    <a:cubicBezTo>
                      <a:pt x="1449" y="460"/>
                      <a:pt x="1449" y="460"/>
                      <a:pt x="1449" y="459"/>
                    </a:cubicBezTo>
                    <a:cubicBezTo>
                      <a:pt x="1449" y="458"/>
                      <a:pt x="1454" y="456"/>
                      <a:pt x="1454" y="455"/>
                    </a:cubicBezTo>
                    <a:cubicBezTo>
                      <a:pt x="1455" y="454"/>
                      <a:pt x="1460" y="452"/>
                      <a:pt x="1462" y="452"/>
                    </a:cubicBezTo>
                    <a:cubicBezTo>
                      <a:pt x="1463" y="452"/>
                      <a:pt x="1462" y="453"/>
                      <a:pt x="1462" y="454"/>
                    </a:cubicBezTo>
                    <a:cubicBezTo>
                      <a:pt x="1462" y="455"/>
                      <a:pt x="1465" y="455"/>
                      <a:pt x="1465" y="455"/>
                    </a:cubicBezTo>
                    <a:cubicBezTo>
                      <a:pt x="1466" y="454"/>
                      <a:pt x="1463" y="451"/>
                      <a:pt x="1463" y="449"/>
                    </a:cubicBezTo>
                    <a:cubicBezTo>
                      <a:pt x="1462" y="448"/>
                      <a:pt x="1464" y="449"/>
                      <a:pt x="1464" y="449"/>
                    </a:cubicBezTo>
                    <a:cubicBezTo>
                      <a:pt x="1465" y="448"/>
                      <a:pt x="1463" y="446"/>
                      <a:pt x="1463" y="445"/>
                    </a:cubicBezTo>
                    <a:cubicBezTo>
                      <a:pt x="1463" y="444"/>
                      <a:pt x="1464" y="440"/>
                      <a:pt x="1465" y="439"/>
                    </a:cubicBezTo>
                    <a:cubicBezTo>
                      <a:pt x="1465" y="438"/>
                      <a:pt x="1472" y="434"/>
                      <a:pt x="1473" y="434"/>
                    </a:cubicBezTo>
                    <a:cubicBezTo>
                      <a:pt x="1473" y="433"/>
                      <a:pt x="1475" y="433"/>
                      <a:pt x="1476" y="433"/>
                    </a:cubicBezTo>
                    <a:cubicBezTo>
                      <a:pt x="1477" y="433"/>
                      <a:pt x="1478" y="434"/>
                      <a:pt x="1478" y="434"/>
                    </a:cubicBezTo>
                    <a:cubicBezTo>
                      <a:pt x="1479" y="434"/>
                      <a:pt x="1481" y="434"/>
                      <a:pt x="1482" y="433"/>
                    </a:cubicBezTo>
                    <a:cubicBezTo>
                      <a:pt x="1483" y="433"/>
                      <a:pt x="1486" y="431"/>
                      <a:pt x="1487" y="431"/>
                    </a:cubicBezTo>
                    <a:cubicBezTo>
                      <a:pt x="1488" y="430"/>
                      <a:pt x="1488" y="429"/>
                      <a:pt x="1488" y="428"/>
                    </a:cubicBezTo>
                    <a:cubicBezTo>
                      <a:pt x="1488" y="427"/>
                      <a:pt x="1485" y="425"/>
                      <a:pt x="1484" y="424"/>
                    </a:cubicBezTo>
                    <a:cubicBezTo>
                      <a:pt x="1484" y="423"/>
                      <a:pt x="1484" y="422"/>
                      <a:pt x="1484" y="421"/>
                    </a:cubicBezTo>
                    <a:cubicBezTo>
                      <a:pt x="1484" y="420"/>
                      <a:pt x="1484" y="417"/>
                      <a:pt x="1484" y="416"/>
                    </a:cubicBezTo>
                    <a:cubicBezTo>
                      <a:pt x="1483" y="415"/>
                      <a:pt x="1486" y="410"/>
                      <a:pt x="1486" y="409"/>
                    </a:cubicBezTo>
                    <a:cubicBezTo>
                      <a:pt x="1487" y="408"/>
                      <a:pt x="1491" y="407"/>
                      <a:pt x="1491" y="407"/>
                    </a:cubicBezTo>
                    <a:cubicBezTo>
                      <a:pt x="1491" y="406"/>
                      <a:pt x="1491" y="405"/>
                      <a:pt x="1490" y="404"/>
                    </a:cubicBezTo>
                    <a:cubicBezTo>
                      <a:pt x="1490" y="403"/>
                      <a:pt x="1495" y="403"/>
                      <a:pt x="1496" y="403"/>
                    </a:cubicBezTo>
                    <a:cubicBezTo>
                      <a:pt x="1496" y="403"/>
                      <a:pt x="1498" y="403"/>
                      <a:pt x="1498" y="404"/>
                    </a:cubicBezTo>
                    <a:cubicBezTo>
                      <a:pt x="1498" y="405"/>
                      <a:pt x="1494" y="407"/>
                      <a:pt x="1494" y="407"/>
                    </a:cubicBezTo>
                    <a:cubicBezTo>
                      <a:pt x="1493" y="408"/>
                      <a:pt x="1495" y="410"/>
                      <a:pt x="1496" y="410"/>
                    </a:cubicBezTo>
                    <a:cubicBezTo>
                      <a:pt x="1498" y="410"/>
                      <a:pt x="1501" y="408"/>
                      <a:pt x="1502" y="408"/>
                    </a:cubicBezTo>
                    <a:cubicBezTo>
                      <a:pt x="1502" y="407"/>
                      <a:pt x="1501" y="400"/>
                      <a:pt x="1500" y="399"/>
                    </a:cubicBezTo>
                    <a:cubicBezTo>
                      <a:pt x="1500" y="398"/>
                      <a:pt x="1498" y="399"/>
                      <a:pt x="1496" y="398"/>
                    </a:cubicBezTo>
                    <a:cubicBezTo>
                      <a:pt x="1494" y="398"/>
                      <a:pt x="1495" y="390"/>
                      <a:pt x="1496" y="389"/>
                    </a:cubicBezTo>
                    <a:cubicBezTo>
                      <a:pt x="1496" y="387"/>
                      <a:pt x="1500" y="383"/>
                      <a:pt x="1500" y="383"/>
                    </a:cubicBezTo>
                    <a:cubicBezTo>
                      <a:pt x="1500" y="382"/>
                      <a:pt x="1495" y="380"/>
                      <a:pt x="1494" y="380"/>
                    </a:cubicBezTo>
                    <a:cubicBezTo>
                      <a:pt x="1494" y="380"/>
                      <a:pt x="1493" y="380"/>
                      <a:pt x="1493" y="381"/>
                    </a:cubicBezTo>
                    <a:cubicBezTo>
                      <a:pt x="1492" y="381"/>
                      <a:pt x="1493" y="382"/>
                      <a:pt x="1492" y="383"/>
                    </a:cubicBezTo>
                    <a:cubicBezTo>
                      <a:pt x="1491" y="384"/>
                      <a:pt x="1491" y="384"/>
                      <a:pt x="1490" y="384"/>
                    </a:cubicBezTo>
                    <a:cubicBezTo>
                      <a:pt x="1489" y="384"/>
                      <a:pt x="1491" y="383"/>
                      <a:pt x="1490" y="382"/>
                    </a:cubicBezTo>
                    <a:cubicBezTo>
                      <a:pt x="1490" y="382"/>
                      <a:pt x="1486" y="379"/>
                      <a:pt x="1486" y="379"/>
                    </a:cubicBezTo>
                    <a:cubicBezTo>
                      <a:pt x="1486" y="378"/>
                      <a:pt x="1486" y="378"/>
                      <a:pt x="1487" y="376"/>
                    </a:cubicBezTo>
                    <a:cubicBezTo>
                      <a:pt x="1488" y="374"/>
                      <a:pt x="1488" y="373"/>
                      <a:pt x="1489" y="372"/>
                    </a:cubicBezTo>
                    <a:cubicBezTo>
                      <a:pt x="1490" y="371"/>
                      <a:pt x="1490" y="369"/>
                      <a:pt x="1492" y="368"/>
                    </a:cubicBezTo>
                    <a:cubicBezTo>
                      <a:pt x="1493" y="367"/>
                      <a:pt x="1497" y="364"/>
                      <a:pt x="1497" y="363"/>
                    </a:cubicBezTo>
                    <a:cubicBezTo>
                      <a:pt x="1497" y="363"/>
                      <a:pt x="1496" y="362"/>
                      <a:pt x="1496" y="362"/>
                    </a:cubicBezTo>
                    <a:cubicBezTo>
                      <a:pt x="1496" y="361"/>
                      <a:pt x="1496" y="361"/>
                      <a:pt x="1497" y="360"/>
                    </a:cubicBezTo>
                    <a:cubicBezTo>
                      <a:pt x="1498" y="360"/>
                      <a:pt x="1499" y="361"/>
                      <a:pt x="1500" y="361"/>
                    </a:cubicBezTo>
                    <a:cubicBezTo>
                      <a:pt x="1501" y="361"/>
                      <a:pt x="1499" y="359"/>
                      <a:pt x="1499" y="359"/>
                    </a:cubicBezTo>
                    <a:cubicBezTo>
                      <a:pt x="1499" y="358"/>
                      <a:pt x="1501" y="357"/>
                      <a:pt x="1502" y="356"/>
                    </a:cubicBezTo>
                    <a:cubicBezTo>
                      <a:pt x="1502" y="356"/>
                      <a:pt x="1500" y="354"/>
                      <a:pt x="1500" y="353"/>
                    </a:cubicBezTo>
                    <a:cubicBezTo>
                      <a:pt x="1500" y="352"/>
                      <a:pt x="1502" y="351"/>
                      <a:pt x="1502" y="349"/>
                    </a:cubicBezTo>
                    <a:cubicBezTo>
                      <a:pt x="1503" y="348"/>
                      <a:pt x="1505" y="348"/>
                      <a:pt x="1505" y="348"/>
                    </a:cubicBezTo>
                    <a:cubicBezTo>
                      <a:pt x="1506" y="347"/>
                      <a:pt x="1504" y="346"/>
                      <a:pt x="1505" y="346"/>
                    </a:cubicBezTo>
                    <a:cubicBezTo>
                      <a:pt x="1506" y="345"/>
                      <a:pt x="1509" y="346"/>
                      <a:pt x="1510" y="346"/>
                    </a:cubicBezTo>
                    <a:cubicBezTo>
                      <a:pt x="1511" y="346"/>
                      <a:pt x="1509" y="348"/>
                      <a:pt x="1509" y="349"/>
                    </a:cubicBezTo>
                    <a:cubicBezTo>
                      <a:pt x="1509" y="349"/>
                      <a:pt x="1510" y="350"/>
                      <a:pt x="1510" y="349"/>
                    </a:cubicBezTo>
                    <a:cubicBezTo>
                      <a:pt x="1511" y="348"/>
                      <a:pt x="1511" y="347"/>
                      <a:pt x="1511" y="347"/>
                    </a:cubicBezTo>
                    <a:cubicBezTo>
                      <a:pt x="1512" y="346"/>
                      <a:pt x="1514" y="346"/>
                      <a:pt x="1515" y="345"/>
                    </a:cubicBezTo>
                    <a:cubicBezTo>
                      <a:pt x="1517" y="345"/>
                      <a:pt x="1516" y="348"/>
                      <a:pt x="1517" y="349"/>
                    </a:cubicBezTo>
                    <a:cubicBezTo>
                      <a:pt x="1518" y="350"/>
                      <a:pt x="1518" y="350"/>
                      <a:pt x="1519" y="349"/>
                    </a:cubicBezTo>
                    <a:cubicBezTo>
                      <a:pt x="1520" y="349"/>
                      <a:pt x="1522" y="348"/>
                      <a:pt x="1522" y="347"/>
                    </a:cubicBezTo>
                    <a:cubicBezTo>
                      <a:pt x="1522" y="346"/>
                      <a:pt x="1521" y="346"/>
                      <a:pt x="1522" y="345"/>
                    </a:cubicBezTo>
                    <a:cubicBezTo>
                      <a:pt x="1523" y="345"/>
                      <a:pt x="1528" y="342"/>
                      <a:pt x="1530" y="342"/>
                    </a:cubicBezTo>
                    <a:cubicBezTo>
                      <a:pt x="1532" y="341"/>
                      <a:pt x="1535" y="338"/>
                      <a:pt x="1535" y="338"/>
                    </a:cubicBezTo>
                    <a:cubicBezTo>
                      <a:pt x="1536" y="338"/>
                      <a:pt x="1535" y="339"/>
                      <a:pt x="1534" y="341"/>
                    </a:cubicBezTo>
                    <a:cubicBezTo>
                      <a:pt x="1533" y="342"/>
                      <a:pt x="1534" y="342"/>
                      <a:pt x="1534" y="343"/>
                    </a:cubicBezTo>
                    <a:cubicBezTo>
                      <a:pt x="1535" y="345"/>
                      <a:pt x="1533" y="345"/>
                      <a:pt x="1533" y="346"/>
                    </a:cubicBezTo>
                    <a:cubicBezTo>
                      <a:pt x="1533" y="346"/>
                      <a:pt x="1533" y="350"/>
                      <a:pt x="1534" y="349"/>
                    </a:cubicBezTo>
                    <a:cubicBezTo>
                      <a:pt x="1535" y="349"/>
                      <a:pt x="1538" y="344"/>
                      <a:pt x="1541" y="342"/>
                    </a:cubicBezTo>
                    <a:cubicBezTo>
                      <a:pt x="1543" y="340"/>
                      <a:pt x="1549" y="337"/>
                      <a:pt x="1550" y="337"/>
                    </a:cubicBezTo>
                    <a:cubicBezTo>
                      <a:pt x="1552" y="337"/>
                      <a:pt x="1553" y="337"/>
                      <a:pt x="1557" y="337"/>
                    </a:cubicBezTo>
                    <a:cubicBezTo>
                      <a:pt x="1560" y="337"/>
                      <a:pt x="1564" y="336"/>
                      <a:pt x="1566" y="336"/>
                    </a:cubicBezTo>
                    <a:cubicBezTo>
                      <a:pt x="1568" y="336"/>
                      <a:pt x="1567" y="336"/>
                      <a:pt x="1568" y="337"/>
                    </a:cubicBezTo>
                    <a:cubicBezTo>
                      <a:pt x="1569" y="338"/>
                      <a:pt x="1571" y="339"/>
                      <a:pt x="1572" y="339"/>
                    </a:cubicBezTo>
                    <a:cubicBezTo>
                      <a:pt x="1573" y="340"/>
                      <a:pt x="1572" y="340"/>
                      <a:pt x="1572" y="341"/>
                    </a:cubicBezTo>
                    <a:cubicBezTo>
                      <a:pt x="1572" y="343"/>
                      <a:pt x="1574" y="342"/>
                      <a:pt x="1575" y="343"/>
                    </a:cubicBezTo>
                    <a:cubicBezTo>
                      <a:pt x="1576" y="344"/>
                      <a:pt x="1574" y="343"/>
                      <a:pt x="1574" y="344"/>
                    </a:cubicBezTo>
                    <a:cubicBezTo>
                      <a:pt x="1573" y="344"/>
                      <a:pt x="1574" y="344"/>
                      <a:pt x="1575" y="346"/>
                    </a:cubicBezTo>
                    <a:cubicBezTo>
                      <a:pt x="1576" y="347"/>
                      <a:pt x="1577" y="348"/>
                      <a:pt x="1578" y="348"/>
                    </a:cubicBezTo>
                    <a:cubicBezTo>
                      <a:pt x="1579" y="348"/>
                      <a:pt x="1579" y="348"/>
                      <a:pt x="1580" y="347"/>
                    </a:cubicBezTo>
                    <a:cubicBezTo>
                      <a:pt x="1580" y="347"/>
                      <a:pt x="1580" y="344"/>
                      <a:pt x="1581" y="342"/>
                    </a:cubicBezTo>
                    <a:cubicBezTo>
                      <a:pt x="1581" y="341"/>
                      <a:pt x="1582" y="342"/>
                      <a:pt x="1582" y="342"/>
                    </a:cubicBezTo>
                    <a:cubicBezTo>
                      <a:pt x="1583" y="341"/>
                      <a:pt x="1582" y="341"/>
                      <a:pt x="1582" y="340"/>
                    </a:cubicBezTo>
                    <a:cubicBezTo>
                      <a:pt x="1582" y="339"/>
                      <a:pt x="1582" y="339"/>
                      <a:pt x="1584" y="339"/>
                    </a:cubicBezTo>
                    <a:cubicBezTo>
                      <a:pt x="1585" y="338"/>
                      <a:pt x="1588" y="336"/>
                      <a:pt x="1594" y="334"/>
                    </a:cubicBezTo>
                    <a:cubicBezTo>
                      <a:pt x="1599" y="332"/>
                      <a:pt x="1598" y="331"/>
                      <a:pt x="1599" y="330"/>
                    </a:cubicBezTo>
                    <a:cubicBezTo>
                      <a:pt x="1600" y="329"/>
                      <a:pt x="1597" y="329"/>
                      <a:pt x="1597" y="329"/>
                    </a:cubicBezTo>
                    <a:cubicBezTo>
                      <a:pt x="1597" y="328"/>
                      <a:pt x="1599" y="328"/>
                      <a:pt x="1600" y="329"/>
                    </a:cubicBezTo>
                    <a:cubicBezTo>
                      <a:pt x="1601" y="329"/>
                      <a:pt x="1603" y="329"/>
                      <a:pt x="1602" y="328"/>
                    </a:cubicBezTo>
                    <a:cubicBezTo>
                      <a:pt x="1601" y="328"/>
                      <a:pt x="1601" y="327"/>
                      <a:pt x="1601" y="327"/>
                    </a:cubicBezTo>
                    <a:cubicBezTo>
                      <a:pt x="1601" y="326"/>
                      <a:pt x="1603" y="326"/>
                      <a:pt x="1604" y="326"/>
                    </a:cubicBezTo>
                    <a:cubicBezTo>
                      <a:pt x="1606" y="326"/>
                      <a:pt x="1605" y="325"/>
                      <a:pt x="1605" y="325"/>
                    </a:cubicBezTo>
                    <a:cubicBezTo>
                      <a:pt x="1606" y="324"/>
                      <a:pt x="1606" y="325"/>
                      <a:pt x="1607" y="325"/>
                    </a:cubicBezTo>
                    <a:cubicBezTo>
                      <a:pt x="1609" y="324"/>
                      <a:pt x="1606" y="324"/>
                      <a:pt x="1606" y="323"/>
                    </a:cubicBezTo>
                    <a:cubicBezTo>
                      <a:pt x="1605" y="323"/>
                      <a:pt x="1606" y="322"/>
                      <a:pt x="1607" y="322"/>
                    </a:cubicBezTo>
                    <a:cubicBezTo>
                      <a:pt x="1609" y="322"/>
                      <a:pt x="1610" y="321"/>
                      <a:pt x="1611" y="321"/>
                    </a:cubicBezTo>
                    <a:cubicBezTo>
                      <a:pt x="1612" y="321"/>
                      <a:pt x="1613" y="321"/>
                      <a:pt x="1614" y="320"/>
                    </a:cubicBezTo>
                    <a:cubicBezTo>
                      <a:pt x="1614" y="319"/>
                      <a:pt x="1614" y="318"/>
                      <a:pt x="1615" y="317"/>
                    </a:cubicBezTo>
                    <a:cubicBezTo>
                      <a:pt x="1616" y="316"/>
                      <a:pt x="1615" y="318"/>
                      <a:pt x="1617" y="318"/>
                    </a:cubicBezTo>
                    <a:cubicBezTo>
                      <a:pt x="1618" y="318"/>
                      <a:pt x="1619" y="316"/>
                      <a:pt x="1621" y="315"/>
                    </a:cubicBezTo>
                    <a:cubicBezTo>
                      <a:pt x="1622" y="315"/>
                      <a:pt x="1623" y="316"/>
                      <a:pt x="1624" y="316"/>
                    </a:cubicBezTo>
                    <a:cubicBezTo>
                      <a:pt x="1625" y="317"/>
                      <a:pt x="1626" y="316"/>
                      <a:pt x="1626" y="315"/>
                    </a:cubicBezTo>
                    <a:cubicBezTo>
                      <a:pt x="1627" y="315"/>
                      <a:pt x="1626" y="315"/>
                      <a:pt x="1626" y="314"/>
                    </a:cubicBezTo>
                    <a:cubicBezTo>
                      <a:pt x="1625" y="313"/>
                      <a:pt x="1627" y="313"/>
                      <a:pt x="1628" y="313"/>
                    </a:cubicBezTo>
                    <a:cubicBezTo>
                      <a:pt x="1629" y="313"/>
                      <a:pt x="1631" y="313"/>
                      <a:pt x="1632" y="312"/>
                    </a:cubicBezTo>
                    <a:cubicBezTo>
                      <a:pt x="1634" y="312"/>
                      <a:pt x="1633" y="311"/>
                      <a:pt x="1633" y="310"/>
                    </a:cubicBezTo>
                    <a:cubicBezTo>
                      <a:pt x="1634" y="309"/>
                      <a:pt x="1639" y="308"/>
                      <a:pt x="1643" y="307"/>
                    </a:cubicBezTo>
                    <a:cubicBezTo>
                      <a:pt x="1646" y="306"/>
                      <a:pt x="1647" y="304"/>
                      <a:pt x="1649" y="304"/>
                    </a:cubicBezTo>
                    <a:cubicBezTo>
                      <a:pt x="1650" y="304"/>
                      <a:pt x="1652" y="304"/>
                      <a:pt x="1653" y="303"/>
                    </a:cubicBezTo>
                    <a:cubicBezTo>
                      <a:pt x="1653" y="303"/>
                      <a:pt x="1652" y="302"/>
                      <a:pt x="1652" y="302"/>
                    </a:cubicBezTo>
                    <a:cubicBezTo>
                      <a:pt x="1652" y="301"/>
                      <a:pt x="1652" y="301"/>
                      <a:pt x="1652" y="300"/>
                    </a:cubicBezTo>
                    <a:cubicBezTo>
                      <a:pt x="1653" y="300"/>
                      <a:pt x="1652" y="299"/>
                      <a:pt x="1652" y="298"/>
                    </a:cubicBezTo>
                    <a:cubicBezTo>
                      <a:pt x="1653" y="297"/>
                      <a:pt x="1654" y="299"/>
                      <a:pt x="1654" y="299"/>
                    </a:cubicBezTo>
                    <a:cubicBezTo>
                      <a:pt x="1655" y="300"/>
                      <a:pt x="1657" y="299"/>
                      <a:pt x="1657" y="299"/>
                    </a:cubicBezTo>
                    <a:cubicBezTo>
                      <a:pt x="1658" y="299"/>
                      <a:pt x="1657" y="300"/>
                      <a:pt x="1656" y="301"/>
                    </a:cubicBezTo>
                    <a:cubicBezTo>
                      <a:pt x="1655" y="302"/>
                      <a:pt x="1656" y="302"/>
                      <a:pt x="1656" y="303"/>
                    </a:cubicBezTo>
                    <a:cubicBezTo>
                      <a:pt x="1656" y="304"/>
                      <a:pt x="1662" y="304"/>
                      <a:pt x="1663" y="304"/>
                    </a:cubicBezTo>
                    <a:cubicBezTo>
                      <a:pt x="1665" y="304"/>
                      <a:pt x="1668" y="305"/>
                      <a:pt x="1669" y="306"/>
                    </a:cubicBezTo>
                    <a:cubicBezTo>
                      <a:pt x="1670" y="306"/>
                      <a:pt x="1674" y="308"/>
                      <a:pt x="1676" y="308"/>
                    </a:cubicBezTo>
                    <a:cubicBezTo>
                      <a:pt x="1677" y="309"/>
                      <a:pt x="1676" y="307"/>
                      <a:pt x="1676" y="306"/>
                    </a:cubicBezTo>
                    <a:cubicBezTo>
                      <a:pt x="1676" y="305"/>
                      <a:pt x="1677" y="304"/>
                      <a:pt x="1678" y="304"/>
                    </a:cubicBezTo>
                    <a:cubicBezTo>
                      <a:pt x="1679" y="303"/>
                      <a:pt x="1681" y="303"/>
                      <a:pt x="1681" y="302"/>
                    </a:cubicBezTo>
                    <a:cubicBezTo>
                      <a:pt x="1681" y="302"/>
                      <a:pt x="1681" y="302"/>
                      <a:pt x="1681" y="301"/>
                    </a:cubicBezTo>
                    <a:cubicBezTo>
                      <a:pt x="1680" y="300"/>
                      <a:pt x="1681" y="299"/>
                      <a:pt x="1680" y="299"/>
                    </a:cubicBezTo>
                    <a:cubicBezTo>
                      <a:pt x="1680" y="298"/>
                      <a:pt x="1679" y="298"/>
                      <a:pt x="1678" y="297"/>
                    </a:cubicBezTo>
                    <a:cubicBezTo>
                      <a:pt x="1676" y="296"/>
                      <a:pt x="1679" y="295"/>
                      <a:pt x="1679" y="294"/>
                    </a:cubicBezTo>
                    <a:cubicBezTo>
                      <a:pt x="1680" y="293"/>
                      <a:pt x="1679" y="293"/>
                      <a:pt x="1678" y="292"/>
                    </a:cubicBezTo>
                    <a:cubicBezTo>
                      <a:pt x="1677" y="292"/>
                      <a:pt x="1675" y="291"/>
                      <a:pt x="1674" y="291"/>
                    </a:cubicBezTo>
                    <a:cubicBezTo>
                      <a:pt x="1672" y="290"/>
                      <a:pt x="1673" y="289"/>
                      <a:pt x="1673" y="288"/>
                    </a:cubicBezTo>
                    <a:cubicBezTo>
                      <a:pt x="1673" y="288"/>
                      <a:pt x="1672" y="289"/>
                      <a:pt x="1671" y="289"/>
                    </a:cubicBezTo>
                    <a:cubicBezTo>
                      <a:pt x="1670" y="289"/>
                      <a:pt x="1671" y="287"/>
                      <a:pt x="1671" y="286"/>
                    </a:cubicBezTo>
                    <a:cubicBezTo>
                      <a:pt x="1671" y="285"/>
                      <a:pt x="1668" y="286"/>
                      <a:pt x="1667" y="287"/>
                    </a:cubicBezTo>
                    <a:cubicBezTo>
                      <a:pt x="1666" y="287"/>
                      <a:pt x="1666" y="285"/>
                      <a:pt x="1667" y="285"/>
                    </a:cubicBezTo>
                    <a:cubicBezTo>
                      <a:pt x="1668" y="284"/>
                      <a:pt x="1671" y="285"/>
                      <a:pt x="1672" y="284"/>
                    </a:cubicBezTo>
                    <a:cubicBezTo>
                      <a:pt x="1672" y="284"/>
                      <a:pt x="1672" y="283"/>
                      <a:pt x="1671" y="282"/>
                    </a:cubicBezTo>
                    <a:cubicBezTo>
                      <a:pt x="1671" y="281"/>
                      <a:pt x="1671" y="280"/>
                      <a:pt x="1671" y="280"/>
                    </a:cubicBezTo>
                    <a:cubicBezTo>
                      <a:pt x="1671" y="279"/>
                      <a:pt x="1670" y="279"/>
                      <a:pt x="1669" y="279"/>
                    </a:cubicBezTo>
                    <a:cubicBezTo>
                      <a:pt x="1669" y="279"/>
                      <a:pt x="1670" y="278"/>
                      <a:pt x="1669" y="277"/>
                    </a:cubicBezTo>
                    <a:cubicBezTo>
                      <a:pt x="1669" y="276"/>
                      <a:pt x="1669" y="274"/>
                      <a:pt x="1668" y="273"/>
                    </a:cubicBezTo>
                    <a:cubicBezTo>
                      <a:pt x="1666" y="272"/>
                      <a:pt x="1665" y="274"/>
                      <a:pt x="1665" y="275"/>
                    </a:cubicBezTo>
                    <a:cubicBezTo>
                      <a:pt x="1664" y="275"/>
                      <a:pt x="1660" y="273"/>
                      <a:pt x="1658" y="272"/>
                    </a:cubicBezTo>
                    <a:cubicBezTo>
                      <a:pt x="1657" y="271"/>
                      <a:pt x="1657" y="268"/>
                      <a:pt x="1657" y="267"/>
                    </a:cubicBezTo>
                    <a:cubicBezTo>
                      <a:pt x="1657" y="265"/>
                      <a:pt x="1656" y="266"/>
                      <a:pt x="1655" y="266"/>
                    </a:cubicBezTo>
                    <a:cubicBezTo>
                      <a:pt x="1655" y="266"/>
                      <a:pt x="1652" y="267"/>
                      <a:pt x="1652" y="267"/>
                    </a:cubicBezTo>
                    <a:cubicBezTo>
                      <a:pt x="1651" y="267"/>
                      <a:pt x="1648" y="267"/>
                      <a:pt x="1647" y="267"/>
                    </a:cubicBezTo>
                    <a:cubicBezTo>
                      <a:pt x="1646" y="267"/>
                      <a:pt x="1645" y="268"/>
                      <a:pt x="1644" y="268"/>
                    </a:cubicBezTo>
                    <a:cubicBezTo>
                      <a:pt x="1644" y="269"/>
                      <a:pt x="1642" y="270"/>
                      <a:pt x="1642" y="269"/>
                    </a:cubicBezTo>
                    <a:cubicBezTo>
                      <a:pt x="1641" y="269"/>
                      <a:pt x="1642" y="268"/>
                      <a:pt x="1642" y="267"/>
                    </a:cubicBezTo>
                    <a:cubicBezTo>
                      <a:pt x="1642" y="267"/>
                      <a:pt x="1643" y="266"/>
                      <a:pt x="1643" y="266"/>
                    </a:cubicBezTo>
                    <a:cubicBezTo>
                      <a:pt x="1643" y="266"/>
                      <a:pt x="1643" y="265"/>
                      <a:pt x="1642" y="265"/>
                    </a:cubicBezTo>
                    <a:cubicBezTo>
                      <a:pt x="1642" y="264"/>
                      <a:pt x="1640" y="262"/>
                      <a:pt x="1640" y="262"/>
                    </a:cubicBezTo>
                    <a:cubicBezTo>
                      <a:pt x="1640" y="261"/>
                      <a:pt x="1643" y="261"/>
                      <a:pt x="1644" y="262"/>
                    </a:cubicBezTo>
                    <a:cubicBezTo>
                      <a:pt x="1645" y="262"/>
                      <a:pt x="1646" y="263"/>
                      <a:pt x="1646" y="263"/>
                    </a:cubicBezTo>
                    <a:cubicBezTo>
                      <a:pt x="1647" y="264"/>
                      <a:pt x="1648" y="262"/>
                      <a:pt x="1649" y="262"/>
                    </a:cubicBezTo>
                    <a:cubicBezTo>
                      <a:pt x="1649" y="262"/>
                      <a:pt x="1653" y="263"/>
                      <a:pt x="1653" y="263"/>
                    </a:cubicBezTo>
                    <a:cubicBezTo>
                      <a:pt x="1653" y="263"/>
                      <a:pt x="1653" y="262"/>
                      <a:pt x="1654" y="262"/>
                    </a:cubicBezTo>
                    <a:cubicBezTo>
                      <a:pt x="1654" y="261"/>
                      <a:pt x="1652" y="261"/>
                      <a:pt x="1651" y="261"/>
                    </a:cubicBezTo>
                    <a:cubicBezTo>
                      <a:pt x="1650" y="260"/>
                      <a:pt x="1649" y="261"/>
                      <a:pt x="1649" y="261"/>
                    </a:cubicBezTo>
                    <a:cubicBezTo>
                      <a:pt x="1648" y="261"/>
                      <a:pt x="1647" y="261"/>
                      <a:pt x="1647" y="260"/>
                    </a:cubicBezTo>
                    <a:cubicBezTo>
                      <a:pt x="1646" y="260"/>
                      <a:pt x="1645" y="259"/>
                      <a:pt x="1645" y="258"/>
                    </a:cubicBezTo>
                    <a:cubicBezTo>
                      <a:pt x="1646" y="258"/>
                      <a:pt x="1648" y="259"/>
                      <a:pt x="1649" y="259"/>
                    </a:cubicBezTo>
                    <a:cubicBezTo>
                      <a:pt x="1650" y="259"/>
                      <a:pt x="1651" y="258"/>
                      <a:pt x="1652" y="259"/>
                    </a:cubicBezTo>
                    <a:cubicBezTo>
                      <a:pt x="1653" y="259"/>
                      <a:pt x="1654" y="260"/>
                      <a:pt x="1655" y="260"/>
                    </a:cubicBezTo>
                    <a:cubicBezTo>
                      <a:pt x="1655" y="261"/>
                      <a:pt x="1656" y="261"/>
                      <a:pt x="1657" y="262"/>
                    </a:cubicBezTo>
                    <a:cubicBezTo>
                      <a:pt x="1659" y="262"/>
                      <a:pt x="1658" y="262"/>
                      <a:pt x="1658" y="263"/>
                    </a:cubicBezTo>
                    <a:cubicBezTo>
                      <a:pt x="1658" y="264"/>
                      <a:pt x="1659" y="265"/>
                      <a:pt x="1660" y="265"/>
                    </a:cubicBezTo>
                    <a:cubicBezTo>
                      <a:pt x="1661" y="266"/>
                      <a:pt x="1663" y="266"/>
                      <a:pt x="1664" y="266"/>
                    </a:cubicBezTo>
                    <a:cubicBezTo>
                      <a:pt x="1666" y="266"/>
                      <a:pt x="1669" y="264"/>
                      <a:pt x="1672" y="263"/>
                    </a:cubicBezTo>
                    <a:cubicBezTo>
                      <a:pt x="1675" y="263"/>
                      <a:pt x="1681" y="262"/>
                      <a:pt x="1682" y="261"/>
                    </a:cubicBezTo>
                    <a:cubicBezTo>
                      <a:pt x="1684" y="261"/>
                      <a:pt x="1685" y="259"/>
                      <a:pt x="1685" y="259"/>
                    </a:cubicBezTo>
                    <a:cubicBezTo>
                      <a:pt x="1686" y="258"/>
                      <a:pt x="1688" y="258"/>
                      <a:pt x="1689" y="258"/>
                    </a:cubicBezTo>
                    <a:cubicBezTo>
                      <a:pt x="1690" y="257"/>
                      <a:pt x="1691" y="255"/>
                      <a:pt x="1690" y="255"/>
                    </a:cubicBezTo>
                    <a:cubicBezTo>
                      <a:pt x="1690" y="254"/>
                      <a:pt x="1686" y="255"/>
                      <a:pt x="1685" y="255"/>
                    </a:cubicBezTo>
                    <a:cubicBezTo>
                      <a:pt x="1684" y="255"/>
                      <a:pt x="1683" y="254"/>
                      <a:pt x="1683" y="254"/>
                    </a:cubicBezTo>
                    <a:cubicBezTo>
                      <a:pt x="1684" y="253"/>
                      <a:pt x="1692" y="251"/>
                      <a:pt x="1692" y="250"/>
                    </a:cubicBezTo>
                    <a:cubicBezTo>
                      <a:pt x="1693" y="250"/>
                      <a:pt x="1693" y="249"/>
                      <a:pt x="1693" y="249"/>
                    </a:cubicBezTo>
                    <a:cubicBezTo>
                      <a:pt x="1693" y="249"/>
                      <a:pt x="1689" y="247"/>
                      <a:pt x="1688" y="246"/>
                    </a:cubicBezTo>
                    <a:cubicBezTo>
                      <a:pt x="1688" y="245"/>
                      <a:pt x="1688" y="242"/>
                      <a:pt x="1688" y="240"/>
                    </a:cubicBezTo>
                    <a:cubicBezTo>
                      <a:pt x="1688" y="239"/>
                      <a:pt x="1688" y="239"/>
                      <a:pt x="1689" y="238"/>
                    </a:cubicBezTo>
                    <a:cubicBezTo>
                      <a:pt x="1689" y="238"/>
                      <a:pt x="1689" y="239"/>
                      <a:pt x="1690" y="240"/>
                    </a:cubicBezTo>
                    <a:cubicBezTo>
                      <a:pt x="1691" y="240"/>
                      <a:pt x="1693" y="239"/>
                      <a:pt x="1694" y="239"/>
                    </a:cubicBezTo>
                    <a:cubicBezTo>
                      <a:pt x="1694" y="238"/>
                      <a:pt x="1692" y="237"/>
                      <a:pt x="1692" y="236"/>
                    </a:cubicBezTo>
                    <a:cubicBezTo>
                      <a:pt x="1692" y="236"/>
                      <a:pt x="1694" y="234"/>
                      <a:pt x="1695" y="234"/>
                    </a:cubicBezTo>
                    <a:cubicBezTo>
                      <a:pt x="1696" y="234"/>
                      <a:pt x="1696" y="238"/>
                      <a:pt x="1696" y="238"/>
                    </a:cubicBezTo>
                    <a:cubicBezTo>
                      <a:pt x="1697" y="238"/>
                      <a:pt x="1702" y="234"/>
                      <a:pt x="1702" y="235"/>
                    </a:cubicBezTo>
                    <a:cubicBezTo>
                      <a:pt x="1702" y="235"/>
                      <a:pt x="1702" y="239"/>
                      <a:pt x="1702" y="240"/>
                    </a:cubicBezTo>
                    <a:cubicBezTo>
                      <a:pt x="1702" y="241"/>
                      <a:pt x="1700" y="242"/>
                      <a:pt x="1699" y="243"/>
                    </a:cubicBezTo>
                    <a:cubicBezTo>
                      <a:pt x="1698" y="244"/>
                      <a:pt x="1698" y="242"/>
                      <a:pt x="1698" y="243"/>
                    </a:cubicBezTo>
                    <a:cubicBezTo>
                      <a:pt x="1697" y="243"/>
                      <a:pt x="1698" y="244"/>
                      <a:pt x="1699" y="245"/>
                    </a:cubicBezTo>
                    <a:cubicBezTo>
                      <a:pt x="1699" y="245"/>
                      <a:pt x="1703" y="246"/>
                      <a:pt x="1703" y="247"/>
                    </a:cubicBezTo>
                    <a:cubicBezTo>
                      <a:pt x="1704" y="247"/>
                      <a:pt x="1703" y="249"/>
                      <a:pt x="1703" y="250"/>
                    </a:cubicBezTo>
                    <a:cubicBezTo>
                      <a:pt x="1704" y="250"/>
                      <a:pt x="1709" y="250"/>
                      <a:pt x="1711" y="250"/>
                    </a:cubicBezTo>
                    <a:cubicBezTo>
                      <a:pt x="1714" y="250"/>
                      <a:pt x="1721" y="250"/>
                      <a:pt x="1723" y="250"/>
                    </a:cubicBezTo>
                    <a:cubicBezTo>
                      <a:pt x="1725" y="250"/>
                      <a:pt x="1729" y="252"/>
                      <a:pt x="1731" y="253"/>
                    </a:cubicBezTo>
                    <a:cubicBezTo>
                      <a:pt x="1733" y="254"/>
                      <a:pt x="1732" y="257"/>
                      <a:pt x="1733" y="259"/>
                    </a:cubicBezTo>
                    <a:cubicBezTo>
                      <a:pt x="1734" y="260"/>
                      <a:pt x="1736" y="263"/>
                      <a:pt x="1736" y="264"/>
                    </a:cubicBezTo>
                    <a:cubicBezTo>
                      <a:pt x="1737" y="264"/>
                      <a:pt x="1740" y="263"/>
                      <a:pt x="1741" y="264"/>
                    </a:cubicBezTo>
                    <a:cubicBezTo>
                      <a:pt x="1743" y="264"/>
                      <a:pt x="1748" y="266"/>
                      <a:pt x="1749" y="267"/>
                    </a:cubicBezTo>
                    <a:cubicBezTo>
                      <a:pt x="1750" y="267"/>
                      <a:pt x="1752" y="270"/>
                      <a:pt x="1752" y="271"/>
                    </a:cubicBezTo>
                    <a:cubicBezTo>
                      <a:pt x="1753" y="271"/>
                      <a:pt x="1754" y="271"/>
                      <a:pt x="1755" y="272"/>
                    </a:cubicBezTo>
                    <a:cubicBezTo>
                      <a:pt x="1757" y="272"/>
                      <a:pt x="1756" y="271"/>
                      <a:pt x="1757" y="271"/>
                    </a:cubicBezTo>
                    <a:cubicBezTo>
                      <a:pt x="1758" y="270"/>
                      <a:pt x="1758" y="270"/>
                      <a:pt x="1758" y="269"/>
                    </a:cubicBezTo>
                    <a:cubicBezTo>
                      <a:pt x="1758" y="268"/>
                      <a:pt x="1759" y="267"/>
                      <a:pt x="1759" y="267"/>
                    </a:cubicBezTo>
                    <a:cubicBezTo>
                      <a:pt x="1760" y="267"/>
                      <a:pt x="1760" y="269"/>
                      <a:pt x="1760" y="270"/>
                    </a:cubicBezTo>
                    <a:cubicBezTo>
                      <a:pt x="1760" y="270"/>
                      <a:pt x="1761" y="273"/>
                      <a:pt x="1761" y="273"/>
                    </a:cubicBezTo>
                    <a:cubicBezTo>
                      <a:pt x="1762" y="273"/>
                      <a:pt x="1763" y="273"/>
                      <a:pt x="1763" y="272"/>
                    </a:cubicBezTo>
                    <a:cubicBezTo>
                      <a:pt x="1764" y="272"/>
                      <a:pt x="1763" y="272"/>
                      <a:pt x="1762" y="271"/>
                    </a:cubicBezTo>
                    <a:cubicBezTo>
                      <a:pt x="1762" y="271"/>
                      <a:pt x="1762" y="270"/>
                      <a:pt x="1763" y="270"/>
                    </a:cubicBezTo>
                    <a:cubicBezTo>
                      <a:pt x="1763" y="270"/>
                      <a:pt x="1766" y="271"/>
                      <a:pt x="1767" y="271"/>
                    </a:cubicBezTo>
                    <a:cubicBezTo>
                      <a:pt x="1767" y="271"/>
                      <a:pt x="1769" y="271"/>
                      <a:pt x="1769" y="271"/>
                    </a:cubicBezTo>
                    <a:cubicBezTo>
                      <a:pt x="1769" y="271"/>
                      <a:pt x="1764" y="269"/>
                      <a:pt x="1763" y="268"/>
                    </a:cubicBezTo>
                    <a:cubicBezTo>
                      <a:pt x="1762" y="268"/>
                      <a:pt x="1761" y="267"/>
                      <a:pt x="1762" y="267"/>
                    </a:cubicBezTo>
                    <a:cubicBezTo>
                      <a:pt x="1762" y="267"/>
                      <a:pt x="1762" y="266"/>
                      <a:pt x="1763" y="266"/>
                    </a:cubicBezTo>
                    <a:cubicBezTo>
                      <a:pt x="1765" y="266"/>
                      <a:pt x="1765" y="265"/>
                      <a:pt x="1765" y="265"/>
                    </a:cubicBezTo>
                    <a:cubicBezTo>
                      <a:pt x="1765" y="264"/>
                      <a:pt x="1763" y="264"/>
                      <a:pt x="1763" y="264"/>
                    </a:cubicBezTo>
                    <a:cubicBezTo>
                      <a:pt x="1762" y="264"/>
                      <a:pt x="1761" y="265"/>
                      <a:pt x="1760" y="265"/>
                    </a:cubicBezTo>
                    <a:cubicBezTo>
                      <a:pt x="1760" y="265"/>
                      <a:pt x="1761" y="263"/>
                      <a:pt x="1763" y="262"/>
                    </a:cubicBezTo>
                    <a:cubicBezTo>
                      <a:pt x="1765" y="262"/>
                      <a:pt x="1767" y="262"/>
                      <a:pt x="1768" y="262"/>
                    </a:cubicBezTo>
                    <a:cubicBezTo>
                      <a:pt x="1769" y="262"/>
                      <a:pt x="1771" y="260"/>
                      <a:pt x="1771" y="259"/>
                    </a:cubicBezTo>
                    <a:cubicBezTo>
                      <a:pt x="1772" y="258"/>
                      <a:pt x="1771" y="258"/>
                      <a:pt x="1771" y="257"/>
                    </a:cubicBezTo>
                    <a:cubicBezTo>
                      <a:pt x="1771" y="257"/>
                      <a:pt x="1770" y="257"/>
                      <a:pt x="1769" y="257"/>
                    </a:cubicBezTo>
                    <a:cubicBezTo>
                      <a:pt x="1768" y="257"/>
                      <a:pt x="1767" y="257"/>
                      <a:pt x="1766" y="256"/>
                    </a:cubicBezTo>
                    <a:cubicBezTo>
                      <a:pt x="1765" y="255"/>
                      <a:pt x="1769" y="255"/>
                      <a:pt x="1770" y="255"/>
                    </a:cubicBezTo>
                    <a:cubicBezTo>
                      <a:pt x="1771" y="255"/>
                      <a:pt x="1772" y="254"/>
                      <a:pt x="1772" y="253"/>
                    </a:cubicBezTo>
                    <a:cubicBezTo>
                      <a:pt x="1772" y="252"/>
                      <a:pt x="1771" y="253"/>
                      <a:pt x="1770" y="253"/>
                    </a:cubicBezTo>
                    <a:cubicBezTo>
                      <a:pt x="1770" y="254"/>
                      <a:pt x="1769" y="253"/>
                      <a:pt x="1768" y="252"/>
                    </a:cubicBezTo>
                    <a:cubicBezTo>
                      <a:pt x="1767" y="252"/>
                      <a:pt x="1769" y="251"/>
                      <a:pt x="1769" y="251"/>
                    </a:cubicBezTo>
                    <a:cubicBezTo>
                      <a:pt x="1769" y="250"/>
                      <a:pt x="1768" y="250"/>
                      <a:pt x="1766" y="250"/>
                    </a:cubicBezTo>
                    <a:cubicBezTo>
                      <a:pt x="1764" y="249"/>
                      <a:pt x="1764" y="248"/>
                      <a:pt x="1764" y="248"/>
                    </a:cubicBezTo>
                    <a:cubicBezTo>
                      <a:pt x="1764" y="248"/>
                      <a:pt x="1769" y="248"/>
                      <a:pt x="1770" y="248"/>
                    </a:cubicBezTo>
                    <a:cubicBezTo>
                      <a:pt x="1771" y="248"/>
                      <a:pt x="1771" y="250"/>
                      <a:pt x="1772" y="250"/>
                    </a:cubicBezTo>
                    <a:cubicBezTo>
                      <a:pt x="1772" y="250"/>
                      <a:pt x="1774" y="250"/>
                      <a:pt x="1776" y="251"/>
                    </a:cubicBezTo>
                    <a:cubicBezTo>
                      <a:pt x="1777" y="251"/>
                      <a:pt x="1784" y="252"/>
                      <a:pt x="1784" y="252"/>
                    </a:cubicBezTo>
                    <a:cubicBezTo>
                      <a:pt x="1784" y="252"/>
                      <a:pt x="1784" y="251"/>
                      <a:pt x="1784" y="250"/>
                    </a:cubicBezTo>
                    <a:cubicBezTo>
                      <a:pt x="1784" y="250"/>
                      <a:pt x="1783" y="250"/>
                      <a:pt x="1783" y="249"/>
                    </a:cubicBezTo>
                    <a:cubicBezTo>
                      <a:pt x="1783" y="248"/>
                      <a:pt x="1780" y="247"/>
                      <a:pt x="1780" y="246"/>
                    </a:cubicBezTo>
                    <a:cubicBezTo>
                      <a:pt x="1779" y="246"/>
                      <a:pt x="1779" y="245"/>
                      <a:pt x="1780" y="245"/>
                    </a:cubicBezTo>
                    <a:cubicBezTo>
                      <a:pt x="1780" y="245"/>
                      <a:pt x="1784" y="248"/>
                      <a:pt x="1784" y="248"/>
                    </a:cubicBezTo>
                    <a:cubicBezTo>
                      <a:pt x="1785" y="248"/>
                      <a:pt x="1789" y="250"/>
                      <a:pt x="1790" y="249"/>
                    </a:cubicBezTo>
                    <a:cubicBezTo>
                      <a:pt x="1791" y="249"/>
                      <a:pt x="1790" y="248"/>
                      <a:pt x="1790" y="247"/>
                    </a:cubicBezTo>
                    <a:cubicBezTo>
                      <a:pt x="1791" y="247"/>
                      <a:pt x="1793" y="245"/>
                      <a:pt x="1794" y="244"/>
                    </a:cubicBezTo>
                    <a:cubicBezTo>
                      <a:pt x="1795" y="244"/>
                      <a:pt x="1799" y="242"/>
                      <a:pt x="1799" y="242"/>
                    </a:cubicBezTo>
                    <a:cubicBezTo>
                      <a:pt x="1800" y="241"/>
                      <a:pt x="1799" y="240"/>
                      <a:pt x="1798" y="240"/>
                    </a:cubicBezTo>
                    <a:cubicBezTo>
                      <a:pt x="1798" y="240"/>
                      <a:pt x="1795" y="240"/>
                      <a:pt x="1794" y="240"/>
                    </a:cubicBezTo>
                    <a:cubicBezTo>
                      <a:pt x="1793" y="240"/>
                      <a:pt x="1794" y="239"/>
                      <a:pt x="1793" y="238"/>
                    </a:cubicBezTo>
                    <a:cubicBezTo>
                      <a:pt x="1793" y="236"/>
                      <a:pt x="1790" y="235"/>
                      <a:pt x="1788" y="234"/>
                    </a:cubicBezTo>
                    <a:cubicBezTo>
                      <a:pt x="1785" y="233"/>
                      <a:pt x="1782" y="230"/>
                      <a:pt x="1781" y="229"/>
                    </a:cubicBezTo>
                    <a:cubicBezTo>
                      <a:pt x="1780" y="228"/>
                      <a:pt x="1776" y="225"/>
                      <a:pt x="1775" y="225"/>
                    </a:cubicBezTo>
                    <a:cubicBezTo>
                      <a:pt x="1774" y="224"/>
                      <a:pt x="1772" y="224"/>
                      <a:pt x="1770" y="224"/>
                    </a:cubicBezTo>
                    <a:cubicBezTo>
                      <a:pt x="1768" y="223"/>
                      <a:pt x="1764" y="222"/>
                      <a:pt x="1765" y="223"/>
                    </a:cubicBezTo>
                    <a:cubicBezTo>
                      <a:pt x="1765" y="224"/>
                      <a:pt x="1769" y="225"/>
                      <a:pt x="1771" y="226"/>
                    </a:cubicBezTo>
                    <a:cubicBezTo>
                      <a:pt x="1772" y="227"/>
                      <a:pt x="1762" y="225"/>
                      <a:pt x="1761" y="225"/>
                    </a:cubicBezTo>
                    <a:cubicBezTo>
                      <a:pt x="1760" y="225"/>
                      <a:pt x="1760" y="227"/>
                      <a:pt x="1759" y="229"/>
                    </a:cubicBezTo>
                    <a:cubicBezTo>
                      <a:pt x="1758" y="230"/>
                      <a:pt x="1758" y="226"/>
                      <a:pt x="1758" y="225"/>
                    </a:cubicBezTo>
                    <a:cubicBezTo>
                      <a:pt x="1758" y="224"/>
                      <a:pt x="1761" y="223"/>
                      <a:pt x="1760" y="222"/>
                    </a:cubicBezTo>
                    <a:cubicBezTo>
                      <a:pt x="1760" y="221"/>
                      <a:pt x="1757" y="221"/>
                      <a:pt x="1754" y="221"/>
                    </a:cubicBezTo>
                    <a:cubicBezTo>
                      <a:pt x="1751" y="221"/>
                      <a:pt x="1747" y="221"/>
                      <a:pt x="1746" y="222"/>
                    </a:cubicBezTo>
                    <a:cubicBezTo>
                      <a:pt x="1745" y="223"/>
                      <a:pt x="1747" y="223"/>
                      <a:pt x="1749" y="223"/>
                    </a:cubicBezTo>
                    <a:cubicBezTo>
                      <a:pt x="1751" y="223"/>
                      <a:pt x="1749" y="223"/>
                      <a:pt x="1749" y="224"/>
                    </a:cubicBezTo>
                    <a:cubicBezTo>
                      <a:pt x="1749" y="226"/>
                      <a:pt x="1751" y="224"/>
                      <a:pt x="1751" y="225"/>
                    </a:cubicBezTo>
                    <a:cubicBezTo>
                      <a:pt x="1752" y="226"/>
                      <a:pt x="1753" y="229"/>
                      <a:pt x="1752" y="231"/>
                    </a:cubicBezTo>
                    <a:cubicBezTo>
                      <a:pt x="1751" y="232"/>
                      <a:pt x="1751" y="232"/>
                      <a:pt x="1752" y="232"/>
                    </a:cubicBezTo>
                    <a:cubicBezTo>
                      <a:pt x="1752" y="233"/>
                      <a:pt x="1755" y="233"/>
                      <a:pt x="1755" y="235"/>
                    </a:cubicBezTo>
                    <a:cubicBezTo>
                      <a:pt x="1755" y="236"/>
                      <a:pt x="1752" y="239"/>
                      <a:pt x="1751" y="239"/>
                    </a:cubicBezTo>
                    <a:cubicBezTo>
                      <a:pt x="1751" y="239"/>
                      <a:pt x="1752" y="236"/>
                      <a:pt x="1752" y="234"/>
                    </a:cubicBezTo>
                    <a:cubicBezTo>
                      <a:pt x="1752" y="233"/>
                      <a:pt x="1750" y="234"/>
                      <a:pt x="1749" y="234"/>
                    </a:cubicBezTo>
                    <a:cubicBezTo>
                      <a:pt x="1749" y="234"/>
                      <a:pt x="1749" y="235"/>
                      <a:pt x="1749" y="236"/>
                    </a:cubicBezTo>
                    <a:cubicBezTo>
                      <a:pt x="1749" y="236"/>
                      <a:pt x="1747" y="237"/>
                      <a:pt x="1746" y="237"/>
                    </a:cubicBezTo>
                    <a:cubicBezTo>
                      <a:pt x="1746" y="237"/>
                      <a:pt x="1746" y="234"/>
                      <a:pt x="1746" y="233"/>
                    </a:cubicBezTo>
                    <a:cubicBezTo>
                      <a:pt x="1746" y="232"/>
                      <a:pt x="1745" y="232"/>
                      <a:pt x="1744" y="232"/>
                    </a:cubicBezTo>
                    <a:cubicBezTo>
                      <a:pt x="1744" y="231"/>
                      <a:pt x="1742" y="231"/>
                      <a:pt x="1741" y="230"/>
                    </a:cubicBezTo>
                    <a:cubicBezTo>
                      <a:pt x="1740" y="229"/>
                      <a:pt x="1743" y="229"/>
                      <a:pt x="1743" y="228"/>
                    </a:cubicBezTo>
                    <a:cubicBezTo>
                      <a:pt x="1744" y="228"/>
                      <a:pt x="1743" y="226"/>
                      <a:pt x="1743" y="225"/>
                    </a:cubicBezTo>
                    <a:cubicBezTo>
                      <a:pt x="1743" y="225"/>
                      <a:pt x="1741" y="222"/>
                      <a:pt x="1741" y="221"/>
                    </a:cubicBezTo>
                    <a:cubicBezTo>
                      <a:pt x="1740" y="220"/>
                      <a:pt x="1742" y="218"/>
                      <a:pt x="1742" y="217"/>
                    </a:cubicBezTo>
                    <a:cubicBezTo>
                      <a:pt x="1741" y="216"/>
                      <a:pt x="1740" y="215"/>
                      <a:pt x="1740" y="215"/>
                    </a:cubicBezTo>
                    <a:cubicBezTo>
                      <a:pt x="1739" y="216"/>
                      <a:pt x="1739" y="217"/>
                      <a:pt x="1739" y="217"/>
                    </a:cubicBezTo>
                    <a:cubicBezTo>
                      <a:pt x="1739" y="218"/>
                      <a:pt x="1736" y="218"/>
                      <a:pt x="1736" y="218"/>
                    </a:cubicBezTo>
                    <a:cubicBezTo>
                      <a:pt x="1735" y="217"/>
                      <a:pt x="1737" y="216"/>
                      <a:pt x="1737" y="215"/>
                    </a:cubicBezTo>
                    <a:cubicBezTo>
                      <a:pt x="1738" y="215"/>
                      <a:pt x="1737" y="212"/>
                      <a:pt x="1737" y="211"/>
                    </a:cubicBezTo>
                    <a:cubicBezTo>
                      <a:pt x="1737" y="210"/>
                      <a:pt x="1733" y="209"/>
                      <a:pt x="1730" y="208"/>
                    </a:cubicBezTo>
                    <a:cubicBezTo>
                      <a:pt x="1728" y="207"/>
                      <a:pt x="1722" y="204"/>
                      <a:pt x="1720" y="203"/>
                    </a:cubicBezTo>
                    <a:cubicBezTo>
                      <a:pt x="1717" y="202"/>
                      <a:pt x="1717" y="201"/>
                      <a:pt x="1715" y="201"/>
                    </a:cubicBezTo>
                    <a:cubicBezTo>
                      <a:pt x="1713" y="201"/>
                      <a:pt x="1709" y="201"/>
                      <a:pt x="1708" y="201"/>
                    </a:cubicBezTo>
                    <a:cubicBezTo>
                      <a:pt x="1708" y="200"/>
                      <a:pt x="1712" y="200"/>
                      <a:pt x="1713" y="199"/>
                    </a:cubicBezTo>
                    <a:cubicBezTo>
                      <a:pt x="1713" y="198"/>
                      <a:pt x="1707" y="195"/>
                      <a:pt x="1707" y="195"/>
                    </a:cubicBezTo>
                    <a:cubicBezTo>
                      <a:pt x="1706" y="196"/>
                      <a:pt x="1709" y="198"/>
                      <a:pt x="1708" y="198"/>
                    </a:cubicBezTo>
                    <a:cubicBezTo>
                      <a:pt x="1708" y="198"/>
                      <a:pt x="1701" y="196"/>
                      <a:pt x="1700" y="195"/>
                    </a:cubicBezTo>
                    <a:cubicBezTo>
                      <a:pt x="1699" y="194"/>
                      <a:pt x="1697" y="192"/>
                      <a:pt x="1696" y="191"/>
                    </a:cubicBezTo>
                    <a:cubicBezTo>
                      <a:pt x="1695" y="190"/>
                      <a:pt x="1693" y="187"/>
                      <a:pt x="1693" y="187"/>
                    </a:cubicBezTo>
                    <a:cubicBezTo>
                      <a:pt x="1692" y="187"/>
                      <a:pt x="1688" y="187"/>
                      <a:pt x="1685" y="186"/>
                    </a:cubicBezTo>
                    <a:cubicBezTo>
                      <a:pt x="1682" y="186"/>
                      <a:pt x="1679" y="184"/>
                      <a:pt x="1675" y="181"/>
                    </a:cubicBezTo>
                    <a:cubicBezTo>
                      <a:pt x="1671" y="179"/>
                      <a:pt x="1670" y="178"/>
                      <a:pt x="1668" y="177"/>
                    </a:cubicBezTo>
                    <a:cubicBezTo>
                      <a:pt x="1666" y="177"/>
                      <a:pt x="1662" y="176"/>
                      <a:pt x="1658" y="175"/>
                    </a:cubicBezTo>
                    <a:cubicBezTo>
                      <a:pt x="1654" y="174"/>
                      <a:pt x="1653" y="174"/>
                      <a:pt x="1651" y="174"/>
                    </a:cubicBezTo>
                    <a:cubicBezTo>
                      <a:pt x="1648" y="173"/>
                      <a:pt x="1643" y="168"/>
                      <a:pt x="1642" y="169"/>
                    </a:cubicBezTo>
                    <a:cubicBezTo>
                      <a:pt x="1640" y="169"/>
                      <a:pt x="1635" y="169"/>
                      <a:pt x="1631" y="169"/>
                    </a:cubicBezTo>
                    <a:cubicBezTo>
                      <a:pt x="1627" y="169"/>
                      <a:pt x="1624" y="169"/>
                      <a:pt x="1620" y="168"/>
                    </a:cubicBezTo>
                    <a:cubicBezTo>
                      <a:pt x="1616" y="167"/>
                      <a:pt x="1612" y="167"/>
                      <a:pt x="1611" y="168"/>
                    </a:cubicBezTo>
                    <a:cubicBezTo>
                      <a:pt x="1610" y="169"/>
                      <a:pt x="1612" y="169"/>
                      <a:pt x="1612" y="169"/>
                    </a:cubicBezTo>
                    <a:cubicBezTo>
                      <a:pt x="1612" y="170"/>
                      <a:pt x="1612" y="170"/>
                      <a:pt x="1611" y="171"/>
                    </a:cubicBezTo>
                    <a:cubicBezTo>
                      <a:pt x="1610" y="172"/>
                      <a:pt x="1606" y="167"/>
                      <a:pt x="1605" y="167"/>
                    </a:cubicBezTo>
                    <a:cubicBezTo>
                      <a:pt x="1604" y="166"/>
                      <a:pt x="1602" y="166"/>
                      <a:pt x="1598" y="166"/>
                    </a:cubicBezTo>
                    <a:cubicBezTo>
                      <a:pt x="1595" y="166"/>
                      <a:pt x="1587" y="165"/>
                      <a:pt x="1585" y="165"/>
                    </a:cubicBezTo>
                    <a:cubicBezTo>
                      <a:pt x="1584" y="165"/>
                      <a:pt x="1580" y="163"/>
                      <a:pt x="1579" y="163"/>
                    </a:cubicBezTo>
                    <a:cubicBezTo>
                      <a:pt x="1579" y="164"/>
                      <a:pt x="1581" y="165"/>
                      <a:pt x="1582" y="166"/>
                    </a:cubicBezTo>
                    <a:cubicBezTo>
                      <a:pt x="1582" y="166"/>
                      <a:pt x="1581" y="168"/>
                      <a:pt x="1581" y="170"/>
                    </a:cubicBezTo>
                    <a:cubicBezTo>
                      <a:pt x="1581" y="171"/>
                      <a:pt x="1577" y="173"/>
                      <a:pt x="1577" y="174"/>
                    </a:cubicBezTo>
                    <a:cubicBezTo>
                      <a:pt x="1577" y="176"/>
                      <a:pt x="1581" y="175"/>
                      <a:pt x="1582" y="175"/>
                    </a:cubicBezTo>
                    <a:cubicBezTo>
                      <a:pt x="1583" y="175"/>
                      <a:pt x="1584" y="179"/>
                      <a:pt x="1584" y="180"/>
                    </a:cubicBezTo>
                    <a:cubicBezTo>
                      <a:pt x="1584" y="181"/>
                      <a:pt x="1587" y="184"/>
                      <a:pt x="1587" y="184"/>
                    </a:cubicBezTo>
                    <a:cubicBezTo>
                      <a:pt x="1587" y="185"/>
                      <a:pt x="1584" y="187"/>
                      <a:pt x="1583" y="187"/>
                    </a:cubicBezTo>
                    <a:cubicBezTo>
                      <a:pt x="1582" y="188"/>
                      <a:pt x="1583" y="189"/>
                      <a:pt x="1583" y="189"/>
                    </a:cubicBezTo>
                    <a:cubicBezTo>
                      <a:pt x="1583" y="190"/>
                      <a:pt x="1581" y="189"/>
                      <a:pt x="1581" y="189"/>
                    </a:cubicBezTo>
                    <a:cubicBezTo>
                      <a:pt x="1580" y="189"/>
                      <a:pt x="1581" y="190"/>
                      <a:pt x="1581" y="191"/>
                    </a:cubicBezTo>
                    <a:cubicBezTo>
                      <a:pt x="1581" y="191"/>
                      <a:pt x="1580" y="190"/>
                      <a:pt x="1579" y="190"/>
                    </a:cubicBezTo>
                    <a:cubicBezTo>
                      <a:pt x="1578" y="189"/>
                      <a:pt x="1577" y="190"/>
                      <a:pt x="1576" y="190"/>
                    </a:cubicBezTo>
                    <a:cubicBezTo>
                      <a:pt x="1574" y="190"/>
                      <a:pt x="1572" y="191"/>
                      <a:pt x="1570" y="190"/>
                    </a:cubicBezTo>
                    <a:cubicBezTo>
                      <a:pt x="1569" y="189"/>
                      <a:pt x="1569" y="188"/>
                      <a:pt x="1569" y="188"/>
                    </a:cubicBezTo>
                    <a:cubicBezTo>
                      <a:pt x="1568" y="187"/>
                      <a:pt x="1568" y="185"/>
                      <a:pt x="1568" y="185"/>
                    </a:cubicBezTo>
                    <a:cubicBezTo>
                      <a:pt x="1567" y="184"/>
                      <a:pt x="1558" y="182"/>
                      <a:pt x="1557" y="182"/>
                    </a:cubicBezTo>
                    <a:cubicBezTo>
                      <a:pt x="1556" y="181"/>
                      <a:pt x="1556" y="179"/>
                      <a:pt x="1555" y="178"/>
                    </a:cubicBezTo>
                    <a:cubicBezTo>
                      <a:pt x="1555" y="178"/>
                      <a:pt x="1556" y="176"/>
                      <a:pt x="1556" y="176"/>
                    </a:cubicBezTo>
                    <a:cubicBezTo>
                      <a:pt x="1556" y="175"/>
                      <a:pt x="1551" y="171"/>
                      <a:pt x="1550" y="172"/>
                    </a:cubicBezTo>
                    <a:cubicBezTo>
                      <a:pt x="1549" y="172"/>
                      <a:pt x="1546" y="174"/>
                      <a:pt x="1545" y="175"/>
                    </a:cubicBezTo>
                    <a:cubicBezTo>
                      <a:pt x="1544" y="175"/>
                      <a:pt x="1545" y="175"/>
                      <a:pt x="1541" y="175"/>
                    </a:cubicBezTo>
                    <a:cubicBezTo>
                      <a:pt x="1537" y="175"/>
                      <a:pt x="1529" y="175"/>
                      <a:pt x="1524" y="175"/>
                    </a:cubicBezTo>
                    <a:cubicBezTo>
                      <a:pt x="1520" y="175"/>
                      <a:pt x="1522" y="175"/>
                      <a:pt x="1519" y="173"/>
                    </a:cubicBezTo>
                    <a:cubicBezTo>
                      <a:pt x="1516" y="172"/>
                      <a:pt x="1511" y="171"/>
                      <a:pt x="1509" y="170"/>
                    </a:cubicBezTo>
                    <a:cubicBezTo>
                      <a:pt x="1506" y="170"/>
                      <a:pt x="1493" y="172"/>
                      <a:pt x="1488" y="174"/>
                    </a:cubicBezTo>
                    <a:cubicBezTo>
                      <a:pt x="1483" y="175"/>
                      <a:pt x="1477" y="175"/>
                      <a:pt x="1476" y="175"/>
                    </a:cubicBezTo>
                    <a:cubicBezTo>
                      <a:pt x="1474" y="175"/>
                      <a:pt x="1473" y="174"/>
                      <a:pt x="1470" y="174"/>
                    </a:cubicBezTo>
                    <a:cubicBezTo>
                      <a:pt x="1467" y="173"/>
                      <a:pt x="1463" y="172"/>
                      <a:pt x="1462" y="171"/>
                    </a:cubicBezTo>
                    <a:cubicBezTo>
                      <a:pt x="1461" y="171"/>
                      <a:pt x="1461" y="169"/>
                      <a:pt x="1461" y="169"/>
                    </a:cubicBezTo>
                    <a:cubicBezTo>
                      <a:pt x="1461" y="168"/>
                      <a:pt x="1462" y="168"/>
                      <a:pt x="1462" y="168"/>
                    </a:cubicBezTo>
                    <a:cubicBezTo>
                      <a:pt x="1463" y="167"/>
                      <a:pt x="1463" y="166"/>
                      <a:pt x="1463" y="166"/>
                    </a:cubicBezTo>
                    <a:cubicBezTo>
                      <a:pt x="1463" y="166"/>
                      <a:pt x="1461" y="164"/>
                      <a:pt x="1462" y="164"/>
                    </a:cubicBezTo>
                    <a:cubicBezTo>
                      <a:pt x="1462" y="164"/>
                      <a:pt x="1464" y="164"/>
                      <a:pt x="1464" y="164"/>
                    </a:cubicBezTo>
                    <a:cubicBezTo>
                      <a:pt x="1465" y="164"/>
                      <a:pt x="1465" y="163"/>
                      <a:pt x="1465" y="162"/>
                    </a:cubicBezTo>
                    <a:cubicBezTo>
                      <a:pt x="1465" y="162"/>
                      <a:pt x="1465" y="161"/>
                      <a:pt x="1464" y="159"/>
                    </a:cubicBezTo>
                    <a:cubicBezTo>
                      <a:pt x="1464" y="158"/>
                      <a:pt x="1462" y="155"/>
                      <a:pt x="1462" y="153"/>
                    </a:cubicBezTo>
                    <a:cubicBezTo>
                      <a:pt x="1461" y="152"/>
                      <a:pt x="1457" y="151"/>
                      <a:pt x="1454" y="149"/>
                    </a:cubicBezTo>
                    <a:cubicBezTo>
                      <a:pt x="1450" y="147"/>
                      <a:pt x="1447" y="147"/>
                      <a:pt x="1443" y="146"/>
                    </a:cubicBezTo>
                    <a:cubicBezTo>
                      <a:pt x="1440" y="145"/>
                      <a:pt x="1435" y="145"/>
                      <a:pt x="1431" y="145"/>
                    </a:cubicBezTo>
                    <a:cubicBezTo>
                      <a:pt x="1427" y="145"/>
                      <a:pt x="1418" y="145"/>
                      <a:pt x="1416" y="146"/>
                    </a:cubicBezTo>
                    <a:cubicBezTo>
                      <a:pt x="1415" y="146"/>
                      <a:pt x="1402" y="148"/>
                      <a:pt x="1398" y="148"/>
                    </a:cubicBezTo>
                    <a:cubicBezTo>
                      <a:pt x="1394" y="148"/>
                      <a:pt x="1384" y="151"/>
                      <a:pt x="1383" y="151"/>
                    </a:cubicBezTo>
                    <a:cubicBezTo>
                      <a:pt x="1381" y="152"/>
                      <a:pt x="1379" y="150"/>
                      <a:pt x="1378" y="149"/>
                    </a:cubicBezTo>
                    <a:cubicBezTo>
                      <a:pt x="1376" y="149"/>
                      <a:pt x="1372" y="149"/>
                      <a:pt x="1372" y="148"/>
                    </a:cubicBezTo>
                    <a:cubicBezTo>
                      <a:pt x="1371" y="146"/>
                      <a:pt x="1374" y="147"/>
                      <a:pt x="1375" y="147"/>
                    </a:cubicBezTo>
                    <a:cubicBezTo>
                      <a:pt x="1376" y="146"/>
                      <a:pt x="1374" y="146"/>
                      <a:pt x="1373" y="145"/>
                    </a:cubicBezTo>
                    <a:cubicBezTo>
                      <a:pt x="1372" y="144"/>
                      <a:pt x="1371" y="141"/>
                      <a:pt x="1370" y="140"/>
                    </a:cubicBezTo>
                    <a:cubicBezTo>
                      <a:pt x="1369" y="139"/>
                      <a:pt x="1366" y="139"/>
                      <a:pt x="1365" y="139"/>
                    </a:cubicBezTo>
                    <a:cubicBezTo>
                      <a:pt x="1363" y="140"/>
                      <a:pt x="1362" y="141"/>
                      <a:pt x="1361" y="141"/>
                    </a:cubicBezTo>
                    <a:cubicBezTo>
                      <a:pt x="1360" y="141"/>
                      <a:pt x="1361" y="140"/>
                      <a:pt x="1361" y="139"/>
                    </a:cubicBezTo>
                    <a:cubicBezTo>
                      <a:pt x="1361" y="138"/>
                      <a:pt x="1360" y="140"/>
                      <a:pt x="1359" y="141"/>
                    </a:cubicBezTo>
                    <a:cubicBezTo>
                      <a:pt x="1358" y="141"/>
                      <a:pt x="1356" y="143"/>
                      <a:pt x="1354" y="143"/>
                    </a:cubicBezTo>
                    <a:cubicBezTo>
                      <a:pt x="1353" y="142"/>
                      <a:pt x="1357" y="139"/>
                      <a:pt x="1358" y="139"/>
                    </a:cubicBezTo>
                    <a:cubicBezTo>
                      <a:pt x="1358" y="138"/>
                      <a:pt x="1361" y="137"/>
                      <a:pt x="1362" y="136"/>
                    </a:cubicBezTo>
                    <a:cubicBezTo>
                      <a:pt x="1362" y="136"/>
                      <a:pt x="1361" y="136"/>
                      <a:pt x="1358" y="137"/>
                    </a:cubicBezTo>
                    <a:cubicBezTo>
                      <a:pt x="1356" y="137"/>
                      <a:pt x="1355" y="137"/>
                      <a:pt x="1353" y="137"/>
                    </a:cubicBezTo>
                    <a:cubicBezTo>
                      <a:pt x="1351" y="137"/>
                      <a:pt x="1353" y="136"/>
                      <a:pt x="1353" y="135"/>
                    </a:cubicBezTo>
                    <a:cubicBezTo>
                      <a:pt x="1353" y="135"/>
                      <a:pt x="1355" y="135"/>
                      <a:pt x="1356" y="135"/>
                    </a:cubicBezTo>
                    <a:cubicBezTo>
                      <a:pt x="1356" y="134"/>
                      <a:pt x="1354" y="133"/>
                      <a:pt x="1353" y="133"/>
                    </a:cubicBezTo>
                    <a:cubicBezTo>
                      <a:pt x="1353" y="133"/>
                      <a:pt x="1349" y="133"/>
                      <a:pt x="1346" y="133"/>
                    </a:cubicBezTo>
                    <a:cubicBezTo>
                      <a:pt x="1344" y="133"/>
                      <a:pt x="1341" y="133"/>
                      <a:pt x="1341" y="133"/>
                    </a:cubicBezTo>
                    <a:cubicBezTo>
                      <a:pt x="1340" y="132"/>
                      <a:pt x="1341" y="130"/>
                      <a:pt x="1341" y="130"/>
                    </a:cubicBezTo>
                    <a:cubicBezTo>
                      <a:pt x="1342" y="130"/>
                      <a:pt x="1343" y="130"/>
                      <a:pt x="1345" y="130"/>
                    </a:cubicBezTo>
                    <a:cubicBezTo>
                      <a:pt x="1346" y="130"/>
                      <a:pt x="1347" y="129"/>
                      <a:pt x="1347" y="128"/>
                    </a:cubicBezTo>
                    <a:cubicBezTo>
                      <a:pt x="1348" y="128"/>
                      <a:pt x="1350" y="130"/>
                      <a:pt x="1351" y="131"/>
                    </a:cubicBezTo>
                    <a:cubicBezTo>
                      <a:pt x="1351" y="131"/>
                      <a:pt x="1354" y="129"/>
                      <a:pt x="1354" y="128"/>
                    </a:cubicBezTo>
                    <a:cubicBezTo>
                      <a:pt x="1353" y="127"/>
                      <a:pt x="1353" y="126"/>
                      <a:pt x="1352" y="125"/>
                    </a:cubicBezTo>
                    <a:cubicBezTo>
                      <a:pt x="1352" y="124"/>
                      <a:pt x="1350" y="123"/>
                      <a:pt x="1348" y="123"/>
                    </a:cubicBezTo>
                    <a:cubicBezTo>
                      <a:pt x="1347" y="122"/>
                      <a:pt x="1340" y="120"/>
                      <a:pt x="1334" y="120"/>
                    </a:cubicBezTo>
                    <a:cubicBezTo>
                      <a:pt x="1328" y="119"/>
                      <a:pt x="1324" y="119"/>
                      <a:pt x="1323" y="119"/>
                    </a:cubicBezTo>
                    <a:cubicBezTo>
                      <a:pt x="1323" y="119"/>
                      <a:pt x="1316" y="126"/>
                      <a:pt x="1315" y="128"/>
                    </a:cubicBezTo>
                    <a:cubicBezTo>
                      <a:pt x="1313" y="130"/>
                      <a:pt x="1311" y="130"/>
                      <a:pt x="1310" y="131"/>
                    </a:cubicBezTo>
                    <a:cubicBezTo>
                      <a:pt x="1308" y="131"/>
                      <a:pt x="1302" y="133"/>
                      <a:pt x="1298" y="133"/>
                    </a:cubicBezTo>
                    <a:cubicBezTo>
                      <a:pt x="1295" y="133"/>
                      <a:pt x="1297" y="131"/>
                      <a:pt x="1297" y="131"/>
                    </a:cubicBezTo>
                    <a:cubicBezTo>
                      <a:pt x="1297" y="131"/>
                      <a:pt x="1300" y="130"/>
                      <a:pt x="1300" y="130"/>
                    </a:cubicBezTo>
                    <a:cubicBezTo>
                      <a:pt x="1301" y="129"/>
                      <a:pt x="1298" y="128"/>
                      <a:pt x="1298" y="127"/>
                    </a:cubicBezTo>
                    <a:cubicBezTo>
                      <a:pt x="1298" y="126"/>
                      <a:pt x="1301" y="127"/>
                      <a:pt x="1302" y="129"/>
                    </a:cubicBezTo>
                    <a:cubicBezTo>
                      <a:pt x="1304" y="130"/>
                      <a:pt x="1306" y="128"/>
                      <a:pt x="1307" y="127"/>
                    </a:cubicBezTo>
                    <a:cubicBezTo>
                      <a:pt x="1307" y="127"/>
                      <a:pt x="1306" y="125"/>
                      <a:pt x="1306" y="125"/>
                    </a:cubicBezTo>
                    <a:cubicBezTo>
                      <a:pt x="1305" y="125"/>
                      <a:pt x="1306" y="123"/>
                      <a:pt x="1306" y="123"/>
                    </a:cubicBezTo>
                    <a:cubicBezTo>
                      <a:pt x="1307" y="122"/>
                      <a:pt x="1308" y="122"/>
                      <a:pt x="1309" y="124"/>
                    </a:cubicBezTo>
                    <a:cubicBezTo>
                      <a:pt x="1310" y="125"/>
                      <a:pt x="1310" y="123"/>
                      <a:pt x="1310" y="123"/>
                    </a:cubicBezTo>
                    <a:cubicBezTo>
                      <a:pt x="1311" y="123"/>
                      <a:pt x="1313" y="123"/>
                      <a:pt x="1313" y="123"/>
                    </a:cubicBezTo>
                    <a:cubicBezTo>
                      <a:pt x="1313" y="124"/>
                      <a:pt x="1311" y="125"/>
                      <a:pt x="1310" y="126"/>
                    </a:cubicBezTo>
                    <a:cubicBezTo>
                      <a:pt x="1309" y="127"/>
                      <a:pt x="1309" y="128"/>
                      <a:pt x="1310" y="128"/>
                    </a:cubicBezTo>
                    <a:cubicBezTo>
                      <a:pt x="1311" y="129"/>
                      <a:pt x="1318" y="121"/>
                      <a:pt x="1318" y="121"/>
                    </a:cubicBezTo>
                    <a:cubicBezTo>
                      <a:pt x="1319" y="120"/>
                      <a:pt x="1317" y="120"/>
                      <a:pt x="1316" y="120"/>
                    </a:cubicBezTo>
                    <a:cubicBezTo>
                      <a:pt x="1315" y="120"/>
                      <a:pt x="1310" y="121"/>
                      <a:pt x="1307" y="121"/>
                    </a:cubicBezTo>
                    <a:cubicBezTo>
                      <a:pt x="1305" y="121"/>
                      <a:pt x="1305" y="121"/>
                      <a:pt x="1303" y="121"/>
                    </a:cubicBezTo>
                    <a:cubicBezTo>
                      <a:pt x="1301" y="120"/>
                      <a:pt x="1299" y="120"/>
                      <a:pt x="1297" y="121"/>
                    </a:cubicBezTo>
                    <a:cubicBezTo>
                      <a:pt x="1296" y="121"/>
                      <a:pt x="1292" y="122"/>
                      <a:pt x="1291" y="122"/>
                    </a:cubicBezTo>
                    <a:cubicBezTo>
                      <a:pt x="1290" y="121"/>
                      <a:pt x="1296" y="118"/>
                      <a:pt x="1297" y="117"/>
                    </a:cubicBezTo>
                    <a:cubicBezTo>
                      <a:pt x="1299" y="116"/>
                      <a:pt x="1301" y="118"/>
                      <a:pt x="1302" y="119"/>
                    </a:cubicBezTo>
                    <a:cubicBezTo>
                      <a:pt x="1304" y="119"/>
                      <a:pt x="1317" y="119"/>
                      <a:pt x="1319" y="119"/>
                    </a:cubicBezTo>
                    <a:cubicBezTo>
                      <a:pt x="1321" y="118"/>
                      <a:pt x="1307" y="115"/>
                      <a:pt x="1303" y="114"/>
                    </a:cubicBezTo>
                    <a:cubicBezTo>
                      <a:pt x="1299" y="114"/>
                      <a:pt x="1293" y="113"/>
                      <a:pt x="1291" y="113"/>
                    </a:cubicBezTo>
                    <a:cubicBezTo>
                      <a:pt x="1288" y="113"/>
                      <a:pt x="1283" y="112"/>
                      <a:pt x="1280" y="112"/>
                    </a:cubicBezTo>
                    <a:cubicBezTo>
                      <a:pt x="1277" y="112"/>
                      <a:pt x="1273" y="112"/>
                      <a:pt x="1269" y="112"/>
                    </a:cubicBezTo>
                    <a:cubicBezTo>
                      <a:pt x="1265" y="112"/>
                      <a:pt x="1263" y="110"/>
                      <a:pt x="1261" y="109"/>
                    </a:cubicBezTo>
                    <a:cubicBezTo>
                      <a:pt x="1259" y="109"/>
                      <a:pt x="1259" y="109"/>
                      <a:pt x="1257" y="108"/>
                    </a:cubicBezTo>
                    <a:cubicBezTo>
                      <a:pt x="1255" y="108"/>
                      <a:pt x="1251" y="108"/>
                      <a:pt x="1251" y="108"/>
                    </a:cubicBezTo>
                    <a:cubicBezTo>
                      <a:pt x="1250" y="109"/>
                      <a:pt x="1255" y="114"/>
                      <a:pt x="1254" y="114"/>
                    </a:cubicBezTo>
                    <a:cubicBezTo>
                      <a:pt x="1254" y="115"/>
                      <a:pt x="1250" y="116"/>
                      <a:pt x="1248" y="116"/>
                    </a:cubicBezTo>
                    <a:cubicBezTo>
                      <a:pt x="1247" y="116"/>
                      <a:pt x="1244" y="115"/>
                      <a:pt x="1243" y="116"/>
                    </a:cubicBezTo>
                    <a:cubicBezTo>
                      <a:pt x="1242" y="117"/>
                      <a:pt x="1234" y="121"/>
                      <a:pt x="1234" y="122"/>
                    </a:cubicBezTo>
                    <a:cubicBezTo>
                      <a:pt x="1234" y="122"/>
                      <a:pt x="1233" y="122"/>
                      <a:pt x="1235" y="123"/>
                    </a:cubicBezTo>
                    <a:cubicBezTo>
                      <a:pt x="1237" y="123"/>
                      <a:pt x="1239" y="121"/>
                      <a:pt x="1239" y="121"/>
                    </a:cubicBezTo>
                    <a:cubicBezTo>
                      <a:pt x="1239" y="121"/>
                      <a:pt x="1243" y="121"/>
                      <a:pt x="1244" y="121"/>
                    </a:cubicBezTo>
                    <a:cubicBezTo>
                      <a:pt x="1245" y="122"/>
                      <a:pt x="1246" y="122"/>
                      <a:pt x="1246" y="123"/>
                    </a:cubicBezTo>
                    <a:cubicBezTo>
                      <a:pt x="1246" y="124"/>
                      <a:pt x="1244" y="123"/>
                      <a:pt x="1243" y="124"/>
                    </a:cubicBezTo>
                    <a:cubicBezTo>
                      <a:pt x="1242" y="124"/>
                      <a:pt x="1242" y="125"/>
                      <a:pt x="1241" y="126"/>
                    </a:cubicBezTo>
                    <a:cubicBezTo>
                      <a:pt x="1240" y="127"/>
                      <a:pt x="1238" y="127"/>
                      <a:pt x="1237" y="128"/>
                    </a:cubicBezTo>
                    <a:cubicBezTo>
                      <a:pt x="1236" y="129"/>
                      <a:pt x="1240" y="129"/>
                      <a:pt x="1240" y="129"/>
                    </a:cubicBezTo>
                    <a:cubicBezTo>
                      <a:pt x="1241" y="129"/>
                      <a:pt x="1241" y="133"/>
                      <a:pt x="1241" y="134"/>
                    </a:cubicBezTo>
                    <a:cubicBezTo>
                      <a:pt x="1241" y="135"/>
                      <a:pt x="1244" y="136"/>
                      <a:pt x="1244" y="137"/>
                    </a:cubicBezTo>
                    <a:cubicBezTo>
                      <a:pt x="1244" y="139"/>
                      <a:pt x="1240" y="137"/>
                      <a:pt x="1238" y="137"/>
                    </a:cubicBezTo>
                    <a:cubicBezTo>
                      <a:pt x="1237" y="137"/>
                      <a:pt x="1237" y="138"/>
                      <a:pt x="1235" y="139"/>
                    </a:cubicBezTo>
                    <a:cubicBezTo>
                      <a:pt x="1233" y="140"/>
                      <a:pt x="1234" y="137"/>
                      <a:pt x="1233" y="136"/>
                    </a:cubicBezTo>
                    <a:cubicBezTo>
                      <a:pt x="1232" y="135"/>
                      <a:pt x="1231" y="134"/>
                      <a:pt x="1230" y="135"/>
                    </a:cubicBezTo>
                    <a:cubicBezTo>
                      <a:pt x="1229" y="135"/>
                      <a:pt x="1228" y="136"/>
                      <a:pt x="1227" y="136"/>
                    </a:cubicBezTo>
                    <a:cubicBezTo>
                      <a:pt x="1226" y="136"/>
                      <a:pt x="1227" y="134"/>
                      <a:pt x="1227" y="135"/>
                    </a:cubicBezTo>
                    <a:cubicBezTo>
                      <a:pt x="1226" y="135"/>
                      <a:pt x="1224" y="135"/>
                      <a:pt x="1223" y="136"/>
                    </a:cubicBezTo>
                    <a:cubicBezTo>
                      <a:pt x="1222" y="136"/>
                      <a:pt x="1222" y="137"/>
                      <a:pt x="1221" y="138"/>
                    </a:cubicBezTo>
                    <a:cubicBezTo>
                      <a:pt x="1221" y="139"/>
                      <a:pt x="1224" y="139"/>
                      <a:pt x="1225" y="139"/>
                    </a:cubicBezTo>
                    <a:cubicBezTo>
                      <a:pt x="1225" y="140"/>
                      <a:pt x="1224" y="140"/>
                      <a:pt x="1223" y="140"/>
                    </a:cubicBezTo>
                    <a:cubicBezTo>
                      <a:pt x="1222" y="141"/>
                      <a:pt x="1224" y="141"/>
                      <a:pt x="1224" y="142"/>
                    </a:cubicBezTo>
                    <a:cubicBezTo>
                      <a:pt x="1225" y="143"/>
                      <a:pt x="1221" y="142"/>
                      <a:pt x="1221" y="143"/>
                    </a:cubicBezTo>
                    <a:cubicBezTo>
                      <a:pt x="1221" y="143"/>
                      <a:pt x="1223" y="144"/>
                      <a:pt x="1222" y="145"/>
                    </a:cubicBezTo>
                    <a:cubicBezTo>
                      <a:pt x="1222" y="145"/>
                      <a:pt x="1221" y="145"/>
                      <a:pt x="1219" y="144"/>
                    </a:cubicBezTo>
                    <a:cubicBezTo>
                      <a:pt x="1217" y="144"/>
                      <a:pt x="1218" y="143"/>
                      <a:pt x="1218" y="142"/>
                    </a:cubicBezTo>
                    <a:cubicBezTo>
                      <a:pt x="1218" y="141"/>
                      <a:pt x="1217" y="142"/>
                      <a:pt x="1216" y="142"/>
                    </a:cubicBezTo>
                    <a:cubicBezTo>
                      <a:pt x="1214" y="142"/>
                      <a:pt x="1216" y="141"/>
                      <a:pt x="1215" y="140"/>
                    </a:cubicBezTo>
                    <a:cubicBezTo>
                      <a:pt x="1214" y="139"/>
                      <a:pt x="1211" y="138"/>
                      <a:pt x="1210" y="137"/>
                    </a:cubicBezTo>
                    <a:cubicBezTo>
                      <a:pt x="1209" y="137"/>
                      <a:pt x="1208" y="137"/>
                      <a:pt x="1205" y="138"/>
                    </a:cubicBezTo>
                    <a:cubicBezTo>
                      <a:pt x="1202" y="138"/>
                      <a:pt x="1205" y="136"/>
                      <a:pt x="1204" y="135"/>
                    </a:cubicBezTo>
                    <a:cubicBezTo>
                      <a:pt x="1203" y="135"/>
                      <a:pt x="1200" y="134"/>
                      <a:pt x="1199" y="134"/>
                    </a:cubicBezTo>
                    <a:cubicBezTo>
                      <a:pt x="1198" y="134"/>
                      <a:pt x="1196" y="134"/>
                      <a:pt x="1195" y="134"/>
                    </a:cubicBezTo>
                    <a:cubicBezTo>
                      <a:pt x="1194" y="135"/>
                      <a:pt x="1190" y="136"/>
                      <a:pt x="1187" y="137"/>
                    </a:cubicBezTo>
                    <a:cubicBezTo>
                      <a:pt x="1185" y="138"/>
                      <a:pt x="1186" y="141"/>
                      <a:pt x="1185" y="141"/>
                    </a:cubicBezTo>
                    <a:cubicBezTo>
                      <a:pt x="1184" y="142"/>
                      <a:pt x="1184" y="139"/>
                      <a:pt x="1183" y="139"/>
                    </a:cubicBezTo>
                    <a:cubicBezTo>
                      <a:pt x="1182" y="139"/>
                      <a:pt x="1179" y="139"/>
                      <a:pt x="1177" y="139"/>
                    </a:cubicBezTo>
                    <a:cubicBezTo>
                      <a:pt x="1175" y="138"/>
                      <a:pt x="1174" y="138"/>
                      <a:pt x="1171" y="136"/>
                    </a:cubicBezTo>
                    <a:cubicBezTo>
                      <a:pt x="1168" y="135"/>
                      <a:pt x="1165" y="133"/>
                      <a:pt x="1164" y="133"/>
                    </a:cubicBezTo>
                    <a:cubicBezTo>
                      <a:pt x="1163" y="132"/>
                      <a:pt x="1164" y="131"/>
                      <a:pt x="1164" y="130"/>
                    </a:cubicBezTo>
                    <a:cubicBezTo>
                      <a:pt x="1164" y="129"/>
                      <a:pt x="1163" y="127"/>
                      <a:pt x="1162" y="128"/>
                    </a:cubicBezTo>
                    <a:cubicBezTo>
                      <a:pt x="1161" y="129"/>
                      <a:pt x="1159" y="133"/>
                      <a:pt x="1158" y="134"/>
                    </a:cubicBezTo>
                    <a:cubicBezTo>
                      <a:pt x="1157" y="135"/>
                      <a:pt x="1155" y="140"/>
                      <a:pt x="1154" y="143"/>
                    </a:cubicBezTo>
                    <a:cubicBezTo>
                      <a:pt x="1153" y="146"/>
                      <a:pt x="1153" y="144"/>
                      <a:pt x="1152" y="146"/>
                    </a:cubicBezTo>
                    <a:cubicBezTo>
                      <a:pt x="1151" y="147"/>
                      <a:pt x="1147" y="152"/>
                      <a:pt x="1146" y="152"/>
                    </a:cubicBezTo>
                    <a:cubicBezTo>
                      <a:pt x="1145" y="153"/>
                      <a:pt x="1145" y="153"/>
                      <a:pt x="1143" y="152"/>
                    </a:cubicBezTo>
                    <a:cubicBezTo>
                      <a:pt x="1142" y="151"/>
                      <a:pt x="1143" y="149"/>
                      <a:pt x="1142" y="149"/>
                    </a:cubicBezTo>
                    <a:cubicBezTo>
                      <a:pt x="1141" y="149"/>
                      <a:pt x="1140" y="149"/>
                      <a:pt x="1139" y="149"/>
                    </a:cubicBezTo>
                    <a:cubicBezTo>
                      <a:pt x="1138" y="149"/>
                      <a:pt x="1138" y="149"/>
                      <a:pt x="1136" y="148"/>
                    </a:cubicBezTo>
                    <a:cubicBezTo>
                      <a:pt x="1134" y="147"/>
                      <a:pt x="1130" y="146"/>
                      <a:pt x="1129" y="145"/>
                    </a:cubicBezTo>
                    <a:cubicBezTo>
                      <a:pt x="1128" y="145"/>
                      <a:pt x="1130" y="144"/>
                      <a:pt x="1130" y="144"/>
                    </a:cubicBezTo>
                    <a:cubicBezTo>
                      <a:pt x="1130" y="144"/>
                      <a:pt x="1130" y="143"/>
                      <a:pt x="1129" y="142"/>
                    </a:cubicBezTo>
                    <a:cubicBezTo>
                      <a:pt x="1129" y="141"/>
                      <a:pt x="1126" y="139"/>
                      <a:pt x="1124" y="137"/>
                    </a:cubicBezTo>
                    <a:cubicBezTo>
                      <a:pt x="1122" y="135"/>
                      <a:pt x="1120" y="134"/>
                      <a:pt x="1120" y="134"/>
                    </a:cubicBezTo>
                    <a:cubicBezTo>
                      <a:pt x="1121" y="133"/>
                      <a:pt x="1123" y="132"/>
                      <a:pt x="1124" y="132"/>
                    </a:cubicBezTo>
                    <a:cubicBezTo>
                      <a:pt x="1126" y="132"/>
                      <a:pt x="1128" y="133"/>
                      <a:pt x="1129" y="133"/>
                    </a:cubicBezTo>
                    <a:cubicBezTo>
                      <a:pt x="1129" y="132"/>
                      <a:pt x="1128" y="132"/>
                      <a:pt x="1126" y="130"/>
                    </a:cubicBezTo>
                    <a:cubicBezTo>
                      <a:pt x="1124" y="128"/>
                      <a:pt x="1123" y="126"/>
                      <a:pt x="1122" y="126"/>
                    </a:cubicBezTo>
                    <a:cubicBezTo>
                      <a:pt x="1122" y="127"/>
                      <a:pt x="1124" y="129"/>
                      <a:pt x="1123" y="130"/>
                    </a:cubicBezTo>
                    <a:cubicBezTo>
                      <a:pt x="1123" y="130"/>
                      <a:pt x="1119" y="131"/>
                      <a:pt x="1118" y="131"/>
                    </a:cubicBezTo>
                    <a:cubicBezTo>
                      <a:pt x="1117" y="130"/>
                      <a:pt x="1116" y="127"/>
                      <a:pt x="1115" y="125"/>
                    </a:cubicBezTo>
                    <a:cubicBezTo>
                      <a:pt x="1113" y="123"/>
                      <a:pt x="1113" y="122"/>
                      <a:pt x="1113" y="121"/>
                    </a:cubicBezTo>
                    <a:cubicBezTo>
                      <a:pt x="1113" y="120"/>
                      <a:pt x="1120" y="124"/>
                      <a:pt x="1121" y="124"/>
                    </a:cubicBezTo>
                    <a:cubicBezTo>
                      <a:pt x="1122" y="124"/>
                      <a:pt x="1126" y="124"/>
                      <a:pt x="1126" y="124"/>
                    </a:cubicBezTo>
                    <a:cubicBezTo>
                      <a:pt x="1127" y="123"/>
                      <a:pt x="1128" y="123"/>
                      <a:pt x="1128" y="122"/>
                    </a:cubicBezTo>
                    <a:cubicBezTo>
                      <a:pt x="1128" y="121"/>
                      <a:pt x="1128" y="120"/>
                      <a:pt x="1128" y="119"/>
                    </a:cubicBezTo>
                    <a:cubicBezTo>
                      <a:pt x="1128" y="118"/>
                      <a:pt x="1127" y="118"/>
                      <a:pt x="1126" y="117"/>
                    </a:cubicBezTo>
                    <a:cubicBezTo>
                      <a:pt x="1125" y="116"/>
                      <a:pt x="1124" y="116"/>
                      <a:pt x="1122" y="116"/>
                    </a:cubicBezTo>
                    <a:cubicBezTo>
                      <a:pt x="1120" y="116"/>
                      <a:pt x="1119" y="116"/>
                      <a:pt x="1117" y="116"/>
                    </a:cubicBezTo>
                    <a:cubicBezTo>
                      <a:pt x="1115" y="116"/>
                      <a:pt x="1115" y="116"/>
                      <a:pt x="1114" y="115"/>
                    </a:cubicBezTo>
                    <a:cubicBezTo>
                      <a:pt x="1114" y="114"/>
                      <a:pt x="1118" y="115"/>
                      <a:pt x="1119" y="114"/>
                    </a:cubicBezTo>
                    <a:cubicBezTo>
                      <a:pt x="1121" y="114"/>
                      <a:pt x="1121" y="113"/>
                      <a:pt x="1122" y="112"/>
                    </a:cubicBezTo>
                    <a:cubicBezTo>
                      <a:pt x="1123" y="112"/>
                      <a:pt x="1127" y="112"/>
                      <a:pt x="1127" y="112"/>
                    </a:cubicBezTo>
                    <a:cubicBezTo>
                      <a:pt x="1126" y="111"/>
                      <a:pt x="1123" y="110"/>
                      <a:pt x="1120" y="109"/>
                    </a:cubicBezTo>
                    <a:cubicBezTo>
                      <a:pt x="1117" y="107"/>
                      <a:pt x="1117" y="108"/>
                      <a:pt x="1116" y="107"/>
                    </a:cubicBezTo>
                    <a:cubicBezTo>
                      <a:pt x="1116" y="106"/>
                      <a:pt x="1122" y="105"/>
                      <a:pt x="1122" y="105"/>
                    </a:cubicBezTo>
                    <a:cubicBezTo>
                      <a:pt x="1123" y="105"/>
                      <a:pt x="1124" y="104"/>
                      <a:pt x="1124" y="103"/>
                    </a:cubicBezTo>
                    <a:cubicBezTo>
                      <a:pt x="1124" y="103"/>
                      <a:pt x="1118" y="100"/>
                      <a:pt x="1115" y="98"/>
                    </a:cubicBezTo>
                    <a:cubicBezTo>
                      <a:pt x="1111" y="97"/>
                      <a:pt x="1110" y="95"/>
                      <a:pt x="1109" y="95"/>
                    </a:cubicBezTo>
                    <a:cubicBezTo>
                      <a:pt x="1108" y="95"/>
                      <a:pt x="1106" y="95"/>
                      <a:pt x="1104" y="95"/>
                    </a:cubicBezTo>
                    <a:cubicBezTo>
                      <a:pt x="1102" y="95"/>
                      <a:pt x="1101" y="94"/>
                      <a:pt x="1100" y="94"/>
                    </a:cubicBezTo>
                    <a:cubicBezTo>
                      <a:pt x="1099" y="95"/>
                      <a:pt x="1098" y="97"/>
                      <a:pt x="1097" y="97"/>
                    </a:cubicBezTo>
                    <a:cubicBezTo>
                      <a:pt x="1096" y="97"/>
                      <a:pt x="1095" y="98"/>
                      <a:pt x="1094" y="98"/>
                    </a:cubicBezTo>
                    <a:cubicBezTo>
                      <a:pt x="1092" y="98"/>
                      <a:pt x="1091" y="97"/>
                      <a:pt x="1091" y="96"/>
                    </a:cubicBezTo>
                    <a:cubicBezTo>
                      <a:pt x="1091" y="95"/>
                      <a:pt x="1093" y="96"/>
                      <a:pt x="1093" y="95"/>
                    </a:cubicBezTo>
                    <a:cubicBezTo>
                      <a:pt x="1094" y="95"/>
                      <a:pt x="1093" y="94"/>
                      <a:pt x="1092" y="93"/>
                    </a:cubicBezTo>
                    <a:cubicBezTo>
                      <a:pt x="1091" y="93"/>
                      <a:pt x="1087" y="93"/>
                      <a:pt x="1085" y="94"/>
                    </a:cubicBezTo>
                    <a:cubicBezTo>
                      <a:pt x="1083" y="94"/>
                      <a:pt x="1081" y="94"/>
                      <a:pt x="1080" y="94"/>
                    </a:cubicBezTo>
                    <a:cubicBezTo>
                      <a:pt x="1079" y="93"/>
                      <a:pt x="1080" y="91"/>
                      <a:pt x="1079" y="91"/>
                    </a:cubicBezTo>
                    <a:cubicBezTo>
                      <a:pt x="1079" y="90"/>
                      <a:pt x="1077" y="90"/>
                      <a:pt x="1075" y="90"/>
                    </a:cubicBezTo>
                    <a:cubicBezTo>
                      <a:pt x="1072" y="89"/>
                      <a:pt x="1072" y="89"/>
                      <a:pt x="1071" y="88"/>
                    </a:cubicBezTo>
                    <a:cubicBezTo>
                      <a:pt x="1070" y="88"/>
                      <a:pt x="1070" y="90"/>
                      <a:pt x="1069" y="90"/>
                    </a:cubicBezTo>
                    <a:cubicBezTo>
                      <a:pt x="1067" y="91"/>
                      <a:pt x="1067" y="88"/>
                      <a:pt x="1066" y="88"/>
                    </a:cubicBezTo>
                    <a:cubicBezTo>
                      <a:pt x="1065" y="88"/>
                      <a:pt x="1066" y="90"/>
                      <a:pt x="1066" y="92"/>
                    </a:cubicBezTo>
                    <a:cubicBezTo>
                      <a:pt x="1066" y="93"/>
                      <a:pt x="1065" y="92"/>
                      <a:pt x="1064" y="92"/>
                    </a:cubicBezTo>
                    <a:cubicBezTo>
                      <a:pt x="1062" y="92"/>
                      <a:pt x="1063" y="90"/>
                      <a:pt x="1062" y="90"/>
                    </a:cubicBezTo>
                    <a:cubicBezTo>
                      <a:pt x="1062" y="90"/>
                      <a:pt x="1060" y="92"/>
                      <a:pt x="1060" y="92"/>
                    </a:cubicBezTo>
                    <a:cubicBezTo>
                      <a:pt x="1059" y="93"/>
                      <a:pt x="1061" y="94"/>
                      <a:pt x="1061" y="95"/>
                    </a:cubicBezTo>
                    <a:cubicBezTo>
                      <a:pt x="1061" y="96"/>
                      <a:pt x="1060" y="96"/>
                      <a:pt x="1059" y="97"/>
                    </a:cubicBezTo>
                    <a:cubicBezTo>
                      <a:pt x="1058" y="97"/>
                      <a:pt x="1063" y="99"/>
                      <a:pt x="1063" y="101"/>
                    </a:cubicBezTo>
                    <a:cubicBezTo>
                      <a:pt x="1063" y="102"/>
                      <a:pt x="1061" y="101"/>
                      <a:pt x="1060" y="102"/>
                    </a:cubicBezTo>
                    <a:cubicBezTo>
                      <a:pt x="1059" y="102"/>
                      <a:pt x="1060" y="103"/>
                      <a:pt x="1060" y="104"/>
                    </a:cubicBezTo>
                    <a:cubicBezTo>
                      <a:pt x="1060" y="105"/>
                      <a:pt x="1058" y="106"/>
                      <a:pt x="1057" y="107"/>
                    </a:cubicBezTo>
                    <a:cubicBezTo>
                      <a:pt x="1056" y="108"/>
                      <a:pt x="1052" y="106"/>
                      <a:pt x="1050" y="106"/>
                    </a:cubicBezTo>
                    <a:cubicBezTo>
                      <a:pt x="1049" y="106"/>
                      <a:pt x="1046" y="106"/>
                      <a:pt x="1041" y="106"/>
                    </a:cubicBezTo>
                    <a:cubicBezTo>
                      <a:pt x="1036" y="106"/>
                      <a:pt x="1024" y="106"/>
                      <a:pt x="1018" y="105"/>
                    </a:cubicBezTo>
                    <a:cubicBezTo>
                      <a:pt x="1012" y="105"/>
                      <a:pt x="1007" y="102"/>
                      <a:pt x="1006" y="101"/>
                    </a:cubicBezTo>
                    <a:cubicBezTo>
                      <a:pt x="1004" y="100"/>
                      <a:pt x="1005" y="99"/>
                      <a:pt x="1005" y="99"/>
                    </a:cubicBezTo>
                    <a:cubicBezTo>
                      <a:pt x="1004" y="98"/>
                      <a:pt x="1005" y="97"/>
                      <a:pt x="1006" y="96"/>
                    </a:cubicBezTo>
                    <a:cubicBezTo>
                      <a:pt x="1006" y="95"/>
                      <a:pt x="1012" y="95"/>
                      <a:pt x="1011" y="95"/>
                    </a:cubicBezTo>
                    <a:cubicBezTo>
                      <a:pt x="1011" y="94"/>
                      <a:pt x="1008" y="93"/>
                      <a:pt x="1006" y="93"/>
                    </a:cubicBezTo>
                    <a:cubicBezTo>
                      <a:pt x="1004" y="93"/>
                      <a:pt x="996" y="93"/>
                      <a:pt x="989" y="93"/>
                    </a:cubicBezTo>
                    <a:cubicBezTo>
                      <a:pt x="981" y="92"/>
                      <a:pt x="978" y="90"/>
                      <a:pt x="973" y="91"/>
                    </a:cubicBezTo>
                    <a:cubicBezTo>
                      <a:pt x="968" y="92"/>
                      <a:pt x="967" y="93"/>
                      <a:pt x="963" y="93"/>
                    </a:cubicBezTo>
                    <a:cubicBezTo>
                      <a:pt x="960" y="93"/>
                      <a:pt x="952" y="94"/>
                      <a:pt x="951" y="95"/>
                    </a:cubicBezTo>
                    <a:cubicBezTo>
                      <a:pt x="950" y="95"/>
                      <a:pt x="953" y="97"/>
                      <a:pt x="953" y="98"/>
                    </a:cubicBezTo>
                    <a:cubicBezTo>
                      <a:pt x="954" y="99"/>
                      <a:pt x="952" y="100"/>
                      <a:pt x="951" y="100"/>
                    </a:cubicBezTo>
                    <a:cubicBezTo>
                      <a:pt x="950" y="101"/>
                      <a:pt x="948" y="97"/>
                      <a:pt x="948" y="96"/>
                    </a:cubicBezTo>
                    <a:cubicBezTo>
                      <a:pt x="948" y="94"/>
                      <a:pt x="949" y="92"/>
                      <a:pt x="949" y="91"/>
                    </a:cubicBezTo>
                    <a:cubicBezTo>
                      <a:pt x="950" y="89"/>
                      <a:pt x="945" y="84"/>
                      <a:pt x="944" y="84"/>
                    </a:cubicBezTo>
                    <a:cubicBezTo>
                      <a:pt x="943" y="85"/>
                      <a:pt x="944" y="87"/>
                      <a:pt x="944" y="88"/>
                    </a:cubicBezTo>
                    <a:cubicBezTo>
                      <a:pt x="944" y="89"/>
                      <a:pt x="943" y="90"/>
                      <a:pt x="943" y="90"/>
                    </a:cubicBezTo>
                    <a:cubicBezTo>
                      <a:pt x="942" y="91"/>
                      <a:pt x="938" y="90"/>
                      <a:pt x="936" y="90"/>
                    </a:cubicBezTo>
                    <a:cubicBezTo>
                      <a:pt x="934" y="90"/>
                      <a:pt x="929" y="88"/>
                      <a:pt x="928" y="87"/>
                    </a:cubicBezTo>
                    <a:cubicBezTo>
                      <a:pt x="926" y="87"/>
                      <a:pt x="929" y="82"/>
                      <a:pt x="928" y="82"/>
                    </a:cubicBezTo>
                    <a:cubicBezTo>
                      <a:pt x="928" y="82"/>
                      <a:pt x="927" y="83"/>
                      <a:pt x="925" y="84"/>
                    </a:cubicBezTo>
                    <a:cubicBezTo>
                      <a:pt x="924" y="85"/>
                      <a:pt x="914" y="84"/>
                      <a:pt x="911" y="84"/>
                    </a:cubicBezTo>
                    <a:cubicBezTo>
                      <a:pt x="909" y="84"/>
                      <a:pt x="908" y="86"/>
                      <a:pt x="907" y="88"/>
                    </a:cubicBezTo>
                    <a:cubicBezTo>
                      <a:pt x="906" y="89"/>
                      <a:pt x="907" y="89"/>
                      <a:pt x="907" y="91"/>
                    </a:cubicBezTo>
                    <a:cubicBezTo>
                      <a:pt x="908" y="92"/>
                      <a:pt x="910" y="91"/>
                      <a:pt x="913" y="90"/>
                    </a:cubicBezTo>
                    <a:cubicBezTo>
                      <a:pt x="916" y="90"/>
                      <a:pt x="921" y="89"/>
                      <a:pt x="921" y="90"/>
                    </a:cubicBezTo>
                    <a:cubicBezTo>
                      <a:pt x="921" y="91"/>
                      <a:pt x="921" y="91"/>
                      <a:pt x="918" y="92"/>
                    </a:cubicBezTo>
                    <a:cubicBezTo>
                      <a:pt x="916" y="93"/>
                      <a:pt x="914" y="94"/>
                      <a:pt x="912" y="95"/>
                    </a:cubicBezTo>
                    <a:cubicBezTo>
                      <a:pt x="911" y="95"/>
                      <a:pt x="906" y="93"/>
                      <a:pt x="903" y="94"/>
                    </a:cubicBezTo>
                    <a:cubicBezTo>
                      <a:pt x="901" y="95"/>
                      <a:pt x="903" y="96"/>
                      <a:pt x="903" y="97"/>
                    </a:cubicBezTo>
                    <a:cubicBezTo>
                      <a:pt x="902" y="99"/>
                      <a:pt x="893" y="100"/>
                      <a:pt x="889" y="101"/>
                    </a:cubicBezTo>
                    <a:cubicBezTo>
                      <a:pt x="885" y="103"/>
                      <a:pt x="871" y="103"/>
                      <a:pt x="870" y="104"/>
                    </a:cubicBezTo>
                    <a:cubicBezTo>
                      <a:pt x="869" y="104"/>
                      <a:pt x="871" y="106"/>
                      <a:pt x="871" y="107"/>
                    </a:cubicBezTo>
                    <a:cubicBezTo>
                      <a:pt x="871" y="108"/>
                      <a:pt x="869" y="107"/>
                      <a:pt x="867" y="108"/>
                    </a:cubicBezTo>
                    <a:cubicBezTo>
                      <a:pt x="865" y="108"/>
                      <a:pt x="856" y="111"/>
                      <a:pt x="855" y="110"/>
                    </a:cubicBezTo>
                    <a:cubicBezTo>
                      <a:pt x="855" y="109"/>
                      <a:pt x="862" y="107"/>
                      <a:pt x="864" y="106"/>
                    </a:cubicBezTo>
                    <a:cubicBezTo>
                      <a:pt x="866" y="105"/>
                      <a:pt x="867" y="101"/>
                      <a:pt x="868" y="99"/>
                    </a:cubicBezTo>
                    <a:cubicBezTo>
                      <a:pt x="869" y="98"/>
                      <a:pt x="874" y="98"/>
                      <a:pt x="876" y="97"/>
                    </a:cubicBezTo>
                    <a:cubicBezTo>
                      <a:pt x="878" y="97"/>
                      <a:pt x="878" y="94"/>
                      <a:pt x="879" y="92"/>
                    </a:cubicBezTo>
                    <a:cubicBezTo>
                      <a:pt x="880" y="91"/>
                      <a:pt x="884" y="92"/>
                      <a:pt x="885" y="92"/>
                    </a:cubicBezTo>
                    <a:cubicBezTo>
                      <a:pt x="887" y="92"/>
                      <a:pt x="894" y="88"/>
                      <a:pt x="896" y="86"/>
                    </a:cubicBezTo>
                    <a:cubicBezTo>
                      <a:pt x="898" y="85"/>
                      <a:pt x="907" y="81"/>
                      <a:pt x="910" y="81"/>
                    </a:cubicBezTo>
                    <a:cubicBezTo>
                      <a:pt x="913" y="81"/>
                      <a:pt x="911" y="80"/>
                      <a:pt x="911" y="78"/>
                    </a:cubicBezTo>
                    <a:cubicBezTo>
                      <a:pt x="911" y="76"/>
                      <a:pt x="908" y="78"/>
                      <a:pt x="908" y="77"/>
                    </a:cubicBezTo>
                    <a:cubicBezTo>
                      <a:pt x="907" y="76"/>
                      <a:pt x="914" y="73"/>
                      <a:pt x="915" y="73"/>
                    </a:cubicBezTo>
                    <a:cubicBezTo>
                      <a:pt x="915" y="73"/>
                      <a:pt x="918" y="73"/>
                      <a:pt x="919" y="73"/>
                    </a:cubicBezTo>
                    <a:cubicBezTo>
                      <a:pt x="919" y="73"/>
                      <a:pt x="927" y="66"/>
                      <a:pt x="931" y="65"/>
                    </a:cubicBezTo>
                    <a:cubicBezTo>
                      <a:pt x="935" y="63"/>
                      <a:pt x="951" y="56"/>
                      <a:pt x="952" y="55"/>
                    </a:cubicBezTo>
                    <a:cubicBezTo>
                      <a:pt x="953" y="55"/>
                      <a:pt x="953" y="53"/>
                      <a:pt x="953" y="53"/>
                    </a:cubicBezTo>
                    <a:cubicBezTo>
                      <a:pt x="953" y="52"/>
                      <a:pt x="953" y="51"/>
                      <a:pt x="952" y="51"/>
                    </a:cubicBezTo>
                    <a:cubicBezTo>
                      <a:pt x="952" y="51"/>
                      <a:pt x="951" y="51"/>
                      <a:pt x="949" y="51"/>
                    </a:cubicBezTo>
                    <a:cubicBezTo>
                      <a:pt x="947" y="51"/>
                      <a:pt x="948" y="49"/>
                      <a:pt x="948" y="49"/>
                    </a:cubicBezTo>
                    <a:cubicBezTo>
                      <a:pt x="947" y="48"/>
                      <a:pt x="946" y="50"/>
                      <a:pt x="945" y="51"/>
                    </a:cubicBezTo>
                    <a:cubicBezTo>
                      <a:pt x="945" y="51"/>
                      <a:pt x="944" y="51"/>
                      <a:pt x="943" y="51"/>
                    </a:cubicBezTo>
                    <a:cubicBezTo>
                      <a:pt x="942" y="51"/>
                      <a:pt x="943" y="47"/>
                      <a:pt x="943" y="46"/>
                    </a:cubicBezTo>
                    <a:cubicBezTo>
                      <a:pt x="943" y="46"/>
                      <a:pt x="939" y="46"/>
                      <a:pt x="938" y="45"/>
                    </a:cubicBezTo>
                    <a:cubicBezTo>
                      <a:pt x="937" y="44"/>
                      <a:pt x="937" y="43"/>
                      <a:pt x="938" y="42"/>
                    </a:cubicBezTo>
                    <a:cubicBezTo>
                      <a:pt x="938" y="42"/>
                      <a:pt x="939" y="43"/>
                      <a:pt x="941" y="44"/>
                    </a:cubicBezTo>
                    <a:cubicBezTo>
                      <a:pt x="942" y="44"/>
                      <a:pt x="945" y="44"/>
                      <a:pt x="946" y="45"/>
                    </a:cubicBezTo>
                    <a:cubicBezTo>
                      <a:pt x="946" y="45"/>
                      <a:pt x="946" y="46"/>
                      <a:pt x="947" y="47"/>
                    </a:cubicBezTo>
                    <a:cubicBezTo>
                      <a:pt x="947" y="47"/>
                      <a:pt x="950" y="47"/>
                      <a:pt x="951" y="47"/>
                    </a:cubicBezTo>
                    <a:cubicBezTo>
                      <a:pt x="952" y="47"/>
                      <a:pt x="952" y="48"/>
                      <a:pt x="952" y="49"/>
                    </a:cubicBezTo>
                    <a:cubicBezTo>
                      <a:pt x="952" y="50"/>
                      <a:pt x="953" y="49"/>
                      <a:pt x="953" y="48"/>
                    </a:cubicBezTo>
                    <a:cubicBezTo>
                      <a:pt x="953" y="48"/>
                      <a:pt x="955" y="43"/>
                      <a:pt x="954" y="42"/>
                    </a:cubicBezTo>
                    <a:cubicBezTo>
                      <a:pt x="954" y="41"/>
                      <a:pt x="953" y="42"/>
                      <a:pt x="952" y="43"/>
                    </a:cubicBezTo>
                    <a:cubicBezTo>
                      <a:pt x="950" y="44"/>
                      <a:pt x="951" y="41"/>
                      <a:pt x="951" y="39"/>
                    </a:cubicBezTo>
                    <a:cubicBezTo>
                      <a:pt x="950" y="38"/>
                      <a:pt x="950" y="37"/>
                      <a:pt x="949" y="36"/>
                    </a:cubicBezTo>
                    <a:cubicBezTo>
                      <a:pt x="949" y="36"/>
                      <a:pt x="950" y="35"/>
                      <a:pt x="949" y="35"/>
                    </a:cubicBezTo>
                    <a:cubicBezTo>
                      <a:pt x="949" y="34"/>
                      <a:pt x="946" y="33"/>
                      <a:pt x="946" y="34"/>
                    </a:cubicBezTo>
                    <a:cubicBezTo>
                      <a:pt x="946" y="34"/>
                      <a:pt x="946" y="34"/>
                      <a:pt x="946" y="35"/>
                    </a:cubicBezTo>
                    <a:cubicBezTo>
                      <a:pt x="947" y="36"/>
                      <a:pt x="948" y="37"/>
                      <a:pt x="948" y="37"/>
                    </a:cubicBezTo>
                    <a:cubicBezTo>
                      <a:pt x="948" y="38"/>
                      <a:pt x="947" y="37"/>
                      <a:pt x="946" y="37"/>
                    </a:cubicBezTo>
                    <a:cubicBezTo>
                      <a:pt x="946" y="37"/>
                      <a:pt x="945" y="38"/>
                      <a:pt x="944" y="38"/>
                    </a:cubicBezTo>
                    <a:cubicBezTo>
                      <a:pt x="943" y="39"/>
                      <a:pt x="944" y="38"/>
                      <a:pt x="944" y="37"/>
                    </a:cubicBezTo>
                    <a:cubicBezTo>
                      <a:pt x="943" y="36"/>
                      <a:pt x="943" y="33"/>
                      <a:pt x="942" y="33"/>
                    </a:cubicBezTo>
                    <a:cubicBezTo>
                      <a:pt x="942" y="33"/>
                      <a:pt x="941" y="32"/>
                      <a:pt x="941" y="32"/>
                    </a:cubicBezTo>
                    <a:cubicBezTo>
                      <a:pt x="940" y="32"/>
                      <a:pt x="938" y="30"/>
                      <a:pt x="937" y="29"/>
                    </a:cubicBezTo>
                    <a:cubicBezTo>
                      <a:pt x="936" y="28"/>
                      <a:pt x="932" y="27"/>
                      <a:pt x="930" y="26"/>
                    </a:cubicBezTo>
                    <a:cubicBezTo>
                      <a:pt x="928" y="25"/>
                      <a:pt x="929" y="24"/>
                      <a:pt x="929" y="24"/>
                    </a:cubicBezTo>
                    <a:cubicBezTo>
                      <a:pt x="928" y="24"/>
                      <a:pt x="926" y="24"/>
                      <a:pt x="925" y="24"/>
                    </a:cubicBezTo>
                    <a:cubicBezTo>
                      <a:pt x="924" y="24"/>
                      <a:pt x="925" y="23"/>
                      <a:pt x="924" y="23"/>
                    </a:cubicBezTo>
                    <a:cubicBezTo>
                      <a:pt x="924" y="22"/>
                      <a:pt x="920" y="22"/>
                      <a:pt x="918" y="22"/>
                    </a:cubicBezTo>
                    <a:cubicBezTo>
                      <a:pt x="916" y="23"/>
                      <a:pt x="915" y="24"/>
                      <a:pt x="912" y="24"/>
                    </a:cubicBezTo>
                    <a:cubicBezTo>
                      <a:pt x="909" y="24"/>
                      <a:pt x="906" y="23"/>
                      <a:pt x="905" y="23"/>
                    </a:cubicBezTo>
                    <a:cubicBezTo>
                      <a:pt x="904" y="23"/>
                      <a:pt x="900" y="23"/>
                      <a:pt x="895" y="23"/>
                    </a:cubicBezTo>
                    <a:cubicBezTo>
                      <a:pt x="891" y="24"/>
                      <a:pt x="891" y="22"/>
                      <a:pt x="889" y="23"/>
                    </a:cubicBezTo>
                    <a:cubicBezTo>
                      <a:pt x="888" y="24"/>
                      <a:pt x="889" y="24"/>
                      <a:pt x="889" y="25"/>
                    </a:cubicBezTo>
                    <a:cubicBezTo>
                      <a:pt x="890" y="26"/>
                      <a:pt x="889" y="27"/>
                      <a:pt x="887" y="28"/>
                    </a:cubicBezTo>
                    <a:cubicBezTo>
                      <a:pt x="885" y="30"/>
                      <a:pt x="885" y="28"/>
                      <a:pt x="882" y="28"/>
                    </a:cubicBezTo>
                    <a:cubicBezTo>
                      <a:pt x="880" y="27"/>
                      <a:pt x="880" y="28"/>
                      <a:pt x="878" y="29"/>
                    </a:cubicBezTo>
                    <a:cubicBezTo>
                      <a:pt x="877" y="30"/>
                      <a:pt x="876" y="29"/>
                      <a:pt x="875" y="29"/>
                    </a:cubicBezTo>
                    <a:cubicBezTo>
                      <a:pt x="873" y="28"/>
                      <a:pt x="872" y="28"/>
                      <a:pt x="871" y="28"/>
                    </a:cubicBezTo>
                    <a:cubicBezTo>
                      <a:pt x="870" y="28"/>
                      <a:pt x="873" y="27"/>
                      <a:pt x="873" y="26"/>
                    </a:cubicBezTo>
                    <a:cubicBezTo>
                      <a:pt x="874" y="25"/>
                      <a:pt x="880" y="22"/>
                      <a:pt x="882" y="20"/>
                    </a:cubicBezTo>
                    <a:cubicBezTo>
                      <a:pt x="884" y="19"/>
                      <a:pt x="884" y="19"/>
                      <a:pt x="883" y="18"/>
                    </a:cubicBezTo>
                    <a:cubicBezTo>
                      <a:pt x="883" y="17"/>
                      <a:pt x="881" y="17"/>
                      <a:pt x="880" y="16"/>
                    </a:cubicBezTo>
                    <a:cubicBezTo>
                      <a:pt x="878" y="16"/>
                      <a:pt x="877" y="15"/>
                      <a:pt x="876" y="16"/>
                    </a:cubicBezTo>
                    <a:cubicBezTo>
                      <a:pt x="876" y="16"/>
                      <a:pt x="875" y="17"/>
                      <a:pt x="873" y="17"/>
                    </a:cubicBezTo>
                    <a:cubicBezTo>
                      <a:pt x="872" y="17"/>
                      <a:pt x="871" y="15"/>
                      <a:pt x="869" y="15"/>
                    </a:cubicBezTo>
                    <a:cubicBezTo>
                      <a:pt x="868" y="15"/>
                      <a:pt x="868" y="16"/>
                      <a:pt x="867" y="17"/>
                    </a:cubicBezTo>
                    <a:cubicBezTo>
                      <a:pt x="865" y="18"/>
                      <a:pt x="861" y="18"/>
                      <a:pt x="861" y="17"/>
                    </a:cubicBezTo>
                    <a:cubicBezTo>
                      <a:pt x="860" y="17"/>
                      <a:pt x="863" y="16"/>
                      <a:pt x="864" y="16"/>
                    </a:cubicBezTo>
                    <a:cubicBezTo>
                      <a:pt x="865" y="15"/>
                      <a:pt x="866" y="13"/>
                      <a:pt x="865" y="13"/>
                    </a:cubicBezTo>
                    <a:cubicBezTo>
                      <a:pt x="863" y="14"/>
                      <a:pt x="861" y="14"/>
                      <a:pt x="860" y="15"/>
                    </a:cubicBezTo>
                    <a:cubicBezTo>
                      <a:pt x="858" y="16"/>
                      <a:pt x="857" y="15"/>
                      <a:pt x="854" y="15"/>
                    </a:cubicBezTo>
                    <a:cubicBezTo>
                      <a:pt x="851" y="16"/>
                      <a:pt x="847" y="15"/>
                      <a:pt x="846" y="15"/>
                    </a:cubicBezTo>
                    <a:cubicBezTo>
                      <a:pt x="844" y="15"/>
                      <a:pt x="848" y="14"/>
                      <a:pt x="849" y="13"/>
                    </a:cubicBezTo>
                    <a:cubicBezTo>
                      <a:pt x="851" y="13"/>
                      <a:pt x="856" y="12"/>
                      <a:pt x="858" y="12"/>
                    </a:cubicBezTo>
                    <a:cubicBezTo>
                      <a:pt x="860" y="12"/>
                      <a:pt x="863" y="9"/>
                      <a:pt x="864" y="8"/>
                    </a:cubicBezTo>
                    <a:cubicBezTo>
                      <a:pt x="866" y="8"/>
                      <a:pt x="870" y="9"/>
                      <a:pt x="870" y="8"/>
                    </a:cubicBezTo>
                    <a:cubicBezTo>
                      <a:pt x="871" y="8"/>
                      <a:pt x="868" y="5"/>
                      <a:pt x="864" y="3"/>
                    </a:cubicBezTo>
                    <a:cubicBezTo>
                      <a:pt x="861" y="2"/>
                      <a:pt x="861" y="3"/>
                      <a:pt x="856" y="1"/>
                    </a:cubicBezTo>
                    <a:cubicBezTo>
                      <a:pt x="850" y="0"/>
                      <a:pt x="848" y="0"/>
                      <a:pt x="846" y="0"/>
                    </a:cubicBezTo>
                    <a:cubicBezTo>
                      <a:pt x="844" y="0"/>
                      <a:pt x="843" y="0"/>
                      <a:pt x="839" y="2"/>
                    </a:cubicBezTo>
                    <a:cubicBezTo>
                      <a:pt x="834" y="3"/>
                      <a:pt x="833" y="3"/>
                      <a:pt x="832" y="3"/>
                    </a:cubicBezTo>
                    <a:cubicBezTo>
                      <a:pt x="831" y="3"/>
                      <a:pt x="827" y="5"/>
                      <a:pt x="826" y="6"/>
                    </a:cubicBezTo>
                    <a:cubicBezTo>
                      <a:pt x="824" y="7"/>
                      <a:pt x="821" y="7"/>
                      <a:pt x="821" y="8"/>
                    </a:cubicBezTo>
                    <a:cubicBezTo>
                      <a:pt x="821" y="9"/>
                      <a:pt x="823" y="9"/>
                      <a:pt x="823" y="9"/>
                    </a:cubicBezTo>
                    <a:cubicBezTo>
                      <a:pt x="824" y="10"/>
                      <a:pt x="817" y="14"/>
                      <a:pt x="815" y="15"/>
                    </a:cubicBezTo>
                    <a:cubicBezTo>
                      <a:pt x="814" y="16"/>
                      <a:pt x="812" y="18"/>
                      <a:pt x="812" y="19"/>
                    </a:cubicBezTo>
                    <a:cubicBezTo>
                      <a:pt x="811" y="21"/>
                      <a:pt x="812" y="21"/>
                      <a:pt x="813" y="22"/>
                    </a:cubicBezTo>
                    <a:cubicBezTo>
                      <a:pt x="813" y="23"/>
                      <a:pt x="815" y="22"/>
                      <a:pt x="815" y="22"/>
                    </a:cubicBezTo>
                    <a:cubicBezTo>
                      <a:pt x="816" y="23"/>
                      <a:pt x="814" y="25"/>
                      <a:pt x="814" y="26"/>
                    </a:cubicBezTo>
                    <a:cubicBezTo>
                      <a:pt x="813" y="26"/>
                      <a:pt x="813" y="27"/>
                      <a:pt x="814" y="28"/>
                    </a:cubicBezTo>
                    <a:cubicBezTo>
                      <a:pt x="815" y="28"/>
                      <a:pt x="818" y="28"/>
                      <a:pt x="818" y="28"/>
                    </a:cubicBezTo>
                    <a:cubicBezTo>
                      <a:pt x="819" y="29"/>
                      <a:pt x="824" y="30"/>
                      <a:pt x="825" y="30"/>
                    </a:cubicBezTo>
                    <a:cubicBezTo>
                      <a:pt x="827" y="31"/>
                      <a:pt x="827" y="31"/>
                      <a:pt x="826" y="32"/>
                    </a:cubicBezTo>
                    <a:cubicBezTo>
                      <a:pt x="826" y="32"/>
                      <a:pt x="819" y="30"/>
                      <a:pt x="817" y="30"/>
                    </a:cubicBezTo>
                    <a:cubicBezTo>
                      <a:pt x="816" y="29"/>
                      <a:pt x="815" y="30"/>
                      <a:pt x="813" y="30"/>
                    </a:cubicBezTo>
                    <a:cubicBezTo>
                      <a:pt x="812" y="29"/>
                      <a:pt x="812" y="28"/>
                      <a:pt x="811" y="28"/>
                    </a:cubicBezTo>
                    <a:cubicBezTo>
                      <a:pt x="810" y="28"/>
                      <a:pt x="807" y="29"/>
                      <a:pt x="805" y="29"/>
                    </a:cubicBezTo>
                    <a:cubicBezTo>
                      <a:pt x="803" y="29"/>
                      <a:pt x="799" y="29"/>
                      <a:pt x="797" y="29"/>
                    </a:cubicBezTo>
                    <a:cubicBezTo>
                      <a:pt x="795" y="29"/>
                      <a:pt x="791" y="28"/>
                      <a:pt x="790" y="28"/>
                    </a:cubicBezTo>
                    <a:cubicBezTo>
                      <a:pt x="788" y="29"/>
                      <a:pt x="791" y="31"/>
                      <a:pt x="791" y="32"/>
                    </a:cubicBezTo>
                    <a:cubicBezTo>
                      <a:pt x="792" y="33"/>
                      <a:pt x="796" y="33"/>
                      <a:pt x="797" y="34"/>
                    </a:cubicBezTo>
                    <a:cubicBezTo>
                      <a:pt x="799" y="34"/>
                      <a:pt x="801" y="37"/>
                      <a:pt x="800" y="39"/>
                    </a:cubicBezTo>
                    <a:cubicBezTo>
                      <a:pt x="798" y="40"/>
                      <a:pt x="796" y="37"/>
                      <a:pt x="794" y="37"/>
                    </a:cubicBezTo>
                    <a:cubicBezTo>
                      <a:pt x="792" y="36"/>
                      <a:pt x="790" y="35"/>
                      <a:pt x="788" y="34"/>
                    </a:cubicBezTo>
                    <a:cubicBezTo>
                      <a:pt x="787" y="34"/>
                      <a:pt x="787" y="35"/>
                      <a:pt x="783" y="36"/>
                    </a:cubicBezTo>
                    <a:cubicBezTo>
                      <a:pt x="780" y="37"/>
                      <a:pt x="778" y="37"/>
                      <a:pt x="777" y="38"/>
                    </a:cubicBezTo>
                    <a:cubicBezTo>
                      <a:pt x="775" y="39"/>
                      <a:pt x="773" y="40"/>
                      <a:pt x="772" y="41"/>
                    </a:cubicBezTo>
                    <a:cubicBezTo>
                      <a:pt x="771" y="42"/>
                      <a:pt x="772" y="38"/>
                      <a:pt x="771" y="38"/>
                    </a:cubicBezTo>
                    <a:cubicBezTo>
                      <a:pt x="770" y="38"/>
                      <a:pt x="769" y="40"/>
                      <a:pt x="768" y="41"/>
                    </a:cubicBezTo>
                    <a:cubicBezTo>
                      <a:pt x="766" y="42"/>
                      <a:pt x="765" y="42"/>
                      <a:pt x="763" y="43"/>
                    </a:cubicBezTo>
                    <a:cubicBezTo>
                      <a:pt x="760" y="44"/>
                      <a:pt x="764" y="38"/>
                      <a:pt x="762" y="39"/>
                    </a:cubicBezTo>
                    <a:cubicBezTo>
                      <a:pt x="760" y="40"/>
                      <a:pt x="756" y="43"/>
                      <a:pt x="755" y="43"/>
                    </a:cubicBezTo>
                    <a:cubicBezTo>
                      <a:pt x="753" y="44"/>
                      <a:pt x="753" y="43"/>
                      <a:pt x="752" y="43"/>
                    </a:cubicBezTo>
                    <a:cubicBezTo>
                      <a:pt x="752" y="42"/>
                      <a:pt x="755" y="40"/>
                      <a:pt x="755" y="40"/>
                    </a:cubicBezTo>
                    <a:cubicBezTo>
                      <a:pt x="754" y="40"/>
                      <a:pt x="752" y="40"/>
                      <a:pt x="749" y="40"/>
                    </a:cubicBezTo>
                    <a:cubicBezTo>
                      <a:pt x="746" y="40"/>
                      <a:pt x="742" y="39"/>
                      <a:pt x="739" y="39"/>
                    </a:cubicBezTo>
                    <a:cubicBezTo>
                      <a:pt x="737" y="39"/>
                      <a:pt x="734" y="37"/>
                      <a:pt x="731" y="37"/>
                    </a:cubicBezTo>
                    <a:cubicBezTo>
                      <a:pt x="729" y="37"/>
                      <a:pt x="726" y="37"/>
                      <a:pt x="725" y="38"/>
                    </a:cubicBezTo>
                    <a:cubicBezTo>
                      <a:pt x="724" y="38"/>
                      <a:pt x="723" y="39"/>
                      <a:pt x="723" y="41"/>
                    </a:cubicBezTo>
                    <a:cubicBezTo>
                      <a:pt x="723" y="42"/>
                      <a:pt x="726" y="41"/>
                      <a:pt x="728" y="41"/>
                    </a:cubicBezTo>
                    <a:cubicBezTo>
                      <a:pt x="731" y="41"/>
                      <a:pt x="737" y="41"/>
                      <a:pt x="737" y="41"/>
                    </a:cubicBezTo>
                    <a:cubicBezTo>
                      <a:pt x="737" y="42"/>
                      <a:pt x="730" y="43"/>
                      <a:pt x="724" y="44"/>
                    </a:cubicBezTo>
                    <a:cubicBezTo>
                      <a:pt x="719" y="45"/>
                      <a:pt x="717" y="44"/>
                      <a:pt x="712" y="46"/>
                    </a:cubicBezTo>
                    <a:cubicBezTo>
                      <a:pt x="708" y="48"/>
                      <a:pt x="697" y="48"/>
                      <a:pt x="694" y="49"/>
                    </a:cubicBezTo>
                    <a:cubicBezTo>
                      <a:pt x="691" y="50"/>
                      <a:pt x="685" y="51"/>
                      <a:pt x="682" y="51"/>
                    </a:cubicBezTo>
                    <a:cubicBezTo>
                      <a:pt x="680" y="52"/>
                      <a:pt x="677" y="54"/>
                      <a:pt x="676" y="55"/>
                    </a:cubicBezTo>
                    <a:cubicBezTo>
                      <a:pt x="674" y="57"/>
                      <a:pt x="669" y="59"/>
                      <a:pt x="668" y="60"/>
                    </a:cubicBezTo>
                    <a:cubicBezTo>
                      <a:pt x="667" y="61"/>
                      <a:pt x="667" y="60"/>
                      <a:pt x="666" y="60"/>
                    </a:cubicBezTo>
                    <a:cubicBezTo>
                      <a:pt x="665" y="59"/>
                      <a:pt x="662" y="59"/>
                      <a:pt x="660" y="59"/>
                    </a:cubicBezTo>
                    <a:cubicBezTo>
                      <a:pt x="658" y="59"/>
                      <a:pt x="658" y="60"/>
                      <a:pt x="658" y="60"/>
                    </a:cubicBezTo>
                    <a:cubicBezTo>
                      <a:pt x="658" y="61"/>
                      <a:pt x="660" y="61"/>
                      <a:pt x="661" y="61"/>
                    </a:cubicBezTo>
                    <a:cubicBezTo>
                      <a:pt x="662" y="61"/>
                      <a:pt x="663" y="61"/>
                      <a:pt x="664" y="62"/>
                    </a:cubicBezTo>
                    <a:cubicBezTo>
                      <a:pt x="664" y="62"/>
                      <a:pt x="662" y="62"/>
                      <a:pt x="661" y="63"/>
                    </a:cubicBezTo>
                    <a:cubicBezTo>
                      <a:pt x="661" y="63"/>
                      <a:pt x="662" y="63"/>
                      <a:pt x="662" y="64"/>
                    </a:cubicBezTo>
                    <a:cubicBezTo>
                      <a:pt x="663" y="65"/>
                      <a:pt x="661" y="65"/>
                      <a:pt x="659" y="66"/>
                    </a:cubicBezTo>
                    <a:cubicBezTo>
                      <a:pt x="657" y="67"/>
                      <a:pt x="657" y="68"/>
                      <a:pt x="656" y="69"/>
                    </a:cubicBezTo>
                    <a:cubicBezTo>
                      <a:pt x="656" y="70"/>
                      <a:pt x="658" y="71"/>
                      <a:pt x="658" y="71"/>
                    </a:cubicBezTo>
                    <a:cubicBezTo>
                      <a:pt x="658" y="72"/>
                      <a:pt x="657" y="71"/>
                      <a:pt x="656" y="71"/>
                    </a:cubicBezTo>
                    <a:cubicBezTo>
                      <a:pt x="655" y="71"/>
                      <a:pt x="656" y="71"/>
                      <a:pt x="656" y="72"/>
                    </a:cubicBezTo>
                    <a:cubicBezTo>
                      <a:pt x="656" y="73"/>
                      <a:pt x="655" y="73"/>
                      <a:pt x="654" y="73"/>
                    </a:cubicBezTo>
                    <a:cubicBezTo>
                      <a:pt x="654" y="74"/>
                      <a:pt x="656" y="74"/>
                      <a:pt x="657" y="74"/>
                    </a:cubicBezTo>
                    <a:cubicBezTo>
                      <a:pt x="657" y="74"/>
                      <a:pt x="659" y="74"/>
                      <a:pt x="659" y="75"/>
                    </a:cubicBezTo>
                    <a:cubicBezTo>
                      <a:pt x="658" y="77"/>
                      <a:pt x="658" y="78"/>
                      <a:pt x="658" y="78"/>
                    </a:cubicBezTo>
                    <a:cubicBezTo>
                      <a:pt x="657" y="79"/>
                      <a:pt x="655" y="78"/>
                      <a:pt x="655" y="78"/>
                    </a:cubicBezTo>
                    <a:cubicBezTo>
                      <a:pt x="654" y="77"/>
                      <a:pt x="656" y="77"/>
                      <a:pt x="656" y="76"/>
                    </a:cubicBezTo>
                    <a:cubicBezTo>
                      <a:pt x="656" y="75"/>
                      <a:pt x="654" y="76"/>
                      <a:pt x="653" y="76"/>
                    </a:cubicBezTo>
                    <a:cubicBezTo>
                      <a:pt x="651" y="75"/>
                      <a:pt x="650" y="75"/>
                      <a:pt x="648" y="75"/>
                    </a:cubicBezTo>
                    <a:cubicBezTo>
                      <a:pt x="647" y="75"/>
                      <a:pt x="647" y="76"/>
                      <a:pt x="646" y="77"/>
                    </a:cubicBezTo>
                    <a:cubicBezTo>
                      <a:pt x="646" y="77"/>
                      <a:pt x="647" y="78"/>
                      <a:pt x="647" y="78"/>
                    </a:cubicBezTo>
                    <a:cubicBezTo>
                      <a:pt x="647" y="79"/>
                      <a:pt x="648" y="79"/>
                      <a:pt x="650" y="79"/>
                    </a:cubicBezTo>
                    <a:cubicBezTo>
                      <a:pt x="651" y="79"/>
                      <a:pt x="654" y="79"/>
                      <a:pt x="655" y="80"/>
                    </a:cubicBezTo>
                    <a:cubicBezTo>
                      <a:pt x="657" y="80"/>
                      <a:pt x="656" y="82"/>
                      <a:pt x="657" y="82"/>
                    </a:cubicBezTo>
                    <a:cubicBezTo>
                      <a:pt x="658" y="82"/>
                      <a:pt x="662" y="82"/>
                      <a:pt x="661" y="83"/>
                    </a:cubicBezTo>
                    <a:cubicBezTo>
                      <a:pt x="661" y="85"/>
                      <a:pt x="659" y="83"/>
                      <a:pt x="658" y="84"/>
                    </a:cubicBezTo>
                    <a:cubicBezTo>
                      <a:pt x="657" y="85"/>
                      <a:pt x="660" y="86"/>
                      <a:pt x="660" y="87"/>
                    </a:cubicBezTo>
                    <a:cubicBezTo>
                      <a:pt x="660" y="88"/>
                      <a:pt x="656" y="88"/>
                      <a:pt x="649" y="88"/>
                    </a:cubicBezTo>
                    <a:cubicBezTo>
                      <a:pt x="643" y="87"/>
                      <a:pt x="641" y="87"/>
                      <a:pt x="635" y="88"/>
                    </a:cubicBezTo>
                    <a:cubicBezTo>
                      <a:pt x="629" y="89"/>
                      <a:pt x="621" y="90"/>
                      <a:pt x="621" y="91"/>
                    </a:cubicBezTo>
                    <a:cubicBezTo>
                      <a:pt x="620" y="91"/>
                      <a:pt x="612" y="91"/>
                      <a:pt x="608" y="91"/>
                    </a:cubicBezTo>
                    <a:cubicBezTo>
                      <a:pt x="604" y="91"/>
                      <a:pt x="603" y="92"/>
                      <a:pt x="601" y="92"/>
                    </a:cubicBezTo>
                    <a:cubicBezTo>
                      <a:pt x="599" y="92"/>
                      <a:pt x="595" y="93"/>
                      <a:pt x="593" y="93"/>
                    </a:cubicBezTo>
                    <a:cubicBezTo>
                      <a:pt x="591" y="93"/>
                      <a:pt x="588" y="92"/>
                      <a:pt x="588" y="92"/>
                    </a:cubicBezTo>
                    <a:cubicBezTo>
                      <a:pt x="587" y="92"/>
                      <a:pt x="586" y="93"/>
                      <a:pt x="586" y="94"/>
                    </a:cubicBezTo>
                    <a:cubicBezTo>
                      <a:pt x="586" y="95"/>
                      <a:pt x="587" y="94"/>
                      <a:pt x="588" y="95"/>
                    </a:cubicBezTo>
                    <a:cubicBezTo>
                      <a:pt x="589" y="95"/>
                      <a:pt x="588" y="96"/>
                      <a:pt x="587" y="96"/>
                    </a:cubicBezTo>
                    <a:cubicBezTo>
                      <a:pt x="586" y="96"/>
                      <a:pt x="585" y="97"/>
                      <a:pt x="584" y="98"/>
                    </a:cubicBezTo>
                    <a:cubicBezTo>
                      <a:pt x="583" y="99"/>
                      <a:pt x="586" y="99"/>
                      <a:pt x="586" y="100"/>
                    </a:cubicBezTo>
                    <a:cubicBezTo>
                      <a:pt x="586" y="100"/>
                      <a:pt x="584" y="100"/>
                      <a:pt x="584" y="101"/>
                    </a:cubicBezTo>
                    <a:cubicBezTo>
                      <a:pt x="583" y="102"/>
                      <a:pt x="586" y="102"/>
                      <a:pt x="587" y="102"/>
                    </a:cubicBezTo>
                    <a:cubicBezTo>
                      <a:pt x="587" y="102"/>
                      <a:pt x="586" y="103"/>
                      <a:pt x="586" y="103"/>
                    </a:cubicBezTo>
                    <a:cubicBezTo>
                      <a:pt x="585" y="104"/>
                      <a:pt x="587" y="104"/>
                      <a:pt x="587" y="104"/>
                    </a:cubicBezTo>
                    <a:cubicBezTo>
                      <a:pt x="588" y="104"/>
                      <a:pt x="589" y="104"/>
                      <a:pt x="590" y="105"/>
                    </a:cubicBezTo>
                    <a:cubicBezTo>
                      <a:pt x="590" y="106"/>
                      <a:pt x="590" y="106"/>
                      <a:pt x="590" y="108"/>
                    </a:cubicBezTo>
                    <a:cubicBezTo>
                      <a:pt x="590" y="110"/>
                      <a:pt x="588" y="111"/>
                      <a:pt x="588" y="111"/>
                    </a:cubicBezTo>
                    <a:cubicBezTo>
                      <a:pt x="588" y="112"/>
                      <a:pt x="589" y="112"/>
                      <a:pt x="590" y="113"/>
                    </a:cubicBezTo>
                    <a:cubicBezTo>
                      <a:pt x="592" y="114"/>
                      <a:pt x="590" y="114"/>
                      <a:pt x="589" y="115"/>
                    </a:cubicBezTo>
                    <a:cubicBezTo>
                      <a:pt x="588" y="117"/>
                      <a:pt x="591" y="117"/>
                      <a:pt x="592" y="118"/>
                    </a:cubicBezTo>
                    <a:cubicBezTo>
                      <a:pt x="593" y="118"/>
                      <a:pt x="595" y="118"/>
                      <a:pt x="597" y="119"/>
                    </a:cubicBezTo>
                    <a:cubicBezTo>
                      <a:pt x="599" y="119"/>
                      <a:pt x="604" y="119"/>
                      <a:pt x="605" y="120"/>
                    </a:cubicBezTo>
                    <a:cubicBezTo>
                      <a:pt x="606" y="120"/>
                      <a:pt x="605" y="123"/>
                      <a:pt x="606" y="124"/>
                    </a:cubicBezTo>
                    <a:cubicBezTo>
                      <a:pt x="606" y="125"/>
                      <a:pt x="607" y="127"/>
                      <a:pt x="609" y="128"/>
                    </a:cubicBezTo>
                    <a:cubicBezTo>
                      <a:pt x="611" y="129"/>
                      <a:pt x="612" y="129"/>
                      <a:pt x="611" y="131"/>
                    </a:cubicBezTo>
                    <a:cubicBezTo>
                      <a:pt x="610" y="133"/>
                      <a:pt x="604" y="132"/>
                      <a:pt x="601" y="132"/>
                    </a:cubicBezTo>
                    <a:cubicBezTo>
                      <a:pt x="599" y="133"/>
                      <a:pt x="599" y="132"/>
                      <a:pt x="597" y="130"/>
                    </a:cubicBezTo>
                    <a:cubicBezTo>
                      <a:pt x="595" y="129"/>
                      <a:pt x="592" y="126"/>
                      <a:pt x="591" y="125"/>
                    </a:cubicBezTo>
                    <a:cubicBezTo>
                      <a:pt x="590" y="124"/>
                      <a:pt x="588" y="123"/>
                      <a:pt x="586" y="123"/>
                    </a:cubicBezTo>
                    <a:cubicBezTo>
                      <a:pt x="583" y="122"/>
                      <a:pt x="578" y="122"/>
                      <a:pt x="573" y="120"/>
                    </a:cubicBezTo>
                    <a:cubicBezTo>
                      <a:pt x="568" y="119"/>
                      <a:pt x="567" y="118"/>
                      <a:pt x="565" y="118"/>
                    </a:cubicBezTo>
                    <a:cubicBezTo>
                      <a:pt x="562" y="118"/>
                      <a:pt x="564" y="119"/>
                      <a:pt x="561" y="120"/>
                    </a:cubicBezTo>
                    <a:cubicBezTo>
                      <a:pt x="558" y="121"/>
                      <a:pt x="553" y="121"/>
                      <a:pt x="552" y="122"/>
                    </a:cubicBezTo>
                    <a:cubicBezTo>
                      <a:pt x="551" y="123"/>
                      <a:pt x="552" y="124"/>
                      <a:pt x="552" y="125"/>
                    </a:cubicBezTo>
                    <a:cubicBezTo>
                      <a:pt x="551" y="126"/>
                      <a:pt x="554" y="124"/>
                      <a:pt x="555" y="124"/>
                    </a:cubicBezTo>
                    <a:cubicBezTo>
                      <a:pt x="556" y="124"/>
                      <a:pt x="558" y="124"/>
                      <a:pt x="559" y="125"/>
                    </a:cubicBezTo>
                    <a:cubicBezTo>
                      <a:pt x="560" y="125"/>
                      <a:pt x="560" y="127"/>
                      <a:pt x="560" y="129"/>
                    </a:cubicBezTo>
                    <a:cubicBezTo>
                      <a:pt x="560" y="130"/>
                      <a:pt x="555" y="130"/>
                      <a:pt x="553" y="129"/>
                    </a:cubicBezTo>
                    <a:cubicBezTo>
                      <a:pt x="551" y="128"/>
                      <a:pt x="550" y="127"/>
                      <a:pt x="548" y="126"/>
                    </a:cubicBezTo>
                    <a:cubicBezTo>
                      <a:pt x="547" y="125"/>
                      <a:pt x="547" y="126"/>
                      <a:pt x="544" y="127"/>
                    </a:cubicBezTo>
                    <a:cubicBezTo>
                      <a:pt x="541" y="128"/>
                      <a:pt x="539" y="127"/>
                      <a:pt x="537" y="128"/>
                    </a:cubicBezTo>
                    <a:cubicBezTo>
                      <a:pt x="535" y="129"/>
                      <a:pt x="537" y="130"/>
                      <a:pt x="538" y="131"/>
                    </a:cubicBezTo>
                    <a:cubicBezTo>
                      <a:pt x="539" y="133"/>
                      <a:pt x="539" y="135"/>
                      <a:pt x="541" y="135"/>
                    </a:cubicBezTo>
                    <a:cubicBezTo>
                      <a:pt x="543" y="135"/>
                      <a:pt x="547" y="137"/>
                      <a:pt x="550" y="139"/>
                    </a:cubicBezTo>
                    <a:cubicBezTo>
                      <a:pt x="552" y="141"/>
                      <a:pt x="554" y="140"/>
                      <a:pt x="555" y="141"/>
                    </a:cubicBezTo>
                    <a:cubicBezTo>
                      <a:pt x="556" y="141"/>
                      <a:pt x="558" y="139"/>
                      <a:pt x="559" y="139"/>
                    </a:cubicBezTo>
                    <a:cubicBezTo>
                      <a:pt x="560" y="139"/>
                      <a:pt x="559" y="140"/>
                      <a:pt x="558" y="141"/>
                    </a:cubicBezTo>
                    <a:cubicBezTo>
                      <a:pt x="558" y="143"/>
                      <a:pt x="561" y="141"/>
                      <a:pt x="562" y="142"/>
                    </a:cubicBezTo>
                    <a:cubicBezTo>
                      <a:pt x="564" y="142"/>
                      <a:pt x="562" y="144"/>
                      <a:pt x="562" y="144"/>
                    </a:cubicBezTo>
                    <a:cubicBezTo>
                      <a:pt x="562" y="145"/>
                      <a:pt x="563" y="145"/>
                      <a:pt x="564" y="145"/>
                    </a:cubicBezTo>
                    <a:cubicBezTo>
                      <a:pt x="565" y="145"/>
                      <a:pt x="564" y="146"/>
                      <a:pt x="564" y="147"/>
                    </a:cubicBezTo>
                    <a:cubicBezTo>
                      <a:pt x="563" y="147"/>
                      <a:pt x="565" y="147"/>
                      <a:pt x="565" y="147"/>
                    </a:cubicBezTo>
                    <a:cubicBezTo>
                      <a:pt x="566" y="147"/>
                      <a:pt x="567" y="147"/>
                      <a:pt x="568" y="146"/>
                    </a:cubicBezTo>
                    <a:cubicBezTo>
                      <a:pt x="568" y="146"/>
                      <a:pt x="571" y="146"/>
                      <a:pt x="571" y="147"/>
                    </a:cubicBezTo>
                    <a:cubicBezTo>
                      <a:pt x="571" y="148"/>
                      <a:pt x="570" y="148"/>
                      <a:pt x="569" y="148"/>
                    </a:cubicBezTo>
                    <a:cubicBezTo>
                      <a:pt x="567" y="149"/>
                      <a:pt x="565" y="149"/>
                      <a:pt x="564" y="149"/>
                    </a:cubicBezTo>
                    <a:cubicBezTo>
                      <a:pt x="562" y="149"/>
                      <a:pt x="560" y="148"/>
                      <a:pt x="558" y="148"/>
                    </a:cubicBezTo>
                    <a:cubicBezTo>
                      <a:pt x="555" y="147"/>
                      <a:pt x="558" y="146"/>
                      <a:pt x="558" y="146"/>
                    </a:cubicBezTo>
                    <a:cubicBezTo>
                      <a:pt x="558" y="145"/>
                      <a:pt x="557" y="144"/>
                      <a:pt x="555" y="144"/>
                    </a:cubicBezTo>
                    <a:cubicBezTo>
                      <a:pt x="554" y="143"/>
                      <a:pt x="549" y="143"/>
                      <a:pt x="548" y="143"/>
                    </a:cubicBezTo>
                    <a:cubicBezTo>
                      <a:pt x="548" y="144"/>
                      <a:pt x="547" y="146"/>
                      <a:pt x="546" y="146"/>
                    </a:cubicBezTo>
                    <a:cubicBezTo>
                      <a:pt x="546" y="146"/>
                      <a:pt x="547" y="143"/>
                      <a:pt x="546" y="143"/>
                    </a:cubicBezTo>
                    <a:cubicBezTo>
                      <a:pt x="545" y="143"/>
                      <a:pt x="538" y="142"/>
                      <a:pt x="537" y="143"/>
                    </a:cubicBezTo>
                    <a:cubicBezTo>
                      <a:pt x="536" y="143"/>
                      <a:pt x="529" y="140"/>
                      <a:pt x="529" y="139"/>
                    </a:cubicBezTo>
                    <a:cubicBezTo>
                      <a:pt x="528" y="139"/>
                      <a:pt x="528" y="138"/>
                      <a:pt x="528" y="137"/>
                    </a:cubicBezTo>
                    <a:cubicBezTo>
                      <a:pt x="528" y="137"/>
                      <a:pt x="529" y="137"/>
                      <a:pt x="530" y="137"/>
                    </a:cubicBezTo>
                    <a:cubicBezTo>
                      <a:pt x="530" y="137"/>
                      <a:pt x="531" y="136"/>
                      <a:pt x="531" y="136"/>
                    </a:cubicBezTo>
                    <a:cubicBezTo>
                      <a:pt x="531" y="135"/>
                      <a:pt x="530" y="135"/>
                      <a:pt x="530" y="134"/>
                    </a:cubicBezTo>
                    <a:cubicBezTo>
                      <a:pt x="530" y="134"/>
                      <a:pt x="531" y="134"/>
                      <a:pt x="531" y="133"/>
                    </a:cubicBezTo>
                    <a:cubicBezTo>
                      <a:pt x="532" y="133"/>
                      <a:pt x="529" y="131"/>
                      <a:pt x="528" y="131"/>
                    </a:cubicBezTo>
                    <a:cubicBezTo>
                      <a:pt x="527" y="130"/>
                      <a:pt x="528" y="128"/>
                      <a:pt x="528" y="128"/>
                    </a:cubicBezTo>
                    <a:cubicBezTo>
                      <a:pt x="528" y="127"/>
                      <a:pt x="529" y="127"/>
                      <a:pt x="530" y="126"/>
                    </a:cubicBezTo>
                    <a:cubicBezTo>
                      <a:pt x="531" y="125"/>
                      <a:pt x="531" y="123"/>
                      <a:pt x="531" y="123"/>
                    </a:cubicBezTo>
                    <a:cubicBezTo>
                      <a:pt x="531" y="123"/>
                      <a:pt x="533" y="121"/>
                      <a:pt x="534" y="121"/>
                    </a:cubicBezTo>
                    <a:cubicBezTo>
                      <a:pt x="534" y="120"/>
                      <a:pt x="531" y="115"/>
                      <a:pt x="530" y="114"/>
                    </a:cubicBezTo>
                    <a:cubicBezTo>
                      <a:pt x="529" y="113"/>
                      <a:pt x="526" y="109"/>
                      <a:pt x="525" y="108"/>
                    </a:cubicBezTo>
                    <a:cubicBezTo>
                      <a:pt x="524" y="108"/>
                      <a:pt x="523" y="108"/>
                      <a:pt x="523" y="110"/>
                    </a:cubicBezTo>
                    <a:cubicBezTo>
                      <a:pt x="523" y="111"/>
                      <a:pt x="525" y="112"/>
                      <a:pt x="526" y="114"/>
                    </a:cubicBezTo>
                    <a:cubicBezTo>
                      <a:pt x="527" y="115"/>
                      <a:pt x="526" y="120"/>
                      <a:pt x="526" y="121"/>
                    </a:cubicBezTo>
                    <a:cubicBezTo>
                      <a:pt x="526" y="122"/>
                      <a:pt x="526" y="123"/>
                      <a:pt x="525" y="124"/>
                    </a:cubicBezTo>
                    <a:cubicBezTo>
                      <a:pt x="525" y="125"/>
                      <a:pt x="524" y="124"/>
                      <a:pt x="522" y="125"/>
                    </a:cubicBezTo>
                    <a:cubicBezTo>
                      <a:pt x="519" y="125"/>
                      <a:pt x="518" y="127"/>
                      <a:pt x="515" y="128"/>
                    </a:cubicBezTo>
                    <a:cubicBezTo>
                      <a:pt x="512" y="129"/>
                      <a:pt x="510" y="128"/>
                      <a:pt x="509" y="130"/>
                    </a:cubicBezTo>
                    <a:cubicBezTo>
                      <a:pt x="508" y="131"/>
                      <a:pt x="509" y="133"/>
                      <a:pt x="508" y="135"/>
                    </a:cubicBezTo>
                    <a:cubicBezTo>
                      <a:pt x="507" y="136"/>
                      <a:pt x="504" y="137"/>
                      <a:pt x="504" y="138"/>
                    </a:cubicBezTo>
                    <a:cubicBezTo>
                      <a:pt x="504" y="140"/>
                      <a:pt x="508" y="141"/>
                      <a:pt x="510" y="142"/>
                    </a:cubicBezTo>
                    <a:cubicBezTo>
                      <a:pt x="511" y="143"/>
                      <a:pt x="513" y="146"/>
                      <a:pt x="514" y="147"/>
                    </a:cubicBezTo>
                    <a:cubicBezTo>
                      <a:pt x="514" y="149"/>
                      <a:pt x="514" y="149"/>
                      <a:pt x="514" y="150"/>
                    </a:cubicBezTo>
                    <a:cubicBezTo>
                      <a:pt x="514" y="151"/>
                      <a:pt x="517" y="152"/>
                      <a:pt x="517" y="153"/>
                    </a:cubicBezTo>
                    <a:cubicBezTo>
                      <a:pt x="518" y="154"/>
                      <a:pt x="518" y="154"/>
                      <a:pt x="518" y="155"/>
                    </a:cubicBezTo>
                    <a:cubicBezTo>
                      <a:pt x="518" y="156"/>
                      <a:pt x="516" y="158"/>
                      <a:pt x="516" y="159"/>
                    </a:cubicBezTo>
                    <a:cubicBezTo>
                      <a:pt x="515" y="159"/>
                      <a:pt x="512" y="162"/>
                      <a:pt x="511" y="164"/>
                    </a:cubicBezTo>
                    <a:cubicBezTo>
                      <a:pt x="511" y="165"/>
                      <a:pt x="512" y="165"/>
                      <a:pt x="512" y="166"/>
                    </a:cubicBezTo>
                    <a:cubicBezTo>
                      <a:pt x="512" y="167"/>
                      <a:pt x="510" y="170"/>
                      <a:pt x="509" y="172"/>
                    </a:cubicBezTo>
                    <a:cubicBezTo>
                      <a:pt x="509" y="174"/>
                      <a:pt x="512" y="176"/>
                      <a:pt x="513" y="177"/>
                    </a:cubicBezTo>
                    <a:cubicBezTo>
                      <a:pt x="515" y="178"/>
                      <a:pt x="511" y="181"/>
                      <a:pt x="511" y="183"/>
                    </a:cubicBezTo>
                    <a:cubicBezTo>
                      <a:pt x="512" y="184"/>
                      <a:pt x="512" y="184"/>
                      <a:pt x="513" y="185"/>
                    </a:cubicBezTo>
                    <a:cubicBezTo>
                      <a:pt x="515" y="185"/>
                      <a:pt x="516" y="184"/>
                      <a:pt x="518" y="183"/>
                    </a:cubicBezTo>
                    <a:cubicBezTo>
                      <a:pt x="519" y="182"/>
                      <a:pt x="521" y="184"/>
                      <a:pt x="522" y="184"/>
                    </a:cubicBezTo>
                    <a:cubicBezTo>
                      <a:pt x="523" y="184"/>
                      <a:pt x="525" y="184"/>
                      <a:pt x="526" y="184"/>
                    </a:cubicBezTo>
                    <a:cubicBezTo>
                      <a:pt x="528" y="184"/>
                      <a:pt x="529" y="182"/>
                      <a:pt x="530" y="181"/>
                    </a:cubicBezTo>
                    <a:cubicBezTo>
                      <a:pt x="531" y="181"/>
                      <a:pt x="536" y="181"/>
                      <a:pt x="537" y="182"/>
                    </a:cubicBezTo>
                    <a:cubicBezTo>
                      <a:pt x="538" y="182"/>
                      <a:pt x="542" y="182"/>
                      <a:pt x="544" y="183"/>
                    </a:cubicBezTo>
                    <a:cubicBezTo>
                      <a:pt x="546" y="184"/>
                      <a:pt x="546" y="185"/>
                      <a:pt x="547" y="186"/>
                    </a:cubicBezTo>
                    <a:cubicBezTo>
                      <a:pt x="549" y="188"/>
                      <a:pt x="551" y="186"/>
                      <a:pt x="554" y="187"/>
                    </a:cubicBezTo>
                    <a:cubicBezTo>
                      <a:pt x="557" y="188"/>
                      <a:pt x="556" y="194"/>
                      <a:pt x="557" y="196"/>
                    </a:cubicBezTo>
                    <a:cubicBezTo>
                      <a:pt x="557" y="197"/>
                      <a:pt x="560" y="199"/>
                      <a:pt x="561" y="200"/>
                    </a:cubicBezTo>
                    <a:cubicBezTo>
                      <a:pt x="562" y="202"/>
                      <a:pt x="554" y="202"/>
                      <a:pt x="554" y="203"/>
                    </a:cubicBezTo>
                    <a:cubicBezTo>
                      <a:pt x="553" y="204"/>
                      <a:pt x="552" y="208"/>
                      <a:pt x="552" y="209"/>
                    </a:cubicBezTo>
                    <a:cubicBezTo>
                      <a:pt x="551" y="209"/>
                      <a:pt x="553" y="210"/>
                      <a:pt x="553" y="210"/>
                    </a:cubicBezTo>
                    <a:cubicBezTo>
                      <a:pt x="554" y="210"/>
                      <a:pt x="554" y="210"/>
                      <a:pt x="555" y="209"/>
                    </a:cubicBezTo>
                    <a:cubicBezTo>
                      <a:pt x="556" y="209"/>
                      <a:pt x="556" y="210"/>
                      <a:pt x="557" y="211"/>
                    </a:cubicBezTo>
                    <a:cubicBezTo>
                      <a:pt x="558" y="212"/>
                      <a:pt x="558" y="211"/>
                      <a:pt x="559" y="211"/>
                    </a:cubicBezTo>
                    <a:cubicBezTo>
                      <a:pt x="560" y="211"/>
                      <a:pt x="561" y="211"/>
                      <a:pt x="562" y="212"/>
                    </a:cubicBezTo>
                    <a:cubicBezTo>
                      <a:pt x="564" y="212"/>
                      <a:pt x="563" y="211"/>
                      <a:pt x="564" y="211"/>
                    </a:cubicBezTo>
                    <a:cubicBezTo>
                      <a:pt x="564" y="211"/>
                      <a:pt x="564" y="212"/>
                      <a:pt x="565" y="212"/>
                    </a:cubicBezTo>
                    <a:cubicBezTo>
                      <a:pt x="566" y="213"/>
                      <a:pt x="567" y="212"/>
                      <a:pt x="568" y="212"/>
                    </a:cubicBezTo>
                    <a:cubicBezTo>
                      <a:pt x="568" y="212"/>
                      <a:pt x="571" y="213"/>
                      <a:pt x="570" y="214"/>
                    </a:cubicBezTo>
                    <a:cubicBezTo>
                      <a:pt x="570" y="215"/>
                      <a:pt x="565" y="214"/>
                      <a:pt x="561" y="214"/>
                    </a:cubicBezTo>
                    <a:cubicBezTo>
                      <a:pt x="557" y="214"/>
                      <a:pt x="557" y="214"/>
                      <a:pt x="556" y="214"/>
                    </a:cubicBezTo>
                    <a:cubicBezTo>
                      <a:pt x="554" y="214"/>
                      <a:pt x="555" y="214"/>
                      <a:pt x="554" y="213"/>
                    </a:cubicBezTo>
                    <a:cubicBezTo>
                      <a:pt x="554" y="213"/>
                      <a:pt x="550" y="211"/>
                      <a:pt x="548" y="209"/>
                    </a:cubicBezTo>
                    <a:cubicBezTo>
                      <a:pt x="547" y="207"/>
                      <a:pt x="550" y="208"/>
                      <a:pt x="550" y="207"/>
                    </a:cubicBezTo>
                    <a:cubicBezTo>
                      <a:pt x="551" y="207"/>
                      <a:pt x="550" y="206"/>
                      <a:pt x="550" y="204"/>
                    </a:cubicBezTo>
                    <a:cubicBezTo>
                      <a:pt x="550" y="203"/>
                      <a:pt x="551" y="202"/>
                      <a:pt x="551" y="201"/>
                    </a:cubicBezTo>
                    <a:cubicBezTo>
                      <a:pt x="551" y="201"/>
                      <a:pt x="550" y="200"/>
                      <a:pt x="550" y="199"/>
                    </a:cubicBezTo>
                    <a:cubicBezTo>
                      <a:pt x="549" y="197"/>
                      <a:pt x="552" y="196"/>
                      <a:pt x="550" y="194"/>
                    </a:cubicBezTo>
                    <a:cubicBezTo>
                      <a:pt x="549" y="193"/>
                      <a:pt x="548" y="193"/>
                      <a:pt x="546" y="191"/>
                    </a:cubicBezTo>
                    <a:cubicBezTo>
                      <a:pt x="544" y="189"/>
                      <a:pt x="544" y="187"/>
                      <a:pt x="543" y="187"/>
                    </a:cubicBezTo>
                    <a:cubicBezTo>
                      <a:pt x="542" y="186"/>
                      <a:pt x="537" y="187"/>
                      <a:pt x="534" y="188"/>
                    </a:cubicBezTo>
                    <a:cubicBezTo>
                      <a:pt x="531" y="188"/>
                      <a:pt x="528" y="189"/>
                      <a:pt x="526" y="190"/>
                    </a:cubicBezTo>
                    <a:cubicBezTo>
                      <a:pt x="524" y="191"/>
                      <a:pt x="521" y="191"/>
                      <a:pt x="519" y="191"/>
                    </a:cubicBezTo>
                    <a:cubicBezTo>
                      <a:pt x="518" y="192"/>
                      <a:pt x="519" y="194"/>
                      <a:pt x="519" y="196"/>
                    </a:cubicBezTo>
                    <a:cubicBezTo>
                      <a:pt x="519" y="197"/>
                      <a:pt x="519" y="196"/>
                      <a:pt x="518" y="198"/>
                    </a:cubicBezTo>
                    <a:cubicBezTo>
                      <a:pt x="517" y="200"/>
                      <a:pt x="521" y="201"/>
                      <a:pt x="522" y="202"/>
                    </a:cubicBezTo>
                    <a:cubicBezTo>
                      <a:pt x="524" y="204"/>
                      <a:pt x="523" y="205"/>
                      <a:pt x="523" y="207"/>
                    </a:cubicBezTo>
                    <a:cubicBezTo>
                      <a:pt x="523" y="209"/>
                      <a:pt x="523" y="209"/>
                      <a:pt x="522" y="211"/>
                    </a:cubicBezTo>
                    <a:cubicBezTo>
                      <a:pt x="522" y="213"/>
                      <a:pt x="520" y="213"/>
                      <a:pt x="518" y="215"/>
                    </a:cubicBezTo>
                    <a:cubicBezTo>
                      <a:pt x="517" y="216"/>
                      <a:pt x="515" y="217"/>
                      <a:pt x="513" y="219"/>
                    </a:cubicBezTo>
                    <a:cubicBezTo>
                      <a:pt x="512" y="221"/>
                      <a:pt x="513" y="223"/>
                      <a:pt x="513" y="224"/>
                    </a:cubicBezTo>
                    <a:cubicBezTo>
                      <a:pt x="513" y="225"/>
                      <a:pt x="511" y="226"/>
                      <a:pt x="509" y="227"/>
                    </a:cubicBezTo>
                    <a:cubicBezTo>
                      <a:pt x="507" y="228"/>
                      <a:pt x="502" y="230"/>
                      <a:pt x="500" y="231"/>
                    </a:cubicBezTo>
                    <a:cubicBezTo>
                      <a:pt x="497" y="231"/>
                      <a:pt x="496" y="231"/>
                      <a:pt x="495" y="233"/>
                    </a:cubicBezTo>
                    <a:cubicBezTo>
                      <a:pt x="495" y="234"/>
                      <a:pt x="497" y="233"/>
                      <a:pt x="497" y="234"/>
                    </a:cubicBezTo>
                    <a:cubicBezTo>
                      <a:pt x="497" y="234"/>
                      <a:pt x="497" y="236"/>
                      <a:pt x="496" y="237"/>
                    </a:cubicBezTo>
                    <a:cubicBezTo>
                      <a:pt x="495" y="238"/>
                      <a:pt x="494" y="238"/>
                      <a:pt x="492" y="238"/>
                    </a:cubicBezTo>
                    <a:cubicBezTo>
                      <a:pt x="490" y="238"/>
                      <a:pt x="487" y="237"/>
                      <a:pt x="485" y="236"/>
                    </a:cubicBezTo>
                    <a:cubicBezTo>
                      <a:pt x="483" y="235"/>
                      <a:pt x="481" y="235"/>
                      <a:pt x="478" y="236"/>
                    </a:cubicBezTo>
                    <a:cubicBezTo>
                      <a:pt x="475" y="237"/>
                      <a:pt x="475" y="236"/>
                      <a:pt x="473" y="236"/>
                    </a:cubicBezTo>
                    <a:cubicBezTo>
                      <a:pt x="471" y="236"/>
                      <a:pt x="463" y="233"/>
                      <a:pt x="461" y="232"/>
                    </a:cubicBezTo>
                    <a:cubicBezTo>
                      <a:pt x="459" y="231"/>
                      <a:pt x="461" y="231"/>
                      <a:pt x="460" y="230"/>
                    </a:cubicBezTo>
                    <a:cubicBezTo>
                      <a:pt x="459" y="228"/>
                      <a:pt x="458" y="228"/>
                      <a:pt x="459" y="227"/>
                    </a:cubicBezTo>
                    <a:cubicBezTo>
                      <a:pt x="459" y="226"/>
                      <a:pt x="462" y="228"/>
                      <a:pt x="464" y="228"/>
                    </a:cubicBezTo>
                    <a:cubicBezTo>
                      <a:pt x="466" y="227"/>
                      <a:pt x="468" y="227"/>
                      <a:pt x="470" y="227"/>
                    </a:cubicBezTo>
                    <a:cubicBezTo>
                      <a:pt x="472" y="227"/>
                      <a:pt x="472" y="229"/>
                      <a:pt x="474" y="230"/>
                    </a:cubicBezTo>
                    <a:cubicBezTo>
                      <a:pt x="476" y="231"/>
                      <a:pt x="479" y="229"/>
                      <a:pt x="481" y="228"/>
                    </a:cubicBezTo>
                    <a:cubicBezTo>
                      <a:pt x="483" y="227"/>
                      <a:pt x="489" y="226"/>
                      <a:pt x="490" y="225"/>
                    </a:cubicBezTo>
                    <a:cubicBezTo>
                      <a:pt x="492" y="225"/>
                      <a:pt x="494" y="222"/>
                      <a:pt x="495" y="221"/>
                    </a:cubicBezTo>
                    <a:cubicBezTo>
                      <a:pt x="495" y="220"/>
                      <a:pt x="496" y="218"/>
                      <a:pt x="497" y="216"/>
                    </a:cubicBezTo>
                    <a:cubicBezTo>
                      <a:pt x="498" y="215"/>
                      <a:pt x="501" y="214"/>
                      <a:pt x="502" y="213"/>
                    </a:cubicBezTo>
                    <a:cubicBezTo>
                      <a:pt x="504" y="212"/>
                      <a:pt x="505" y="212"/>
                      <a:pt x="505" y="211"/>
                    </a:cubicBezTo>
                    <a:cubicBezTo>
                      <a:pt x="505" y="211"/>
                      <a:pt x="505" y="210"/>
                      <a:pt x="504" y="209"/>
                    </a:cubicBezTo>
                    <a:cubicBezTo>
                      <a:pt x="504" y="208"/>
                      <a:pt x="506" y="208"/>
                      <a:pt x="506" y="206"/>
                    </a:cubicBezTo>
                    <a:cubicBezTo>
                      <a:pt x="506" y="205"/>
                      <a:pt x="505" y="205"/>
                      <a:pt x="504" y="204"/>
                    </a:cubicBezTo>
                    <a:cubicBezTo>
                      <a:pt x="504" y="203"/>
                      <a:pt x="507" y="200"/>
                      <a:pt x="508" y="199"/>
                    </a:cubicBezTo>
                    <a:cubicBezTo>
                      <a:pt x="510" y="198"/>
                      <a:pt x="510" y="197"/>
                      <a:pt x="510" y="197"/>
                    </a:cubicBezTo>
                    <a:cubicBezTo>
                      <a:pt x="511" y="196"/>
                      <a:pt x="510" y="196"/>
                      <a:pt x="510" y="194"/>
                    </a:cubicBezTo>
                    <a:cubicBezTo>
                      <a:pt x="509" y="193"/>
                      <a:pt x="509" y="194"/>
                      <a:pt x="508" y="193"/>
                    </a:cubicBezTo>
                    <a:cubicBezTo>
                      <a:pt x="506" y="192"/>
                      <a:pt x="501" y="190"/>
                      <a:pt x="500" y="189"/>
                    </a:cubicBezTo>
                    <a:cubicBezTo>
                      <a:pt x="499" y="188"/>
                      <a:pt x="499" y="188"/>
                      <a:pt x="498" y="186"/>
                    </a:cubicBezTo>
                    <a:cubicBezTo>
                      <a:pt x="497" y="185"/>
                      <a:pt x="499" y="183"/>
                      <a:pt x="500" y="180"/>
                    </a:cubicBezTo>
                    <a:cubicBezTo>
                      <a:pt x="500" y="178"/>
                      <a:pt x="499" y="178"/>
                      <a:pt x="499" y="176"/>
                    </a:cubicBezTo>
                    <a:cubicBezTo>
                      <a:pt x="498" y="174"/>
                      <a:pt x="500" y="170"/>
                      <a:pt x="500" y="169"/>
                    </a:cubicBezTo>
                    <a:cubicBezTo>
                      <a:pt x="500" y="169"/>
                      <a:pt x="499" y="168"/>
                      <a:pt x="498" y="167"/>
                    </a:cubicBezTo>
                    <a:cubicBezTo>
                      <a:pt x="498" y="166"/>
                      <a:pt x="499" y="164"/>
                      <a:pt x="499" y="163"/>
                    </a:cubicBezTo>
                    <a:cubicBezTo>
                      <a:pt x="499" y="163"/>
                      <a:pt x="498" y="162"/>
                      <a:pt x="498" y="161"/>
                    </a:cubicBezTo>
                    <a:cubicBezTo>
                      <a:pt x="497" y="159"/>
                      <a:pt x="501" y="159"/>
                      <a:pt x="501" y="158"/>
                    </a:cubicBezTo>
                    <a:cubicBezTo>
                      <a:pt x="501" y="157"/>
                      <a:pt x="501" y="156"/>
                      <a:pt x="501" y="155"/>
                    </a:cubicBezTo>
                    <a:cubicBezTo>
                      <a:pt x="500" y="154"/>
                      <a:pt x="500" y="154"/>
                      <a:pt x="500" y="153"/>
                    </a:cubicBezTo>
                    <a:cubicBezTo>
                      <a:pt x="501" y="151"/>
                      <a:pt x="502" y="151"/>
                      <a:pt x="502" y="149"/>
                    </a:cubicBezTo>
                    <a:cubicBezTo>
                      <a:pt x="502" y="148"/>
                      <a:pt x="500" y="148"/>
                      <a:pt x="499" y="147"/>
                    </a:cubicBezTo>
                    <a:cubicBezTo>
                      <a:pt x="498" y="146"/>
                      <a:pt x="500" y="144"/>
                      <a:pt x="499" y="144"/>
                    </a:cubicBezTo>
                    <a:cubicBezTo>
                      <a:pt x="499" y="144"/>
                      <a:pt x="495" y="141"/>
                      <a:pt x="493" y="140"/>
                    </a:cubicBezTo>
                    <a:cubicBezTo>
                      <a:pt x="490" y="139"/>
                      <a:pt x="491" y="138"/>
                      <a:pt x="490" y="137"/>
                    </a:cubicBezTo>
                    <a:cubicBezTo>
                      <a:pt x="490" y="135"/>
                      <a:pt x="493" y="135"/>
                      <a:pt x="494" y="134"/>
                    </a:cubicBezTo>
                    <a:cubicBezTo>
                      <a:pt x="496" y="133"/>
                      <a:pt x="495" y="132"/>
                      <a:pt x="495" y="130"/>
                    </a:cubicBezTo>
                    <a:cubicBezTo>
                      <a:pt x="496" y="128"/>
                      <a:pt x="497" y="129"/>
                      <a:pt x="498" y="127"/>
                    </a:cubicBezTo>
                    <a:cubicBezTo>
                      <a:pt x="499" y="126"/>
                      <a:pt x="498" y="126"/>
                      <a:pt x="500" y="124"/>
                    </a:cubicBezTo>
                    <a:cubicBezTo>
                      <a:pt x="501" y="122"/>
                      <a:pt x="502" y="121"/>
                      <a:pt x="502" y="121"/>
                    </a:cubicBezTo>
                    <a:cubicBezTo>
                      <a:pt x="502" y="120"/>
                      <a:pt x="502" y="120"/>
                      <a:pt x="502" y="118"/>
                    </a:cubicBezTo>
                    <a:cubicBezTo>
                      <a:pt x="502" y="117"/>
                      <a:pt x="501" y="115"/>
                      <a:pt x="501" y="113"/>
                    </a:cubicBezTo>
                    <a:cubicBezTo>
                      <a:pt x="500" y="111"/>
                      <a:pt x="501" y="111"/>
                      <a:pt x="499" y="111"/>
                    </a:cubicBezTo>
                    <a:cubicBezTo>
                      <a:pt x="498" y="110"/>
                      <a:pt x="496" y="109"/>
                      <a:pt x="493" y="109"/>
                    </a:cubicBezTo>
                    <a:cubicBezTo>
                      <a:pt x="491" y="109"/>
                      <a:pt x="492" y="110"/>
                      <a:pt x="490" y="110"/>
                    </a:cubicBezTo>
                    <a:cubicBezTo>
                      <a:pt x="489" y="110"/>
                      <a:pt x="492" y="109"/>
                      <a:pt x="491" y="108"/>
                    </a:cubicBezTo>
                    <a:cubicBezTo>
                      <a:pt x="491" y="108"/>
                      <a:pt x="489" y="107"/>
                      <a:pt x="487" y="107"/>
                    </a:cubicBezTo>
                    <a:cubicBezTo>
                      <a:pt x="485" y="107"/>
                      <a:pt x="482" y="108"/>
                      <a:pt x="480" y="108"/>
                    </a:cubicBezTo>
                    <a:cubicBezTo>
                      <a:pt x="478" y="108"/>
                      <a:pt x="473" y="108"/>
                      <a:pt x="471" y="108"/>
                    </a:cubicBezTo>
                    <a:cubicBezTo>
                      <a:pt x="469" y="108"/>
                      <a:pt x="467" y="108"/>
                      <a:pt x="466" y="108"/>
                    </a:cubicBezTo>
                    <a:cubicBezTo>
                      <a:pt x="465" y="107"/>
                      <a:pt x="468" y="106"/>
                      <a:pt x="467" y="106"/>
                    </a:cubicBezTo>
                    <a:cubicBezTo>
                      <a:pt x="466" y="106"/>
                      <a:pt x="464" y="106"/>
                      <a:pt x="463" y="106"/>
                    </a:cubicBezTo>
                    <a:cubicBezTo>
                      <a:pt x="462" y="107"/>
                      <a:pt x="460" y="111"/>
                      <a:pt x="459" y="112"/>
                    </a:cubicBezTo>
                    <a:cubicBezTo>
                      <a:pt x="459" y="113"/>
                      <a:pt x="459" y="113"/>
                      <a:pt x="458" y="116"/>
                    </a:cubicBezTo>
                    <a:cubicBezTo>
                      <a:pt x="457" y="119"/>
                      <a:pt x="456" y="122"/>
                      <a:pt x="456" y="125"/>
                    </a:cubicBezTo>
                    <a:cubicBezTo>
                      <a:pt x="455" y="127"/>
                      <a:pt x="453" y="131"/>
                      <a:pt x="452" y="132"/>
                    </a:cubicBezTo>
                    <a:cubicBezTo>
                      <a:pt x="451" y="134"/>
                      <a:pt x="449" y="135"/>
                      <a:pt x="447" y="136"/>
                    </a:cubicBezTo>
                    <a:cubicBezTo>
                      <a:pt x="446" y="137"/>
                      <a:pt x="444" y="138"/>
                      <a:pt x="443" y="139"/>
                    </a:cubicBezTo>
                    <a:cubicBezTo>
                      <a:pt x="442" y="139"/>
                      <a:pt x="437" y="140"/>
                      <a:pt x="436" y="141"/>
                    </a:cubicBezTo>
                    <a:cubicBezTo>
                      <a:pt x="435" y="142"/>
                      <a:pt x="433" y="144"/>
                      <a:pt x="433" y="145"/>
                    </a:cubicBezTo>
                    <a:cubicBezTo>
                      <a:pt x="433" y="145"/>
                      <a:pt x="433" y="146"/>
                      <a:pt x="433" y="146"/>
                    </a:cubicBezTo>
                    <a:cubicBezTo>
                      <a:pt x="434" y="147"/>
                      <a:pt x="436" y="145"/>
                      <a:pt x="436" y="146"/>
                    </a:cubicBezTo>
                    <a:cubicBezTo>
                      <a:pt x="436" y="146"/>
                      <a:pt x="434" y="149"/>
                      <a:pt x="434" y="149"/>
                    </a:cubicBezTo>
                    <a:cubicBezTo>
                      <a:pt x="433" y="150"/>
                      <a:pt x="433" y="151"/>
                      <a:pt x="434" y="151"/>
                    </a:cubicBezTo>
                    <a:cubicBezTo>
                      <a:pt x="435" y="152"/>
                      <a:pt x="438" y="150"/>
                      <a:pt x="439" y="150"/>
                    </a:cubicBezTo>
                    <a:cubicBezTo>
                      <a:pt x="439" y="150"/>
                      <a:pt x="441" y="150"/>
                      <a:pt x="441" y="152"/>
                    </a:cubicBezTo>
                    <a:cubicBezTo>
                      <a:pt x="441" y="153"/>
                      <a:pt x="441" y="154"/>
                      <a:pt x="440" y="156"/>
                    </a:cubicBezTo>
                    <a:cubicBezTo>
                      <a:pt x="440" y="158"/>
                      <a:pt x="438" y="161"/>
                      <a:pt x="439" y="162"/>
                    </a:cubicBezTo>
                    <a:cubicBezTo>
                      <a:pt x="439" y="163"/>
                      <a:pt x="441" y="164"/>
                      <a:pt x="441" y="165"/>
                    </a:cubicBezTo>
                    <a:cubicBezTo>
                      <a:pt x="441" y="165"/>
                      <a:pt x="440" y="166"/>
                      <a:pt x="439" y="166"/>
                    </a:cubicBezTo>
                    <a:cubicBezTo>
                      <a:pt x="438" y="167"/>
                      <a:pt x="438" y="165"/>
                      <a:pt x="437" y="166"/>
                    </a:cubicBezTo>
                    <a:cubicBezTo>
                      <a:pt x="437" y="166"/>
                      <a:pt x="436" y="166"/>
                      <a:pt x="436" y="167"/>
                    </a:cubicBezTo>
                    <a:cubicBezTo>
                      <a:pt x="435" y="168"/>
                      <a:pt x="434" y="173"/>
                      <a:pt x="435" y="174"/>
                    </a:cubicBezTo>
                    <a:cubicBezTo>
                      <a:pt x="436" y="175"/>
                      <a:pt x="437" y="173"/>
                      <a:pt x="438" y="173"/>
                    </a:cubicBezTo>
                    <a:cubicBezTo>
                      <a:pt x="439" y="172"/>
                      <a:pt x="446" y="176"/>
                      <a:pt x="447" y="176"/>
                    </a:cubicBezTo>
                    <a:cubicBezTo>
                      <a:pt x="449" y="176"/>
                      <a:pt x="449" y="175"/>
                      <a:pt x="449" y="176"/>
                    </a:cubicBezTo>
                    <a:cubicBezTo>
                      <a:pt x="450" y="176"/>
                      <a:pt x="449" y="179"/>
                      <a:pt x="449" y="180"/>
                    </a:cubicBezTo>
                    <a:cubicBezTo>
                      <a:pt x="449" y="181"/>
                      <a:pt x="450" y="182"/>
                      <a:pt x="451" y="183"/>
                    </a:cubicBezTo>
                    <a:cubicBezTo>
                      <a:pt x="452" y="183"/>
                      <a:pt x="453" y="185"/>
                      <a:pt x="453" y="186"/>
                    </a:cubicBezTo>
                    <a:cubicBezTo>
                      <a:pt x="453" y="187"/>
                      <a:pt x="455" y="187"/>
                      <a:pt x="456" y="187"/>
                    </a:cubicBezTo>
                    <a:cubicBezTo>
                      <a:pt x="456" y="188"/>
                      <a:pt x="458" y="187"/>
                      <a:pt x="459" y="187"/>
                    </a:cubicBezTo>
                    <a:cubicBezTo>
                      <a:pt x="461" y="187"/>
                      <a:pt x="462" y="186"/>
                      <a:pt x="462" y="187"/>
                    </a:cubicBezTo>
                    <a:cubicBezTo>
                      <a:pt x="462" y="188"/>
                      <a:pt x="460" y="188"/>
                      <a:pt x="459" y="188"/>
                    </a:cubicBezTo>
                    <a:cubicBezTo>
                      <a:pt x="458" y="189"/>
                      <a:pt x="460" y="189"/>
                      <a:pt x="460" y="190"/>
                    </a:cubicBezTo>
                    <a:cubicBezTo>
                      <a:pt x="460" y="190"/>
                      <a:pt x="459" y="192"/>
                      <a:pt x="458" y="193"/>
                    </a:cubicBezTo>
                    <a:cubicBezTo>
                      <a:pt x="457" y="194"/>
                      <a:pt x="456" y="196"/>
                      <a:pt x="455" y="197"/>
                    </a:cubicBezTo>
                    <a:cubicBezTo>
                      <a:pt x="454" y="198"/>
                      <a:pt x="456" y="198"/>
                      <a:pt x="455" y="199"/>
                    </a:cubicBezTo>
                    <a:cubicBezTo>
                      <a:pt x="455" y="200"/>
                      <a:pt x="453" y="201"/>
                      <a:pt x="452" y="201"/>
                    </a:cubicBezTo>
                    <a:cubicBezTo>
                      <a:pt x="451" y="201"/>
                      <a:pt x="450" y="199"/>
                      <a:pt x="449" y="198"/>
                    </a:cubicBezTo>
                    <a:cubicBezTo>
                      <a:pt x="448" y="197"/>
                      <a:pt x="446" y="196"/>
                      <a:pt x="444" y="194"/>
                    </a:cubicBezTo>
                    <a:cubicBezTo>
                      <a:pt x="441" y="192"/>
                      <a:pt x="440" y="190"/>
                      <a:pt x="439" y="189"/>
                    </a:cubicBezTo>
                    <a:cubicBezTo>
                      <a:pt x="437" y="188"/>
                      <a:pt x="434" y="187"/>
                      <a:pt x="430" y="187"/>
                    </a:cubicBezTo>
                    <a:cubicBezTo>
                      <a:pt x="427" y="187"/>
                      <a:pt x="425" y="186"/>
                      <a:pt x="424" y="185"/>
                    </a:cubicBezTo>
                    <a:cubicBezTo>
                      <a:pt x="422" y="185"/>
                      <a:pt x="424" y="184"/>
                      <a:pt x="423" y="183"/>
                    </a:cubicBezTo>
                    <a:cubicBezTo>
                      <a:pt x="422" y="182"/>
                      <a:pt x="420" y="182"/>
                      <a:pt x="419" y="182"/>
                    </a:cubicBezTo>
                    <a:cubicBezTo>
                      <a:pt x="419" y="181"/>
                      <a:pt x="416" y="181"/>
                      <a:pt x="415" y="182"/>
                    </a:cubicBezTo>
                    <a:cubicBezTo>
                      <a:pt x="415" y="183"/>
                      <a:pt x="413" y="183"/>
                      <a:pt x="412" y="183"/>
                    </a:cubicBezTo>
                    <a:cubicBezTo>
                      <a:pt x="412" y="183"/>
                      <a:pt x="413" y="181"/>
                      <a:pt x="413" y="180"/>
                    </a:cubicBezTo>
                    <a:cubicBezTo>
                      <a:pt x="413" y="179"/>
                      <a:pt x="413" y="179"/>
                      <a:pt x="412" y="179"/>
                    </a:cubicBezTo>
                    <a:cubicBezTo>
                      <a:pt x="412" y="178"/>
                      <a:pt x="406" y="176"/>
                      <a:pt x="403" y="175"/>
                    </a:cubicBezTo>
                    <a:cubicBezTo>
                      <a:pt x="399" y="173"/>
                      <a:pt x="400" y="173"/>
                      <a:pt x="393" y="172"/>
                    </a:cubicBezTo>
                    <a:cubicBezTo>
                      <a:pt x="386" y="171"/>
                      <a:pt x="385" y="171"/>
                      <a:pt x="382" y="171"/>
                    </a:cubicBezTo>
                    <a:cubicBezTo>
                      <a:pt x="378" y="170"/>
                      <a:pt x="373" y="170"/>
                      <a:pt x="371" y="170"/>
                    </a:cubicBezTo>
                    <a:cubicBezTo>
                      <a:pt x="369" y="170"/>
                      <a:pt x="369" y="171"/>
                      <a:pt x="368" y="172"/>
                    </a:cubicBezTo>
                    <a:cubicBezTo>
                      <a:pt x="367" y="173"/>
                      <a:pt x="365" y="173"/>
                      <a:pt x="364" y="173"/>
                    </a:cubicBezTo>
                    <a:cubicBezTo>
                      <a:pt x="364" y="173"/>
                      <a:pt x="362" y="174"/>
                      <a:pt x="362" y="175"/>
                    </a:cubicBezTo>
                    <a:cubicBezTo>
                      <a:pt x="362" y="175"/>
                      <a:pt x="365" y="179"/>
                      <a:pt x="366" y="180"/>
                    </a:cubicBezTo>
                    <a:cubicBezTo>
                      <a:pt x="367" y="181"/>
                      <a:pt x="366" y="183"/>
                      <a:pt x="366" y="183"/>
                    </a:cubicBezTo>
                    <a:cubicBezTo>
                      <a:pt x="366" y="184"/>
                      <a:pt x="367" y="184"/>
                      <a:pt x="367" y="184"/>
                    </a:cubicBezTo>
                    <a:cubicBezTo>
                      <a:pt x="368" y="184"/>
                      <a:pt x="369" y="183"/>
                      <a:pt x="369" y="183"/>
                    </a:cubicBezTo>
                    <a:cubicBezTo>
                      <a:pt x="369" y="183"/>
                      <a:pt x="370" y="184"/>
                      <a:pt x="370" y="185"/>
                    </a:cubicBezTo>
                    <a:cubicBezTo>
                      <a:pt x="370" y="185"/>
                      <a:pt x="370" y="187"/>
                      <a:pt x="370" y="188"/>
                    </a:cubicBezTo>
                    <a:cubicBezTo>
                      <a:pt x="370" y="188"/>
                      <a:pt x="366" y="189"/>
                      <a:pt x="365" y="190"/>
                    </a:cubicBezTo>
                    <a:cubicBezTo>
                      <a:pt x="364" y="190"/>
                      <a:pt x="361" y="191"/>
                      <a:pt x="360" y="192"/>
                    </a:cubicBezTo>
                    <a:cubicBezTo>
                      <a:pt x="359" y="192"/>
                      <a:pt x="359" y="193"/>
                      <a:pt x="358" y="194"/>
                    </a:cubicBezTo>
                    <a:cubicBezTo>
                      <a:pt x="358" y="195"/>
                      <a:pt x="359" y="196"/>
                      <a:pt x="359" y="197"/>
                    </a:cubicBezTo>
                    <a:cubicBezTo>
                      <a:pt x="359" y="197"/>
                      <a:pt x="357" y="199"/>
                      <a:pt x="356" y="199"/>
                    </a:cubicBezTo>
                    <a:cubicBezTo>
                      <a:pt x="355" y="199"/>
                      <a:pt x="355" y="198"/>
                      <a:pt x="353" y="198"/>
                    </a:cubicBezTo>
                    <a:cubicBezTo>
                      <a:pt x="352" y="198"/>
                      <a:pt x="349" y="198"/>
                      <a:pt x="349" y="197"/>
                    </a:cubicBezTo>
                    <a:cubicBezTo>
                      <a:pt x="350" y="196"/>
                      <a:pt x="349" y="195"/>
                      <a:pt x="350" y="193"/>
                    </a:cubicBezTo>
                    <a:cubicBezTo>
                      <a:pt x="350" y="192"/>
                      <a:pt x="354" y="191"/>
                      <a:pt x="353" y="191"/>
                    </a:cubicBezTo>
                    <a:cubicBezTo>
                      <a:pt x="353" y="190"/>
                      <a:pt x="351" y="190"/>
                      <a:pt x="349" y="188"/>
                    </a:cubicBezTo>
                    <a:cubicBezTo>
                      <a:pt x="347" y="187"/>
                      <a:pt x="353" y="187"/>
                      <a:pt x="352" y="186"/>
                    </a:cubicBezTo>
                    <a:cubicBezTo>
                      <a:pt x="350" y="186"/>
                      <a:pt x="348" y="186"/>
                      <a:pt x="347" y="187"/>
                    </a:cubicBezTo>
                    <a:cubicBezTo>
                      <a:pt x="346" y="187"/>
                      <a:pt x="344" y="188"/>
                      <a:pt x="343" y="189"/>
                    </a:cubicBezTo>
                    <a:cubicBezTo>
                      <a:pt x="342" y="190"/>
                      <a:pt x="343" y="191"/>
                      <a:pt x="343" y="192"/>
                    </a:cubicBezTo>
                    <a:cubicBezTo>
                      <a:pt x="342" y="192"/>
                      <a:pt x="341" y="191"/>
                      <a:pt x="340" y="190"/>
                    </a:cubicBezTo>
                    <a:cubicBezTo>
                      <a:pt x="339" y="189"/>
                      <a:pt x="341" y="187"/>
                      <a:pt x="340" y="188"/>
                    </a:cubicBezTo>
                    <a:cubicBezTo>
                      <a:pt x="340" y="188"/>
                      <a:pt x="339" y="189"/>
                      <a:pt x="337" y="190"/>
                    </a:cubicBezTo>
                    <a:cubicBezTo>
                      <a:pt x="335" y="191"/>
                      <a:pt x="334" y="191"/>
                      <a:pt x="333" y="192"/>
                    </a:cubicBezTo>
                    <a:cubicBezTo>
                      <a:pt x="331" y="194"/>
                      <a:pt x="332" y="194"/>
                      <a:pt x="331" y="194"/>
                    </a:cubicBezTo>
                    <a:cubicBezTo>
                      <a:pt x="330" y="195"/>
                      <a:pt x="326" y="194"/>
                      <a:pt x="322" y="194"/>
                    </a:cubicBezTo>
                    <a:cubicBezTo>
                      <a:pt x="317" y="194"/>
                      <a:pt x="317" y="193"/>
                      <a:pt x="315" y="193"/>
                    </a:cubicBezTo>
                    <a:cubicBezTo>
                      <a:pt x="313" y="194"/>
                      <a:pt x="312" y="195"/>
                      <a:pt x="310" y="196"/>
                    </a:cubicBezTo>
                    <a:cubicBezTo>
                      <a:pt x="309" y="197"/>
                      <a:pt x="306" y="199"/>
                      <a:pt x="305" y="200"/>
                    </a:cubicBezTo>
                    <a:cubicBezTo>
                      <a:pt x="303" y="201"/>
                      <a:pt x="304" y="201"/>
                      <a:pt x="303" y="202"/>
                    </a:cubicBezTo>
                    <a:cubicBezTo>
                      <a:pt x="302" y="203"/>
                      <a:pt x="301" y="200"/>
                      <a:pt x="299" y="200"/>
                    </a:cubicBezTo>
                    <a:cubicBezTo>
                      <a:pt x="298" y="200"/>
                      <a:pt x="297" y="201"/>
                      <a:pt x="296" y="201"/>
                    </a:cubicBezTo>
                    <a:cubicBezTo>
                      <a:pt x="295" y="202"/>
                      <a:pt x="296" y="200"/>
                      <a:pt x="296" y="200"/>
                    </a:cubicBezTo>
                    <a:cubicBezTo>
                      <a:pt x="295" y="200"/>
                      <a:pt x="294" y="201"/>
                      <a:pt x="293" y="201"/>
                    </a:cubicBezTo>
                    <a:cubicBezTo>
                      <a:pt x="293" y="202"/>
                      <a:pt x="292" y="201"/>
                      <a:pt x="291" y="200"/>
                    </a:cubicBezTo>
                    <a:cubicBezTo>
                      <a:pt x="289" y="200"/>
                      <a:pt x="287" y="200"/>
                      <a:pt x="287" y="199"/>
                    </a:cubicBezTo>
                    <a:cubicBezTo>
                      <a:pt x="286" y="198"/>
                      <a:pt x="293" y="198"/>
                      <a:pt x="293" y="197"/>
                    </a:cubicBezTo>
                    <a:cubicBezTo>
                      <a:pt x="293" y="197"/>
                      <a:pt x="291" y="195"/>
                      <a:pt x="291" y="194"/>
                    </a:cubicBezTo>
                    <a:cubicBezTo>
                      <a:pt x="290" y="193"/>
                      <a:pt x="291" y="192"/>
                      <a:pt x="291" y="192"/>
                    </a:cubicBezTo>
                    <a:cubicBezTo>
                      <a:pt x="292" y="192"/>
                      <a:pt x="294" y="190"/>
                      <a:pt x="294" y="190"/>
                    </a:cubicBezTo>
                    <a:cubicBezTo>
                      <a:pt x="293" y="189"/>
                      <a:pt x="292" y="189"/>
                      <a:pt x="292" y="189"/>
                    </a:cubicBezTo>
                    <a:cubicBezTo>
                      <a:pt x="291" y="188"/>
                      <a:pt x="296" y="187"/>
                      <a:pt x="296" y="187"/>
                    </a:cubicBezTo>
                    <a:cubicBezTo>
                      <a:pt x="297" y="186"/>
                      <a:pt x="293" y="187"/>
                      <a:pt x="291" y="187"/>
                    </a:cubicBezTo>
                    <a:cubicBezTo>
                      <a:pt x="288" y="188"/>
                      <a:pt x="287" y="188"/>
                      <a:pt x="285" y="189"/>
                    </a:cubicBezTo>
                    <a:cubicBezTo>
                      <a:pt x="283" y="189"/>
                      <a:pt x="279" y="191"/>
                      <a:pt x="278" y="192"/>
                    </a:cubicBezTo>
                    <a:cubicBezTo>
                      <a:pt x="276" y="193"/>
                      <a:pt x="275" y="194"/>
                      <a:pt x="276" y="194"/>
                    </a:cubicBezTo>
                    <a:cubicBezTo>
                      <a:pt x="276" y="195"/>
                      <a:pt x="280" y="195"/>
                      <a:pt x="280" y="196"/>
                    </a:cubicBezTo>
                    <a:cubicBezTo>
                      <a:pt x="279" y="197"/>
                      <a:pt x="278" y="198"/>
                      <a:pt x="277" y="198"/>
                    </a:cubicBezTo>
                    <a:cubicBezTo>
                      <a:pt x="275" y="199"/>
                      <a:pt x="275" y="199"/>
                      <a:pt x="274" y="199"/>
                    </a:cubicBezTo>
                    <a:cubicBezTo>
                      <a:pt x="274" y="199"/>
                      <a:pt x="275" y="197"/>
                      <a:pt x="275" y="196"/>
                    </a:cubicBezTo>
                    <a:cubicBezTo>
                      <a:pt x="275" y="196"/>
                      <a:pt x="273" y="196"/>
                      <a:pt x="272" y="196"/>
                    </a:cubicBezTo>
                    <a:cubicBezTo>
                      <a:pt x="271" y="196"/>
                      <a:pt x="273" y="194"/>
                      <a:pt x="272" y="194"/>
                    </a:cubicBezTo>
                    <a:cubicBezTo>
                      <a:pt x="272" y="194"/>
                      <a:pt x="270" y="195"/>
                      <a:pt x="269" y="196"/>
                    </a:cubicBezTo>
                    <a:cubicBezTo>
                      <a:pt x="268" y="196"/>
                      <a:pt x="267" y="197"/>
                      <a:pt x="266" y="197"/>
                    </a:cubicBezTo>
                    <a:cubicBezTo>
                      <a:pt x="265" y="198"/>
                      <a:pt x="258" y="199"/>
                      <a:pt x="257" y="199"/>
                    </a:cubicBezTo>
                    <a:cubicBezTo>
                      <a:pt x="255" y="199"/>
                      <a:pt x="249" y="204"/>
                      <a:pt x="248" y="205"/>
                    </a:cubicBezTo>
                    <a:cubicBezTo>
                      <a:pt x="246" y="206"/>
                      <a:pt x="244" y="207"/>
                      <a:pt x="242" y="207"/>
                    </a:cubicBezTo>
                    <a:cubicBezTo>
                      <a:pt x="239" y="208"/>
                      <a:pt x="238" y="208"/>
                      <a:pt x="237" y="208"/>
                    </a:cubicBezTo>
                    <a:cubicBezTo>
                      <a:pt x="236" y="208"/>
                      <a:pt x="236" y="209"/>
                      <a:pt x="236" y="210"/>
                    </a:cubicBezTo>
                    <a:cubicBezTo>
                      <a:pt x="236" y="211"/>
                      <a:pt x="240" y="212"/>
                      <a:pt x="240" y="212"/>
                    </a:cubicBezTo>
                    <a:cubicBezTo>
                      <a:pt x="239" y="213"/>
                      <a:pt x="232" y="212"/>
                      <a:pt x="230" y="212"/>
                    </a:cubicBezTo>
                    <a:cubicBezTo>
                      <a:pt x="228" y="212"/>
                      <a:pt x="227" y="212"/>
                      <a:pt x="226" y="213"/>
                    </a:cubicBezTo>
                    <a:cubicBezTo>
                      <a:pt x="224" y="214"/>
                      <a:pt x="227" y="215"/>
                      <a:pt x="227" y="216"/>
                    </a:cubicBezTo>
                    <a:cubicBezTo>
                      <a:pt x="227" y="217"/>
                      <a:pt x="227" y="217"/>
                      <a:pt x="225" y="217"/>
                    </a:cubicBezTo>
                    <a:cubicBezTo>
                      <a:pt x="224" y="218"/>
                      <a:pt x="225" y="219"/>
                      <a:pt x="224" y="220"/>
                    </a:cubicBezTo>
                    <a:cubicBezTo>
                      <a:pt x="223" y="221"/>
                      <a:pt x="224" y="222"/>
                      <a:pt x="224" y="224"/>
                    </a:cubicBezTo>
                    <a:cubicBezTo>
                      <a:pt x="225" y="225"/>
                      <a:pt x="223" y="226"/>
                      <a:pt x="222" y="227"/>
                    </a:cubicBezTo>
                    <a:cubicBezTo>
                      <a:pt x="221" y="228"/>
                      <a:pt x="220" y="226"/>
                      <a:pt x="217" y="227"/>
                    </a:cubicBezTo>
                    <a:cubicBezTo>
                      <a:pt x="214" y="227"/>
                      <a:pt x="210" y="230"/>
                      <a:pt x="209" y="229"/>
                    </a:cubicBezTo>
                    <a:cubicBezTo>
                      <a:pt x="208" y="229"/>
                      <a:pt x="211" y="227"/>
                      <a:pt x="210" y="227"/>
                    </a:cubicBezTo>
                    <a:cubicBezTo>
                      <a:pt x="209" y="227"/>
                      <a:pt x="207" y="227"/>
                      <a:pt x="206" y="228"/>
                    </a:cubicBezTo>
                    <a:cubicBezTo>
                      <a:pt x="204" y="228"/>
                      <a:pt x="205" y="227"/>
                      <a:pt x="203" y="226"/>
                    </a:cubicBezTo>
                    <a:cubicBezTo>
                      <a:pt x="201" y="224"/>
                      <a:pt x="202" y="224"/>
                      <a:pt x="201" y="223"/>
                    </a:cubicBezTo>
                    <a:cubicBezTo>
                      <a:pt x="200" y="222"/>
                      <a:pt x="195" y="218"/>
                      <a:pt x="194" y="217"/>
                    </a:cubicBezTo>
                    <a:cubicBezTo>
                      <a:pt x="192" y="217"/>
                      <a:pt x="193" y="216"/>
                      <a:pt x="194" y="215"/>
                    </a:cubicBezTo>
                    <a:cubicBezTo>
                      <a:pt x="194" y="214"/>
                      <a:pt x="195" y="214"/>
                      <a:pt x="197" y="213"/>
                    </a:cubicBezTo>
                    <a:cubicBezTo>
                      <a:pt x="199" y="213"/>
                      <a:pt x="197" y="212"/>
                      <a:pt x="198" y="211"/>
                    </a:cubicBezTo>
                    <a:cubicBezTo>
                      <a:pt x="198" y="210"/>
                      <a:pt x="200" y="210"/>
                      <a:pt x="201" y="210"/>
                    </a:cubicBezTo>
                    <a:cubicBezTo>
                      <a:pt x="202" y="210"/>
                      <a:pt x="207" y="209"/>
                      <a:pt x="209" y="209"/>
                    </a:cubicBezTo>
                    <a:cubicBezTo>
                      <a:pt x="211" y="209"/>
                      <a:pt x="213" y="209"/>
                      <a:pt x="212" y="208"/>
                    </a:cubicBezTo>
                    <a:cubicBezTo>
                      <a:pt x="212" y="206"/>
                      <a:pt x="211" y="203"/>
                      <a:pt x="210" y="202"/>
                    </a:cubicBezTo>
                    <a:cubicBezTo>
                      <a:pt x="209" y="201"/>
                      <a:pt x="206" y="200"/>
                      <a:pt x="205" y="199"/>
                    </a:cubicBezTo>
                    <a:cubicBezTo>
                      <a:pt x="203" y="197"/>
                      <a:pt x="206" y="197"/>
                      <a:pt x="206" y="196"/>
                    </a:cubicBezTo>
                    <a:cubicBezTo>
                      <a:pt x="205" y="196"/>
                      <a:pt x="203" y="196"/>
                      <a:pt x="199" y="196"/>
                    </a:cubicBezTo>
                    <a:cubicBezTo>
                      <a:pt x="195" y="195"/>
                      <a:pt x="187" y="194"/>
                      <a:pt x="185" y="194"/>
                    </a:cubicBezTo>
                    <a:cubicBezTo>
                      <a:pt x="183" y="194"/>
                      <a:pt x="176" y="192"/>
                      <a:pt x="175" y="193"/>
                    </a:cubicBezTo>
                    <a:cubicBezTo>
                      <a:pt x="174" y="193"/>
                      <a:pt x="184" y="199"/>
                      <a:pt x="185" y="200"/>
                    </a:cubicBezTo>
                    <a:cubicBezTo>
                      <a:pt x="186" y="201"/>
                      <a:pt x="187" y="203"/>
                      <a:pt x="187" y="204"/>
                    </a:cubicBezTo>
                    <a:cubicBezTo>
                      <a:pt x="188" y="205"/>
                      <a:pt x="186" y="205"/>
                      <a:pt x="185" y="205"/>
                    </a:cubicBezTo>
                    <a:cubicBezTo>
                      <a:pt x="184" y="206"/>
                      <a:pt x="185" y="206"/>
                      <a:pt x="186" y="207"/>
                    </a:cubicBezTo>
                    <a:cubicBezTo>
                      <a:pt x="186" y="208"/>
                      <a:pt x="185" y="207"/>
                      <a:pt x="184" y="208"/>
                    </a:cubicBezTo>
                    <a:cubicBezTo>
                      <a:pt x="184" y="208"/>
                      <a:pt x="184" y="212"/>
                      <a:pt x="183" y="213"/>
                    </a:cubicBezTo>
                    <a:cubicBezTo>
                      <a:pt x="183" y="215"/>
                      <a:pt x="181" y="216"/>
                      <a:pt x="180" y="218"/>
                    </a:cubicBezTo>
                    <a:cubicBezTo>
                      <a:pt x="179" y="220"/>
                      <a:pt x="182" y="220"/>
                      <a:pt x="183" y="221"/>
                    </a:cubicBezTo>
                    <a:cubicBezTo>
                      <a:pt x="184" y="222"/>
                      <a:pt x="185" y="221"/>
                      <a:pt x="187" y="222"/>
                    </a:cubicBezTo>
                    <a:cubicBezTo>
                      <a:pt x="188" y="223"/>
                      <a:pt x="187" y="224"/>
                      <a:pt x="188" y="225"/>
                    </a:cubicBezTo>
                    <a:cubicBezTo>
                      <a:pt x="189" y="226"/>
                      <a:pt x="189" y="227"/>
                      <a:pt x="189" y="227"/>
                    </a:cubicBezTo>
                    <a:cubicBezTo>
                      <a:pt x="189" y="228"/>
                      <a:pt x="189" y="230"/>
                      <a:pt x="189" y="230"/>
                    </a:cubicBezTo>
                    <a:cubicBezTo>
                      <a:pt x="189" y="231"/>
                      <a:pt x="187" y="234"/>
                      <a:pt x="186" y="234"/>
                    </a:cubicBezTo>
                    <a:cubicBezTo>
                      <a:pt x="186" y="235"/>
                      <a:pt x="185" y="237"/>
                      <a:pt x="184" y="238"/>
                    </a:cubicBezTo>
                    <a:cubicBezTo>
                      <a:pt x="183" y="239"/>
                      <a:pt x="184" y="240"/>
                      <a:pt x="185" y="241"/>
                    </a:cubicBezTo>
                    <a:cubicBezTo>
                      <a:pt x="185" y="243"/>
                      <a:pt x="185" y="244"/>
                      <a:pt x="184" y="245"/>
                    </a:cubicBezTo>
                    <a:cubicBezTo>
                      <a:pt x="184" y="246"/>
                      <a:pt x="183" y="243"/>
                      <a:pt x="183" y="242"/>
                    </a:cubicBezTo>
                    <a:cubicBezTo>
                      <a:pt x="183" y="241"/>
                      <a:pt x="182" y="240"/>
                      <a:pt x="181" y="240"/>
                    </a:cubicBezTo>
                    <a:cubicBezTo>
                      <a:pt x="180" y="239"/>
                      <a:pt x="180" y="240"/>
                      <a:pt x="178" y="241"/>
                    </a:cubicBezTo>
                    <a:cubicBezTo>
                      <a:pt x="177" y="242"/>
                      <a:pt x="178" y="242"/>
                      <a:pt x="178" y="243"/>
                    </a:cubicBezTo>
                    <a:cubicBezTo>
                      <a:pt x="178" y="244"/>
                      <a:pt x="177" y="243"/>
                      <a:pt x="176" y="243"/>
                    </a:cubicBezTo>
                    <a:cubicBezTo>
                      <a:pt x="176" y="242"/>
                      <a:pt x="175" y="241"/>
                      <a:pt x="176" y="240"/>
                    </a:cubicBezTo>
                    <a:cubicBezTo>
                      <a:pt x="176" y="239"/>
                      <a:pt x="179" y="239"/>
                      <a:pt x="179" y="238"/>
                    </a:cubicBezTo>
                    <a:cubicBezTo>
                      <a:pt x="180" y="238"/>
                      <a:pt x="179" y="238"/>
                      <a:pt x="178" y="237"/>
                    </a:cubicBezTo>
                    <a:cubicBezTo>
                      <a:pt x="176" y="236"/>
                      <a:pt x="177" y="235"/>
                      <a:pt x="175" y="235"/>
                    </a:cubicBezTo>
                    <a:cubicBezTo>
                      <a:pt x="173" y="235"/>
                      <a:pt x="170" y="234"/>
                      <a:pt x="168" y="235"/>
                    </a:cubicBezTo>
                    <a:cubicBezTo>
                      <a:pt x="166" y="235"/>
                      <a:pt x="165" y="233"/>
                      <a:pt x="164" y="233"/>
                    </a:cubicBezTo>
                    <a:cubicBezTo>
                      <a:pt x="162" y="233"/>
                      <a:pt x="159" y="238"/>
                      <a:pt x="158" y="239"/>
                    </a:cubicBezTo>
                    <a:cubicBezTo>
                      <a:pt x="156" y="240"/>
                      <a:pt x="156" y="240"/>
                      <a:pt x="153" y="241"/>
                    </a:cubicBezTo>
                    <a:cubicBezTo>
                      <a:pt x="151" y="242"/>
                      <a:pt x="148" y="243"/>
                      <a:pt x="146" y="243"/>
                    </a:cubicBezTo>
                    <a:cubicBezTo>
                      <a:pt x="145" y="244"/>
                      <a:pt x="141" y="248"/>
                      <a:pt x="140" y="249"/>
                    </a:cubicBezTo>
                    <a:cubicBezTo>
                      <a:pt x="139" y="249"/>
                      <a:pt x="137" y="250"/>
                      <a:pt x="137" y="251"/>
                    </a:cubicBezTo>
                    <a:cubicBezTo>
                      <a:pt x="136" y="252"/>
                      <a:pt x="136" y="252"/>
                      <a:pt x="136" y="253"/>
                    </a:cubicBezTo>
                    <a:cubicBezTo>
                      <a:pt x="135" y="254"/>
                      <a:pt x="137" y="255"/>
                      <a:pt x="138" y="257"/>
                    </a:cubicBezTo>
                    <a:cubicBezTo>
                      <a:pt x="139" y="258"/>
                      <a:pt x="142" y="259"/>
                      <a:pt x="143" y="261"/>
                    </a:cubicBezTo>
                    <a:cubicBezTo>
                      <a:pt x="144" y="263"/>
                      <a:pt x="143" y="262"/>
                      <a:pt x="143" y="263"/>
                    </a:cubicBezTo>
                    <a:cubicBezTo>
                      <a:pt x="143" y="265"/>
                      <a:pt x="145" y="268"/>
                      <a:pt x="145" y="269"/>
                    </a:cubicBezTo>
                    <a:cubicBezTo>
                      <a:pt x="145" y="270"/>
                      <a:pt x="140" y="268"/>
                      <a:pt x="138" y="268"/>
                    </a:cubicBezTo>
                    <a:cubicBezTo>
                      <a:pt x="136" y="268"/>
                      <a:pt x="130" y="267"/>
                      <a:pt x="128" y="267"/>
                    </a:cubicBezTo>
                    <a:cubicBezTo>
                      <a:pt x="127" y="267"/>
                      <a:pt x="122" y="266"/>
                      <a:pt x="120" y="266"/>
                    </a:cubicBezTo>
                    <a:cubicBezTo>
                      <a:pt x="118" y="267"/>
                      <a:pt x="119" y="267"/>
                      <a:pt x="117" y="268"/>
                    </a:cubicBezTo>
                    <a:cubicBezTo>
                      <a:pt x="116" y="269"/>
                      <a:pt x="116" y="266"/>
                      <a:pt x="116" y="265"/>
                    </a:cubicBezTo>
                    <a:cubicBezTo>
                      <a:pt x="116" y="264"/>
                      <a:pt x="118" y="264"/>
                      <a:pt x="119" y="264"/>
                    </a:cubicBezTo>
                    <a:cubicBezTo>
                      <a:pt x="120" y="264"/>
                      <a:pt x="121" y="264"/>
                      <a:pt x="122" y="264"/>
                    </a:cubicBezTo>
                    <a:cubicBezTo>
                      <a:pt x="122" y="263"/>
                      <a:pt x="117" y="262"/>
                      <a:pt x="115" y="261"/>
                    </a:cubicBezTo>
                    <a:cubicBezTo>
                      <a:pt x="112" y="259"/>
                      <a:pt x="109" y="258"/>
                      <a:pt x="108" y="257"/>
                    </a:cubicBezTo>
                    <a:cubicBezTo>
                      <a:pt x="107" y="257"/>
                      <a:pt x="105" y="257"/>
                      <a:pt x="104" y="257"/>
                    </a:cubicBezTo>
                    <a:cubicBezTo>
                      <a:pt x="103" y="258"/>
                      <a:pt x="104" y="259"/>
                      <a:pt x="104" y="260"/>
                    </a:cubicBezTo>
                    <a:cubicBezTo>
                      <a:pt x="104" y="261"/>
                      <a:pt x="104" y="261"/>
                      <a:pt x="103" y="262"/>
                    </a:cubicBezTo>
                    <a:cubicBezTo>
                      <a:pt x="102" y="262"/>
                      <a:pt x="100" y="262"/>
                      <a:pt x="100" y="262"/>
                    </a:cubicBezTo>
                    <a:cubicBezTo>
                      <a:pt x="99" y="263"/>
                      <a:pt x="102" y="265"/>
                      <a:pt x="102" y="266"/>
                    </a:cubicBezTo>
                    <a:cubicBezTo>
                      <a:pt x="103" y="267"/>
                      <a:pt x="103" y="267"/>
                      <a:pt x="105" y="268"/>
                    </a:cubicBezTo>
                    <a:cubicBezTo>
                      <a:pt x="106" y="270"/>
                      <a:pt x="108" y="271"/>
                      <a:pt x="109" y="272"/>
                    </a:cubicBezTo>
                    <a:cubicBezTo>
                      <a:pt x="110" y="273"/>
                      <a:pt x="111" y="273"/>
                      <a:pt x="113" y="273"/>
                    </a:cubicBezTo>
                    <a:cubicBezTo>
                      <a:pt x="114" y="272"/>
                      <a:pt x="114" y="271"/>
                      <a:pt x="115" y="271"/>
                    </a:cubicBezTo>
                    <a:cubicBezTo>
                      <a:pt x="115" y="271"/>
                      <a:pt x="117" y="273"/>
                      <a:pt x="117" y="274"/>
                    </a:cubicBezTo>
                    <a:cubicBezTo>
                      <a:pt x="117" y="274"/>
                      <a:pt x="118" y="277"/>
                      <a:pt x="117" y="278"/>
                    </a:cubicBezTo>
                    <a:cubicBezTo>
                      <a:pt x="117" y="279"/>
                      <a:pt x="111" y="282"/>
                      <a:pt x="109" y="282"/>
                    </a:cubicBezTo>
                    <a:cubicBezTo>
                      <a:pt x="108" y="282"/>
                      <a:pt x="106" y="280"/>
                      <a:pt x="105" y="280"/>
                    </a:cubicBezTo>
                    <a:cubicBezTo>
                      <a:pt x="104" y="280"/>
                      <a:pt x="103" y="279"/>
                      <a:pt x="101" y="279"/>
                    </a:cubicBezTo>
                    <a:cubicBezTo>
                      <a:pt x="99" y="279"/>
                      <a:pt x="95" y="274"/>
                      <a:pt x="93" y="273"/>
                    </a:cubicBezTo>
                    <a:cubicBezTo>
                      <a:pt x="92" y="272"/>
                      <a:pt x="90" y="272"/>
                      <a:pt x="88" y="271"/>
                    </a:cubicBezTo>
                    <a:cubicBezTo>
                      <a:pt x="86" y="270"/>
                      <a:pt x="83" y="271"/>
                      <a:pt x="82" y="270"/>
                    </a:cubicBezTo>
                    <a:cubicBezTo>
                      <a:pt x="81" y="270"/>
                      <a:pt x="81" y="268"/>
                      <a:pt x="82" y="267"/>
                    </a:cubicBezTo>
                    <a:cubicBezTo>
                      <a:pt x="82" y="266"/>
                      <a:pt x="84" y="265"/>
                      <a:pt x="84" y="265"/>
                    </a:cubicBezTo>
                    <a:cubicBezTo>
                      <a:pt x="84" y="264"/>
                      <a:pt x="82" y="265"/>
                      <a:pt x="81" y="265"/>
                    </a:cubicBezTo>
                    <a:cubicBezTo>
                      <a:pt x="81" y="264"/>
                      <a:pt x="82" y="264"/>
                      <a:pt x="83" y="263"/>
                    </a:cubicBezTo>
                    <a:cubicBezTo>
                      <a:pt x="83" y="262"/>
                      <a:pt x="81" y="261"/>
                      <a:pt x="80" y="260"/>
                    </a:cubicBezTo>
                    <a:cubicBezTo>
                      <a:pt x="79" y="259"/>
                      <a:pt x="80" y="257"/>
                      <a:pt x="79" y="256"/>
                    </a:cubicBezTo>
                    <a:cubicBezTo>
                      <a:pt x="79" y="255"/>
                      <a:pt x="77" y="255"/>
                      <a:pt x="76" y="254"/>
                    </a:cubicBezTo>
                    <a:cubicBezTo>
                      <a:pt x="75" y="253"/>
                      <a:pt x="78" y="253"/>
                      <a:pt x="79" y="253"/>
                    </a:cubicBezTo>
                    <a:cubicBezTo>
                      <a:pt x="80" y="252"/>
                      <a:pt x="80" y="251"/>
                      <a:pt x="80" y="250"/>
                    </a:cubicBezTo>
                    <a:cubicBezTo>
                      <a:pt x="79" y="249"/>
                      <a:pt x="80" y="247"/>
                      <a:pt x="80" y="246"/>
                    </a:cubicBezTo>
                    <a:cubicBezTo>
                      <a:pt x="81" y="246"/>
                      <a:pt x="82" y="248"/>
                      <a:pt x="83" y="247"/>
                    </a:cubicBezTo>
                    <a:cubicBezTo>
                      <a:pt x="83" y="247"/>
                      <a:pt x="82" y="246"/>
                      <a:pt x="82" y="244"/>
                    </a:cubicBezTo>
                    <a:cubicBezTo>
                      <a:pt x="81" y="243"/>
                      <a:pt x="79" y="241"/>
                      <a:pt x="79" y="241"/>
                    </a:cubicBezTo>
                    <a:cubicBezTo>
                      <a:pt x="78" y="240"/>
                      <a:pt x="76" y="239"/>
                      <a:pt x="72" y="239"/>
                    </a:cubicBezTo>
                    <a:cubicBezTo>
                      <a:pt x="69" y="238"/>
                      <a:pt x="66" y="238"/>
                      <a:pt x="65" y="237"/>
                    </a:cubicBezTo>
                    <a:cubicBezTo>
                      <a:pt x="65" y="236"/>
                      <a:pt x="67" y="236"/>
                      <a:pt x="68" y="236"/>
                    </a:cubicBezTo>
                    <a:cubicBezTo>
                      <a:pt x="69" y="236"/>
                      <a:pt x="69" y="235"/>
                      <a:pt x="69" y="234"/>
                    </a:cubicBezTo>
                    <a:cubicBezTo>
                      <a:pt x="69" y="234"/>
                      <a:pt x="64" y="233"/>
                      <a:pt x="63" y="233"/>
                    </a:cubicBezTo>
                    <a:cubicBezTo>
                      <a:pt x="61" y="233"/>
                      <a:pt x="60" y="232"/>
                      <a:pt x="60" y="232"/>
                    </a:cubicBezTo>
                    <a:cubicBezTo>
                      <a:pt x="60" y="231"/>
                      <a:pt x="64" y="231"/>
                      <a:pt x="64" y="231"/>
                    </a:cubicBezTo>
                    <a:cubicBezTo>
                      <a:pt x="65" y="230"/>
                      <a:pt x="61" y="230"/>
                      <a:pt x="60" y="230"/>
                    </a:cubicBezTo>
                    <a:cubicBezTo>
                      <a:pt x="59" y="229"/>
                      <a:pt x="60" y="229"/>
                      <a:pt x="60" y="228"/>
                    </a:cubicBezTo>
                    <a:cubicBezTo>
                      <a:pt x="60" y="227"/>
                      <a:pt x="56" y="227"/>
                      <a:pt x="55" y="226"/>
                    </a:cubicBezTo>
                    <a:cubicBezTo>
                      <a:pt x="54" y="226"/>
                      <a:pt x="55" y="224"/>
                      <a:pt x="56" y="224"/>
                    </a:cubicBezTo>
                    <a:cubicBezTo>
                      <a:pt x="56" y="224"/>
                      <a:pt x="53" y="223"/>
                      <a:pt x="52" y="222"/>
                    </a:cubicBezTo>
                    <a:cubicBezTo>
                      <a:pt x="50" y="222"/>
                      <a:pt x="48" y="222"/>
                      <a:pt x="48" y="221"/>
                    </a:cubicBezTo>
                    <a:cubicBezTo>
                      <a:pt x="47" y="220"/>
                      <a:pt x="52" y="221"/>
                      <a:pt x="55" y="222"/>
                    </a:cubicBezTo>
                    <a:cubicBezTo>
                      <a:pt x="58" y="222"/>
                      <a:pt x="61" y="221"/>
                      <a:pt x="61" y="222"/>
                    </a:cubicBezTo>
                    <a:cubicBezTo>
                      <a:pt x="61" y="223"/>
                      <a:pt x="60" y="223"/>
                      <a:pt x="60" y="224"/>
                    </a:cubicBezTo>
                    <a:cubicBezTo>
                      <a:pt x="59" y="224"/>
                      <a:pt x="61" y="225"/>
                      <a:pt x="62" y="226"/>
                    </a:cubicBezTo>
                    <a:cubicBezTo>
                      <a:pt x="62" y="226"/>
                      <a:pt x="65" y="228"/>
                      <a:pt x="65" y="228"/>
                    </a:cubicBezTo>
                    <a:cubicBezTo>
                      <a:pt x="66" y="229"/>
                      <a:pt x="67" y="229"/>
                      <a:pt x="69" y="229"/>
                    </a:cubicBezTo>
                    <a:cubicBezTo>
                      <a:pt x="71" y="229"/>
                      <a:pt x="70" y="230"/>
                      <a:pt x="72" y="230"/>
                    </a:cubicBezTo>
                    <a:cubicBezTo>
                      <a:pt x="73" y="230"/>
                      <a:pt x="74" y="229"/>
                      <a:pt x="74" y="229"/>
                    </a:cubicBezTo>
                    <a:cubicBezTo>
                      <a:pt x="75" y="228"/>
                      <a:pt x="77" y="230"/>
                      <a:pt x="78" y="230"/>
                    </a:cubicBezTo>
                    <a:cubicBezTo>
                      <a:pt x="79" y="231"/>
                      <a:pt x="78" y="232"/>
                      <a:pt x="78" y="233"/>
                    </a:cubicBezTo>
                    <a:cubicBezTo>
                      <a:pt x="79" y="234"/>
                      <a:pt x="83" y="232"/>
                      <a:pt x="86" y="233"/>
                    </a:cubicBezTo>
                    <a:cubicBezTo>
                      <a:pt x="89" y="233"/>
                      <a:pt x="96" y="236"/>
                      <a:pt x="98" y="236"/>
                    </a:cubicBezTo>
                    <a:cubicBezTo>
                      <a:pt x="100" y="236"/>
                      <a:pt x="106" y="237"/>
                      <a:pt x="110" y="239"/>
                    </a:cubicBezTo>
                    <a:cubicBezTo>
                      <a:pt x="113" y="241"/>
                      <a:pt x="119" y="240"/>
                      <a:pt x="121" y="241"/>
                    </a:cubicBezTo>
                    <a:cubicBezTo>
                      <a:pt x="123" y="242"/>
                      <a:pt x="123" y="241"/>
                      <a:pt x="125" y="241"/>
                    </a:cubicBezTo>
                    <a:cubicBezTo>
                      <a:pt x="127" y="240"/>
                      <a:pt x="129" y="241"/>
                      <a:pt x="131" y="240"/>
                    </a:cubicBezTo>
                    <a:cubicBezTo>
                      <a:pt x="134" y="240"/>
                      <a:pt x="134" y="239"/>
                      <a:pt x="137" y="238"/>
                    </a:cubicBezTo>
                    <a:cubicBezTo>
                      <a:pt x="141" y="236"/>
                      <a:pt x="142" y="236"/>
                      <a:pt x="144" y="235"/>
                    </a:cubicBezTo>
                    <a:cubicBezTo>
                      <a:pt x="146" y="233"/>
                      <a:pt x="148" y="229"/>
                      <a:pt x="150" y="227"/>
                    </a:cubicBezTo>
                    <a:cubicBezTo>
                      <a:pt x="152" y="225"/>
                      <a:pt x="153" y="225"/>
                      <a:pt x="154" y="224"/>
                    </a:cubicBezTo>
                    <a:cubicBezTo>
                      <a:pt x="154" y="223"/>
                      <a:pt x="154" y="221"/>
                      <a:pt x="154" y="220"/>
                    </a:cubicBezTo>
                    <a:cubicBezTo>
                      <a:pt x="153" y="219"/>
                      <a:pt x="152" y="220"/>
                      <a:pt x="151" y="219"/>
                    </a:cubicBezTo>
                    <a:cubicBezTo>
                      <a:pt x="151" y="218"/>
                      <a:pt x="152" y="217"/>
                      <a:pt x="152" y="217"/>
                    </a:cubicBezTo>
                    <a:cubicBezTo>
                      <a:pt x="152" y="216"/>
                      <a:pt x="150" y="215"/>
                      <a:pt x="150" y="214"/>
                    </a:cubicBezTo>
                    <a:cubicBezTo>
                      <a:pt x="150" y="213"/>
                      <a:pt x="150" y="212"/>
                      <a:pt x="150" y="211"/>
                    </a:cubicBezTo>
                    <a:cubicBezTo>
                      <a:pt x="150" y="209"/>
                      <a:pt x="146" y="210"/>
                      <a:pt x="144" y="210"/>
                    </a:cubicBezTo>
                    <a:cubicBezTo>
                      <a:pt x="141" y="209"/>
                      <a:pt x="143" y="208"/>
                      <a:pt x="140" y="206"/>
                    </a:cubicBezTo>
                    <a:cubicBezTo>
                      <a:pt x="138" y="204"/>
                      <a:pt x="138" y="204"/>
                      <a:pt x="137" y="202"/>
                    </a:cubicBezTo>
                    <a:cubicBezTo>
                      <a:pt x="136" y="201"/>
                      <a:pt x="136" y="202"/>
                      <a:pt x="135" y="203"/>
                    </a:cubicBezTo>
                    <a:cubicBezTo>
                      <a:pt x="134" y="203"/>
                      <a:pt x="133" y="202"/>
                      <a:pt x="132" y="202"/>
                    </a:cubicBezTo>
                    <a:cubicBezTo>
                      <a:pt x="131" y="201"/>
                      <a:pt x="126" y="200"/>
                      <a:pt x="122" y="199"/>
                    </a:cubicBezTo>
                    <a:cubicBezTo>
                      <a:pt x="119" y="198"/>
                      <a:pt x="118" y="196"/>
                      <a:pt x="117" y="195"/>
                    </a:cubicBezTo>
                    <a:cubicBezTo>
                      <a:pt x="116" y="193"/>
                      <a:pt x="111" y="191"/>
                      <a:pt x="107" y="190"/>
                    </a:cubicBezTo>
                    <a:cubicBezTo>
                      <a:pt x="104" y="189"/>
                      <a:pt x="97" y="185"/>
                      <a:pt x="93" y="184"/>
                    </a:cubicBezTo>
                    <a:cubicBezTo>
                      <a:pt x="86" y="180"/>
                      <a:pt x="83" y="180"/>
                      <a:pt x="75" y="181"/>
                    </a:cubicBezTo>
                    <a:cubicBezTo>
                      <a:pt x="73" y="181"/>
                      <a:pt x="70" y="181"/>
                      <a:pt x="69" y="181"/>
                    </a:cubicBezTo>
                    <a:cubicBezTo>
                      <a:pt x="67" y="182"/>
                      <a:pt x="68" y="183"/>
                      <a:pt x="67" y="184"/>
                    </a:cubicBezTo>
                    <a:cubicBezTo>
                      <a:pt x="65" y="186"/>
                      <a:pt x="66" y="184"/>
                      <a:pt x="64" y="185"/>
                    </a:cubicBezTo>
                    <a:cubicBezTo>
                      <a:pt x="61" y="186"/>
                      <a:pt x="62" y="187"/>
                      <a:pt x="61" y="188"/>
                    </a:cubicBezTo>
                    <a:cubicBezTo>
                      <a:pt x="60" y="189"/>
                      <a:pt x="61" y="185"/>
                      <a:pt x="61" y="185"/>
                    </a:cubicBezTo>
                    <a:cubicBezTo>
                      <a:pt x="61" y="184"/>
                      <a:pt x="65" y="183"/>
                      <a:pt x="65" y="183"/>
                    </a:cubicBezTo>
                    <a:cubicBezTo>
                      <a:pt x="66" y="182"/>
                      <a:pt x="65" y="182"/>
                      <a:pt x="64" y="181"/>
                    </a:cubicBezTo>
                    <a:cubicBezTo>
                      <a:pt x="63" y="181"/>
                      <a:pt x="65" y="181"/>
                      <a:pt x="65" y="180"/>
                    </a:cubicBezTo>
                    <a:cubicBezTo>
                      <a:pt x="66" y="180"/>
                      <a:pt x="66" y="178"/>
                      <a:pt x="65" y="178"/>
                    </a:cubicBezTo>
                    <a:cubicBezTo>
                      <a:pt x="64" y="179"/>
                      <a:pt x="62" y="180"/>
                      <a:pt x="60" y="181"/>
                    </a:cubicBezTo>
                    <a:cubicBezTo>
                      <a:pt x="58" y="181"/>
                      <a:pt x="60" y="180"/>
                      <a:pt x="59" y="180"/>
                    </a:cubicBezTo>
                    <a:cubicBezTo>
                      <a:pt x="58" y="179"/>
                      <a:pt x="55" y="178"/>
                      <a:pt x="53" y="178"/>
                    </a:cubicBezTo>
                    <a:cubicBezTo>
                      <a:pt x="51" y="178"/>
                      <a:pt x="51" y="176"/>
                      <a:pt x="50" y="175"/>
                    </a:cubicBezTo>
                    <a:cubicBezTo>
                      <a:pt x="50" y="175"/>
                      <a:pt x="51" y="173"/>
                      <a:pt x="51" y="172"/>
                    </a:cubicBezTo>
                    <a:cubicBezTo>
                      <a:pt x="52" y="171"/>
                      <a:pt x="51" y="172"/>
                      <a:pt x="50" y="171"/>
                    </a:cubicBezTo>
                    <a:cubicBezTo>
                      <a:pt x="49" y="171"/>
                      <a:pt x="49" y="170"/>
                      <a:pt x="48" y="170"/>
                    </a:cubicBezTo>
                    <a:cubicBezTo>
                      <a:pt x="47" y="170"/>
                      <a:pt x="48" y="171"/>
                      <a:pt x="47" y="171"/>
                    </a:cubicBezTo>
                    <a:cubicBezTo>
                      <a:pt x="47" y="172"/>
                      <a:pt x="46" y="172"/>
                      <a:pt x="45" y="172"/>
                    </a:cubicBezTo>
                    <a:cubicBezTo>
                      <a:pt x="43" y="172"/>
                      <a:pt x="41" y="171"/>
                      <a:pt x="39" y="171"/>
                    </a:cubicBezTo>
                    <a:cubicBezTo>
                      <a:pt x="39" y="173"/>
                      <a:pt x="39" y="175"/>
                      <a:pt x="39" y="175"/>
                    </a:cubicBezTo>
                    <a:cubicBezTo>
                      <a:pt x="39" y="176"/>
                      <a:pt x="38" y="176"/>
                      <a:pt x="37" y="176"/>
                    </a:cubicBezTo>
                    <a:cubicBezTo>
                      <a:pt x="37" y="177"/>
                      <a:pt x="36" y="177"/>
                      <a:pt x="35" y="176"/>
                    </a:cubicBezTo>
                    <a:cubicBezTo>
                      <a:pt x="34" y="176"/>
                      <a:pt x="34" y="176"/>
                      <a:pt x="33" y="176"/>
                    </a:cubicBezTo>
                    <a:cubicBezTo>
                      <a:pt x="32" y="176"/>
                      <a:pt x="30" y="175"/>
                      <a:pt x="30" y="175"/>
                    </a:cubicBezTo>
                    <a:cubicBezTo>
                      <a:pt x="30" y="176"/>
                      <a:pt x="30" y="176"/>
                      <a:pt x="30" y="176"/>
                    </a:cubicBezTo>
                    <a:cubicBezTo>
                      <a:pt x="30" y="176"/>
                      <a:pt x="30" y="176"/>
                      <a:pt x="30" y="176"/>
                    </a:cubicBezTo>
                    <a:cubicBezTo>
                      <a:pt x="30" y="176"/>
                      <a:pt x="29" y="179"/>
                      <a:pt x="28" y="180"/>
                    </a:cubicBezTo>
                    <a:cubicBezTo>
                      <a:pt x="28" y="180"/>
                      <a:pt x="25" y="181"/>
                      <a:pt x="23" y="181"/>
                    </a:cubicBezTo>
                    <a:cubicBezTo>
                      <a:pt x="22" y="181"/>
                      <a:pt x="22" y="181"/>
                      <a:pt x="21" y="182"/>
                    </a:cubicBezTo>
                    <a:cubicBezTo>
                      <a:pt x="21" y="182"/>
                      <a:pt x="20" y="183"/>
                      <a:pt x="20" y="183"/>
                    </a:cubicBezTo>
                    <a:cubicBezTo>
                      <a:pt x="19" y="184"/>
                      <a:pt x="18" y="185"/>
                      <a:pt x="18" y="185"/>
                    </a:cubicBezTo>
                    <a:cubicBezTo>
                      <a:pt x="18" y="186"/>
                      <a:pt x="17" y="186"/>
                      <a:pt x="17" y="186"/>
                    </a:cubicBezTo>
                    <a:cubicBezTo>
                      <a:pt x="17" y="187"/>
                      <a:pt x="16" y="187"/>
                      <a:pt x="15" y="187"/>
                    </a:cubicBezTo>
                    <a:cubicBezTo>
                      <a:pt x="15" y="187"/>
                      <a:pt x="14" y="188"/>
                      <a:pt x="14" y="188"/>
                    </a:cubicBezTo>
                    <a:cubicBezTo>
                      <a:pt x="13" y="188"/>
                      <a:pt x="12" y="188"/>
                      <a:pt x="12" y="188"/>
                    </a:cubicBezTo>
                    <a:cubicBezTo>
                      <a:pt x="12" y="188"/>
                      <a:pt x="12" y="189"/>
                      <a:pt x="12" y="189"/>
                    </a:cubicBezTo>
                    <a:cubicBezTo>
                      <a:pt x="13" y="190"/>
                      <a:pt x="14" y="190"/>
                      <a:pt x="14" y="191"/>
                    </a:cubicBezTo>
                    <a:cubicBezTo>
                      <a:pt x="14" y="191"/>
                      <a:pt x="14" y="192"/>
                      <a:pt x="13" y="193"/>
                    </a:cubicBezTo>
                    <a:cubicBezTo>
                      <a:pt x="13" y="194"/>
                      <a:pt x="13" y="195"/>
                      <a:pt x="13" y="196"/>
                    </a:cubicBezTo>
                    <a:cubicBezTo>
                      <a:pt x="13" y="197"/>
                      <a:pt x="13" y="198"/>
                      <a:pt x="13" y="199"/>
                    </a:cubicBezTo>
                    <a:cubicBezTo>
                      <a:pt x="14" y="200"/>
                      <a:pt x="14" y="201"/>
                      <a:pt x="15" y="201"/>
                    </a:cubicBezTo>
                    <a:cubicBezTo>
                      <a:pt x="15" y="201"/>
                      <a:pt x="15" y="201"/>
                      <a:pt x="15" y="201"/>
                    </a:cubicBezTo>
                    <a:cubicBezTo>
                      <a:pt x="15" y="201"/>
                      <a:pt x="16" y="202"/>
                      <a:pt x="18" y="202"/>
                    </a:cubicBezTo>
                    <a:cubicBezTo>
                      <a:pt x="19" y="203"/>
                      <a:pt x="21" y="203"/>
                      <a:pt x="22" y="204"/>
                    </a:cubicBezTo>
                    <a:cubicBezTo>
                      <a:pt x="22" y="204"/>
                      <a:pt x="22" y="204"/>
                      <a:pt x="22" y="204"/>
                    </a:cubicBezTo>
                    <a:cubicBezTo>
                      <a:pt x="22" y="204"/>
                      <a:pt x="22" y="204"/>
                      <a:pt x="23" y="205"/>
                    </a:cubicBezTo>
                    <a:cubicBezTo>
                      <a:pt x="23" y="206"/>
                      <a:pt x="24" y="207"/>
                      <a:pt x="25" y="208"/>
                    </a:cubicBezTo>
                    <a:cubicBezTo>
                      <a:pt x="26" y="209"/>
                      <a:pt x="27" y="210"/>
                      <a:pt x="28" y="210"/>
                    </a:cubicBezTo>
                    <a:cubicBezTo>
                      <a:pt x="29" y="211"/>
                      <a:pt x="29" y="212"/>
                      <a:pt x="29" y="213"/>
                    </a:cubicBezTo>
                    <a:cubicBezTo>
                      <a:pt x="29" y="213"/>
                      <a:pt x="27" y="214"/>
                      <a:pt x="25" y="217"/>
                    </a:cubicBezTo>
                    <a:cubicBezTo>
                      <a:pt x="23" y="220"/>
                      <a:pt x="19" y="224"/>
                      <a:pt x="19" y="224"/>
                    </a:cubicBezTo>
                    <a:cubicBezTo>
                      <a:pt x="19" y="224"/>
                      <a:pt x="19" y="225"/>
                      <a:pt x="19" y="226"/>
                    </a:cubicBezTo>
                    <a:cubicBezTo>
                      <a:pt x="19" y="226"/>
                      <a:pt x="19" y="227"/>
                      <a:pt x="19" y="227"/>
                    </a:cubicBezTo>
                    <a:cubicBezTo>
                      <a:pt x="19" y="227"/>
                      <a:pt x="19" y="227"/>
                      <a:pt x="19" y="227"/>
                    </a:cubicBezTo>
                    <a:cubicBezTo>
                      <a:pt x="19" y="227"/>
                      <a:pt x="19" y="227"/>
                      <a:pt x="19" y="227"/>
                    </a:cubicBezTo>
                    <a:cubicBezTo>
                      <a:pt x="19" y="227"/>
                      <a:pt x="19" y="227"/>
                      <a:pt x="19" y="227"/>
                    </a:cubicBezTo>
                    <a:cubicBezTo>
                      <a:pt x="20" y="228"/>
                      <a:pt x="21" y="231"/>
                      <a:pt x="23" y="232"/>
                    </a:cubicBezTo>
                    <a:cubicBezTo>
                      <a:pt x="24" y="234"/>
                      <a:pt x="26" y="239"/>
                      <a:pt x="27" y="241"/>
                    </a:cubicBezTo>
                    <a:cubicBezTo>
                      <a:pt x="27" y="241"/>
                      <a:pt x="27" y="242"/>
                      <a:pt x="28" y="242"/>
                    </a:cubicBezTo>
                    <a:cubicBezTo>
                      <a:pt x="28" y="243"/>
                      <a:pt x="28" y="244"/>
                      <a:pt x="29" y="246"/>
                    </a:cubicBezTo>
                    <a:cubicBezTo>
                      <a:pt x="29" y="247"/>
                      <a:pt x="30" y="249"/>
                      <a:pt x="30" y="249"/>
                    </a:cubicBezTo>
                    <a:cubicBezTo>
                      <a:pt x="30" y="250"/>
                      <a:pt x="29" y="250"/>
                      <a:pt x="28" y="250"/>
                    </a:cubicBezTo>
                    <a:cubicBezTo>
                      <a:pt x="27" y="250"/>
                      <a:pt x="26" y="250"/>
                      <a:pt x="26" y="250"/>
                    </a:cubicBezTo>
                    <a:cubicBezTo>
                      <a:pt x="26" y="250"/>
                      <a:pt x="26" y="251"/>
                      <a:pt x="26" y="251"/>
                    </a:cubicBezTo>
                    <a:cubicBezTo>
                      <a:pt x="26" y="252"/>
                      <a:pt x="26" y="253"/>
                      <a:pt x="26" y="254"/>
                    </a:cubicBezTo>
                    <a:cubicBezTo>
                      <a:pt x="26" y="254"/>
                      <a:pt x="25" y="254"/>
                      <a:pt x="25" y="254"/>
                    </a:cubicBezTo>
                    <a:cubicBezTo>
                      <a:pt x="25" y="254"/>
                      <a:pt x="25" y="254"/>
                      <a:pt x="25" y="254"/>
                    </a:cubicBezTo>
                    <a:cubicBezTo>
                      <a:pt x="25" y="255"/>
                      <a:pt x="25" y="256"/>
                      <a:pt x="25" y="256"/>
                    </a:cubicBezTo>
                    <a:cubicBezTo>
                      <a:pt x="25" y="256"/>
                      <a:pt x="25" y="256"/>
                      <a:pt x="25" y="256"/>
                    </a:cubicBezTo>
                    <a:cubicBezTo>
                      <a:pt x="25" y="256"/>
                      <a:pt x="25" y="256"/>
                      <a:pt x="25" y="257"/>
                    </a:cubicBezTo>
                    <a:cubicBezTo>
                      <a:pt x="26" y="257"/>
                      <a:pt x="27" y="258"/>
                      <a:pt x="27" y="259"/>
                    </a:cubicBezTo>
                    <a:cubicBezTo>
                      <a:pt x="27" y="259"/>
                      <a:pt x="27" y="259"/>
                      <a:pt x="26" y="260"/>
                    </a:cubicBezTo>
                    <a:cubicBezTo>
                      <a:pt x="25" y="260"/>
                      <a:pt x="25" y="261"/>
                      <a:pt x="25" y="261"/>
                    </a:cubicBezTo>
                    <a:cubicBezTo>
                      <a:pt x="25" y="261"/>
                      <a:pt x="25" y="262"/>
                      <a:pt x="25" y="263"/>
                    </a:cubicBezTo>
                    <a:cubicBezTo>
                      <a:pt x="26" y="263"/>
                      <a:pt x="26" y="263"/>
                      <a:pt x="26" y="263"/>
                    </a:cubicBezTo>
                    <a:cubicBezTo>
                      <a:pt x="26" y="263"/>
                      <a:pt x="26" y="264"/>
                      <a:pt x="27" y="264"/>
                    </a:cubicBezTo>
                    <a:cubicBezTo>
                      <a:pt x="27" y="264"/>
                      <a:pt x="28" y="264"/>
                      <a:pt x="28" y="264"/>
                    </a:cubicBezTo>
                    <a:cubicBezTo>
                      <a:pt x="29" y="264"/>
                      <a:pt x="29" y="265"/>
                      <a:pt x="29" y="265"/>
                    </a:cubicBezTo>
                    <a:cubicBezTo>
                      <a:pt x="30" y="265"/>
                      <a:pt x="30" y="266"/>
                      <a:pt x="30" y="266"/>
                    </a:cubicBezTo>
                    <a:cubicBezTo>
                      <a:pt x="31" y="267"/>
                      <a:pt x="30" y="267"/>
                      <a:pt x="30" y="268"/>
                    </a:cubicBezTo>
                    <a:cubicBezTo>
                      <a:pt x="30" y="268"/>
                      <a:pt x="29" y="268"/>
                      <a:pt x="29" y="269"/>
                    </a:cubicBezTo>
                    <a:cubicBezTo>
                      <a:pt x="29" y="269"/>
                      <a:pt x="29" y="270"/>
                      <a:pt x="30" y="270"/>
                    </a:cubicBezTo>
                    <a:cubicBezTo>
                      <a:pt x="30" y="271"/>
                      <a:pt x="30" y="271"/>
                      <a:pt x="30" y="271"/>
                    </a:cubicBezTo>
                    <a:cubicBezTo>
                      <a:pt x="31" y="272"/>
                      <a:pt x="31" y="272"/>
                      <a:pt x="32" y="272"/>
                    </a:cubicBezTo>
                    <a:cubicBezTo>
                      <a:pt x="33" y="273"/>
                      <a:pt x="35" y="274"/>
                      <a:pt x="35" y="274"/>
                    </a:cubicBezTo>
                    <a:cubicBezTo>
                      <a:pt x="35" y="274"/>
                      <a:pt x="35" y="275"/>
                      <a:pt x="35" y="276"/>
                    </a:cubicBezTo>
                    <a:cubicBezTo>
                      <a:pt x="35" y="277"/>
                      <a:pt x="35" y="277"/>
                      <a:pt x="35" y="278"/>
                    </a:cubicBezTo>
                    <a:cubicBezTo>
                      <a:pt x="35" y="278"/>
                      <a:pt x="35" y="279"/>
                      <a:pt x="34" y="280"/>
                    </a:cubicBezTo>
                    <a:cubicBezTo>
                      <a:pt x="33" y="281"/>
                      <a:pt x="32" y="281"/>
                      <a:pt x="32" y="282"/>
                    </a:cubicBezTo>
                    <a:cubicBezTo>
                      <a:pt x="32" y="282"/>
                      <a:pt x="31" y="282"/>
                      <a:pt x="30" y="283"/>
                    </a:cubicBezTo>
                    <a:cubicBezTo>
                      <a:pt x="29" y="283"/>
                      <a:pt x="29" y="283"/>
                      <a:pt x="29" y="283"/>
                    </a:cubicBezTo>
                    <a:cubicBezTo>
                      <a:pt x="29" y="283"/>
                      <a:pt x="30" y="283"/>
                      <a:pt x="31" y="284"/>
                    </a:cubicBezTo>
                    <a:cubicBezTo>
                      <a:pt x="32" y="285"/>
                      <a:pt x="35" y="287"/>
                      <a:pt x="36" y="288"/>
                    </a:cubicBezTo>
                    <a:cubicBezTo>
                      <a:pt x="38" y="289"/>
                      <a:pt x="39" y="290"/>
                      <a:pt x="40" y="290"/>
                    </a:cubicBezTo>
                    <a:cubicBezTo>
                      <a:pt x="41" y="291"/>
                      <a:pt x="42" y="291"/>
                      <a:pt x="42" y="292"/>
                    </a:cubicBezTo>
                    <a:cubicBezTo>
                      <a:pt x="42" y="292"/>
                      <a:pt x="43" y="292"/>
                      <a:pt x="43" y="293"/>
                    </a:cubicBezTo>
                    <a:cubicBezTo>
                      <a:pt x="44" y="294"/>
                      <a:pt x="46" y="296"/>
                      <a:pt x="46" y="297"/>
                    </a:cubicBezTo>
                    <a:cubicBezTo>
                      <a:pt x="46" y="299"/>
                      <a:pt x="44" y="302"/>
                      <a:pt x="44" y="303"/>
                    </a:cubicBezTo>
                    <a:cubicBezTo>
                      <a:pt x="43" y="304"/>
                      <a:pt x="43" y="304"/>
                      <a:pt x="43" y="304"/>
                    </a:cubicBezTo>
                    <a:cubicBezTo>
                      <a:pt x="43" y="304"/>
                      <a:pt x="39" y="308"/>
                      <a:pt x="35" y="311"/>
                    </a:cubicBezTo>
                    <a:cubicBezTo>
                      <a:pt x="33" y="313"/>
                      <a:pt x="31" y="314"/>
                      <a:pt x="31" y="315"/>
                    </a:cubicBezTo>
                    <a:cubicBezTo>
                      <a:pt x="31" y="315"/>
                      <a:pt x="30" y="316"/>
                      <a:pt x="29" y="317"/>
                    </a:cubicBezTo>
                    <a:cubicBezTo>
                      <a:pt x="29" y="317"/>
                      <a:pt x="29" y="317"/>
                      <a:pt x="29" y="317"/>
                    </a:cubicBezTo>
                    <a:cubicBezTo>
                      <a:pt x="28" y="318"/>
                      <a:pt x="28" y="319"/>
                      <a:pt x="27" y="319"/>
                    </a:cubicBezTo>
                    <a:cubicBezTo>
                      <a:pt x="27" y="319"/>
                      <a:pt x="27" y="319"/>
                      <a:pt x="27" y="319"/>
                    </a:cubicBezTo>
                    <a:cubicBezTo>
                      <a:pt x="27" y="320"/>
                      <a:pt x="26" y="321"/>
                      <a:pt x="25" y="322"/>
                    </a:cubicBezTo>
                    <a:cubicBezTo>
                      <a:pt x="23" y="324"/>
                      <a:pt x="22" y="325"/>
                      <a:pt x="21" y="326"/>
                    </a:cubicBezTo>
                    <a:cubicBezTo>
                      <a:pt x="21" y="326"/>
                      <a:pt x="20" y="327"/>
                      <a:pt x="19" y="327"/>
                    </a:cubicBezTo>
                    <a:cubicBezTo>
                      <a:pt x="17" y="328"/>
                      <a:pt x="16" y="329"/>
                      <a:pt x="16" y="329"/>
                    </a:cubicBezTo>
                    <a:cubicBezTo>
                      <a:pt x="16" y="329"/>
                      <a:pt x="15" y="330"/>
                      <a:pt x="14" y="330"/>
                    </a:cubicBezTo>
                    <a:cubicBezTo>
                      <a:pt x="13" y="331"/>
                      <a:pt x="12" y="331"/>
                      <a:pt x="12" y="332"/>
                    </a:cubicBezTo>
                    <a:cubicBezTo>
                      <a:pt x="11" y="333"/>
                      <a:pt x="10" y="333"/>
                      <a:pt x="9" y="334"/>
                    </a:cubicBezTo>
                    <a:cubicBezTo>
                      <a:pt x="8" y="335"/>
                      <a:pt x="7" y="335"/>
                      <a:pt x="7" y="336"/>
                    </a:cubicBezTo>
                    <a:cubicBezTo>
                      <a:pt x="6" y="336"/>
                      <a:pt x="6" y="337"/>
                      <a:pt x="6" y="337"/>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78" name="Freeform 328"/>
              <p:cNvSpPr>
                <a:spLocks/>
              </p:cNvSpPr>
              <p:nvPr/>
            </p:nvSpPr>
            <p:spPr bwMode="auto">
              <a:xfrm>
                <a:off x="7040562" y="3970338"/>
                <a:ext cx="258763" cy="215900"/>
              </a:xfrm>
              <a:custGeom>
                <a:avLst/>
                <a:gdLst>
                  <a:gd name="T0" fmla="*/ 3 w 112"/>
                  <a:gd name="T1" fmla="*/ 33 h 94"/>
                  <a:gd name="T2" fmla="*/ 2 w 112"/>
                  <a:gd name="T3" fmla="*/ 34 h 94"/>
                  <a:gd name="T4" fmla="*/ 1 w 112"/>
                  <a:gd name="T5" fmla="*/ 41 h 94"/>
                  <a:gd name="T6" fmla="*/ 6 w 112"/>
                  <a:gd name="T7" fmla="*/ 47 h 94"/>
                  <a:gd name="T8" fmla="*/ 2 w 112"/>
                  <a:gd name="T9" fmla="*/ 51 h 94"/>
                  <a:gd name="T10" fmla="*/ 7 w 112"/>
                  <a:gd name="T11" fmla="*/ 57 h 94"/>
                  <a:gd name="T12" fmla="*/ 13 w 112"/>
                  <a:gd name="T13" fmla="*/ 60 h 94"/>
                  <a:gd name="T14" fmla="*/ 14 w 112"/>
                  <a:gd name="T15" fmla="*/ 69 h 94"/>
                  <a:gd name="T16" fmla="*/ 15 w 112"/>
                  <a:gd name="T17" fmla="*/ 76 h 94"/>
                  <a:gd name="T18" fmla="*/ 23 w 112"/>
                  <a:gd name="T19" fmla="*/ 79 h 94"/>
                  <a:gd name="T20" fmla="*/ 28 w 112"/>
                  <a:gd name="T21" fmla="*/ 80 h 94"/>
                  <a:gd name="T22" fmla="*/ 33 w 112"/>
                  <a:gd name="T23" fmla="*/ 81 h 94"/>
                  <a:gd name="T24" fmla="*/ 40 w 112"/>
                  <a:gd name="T25" fmla="*/ 84 h 94"/>
                  <a:gd name="T26" fmla="*/ 46 w 112"/>
                  <a:gd name="T27" fmla="*/ 80 h 94"/>
                  <a:gd name="T28" fmla="*/ 53 w 112"/>
                  <a:gd name="T29" fmla="*/ 82 h 94"/>
                  <a:gd name="T30" fmla="*/ 56 w 112"/>
                  <a:gd name="T31" fmla="*/ 85 h 94"/>
                  <a:gd name="T32" fmla="*/ 60 w 112"/>
                  <a:gd name="T33" fmla="*/ 84 h 94"/>
                  <a:gd name="T34" fmla="*/ 64 w 112"/>
                  <a:gd name="T35" fmla="*/ 86 h 94"/>
                  <a:gd name="T36" fmla="*/ 69 w 112"/>
                  <a:gd name="T37" fmla="*/ 92 h 94"/>
                  <a:gd name="T38" fmla="*/ 80 w 112"/>
                  <a:gd name="T39" fmla="*/ 86 h 94"/>
                  <a:gd name="T40" fmla="*/ 80 w 112"/>
                  <a:gd name="T41" fmla="*/ 79 h 94"/>
                  <a:gd name="T42" fmla="*/ 83 w 112"/>
                  <a:gd name="T43" fmla="*/ 75 h 94"/>
                  <a:gd name="T44" fmla="*/ 84 w 112"/>
                  <a:gd name="T45" fmla="*/ 70 h 94"/>
                  <a:gd name="T46" fmla="*/ 85 w 112"/>
                  <a:gd name="T47" fmla="*/ 65 h 94"/>
                  <a:gd name="T48" fmla="*/ 90 w 112"/>
                  <a:gd name="T49" fmla="*/ 61 h 94"/>
                  <a:gd name="T50" fmla="*/ 97 w 112"/>
                  <a:gd name="T51" fmla="*/ 52 h 94"/>
                  <a:gd name="T52" fmla="*/ 99 w 112"/>
                  <a:gd name="T53" fmla="*/ 39 h 94"/>
                  <a:gd name="T54" fmla="*/ 103 w 112"/>
                  <a:gd name="T55" fmla="*/ 36 h 94"/>
                  <a:gd name="T56" fmla="*/ 112 w 112"/>
                  <a:gd name="T57" fmla="*/ 36 h 94"/>
                  <a:gd name="T58" fmla="*/ 98 w 112"/>
                  <a:gd name="T59" fmla="*/ 25 h 94"/>
                  <a:gd name="T60" fmla="*/ 97 w 112"/>
                  <a:gd name="T61" fmla="*/ 17 h 94"/>
                  <a:gd name="T62" fmla="*/ 96 w 112"/>
                  <a:gd name="T63" fmla="*/ 13 h 94"/>
                  <a:gd name="T64" fmla="*/ 94 w 112"/>
                  <a:gd name="T65" fmla="*/ 9 h 94"/>
                  <a:gd name="T66" fmla="*/ 92 w 112"/>
                  <a:gd name="T67" fmla="*/ 7 h 94"/>
                  <a:gd name="T68" fmla="*/ 98 w 112"/>
                  <a:gd name="T69" fmla="*/ 5 h 94"/>
                  <a:gd name="T70" fmla="*/ 91 w 112"/>
                  <a:gd name="T71" fmla="*/ 0 h 94"/>
                  <a:gd name="T72" fmla="*/ 77 w 112"/>
                  <a:gd name="T73" fmla="*/ 2 h 94"/>
                  <a:gd name="T74" fmla="*/ 76 w 112"/>
                  <a:gd name="T75" fmla="*/ 9 h 94"/>
                  <a:gd name="T76" fmla="*/ 72 w 112"/>
                  <a:gd name="T77" fmla="*/ 15 h 94"/>
                  <a:gd name="T78" fmla="*/ 69 w 112"/>
                  <a:gd name="T79" fmla="*/ 17 h 94"/>
                  <a:gd name="T80" fmla="*/ 69 w 112"/>
                  <a:gd name="T81" fmla="*/ 22 h 94"/>
                  <a:gd name="T82" fmla="*/ 67 w 112"/>
                  <a:gd name="T83" fmla="*/ 24 h 94"/>
                  <a:gd name="T84" fmla="*/ 68 w 112"/>
                  <a:gd name="T85" fmla="*/ 26 h 94"/>
                  <a:gd name="T86" fmla="*/ 65 w 112"/>
                  <a:gd name="T87" fmla="*/ 28 h 94"/>
                  <a:gd name="T88" fmla="*/ 64 w 112"/>
                  <a:gd name="T89" fmla="*/ 32 h 94"/>
                  <a:gd name="T90" fmla="*/ 54 w 112"/>
                  <a:gd name="T91" fmla="*/ 34 h 94"/>
                  <a:gd name="T92" fmla="*/ 47 w 112"/>
                  <a:gd name="T93" fmla="*/ 33 h 94"/>
                  <a:gd name="T94" fmla="*/ 39 w 112"/>
                  <a:gd name="T95" fmla="*/ 31 h 94"/>
                  <a:gd name="T96" fmla="*/ 37 w 112"/>
                  <a:gd name="T97" fmla="*/ 35 h 94"/>
                  <a:gd name="T98" fmla="*/ 29 w 112"/>
                  <a:gd name="T99" fmla="*/ 37 h 94"/>
                  <a:gd name="T100" fmla="*/ 19 w 112"/>
                  <a:gd name="T101" fmla="*/ 38 h 94"/>
                  <a:gd name="T102" fmla="*/ 11 w 112"/>
                  <a:gd name="T103" fmla="*/ 31 h 94"/>
                  <a:gd name="T104" fmla="*/ 8 w 112"/>
                  <a:gd name="T105" fmla="*/ 2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94">
                    <a:moveTo>
                      <a:pt x="6" y="26"/>
                    </a:moveTo>
                    <a:cubicBezTo>
                      <a:pt x="5" y="27"/>
                      <a:pt x="3" y="29"/>
                      <a:pt x="3" y="30"/>
                    </a:cubicBezTo>
                    <a:cubicBezTo>
                      <a:pt x="3" y="32"/>
                      <a:pt x="3" y="33"/>
                      <a:pt x="3" y="33"/>
                    </a:cubicBezTo>
                    <a:cubicBezTo>
                      <a:pt x="4" y="33"/>
                      <a:pt x="5" y="31"/>
                      <a:pt x="6" y="32"/>
                    </a:cubicBezTo>
                    <a:cubicBezTo>
                      <a:pt x="6" y="33"/>
                      <a:pt x="5" y="34"/>
                      <a:pt x="5" y="34"/>
                    </a:cubicBezTo>
                    <a:cubicBezTo>
                      <a:pt x="4" y="34"/>
                      <a:pt x="3" y="34"/>
                      <a:pt x="2" y="34"/>
                    </a:cubicBezTo>
                    <a:cubicBezTo>
                      <a:pt x="1" y="35"/>
                      <a:pt x="2" y="37"/>
                      <a:pt x="2" y="37"/>
                    </a:cubicBezTo>
                    <a:cubicBezTo>
                      <a:pt x="1" y="38"/>
                      <a:pt x="0" y="38"/>
                      <a:pt x="0" y="39"/>
                    </a:cubicBezTo>
                    <a:cubicBezTo>
                      <a:pt x="1" y="40"/>
                      <a:pt x="2" y="40"/>
                      <a:pt x="1" y="41"/>
                    </a:cubicBezTo>
                    <a:cubicBezTo>
                      <a:pt x="1" y="43"/>
                      <a:pt x="0" y="43"/>
                      <a:pt x="1" y="44"/>
                    </a:cubicBezTo>
                    <a:cubicBezTo>
                      <a:pt x="1" y="44"/>
                      <a:pt x="3" y="45"/>
                      <a:pt x="3" y="45"/>
                    </a:cubicBezTo>
                    <a:cubicBezTo>
                      <a:pt x="4" y="46"/>
                      <a:pt x="6" y="47"/>
                      <a:pt x="6" y="47"/>
                    </a:cubicBezTo>
                    <a:cubicBezTo>
                      <a:pt x="6" y="48"/>
                      <a:pt x="4" y="47"/>
                      <a:pt x="4" y="47"/>
                    </a:cubicBezTo>
                    <a:cubicBezTo>
                      <a:pt x="4" y="48"/>
                      <a:pt x="5" y="50"/>
                      <a:pt x="4" y="50"/>
                    </a:cubicBezTo>
                    <a:cubicBezTo>
                      <a:pt x="4" y="51"/>
                      <a:pt x="2" y="50"/>
                      <a:pt x="2" y="51"/>
                    </a:cubicBezTo>
                    <a:cubicBezTo>
                      <a:pt x="2" y="52"/>
                      <a:pt x="4" y="53"/>
                      <a:pt x="4" y="54"/>
                    </a:cubicBezTo>
                    <a:cubicBezTo>
                      <a:pt x="4" y="56"/>
                      <a:pt x="4" y="56"/>
                      <a:pt x="5" y="57"/>
                    </a:cubicBezTo>
                    <a:cubicBezTo>
                      <a:pt x="5" y="57"/>
                      <a:pt x="6" y="57"/>
                      <a:pt x="7" y="57"/>
                    </a:cubicBezTo>
                    <a:cubicBezTo>
                      <a:pt x="9" y="58"/>
                      <a:pt x="9" y="58"/>
                      <a:pt x="9" y="58"/>
                    </a:cubicBezTo>
                    <a:cubicBezTo>
                      <a:pt x="10" y="57"/>
                      <a:pt x="10" y="57"/>
                      <a:pt x="11" y="56"/>
                    </a:cubicBezTo>
                    <a:cubicBezTo>
                      <a:pt x="11" y="56"/>
                      <a:pt x="12" y="59"/>
                      <a:pt x="13" y="60"/>
                    </a:cubicBezTo>
                    <a:cubicBezTo>
                      <a:pt x="13" y="61"/>
                      <a:pt x="14" y="61"/>
                      <a:pt x="14" y="62"/>
                    </a:cubicBezTo>
                    <a:cubicBezTo>
                      <a:pt x="14" y="64"/>
                      <a:pt x="12" y="66"/>
                      <a:pt x="12" y="67"/>
                    </a:cubicBezTo>
                    <a:cubicBezTo>
                      <a:pt x="13" y="68"/>
                      <a:pt x="14" y="67"/>
                      <a:pt x="14" y="69"/>
                    </a:cubicBezTo>
                    <a:cubicBezTo>
                      <a:pt x="15" y="71"/>
                      <a:pt x="14" y="70"/>
                      <a:pt x="15" y="72"/>
                    </a:cubicBezTo>
                    <a:cubicBezTo>
                      <a:pt x="16" y="73"/>
                      <a:pt x="16" y="73"/>
                      <a:pt x="16" y="74"/>
                    </a:cubicBezTo>
                    <a:cubicBezTo>
                      <a:pt x="16" y="75"/>
                      <a:pt x="15" y="75"/>
                      <a:pt x="15" y="76"/>
                    </a:cubicBezTo>
                    <a:cubicBezTo>
                      <a:pt x="15" y="78"/>
                      <a:pt x="14" y="80"/>
                      <a:pt x="16" y="81"/>
                    </a:cubicBezTo>
                    <a:cubicBezTo>
                      <a:pt x="18" y="81"/>
                      <a:pt x="18" y="82"/>
                      <a:pt x="20" y="81"/>
                    </a:cubicBezTo>
                    <a:cubicBezTo>
                      <a:pt x="21" y="81"/>
                      <a:pt x="21" y="80"/>
                      <a:pt x="23" y="79"/>
                    </a:cubicBezTo>
                    <a:cubicBezTo>
                      <a:pt x="24" y="79"/>
                      <a:pt x="22" y="81"/>
                      <a:pt x="23" y="82"/>
                    </a:cubicBezTo>
                    <a:cubicBezTo>
                      <a:pt x="24" y="82"/>
                      <a:pt x="25" y="81"/>
                      <a:pt x="26" y="81"/>
                    </a:cubicBezTo>
                    <a:cubicBezTo>
                      <a:pt x="26" y="80"/>
                      <a:pt x="27" y="79"/>
                      <a:pt x="28" y="80"/>
                    </a:cubicBezTo>
                    <a:cubicBezTo>
                      <a:pt x="29" y="80"/>
                      <a:pt x="29" y="80"/>
                      <a:pt x="30" y="80"/>
                    </a:cubicBezTo>
                    <a:cubicBezTo>
                      <a:pt x="31" y="80"/>
                      <a:pt x="32" y="78"/>
                      <a:pt x="32" y="78"/>
                    </a:cubicBezTo>
                    <a:cubicBezTo>
                      <a:pt x="33" y="77"/>
                      <a:pt x="33" y="80"/>
                      <a:pt x="33" y="81"/>
                    </a:cubicBezTo>
                    <a:cubicBezTo>
                      <a:pt x="33" y="83"/>
                      <a:pt x="33" y="87"/>
                      <a:pt x="34" y="87"/>
                    </a:cubicBezTo>
                    <a:cubicBezTo>
                      <a:pt x="34" y="87"/>
                      <a:pt x="37" y="84"/>
                      <a:pt x="38" y="84"/>
                    </a:cubicBezTo>
                    <a:cubicBezTo>
                      <a:pt x="38" y="84"/>
                      <a:pt x="38" y="84"/>
                      <a:pt x="40" y="84"/>
                    </a:cubicBezTo>
                    <a:cubicBezTo>
                      <a:pt x="43" y="84"/>
                      <a:pt x="43" y="84"/>
                      <a:pt x="44" y="84"/>
                    </a:cubicBezTo>
                    <a:cubicBezTo>
                      <a:pt x="45" y="83"/>
                      <a:pt x="46" y="83"/>
                      <a:pt x="46" y="82"/>
                    </a:cubicBezTo>
                    <a:cubicBezTo>
                      <a:pt x="46" y="81"/>
                      <a:pt x="45" y="80"/>
                      <a:pt x="46" y="80"/>
                    </a:cubicBezTo>
                    <a:cubicBezTo>
                      <a:pt x="47" y="79"/>
                      <a:pt x="48" y="80"/>
                      <a:pt x="49" y="82"/>
                    </a:cubicBezTo>
                    <a:cubicBezTo>
                      <a:pt x="50" y="83"/>
                      <a:pt x="50" y="83"/>
                      <a:pt x="51" y="83"/>
                    </a:cubicBezTo>
                    <a:cubicBezTo>
                      <a:pt x="52" y="82"/>
                      <a:pt x="53" y="81"/>
                      <a:pt x="53" y="82"/>
                    </a:cubicBezTo>
                    <a:cubicBezTo>
                      <a:pt x="54" y="83"/>
                      <a:pt x="54" y="85"/>
                      <a:pt x="54" y="86"/>
                    </a:cubicBezTo>
                    <a:cubicBezTo>
                      <a:pt x="53" y="87"/>
                      <a:pt x="53" y="87"/>
                      <a:pt x="54" y="87"/>
                    </a:cubicBezTo>
                    <a:cubicBezTo>
                      <a:pt x="54" y="87"/>
                      <a:pt x="55" y="86"/>
                      <a:pt x="56" y="85"/>
                    </a:cubicBezTo>
                    <a:cubicBezTo>
                      <a:pt x="57" y="85"/>
                      <a:pt x="57" y="85"/>
                      <a:pt x="58" y="84"/>
                    </a:cubicBezTo>
                    <a:cubicBezTo>
                      <a:pt x="58" y="84"/>
                      <a:pt x="58" y="83"/>
                      <a:pt x="59" y="83"/>
                    </a:cubicBezTo>
                    <a:cubicBezTo>
                      <a:pt x="59" y="83"/>
                      <a:pt x="60" y="84"/>
                      <a:pt x="60" y="84"/>
                    </a:cubicBezTo>
                    <a:cubicBezTo>
                      <a:pt x="60" y="85"/>
                      <a:pt x="61" y="84"/>
                      <a:pt x="61" y="84"/>
                    </a:cubicBezTo>
                    <a:cubicBezTo>
                      <a:pt x="62" y="84"/>
                      <a:pt x="62" y="85"/>
                      <a:pt x="62" y="85"/>
                    </a:cubicBezTo>
                    <a:cubicBezTo>
                      <a:pt x="63" y="86"/>
                      <a:pt x="64" y="85"/>
                      <a:pt x="64" y="86"/>
                    </a:cubicBezTo>
                    <a:cubicBezTo>
                      <a:pt x="64" y="86"/>
                      <a:pt x="64" y="89"/>
                      <a:pt x="64" y="90"/>
                    </a:cubicBezTo>
                    <a:cubicBezTo>
                      <a:pt x="64" y="91"/>
                      <a:pt x="64" y="93"/>
                      <a:pt x="65" y="93"/>
                    </a:cubicBezTo>
                    <a:cubicBezTo>
                      <a:pt x="65" y="94"/>
                      <a:pt x="68" y="92"/>
                      <a:pt x="69" y="92"/>
                    </a:cubicBezTo>
                    <a:cubicBezTo>
                      <a:pt x="71" y="91"/>
                      <a:pt x="73" y="89"/>
                      <a:pt x="74" y="89"/>
                    </a:cubicBezTo>
                    <a:cubicBezTo>
                      <a:pt x="75" y="89"/>
                      <a:pt x="76" y="88"/>
                      <a:pt x="78" y="88"/>
                    </a:cubicBezTo>
                    <a:cubicBezTo>
                      <a:pt x="79" y="87"/>
                      <a:pt x="79" y="88"/>
                      <a:pt x="80" y="86"/>
                    </a:cubicBezTo>
                    <a:cubicBezTo>
                      <a:pt x="80" y="85"/>
                      <a:pt x="80" y="84"/>
                      <a:pt x="81" y="83"/>
                    </a:cubicBezTo>
                    <a:cubicBezTo>
                      <a:pt x="81" y="82"/>
                      <a:pt x="82" y="83"/>
                      <a:pt x="82" y="82"/>
                    </a:cubicBezTo>
                    <a:cubicBezTo>
                      <a:pt x="82" y="81"/>
                      <a:pt x="80" y="80"/>
                      <a:pt x="80" y="79"/>
                    </a:cubicBezTo>
                    <a:cubicBezTo>
                      <a:pt x="81" y="78"/>
                      <a:pt x="82" y="79"/>
                      <a:pt x="82" y="79"/>
                    </a:cubicBezTo>
                    <a:cubicBezTo>
                      <a:pt x="83" y="79"/>
                      <a:pt x="84" y="78"/>
                      <a:pt x="84" y="78"/>
                    </a:cubicBezTo>
                    <a:cubicBezTo>
                      <a:pt x="84" y="77"/>
                      <a:pt x="82" y="76"/>
                      <a:pt x="83" y="75"/>
                    </a:cubicBezTo>
                    <a:cubicBezTo>
                      <a:pt x="83" y="74"/>
                      <a:pt x="85" y="74"/>
                      <a:pt x="85" y="73"/>
                    </a:cubicBezTo>
                    <a:cubicBezTo>
                      <a:pt x="85" y="72"/>
                      <a:pt x="83" y="72"/>
                      <a:pt x="83" y="72"/>
                    </a:cubicBezTo>
                    <a:cubicBezTo>
                      <a:pt x="83" y="71"/>
                      <a:pt x="84" y="71"/>
                      <a:pt x="84" y="70"/>
                    </a:cubicBezTo>
                    <a:cubicBezTo>
                      <a:pt x="84" y="69"/>
                      <a:pt x="84" y="68"/>
                      <a:pt x="84" y="67"/>
                    </a:cubicBezTo>
                    <a:cubicBezTo>
                      <a:pt x="84" y="67"/>
                      <a:pt x="81" y="68"/>
                      <a:pt x="81" y="67"/>
                    </a:cubicBezTo>
                    <a:cubicBezTo>
                      <a:pt x="81" y="67"/>
                      <a:pt x="84" y="66"/>
                      <a:pt x="85" y="65"/>
                    </a:cubicBezTo>
                    <a:cubicBezTo>
                      <a:pt x="86" y="64"/>
                      <a:pt x="87" y="63"/>
                      <a:pt x="87" y="63"/>
                    </a:cubicBezTo>
                    <a:cubicBezTo>
                      <a:pt x="87" y="62"/>
                      <a:pt x="86" y="59"/>
                      <a:pt x="87" y="59"/>
                    </a:cubicBezTo>
                    <a:cubicBezTo>
                      <a:pt x="88" y="58"/>
                      <a:pt x="88" y="61"/>
                      <a:pt x="90" y="61"/>
                    </a:cubicBezTo>
                    <a:cubicBezTo>
                      <a:pt x="91" y="60"/>
                      <a:pt x="92" y="57"/>
                      <a:pt x="93" y="56"/>
                    </a:cubicBezTo>
                    <a:cubicBezTo>
                      <a:pt x="95" y="55"/>
                      <a:pt x="95" y="56"/>
                      <a:pt x="96" y="55"/>
                    </a:cubicBezTo>
                    <a:cubicBezTo>
                      <a:pt x="97" y="55"/>
                      <a:pt x="98" y="52"/>
                      <a:pt x="97" y="52"/>
                    </a:cubicBezTo>
                    <a:cubicBezTo>
                      <a:pt x="97" y="51"/>
                      <a:pt x="96" y="54"/>
                      <a:pt x="95" y="53"/>
                    </a:cubicBezTo>
                    <a:cubicBezTo>
                      <a:pt x="94" y="51"/>
                      <a:pt x="95" y="47"/>
                      <a:pt x="96" y="45"/>
                    </a:cubicBezTo>
                    <a:cubicBezTo>
                      <a:pt x="96" y="43"/>
                      <a:pt x="98" y="39"/>
                      <a:pt x="99" y="39"/>
                    </a:cubicBezTo>
                    <a:cubicBezTo>
                      <a:pt x="100" y="38"/>
                      <a:pt x="101" y="39"/>
                      <a:pt x="101" y="38"/>
                    </a:cubicBezTo>
                    <a:cubicBezTo>
                      <a:pt x="102" y="37"/>
                      <a:pt x="99" y="35"/>
                      <a:pt x="100" y="35"/>
                    </a:cubicBezTo>
                    <a:cubicBezTo>
                      <a:pt x="101" y="34"/>
                      <a:pt x="101" y="35"/>
                      <a:pt x="103" y="36"/>
                    </a:cubicBezTo>
                    <a:cubicBezTo>
                      <a:pt x="104" y="37"/>
                      <a:pt x="103" y="37"/>
                      <a:pt x="105" y="38"/>
                    </a:cubicBezTo>
                    <a:cubicBezTo>
                      <a:pt x="107" y="38"/>
                      <a:pt x="109" y="38"/>
                      <a:pt x="110" y="38"/>
                    </a:cubicBezTo>
                    <a:cubicBezTo>
                      <a:pt x="111" y="38"/>
                      <a:pt x="112" y="36"/>
                      <a:pt x="112" y="36"/>
                    </a:cubicBezTo>
                    <a:cubicBezTo>
                      <a:pt x="112" y="36"/>
                      <a:pt x="110" y="35"/>
                      <a:pt x="109" y="34"/>
                    </a:cubicBezTo>
                    <a:cubicBezTo>
                      <a:pt x="108" y="34"/>
                      <a:pt x="106" y="32"/>
                      <a:pt x="104" y="31"/>
                    </a:cubicBezTo>
                    <a:cubicBezTo>
                      <a:pt x="103" y="30"/>
                      <a:pt x="98" y="26"/>
                      <a:pt x="98" y="25"/>
                    </a:cubicBezTo>
                    <a:cubicBezTo>
                      <a:pt x="98" y="24"/>
                      <a:pt x="101" y="24"/>
                      <a:pt x="101" y="23"/>
                    </a:cubicBezTo>
                    <a:cubicBezTo>
                      <a:pt x="101" y="22"/>
                      <a:pt x="101" y="21"/>
                      <a:pt x="101" y="20"/>
                    </a:cubicBezTo>
                    <a:cubicBezTo>
                      <a:pt x="100" y="20"/>
                      <a:pt x="97" y="18"/>
                      <a:pt x="97" y="17"/>
                    </a:cubicBezTo>
                    <a:cubicBezTo>
                      <a:pt x="97" y="16"/>
                      <a:pt x="98" y="16"/>
                      <a:pt x="97" y="16"/>
                    </a:cubicBezTo>
                    <a:cubicBezTo>
                      <a:pt x="96" y="15"/>
                      <a:pt x="96" y="16"/>
                      <a:pt x="96" y="15"/>
                    </a:cubicBezTo>
                    <a:cubicBezTo>
                      <a:pt x="96" y="15"/>
                      <a:pt x="96" y="14"/>
                      <a:pt x="96" y="13"/>
                    </a:cubicBezTo>
                    <a:cubicBezTo>
                      <a:pt x="96" y="13"/>
                      <a:pt x="92" y="12"/>
                      <a:pt x="93" y="12"/>
                    </a:cubicBezTo>
                    <a:cubicBezTo>
                      <a:pt x="93" y="11"/>
                      <a:pt x="94" y="11"/>
                      <a:pt x="94" y="11"/>
                    </a:cubicBezTo>
                    <a:cubicBezTo>
                      <a:pt x="94" y="10"/>
                      <a:pt x="95" y="10"/>
                      <a:pt x="94" y="9"/>
                    </a:cubicBezTo>
                    <a:cubicBezTo>
                      <a:pt x="94" y="9"/>
                      <a:pt x="93" y="8"/>
                      <a:pt x="93" y="8"/>
                    </a:cubicBezTo>
                    <a:cubicBezTo>
                      <a:pt x="92" y="8"/>
                      <a:pt x="91" y="9"/>
                      <a:pt x="90" y="8"/>
                    </a:cubicBezTo>
                    <a:cubicBezTo>
                      <a:pt x="90" y="7"/>
                      <a:pt x="90" y="7"/>
                      <a:pt x="92" y="7"/>
                    </a:cubicBezTo>
                    <a:cubicBezTo>
                      <a:pt x="93" y="6"/>
                      <a:pt x="95" y="7"/>
                      <a:pt x="95" y="7"/>
                    </a:cubicBezTo>
                    <a:cubicBezTo>
                      <a:pt x="96" y="6"/>
                      <a:pt x="95" y="5"/>
                      <a:pt x="95" y="5"/>
                    </a:cubicBezTo>
                    <a:cubicBezTo>
                      <a:pt x="96" y="5"/>
                      <a:pt x="97" y="5"/>
                      <a:pt x="98" y="5"/>
                    </a:cubicBezTo>
                    <a:cubicBezTo>
                      <a:pt x="98" y="5"/>
                      <a:pt x="95" y="3"/>
                      <a:pt x="95" y="2"/>
                    </a:cubicBezTo>
                    <a:cubicBezTo>
                      <a:pt x="96" y="2"/>
                      <a:pt x="96" y="1"/>
                      <a:pt x="96" y="1"/>
                    </a:cubicBezTo>
                    <a:cubicBezTo>
                      <a:pt x="94" y="1"/>
                      <a:pt x="93" y="0"/>
                      <a:pt x="91" y="0"/>
                    </a:cubicBezTo>
                    <a:cubicBezTo>
                      <a:pt x="90" y="0"/>
                      <a:pt x="89" y="0"/>
                      <a:pt x="87" y="0"/>
                    </a:cubicBezTo>
                    <a:cubicBezTo>
                      <a:pt x="84" y="0"/>
                      <a:pt x="81" y="0"/>
                      <a:pt x="80" y="0"/>
                    </a:cubicBezTo>
                    <a:cubicBezTo>
                      <a:pt x="78" y="0"/>
                      <a:pt x="77" y="1"/>
                      <a:pt x="77" y="2"/>
                    </a:cubicBezTo>
                    <a:cubicBezTo>
                      <a:pt x="76" y="3"/>
                      <a:pt x="76" y="3"/>
                      <a:pt x="75" y="4"/>
                    </a:cubicBezTo>
                    <a:cubicBezTo>
                      <a:pt x="74" y="5"/>
                      <a:pt x="75" y="6"/>
                      <a:pt x="75" y="7"/>
                    </a:cubicBezTo>
                    <a:cubicBezTo>
                      <a:pt x="75" y="8"/>
                      <a:pt x="76" y="9"/>
                      <a:pt x="76" y="9"/>
                    </a:cubicBezTo>
                    <a:cubicBezTo>
                      <a:pt x="76" y="10"/>
                      <a:pt x="76" y="10"/>
                      <a:pt x="76" y="10"/>
                    </a:cubicBezTo>
                    <a:cubicBezTo>
                      <a:pt x="75" y="11"/>
                      <a:pt x="75" y="13"/>
                      <a:pt x="75" y="14"/>
                    </a:cubicBezTo>
                    <a:cubicBezTo>
                      <a:pt x="74" y="15"/>
                      <a:pt x="73" y="15"/>
                      <a:pt x="72" y="15"/>
                    </a:cubicBezTo>
                    <a:cubicBezTo>
                      <a:pt x="72" y="15"/>
                      <a:pt x="72" y="15"/>
                      <a:pt x="71" y="15"/>
                    </a:cubicBezTo>
                    <a:cubicBezTo>
                      <a:pt x="71" y="15"/>
                      <a:pt x="71" y="16"/>
                      <a:pt x="70" y="17"/>
                    </a:cubicBezTo>
                    <a:cubicBezTo>
                      <a:pt x="70" y="17"/>
                      <a:pt x="70" y="17"/>
                      <a:pt x="69" y="17"/>
                    </a:cubicBezTo>
                    <a:cubicBezTo>
                      <a:pt x="69" y="17"/>
                      <a:pt x="70" y="18"/>
                      <a:pt x="70" y="18"/>
                    </a:cubicBezTo>
                    <a:cubicBezTo>
                      <a:pt x="70" y="19"/>
                      <a:pt x="71" y="19"/>
                      <a:pt x="71" y="20"/>
                    </a:cubicBezTo>
                    <a:cubicBezTo>
                      <a:pt x="71" y="21"/>
                      <a:pt x="70" y="22"/>
                      <a:pt x="69" y="22"/>
                    </a:cubicBezTo>
                    <a:cubicBezTo>
                      <a:pt x="69" y="22"/>
                      <a:pt x="69" y="22"/>
                      <a:pt x="69" y="22"/>
                    </a:cubicBezTo>
                    <a:cubicBezTo>
                      <a:pt x="68" y="22"/>
                      <a:pt x="68" y="22"/>
                      <a:pt x="67" y="23"/>
                    </a:cubicBezTo>
                    <a:cubicBezTo>
                      <a:pt x="67" y="23"/>
                      <a:pt x="67" y="23"/>
                      <a:pt x="67" y="24"/>
                    </a:cubicBezTo>
                    <a:cubicBezTo>
                      <a:pt x="67" y="24"/>
                      <a:pt x="67" y="24"/>
                      <a:pt x="67" y="24"/>
                    </a:cubicBezTo>
                    <a:cubicBezTo>
                      <a:pt x="67" y="24"/>
                      <a:pt x="67" y="24"/>
                      <a:pt x="67" y="24"/>
                    </a:cubicBezTo>
                    <a:cubicBezTo>
                      <a:pt x="68" y="25"/>
                      <a:pt x="68" y="25"/>
                      <a:pt x="68" y="26"/>
                    </a:cubicBezTo>
                    <a:cubicBezTo>
                      <a:pt x="68" y="26"/>
                      <a:pt x="68" y="26"/>
                      <a:pt x="68" y="26"/>
                    </a:cubicBezTo>
                    <a:cubicBezTo>
                      <a:pt x="68" y="26"/>
                      <a:pt x="67" y="27"/>
                      <a:pt x="67" y="27"/>
                    </a:cubicBezTo>
                    <a:cubicBezTo>
                      <a:pt x="67" y="27"/>
                      <a:pt x="66" y="28"/>
                      <a:pt x="65" y="28"/>
                    </a:cubicBezTo>
                    <a:cubicBezTo>
                      <a:pt x="65" y="29"/>
                      <a:pt x="64" y="30"/>
                      <a:pt x="64" y="31"/>
                    </a:cubicBezTo>
                    <a:cubicBezTo>
                      <a:pt x="64" y="31"/>
                      <a:pt x="64" y="32"/>
                      <a:pt x="64" y="32"/>
                    </a:cubicBezTo>
                    <a:cubicBezTo>
                      <a:pt x="64" y="32"/>
                      <a:pt x="64" y="32"/>
                      <a:pt x="64" y="32"/>
                    </a:cubicBezTo>
                    <a:cubicBezTo>
                      <a:pt x="63" y="33"/>
                      <a:pt x="62" y="33"/>
                      <a:pt x="60" y="33"/>
                    </a:cubicBezTo>
                    <a:cubicBezTo>
                      <a:pt x="60" y="33"/>
                      <a:pt x="59" y="33"/>
                      <a:pt x="59" y="33"/>
                    </a:cubicBezTo>
                    <a:cubicBezTo>
                      <a:pt x="59" y="33"/>
                      <a:pt x="56" y="33"/>
                      <a:pt x="54" y="34"/>
                    </a:cubicBezTo>
                    <a:cubicBezTo>
                      <a:pt x="54" y="34"/>
                      <a:pt x="53" y="34"/>
                      <a:pt x="53" y="34"/>
                    </a:cubicBezTo>
                    <a:cubicBezTo>
                      <a:pt x="52" y="35"/>
                      <a:pt x="52" y="35"/>
                      <a:pt x="51" y="34"/>
                    </a:cubicBezTo>
                    <a:cubicBezTo>
                      <a:pt x="49" y="34"/>
                      <a:pt x="48" y="33"/>
                      <a:pt x="47" y="33"/>
                    </a:cubicBezTo>
                    <a:cubicBezTo>
                      <a:pt x="46" y="33"/>
                      <a:pt x="46" y="32"/>
                      <a:pt x="46" y="31"/>
                    </a:cubicBezTo>
                    <a:cubicBezTo>
                      <a:pt x="46" y="31"/>
                      <a:pt x="46" y="31"/>
                      <a:pt x="46" y="30"/>
                    </a:cubicBezTo>
                    <a:cubicBezTo>
                      <a:pt x="46" y="30"/>
                      <a:pt x="42" y="31"/>
                      <a:pt x="39" y="31"/>
                    </a:cubicBezTo>
                    <a:cubicBezTo>
                      <a:pt x="38" y="32"/>
                      <a:pt x="38" y="32"/>
                      <a:pt x="37" y="32"/>
                    </a:cubicBezTo>
                    <a:cubicBezTo>
                      <a:pt x="37" y="32"/>
                      <a:pt x="37" y="32"/>
                      <a:pt x="37" y="33"/>
                    </a:cubicBezTo>
                    <a:cubicBezTo>
                      <a:pt x="37" y="33"/>
                      <a:pt x="37" y="34"/>
                      <a:pt x="37" y="35"/>
                    </a:cubicBezTo>
                    <a:cubicBezTo>
                      <a:pt x="37" y="36"/>
                      <a:pt x="35" y="37"/>
                      <a:pt x="33" y="37"/>
                    </a:cubicBezTo>
                    <a:cubicBezTo>
                      <a:pt x="33" y="37"/>
                      <a:pt x="32" y="37"/>
                      <a:pt x="32" y="37"/>
                    </a:cubicBezTo>
                    <a:cubicBezTo>
                      <a:pt x="31" y="37"/>
                      <a:pt x="30" y="37"/>
                      <a:pt x="29" y="37"/>
                    </a:cubicBezTo>
                    <a:cubicBezTo>
                      <a:pt x="28" y="36"/>
                      <a:pt x="27" y="36"/>
                      <a:pt x="27" y="36"/>
                    </a:cubicBezTo>
                    <a:cubicBezTo>
                      <a:pt x="26" y="36"/>
                      <a:pt x="25" y="37"/>
                      <a:pt x="23" y="37"/>
                    </a:cubicBezTo>
                    <a:cubicBezTo>
                      <a:pt x="22" y="38"/>
                      <a:pt x="21" y="38"/>
                      <a:pt x="19" y="38"/>
                    </a:cubicBezTo>
                    <a:cubicBezTo>
                      <a:pt x="16" y="39"/>
                      <a:pt x="13" y="35"/>
                      <a:pt x="12" y="33"/>
                    </a:cubicBezTo>
                    <a:cubicBezTo>
                      <a:pt x="11" y="32"/>
                      <a:pt x="11" y="32"/>
                      <a:pt x="11" y="31"/>
                    </a:cubicBezTo>
                    <a:cubicBezTo>
                      <a:pt x="11" y="31"/>
                      <a:pt x="11" y="31"/>
                      <a:pt x="11" y="31"/>
                    </a:cubicBezTo>
                    <a:cubicBezTo>
                      <a:pt x="9" y="30"/>
                      <a:pt x="9" y="30"/>
                      <a:pt x="9" y="29"/>
                    </a:cubicBezTo>
                    <a:cubicBezTo>
                      <a:pt x="8" y="28"/>
                      <a:pt x="8" y="28"/>
                      <a:pt x="8" y="28"/>
                    </a:cubicBezTo>
                    <a:cubicBezTo>
                      <a:pt x="8" y="27"/>
                      <a:pt x="8" y="26"/>
                      <a:pt x="8" y="25"/>
                    </a:cubicBezTo>
                    <a:cubicBezTo>
                      <a:pt x="8" y="25"/>
                      <a:pt x="8" y="25"/>
                      <a:pt x="8" y="25"/>
                    </a:cubicBezTo>
                    <a:cubicBezTo>
                      <a:pt x="6" y="26"/>
                      <a:pt x="7" y="25"/>
                      <a:pt x="6" y="2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79" name="Freeform 331"/>
              <p:cNvSpPr>
                <a:spLocks/>
              </p:cNvSpPr>
              <p:nvPr/>
            </p:nvSpPr>
            <p:spPr bwMode="auto">
              <a:xfrm>
                <a:off x="7004050" y="4144963"/>
                <a:ext cx="25400" cy="20638"/>
              </a:xfrm>
              <a:custGeom>
                <a:avLst/>
                <a:gdLst>
                  <a:gd name="T0" fmla="*/ 5 w 11"/>
                  <a:gd name="T1" fmla="*/ 0 h 9"/>
                  <a:gd name="T2" fmla="*/ 2 w 11"/>
                  <a:gd name="T3" fmla="*/ 2 h 9"/>
                  <a:gd name="T4" fmla="*/ 1 w 11"/>
                  <a:gd name="T5" fmla="*/ 4 h 9"/>
                  <a:gd name="T6" fmla="*/ 3 w 11"/>
                  <a:gd name="T7" fmla="*/ 6 h 9"/>
                  <a:gd name="T8" fmla="*/ 6 w 11"/>
                  <a:gd name="T9" fmla="*/ 5 h 9"/>
                  <a:gd name="T10" fmla="*/ 8 w 11"/>
                  <a:gd name="T11" fmla="*/ 7 h 9"/>
                  <a:gd name="T12" fmla="*/ 10 w 11"/>
                  <a:gd name="T13" fmla="*/ 3 h 9"/>
                  <a:gd name="T14" fmla="*/ 5 w 1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5" y="0"/>
                    </a:moveTo>
                    <a:cubicBezTo>
                      <a:pt x="3" y="1"/>
                      <a:pt x="3" y="2"/>
                      <a:pt x="2" y="2"/>
                    </a:cubicBezTo>
                    <a:cubicBezTo>
                      <a:pt x="1" y="3"/>
                      <a:pt x="0" y="3"/>
                      <a:pt x="1" y="4"/>
                    </a:cubicBezTo>
                    <a:cubicBezTo>
                      <a:pt x="2" y="5"/>
                      <a:pt x="2" y="5"/>
                      <a:pt x="3" y="6"/>
                    </a:cubicBezTo>
                    <a:cubicBezTo>
                      <a:pt x="4" y="7"/>
                      <a:pt x="5" y="5"/>
                      <a:pt x="6" y="5"/>
                    </a:cubicBezTo>
                    <a:cubicBezTo>
                      <a:pt x="7" y="5"/>
                      <a:pt x="7" y="9"/>
                      <a:pt x="8" y="7"/>
                    </a:cubicBezTo>
                    <a:cubicBezTo>
                      <a:pt x="9" y="6"/>
                      <a:pt x="11" y="4"/>
                      <a:pt x="10" y="3"/>
                    </a:cubicBezTo>
                    <a:cubicBezTo>
                      <a:pt x="9" y="2"/>
                      <a:pt x="8" y="0"/>
                      <a:pt x="5"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80" name="Freeform 338"/>
              <p:cNvSpPr>
                <a:spLocks/>
              </p:cNvSpPr>
              <p:nvPr/>
            </p:nvSpPr>
            <p:spPr bwMode="auto">
              <a:xfrm>
                <a:off x="6946900" y="4117976"/>
                <a:ext cx="47625" cy="38100"/>
              </a:xfrm>
              <a:custGeom>
                <a:avLst/>
                <a:gdLst>
                  <a:gd name="T0" fmla="*/ 4 w 21"/>
                  <a:gd name="T1" fmla="*/ 1 h 17"/>
                  <a:gd name="T2" fmla="*/ 3 w 21"/>
                  <a:gd name="T3" fmla="*/ 4 h 17"/>
                  <a:gd name="T4" fmla="*/ 0 w 21"/>
                  <a:gd name="T5" fmla="*/ 6 h 17"/>
                  <a:gd name="T6" fmla="*/ 3 w 21"/>
                  <a:gd name="T7" fmla="*/ 7 h 17"/>
                  <a:gd name="T8" fmla="*/ 7 w 21"/>
                  <a:gd name="T9" fmla="*/ 7 h 17"/>
                  <a:gd name="T10" fmla="*/ 8 w 21"/>
                  <a:gd name="T11" fmla="*/ 9 h 17"/>
                  <a:gd name="T12" fmla="*/ 10 w 21"/>
                  <a:gd name="T13" fmla="*/ 11 h 17"/>
                  <a:gd name="T14" fmla="*/ 11 w 21"/>
                  <a:gd name="T15" fmla="*/ 15 h 17"/>
                  <a:gd name="T16" fmla="*/ 17 w 21"/>
                  <a:gd name="T17" fmla="*/ 17 h 17"/>
                  <a:gd name="T18" fmla="*/ 21 w 21"/>
                  <a:gd name="T19" fmla="*/ 17 h 17"/>
                  <a:gd name="T20" fmla="*/ 20 w 21"/>
                  <a:gd name="T21" fmla="*/ 15 h 17"/>
                  <a:gd name="T22" fmla="*/ 18 w 21"/>
                  <a:gd name="T23" fmla="*/ 15 h 17"/>
                  <a:gd name="T24" fmla="*/ 19 w 21"/>
                  <a:gd name="T25" fmla="*/ 12 h 17"/>
                  <a:gd name="T26" fmla="*/ 14 w 21"/>
                  <a:gd name="T27" fmla="*/ 11 h 17"/>
                  <a:gd name="T28" fmla="*/ 12 w 21"/>
                  <a:gd name="T29" fmla="*/ 8 h 17"/>
                  <a:gd name="T30" fmla="*/ 10 w 21"/>
                  <a:gd name="T31" fmla="*/ 3 h 17"/>
                  <a:gd name="T32" fmla="*/ 9 w 21"/>
                  <a:gd name="T33" fmla="*/ 0 h 17"/>
                  <a:gd name="T34" fmla="*/ 7 w 21"/>
                  <a:gd name="T35" fmla="*/ 1 h 17"/>
                  <a:gd name="T36" fmla="*/ 8 w 21"/>
                  <a:gd name="T37" fmla="*/ 3 h 17"/>
                  <a:gd name="T38" fmla="*/ 6 w 21"/>
                  <a:gd name="T39" fmla="*/ 2 h 17"/>
                  <a:gd name="T40" fmla="*/ 4 w 21"/>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17">
                    <a:moveTo>
                      <a:pt x="4" y="1"/>
                    </a:moveTo>
                    <a:cubicBezTo>
                      <a:pt x="3" y="2"/>
                      <a:pt x="3" y="3"/>
                      <a:pt x="3" y="4"/>
                    </a:cubicBezTo>
                    <a:cubicBezTo>
                      <a:pt x="2" y="4"/>
                      <a:pt x="0" y="5"/>
                      <a:pt x="0" y="6"/>
                    </a:cubicBezTo>
                    <a:cubicBezTo>
                      <a:pt x="1" y="7"/>
                      <a:pt x="1" y="7"/>
                      <a:pt x="3" y="7"/>
                    </a:cubicBezTo>
                    <a:cubicBezTo>
                      <a:pt x="4" y="7"/>
                      <a:pt x="6" y="6"/>
                      <a:pt x="7" y="7"/>
                    </a:cubicBezTo>
                    <a:cubicBezTo>
                      <a:pt x="8" y="7"/>
                      <a:pt x="7" y="8"/>
                      <a:pt x="8" y="9"/>
                    </a:cubicBezTo>
                    <a:cubicBezTo>
                      <a:pt x="8" y="10"/>
                      <a:pt x="10" y="9"/>
                      <a:pt x="10" y="11"/>
                    </a:cubicBezTo>
                    <a:cubicBezTo>
                      <a:pt x="10" y="12"/>
                      <a:pt x="9" y="14"/>
                      <a:pt x="11" y="15"/>
                    </a:cubicBezTo>
                    <a:cubicBezTo>
                      <a:pt x="13" y="15"/>
                      <a:pt x="16" y="17"/>
                      <a:pt x="17" y="17"/>
                    </a:cubicBezTo>
                    <a:cubicBezTo>
                      <a:pt x="18" y="17"/>
                      <a:pt x="20" y="17"/>
                      <a:pt x="21" y="17"/>
                    </a:cubicBezTo>
                    <a:cubicBezTo>
                      <a:pt x="21" y="16"/>
                      <a:pt x="21" y="15"/>
                      <a:pt x="20" y="15"/>
                    </a:cubicBezTo>
                    <a:cubicBezTo>
                      <a:pt x="18" y="15"/>
                      <a:pt x="18" y="16"/>
                      <a:pt x="18" y="15"/>
                    </a:cubicBezTo>
                    <a:cubicBezTo>
                      <a:pt x="17" y="15"/>
                      <a:pt x="20" y="13"/>
                      <a:pt x="19" y="12"/>
                    </a:cubicBezTo>
                    <a:cubicBezTo>
                      <a:pt x="19" y="11"/>
                      <a:pt x="15" y="12"/>
                      <a:pt x="14" y="11"/>
                    </a:cubicBezTo>
                    <a:cubicBezTo>
                      <a:pt x="13" y="10"/>
                      <a:pt x="12" y="9"/>
                      <a:pt x="12" y="8"/>
                    </a:cubicBezTo>
                    <a:cubicBezTo>
                      <a:pt x="12" y="6"/>
                      <a:pt x="11" y="4"/>
                      <a:pt x="10" y="3"/>
                    </a:cubicBezTo>
                    <a:cubicBezTo>
                      <a:pt x="9" y="1"/>
                      <a:pt x="11" y="0"/>
                      <a:pt x="9" y="0"/>
                    </a:cubicBezTo>
                    <a:cubicBezTo>
                      <a:pt x="7" y="0"/>
                      <a:pt x="7" y="0"/>
                      <a:pt x="7" y="1"/>
                    </a:cubicBezTo>
                    <a:cubicBezTo>
                      <a:pt x="8" y="2"/>
                      <a:pt x="9" y="4"/>
                      <a:pt x="8" y="3"/>
                    </a:cubicBezTo>
                    <a:cubicBezTo>
                      <a:pt x="7" y="3"/>
                      <a:pt x="6" y="2"/>
                      <a:pt x="6" y="2"/>
                    </a:cubicBezTo>
                    <a:cubicBezTo>
                      <a:pt x="5" y="1"/>
                      <a:pt x="5" y="1"/>
                      <a:pt x="4"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81" name="Freeform 347"/>
              <p:cNvSpPr>
                <a:spLocks/>
              </p:cNvSpPr>
              <p:nvPr/>
            </p:nvSpPr>
            <p:spPr bwMode="auto">
              <a:xfrm>
                <a:off x="6692900" y="3935413"/>
                <a:ext cx="276225" cy="300038"/>
              </a:xfrm>
              <a:custGeom>
                <a:avLst/>
                <a:gdLst>
                  <a:gd name="T0" fmla="*/ 2 w 120"/>
                  <a:gd name="T1" fmla="*/ 1 h 130"/>
                  <a:gd name="T2" fmla="*/ 8 w 120"/>
                  <a:gd name="T3" fmla="*/ 13 h 130"/>
                  <a:gd name="T4" fmla="*/ 16 w 120"/>
                  <a:gd name="T5" fmla="*/ 21 h 130"/>
                  <a:gd name="T6" fmla="*/ 23 w 120"/>
                  <a:gd name="T7" fmla="*/ 27 h 130"/>
                  <a:gd name="T8" fmla="*/ 29 w 120"/>
                  <a:gd name="T9" fmla="*/ 37 h 130"/>
                  <a:gd name="T10" fmla="*/ 36 w 120"/>
                  <a:gd name="T11" fmla="*/ 40 h 130"/>
                  <a:gd name="T12" fmla="*/ 40 w 120"/>
                  <a:gd name="T13" fmla="*/ 47 h 130"/>
                  <a:gd name="T14" fmla="*/ 44 w 120"/>
                  <a:gd name="T15" fmla="*/ 59 h 130"/>
                  <a:gd name="T16" fmla="*/ 55 w 120"/>
                  <a:gd name="T17" fmla="*/ 68 h 130"/>
                  <a:gd name="T18" fmla="*/ 58 w 120"/>
                  <a:gd name="T19" fmla="*/ 76 h 130"/>
                  <a:gd name="T20" fmla="*/ 65 w 120"/>
                  <a:gd name="T21" fmla="*/ 91 h 130"/>
                  <a:gd name="T22" fmla="*/ 79 w 120"/>
                  <a:gd name="T23" fmla="*/ 103 h 130"/>
                  <a:gd name="T24" fmla="*/ 86 w 120"/>
                  <a:gd name="T25" fmla="*/ 112 h 130"/>
                  <a:gd name="T26" fmla="*/ 97 w 120"/>
                  <a:gd name="T27" fmla="*/ 120 h 130"/>
                  <a:gd name="T28" fmla="*/ 105 w 120"/>
                  <a:gd name="T29" fmla="*/ 128 h 130"/>
                  <a:gd name="T30" fmla="*/ 111 w 120"/>
                  <a:gd name="T31" fmla="*/ 126 h 130"/>
                  <a:gd name="T32" fmla="*/ 117 w 120"/>
                  <a:gd name="T33" fmla="*/ 127 h 130"/>
                  <a:gd name="T34" fmla="*/ 118 w 120"/>
                  <a:gd name="T35" fmla="*/ 116 h 130"/>
                  <a:gd name="T36" fmla="*/ 119 w 120"/>
                  <a:gd name="T37" fmla="*/ 105 h 130"/>
                  <a:gd name="T38" fmla="*/ 120 w 120"/>
                  <a:gd name="T39" fmla="*/ 99 h 130"/>
                  <a:gd name="T40" fmla="*/ 117 w 120"/>
                  <a:gd name="T41" fmla="*/ 93 h 130"/>
                  <a:gd name="T42" fmla="*/ 109 w 120"/>
                  <a:gd name="T43" fmla="*/ 89 h 130"/>
                  <a:gd name="T44" fmla="*/ 103 w 120"/>
                  <a:gd name="T45" fmla="*/ 93 h 130"/>
                  <a:gd name="T46" fmla="*/ 104 w 120"/>
                  <a:gd name="T47" fmla="*/ 88 h 130"/>
                  <a:gd name="T48" fmla="*/ 103 w 120"/>
                  <a:gd name="T49" fmla="*/ 84 h 130"/>
                  <a:gd name="T50" fmla="*/ 102 w 120"/>
                  <a:gd name="T51" fmla="*/ 74 h 130"/>
                  <a:gd name="T52" fmla="*/ 94 w 120"/>
                  <a:gd name="T53" fmla="*/ 73 h 130"/>
                  <a:gd name="T54" fmla="*/ 91 w 120"/>
                  <a:gd name="T55" fmla="*/ 68 h 130"/>
                  <a:gd name="T56" fmla="*/ 90 w 120"/>
                  <a:gd name="T57" fmla="*/ 66 h 130"/>
                  <a:gd name="T58" fmla="*/ 92 w 120"/>
                  <a:gd name="T59" fmla="*/ 65 h 130"/>
                  <a:gd name="T60" fmla="*/ 94 w 120"/>
                  <a:gd name="T61" fmla="*/ 62 h 130"/>
                  <a:gd name="T62" fmla="*/ 95 w 120"/>
                  <a:gd name="T63" fmla="*/ 59 h 130"/>
                  <a:gd name="T64" fmla="*/ 84 w 120"/>
                  <a:gd name="T65" fmla="*/ 60 h 130"/>
                  <a:gd name="T66" fmla="*/ 79 w 120"/>
                  <a:gd name="T67" fmla="*/ 59 h 130"/>
                  <a:gd name="T68" fmla="*/ 87 w 120"/>
                  <a:gd name="T69" fmla="*/ 57 h 130"/>
                  <a:gd name="T70" fmla="*/ 80 w 120"/>
                  <a:gd name="T71" fmla="*/ 54 h 130"/>
                  <a:gd name="T72" fmla="*/ 77 w 120"/>
                  <a:gd name="T73" fmla="*/ 48 h 130"/>
                  <a:gd name="T74" fmla="*/ 69 w 120"/>
                  <a:gd name="T75" fmla="*/ 44 h 130"/>
                  <a:gd name="T76" fmla="*/ 63 w 120"/>
                  <a:gd name="T77" fmla="*/ 38 h 130"/>
                  <a:gd name="T78" fmla="*/ 64 w 120"/>
                  <a:gd name="T79" fmla="*/ 43 h 130"/>
                  <a:gd name="T80" fmla="*/ 57 w 120"/>
                  <a:gd name="T81" fmla="*/ 37 h 130"/>
                  <a:gd name="T82" fmla="*/ 54 w 120"/>
                  <a:gd name="T83" fmla="*/ 34 h 130"/>
                  <a:gd name="T84" fmla="*/ 46 w 120"/>
                  <a:gd name="T85" fmla="*/ 24 h 130"/>
                  <a:gd name="T86" fmla="*/ 39 w 120"/>
                  <a:gd name="T87" fmla="*/ 19 h 130"/>
                  <a:gd name="T88" fmla="*/ 35 w 120"/>
                  <a:gd name="T89" fmla="*/ 16 h 130"/>
                  <a:gd name="T90" fmla="*/ 33 w 120"/>
                  <a:gd name="T91" fmla="*/ 12 h 130"/>
                  <a:gd name="T92" fmla="*/ 31 w 120"/>
                  <a:gd name="T93" fmla="*/ 8 h 130"/>
                  <a:gd name="T94" fmla="*/ 22 w 120"/>
                  <a:gd name="T95" fmla="*/ 5 h 130"/>
                  <a:gd name="T96" fmla="*/ 12 w 120"/>
                  <a:gd name="T97" fmla="*/ 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130">
                    <a:moveTo>
                      <a:pt x="7" y="2"/>
                    </a:moveTo>
                    <a:cubicBezTo>
                      <a:pt x="4" y="1"/>
                      <a:pt x="4" y="0"/>
                      <a:pt x="2" y="1"/>
                    </a:cubicBezTo>
                    <a:cubicBezTo>
                      <a:pt x="0" y="2"/>
                      <a:pt x="1" y="3"/>
                      <a:pt x="2" y="5"/>
                    </a:cubicBezTo>
                    <a:cubicBezTo>
                      <a:pt x="3" y="8"/>
                      <a:pt x="5" y="11"/>
                      <a:pt x="8" y="13"/>
                    </a:cubicBezTo>
                    <a:cubicBezTo>
                      <a:pt x="10" y="16"/>
                      <a:pt x="9" y="16"/>
                      <a:pt x="12" y="17"/>
                    </a:cubicBezTo>
                    <a:cubicBezTo>
                      <a:pt x="14" y="19"/>
                      <a:pt x="15" y="20"/>
                      <a:pt x="16" y="21"/>
                    </a:cubicBezTo>
                    <a:cubicBezTo>
                      <a:pt x="16" y="21"/>
                      <a:pt x="19" y="22"/>
                      <a:pt x="20" y="23"/>
                    </a:cubicBezTo>
                    <a:cubicBezTo>
                      <a:pt x="21" y="24"/>
                      <a:pt x="22" y="25"/>
                      <a:pt x="23" y="27"/>
                    </a:cubicBezTo>
                    <a:cubicBezTo>
                      <a:pt x="25" y="28"/>
                      <a:pt x="27" y="30"/>
                      <a:pt x="27" y="31"/>
                    </a:cubicBezTo>
                    <a:cubicBezTo>
                      <a:pt x="27" y="31"/>
                      <a:pt x="28" y="36"/>
                      <a:pt x="29" y="37"/>
                    </a:cubicBezTo>
                    <a:cubicBezTo>
                      <a:pt x="30" y="38"/>
                      <a:pt x="31" y="37"/>
                      <a:pt x="32" y="38"/>
                    </a:cubicBezTo>
                    <a:cubicBezTo>
                      <a:pt x="33" y="38"/>
                      <a:pt x="35" y="39"/>
                      <a:pt x="36" y="40"/>
                    </a:cubicBezTo>
                    <a:cubicBezTo>
                      <a:pt x="38" y="41"/>
                      <a:pt x="39" y="42"/>
                      <a:pt x="40" y="43"/>
                    </a:cubicBezTo>
                    <a:cubicBezTo>
                      <a:pt x="40" y="44"/>
                      <a:pt x="40" y="46"/>
                      <a:pt x="40" y="47"/>
                    </a:cubicBezTo>
                    <a:cubicBezTo>
                      <a:pt x="41" y="48"/>
                      <a:pt x="42" y="49"/>
                      <a:pt x="43" y="51"/>
                    </a:cubicBezTo>
                    <a:cubicBezTo>
                      <a:pt x="43" y="53"/>
                      <a:pt x="43" y="58"/>
                      <a:pt x="44" y="59"/>
                    </a:cubicBezTo>
                    <a:cubicBezTo>
                      <a:pt x="45" y="60"/>
                      <a:pt x="48" y="60"/>
                      <a:pt x="50" y="61"/>
                    </a:cubicBezTo>
                    <a:cubicBezTo>
                      <a:pt x="52" y="63"/>
                      <a:pt x="53" y="66"/>
                      <a:pt x="55" y="68"/>
                    </a:cubicBezTo>
                    <a:cubicBezTo>
                      <a:pt x="56" y="70"/>
                      <a:pt x="59" y="71"/>
                      <a:pt x="58" y="72"/>
                    </a:cubicBezTo>
                    <a:cubicBezTo>
                      <a:pt x="58" y="74"/>
                      <a:pt x="57" y="73"/>
                      <a:pt x="58" y="76"/>
                    </a:cubicBezTo>
                    <a:cubicBezTo>
                      <a:pt x="60" y="79"/>
                      <a:pt x="63" y="82"/>
                      <a:pt x="63" y="84"/>
                    </a:cubicBezTo>
                    <a:cubicBezTo>
                      <a:pt x="64" y="86"/>
                      <a:pt x="63" y="89"/>
                      <a:pt x="65" y="91"/>
                    </a:cubicBezTo>
                    <a:cubicBezTo>
                      <a:pt x="68" y="92"/>
                      <a:pt x="69" y="97"/>
                      <a:pt x="72" y="98"/>
                    </a:cubicBezTo>
                    <a:cubicBezTo>
                      <a:pt x="74" y="100"/>
                      <a:pt x="79" y="102"/>
                      <a:pt x="79" y="103"/>
                    </a:cubicBezTo>
                    <a:cubicBezTo>
                      <a:pt x="79" y="105"/>
                      <a:pt x="79" y="106"/>
                      <a:pt x="80" y="107"/>
                    </a:cubicBezTo>
                    <a:cubicBezTo>
                      <a:pt x="81" y="108"/>
                      <a:pt x="85" y="111"/>
                      <a:pt x="86" y="112"/>
                    </a:cubicBezTo>
                    <a:cubicBezTo>
                      <a:pt x="88" y="113"/>
                      <a:pt x="88" y="113"/>
                      <a:pt x="90" y="114"/>
                    </a:cubicBezTo>
                    <a:cubicBezTo>
                      <a:pt x="92" y="116"/>
                      <a:pt x="95" y="118"/>
                      <a:pt x="97" y="120"/>
                    </a:cubicBezTo>
                    <a:cubicBezTo>
                      <a:pt x="99" y="123"/>
                      <a:pt x="102" y="126"/>
                      <a:pt x="103" y="127"/>
                    </a:cubicBezTo>
                    <a:cubicBezTo>
                      <a:pt x="105" y="129"/>
                      <a:pt x="105" y="130"/>
                      <a:pt x="105" y="128"/>
                    </a:cubicBezTo>
                    <a:cubicBezTo>
                      <a:pt x="105" y="127"/>
                      <a:pt x="103" y="124"/>
                      <a:pt x="105" y="124"/>
                    </a:cubicBezTo>
                    <a:cubicBezTo>
                      <a:pt x="106" y="123"/>
                      <a:pt x="110" y="127"/>
                      <a:pt x="111" y="126"/>
                    </a:cubicBezTo>
                    <a:cubicBezTo>
                      <a:pt x="111" y="125"/>
                      <a:pt x="110" y="124"/>
                      <a:pt x="112" y="124"/>
                    </a:cubicBezTo>
                    <a:cubicBezTo>
                      <a:pt x="114" y="123"/>
                      <a:pt x="116" y="127"/>
                      <a:pt x="117" y="127"/>
                    </a:cubicBezTo>
                    <a:cubicBezTo>
                      <a:pt x="117" y="126"/>
                      <a:pt x="118" y="126"/>
                      <a:pt x="118" y="123"/>
                    </a:cubicBezTo>
                    <a:cubicBezTo>
                      <a:pt x="118" y="121"/>
                      <a:pt x="118" y="119"/>
                      <a:pt x="118" y="116"/>
                    </a:cubicBezTo>
                    <a:cubicBezTo>
                      <a:pt x="118" y="112"/>
                      <a:pt x="117" y="110"/>
                      <a:pt x="118" y="109"/>
                    </a:cubicBezTo>
                    <a:cubicBezTo>
                      <a:pt x="119" y="108"/>
                      <a:pt x="120" y="106"/>
                      <a:pt x="119" y="105"/>
                    </a:cubicBezTo>
                    <a:cubicBezTo>
                      <a:pt x="119" y="104"/>
                      <a:pt x="117" y="105"/>
                      <a:pt x="118" y="103"/>
                    </a:cubicBezTo>
                    <a:cubicBezTo>
                      <a:pt x="118" y="101"/>
                      <a:pt x="120" y="100"/>
                      <a:pt x="120" y="99"/>
                    </a:cubicBezTo>
                    <a:cubicBezTo>
                      <a:pt x="120" y="98"/>
                      <a:pt x="120" y="97"/>
                      <a:pt x="120" y="96"/>
                    </a:cubicBezTo>
                    <a:cubicBezTo>
                      <a:pt x="119" y="95"/>
                      <a:pt x="119" y="96"/>
                      <a:pt x="117" y="93"/>
                    </a:cubicBezTo>
                    <a:cubicBezTo>
                      <a:pt x="116" y="91"/>
                      <a:pt x="117" y="90"/>
                      <a:pt x="115" y="89"/>
                    </a:cubicBezTo>
                    <a:cubicBezTo>
                      <a:pt x="114" y="89"/>
                      <a:pt x="110" y="88"/>
                      <a:pt x="109" y="89"/>
                    </a:cubicBezTo>
                    <a:cubicBezTo>
                      <a:pt x="108" y="89"/>
                      <a:pt x="107" y="90"/>
                      <a:pt x="107" y="91"/>
                    </a:cubicBezTo>
                    <a:cubicBezTo>
                      <a:pt x="106" y="92"/>
                      <a:pt x="104" y="95"/>
                      <a:pt x="103" y="93"/>
                    </a:cubicBezTo>
                    <a:cubicBezTo>
                      <a:pt x="103" y="92"/>
                      <a:pt x="105" y="91"/>
                      <a:pt x="105" y="90"/>
                    </a:cubicBezTo>
                    <a:cubicBezTo>
                      <a:pt x="105" y="89"/>
                      <a:pt x="103" y="89"/>
                      <a:pt x="104" y="88"/>
                    </a:cubicBezTo>
                    <a:cubicBezTo>
                      <a:pt x="104" y="87"/>
                      <a:pt x="106" y="88"/>
                      <a:pt x="106" y="86"/>
                    </a:cubicBezTo>
                    <a:cubicBezTo>
                      <a:pt x="105" y="85"/>
                      <a:pt x="104" y="86"/>
                      <a:pt x="103" y="84"/>
                    </a:cubicBezTo>
                    <a:cubicBezTo>
                      <a:pt x="103" y="82"/>
                      <a:pt x="104" y="82"/>
                      <a:pt x="104" y="81"/>
                    </a:cubicBezTo>
                    <a:cubicBezTo>
                      <a:pt x="104" y="80"/>
                      <a:pt x="103" y="74"/>
                      <a:pt x="102" y="74"/>
                    </a:cubicBezTo>
                    <a:cubicBezTo>
                      <a:pt x="101" y="73"/>
                      <a:pt x="101" y="75"/>
                      <a:pt x="100" y="74"/>
                    </a:cubicBezTo>
                    <a:cubicBezTo>
                      <a:pt x="98" y="74"/>
                      <a:pt x="95" y="73"/>
                      <a:pt x="94" y="73"/>
                    </a:cubicBezTo>
                    <a:cubicBezTo>
                      <a:pt x="93" y="72"/>
                      <a:pt x="92" y="72"/>
                      <a:pt x="92" y="71"/>
                    </a:cubicBezTo>
                    <a:cubicBezTo>
                      <a:pt x="91" y="70"/>
                      <a:pt x="91" y="69"/>
                      <a:pt x="91" y="68"/>
                    </a:cubicBezTo>
                    <a:cubicBezTo>
                      <a:pt x="92" y="68"/>
                      <a:pt x="93" y="68"/>
                      <a:pt x="93" y="67"/>
                    </a:cubicBezTo>
                    <a:cubicBezTo>
                      <a:pt x="92" y="67"/>
                      <a:pt x="91" y="67"/>
                      <a:pt x="90" y="66"/>
                    </a:cubicBezTo>
                    <a:cubicBezTo>
                      <a:pt x="90" y="66"/>
                      <a:pt x="90" y="66"/>
                      <a:pt x="90" y="65"/>
                    </a:cubicBezTo>
                    <a:cubicBezTo>
                      <a:pt x="90" y="65"/>
                      <a:pt x="92" y="65"/>
                      <a:pt x="92" y="65"/>
                    </a:cubicBezTo>
                    <a:cubicBezTo>
                      <a:pt x="93" y="64"/>
                      <a:pt x="92" y="64"/>
                      <a:pt x="92" y="63"/>
                    </a:cubicBezTo>
                    <a:cubicBezTo>
                      <a:pt x="92" y="62"/>
                      <a:pt x="93" y="62"/>
                      <a:pt x="94" y="62"/>
                    </a:cubicBezTo>
                    <a:cubicBezTo>
                      <a:pt x="95" y="62"/>
                      <a:pt x="96" y="63"/>
                      <a:pt x="96" y="62"/>
                    </a:cubicBezTo>
                    <a:cubicBezTo>
                      <a:pt x="96" y="62"/>
                      <a:pt x="96" y="60"/>
                      <a:pt x="95" y="59"/>
                    </a:cubicBezTo>
                    <a:cubicBezTo>
                      <a:pt x="94" y="58"/>
                      <a:pt x="92" y="57"/>
                      <a:pt x="91" y="57"/>
                    </a:cubicBezTo>
                    <a:cubicBezTo>
                      <a:pt x="89" y="57"/>
                      <a:pt x="85" y="60"/>
                      <a:pt x="84" y="60"/>
                    </a:cubicBezTo>
                    <a:cubicBezTo>
                      <a:pt x="84" y="60"/>
                      <a:pt x="82" y="61"/>
                      <a:pt x="81" y="61"/>
                    </a:cubicBezTo>
                    <a:cubicBezTo>
                      <a:pt x="81" y="61"/>
                      <a:pt x="79" y="60"/>
                      <a:pt x="79" y="59"/>
                    </a:cubicBezTo>
                    <a:cubicBezTo>
                      <a:pt x="80" y="59"/>
                      <a:pt x="81" y="60"/>
                      <a:pt x="82" y="59"/>
                    </a:cubicBezTo>
                    <a:cubicBezTo>
                      <a:pt x="83" y="59"/>
                      <a:pt x="86" y="58"/>
                      <a:pt x="87" y="57"/>
                    </a:cubicBezTo>
                    <a:cubicBezTo>
                      <a:pt x="87" y="56"/>
                      <a:pt x="87" y="56"/>
                      <a:pt x="86" y="55"/>
                    </a:cubicBezTo>
                    <a:cubicBezTo>
                      <a:pt x="85" y="55"/>
                      <a:pt x="82" y="55"/>
                      <a:pt x="80" y="54"/>
                    </a:cubicBezTo>
                    <a:cubicBezTo>
                      <a:pt x="79" y="53"/>
                      <a:pt x="78" y="52"/>
                      <a:pt x="78" y="51"/>
                    </a:cubicBezTo>
                    <a:cubicBezTo>
                      <a:pt x="77" y="49"/>
                      <a:pt x="78" y="49"/>
                      <a:pt x="77" y="48"/>
                    </a:cubicBezTo>
                    <a:cubicBezTo>
                      <a:pt x="76" y="47"/>
                      <a:pt x="75" y="46"/>
                      <a:pt x="74" y="45"/>
                    </a:cubicBezTo>
                    <a:cubicBezTo>
                      <a:pt x="72" y="45"/>
                      <a:pt x="70" y="45"/>
                      <a:pt x="69" y="44"/>
                    </a:cubicBezTo>
                    <a:cubicBezTo>
                      <a:pt x="69" y="43"/>
                      <a:pt x="67" y="39"/>
                      <a:pt x="66" y="39"/>
                    </a:cubicBezTo>
                    <a:cubicBezTo>
                      <a:pt x="65" y="38"/>
                      <a:pt x="63" y="38"/>
                      <a:pt x="63" y="38"/>
                    </a:cubicBezTo>
                    <a:cubicBezTo>
                      <a:pt x="63" y="38"/>
                      <a:pt x="64" y="40"/>
                      <a:pt x="64" y="41"/>
                    </a:cubicBezTo>
                    <a:cubicBezTo>
                      <a:pt x="65" y="41"/>
                      <a:pt x="65" y="43"/>
                      <a:pt x="64" y="43"/>
                    </a:cubicBezTo>
                    <a:cubicBezTo>
                      <a:pt x="64" y="43"/>
                      <a:pt x="63" y="40"/>
                      <a:pt x="62" y="40"/>
                    </a:cubicBezTo>
                    <a:cubicBezTo>
                      <a:pt x="61" y="39"/>
                      <a:pt x="57" y="38"/>
                      <a:pt x="57" y="37"/>
                    </a:cubicBezTo>
                    <a:cubicBezTo>
                      <a:pt x="57" y="36"/>
                      <a:pt x="58" y="35"/>
                      <a:pt x="57" y="34"/>
                    </a:cubicBezTo>
                    <a:cubicBezTo>
                      <a:pt x="56" y="34"/>
                      <a:pt x="54" y="34"/>
                      <a:pt x="54" y="34"/>
                    </a:cubicBezTo>
                    <a:cubicBezTo>
                      <a:pt x="54" y="33"/>
                      <a:pt x="54" y="31"/>
                      <a:pt x="53" y="30"/>
                    </a:cubicBezTo>
                    <a:cubicBezTo>
                      <a:pt x="52" y="29"/>
                      <a:pt x="49" y="26"/>
                      <a:pt x="46" y="24"/>
                    </a:cubicBezTo>
                    <a:cubicBezTo>
                      <a:pt x="43" y="22"/>
                      <a:pt x="41" y="22"/>
                      <a:pt x="40" y="21"/>
                    </a:cubicBezTo>
                    <a:cubicBezTo>
                      <a:pt x="39" y="20"/>
                      <a:pt x="40" y="19"/>
                      <a:pt x="39" y="19"/>
                    </a:cubicBezTo>
                    <a:cubicBezTo>
                      <a:pt x="38" y="18"/>
                      <a:pt x="35" y="18"/>
                      <a:pt x="34" y="17"/>
                    </a:cubicBezTo>
                    <a:cubicBezTo>
                      <a:pt x="34" y="17"/>
                      <a:pt x="35" y="17"/>
                      <a:pt x="35" y="16"/>
                    </a:cubicBezTo>
                    <a:cubicBezTo>
                      <a:pt x="35" y="15"/>
                      <a:pt x="33" y="15"/>
                      <a:pt x="33" y="14"/>
                    </a:cubicBezTo>
                    <a:cubicBezTo>
                      <a:pt x="32" y="14"/>
                      <a:pt x="33" y="13"/>
                      <a:pt x="33" y="12"/>
                    </a:cubicBezTo>
                    <a:cubicBezTo>
                      <a:pt x="32" y="12"/>
                      <a:pt x="31" y="13"/>
                      <a:pt x="31" y="12"/>
                    </a:cubicBezTo>
                    <a:cubicBezTo>
                      <a:pt x="31" y="11"/>
                      <a:pt x="31" y="9"/>
                      <a:pt x="31" y="8"/>
                    </a:cubicBezTo>
                    <a:cubicBezTo>
                      <a:pt x="30" y="8"/>
                      <a:pt x="27" y="5"/>
                      <a:pt x="26" y="5"/>
                    </a:cubicBezTo>
                    <a:cubicBezTo>
                      <a:pt x="25" y="4"/>
                      <a:pt x="24" y="5"/>
                      <a:pt x="22" y="5"/>
                    </a:cubicBezTo>
                    <a:cubicBezTo>
                      <a:pt x="21" y="5"/>
                      <a:pt x="21" y="4"/>
                      <a:pt x="21" y="4"/>
                    </a:cubicBezTo>
                    <a:cubicBezTo>
                      <a:pt x="20" y="4"/>
                      <a:pt x="14" y="6"/>
                      <a:pt x="12" y="5"/>
                    </a:cubicBezTo>
                    <a:cubicBezTo>
                      <a:pt x="9" y="3"/>
                      <a:pt x="10" y="2"/>
                      <a:pt x="7"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82" name="Freeform 348"/>
              <p:cNvSpPr>
                <a:spLocks/>
              </p:cNvSpPr>
              <p:nvPr/>
            </p:nvSpPr>
            <p:spPr bwMode="auto">
              <a:xfrm>
                <a:off x="7418387" y="4306888"/>
                <a:ext cx="41275" cy="36513"/>
              </a:xfrm>
              <a:custGeom>
                <a:avLst/>
                <a:gdLst>
                  <a:gd name="T0" fmla="*/ 1 w 18"/>
                  <a:gd name="T1" fmla="*/ 8 h 16"/>
                  <a:gd name="T2" fmla="*/ 1 w 18"/>
                  <a:gd name="T3" fmla="*/ 12 h 16"/>
                  <a:gd name="T4" fmla="*/ 3 w 18"/>
                  <a:gd name="T5" fmla="*/ 13 h 16"/>
                  <a:gd name="T6" fmla="*/ 0 w 18"/>
                  <a:gd name="T7" fmla="*/ 15 h 16"/>
                  <a:gd name="T8" fmla="*/ 5 w 18"/>
                  <a:gd name="T9" fmla="*/ 15 h 16"/>
                  <a:gd name="T10" fmla="*/ 8 w 18"/>
                  <a:gd name="T11" fmla="*/ 14 h 16"/>
                  <a:gd name="T12" fmla="*/ 13 w 18"/>
                  <a:gd name="T13" fmla="*/ 8 h 16"/>
                  <a:gd name="T14" fmla="*/ 18 w 18"/>
                  <a:gd name="T15" fmla="*/ 6 h 16"/>
                  <a:gd name="T16" fmla="*/ 17 w 18"/>
                  <a:gd name="T17" fmla="*/ 2 h 16"/>
                  <a:gd name="T18" fmla="*/ 15 w 18"/>
                  <a:gd name="T19" fmla="*/ 0 h 16"/>
                  <a:gd name="T20" fmla="*/ 8 w 18"/>
                  <a:gd name="T21" fmla="*/ 3 h 16"/>
                  <a:gd name="T22" fmla="*/ 6 w 18"/>
                  <a:gd name="T23" fmla="*/ 5 h 16"/>
                  <a:gd name="T24" fmla="*/ 1 w 18"/>
                  <a:gd name="T25"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6">
                    <a:moveTo>
                      <a:pt x="1" y="8"/>
                    </a:moveTo>
                    <a:cubicBezTo>
                      <a:pt x="0" y="10"/>
                      <a:pt x="0" y="11"/>
                      <a:pt x="1" y="12"/>
                    </a:cubicBezTo>
                    <a:cubicBezTo>
                      <a:pt x="1" y="12"/>
                      <a:pt x="3" y="12"/>
                      <a:pt x="3" y="13"/>
                    </a:cubicBezTo>
                    <a:cubicBezTo>
                      <a:pt x="3" y="14"/>
                      <a:pt x="0" y="15"/>
                      <a:pt x="0" y="15"/>
                    </a:cubicBezTo>
                    <a:cubicBezTo>
                      <a:pt x="1" y="16"/>
                      <a:pt x="3" y="15"/>
                      <a:pt x="5" y="15"/>
                    </a:cubicBezTo>
                    <a:cubicBezTo>
                      <a:pt x="7" y="14"/>
                      <a:pt x="7" y="15"/>
                      <a:pt x="8" y="14"/>
                    </a:cubicBezTo>
                    <a:cubicBezTo>
                      <a:pt x="10" y="13"/>
                      <a:pt x="11" y="10"/>
                      <a:pt x="13" y="8"/>
                    </a:cubicBezTo>
                    <a:cubicBezTo>
                      <a:pt x="15" y="7"/>
                      <a:pt x="17" y="6"/>
                      <a:pt x="18" y="6"/>
                    </a:cubicBezTo>
                    <a:cubicBezTo>
                      <a:pt x="17" y="5"/>
                      <a:pt x="17" y="3"/>
                      <a:pt x="17" y="2"/>
                    </a:cubicBezTo>
                    <a:cubicBezTo>
                      <a:pt x="16" y="1"/>
                      <a:pt x="15" y="1"/>
                      <a:pt x="15" y="0"/>
                    </a:cubicBezTo>
                    <a:cubicBezTo>
                      <a:pt x="13" y="1"/>
                      <a:pt x="9" y="2"/>
                      <a:pt x="8" y="3"/>
                    </a:cubicBezTo>
                    <a:cubicBezTo>
                      <a:pt x="7" y="4"/>
                      <a:pt x="8" y="4"/>
                      <a:pt x="6" y="5"/>
                    </a:cubicBezTo>
                    <a:cubicBezTo>
                      <a:pt x="4" y="6"/>
                      <a:pt x="1" y="6"/>
                      <a:pt x="1" y="8"/>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83" name="Freeform 350"/>
              <p:cNvSpPr>
                <a:spLocks/>
              </p:cNvSpPr>
              <p:nvPr/>
            </p:nvSpPr>
            <p:spPr bwMode="auto">
              <a:xfrm>
                <a:off x="7299325" y="4314826"/>
                <a:ext cx="50800" cy="28575"/>
              </a:xfrm>
              <a:custGeom>
                <a:avLst/>
                <a:gdLst>
                  <a:gd name="T0" fmla="*/ 7 w 22"/>
                  <a:gd name="T1" fmla="*/ 1 h 12"/>
                  <a:gd name="T2" fmla="*/ 3 w 22"/>
                  <a:gd name="T3" fmla="*/ 1 h 12"/>
                  <a:gd name="T4" fmla="*/ 0 w 22"/>
                  <a:gd name="T5" fmla="*/ 3 h 12"/>
                  <a:gd name="T6" fmla="*/ 2 w 22"/>
                  <a:gd name="T7" fmla="*/ 5 h 12"/>
                  <a:gd name="T8" fmla="*/ 8 w 22"/>
                  <a:gd name="T9" fmla="*/ 6 h 12"/>
                  <a:gd name="T10" fmla="*/ 12 w 22"/>
                  <a:gd name="T11" fmla="*/ 9 h 12"/>
                  <a:gd name="T12" fmla="*/ 17 w 22"/>
                  <a:gd name="T13" fmla="*/ 12 h 12"/>
                  <a:gd name="T14" fmla="*/ 21 w 22"/>
                  <a:gd name="T15" fmla="*/ 9 h 12"/>
                  <a:gd name="T16" fmla="*/ 17 w 22"/>
                  <a:gd name="T17" fmla="*/ 5 h 12"/>
                  <a:gd name="T18" fmla="*/ 14 w 22"/>
                  <a:gd name="T19" fmla="*/ 5 h 12"/>
                  <a:gd name="T20" fmla="*/ 14 w 22"/>
                  <a:gd name="T21" fmla="*/ 2 h 12"/>
                  <a:gd name="T22" fmla="*/ 11 w 22"/>
                  <a:gd name="T23" fmla="*/ 1 h 12"/>
                  <a:gd name="T24" fmla="*/ 7 w 22"/>
                  <a:gd name="T25"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2">
                    <a:moveTo>
                      <a:pt x="7" y="1"/>
                    </a:moveTo>
                    <a:cubicBezTo>
                      <a:pt x="5" y="1"/>
                      <a:pt x="4" y="1"/>
                      <a:pt x="3" y="1"/>
                    </a:cubicBezTo>
                    <a:cubicBezTo>
                      <a:pt x="2" y="2"/>
                      <a:pt x="0" y="2"/>
                      <a:pt x="0" y="3"/>
                    </a:cubicBezTo>
                    <a:cubicBezTo>
                      <a:pt x="1" y="4"/>
                      <a:pt x="1" y="5"/>
                      <a:pt x="2" y="5"/>
                    </a:cubicBezTo>
                    <a:cubicBezTo>
                      <a:pt x="3" y="5"/>
                      <a:pt x="7" y="5"/>
                      <a:pt x="8" y="6"/>
                    </a:cubicBezTo>
                    <a:cubicBezTo>
                      <a:pt x="9" y="6"/>
                      <a:pt x="11" y="8"/>
                      <a:pt x="12" y="9"/>
                    </a:cubicBezTo>
                    <a:cubicBezTo>
                      <a:pt x="14" y="10"/>
                      <a:pt x="15" y="12"/>
                      <a:pt x="17" y="12"/>
                    </a:cubicBezTo>
                    <a:cubicBezTo>
                      <a:pt x="19" y="11"/>
                      <a:pt x="22" y="11"/>
                      <a:pt x="21" y="9"/>
                    </a:cubicBezTo>
                    <a:cubicBezTo>
                      <a:pt x="20" y="7"/>
                      <a:pt x="18" y="5"/>
                      <a:pt x="17" y="5"/>
                    </a:cubicBezTo>
                    <a:cubicBezTo>
                      <a:pt x="16" y="4"/>
                      <a:pt x="14" y="5"/>
                      <a:pt x="14" y="5"/>
                    </a:cubicBezTo>
                    <a:cubicBezTo>
                      <a:pt x="14" y="4"/>
                      <a:pt x="15" y="3"/>
                      <a:pt x="14" y="2"/>
                    </a:cubicBezTo>
                    <a:cubicBezTo>
                      <a:pt x="12" y="2"/>
                      <a:pt x="12" y="2"/>
                      <a:pt x="11" y="1"/>
                    </a:cubicBezTo>
                    <a:cubicBezTo>
                      <a:pt x="9" y="0"/>
                      <a:pt x="9" y="0"/>
                      <a:pt x="7"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 name="Freeform 358"/>
              <p:cNvSpPr>
                <a:spLocks/>
              </p:cNvSpPr>
              <p:nvPr/>
            </p:nvSpPr>
            <p:spPr bwMode="auto">
              <a:xfrm>
                <a:off x="6948487" y="4227513"/>
                <a:ext cx="239713" cy="76200"/>
              </a:xfrm>
              <a:custGeom>
                <a:avLst/>
                <a:gdLst>
                  <a:gd name="T0" fmla="*/ 12 w 104"/>
                  <a:gd name="T1" fmla="*/ 1 h 33"/>
                  <a:gd name="T2" fmla="*/ 8 w 104"/>
                  <a:gd name="T3" fmla="*/ 4 h 33"/>
                  <a:gd name="T4" fmla="*/ 5 w 104"/>
                  <a:gd name="T5" fmla="*/ 8 h 33"/>
                  <a:gd name="T6" fmla="*/ 1 w 104"/>
                  <a:gd name="T7" fmla="*/ 11 h 33"/>
                  <a:gd name="T8" fmla="*/ 12 w 104"/>
                  <a:gd name="T9" fmla="*/ 12 h 33"/>
                  <a:gd name="T10" fmla="*/ 15 w 104"/>
                  <a:gd name="T11" fmla="*/ 13 h 33"/>
                  <a:gd name="T12" fmla="*/ 14 w 104"/>
                  <a:gd name="T13" fmla="*/ 17 h 33"/>
                  <a:gd name="T14" fmla="*/ 19 w 104"/>
                  <a:gd name="T15" fmla="*/ 18 h 33"/>
                  <a:gd name="T16" fmla="*/ 25 w 104"/>
                  <a:gd name="T17" fmla="*/ 19 h 33"/>
                  <a:gd name="T18" fmla="*/ 32 w 104"/>
                  <a:gd name="T19" fmla="*/ 22 h 33"/>
                  <a:gd name="T20" fmla="*/ 37 w 104"/>
                  <a:gd name="T21" fmla="*/ 21 h 33"/>
                  <a:gd name="T22" fmla="*/ 43 w 104"/>
                  <a:gd name="T23" fmla="*/ 22 h 33"/>
                  <a:gd name="T24" fmla="*/ 45 w 104"/>
                  <a:gd name="T25" fmla="*/ 21 h 33"/>
                  <a:gd name="T26" fmla="*/ 50 w 104"/>
                  <a:gd name="T27" fmla="*/ 21 h 33"/>
                  <a:gd name="T28" fmla="*/ 56 w 104"/>
                  <a:gd name="T29" fmla="*/ 24 h 33"/>
                  <a:gd name="T30" fmla="*/ 64 w 104"/>
                  <a:gd name="T31" fmla="*/ 27 h 33"/>
                  <a:gd name="T32" fmla="*/ 68 w 104"/>
                  <a:gd name="T33" fmla="*/ 27 h 33"/>
                  <a:gd name="T34" fmla="*/ 72 w 104"/>
                  <a:gd name="T35" fmla="*/ 28 h 33"/>
                  <a:gd name="T36" fmla="*/ 74 w 104"/>
                  <a:gd name="T37" fmla="*/ 27 h 33"/>
                  <a:gd name="T38" fmla="*/ 77 w 104"/>
                  <a:gd name="T39" fmla="*/ 27 h 33"/>
                  <a:gd name="T40" fmla="*/ 79 w 104"/>
                  <a:gd name="T41" fmla="*/ 28 h 33"/>
                  <a:gd name="T42" fmla="*/ 83 w 104"/>
                  <a:gd name="T43" fmla="*/ 29 h 33"/>
                  <a:gd name="T44" fmla="*/ 87 w 104"/>
                  <a:gd name="T45" fmla="*/ 27 h 33"/>
                  <a:gd name="T46" fmla="*/ 91 w 104"/>
                  <a:gd name="T47" fmla="*/ 28 h 33"/>
                  <a:gd name="T48" fmla="*/ 98 w 104"/>
                  <a:gd name="T49" fmla="*/ 31 h 33"/>
                  <a:gd name="T50" fmla="*/ 104 w 104"/>
                  <a:gd name="T51" fmla="*/ 32 h 33"/>
                  <a:gd name="T52" fmla="*/ 101 w 104"/>
                  <a:gd name="T53" fmla="*/ 29 h 33"/>
                  <a:gd name="T54" fmla="*/ 102 w 104"/>
                  <a:gd name="T55" fmla="*/ 22 h 33"/>
                  <a:gd name="T56" fmla="*/ 98 w 104"/>
                  <a:gd name="T57" fmla="*/ 20 h 33"/>
                  <a:gd name="T58" fmla="*/ 91 w 104"/>
                  <a:gd name="T59" fmla="*/ 21 h 33"/>
                  <a:gd name="T60" fmla="*/ 86 w 104"/>
                  <a:gd name="T61" fmla="*/ 20 h 33"/>
                  <a:gd name="T62" fmla="*/ 84 w 104"/>
                  <a:gd name="T63" fmla="*/ 18 h 33"/>
                  <a:gd name="T64" fmla="*/ 84 w 104"/>
                  <a:gd name="T65" fmla="*/ 16 h 33"/>
                  <a:gd name="T66" fmla="*/ 82 w 104"/>
                  <a:gd name="T67" fmla="*/ 15 h 33"/>
                  <a:gd name="T68" fmla="*/ 82 w 104"/>
                  <a:gd name="T69" fmla="*/ 11 h 33"/>
                  <a:gd name="T70" fmla="*/ 77 w 104"/>
                  <a:gd name="T71" fmla="*/ 13 h 33"/>
                  <a:gd name="T72" fmla="*/ 71 w 104"/>
                  <a:gd name="T73" fmla="*/ 10 h 33"/>
                  <a:gd name="T74" fmla="*/ 67 w 104"/>
                  <a:gd name="T75" fmla="*/ 10 h 33"/>
                  <a:gd name="T76" fmla="*/ 64 w 104"/>
                  <a:gd name="T77" fmla="*/ 7 h 33"/>
                  <a:gd name="T78" fmla="*/ 61 w 104"/>
                  <a:gd name="T79" fmla="*/ 8 h 33"/>
                  <a:gd name="T80" fmla="*/ 60 w 104"/>
                  <a:gd name="T81" fmla="*/ 10 h 33"/>
                  <a:gd name="T82" fmla="*/ 58 w 104"/>
                  <a:gd name="T83" fmla="*/ 12 h 33"/>
                  <a:gd name="T84" fmla="*/ 51 w 104"/>
                  <a:gd name="T85" fmla="*/ 12 h 33"/>
                  <a:gd name="T86" fmla="*/ 48 w 104"/>
                  <a:gd name="T87" fmla="*/ 11 h 33"/>
                  <a:gd name="T88" fmla="*/ 44 w 104"/>
                  <a:gd name="T89" fmla="*/ 11 h 33"/>
                  <a:gd name="T90" fmla="*/ 39 w 104"/>
                  <a:gd name="T91" fmla="*/ 10 h 33"/>
                  <a:gd name="T92" fmla="*/ 37 w 104"/>
                  <a:gd name="T93" fmla="*/ 10 h 33"/>
                  <a:gd name="T94" fmla="*/ 37 w 104"/>
                  <a:gd name="T95" fmla="*/ 8 h 33"/>
                  <a:gd name="T96" fmla="*/ 34 w 104"/>
                  <a:gd name="T97" fmla="*/ 5 h 33"/>
                  <a:gd name="T98" fmla="*/ 26 w 104"/>
                  <a:gd name="T99" fmla="*/ 4 h 33"/>
                  <a:gd name="T100" fmla="*/ 20 w 104"/>
                  <a:gd name="T101" fmla="*/ 0 h 33"/>
                  <a:gd name="T102" fmla="*/ 17 w 104"/>
                  <a:gd name="T103" fmla="*/ 2 h 33"/>
                  <a:gd name="T104" fmla="*/ 12 w 104"/>
                  <a:gd name="T10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33">
                    <a:moveTo>
                      <a:pt x="12" y="1"/>
                    </a:moveTo>
                    <a:cubicBezTo>
                      <a:pt x="10" y="1"/>
                      <a:pt x="9" y="2"/>
                      <a:pt x="8" y="4"/>
                    </a:cubicBezTo>
                    <a:cubicBezTo>
                      <a:pt x="7" y="6"/>
                      <a:pt x="6" y="7"/>
                      <a:pt x="5" y="8"/>
                    </a:cubicBezTo>
                    <a:cubicBezTo>
                      <a:pt x="4" y="10"/>
                      <a:pt x="0" y="9"/>
                      <a:pt x="1" y="11"/>
                    </a:cubicBezTo>
                    <a:cubicBezTo>
                      <a:pt x="2" y="12"/>
                      <a:pt x="10" y="12"/>
                      <a:pt x="12" y="12"/>
                    </a:cubicBezTo>
                    <a:cubicBezTo>
                      <a:pt x="14" y="13"/>
                      <a:pt x="14" y="12"/>
                      <a:pt x="15" y="13"/>
                    </a:cubicBezTo>
                    <a:cubicBezTo>
                      <a:pt x="15" y="15"/>
                      <a:pt x="12" y="17"/>
                      <a:pt x="14" y="17"/>
                    </a:cubicBezTo>
                    <a:cubicBezTo>
                      <a:pt x="16" y="18"/>
                      <a:pt x="17" y="18"/>
                      <a:pt x="19" y="18"/>
                    </a:cubicBezTo>
                    <a:cubicBezTo>
                      <a:pt x="22" y="18"/>
                      <a:pt x="23" y="18"/>
                      <a:pt x="25" y="19"/>
                    </a:cubicBezTo>
                    <a:cubicBezTo>
                      <a:pt x="27" y="19"/>
                      <a:pt x="30" y="22"/>
                      <a:pt x="32" y="22"/>
                    </a:cubicBezTo>
                    <a:cubicBezTo>
                      <a:pt x="34" y="21"/>
                      <a:pt x="36" y="22"/>
                      <a:pt x="37" y="21"/>
                    </a:cubicBezTo>
                    <a:cubicBezTo>
                      <a:pt x="38" y="20"/>
                      <a:pt x="42" y="22"/>
                      <a:pt x="43" y="22"/>
                    </a:cubicBezTo>
                    <a:cubicBezTo>
                      <a:pt x="44" y="23"/>
                      <a:pt x="44" y="21"/>
                      <a:pt x="45" y="21"/>
                    </a:cubicBezTo>
                    <a:cubicBezTo>
                      <a:pt x="46" y="21"/>
                      <a:pt x="48" y="21"/>
                      <a:pt x="50" y="21"/>
                    </a:cubicBezTo>
                    <a:cubicBezTo>
                      <a:pt x="52" y="22"/>
                      <a:pt x="52" y="22"/>
                      <a:pt x="56" y="24"/>
                    </a:cubicBezTo>
                    <a:cubicBezTo>
                      <a:pt x="61" y="26"/>
                      <a:pt x="63" y="27"/>
                      <a:pt x="64" y="27"/>
                    </a:cubicBezTo>
                    <a:cubicBezTo>
                      <a:pt x="65" y="27"/>
                      <a:pt x="67" y="26"/>
                      <a:pt x="68" y="27"/>
                    </a:cubicBezTo>
                    <a:cubicBezTo>
                      <a:pt x="70" y="27"/>
                      <a:pt x="71" y="29"/>
                      <a:pt x="72" y="28"/>
                    </a:cubicBezTo>
                    <a:cubicBezTo>
                      <a:pt x="73" y="28"/>
                      <a:pt x="72" y="27"/>
                      <a:pt x="74" y="27"/>
                    </a:cubicBezTo>
                    <a:cubicBezTo>
                      <a:pt x="75" y="27"/>
                      <a:pt x="76" y="27"/>
                      <a:pt x="77" y="27"/>
                    </a:cubicBezTo>
                    <a:cubicBezTo>
                      <a:pt x="78" y="27"/>
                      <a:pt x="77" y="27"/>
                      <a:pt x="79" y="28"/>
                    </a:cubicBezTo>
                    <a:cubicBezTo>
                      <a:pt x="80" y="28"/>
                      <a:pt x="81" y="29"/>
                      <a:pt x="83" y="29"/>
                    </a:cubicBezTo>
                    <a:cubicBezTo>
                      <a:pt x="85" y="28"/>
                      <a:pt x="85" y="27"/>
                      <a:pt x="87" y="27"/>
                    </a:cubicBezTo>
                    <a:cubicBezTo>
                      <a:pt x="89" y="27"/>
                      <a:pt x="89" y="27"/>
                      <a:pt x="91" y="28"/>
                    </a:cubicBezTo>
                    <a:cubicBezTo>
                      <a:pt x="93" y="29"/>
                      <a:pt x="94" y="30"/>
                      <a:pt x="98" y="31"/>
                    </a:cubicBezTo>
                    <a:cubicBezTo>
                      <a:pt x="101" y="32"/>
                      <a:pt x="104" y="33"/>
                      <a:pt x="104" y="32"/>
                    </a:cubicBezTo>
                    <a:cubicBezTo>
                      <a:pt x="104" y="31"/>
                      <a:pt x="101" y="30"/>
                      <a:pt x="101" y="29"/>
                    </a:cubicBezTo>
                    <a:cubicBezTo>
                      <a:pt x="101" y="27"/>
                      <a:pt x="103" y="22"/>
                      <a:pt x="102" y="22"/>
                    </a:cubicBezTo>
                    <a:cubicBezTo>
                      <a:pt x="102" y="22"/>
                      <a:pt x="100" y="20"/>
                      <a:pt x="98" y="20"/>
                    </a:cubicBezTo>
                    <a:cubicBezTo>
                      <a:pt x="96" y="20"/>
                      <a:pt x="93" y="21"/>
                      <a:pt x="91" y="21"/>
                    </a:cubicBezTo>
                    <a:cubicBezTo>
                      <a:pt x="89" y="22"/>
                      <a:pt x="87" y="21"/>
                      <a:pt x="86" y="20"/>
                    </a:cubicBezTo>
                    <a:cubicBezTo>
                      <a:pt x="85" y="19"/>
                      <a:pt x="84" y="19"/>
                      <a:pt x="84" y="18"/>
                    </a:cubicBezTo>
                    <a:cubicBezTo>
                      <a:pt x="84" y="17"/>
                      <a:pt x="85" y="17"/>
                      <a:pt x="84" y="16"/>
                    </a:cubicBezTo>
                    <a:cubicBezTo>
                      <a:pt x="83" y="16"/>
                      <a:pt x="82" y="17"/>
                      <a:pt x="82" y="15"/>
                    </a:cubicBezTo>
                    <a:cubicBezTo>
                      <a:pt x="82" y="13"/>
                      <a:pt x="84" y="12"/>
                      <a:pt x="82" y="11"/>
                    </a:cubicBezTo>
                    <a:cubicBezTo>
                      <a:pt x="80" y="11"/>
                      <a:pt x="79" y="14"/>
                      <a:pt x="77" y="13"/>
                    </a:cubicBezTo>
                    <a:cubicBezTo>
                      <a:pt x="75" y="11"/>
                      <a:pt x="74" y="9"/>
                      <a:pt x="71" y="10"/>
                    </a:cubicBezTo>
                    <a:cubicBezTo>
                      <a:pt x="69" y="10"/>
                      <a:pt x="68" y="12"/>
                      <a:pt x="67" y="10"/>
                    </a:cubicBezTo>
                    <a:cubicBezTo>
                      <a:pt x="65" y="8"/>
                      <a:pt x="65" y="7"/>
                      <a:pt x="64" y="7"/>
                    </a:cubicBezTo>
                    <a:cubicBezTo>
                      <a:pt x="63" y="7"/>
                      <a:pt x="61" y="7"/>
                      <a:pt x="61" y="8"/>
                    </a:cubicBezTo>
                    <a:cubicBezTo>
                      <a:pt x="61" y="9"/>
                      <a:pt x="62" y="9"/>
                      <a:pt x="60" y="10"/>
                    </a:cubicBezTo>
                    <a:cubicBezTo>
                      <a:pt x="59" y="12"/>
                      <a:pt x="60" y="12"/>
                      <a:pt x="58" y="12"/>
                    </a:cubicBezTo>
                    <a:cubicBezTo>
                      <a:pt x="56" y="12"/>
                      <a:pt x="53" y="12"/>
                      <a:pt x="51" y="12"/>
                    </a:cubicBezTo>
                    <a:cubicBezTo>
                      <a:pt x="50" y="11"/>
                      <a:pt x="50" y="11"/>
                      <a:pt x="48" y="11"/>
                    </a:cubicBezTo>
                    <a:cubicBezTo>
                      <a:pt x="46" y="11"/>
                      <a:pt x="45" y="11"/>
                      <a:pt x="44" y="11"/>
                    </a:cubicBezTo>
                    <a:cubicBezTo>
                      <a:pt x="43" y="11"/>
                      <a:pt x="40" y="10"/>
                      <a:pt x="39" y="10"/>
                    </a:cubicBezTo>
                    <a:cubicBezTo>
                      <a:pt x="39" y="10"/>
                      <a:pt x="38" y="12"/>
                      <a:pt x="37" y="10"/>
                    </a:cubicBezTo>
                    <a:cubicBezTo>
                      <a:pt x="37" y="9"/>
                      <a:pt x="38" y="9"/>
                      <a:pt x="37" y="8"/>
                    </a:cubicBezTo>
                    <a:cubicBezTo>
                      <a:pt x="36" y="7"/>
                      <a:pt x="37" y="5"/>
                      <a:pt x="34" y="5"/>
                    </a:cubicBezTo>
                    <a:cubicBezTo>
                      <a:pt x="31" y="4"/>
                      <a:pt x="28" y="6"/>
                      <a:pt x="26" y="4"/>
                    </a:cubicBezTo>
                    <a:cubicBezTo>
                      <a:pt x="25" y="3"/>
                      <a:pt x="21" y="0"/>
                      <a:pt x="20" y="0"/>
                    </a:cubicBezTo>
                    <a:cubicBezTo>
                      <a:pt x="19" y="1"/>
                      <a:pt x="20" y="4"/>
                      <a:pt x="17" y="2"/>
                    </a:cubicBezTo>
                    <a:cubicBezTo>
                      <a:pt x="15" y="1"/>
                      <a:pt x="15" y="2"/>
                      <a:pt x="12"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85" name="Freeform 364"/>
              <p:cNvSpPr>
                <a:spLocks/>
              </p:cNvSpPr>
              <p:nvPr/>
            </p:nvSpPr>
            <p:spPr bwMode="auto">
              <a:xfrm>
                <a:off x="7770812" y="4268788"/>
                <a:ext cx="36513" cy="25400"/>
              </a:xfrm>
              <a:custGeom>
                <a:avLst/>
                <a:gdLst>
                  <a:gd name="T0" fmla="*/ 11 w 16"/>
                  <a:gd name="T1" fmla="*/ 0 h 11"/>
                  <a:gd name="T2" fmla="*/ 14 w 16"/>
                  <a:gd name="T3" fmla="*/ 0 h 11"/>
                  <a:gd name="T4" fmla="*/ 16 w 16"/>
                  <a:gd name="T5" fmla="*/ 2 h 11"/>
                  <a:gd name="T6" fmla="*/ 13 w 16"/>
                  <a:gd name="T7" fmla="*/ 8 h 11"/>
                  <a:gd name="T8" fmla="*/ 11 w 16"/>
                  <a:gd name="T9" fmla="*/ 9 h 11"/>
                  <a:gd name="T10" fmla="*/ 8 w 16"/>
                  <a:gd name="T11" fmla="*/ 11 h 11"/>
                  <a:gd name="T12" fmla="*/ 3 w 16"/>
                  <a:gd name="T13" fmla="*/ 10 h 11"/>
                  <a:gd name="T14" fmla="*/ 1 w 16"/>
                  <a:gd name="T15" fmla="*/ 9 h 11"/>
                  <a:gd name="T16" fmla="*/ 5 w 16"/>
                  <a:gd name="T17" fmla="*/ 4 h 11"/>
                  <a:gd name="T18" fmla="*/ 6 w 16"/>
                  <a:gd name="T19" fmla="*/ 1 h 11"/>
                  <a:gd name="T20" fmla="*/ 11 w 16"/>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1">
                    <a:moveTo>
                      <a:pt x="11" y="0"/>
                    </a:moveTo>
                    <a:cubicBezTo>
                      <a:pt x="12" y="0"/>
                      <a:pt x="14" y="0"/>
                      <a:pt x="14" y="0"/>
                    </a:cubicBezTo>
                    <a:cubicBezTo>
                      <a:pt x="14" y="1"/>
                      <a:pt x="15" y="2"/>
                      <a:pt x="16" y="2"/>
                    </a:cubicBezTo>
                    <a:cubicBezTo>
                      <a:pt x="16" y="3"/>
                      <a:pt x="14" y="7"/>
                      <a:pt x="13" y="8"/>
                    </a:cubicBezTo>
                    <a:cubicBezTo>
                      <a:pt x="13" y="8"/>
                      <a:pt x="11" y="8"/>
                      <a:pt x="11" y="9"/>
                    </a:cubicBezTo>
                    <a:cubicBezTo>
                      <a:pt x="10" y="10"/>
                      <a:pt x="10" y="11"/>
                      <a:pt x="8" y="11"/>
                    </a:cubicBezTo>
                    <a:cubicBezTo>
                      <a:pt x="7" y="11"/>
                      <a:pt x="4" y="10"/>
                      <a:pt x="3" y="10"/>
                    </a:cubicBezTo>
                    <a:cubicBezTo>
                      <a:pt x="2" y="10"/>
                      <a:pt x="0" y="10"/>
                      <a:pt x="1" y="9"/>
                    </a:cubicBezTo>
                    <a:cubicBezTo>
                      <a:pt x="2" y="8"/>
                      <a:pt x="5" y="6"/>
                      <a:pt x="5" y="4"/>
                    </a:cubicBezTo>
                    <a:cubicBezTo>
                      <a:pt x="5" y="2"/>
                      <a:pt x="5" y="2"/>
                      <a:pt x="6" y="1"/>
                    </a:cubicBezTo>
                    <a:cubicBezTo>
                      <a:pt x="6" y="0"/>
                      <a:pt x="8" y="1"/>
                      <a:pt x="11"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86" name="Freeform 374"/>
              <p:cNvSpPr>
                <a:spLocks/>
              </p:cNvSpPr>
              <p:nvPr/>
            </p:nvSpPr>
            <p:spPr bwMode="auto">
              <a:xfrm>
                <a:off x="7531100" y="4149726"/>
                <a:ext cx="71438" cy="30163"/>
              </a:xfrm>
              <a:custGeom>
                <a:avLst/>
                <a:gdLst>
                  <a:gd name="T0" fmla="*/ 6 w 31"/>
                  <a:gd name="T1" fmla="*/ 1 h 13"/>
                  <a:gd name="T2" fmla="*/ 1 w 31"/>
                  <a:gd name="T3" fmla="*/ 1 h 13"/>
                  <a:gd name="T4" fmla="*/ 1 w 31"/>
                  <a:gd name="T5" fmla="*/ 4 h 13"/>
                  <a:gd name="T6" fmla="*/ 2 w 31"/>
                  <a:gd name="T7" fmla="*/ 5 h 13"/>
                  <a:gd name="T8" fmla="*/ 5 w 31"/>
                  <a:gd name="T9" fmla="*/ 7 h 13"/>
                  <a:gd name="T10" fmla="*/ 7 w 31"/>
                  <a:gd name="T11" fmla="*/ 6 h 13"/>
                  <a:gd name="T12" fmla="*/ 9 w 31"/>
                  <a:gd name="T13" fmla="*/ 6 h 13"/>
                  <a:gd name="T14" fmla="*/ 12 w 31"/>
                  <a:gd name="T15" fmla="*/ 6 h 13"/>
                  <a:gd name="T16" fmla="*/ 17 w 31"/>
                  <a:gd name="T17" fmla="*/ 6 h 13"/>
                  <a:gd name="T18" fmla="*/ 20 w 31"/>
                  <a:gd name="T19" fmla="*/ 7 h 13"/>
                  <a:gd name="T20" fmla="*/ 28 w 31"/>
                  <a:gd name="T21" fmla="*/ 11 h 13"/>
                  <a:gd name="T22" fmla="*/ 30 w 31"/>
                  <a:gd name="T23" fmla="*/ 12 h 13"/>
                  <a:gd name="T24" fmla="*/ 31 w 31"/>
                  <a:gd name="T25" fmla="*/ 8 h 13"/>
                  <a:gd name="T26" fmla="*/ 30 w 31"/>
                  <a:gd name="T27" fmla="*/ 7 h 13"/>
                  <a:gd name="T28" fmla="*/ 28 w 31"/>
                  <a:gd name="T29" fmla="*/ 7 h 13"/>
                  <a:gd name="T30" fmla="*/ 27 w 31"/>
                  <a:gd name="T31" fmla="*/ 4 h 13"/>
                  <a:gd name="T32" fmla="*/ 25 w 31"/>
                  <a:gd name="T33" fmla="*/ 3 h 13"/>
                  <a:gd name="T34" fmla="*/ 21 w 31"/>
                  <a:gd name="T35" fmla="*/ 3 h 13"/>
                  <a:gd name="T36" fmla="*/ 16 w 31"/>
                  <a:gd name="T37" fmla="*/ 0 h 13"/>
                  <a:gd name="T38" fmla="*/ 12 w 31"/>
                  <a:gd name="T39" fmla="*/ 2 h 13"/>
                  <a:gd name="T40" fmla="*/ 11 w 31"/>
                  <a:gd name="T41" fmla="*/ 0 h 13"/>
                  <a:gd name="T42" fmla="*/ 8 w 31"/>
                  <a:gd name="T43" fmla="*/ 1 h 13"/>
                  <a:gd name="T44" fmla="*/ 6 w 31"/>
                  <a:gd name="T4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3">
                    <a:moveTo>
                      <a:pt x="6" y="1"/>
                    </a:moveTo>
                    <a:cubicBezTo>
                      <a:pt x="3" y="1"/>
                      <a:pt x="1" y="1"/>
                      <a:pt x="1" y="1"/>
                    </a:cubicBezTo>
                    <a:cubicBezTo>
                      <a:pt x="1" y="2"/>
                      <a:pt x="0" y="3"/>
                      <a:pt x="1" y="4"/>
                    </a:cubicBezTo>
                    <a:cubicBezTo>
                      <a:pt x="2" y="4"/>
                      <a:pt x="1" y="5"/>
                      <a:pt x="2" y="5"/>
                    </a:cubicBezTo>
                    <a:cubicBezTo>
                      <a:pt x="3" y="6"/>
                      <a:pt x="4" y="7"/>
                      <a:pt x="5" y="7"/>
                    </a:cubicBezTo>
                    <a:cubicBezTo>
                      <a:pt x="5" y="7"/>
                      <a:pt x="6" y="6"/>
                      <a:pt x="7" y="6"/>
                    </a:cubicBezTo>
                    <a:cubicBezTo>
                      <a:pt x="8" y="5"/>
                      <a:pt x="8" y="5"/>
                      <a:pt x="9" y="6"/>
                    </a:cubicBezTo>
                    <a:cubicBezTo>
                      <a:pt x="11" y="6"/>
                      <a:pt x="10" y="6"/>
                      <a:pt x="12" y="6"/>
                    </a:cubicBezTo>
                    <a:cubicBezTo>
                      <a:pt x="13" y="6"/>
                      <a:pt x="16" y="7"/>
                      <a:pt x="17" y="6"/>
                    </a:cubicBezTo>
                    <a:cubicBezTo>
                      <a:pt x="18" y="6"/>
                      <a:pt x="20" y="6"/>
                      <a:pt x="20" y="7"/>
                    </a:cubicBezTo>
                    <a:cubicBezTo>
                      <a:pt x="21" y="7"/>
                      <a:pt x="27" y="10"/>
                      <a:pt x="28" y="11"/>
                    </a:cubicBezTo>
                    <a:cubicBezTo>
                      <a:pt x="30" y="12"/>
                      <a:pt x="30" y="13"/>
                      <a:pt x="30" y="12"/>
                    </a:cubicBezTo>
                    <a:cubicBezTo>
                      <a:pt x="31" y="12"/>
                      <a:pt x="31" y="9"/>
                      <a:pt x="31" y="8"/>
                    </a:cubicBezTo>
                    <a:cubicBezTo>
                      <a:pt x="30" y="8"/>
                      <a:pt x="31" y="7"/>
                      <a:pt x="30" y="7"/>
                    </a:cubicBezTo>
                    <a:cubicBezTo>
                      <a:pt x="29" y="7"/>
                      <a:pt x="29" y="8"/>
                      <a:pt x="28" y="7"/>
                    </a:cubicBezTo>
                    <a:cubicBezTo>
                      <a:pt x="28" y="5"/>
                      <a:pt x="28" y="4"/>
                      <a:pt x="27" y="4"/>
                    </a:cubicBezTo>
                    <a:cubicBezTo>
                      <a:pt x="27" y="4"/>
                      <a:pt x="26" y="3"/>
                      <a:pt x="25" y="3"/>
                    </a:cubicBezTo>
                    <a:cubicBezTo>
                      <a:pt x="23" y="2"/>
                      <a:pt x="22" y="3"/>
                      <a:pt x="21" y="3"/>
                    </a:cubicBezTo>
                    <a:cubicBezTo>
                      <a:pt x="21" y="2"/>
                      <a:pt x="18" y="0"/>
                      <a:pt x="16" y="0"/>
                    </a:cubicBezTo>
                    <a:cubicBezTo>
                      <a:pt x="15" y="0"/>
                      <a:pt x="13" y="2"/>
                      <a:pt x="12" y="2"/>
                    </a:cubicBezTo>
                    <a:cubicBezTo>
                      <a:pt x="11" y="2"/>
                      <a:pt x="14" y="1"/>
                      <a:pt x="11" y="0"/>
                    </a:cubicBezTo>
                    <a:cubicBezTo>
                      <a:pt x="9" y="0"/>
                      <a:pt x="9" y="1"/>
                      <a:pt x="8" y="1"/>
                    </a:cubicBezTo>
                    <a:cubicBezTo>
                      <a:pt x="7" y="1"/>
                      <a:pt x="7" y="1"/>
                      <a:pt x="6"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 name="Freeform 380"/>
              <p:cNvSpPr>
                <a:spLocks/>
              </p:cNvSpPr>
              <p:nvPr/>
            </p:nvSpPr>
            <p:spPr bwMode="auto">
              <a:xfrm>
                <a:off x="7605712" y="4087813"/>
                <a:ext cx="255588" cy="225425"/>
              </a:xfrm>
              <a:custGeom>
                <a:avLst/>
                <a:gdLst>
                  <a:gd name="T0" fmla="*/ 77 w 111"/>
                  <a:gd name="T1" fmla="*/ 13 h 98"/>
                  <a:gd name="T2" fmla="*/ 69 w 111"/>
                  <a:gd name="T3" fmla="*/ 20 h 98"/>
                  <a:gd name="T4" fmla="*/ 59 w 111"/>
                  <a:gd name="T5" fmla="*/ 21 h 98"/>
                  <a:gd name="T6" fmla="*/ 53 w 111"/>
                  <a:gd name="T7" fmla="*/ 31 h 98"/>
                  <a:gd name="T8" fmla="*/ 43 w 111"/>
                  <a:gd name="T9" fmla="*/ 33 h 98"/>
                  <a:gd name="T10" fmla="*/ 41 w 111"/>
                  <a:gd name="T11" fmla="*/ 30 h 98"/>
                  <a:gd name="T12" fmla="*/ 38 w 111"/>
                  <a:gd name="T13" fmla="*/ 28 h 98"/>
                  <a:gd name="T14" fmla="*/ 35 w 111"/>
                  <a:gd name="T15" fmla="*/ 18 h 98"/>
                  <a:gd name="T16" fmla="*/ 36 w 111"/>
                  <a:gd name="T17" fmla="*/ 11 h 98"/>
                  <a:gd name="T18" fmla="*/ 35 w 111"/>
                  <a:gd name="T19" fmla="*/ 6 h 98"/>
                  <a:gd name="T20" fmla="*/ 21 w 111"/>
                  <a:gd name="T21" fmla="*/ 1 h 98"/>
                  <a:gd name="T22" fmla="*/ 10 w 111"/>
                  <a:gd name="T23" fmla="*/ 4 h 98"/>
                  <a:gd name="T24" fmla="*/ 3 w 111"/>
                  <a:gd name="T25" fmla="*/ 6 h 98"/>
                  <a:gd name="T26" fmla="*/ 0 w 111"/>
                  <a:gd name="T27" fmla="*/ 12 h 98"/>
                  <a:gd name="T28" fmla="*/ 11 w 111"/>
                  <a:gd name="T29" fmla="*/ 13 h 98"/>
                  <a:gd name="T30" fmla="*/ 12 w 111"/>
                  <a:gd name="T31" fmla="*/ 19 h 98"/>
                  <a:gd name="T32" fmla="*/ 18 w 111"/>
                  <a:gd name="T33" fmla="*/ 21 h 98"/>
                  <a:gd name="T34" fmla="*/ 25 w 111"/>
                  <a:gd name="T35" fmla="*/ 21 h 98"/>
                  <a:gd name="T36" fmla="*/ 32 w 111"/>
                  <a:gd name="T37" fmla="*/ 19 h 98"/>
                  <a:gd name="T38" fmla="*/ 33 w 111"/>
                  <a:gd name="T39" fmla="*/ 22 h 98"/>
                  <a:gd name="T40" fmla="*/ 32 w 111"/>
                  <a:gd name="T41" fmla="*/ 25 h 98"/>
                  <a:gd name="T42" fmla="*/ 29 w 111"/>
                  <a:gd name="T43" fmla="*/ 27 h 98"/>
                  <a:gd name="T44" fmla="*/ 26 w 111"/>
                  <a:gd name="T45" fmla="*/ 26 h 98"/>
                  <a:gd name="T46" fmla="*/ 22 w 111"/>
                  <a:gd name="T47" fmla="*/ 25 h 98"/>
                  <a:gd name="T48" fmla="*/ 15 w 111"/>
                  <a:gd name="T49" fmla="*/ 26 h 98"/>
                  <a:gd name="T50" fmla="*/ 17 w 111"/>
                  <a:gd name="T51" fmla="*/ 30 h 98"/>
                  <a:gd name="T52" fmla="*/ 20 w 111"/>
                  <a:gd name="T53" fmla="*/ 38 h 98"/>
                  <a:gd name="T54" fmla="*/ 24 w 111"/>
                  <a:gd name="T55" fmla="*/ 41 h 98"/>
                  <a:gd name="T56" fmla="*/ 26 w 111"/>
                  <a:gd name="T57" fmla="*/ 40 h 98"/>
                  <a:gd name="T58" fmla="*/ 29 w 111"/>
                  <a:gd name="T59" fmla="*/ 32 h 98"/>
                  <a:gd name="T60" fmla="*/ 32 w 111"/>
                  <a:gd name="T61" fmla="*/ 32 h 98"/>
                  <a:gd name="T62" fmla="*/ 32 w 111"/>
                  <a:gd name="T63" fmla="*/ 36 h 98"/>
                  <a:gd name="T64" fmla="*/ 35 w 111"/>
                  <a:gd name="T65" fmla="*/ 38 h 98"/>
                  <a:gd name="T66" fmla="*/ 39 w 111"/>
                  <a:gd name="T67" fmla="*/ 39 h 98"/>
                  <a:gd name="T68" fmla="*/ 42 w 111"/>
                  <a:gd name="T69" fmla="*/ 42 h 98"/>
                  <a:gd name="T70" fmla="*/ 57 w 111"/>
                  <a:gd name="T71" fmla="*/ 47 h 98"/>
                  <a:gd name="T72" fmla="*/ 74 w 111"/>
                  <a:gd name="T73" fmla="*/ 53 h 98"/>
                  <a:gd name="T74" fmla="*/ 79 w 111"/>
                  <a:gd name="T75" fmla="*/ 59 h 98"/>
                  <a:gd name="T76" fmla="*/ 81 w 111"/>
                  <a:gd name="T77" fmla="*/ 61 h 98"/>
                  <a:gd name="T78" fmla="*/ 82 w 111"/>
                  <a:gd name="T79" fmla="*/ 64 h 98"/>
                  <a:gd name="T80" fmla="*/ 87 w 111"/>
                  <a:gd name="T81" fmla="*/ 70 h 98"/>
                  <a:gd name="T82" fmla="*/ 91 w 111"/>
                  <a:gd name="T83" fmla="*/ 74 h 98"/>
                  <a:gd name="T84" fmla="*/ 86 w 111"/>
                  <a:gd name="T85" fmla="*/ 73 h 98"/>
                  <a:gd name="T86" fmla="*/ 91 w 111"/>
                  <a:gd name="T87" fmla="*/ 77 h 98"/>
                  <a:gd name="T88" fmla="*/ 90 w 111"/>
                  <a:gd name="T89" fmla="*/ 80 h 98"/>
                  <a:gd name="T90" fmla="*/ 88 w 111"/>
                  <a:gd name="T91" fmla="*/ 87 h 98"/>
                  <a:gd name="T92" fmla="*/ 91 w 111"/>
                  <a:gd name="T93" fmla="*/ 83 h 98"/>
                  <a:gd name="T94" fmla="*/ 98 w 111"/>
                  <a:gd name="T95" fmla="*/ 86 h 98"/>
                  <a:gd name="T96" fmla="*/ 101 w 111"/>
                  <a:gd name="T97" fmla="*/ 88 h 98"/>
                  <a:gd name="T98" fmla="*/ 110 w 111"/>
                  <a:gd name="T99" fmla="*/ 98 h 98"/>
                  <a:gd name="T100" fmla="*/ 110 w 111"/>
                  <a:gd name="T101" fmla="*/ 73 h 98"/>
                  <a:gd name="T102" fmla="*/ 108 w 111"/>
                  <a:gd name="T103" fmla="*/ 71 h 98"/>
                  <a:gd name="T104" fmla="*/ 110 w 111"/>
                  <a:gd name="T105" fmla="*/ 58 h 98"/>
                  <a:gd name="T106" fmla="*/ 108 w 111"/>
                  <a:gd name="T107" fmla="*/ 26 h 98"/>
                  <a:gd name="T108" fmla="*/ 101 w 111"/>
                  <a:gd name="T109" fmla="*/ 23 h 98"/>
                  <a:gd name="T110" fmla="*/ 89 w 111"/>
                  <a:gd name="T111" fmla="*/ 1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 h="98">
                    <a:moveTo>
                      <a:pt x="82" y="16"/>
                    </a:moveTo>
                    <a:cubicBezTo>
                      <a:pt x="79" y="14"/>
                      <a:pt x="80" y="12"/>
                      <a:pt x="77" y="13"/>
                    </a:cubicBezTo>
                    <a:cubicBezTo>
                      <a:pt x="74" y="13"/>
                      <a:pt x="71" y="15"/>
                      <a:pt x="69" y="16"/>
                    </a:cubicBezTo>
                    <a:cubicBezTo>
                      <a:pt x="67" y="16"/>
                      <a:pt x="70" y="19"/>
                      <a:pt x="69" y="20"/>
                    </a:cubicBezTo>
                    <a:cubicBezTo>
                      <a:pt x="68" y="21"/>
                      <a:pt x="65" y="22"/>
                      <a:pt x="63" y="21"/>
                    </a:cubicBezTo>
                    <a:cubicBezTo>
                      <a:pt x="62" y="21"/>
                      <a:pt x="60" y="20"/>
                      <a:pt x="59" y="21"/>
                    </a:cubicBezTo>
                    <a:cubicBezTo>
                      <a:pt x="59" y="22"/>
                      <a:pt x="56" y="26"/>
                      <a:pt x="56" y="27"/>
                    </a:cubicBezTo>
                    <a:cubicBezTo>
                      <a:pt x="55" y="28"/>
                      <a:pt x="54" y="30"/>
                      <a:pt x="53" y="31"/>
                    </a:cubicBezTo>
                    <a:cubicBezTo>
                      <a:pt x="53" y="32"/>
                      <a:pt x="51" y="34"/>
                      <a:pt x="49" y="34"/>
                    </a:cubicBezTo>
                    <a:cubicBezTo>
                      <a:pt x="46" y="34"/>
                      <a:pt x="43" y="34"/>
                      <a:pt x="43" y="33"/>
                    </a:cubicBezTo>
                    <a:cubicBezTo>
                      <a:pt x="43" y="31"/>
                      <a:pt x="43" y="28"/>
                      <a:pt x="43" y="29"/>
                    </a:cubicBezTo>
                    <a:cubicBezTo>
                      <a:pt x="42" y="29"/>
                      <a:pt x="41" y="30"/>
                      <a:pt x="41" y="30"/>
                    </a:cubicBezTo>
                    <a:cubicBezTo>
                      <a:pt x="40" y="29"/>
                      <a:pt x="41" y="25"/>
                      <a:pt x="40" y="24"/>
                    </a:cubicBezTo>
                    <a:cubicBezTo>
                      <a:pt x="40" y="24"/>
                      <a:pt x="39" y="29"/>
                      <a:pt x="38" y="28"/>
                    </a:cubicBezTo>
                    <a:cubicBezTo>
                      <a:pt x="37" y="27"/>
                      <a:pt x="36" y="24"/>
                      <a:pt x="36" y="23"/>
                    </a:cubicBezTo>
                    <a:cubicBezTo>
                      <a:pt x="36" y="21"/>
                      <a:pt x="35" y="19"/>
                      <a:pt x="35" y="18"/>
                    </a:cubicBezTo>
                    <a:cubicBezTo>
                      <a:pt x="35" y="16"/>
                      <a:pt x="34" y="16"/>
                      <a:pt x="34" y="15"/>
                    </a:cubicBezTo>
                    <a:cubicBezTo>
                      <a:pt x="35" y="13"/>
                      <a:pt x="37" y="12"/>
                      <a:pt x="36" y="11"/>
                    </a:cubicBezTo>
                    <a:cubicBezTo>
                      <a:pt x="36" y="10"/>
                      <a:pt x="33" y="8"/>
                      <a:pt x="34" y="8"/>
                    </a:cubicBezTo>
                    <a:cubicBezTo>
                      <a:pt x="35" y="7"/>
                      <a:pt x="35" y="7"/>
                      <a:pt x="35" y="6"/>
                    </a:cubicBezTo>
                    <a:cubicBezTo>
                      <a:pt x="35" y="6"/>
                      <a:pt x="29" y="5"/>
                      <a:pt x="27" y="5"/>
                    </a:cubicBezTo>
                    <a:cubicBezTo>
                      <a:pt x="25" y="4"/>
                      <a:pt x="22" y="2"/>
                      <a:pt x="21" y="1"/>
                    </a:cubicBezTo>
                    <a:cubicBezTo>
                      <a:pt x="20" y="1"/>
                      <a:pt x="17" y="0"/>
                      <a:pt x="16" y="0"/>
                    </a:cubicBezTo>
                    <a:cubicBezTo>
                      <a:pt x="15" y="0"/>
                      <a:pt x="12" y="4"/>
                      <a:pt x="10" y="4"/>
                    </a:cubicBezTo>
                    <a:cubicBezTo>
                      <a:pt x="9" y="4"/>
                      <a:pt x="7" y="4"/>
                      <a:pt x="5" y="5"/>
                    </a:cubicBezTo>
                    <a:cubicBezTo>
                      <a:pt x="3" y="5"/>
                      <a:pt x="3" y="5"/>
                      <a:pt x="3" y="6"/>
                    </a:cubicBezTo>
                    <a:cubicBezTo>
                      <a:pt x="3" y="7"/>
                      <a:pt x="4" y="8"/>
                      <a:pt x="3" y="8"/>
                    </a:cubicBezTo>
                    <a:cubicBezTo>
                      <a:pt x="3" y="9"/>
                      <a:pt x="0" y="11"/>
                      <a:pt x="0" y="12"/>
                    </a:cubicBezTo>
                    <a:cubicBezTo>
                      <a:pt x="1" y="13"/>
                      <a:pt x="5" y="13"/>
                      <a:pt x="7" y="13"/>
                    </a:cubicBezTo>
                    <a:cubicBezTo>
                      <a:pt x="10" y="13"/>
                      <a:pt x="11" y="13"/>
                      <a:pt x="11" y="13"/>
                    </a:cubicBezTo>
                    <a:cubicBezTo>
                      <a:pt x="12" y="14"/>
                      <a:pt x="9" y="15"/>
                      <a:pt x="10" y="16"/>
                    </a:cubicBezTo>
                    <a:cubicBezTo>
                      <a:pt x="11" y="16"/>
                      <a:pt x="11" y="19"/>
                      <a:pt x="12" y="19"/>
                    </a:cubicBezTo>
                    <a:cubicBezTo>
                      <a:pt x="12" y="20"/>
                      <a:pt x="14" y="21"/>
                      <a:pt x="15" y="21"/>
                    </a:cubicBezTo>
                    <a:cubicBezTo>
                      <a:pt x="16" y="21"/>
                      <a:pt x="17" y="21"/>
                      <a:pt x="18" y="21"/>
                    </a:cubicBezTo>
                    <a:cubicBezTo>
                      <a:pt x="20" y="21"/>
                      <a:pt x="20" y="22"/>
                      <a:pt x="22" y="22"/>
                    </a:cubicBezTo>
                    <a:cubicBezTo>
                      <a:pt x="23" y="22"/>
                      <a:pt x="24" y="21"/>
                      <a:pt x="25" y="21"/>
                    </a:cubicBezTo>
                    <a:cubicBezTo>
                      <a:pt x="27" y="20"/>
                      <a:pt x="28" y="21"/>
                      <a:pt x="28" y="20"/>
                    </a:cubicBezTo>
                    <a:cubicBezTo>
                      <a:pt x="29" y="20"/>
                      <a:pt x="33" y="18"/>
                      <a:pt x="32" y="19"/>
                    </a:cubicBezTo>
                    <a:cubicBezTo>
                      <a:pt x="32" y="20"/>
                      <a:pt x="31" y="21"/>
                      <a:pt x="31" y="21"/>
                    </a:cubicBezTo>
                    <a:cubicBezTo>
                      <a:pt x="32" y="22"/>
                      <a:pt x="33" y="21"/>
                      <a:pt x="33" y="22"/>
                    </a:cubicBezTo>
                    <a:cubicBezTo>
                      <a:pt x="34" y="23"/>
                      <a:pt x="34" y="23"/>
                      <a:pt x="33" y="24"/>
                    </a:cubicBezTo>
                    <a:cubicBezTo>
                      <a:pt x="33" y="24"/>
                      <a:pt x="32" y="24"/>
                      <a:pt x="32" y="25"/>
                    </a:cubicBezTo>
                    <a:cubicBezTo>
                      <a:pt x="32" y="26"/>
                      <a:pt x="31" y="25"/>
                      <a:pt x="31" y="26"/>
                    </a:cubicBezTo>
                    <a:cubicBezTo>
                      <a:pt x="30" y="27"/>
                      <a:pt x="30" y="28"/>
                      <a:pt x="29" y="27"/>
                    </a:cubicBezTo>
                    <a:cubicBezTo>
                      <a:pt x="29" y="27"/>
                      <a:pt x="30" y="26"/>
                      <a:pt x="29" y="26"/>
                    </a:cubicBezTo>
                    <a:cubicBezTo>
                      <a:pt x="28" y="26"/>
                      <a:pt x="26" y="27"/>
                      <a:pt x="26" y="26"/>
                    </a:cubicBezTo>
                    <a:cubicBezTo>
                      <a:pt x="25" y="25"/>
                      <a:pt x="26" y="24"/>
                      <a:pt x="25" y="24"/>
                    </a:cubicBezTo>
                    <a:cubicBezTo>
                      <a:pt x="24" y="24"/>
                      <a:pt x="23" y="24"/>
                      <a:pt x="22" y="25"/>
                    </a:cubicBezTo>
                    <a:cubicBezTo>
                      <a:pt x="22" y="25"/>
                      <a:pt x="20" y="27"/>
                      <a:pt x="20" y="27"/>
                    </a:cubicBezTo>
                    <a:cubicBezTo>
                      <a:pt x="19" y="28"/>
                      <a:pt x="17" y="26"/>
                      <a:pt x="15" y="26"/>
                    </a:cubicBezTo>
                    <a:cubicBezTo>
                      <a:pt x="13" y="26"/>
                      <a:pt x="9" y="26"/>
                      <a:pt x="11" y="27"/>
                    </a:cubicBezTo>
                    <a:cubicBezTo>
                      <a:pt x="12" y="28"/>
                      <a:pt x="15" y="28"/>
                      <a:pt x="17" y="30"/>
                    </a:cubicBezTo>
                    <a:cubicBezTo>
                      <a:pt x="19" y="31"/>
                      <a:pt x="20" y="32"/>
                      <a:pt x="20" y="34"/>
                    </a:cubicBezTo>
                    <a:cubicBezTo>
                      <a:pt x="21" y="36"/>
                      <a:pt x="21" y="36"/>
                      <a:pt x="20" y="38"/>
                    </a:cubicBezTo>
                    <a:cubicBezTo>
                      <a:pt x="20" y="39"/>
                      <a:pt x="19" y="40"/>
                      <a:pt x="21" y="41"/>
                    </a:cubicBezTo>
                    <a:cubicBezTo>
                      <a:pt x="22" y="42"/>
                      <a:pt x="22" y="41"/>
                      <a:pt x="24" y="41"/>
                    </a:cubicBezTo>
                    <a:cubicBezTo>
                      <a:pt x="25" y="41"/>
                      <a:pt x="28" y="43"/>
                      <a:pt x="28" y="43"/>
                    </a:cubicBezTo>
                    <a:cubicBezTo>
                      <a:pt x="28" y="42"/>
                      <a:pt x="26" y="41"/>
                      <a:pt x="26" y="40"/>
                    </a:cubicBezTo>
                    <a:cubicBezTo>
                      <a:pt x="26" y="39"/>
                      <a:pt x="28" y="37"/>
                      <a:pt x="28" y="36"/>
                    </a:cubicBezTo>
                    <a:cubicBezTo>
                      <a:pt x="28" y="35"/>
                      <a:pt x="29" y="33"/>
                      <a:pt x="29" y="32"/>
                    </a:cubicBezTo>
                    <a:cubicBezTo>
                      <a:pt x="30" y="31"/>
                      <a:pt x="29" y="30"/>
                      <a:pt x="31" y="30"/>
                    </a:cubicBezTo>
                    <a:cubicBezTo>
                      <a:pt x="33" y="29"/>
                      <a:pt x="32" y="30"/>
                      <a:pt x="32" y="32"/>
                    </a:cubicBezTo>
                    <a:cubicBezTo>
                      <a:pt x="31" y="33"/>
                      <a:pt x="30" y="36"/>
                      <a:pt x="30" y="36"/>
                    </a:cubicBezTo>
                    <a:cubicBezTo>
                      <a:pt x="31" y="36"/>
                      <a:pt x="32" y="35"/>
                      <a:pt x="32" y="36"/>
                    </a:cubicBezTo>
                    <a:cubicBezTo>
                      <a:pt x="33" y="37"/>
                      <a:pt x="33" y="39"/>
                      <a:pt x="33" y="38"/>
                    </a:cubicBezTo>
                    <a:cubicBezTo>
                      <a:pt x="34" y="38"/>
                      <a:pt x="35" y="37"/>
                      <a:pt x="35" y="38"/>
                    </a:cubicBezTo>
                    <a:cubicBezTo>
                      <a:pt x="36" y="39"/>
                      <a:pt x="36" y="40"/>
                      <a:pt x="37" y="39"/>
                    </a:cubicBezTo>
                    <a:cubicBezTo>
                      <a:pt x="37" y="39"/>
                      <a:pt x="39" y="39"/>
                      <a:pt x="39" y="39"/>
                    </a:cubicBezTo>
                    <a:cubicBezTo>
                      <a:pt x="40" y="40"/>
                      <a:pt x="45" y="40"/>
                      <a:pt x="45" y="40"/>
                    </a:cubicBezTo>
                    <a:cubicBezTo>
                      <a:pt x="45" y="40"/>
                      <a:pt x="42" y="41"/>
                      <a:pt x="42" y="42"/>
                    </a:cubicBezTo>
                    <a:cubicBezTo>
                      <a:pt x="42" y="42"/>
                      <a:pt x="43" y="43"/>
                      <a:pt x="45" y="44"/>
                    </a:cubicBezTo>
                    <a:cubicBezTo>
                      <a:pt x="47" y="44"/>
                      <a:pt x="55" y="46"/>
                      <a:pt x="57" y="47"/>
                    </a:cubicBezTo>
                    <a:cubicBezTo>
                      <a:pt x="59" y="48"/>
                      <a:pt x="62" y="49"/>
                      <a:pt x="66" y="50"/>
                    </a:cubicBezTo>
                    <a:cubicBezTo>
                      <a:pt x="70" y="52"/>
                      <a:pt x="72" y="52"/>
                      <a:pt x="74" y="53"/>
                    </a:cubicBezTo>
                    <a:cubicBezTo>
                      <a:pt x="76" y="54"/>
                      <a:pt x="79" y="55"/>
                      <a:pt x="79" y="56"/>
                    </a:cubicBezTo>
                    <a:cubicBezTo>
                      <a:pt x="79" y="57"/>
                      <a:pt x="78" y="59"/>
                      <a:pt x="79" y="59"/>
                    </a:cubicBezTo>
                    <a:cubicBezTo>
                      <a:pt x="80" y="59"/>
                      <a:pt x="81" y="58"/>
                      <a:pt x="82" y="59"/>
                    </a:cubicBezTo>
                    <a:cubicBezTo>
                      <a:pt x="82" y="60"/>
                      <a:pt x="81" y="60"/>
                      <a:pt x="81" y="61"/>
                    </a:cubicBezTo>
                    <a:cubicBezTo>
                      <a:pt x="82" y="62"/>
                      <a:pt x="83" y="62"/>
                      <a:pt x="82" y="62"/>
                    </a:cubicBezTo>
                    <a:cubicBezTo>
                      <a:pt x="82" y="63"/>
                      <a:pt x="81" y="62"/>
                      <a:pt x="82" y="64"/>
                    </a:cubicBezTo>
                    <a:cubicBezTo>
                      <a:pt x="82" y="65"/>
                      <a:pt x="82" y="65"/>
                      <a:pt x="83" y="66"/>
                    </a:cubicBezTo>
                    <a:cubicBezTo>
                      <a:pt x="84" y="67"/>
                      <a:pt x="86" y="69"/>
                      <a:pt x="87" y="70"/>
                    </a:cubicBezTo>
                    <a:cubicBezTo>
                      <a:pt x="88" y="71"/>
                      <a:pt x="92" y="73"/>
                      <a:pt x="92" y="73"/>
                    </a:cubicBezTo>
                    <a:cubicBezTo>
                      <a:pt x="92" y="74"/>
                      <a:pt x="91" y="74"/>
                      <a:pt x="91" y="74"/>
                    </a:cubicBezTo>
                    <a:cubicBezTo>
                      <a:pt x="90" y="74"/>
                      <a:pt x="88" y="73"/>
                      <a:pt x="87" y="73"/>
                    </a:cubicBezTo>
                    <a:cubicBezTo>
                      <a:pt x="87" y="73"/>
                      <a:pt x="85" y="73"/>
                      <a:pt x="86" y="73"/>
                    </a:cubicBezTo>
                    <a:cubicBezTo>
                      <a:pt x="86" y="74"/>
                      <a:pt x="89" y="75"/>
                      <a:pt x="90" y="76"/>
                    </a:cubicBezTo>
                    <a:cubicBezTo>
                      <a:pt x="91" y="76"/>
                      <a:pt x="91" y="76"/>
                      <a:pt x="91" y="77"/>
                    </a:cubicBezTo>
                    <a:cubicBezTo>
                      <a:pt x="91" y="77"/>
                      <a:pt x="87" y="77"/>
                      <a:pt x="87" y="77"/>
                    </a:cubicBezTo>
                    <a:cubicBezTo>
                      <a:pt x="86" y="78"/>
                      <a:pt x="89" y="79"/>
                      <a:pt x="90" y="80"/>
                    </a:cubicBezTo>
                    <a:cubicBezTo>
                      <a:pt x="90" y="81"/>
                      <a:pt x="90" y="81"/>
                      <a:pt x="90" y="82"/>
                    </a:cubicBezTo>
                    <a:cubicBezTo>
                      <a:pt x="89" y="83"/>
                      <a:pt x="88" y="86"/>
                      <a:pt x="88" y="87"/>
                    </a:cubicBezTo>
                    <a:cubicBezTo>
                      <a:pt x="88" y="87"/>
                      <a:pt x="90" y="87"/>
                      <a:pt x="90" y="86"/>
                    </a:cubicBezTo>
                    <a:cubicBezTo>
                      <a:pt x="90" y="85"/>
                      <a:pt x="90" y="83"/>
                      <a:pt x="91" y="83"/>
                    </a:cubicBezTo>
                    <a:cubicBezTo>
                      <a:pt x="92" y="84"/>
                      <a:pt x="92" y="86"/>
                      <a:pt x="93" y="86"/>
                    </a:cubicBezTo>
                    <a:cubicBezTo>
                      <a:pt x="94" y="86"/>
                      <a:pt x="97" y="86"/>
                      <a:pt x="98" y="86"/>
                    </a:cubicBezTo>
                    <a:cubicBezTo>
                      <a:pt x="99" y="85"/>
                      <a:pt x="100" y="83"/>
                      <a:pt x="101" y="83"/>
                    </a:cubicBezTo>
                    <a:cubicBezTo>
                      <a:pt x="102" y="83"/>
                      <a:pt x="100" y="87"/>
                      <a:pt x="101" y="88"/>
                    </a:cubicBezTo>
                    <a:cubicBezTo>
                      <a:pt x="101" y="89"/>
                      <a:pt x="105" y="91"/>
                      <a:pt x="107" y="92"/>
                    </a:cubicBezTo>
                    <a:cubicBezTo>
                      <a:pt x="108" y="94"/>
                      <a:pt x="109" y="96"/>
                      <a:pt x="110" y="98"/>
                    </a:cubicBezTo>
                    <a:cubicBezTo>
                      <a:pt x="111" y="91"/>
                      <a:pt x="111" y="75"/>
                      <a:pt x="111" y="74"/>
                    </a:cubicBezTo>
                    <a:cubicBezTo>
                      <a:pt x="111" y="73"/>
                      <a:pt x="110" y="73"/>
                      <a:pt x="110" y="73"/>
                    </a:cubicBezTo>
                    <a:cubicBezTo>
                      <a:pt x="110" y="73"/>
                      <a:pt x="110" y="73"/>
                      <a:pt x="110" y="73"/>
                    </a:cubicBezTo>
                    <a:cubicBezTo>
                      <a:pt x="109" y="72"/>
                      <a:pt x="108" y="72"/>
                      <a:pt x="108" y="71"/>
                    </a:cubicBezTo>
                    <a:cubicBezTo>
                      <a:pt x="108" y="71"/>
                      <a:pt x="109" y="70"/>
                      <a:pt x="109" y="69"/>
                    </a:cubicBezTo>
                    <a:cubicBezTo>
                      <a:pt x="109" y="66"/>
                      <a:pt x="110" y="60"/>
                      <a:pt x="110" y="58"/>
                    </a:cubicBezTo>
                    <a:cubicBezTo>
                      <a:pt x="110" y="26"/>
                      <a:pt x="110" y="26"/>
                      <a:pt x="110" y="26"/>
                    </a:cubicBezTo>
                    <a:cubicBezTo>
                      <a:pt x="109" y="26"/>
                      <a:pt x="109" y="26"/>
                      <a:pt x="108" y="26"/>
                    </a:cubicBezTo>
                    <a:cubicBezTo>
                      <a:pt x="107" y="25"/>
                      <a:pt x="108" y="25"/>
                      <a:pt x="106" y="24"/>
                    </a:cubicBezTo>
                    <a:cubicBezTo>
                      <a:pt x="104" y="23"/>
                      <a:pt x="104" y="23"/>
                      <a:pt x="101" y="23"/>
                    </a:cubicBezTo>
                    <a:cubicBezTo>
                      <a:pt x="99" y="23"/>
                      <a:pt x="97" y="24"/>
                      <a:pt x="95" y="23"/>
                    </a:cubicBezTo>
                    <a:cubicBezTo>
                      <a:pt x="94" y="22"/>
                      <a:pt x="92" y="20"/>
                      <a:pt x="89" y="18"/>
                    </a:cubicBezTo>
                    <a:cubicBezTo>
                      <a:pt x="86" y="17"/>
                      <a:pt x="85" y="17"/>
                      <a:pt x="82" y="1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88" name="Freeform 381"/>
              <p:cNvSpPr>
                <a:spLocks/>
              </p:cNvSpPr>
              <p:nvPr/>
            </p:nvSpPr>
            <p:spPr bwMode="auto">
              <a:xfrm>
                <a:off x="7478712" y="4156076"/>
                <a:ext cx="34925" cy="20638"/>
              </a:xfrm>
              <a:custGeom>
                <a:avLst/>
                <a:gdLst>
                  <a:gd name="T0" fmla="*/ 0 w 15"/>
                  <a:gd name="T1" fmla="*/ 2 h 9"/>
                  <a:gd name="T2" fmla="*/ 1 w 15"/>
                  <a:gd name="T3" fmla="*/ 6 h 9"/>
                  <a:gd name="T4" fmla="*/ 7 w 15"/>
                  <a:gd name="T5" fmla="*/ 9 h 9"/>
                  <a:gd name="T6" fmla="*/ 13 w 15"/>
                  <a:gd name="T7" fmla="*/ 7 h 9"/>
                  <a:gd name="T8" fmla="*/ 14 w 15"/>
                  <a:gd name="T9" fmla="*/ 4 h 9"/>
                  <a:gd name="T10" fmla="*/ 10 w 15"/>
                  <a:gd name="T11" fmla="*/ 1 h 9"/>
                  <a:gd name="T12" fmla="*/ 3 w 15"/>
                  <a:gd name="T13" fmla="*/ 1 h 9"/>
                  <a:gd name="T14" fmla="*/ 0 w 15"/>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9">
                    <a:moveTo>
                      <a:pt x="0" y="2"/>
                    </a:moveTo>
                    <a:cubicBezTo>
                      <a:pt x="1" y="4"/>
                      <a:pt x="0" y="6"/>
                      <a:pt x="1" y="6"/>
                    </a:cubicBezTo>
                    <a:cubicBezTo>
                      <a:pt x="2" y="7"/>
                      <a:pt x="5" y="9"/>
                      <a:pt x="7" y="9"/>
                    </a:cubicBezTo>
                    <a:cubicBezTo>
                      <a:pt x="9" y="8"/>
                      <a:pt x="12" y="7"/>
                      <a:pt x="13" y="7"/>
                    </a:cubicBezTo>
                    <a:cubicBezTo>
                      <a:pt x="14" y="6"/>
                      <a:pt x="15" y="5"/>
                      <a:pt x="14" y="4"/>
                    </a:cubicBezTo>
                    <a:cubicBezTo>
                      <a:pt x="13" y="3"/>
                      <a:pt x="12" y="2"/>
                      <a:pt x="10" y="1"/>
                    </a:cubicBezTo>
                    <a:cubicBezTo>
                      <a:pt x="8" y="0"/>
                      <a:pt x="5" y="1"/>
                      <a:pt x="3" y="1"/>
                    </a:cubicBezTo>
                    <a:cubicBezTo>
                      <a:pt x="1" y="1"/>
                      <a:pt x="0" y="0"/>
                      <a:pt x="0"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89" name="Freeform 393"/>
              <p:cNvSpPr>
                <a:spLocks/>
              </p:cNvSpPr>
              <p:nvPr/>
            </p:nvSpPr>
            <p:spPr bwMode="auto">
              <a:xfrm>
                <a:off x="7291387" y="4033838"/>
                <a:ext cx="166688" cy="192088"/>
              </a:xfrm>
              <a:custGeom>
                <a:avLst/>
                <a:gdLst>
                  <a:gd name="T0" fmla="*/ 33 w 72"/>
                  <a:gd name="T1" fmla="*/ 8 h 83"/>
                  <a:gd name="T2" fmla="*/ 28 w 72"/>
                  <a:gd name="T3" fmla="*/ 5 h 83"/>
                  <a:gd name="T4" fmla="*/ 24 w 72"/>
                  <a:gd name="T5" fmla="*/ 8 h 83"/>
                  <a:gd name="T6" fmla="*/ 19 w 72"/>
                  <a:gd name="T7" fmla="*/ 10 h 83"/>
                  <a:gd name="T8" fmla="*/ 16 w 72"/>
                  <a:gd name="T9" fmla="*/ 11 h 83"/>
                  <a:gd name="T10" fmla="*/ 13 w 72"/>
                  <a:gd name="T11" fmla="*/ 16 h 83"/>
                  <a:gd name="T12" fmla="*/ 12 w 72"/>
                  <a:gd name="T13" fmla="*/ 21 h 83"/>
                  <a:gd name="T14" fmla="*/ 12 w 72"/>
                  <a:gd name="T15" fmla="*/ 28 h 83"/>
                  <a:gd name="T16" fmla="*/ 8 w 72"/>
                  <a:gd name="T17" fmla="*/ 32 h 83"/>
                  <a:gd name="T18" fmla="*/ 7 w 72"/>
                  <a:gd name="T19" fmla="*/ 40 h 83"/>
                  <a:gd name="T20" fmla="*/ 1 w 72"/>
                  <a:gd name="T21" fmla="*/ 49 h 83"/>
                  <a:gd name="T22" fmla="*/ 1 w 72"/>
                  <a:gd name="T23" fmla="*/ 54 h 83"/>
                  <a:gd name="T24" fmla="*/ 4 w 72"/>
                  <a:gd name="T25" fmla="*/ 59 h 83"/>
                  <a:gd name="T26" fmla="*/ 9 w 72"/>
                  <a:gd name="T27" fmla="*/ 58 h 83"/>
                  <a:gd name="T28" fmla="*/ 10 w 72"/>
                  <a:gd name="T29" fmla="*/ 63 h 83"/>
                  <a:gd name="T30" fmla="*/ 10 w 72"/>
                  <a:gd name="T31" fmla="*/ 69 h 83"/>
                  <a:gd name="T32" fmla="*/ 8 w 72"/>
                  <a:gd name="T33" fmla="*/ 76 h 83"/>
                  <a:gd name="T34" fmla="*/ 8 w 72"/>
                  <a:gd name="T35" fmla="*/ 81 h 83"/>
                  <a:gd name="T36" fmla="*/ 11 w 72"/>
                  <a:gd name="T37" fmla="*/ 82 h 83"/>
                  <a:gd name="T38" fmla="*/ 16 w 72"/>
                  <a:gd name="T39" fmla="*/ 81 h 83"/>
                  <a:gd name="T40" fmla="*/ 20 w 72"/>
                  <a:gd name="T41" fmla="*/ 82 h 83"/>
                  <a:gd name="T42" fmla="*/ 18 w 72"/>
                  <a:gd name="T43" fmla="*/ 76 h 83"/>
                  <a:gd name="T44" fmla="*/ 19 w 72"/>
                  <a:gd name="T45" fmla="*/ 67 h 83"/>
                  <a:gd name="T46" fmla="*/ 19 w 72"/>
                  <a:gd name="T47" fmla="*/ 55 h 83"/>
                  <a:gd name="T48" fmla="*/ 18 w 72"/>
                  <a:gd name="T49" fmla="*/ 52 h 83"/>
                  <a:gd name="T50" fmla="*/ 26 w 72"/>
                  <a:gd name="T51" fmla="*/ 49 h 83"/>
                  <a:gd name="T52" fmla="*/ 26 w 72"/>
                  <a:gd name="T53" fmla="*/ 55 h 83"/>
                  <a:gd name="T54" fmla="*/ 29 w 72"/>
                  <a:gd name="T55" fmla="*/ 63 h 83"/>
                  <a:gd name="T56" fmla="*/ 32 w 72"/>
                  <a:gd name="T57" fmla="*/ 67 h 83"/>
                  <a:gd name="T58" fmla="*/ 34 w 72"/>
                  <a:gd name="T59" fmla="*/ 73 h 83"/>
                  <a:gd name="T60" fmla="*/ 39 w 72"/>
                  <a:gd name="T61" fmla="*/ 70 h 83"/>
                  <a:gd name="T62" fmla="*/ 43 w 72"/>
                  <a:gd name="T63" fmla="*/ 69 h 83"/>
                  <a:gd name="T64" fmla="*/ 46 w 72"/>
                  <a:gd name="T65" fmla="*/ 65 h 83"/>
                  <a:gd name="T66" fmla="*/ 44 w 72"/>
                  <a:gd name="T67" fmla="*/ 64 h 83"/>
                  <a:gd name="T68" fmla="*/ 43 w 72"/>
                  <a:gd name="T69" fmla="*/ 62 h 83"/>
                  <a:gd name="T70" fmla="*/ 41 w 72"/>
                  <a:gd name="T71" fmla="*/ 57 h 83"/>
                  <a:gd name="T72" fmla="*/ 42 w 72"/>
                  <a:gd name="T73" fmla="*/ 54 h 83"/>
                  <a:gd name="T74" fmla="*/ 37 w 72"/>
                  <a:gd name="T75" fmla="*/ 49 h 83"/>
                  <a:gd name="T76" fmla="*/ 32 w 72"/>
                  <a:gd name="T77" fmla="*/ 43 h 83"/>
                  <a:gd name="T78" fmla="*/ 29 w 72"/>
                  <a:gd name="T79" fmla="*/ 42 h 83"/>
                  <a:gd name="T80" fmla="*/ 32 w 72"/>
                  <a:gd name="T81" fmla="*/ 40 h 83"/>
                  <a:gd name="T82" fmla="*/ 38 w 72"/>
                  <a:gd name="T83" fmla="*/ 36 h 83"/>
                  <a:gd name="T84" fmla="*/ 45 w 72"/>
                  <a:gd name="T85" fmla="*/ 30 h 83"/>
                  <a:gd name="T86" fmla="*/ 49 w 72"/>
                  <a:gd name="T87" fmla="*/ 28 h 83"/>
                  <a:gd name="T88" fmla="*/ 52 w 72"/>
                  <a:gd name="T89" fmla="*/ 27 h 83"/>
                  <a:gd name="T90" fmla="*/ 47 w 72"/>
                  <a:gd name="T91" fmla="*/ 27 h 83"/>
                  <a:gd name="T92" fmla="*/ 40 w 72"/>
                  <a:gd name="T93" fmla="*/ 28 h 83"/>
                  <a:gd name="T94" fmla="*/ 33 w 72"/>
                  <a:gd name="T95" fmla="*/ 29 h 83"/>
                  <a:gd name="T96" fmla="*/ 22 w 72"/>
                  <a:gd name="T97" fmla="*/ 35 h 83"/>
                  <a:gd name="T98" fmla="*/ 19 w 72"/>
                  <a:gd name="T99" fmla="*/ 29 h 83"/>
                  <a:gd name="T100" fmla="*/ 15 w 72"/>
                  <a:gd name="T101" fmla="*/ 23 h 83"/>
                  <a:gd name="T102" fmla="*/ 20 w 72"/>
                  <a:gd name="T103" fmla="*/ 14 h 83"/>
                  <a:gd name="T104" fmla="*/ 38 w 72"/>
                  <a:gd name="T105" fmla="*/ 14 h 83"/>
                  <a:gd name="T106" fmla="*/ 55 w 72"/>
                  <a:gd name="T107" fmla="*/ 16 h 83"/>
                  <a:gd name="T108" fmla="*/ 62 w 72"/>
                  <a:gd name="T109" fmla="*/ 15 h 83"/>
                  <a:gd name="T110" fmla="*/ 69 w 72"/>
                  <a:gd name="T111" fmla="*/ 9 h 83"/>
                  <a:gd name="T112" fmla="*/ 72 w 72"/>
                  <a:gd name="T113" fmla="*/ 1 h 83"/>
                  <a:gd name="T114" fmla="*/ 68 w 72"/>
                  <a:gd name="T115" fmla="*/ 3 h 83"/>
                  <a:gd name="T116" fmla="*/ 65 w 72"/>
                  <a:gd name="T117" fmla="*/ 6 h 83"/>
                  <a:gd name="T118" fmla="*/ 51 w 72"/>
                  <a:gd name="T119" fmla="*/ 10 h 83"/>
                  <a:gd name="T120" fmla="*/ 40 w 72"/>
                  <a:gd name="T121" fmla="*/ 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83">
                    <a:moveTo>
                      <a:pt x="37" y="8"/>
                    </a:moveTo>
                    <a:cubicBezTo>
                      <a:pt x="34" y="8"/>
                      <a:pt x="34" y="9"/>
                      <a:pt x="33" y="8"/>
                    </a:cubicBezTo>
                    <a:cubicBezTo>
                      <a:pt x="32" y="6"/>
                      <a:pt x="32" y="5"/>
                      <a:pt x="31" y="5"/>
                    </a:cubicBezTo>
                    <a:cubicBezTo>
                      <a:pt x="29" y="5"/>
                      <a:pt x="30" y="6"/>
                      <a:pt x="28" y="5"/>
                    </a:cubicBezTo>
                    <a:cubicBezTo>
                      <a:pt x="26" y="5"/>
                      <a:pt x="25" y="3"/>
                      <a:pt x="24" y="4"/>
                    </a:cubicBezTo>
                    <a:cubicBezTo>
                      <a:pt x="24" y="6"/>
                      <a:pt x="24" y="7"/>
                      <a:pt x="24" y="8"/>
                    </a:cubicBezTo>
                    <a:cubicBezTo>
                      <a:pt x="23" y="9"/>
                      <a:pt x="22" y="11"/>
                      <a:pt x="21" y="10"/>
                    </a:cubicBezTo>
                    <a:cubicBezTo>
                      <a:pt x="20" y="10"/>
                      <a:pt x="19" y="11"/>
                      <a:pt x="19" y="10"/>
                    </a:cubicBezTo>
                    <a:cubicBezTo>
                      <a:pt x="19" y="8"/>
                      <a:pt x="18" y="6"/>
                      <a:pt x="18" y="7"/>
                    </a:cubicBezTo>
                    <a:cubicBezTo>
                      <a:pt x="17" y="8"/>
                      <a:pt x="18" y="11"/>
                      <a:pt x="16" y="11"/>
                    </a:cubicBezTo>
                    <a:cubicBezTo>
                      <a:pt x="14" y="11"/>
                      <a:pt x="13" y="11"/>
                      <a:pt x="13" y="12"/>
                    </a:cubicBezTo>
                    <a:cubicBezTo>
                      <a:pt x="13" y="13"/>
                      <a:pt x="14" y="14"/>
                      <a:pt x="13" y="16"/>
                    </a:cubicBezTo>
                    <a:cubicBezTo>
                      <a:pt x="12" y="17"/>
                      <a:pt x="14" y="19"/>
                      <a:pt x="11" y="18"/>
                    </a:cubicBezTo>
                    <a:cubicBezTo>
                      <a:pt x="8" y="18"/>
                      <a:pt x="11" y="20"/>
                      <a:pt x="12" y="21"/>
                    </a:cubicBezTo>
                    <a:cubicBezTo>
                      <a:pt x="13" y="23"/>
                      <a:pt x="13" y="23"/>
                      <a:pt x="13" y="24"/>
                    </a:cubicBezTo>
                    <a:cubicBezTo>
                      <a:pt x="12" y="25"/>
                      <a:pt x="13" y="28"/>
                      <a:pt x="12" y="28"/>
                    </a:cubicBezTo>
                    <a:cubicBezTo>
                      <a:pt x="12" y="29"/>
                      <a:pt x="12" y="27"/>
                      <a:pt x="11" y="27"/>
                    </a:cubicBezTo>
                    <a:cubicBezTo>
                      <a:pt x="10" y="27"/>
                      <a:pt x="9" y="30"/>
                      <a:pt x="8" y="32"/>
                    </a:cubicBezTo>
                    <a:cubicBezTo>
                      <a:pt x="6" y="34"/>
                      <a:pt x="7" y="35"/>
                      <a:pt x="7" y="37"/>
                    </a:cubicBezTo>
                    <a:cubicBezTo>
                      <a:pt x="7" y="38"/>
                      <a:pt x="8" y="39"/>
                      <a:pt x="7" y="40"/>
                    </a:cubicBezTo>
                    <a:cubicBezTo>
                      <a:pt x="6" y="41"/>
                      <a:pt x="6" y="42"/>
                      <a:pt x="4" y="45"/>
                    </a:cubicBezTo>
                    <a:cubicBezTo>
                      <a:pt x="1" y="47"/>
                      <a:pt x="1" y="48"/>
                      <a:pt x="1" y="49"/>
                    </a:cubicBezTo>
                    <a:cubicBezTo>
                      <a:pt x="2" y="51"/>
                      <a:pt x="3" y="50"/>
                      <a:pt x="2" y="52"/>
                    </a:cubicBezTo>
                    <a:cubicBezTo>
                      <a:pt x="2" y="53"/>
                      <a:pt x="0" y="53"/>
                      <a:pt x="1" y="54"/>
                    </a:cubicBezTo>
                    <a:cubicBezTo>
                      <a:pt x="1" y="55"/>
                      <a:pt x="2" y="55"/>
                      <a:pt x="3" y="57"/>
                    </a:cubicBezTo>
                    <a:cubicBezTo>
                      <a:pt x="3" y="58"/>
                      <a:pt x="2" y="59"/>
                      <a:pt x="4" y="59"/>
                    </a:cubicBezTo>
                    <a:cubicBezTo>
                      <a:pt x="5" y="59"/>
                      <a:pt x="6" y="58"/>
                      <a:pt x="7" y="58"/>
                    </a:cubicBezTo>
                    <a:cubicBezTo>
                      <a:pt x="8" y="58"/>
                      <a:pt x="9" y="57"/>
                      <a:pt x="9" y="58"/>
                    </a:cubicBezTo>
                    <a:cubicBezTo>
                      <a:pt x="9" y="59"/>
                      <a:pt x="8" y="59"/>
                      <a:pt x="9" y="61"/>
                    </a:cubicBezTo>
                    <a:cubicBezTo>
                      <a:pt x="10" y="62"/>
                      <a:pt x="10" y="62"/>
                      <a:pt x="10" y="63"/>
                    </a:cubicBezTo>
                    <a:cubicBezTo>
                      <a:pt x="11" y="65"/>
                      <a:pt x="10" y="65"/>
                      <a:pt x="10" y="66"/>
                    </a:cubicBezTo>
                    <a:cubicBezTo>
                      <a:pt x="10" y="67"/>
                      <a:pt x="10" y="68"/>
                      <a:pt x="10" y="69"/>
                    </a:cubicBezTo>
                    <a:cubicBezTo>
                      <a:pt x="10" y="70"/>
                      <a:pt x="10" y="71"/>
                      <a:pt x="10" y="72"/>
                    </a:cubicBezTo>
                    <a:cubicBezTo>
                      <a:pt x="9" y="73"/>
                      <a:pt x="8" y="75"/>
                      <a:pt x="8" y="76"/>
                    </a:cubicBezTo>
                    <a:cubicBezTo>
                      <a:pt x="8" y="76"/>
                      <a:pt x="8" y="78"/>
                      <a:pt x="8" y="79"/>
                    </a:cubicBezTo>
                    <a:cubicBezTo>
                      <a:pt x="8" y="80"/>
                      <a:pt x="7" y="81"/>
                      <a:pt x="8" y="81"/>
                    </a:cubicBezTo>
                    <a:cubicBezTo>
                      <a:pt x="9" y="81"/>
                      <a:pt x="9" y="81"/>
                      <a:pt x="10" y="81"/>
                    </a:cubicBezTo>
                    <a:cubicBezTo>
                      <a:pt x="10" y="82"/>
                      <a:pt x="11" y="83"/>
                      <a:pt x="11" y="82"/>
                    </a:cubicBezTo>
                    <a:cubicBezTo>
                      <a:pt x="12" y="82"/>
                      <a:pt x="12" y="82"/>
                      <a:pt x="13" y="81"/>
                    </a:cubicBezTo>
                    <a:cubicBezTo>
                      <a:pt x="14" y="81"/>
                      <a:pt x="15" y="82"/>
                      <a:pt x="16" y="81"/>
                    </a:cubicBezTo>
                    <a:cubicBezTo>
                      <a:pt x="16" y="81"/>
                      <a:pt x="17" y="81"/>
                      <a:pt x="18" y="81"/>
                    </a:cubicBezTo>
                    <a:cubicBezTo>
                      <a:pt x="18" y="81"/>
                      <a:pt x="20" y="82"/>
                      <a:pt x="20" y="82"/>
                    </a:cubicBezTo>
                    <a:cubicBezTo>
                      <a:pt x="20" y="81"/>
                      <a:pt x="20" y="80"/>
                      <a:pt x="19" y="79"/>
                    </a:cubicBezTo>
                    <a:cubicBezTo>
                      <a:pt x="18" y="78"/>
                      <a:pt x="17" y="77"/>
                      <a:pt x="18" y="76"/>
                    </a:cubicBezTo>
                    <a:cubicBezTo>
                      <a:pt x="18" y="76"/>
                      <a:pt x="20" y="72"/>
                      <a:pt x="20" y="71"/>
                    </a:cubicBezTo>
                    <a:cubicBezTo>
                      <a:pt x="19" y="70"/>
                      <a:pt x="19" y="68"/>
                      <a:pt x="19" y="67"/>
                    </a:cubicBezTo>
                    <a:cubicBezTo>
                      <a:pt x="19" y="66"/>
                      <a:pt x="20" y="64"/>
                      <a:pt x="20" y="62"/>
                    </a:cubicBezTo>
                    <a:cubicBezTo>
                      <a:pt x="20" y="60"/>
                      <a:pt x="20" y="56"/>
                      <a:pt x="19" y="55"/>
                    </a:cubicBezTo>
                    <a:cubicBezTo>
                      <a:pt x="19" y="54"/>
                      <a:pt x="17" y="54"/>
                      <a:pt x="17" y="53"/>
                    </a:cubicBezTo>
                    <a:cubicBezTo>
                      <a:pt x="17" y="52"/>
                      <a:pt x="17" y="52"/>
                      <a:pt x="18" y="52"/>
                    </a:cubicBezTo>
                    <a:cubicBezTo>
                      <a:pt x="18" y="51"/>
                      <a:pt x="22" y="49"/>
                      <a:pt x="23" y="49"/>
                    </a:cubicBezTo>
                    <a:cubicBezTo>
                      <a:pt x="24" y="49"/>
                      <a:pt x="25" y="48"/>
                      <a:pt x="26" y="49"/>
                    </a:cubicBezTo>
                    <a:cubicBezTo>
                      <a:pt x="26" y="49"/>
                      <a:pt x="27" y="52"/>
                      <a:pt x="27" y="53"/>
                    </a:cubicBezTo>
                    <a:cubicBezTo>
                      <a:pt x="27" y="54"/>
                      <a:pt x="27" y="54"/>
                      <a:pt x="26" y="55"/>
                    </a:cubicBezTo>
                    <a:cubicBezTo>
                      <a:pt x="25" y="57"/>
                      <a:pt x="25" y="57"/>
                      <a:pt x="25" y="58"/>
                    </a:cubicBezTo>
                    <a:cubicBezTo>
                      <a:pt x="26" y="59"/>
                      <a:pt x="28" y="62"/>
                      <a:pt x="29" y="63"/>
                    </a:cubicBezTo>
                    <a:cubicBezTo>
                      <a:pt x="31" y="64"/>
                      <a:pt x="33" y="63"/>
                      <a:pt x="32" y="64"/>
                    </a:cubicBezTo>
                    <a:cubicBezTo>
                      <a:pt x="32" y="66"/>
                      <a:pt x="32" y="66"/>
                      <a:pt x="32" y="67"/>
                    </a:cubicBezTo>
                    <a:cubicBezTo>
                      <a:pt x="31" y="68"/>
                      <a:pt x="31" y="70"/>
                      <a:pt x="31" y="70"/>
                    </a:cubicBezTo>
                    <a:cubicBezTo>
                      <a:pt x="31" y="71"/>
                      <a:pt x="32" y="72"/>
                      <a:pt x="34" y="73"/>
                    </a:cubicBezTo>
                    <a:cubicBezTo>
                      <a:pt x="36" y="73"/>
                      <a:pt x="37" y="74"/>
                      <a:pt x="38" y="73"/>
                    </a:cubicBezTo>
                    <a:cubicBezTo>
                      <a:pt x="38" y="72"/>
                      <a:pt x="39" y="71"/>
                      <a:pt x="39" y="70"/>
                    </a:cubicBezTo>
                    <a:cubicBezTo>
                      <a:pt x="39" y="70"/>
                      <a:pt x="39" y="69"/>
                      <a:pt x="40" y="69"/>
                    </a:cubicBezTo>
                    <a:cubicBezTo>
                      <a:pt x="41" y="69"/>
                      <a:pt x="42" y="69"/>
                      <a:pt x="43" y="69"/>
                    </a:cubicBezTo>
                    <a:cubicBezTo>
                      <a:pt x="44" y="68"/>
                      <a:pt x="47" y="69"/>
                      <a:pt x="47" y="68"/>
                    </a:cubicBezTo>
                    <a:cubicBezTo>
                      <a:pt x="47" y="67"/>
                      <a:pt x="47" y="65"/>
                      <a:pt x="46" y="65"/>
                    </a:cubicBezTo>
                    <a:cubicBezTo>
                      <a:pt x="45" y="65"/>
                      <a:pt x="46" y="66"/>
                      <a:pt x="45" y="65"/>
                    </a:cubicBezTo>
                    <a:cubicBezTo>
                      <a:pt x="44" y="65"/>
                      <a:pt x="45" y="64"/>
                      <a:pt x="44" y="64"/>
                    </a:cubicBezTo>
                    <a:cubicBezTo>
                      <a:pt x="43" y="64"/>
                      <a:pt x="42" y="64"/>
                      <a:pt x="42" y="63"/>
                    </a:cubicBezTo>
                    <a:cubicBezTo>
                      <a:pt x="42" y="63"/>
                      <a:pt x="43" y="63"/>
                      <a:pt x="43" y="62"/>
                    </a:cubicBezTo>
                    <a:cubicBezTo>
                      <a:pt x="42" y="62"/>
                      <a:pt x="39" y="59"/>
                      <a:pt x="39" y="59"/>
                    </a:cubicBezTo>
                    <a:cubicBezTo>
                      <a:pt x="40" y="58"/>
                      <a:pt x="41" y="58"/>
                      <a:pt x="41" y="57"/>
                    </a:cubicBezTo>
                    <a:cubicBezTo>
                      <a:pt x="41" y="56"/>
                      <a:pt x="40" y="55"/>
                      <a:pt x="41" y="55"/>
                    </a:cubicBezTo>
                    <a:cubicBezTo>
                      <a:pt x="41" y="54"/>
                      <a:pt x="42" y="55"/>
                      <a:pt x="42" y="54"/>
                    </a:cubicBezTo>
                    <a:cubicBezTo>
                      <a:pt x="42" y="53"/>
                      <a:pt x="40" y="52"/>
                      <a:pt x="39" y="51"/>
                    </a:cubicBezTo>
                    <a:cubicBezTo>
                      <a:pt x="38" y="50"/>
                      <a:pt x="37" y="49"/>
                      <a:pt x="37" y="49"/>
                    </a:cubicBezTo>
                    <a:cubicBezTo>
                      <a:pt x="37" y="48"/>
                      <a:pt x="36" y="46"/>
                      <a:pt x="35" y="45"/>
                    </a:cubicBezTo>
                    <a:cubicBezTo>
                      <a:pt x="34" y="44"/>
                      <a:pt x="33" y="44"/>
                      <a:pt x="32" y="43"/>
                    </a:cubicBezTo>
                    <a:cubicBezTo>
                      <a:pt x="31" y="42"/>
                      <a:pt x="31" y="42"/>
                      <a:pt x="31" y="42"/>
                    </a:cubicBezTo>
                    <a:cubicBezTo>
                      <a:pt x="30" y="42"/>
                      <a:pt x="30" y="43"/>
                      <a:pt x="29" y="42"/>
                    </a:cubicBezTo>
                    <a:cubicBezTo>
                      <a:pt x="28" y="40"/>
                      <a:pt x="28" y="40"/>
                      <a:pt x="29" y="39"/>
                    </a:cubicBezTo>
                    <a:cubicBezTo>
                      <a:pt x="30" y="39"/>
                      <a:pt x="31" y="40"/>
                      <a:pt x="32" y="40"/>
                    </a:cubicBezTo>
                    <a:cubicBezTo>
                      <a:pt x="32" y="40"/>
                      <a:pt x="33" y="40"/>
                      <a:pt x="34" y="39"/>
                    </a:cubicBezTo>
                    <a:cubicBezTo>
                      <a:pt x="35" y="39"/>
                      <a:pt x="37" y="37"/>
                      <a:pt x="38" y="36"/>
                    </a:cubicBezTo>
                    <a:cubicBezTo>
                      <a:pt x="39" y="35"/>
                      <a:pt x="42" y="33"/>
                      <a:pt x="43" y="33"/>
                    </a:cubicBezTo>
                    <a:cubicBezTo>
                      <a:pt x="44" y="32"/>
                      <a:pt x="44" y="30"/>
                      <a:pt x="45" y="30"/>
                    </a:cubicBezTo>
                    <a:cubicBezTo>
                      <a:pt x="46" y="29"/>
                      <a:pt x="46" y="30"/>
                      <a:pt x="47" y="29"/>
                    </a:cubicBezTo>
                    <a:cubicBezTo>
                      <a:pt x="48" y="29"/>
                      <a:pt x="48" y="28"/>
                      <a:pt x="49" y="28"/>
                    </a:cubicBezTo>
                    <a:cubicBezTo>
                      <a:pt x="49" y="29"/>
                      <a:pt x="52" y="31"/>
                      <a:pt x="52" y="30"/>
                    </a:cubicBezTo>
                    <a:cubicBezTo>
                      <a:pt x="52" y="29"/>
                      <a:pt x="52" y="27"/>
                      <a:pt x="52" y="27"/>
                    </a:cubicBezTo>
                    <a:cubicBezTo>
                      <a:pt x="51" y="26"/>
                      <a:pt x="49" y="25"/>
                      <a:pt x="49" y="26"/>
                    </a:cubicBezTo>
                    <a:cubicBezTo>
                      <a:pt x="48" y="26"/>
                      <a:pt x="48" y="26"/>
                      <a:pt x="47" y="27"/>
                    </a:cubicBezTo>
                    <a:cubicBezTo>
                      <a:pt x="46" y="28"/>
                      <a:pt x="46" y="28"/>
                      <a:pt x="44" y="28"/>
                    </a:cubicBezTo>
                    <a:cubicBezTo>
                      <a:pt x="43" y="28"/>
                      <a:pt x="40" y="27"/>
                      <a:pt x="40" y="28"/>
                    </a:cubicBezTo>
                    <a:cubicBezTo>
                      <a:pt x="39" y="28"/>
                      <a:pt x="36" y="31"/>
                      <a:pt x="36" y="30"/>
                    </a:cubicBezTo>
                    <a:cubicBezTo>
                      <a:pt x="35" y="30"/>
                      <a:pt x="33" y="29"/>
                      <a:pt x="33" y="29"/>
                    </a:cubicBezTo>
                    <a:cubicBezTo>
                      <a:pt x="33" y="29"/>
                      <a:pt x="28" y="35"/>
                      <a:pt x="27" y="35"/>
                    </a:cubicBezTo>
                    <a:cubicBezTo>
                      <a:pt x="26" y="35"/>
                      <a:pt x="23" y="35"/>
                      <a:pt x="22" y="35"/>
                    </a:cubicBezTo>
                    <a:cubicBezTo>
                      <a:pt x="22" y="35"/>
                      <a:pt x="21" y="32"/>
                      <a:pt x="20" y="31"/>
                    </a:cubicBezTo>
                    <a:cubicBezTo>
                      <a:pt x="20" y="31"/>
                      <a:pt x="20" y="29"/>
                      <a:pt x="19" y="29"/>
                    </a:cubicBezTo>
                    <a:cubicBezTo>
                      <a:pt x="17" y="29"/>
                      <a:pt x="16" y="27"/>
                      <a:pt x="15" y="26"/>
                    </a:cubicBezTo>
                    <a:cubicBezTo>
                      <a:pt x="15" y="26"/>
                      <a:pt x="14" y="24"/>
                      <a:pt x="15" y="23"/>
                    </a:cubicBezTo>
                    <a:cubicBezTo>
                      <a:pt x="15" y="21"/>
                      <a:pt x="15" y="20"/>
                      <a:pt x="16" y="18"/>
                    </a:cubicBezTo>
                    <a:cubicBezTo>
                      <a:pt x="16" y="17"/>
                      <a:pt x="19" y="15"/>
                      <a:pt x="20" y="14"/>
                    </a:cubicBezTo>
                    <a:cubicBezTo>
                      <a:pt x="22" y="13"/>
                      <a:pt x="22" y="13"/>
                      <a:pt x="26" y="14"/>
                    </a:cubicBezTo>
                    <a:cubicBezTo>
                      <a:pt x="29" y="14"/>
                      <a:pt x="33" y="15"/>
                      <a:pt x="38" y="14"/>
                    </a:cubicBezTo>
                    <a:cubicBezTo>
                      <a:pt x="43" y="14"/>
                      <a:pt x="48" y="14"/>
                      <a:pt x="49" y="14"/>
                    </a:cubicBezTo>
                    <a:cubicBezTo>
                      <a:pt x="49" y="14"/>
                      <a:pt x="52" y="16"/>
                      <a:pt x="55" y="16"/>
                    </a:cubicBezTo>
                    <a:cubicBezTo>
                      <a:pt x="57" y="16"/>
                      <a:pt x="57" y="16"/>
                      <a:pt x="59" y="15"/>
                    </a:cubicBezTo>
                    <a:cubicBezTo>
                      <a:pt x="60" y="15"/>
                      <a:pt x="61" y="16"/>
                      <a:pt x="62" y="15"/>
                    </a:cubicBezTo>
                    <a:cubicBezTo>
                      <a:pt x="63" y="14"/>
                      <a:pt x="65" y="11"/>
                      <a:pt x="66" y="11"/>
                    </a:cubicBezTo>
                    <a:cubicBezTo>
                      <a:pt x="67" y="10"/>
                      <a:pt x="68" y="10"/>
                      <a:pt x="69" y="9"/>
                    </a:cubicBezTo>
                    <a:cubicBezTo>
                      <a:pt x="69" y="7"/>
                      <a:pt x="71" y="4"/>
                      <a:pt x="72" y="3"/>
                    </a:cubicBezTo>
                    <a:cubicBezTo>
                      <a:pt x="72" y="2"/>
                      <a:pt x="72" y="1"/>
                      <a:pt x="72" y="1"/>
                    </a:cubicBezTo>
                    <a:cubicBezTo>
                      <a:pt x="71" y="0"/>
                      <a:pt x="70" y="0"/>
                      <a:pt x="70" y="0"/>
                    </a:cubicBezTo>
                    <a:cubicBezTo>
                      <a:pt x="69" y="1"/>
                      <a:pt x="68" y="2"/>
                      <a:pt x="68" y="3"/>
                    </a:cubicBezTo>
                    <a:cubicBezTo>
                      <a:pt x="68" y="4"/>
                      <a:pt x="66" y="4"/>
                      <a:pt x="65" y="4"/>
                    </a:cubicBezTo>
                    <a:cubicBezTo>
                      <a:pt x="65" y="5"/>
                      <a:pt x="66" y="6"/>
                      <a:pt x="65" y="6"/>
                    </a:cubicBezTo>
                    <a:cubicBezTo>
                      <a:pt x="64" y="7"/>
                      <a:pt x="59" y="9"/>
                      <a:pt x="59" y="10"/>
                    </a:cubicBezTo>
                    <a:cubicBezTo>
                      <a:pt x="58" y="11"/>
                      <a:pt x="53" y="10"/>
                      <a:pt x="51" y="10"/>
                    </a:cubicBezTo>
                    <a:cubicBezTo>
                      <a:pt x="48" y="9"/>
                      <a:pt x="47" y="12"/>
                      <a:pt x="46" y="11"/>
                    </a:cubicBezTo>
                    <a:cubicBezTo>
                      <a:pt x="45" y="10"/>
                      <a:pt x="41" y="9"/>
                      <a:pt x="40" y="8"/>
                    </a:cubicBezTo>
                    <a:cubicBezTo>
                      <a:pt x="39" y="8"/>
                      <a:pt x="38" y="7"/>
                      <a:pt x="37" y="8"/>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90" name="Freeform 397"/>
              <p:cNvSpPr>
                <a:spLocks/>
              </p:cNvSpPr>
              <p:nvPr/>
            </p:nvSpPr>
            <p:spPr bwMode="auto">
              <a:xfrm>
                <a:off x="7473950" y="4271963"/>
                <a:ext cx="26988" cy="14288"/>
              </a:xfrm>
              <a:custGeom>
                <a:avLst/>
                <a:gdLst>
                  <a:gd name="T0" fmla="*/ 3 w 12"/>
                  <a:gd name="T1" fmla="*/ 1 h 6"/>
                  <a:gd name="T2" fmla="*/ 5 w 12"/>
                  <a:gd name="T3" fmla="*/ 1 h 6"/>
                  <a:gd name="T4" fmla="*/ 9 w 12"/>
                  <a:gd name="T5" fmla="*/ 0 h 6"/>
                  <a:gd name="T6" fmla="*/ 11 w 12"/>
                  <a:gd name="T7" fmla="*/ 2 h 6"/>
                  <a:gd name="T8" fmla="*/ 8 w 12"/>
                  <a:gd name="T9" fmla="*/ 4 h 6"/>
                  <a:gd name="T10" fmla="*/ 3 w 12"/>
                  <a:gd name="T11" fmla="*/ 4 h 6"/>
                  <a:gd name="T12" fmla="*/ 0 w 12"/>
                  <a:gd name="T13" fmla="*/ 5 h 6"/>
                  <a:gd name="T14" fmla="*/ 3 w 12"/>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3" y="1"/>
                    </a:moveTo>
                    <a:cubicBezTo>
                      <a:pt x="4" y="2"/>
                      <a:pt x="4" y="2"/>
                      <a:pt x="5" y="1"/>
                    </a:cubicBezTo>
                    <a:cubicBezTo>
                      <a:pt x="7" y="1"/>
                      <a:pt x="8" y="0"/>
                      <a:pt x="9" y="0"/>
                    </a:cubicBezTo>
                    <a:cubicBezTo>
                      <a:pt x="9" y="0"/>
                      <a:pt x="12" y="2"/>
                      <a:pt x="11" y="2"/>
                    </a:cubicBezTo>
                    <a:cubicBezTo>
                      <a:pt x="10" y="3"/>
                      <a:pt x="9" y="4"/>
                      <a:pt x="8" y="4"/>
                    </a:cubicBezTo>
                    <a:cubicBezTo>
                      <a:pt x="6" y="4"/>
                      <a:pt x="3" y="4"/>
                      <a:pt x="3" y="4"/>
                    </a:cubicBezTo>
                    <a:cubicBezTo>
                      <a:pt x="2" y="4"/>
                      <a:pt x="0" y="6"/>
                      <a:pt x="0" y="5"/>
                    </a:cubicBezTo>
                    <a:cubicBezTo>
                      <a:pt x="0" y="4"/>
                      <a:pt x="0" y="1"/>
                      <a:pt x="3"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91" name="Freeform 401"/>
              <p:cNvSpPr>
                <a:spLocks/>
              </p:cNvSpPr>
              <p:nvPr/>
            </p:nvSpPr>
            <p:spPr bwMode="auto">
              <a:xfrm>
                <a:off x="7407275" y="4289426"/>
                <a:ext cx="9525" cy="12700"/>
              </a:xfrm>
              <a:custGeom>
                <a:avLst/>
                <a:gdLst>
                  <a:gd name="T0" fmla="*/ 3 w 4"/>
                  <a:gd name="T1" fmla="*/ 1 h 5"/>
                  <a:gd name="T2" fmla="*/ 0 w 4"/>
                  <a:gd name="T3" fmla="*/ 3 h 5"/>
                  <a:gd name="T4" fmla="*/ 4 w 4"/>
                  <a:gd name="T5" fmla="*/ 4 h 5"/>
                  <a:gd name="T6" fmla="*/ 4 w 4"/>
                  <a:gd name="T7" fmla="*/ 1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2" y="2"/>
                      <a:pt x="0" y="3"/>
                      <a:pt x="0" y="3"/>
                    </a:cubicBezTo>
                    <a:cubicBezTo>
                      <a:pt x="0" y="4"/>
                      <a:pt x="3" y="5"/>
                      <a:pt x="4" y="4"/>
                    </a:cubicBezTo>
                    <a:cubicBezTo>
                      <a:pt x="4" y="3"/>
                      <a:pt x="4" y="2"/>
                      <a:pt x="4" y="1"/>
                    </a:cubicBezTo>
                    <a:cubicBezTo>
                      <a:pt x="4" y="0"/>
                      <a:pt x="4" y="0"/>
                      <a:pt x="3"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92" name="Freeform 403"/>
              <p:cNvSpPr>
                <a:spLocks/>
              </p:cNvSpPr>
              <p:nvPr/>
            </p:nvSpPr>
            <p:spPr bwMode="auto">
              <a:xfrm>
                <a:off x="7319962" y="4289426"/>
                <a:ext cx="63500" cy="19050"/>
              </a:xfrm>
              <a:custGeom>
                <a:avLst/>
                <a:gdLst>
                  <a:gd name="T0" fmla="*/ 9 w 28"/>
                  <a:gd name="T1" fmla="*/ 0 h 8"/>
                  <a:gd name="T2" fmla="*/ 5 w 28"/>
                  <a:gd name="T3" fmla="*/ 1 h 8"/>
                  <a:gd name="T4" fmla="*/ 1 w 28"/>
                  <a:gd name="T5" fmla="*/ 2 h 8"/>
                  <a:gd name="T6" fmla="*/ 1 w 28"/>
                  <a:gd name="T7" fmla="*/ 6 h 8"/>
                  <a:gd name="T8" fmla="*/ 7 w 28"/>
                  <a:gd name="T9" fmla="*/ 6 h 8"/>
                  <a:gd name="T10" fmla="*/ 11 w 28"/>
                  <a:gd name="T11" fmla="*/ 6 h 8"/>
                  <a:gd name="T12" fmla="*/ 14 w 28"/>
                  <a:gd name="T13" fmla="*/ 7 h 8"/>
                  <a:gd name="T14" fmla="*/ 18 w 28"/>
                  <a:gd name="T15" fmla="*/ 6 h 8"/>
                  <a:gd name="T16" fmla="*/ 21 w 28"/>
                  <a:gd name="T17" fmla="*/ 7 h 8"/>
                  <a:gd name="T18" fmla="*/ 25 w 28"/>
                  <a:gd name="T19" fmla="*/ 6 h 8"/>
                  <a:gd name="T20" fmla="*/ 28 w 28"/>
                  <a:gd name="T21" fmla="*/ 5 h 8"/>
                  <a:gd name="T22" fmla="*/ 25 w 28"/>
                  <a:gd name="T23" fmla="*/ 3 h 8"/>
                  <a:gd name="T24" fmla="*/ 20 w 28"/>
                  <a:gd name="T25" fmla="*/ 2 h 8"/>
                  <a:gd name="T26" fmla="*/ 19 w 28"/>
                  <a:gd name="T27" fmla="*/ 4 h 8"/>
                  <a:gd name="T28" fmla="*/ 14 w 28"/>
                  <a:gd name="T29" fmla="*/ 1 h 8"/>
                  <a:gd name="T30" fmla="*/ 9 w 28"/>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8">
                    <a:moveTo>
                      <a:pt x="9" y="0"/>
                    </a:moveTo>
                    <a:cubicBezTo>
                      <a:pt x="8" y="1"/>
                      <a:pt x="7" y="0"/>
                      <a:pt x="5" y="1"/>
                    </a:cubicBezTo>
                    <a:cubicBezTo>
                      <a:pt x="3" y="1"/>
                      <a:pt x="2" y="1"/>
                      <a:pt x="1" y="2"/>
                    </a:cubicBezTo>
                    <a:cubicBezTo>
                      <a:pt x="1" y="3"/>
                      <a:pt x="0" y="5"/>
                      <a:pt x="1" y="6"/>
                    </a:cubicBezTo>
                    <a:cubicBezTo>
                      <a:pt x="2" y="6"/>
                      <a:pt x="5" y="6"/>
                      <a:pt x="7" y="6"/>
                    </a:cubicBezTo>
                    <a:cubicBezTo>
                      <a:pt x="8" y="6"/>
                      <a:pt x="10" y="6"/>
                      <a:pt x="11" y="6"/>
                    </a:cubicBezTo>
                    <a:cubicBezTo>
                      <a:pt x="12" y="6"/>
                      <a:pt x="12" y="8"/>
                      <a:pt x="14" y="7"/>
                    </a:cubicBezTo>
                    <a:cubicBezTo>
                      <a:pt x="15" y="7"/>
                      <a:pt x="17" y="6"/>
                      <a:pt x="18" y="6"/>
                    </a:cubicBezTo>
                    <a:cubicBezTo>
                      <a:pt x="19" y="6"/>
                      <a:pt x="19" y="7"/>
                      <a:pt x="21" y="7"/>
                    </a:cubicBezTo>
                    <a:cubicBezTo>
                      <a:pt x="23" y="7"/>
                      <a:pt x="24" y="6"/>
                      <a:pt x="25" y="6"/>
                    </a:cubicBezTo>
                    <a:cubicBezTo>
                      <a:pt x="26" y="5"/>
                      <a:pt x="28" y="6"/>
                      <a:pt x="28" y="5"/>
                    </a:cubicBezTo>
                    <a:cubicBezTo>
                      <a:pt x="28" y="4"/>
                      <a:pt x="28" y="3"/>
                      <a:pt x="25" y="3"/>
                    </a:cubicBezTo>
                    <a:cubicBezTo>
                      <a:pt x="23" y="2"/>
                      <a:pt x="21" y="2"/>
                      <a:pt x="20" y="2"/>
                    </a:cubicBezTo>
                    <a:cubicBezTo>
                      <a:pt x="20" y="3"/>
                      <a:pt x="20" y="5"/>
                      <a:pt x="19" y="4"/>
                    </a:cubicBezTo>
                    <a:cubicBezTo>
                      <a:pt x="18" y="3"/>
                      <a:pt x="15" y="1"/>
                      <a:pt x="14" y="1"/>
                    </a:cubicBezTo>
                    <a:cubicBezTo>
                      <a:pt x="13" y="1"/>
                      <a:pt x="12" y="0"/>
                      <a:pt x="9"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93" name="Freeform 483"/>
              <p:cNvSpPr>
                <a:spLocks/>
              </p:cNvSpPr>
              <p:nvPr/>
            </p:nvSpPr>
            <p:spPr bwMode="auto">
              <a:xfrm>
                <a:off x="5813425" y="3049588"/>
                <a:ext cx="355600" cy="258763"/>
              </a:xfrm>
              <a:custGeom>
                <a:avLst/>
                <a:gdLst>
                  <a:gd name="T0" fmla="*/ 150 w 155"/>
                  <a:gd name="T1" fmla="*/ 13 h 112"/>
                  <a:gd name="T2" fmla="*/ 144 w 155"/>
                  <a:gd name="T3" fmla="*/ 16 h 112"/>
                  <a:gd name="T4" fmla="*/ 144 w 155"/>
                  <a:gd name="T5" fmla="*/ 13 h 112"/>
                  <a:gd name="T6" fmla="*/ 136 w 155"/>
                  <a:gd name="T7" fmla="*/ 15 h 112"/>
                  <a:gd name="T8" fmla="*/ 129 w 155"/>
                  <a:gd name="T9" fmla="*/ 19 h 112"/>
                  <a:gd name="T10" fmla="*/ 122 w 155"/>
                  <a:gd name="T11" fmla="*/ 21 h 112"/>
                  <a:gd name="T12" fmla="*/ 120 w 155"/>
                  <a:gd name="T13" fmla="*/ 14 h 112"/>
                  <a:gd name="T14" fmla="*/ 118 w 155"/>
                  <a:gd name="T15" fmla="*/ 6 h 112"/>
                  <a:gd name="T16" fmla="*/ 116 w 155"/>
                  <a:gd name="T17" fmla="*/ 0 h 112"/>
                  <a:gd name="T18" fmla="*/ 110 w 155"/>
                  <a:gd name="T19" fmla="*/ 4 h 112"/>
                  <a:gd name="T20" fmla="*/ 108 w 155"/>
                  <a:gd name="T21" fmla="*/ 9 h 112"/>
                  <a:gd name="T22" fmla="*/ 103 w 155"/>
                  <a:gd name="T23" fmla="*/ 11 h 112"/>
                  <a:gd name="T24" fmla="*/ 100 w 155"/>
                  <a:gd name="T25" fmla="*/ 11 h 112"/>
                  <a:gd name="T26" fmla="*/ 97 w 155"/>
                  <a:gd name="T27" fmla="*/ 17 h 112"/>
                  <a:gd name="T28" fmla="*/ 92 w 155"/>
                  <a:gd name="T29" fmla="*/ 15 h 112"/>
                  <a:gd name="T30" fmla="*/ 85 w 155"/>
                  <a:gd name="T31" fmla="*/ 18 h 112"/>
                  <a:gd name="T32" fmla="*/ 79 w 155"/>
                  <a:gd name="T33" fmla="*/ 18 h 112"/>
                  <a:gd name="T34" fmla="*/ 74 w 155"/>
                  <a:gd name="T35" fmla="*/ 16 h 112"/>
                  <a:gd name="T36" fmla="*/ 63 w 155"/>
                  <a:gd name="T37" fmla="*/ 14 h 112"/>
                  <a:gd name="T38" fmla="*/ 55 w 155"/>
                  <a:gd name="T39" fmla="*/ 16 h 112"/>
                  <a:gd name="T40" fmla="*/ 47 w 155"/>
                  <a:gd name="T41" fmla="*/ 17 h 112"/>
                  <a:gd name="T42" fmla="*/ 47 w 155"/>
                  <a:gd name="T43" fmla="*/ 19 h 112"/>
                  <a:gd name="T44" fmla="*/ 45 w 155"/>
                  <a:gd name="T45" fmla="*/ 26 h 112"/>
                  <a:gd name="T46" fmla="*/ 40 w 155"/>
                  <a:gd name="T47" fmla="*/ 30 h 112"/>
                  <a:gd name="T48" fmla="*/ 31 w 155"/>
                  <a:gd name="T49" fmla="*/ 33 h 112"/>
                  <a:gd name="T50" fmla="*/ 28 w 155"/>
                  <a:gd name="T51" fmla="*/ 37 h 112"/>
                  <a:gd name="T52" fmla="*/ 21 w 155"/>
                  <a:gd name="T53" fmla="*/ 40 h 112"/>
                  <a:gd name="T54" fmla="*/ 14 w 155"/>
                  <a:gd name="T55" fmla="*/ 38 h 112"/>
                  <a:gd name="T56" fmla="*/ 6 w 155"/>
                  <a:gd name="T57" fmla="*/ 43 h 112"/>
                  <a:gd name="T58" fmla="*/ 4 w 155"/>
                  <a:gd name="T59" fmla="*/ 51 h 112"/>
                  <a:gd name="T60" fmla="*/ 0 w 155"/>
                  <a:gd name="T61" fmla="*/ 54 h 112"/>
                  <a:gd name="T62" fmla="*/ 0 w 155"/>
                  <a:gd name="T63" fmla="*/ 60 h 112"/>
                  <a:gd name="T64" fmla="*/ 1 w 155"/>
                  <a:gd name="T65" fmla="*/ 66 h 112"/>
                  <a:gd name="T66" fmla="*/ 3 w 155"/>
                  <a:gd name="T67" fmla="*/ 79 h 112"/>
                  <a:gd name="T68" fmla="*/ 4 w 155"/>
                  <a:gd name="T69" fmla="*/ 87 h 112"/>
                  <a:gd name="T70" fmla="*/ 14 w 155"/>
                  <a:gd name="T71" fmla="*/ 89 h 112"/>
                  <a:gd name="T72" fmla="*/ 12 w 155"/>
                  <a:gd name="T73" fmla="*/ 97 h 112"/>
                  <a:gd name="T74" fmla="*/ 27 w 155"/>
                  <a:gd name="T75" fmla="*/ 111 h 112"/>
                  <a:gd name="T76" fmla="*/ 40 w 155"/>
                  <a:gd name="T77" fmla="*/ 111 h 112"/>
                  <a:gd name="T78" fmla="*/ 54 w 155"/>
                  <a:gd name="T79" fmla="*/ 108 h 112"/>
                  <a:gd name="T80" fmla="*/ 62 w 155"/>
                  <a:gd name="T81" fmla="*/ 101 h 112"/>
                  <a:gd name="T82" fmla="*/ 64 w 155"/>
                  <a:gd name="T83" fmla="*/ 93 h 112"/>
                  <a:gd name="T84" fmla="*/ 76 w 155"/>
                  <a:gd name="T85" fmla="*/ 90 h 112"/>
                  <a:gd name="T86" fmla="*/ 77 w 155"/>
                  <a:gd name="T87" fmla="*/ 87 h 112"/>
                  <a:gd name="T88" fmla="*/ 83 w 155"/>
                  <a:gd name="T89" fmla="*/ 84 h 112"/>
                  <a:gd name="T90" fmla="*/ 90 w 155"/>
                  <a:gd name="T91" fmla="*/ 84 h 112"/>
                  <a:gd name="T92" fmla="*/ 96 w 155"/>
                  <a:gd name="T93" fmla="*/ 81 h 112"/>
                  <a:gd name="T94" fmla="*/ 97 w 155"/>
                  <a:gd name="T95" fmla="*/ 72 h 112"/>
                  <a:gd name="T96" fmla="*/ 99 w 155"/>
                  <a:gd name="T97" fmla="*/ 67 h 112"/>
                  <a:gd name="T98" fmla="*/ 103 w 155"/>
                  <a:gd name="T99" fmla="*/ 66 h 112"/>
                  <a:gd name="T100" fmla="*/ 104 w 155"/>
                  <a:gd name="T101" fmla="*/ 60 h 112"/>
                  <a:gd name="T102" fmla="*/ 105 w 155"/>
                  <a:gd name="T103" fmla="*/ 55 h 112"/>
                  <a:gd name="T104" fmla="*/ 115 w 155"/>
                  <a:gd name="T105" fmla="*/ 54 h 112"/>
                  <a:gd name="T106" fmla="*/ 114 w 155"/>
                  <a:gd name="T107" fmla="*/ 49 h 112"/>
                  <a:gd name="T108" fmla="*/ 117 w 155"/>
                  <a:gd name="T109" fmla="*/ 46 h 112"/>
                  <a:gd name="T110" fmla="*/ 120 w 155"/>
                  <a:gd name="T111" fmla="*/ 43 h 112"/>
                  <a:gd name="T112" fmla="*/ 122 w 155"/>
                  <a:gd name="T113" fmla="*/ 40 h 112"/>
                  <a:gd name="T114" fmla="*/ 119 w 155"/>
                  <a:gd name="T115" fmla="*/ 33 h 112"/>
                  <a:gd name="T116" fmla="*/ 122 w 155"/>
                  <a:gd name="T117" fmla="*/ 25 h 112"/>
                  <a:gd name="T118" fmla="*/ 128 w 155"/>
                  <a:gd name="T119" fmla="*/ 24 h 112"/>
                  <a:gd name="T120" fmla="*/ 148 w 155"/>
                  <a:gd name="T121" fmla="*/ 21 h 112"/>
                  <a:gd name="T122" fmla="*/ 154 w 155"/>
                  <a:gd name="T123" fmla="*/ 18 h 112"/>
                  <a:gd name="T124" fmla="*/ 155 w 155"/>
                  <a:gd name="T125" fmla="*/ 1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5" h="112">
                    <a:moveTo>
                      <a:pt x="155" y="14"/>
                    </a:moveTo>
                    <a:cubicBezTo>
                      <a:pt x="154" y="14"/>
                      <a:pt x="154" y="14"/>
                      <a:pt x="154" y="14"/>
                    </a:cubicBezTo>
                    <a:cubicBezTo>
                      <a:pt x="153" y="13"/>
                      <a:pt x="152" y="13"/>
                      <a:pt x="151" y="13"/>
                    </a:cubicBezTo>
                    <a:cubicBezTo>
                      <a:pt x="151" y="12"/>
                      <a:pt x="150" y="12"/>
                      <a:pt x="150" y="13"/>
                    </a:cubicBezTo>
                    <a:cubicBezTo>
                      <a:pt x="149" y="13"/>
                      <a:pt x="149" y="13"/>
                      <a:pt x="149" y="13"/>
                    </a:cubicBezTo>
                    <a:cubicBezTo>
                      <a:pt x="148" y="13"/>
                      <a:pt x="148" y="14"/>
                      <a:pt x="147" y="15"/>
                    </a:cubicBezTo>
                    <a:cubicBezTo>
                      <a:pt x="146" y="15"/>
                      <a:pt x="146" y="16"/>
                      <a:pt x="145" y="16"/>
                    </a:cubicBezTo>
                    <a:cubicBezTo>
                      <a:pt x="144" y="16"/>
                      <a:pt x="144" y="16"/>
                      <a:pt x="144" y="16"/>
                    </a:cubicBezTo>
                    <a:cubicBezTo>
                      <a:pt x="144" y="16"/>
                      <a:pt x="144" y="16"/>
                      <a:pt x="144" y="16"/>
                    </a:cubicBezTo>
                    <a:cubicBezTo>
                      <a:pt x="144" y="15"/>
                      <a:pt x="144" y="15"/>
                      <a:pt x="144" y="14"/>
                    </a:cubicBezTo>
                    <a:cubicBezTo>
                      <a:pt x="144" y="14"/>
                      <a:pt x="145" y="13"/>
                      <a:pt x="145" y="13"/>
                    </a:cubicBezTo>
                    <a:cubicBezTo>
                      <a:pt x="145" y="13"/>
                      <a:pt x="145" y="13"/>
                      <a:pt x="144" y="13"/>
                    </a:cubicBezTo>
                    <a:cubicBezTo>
                      <a:pt x="144" y="13"/>
                      <a:pt x="144" y="13"/>
                      <a:pt x="143" y="12"/>
                    </a:cubicBezTo>
                    <a:cubicBezTo>
                      <a:pt x="143" y="12"/>
                      <a:pt x="142" y="12"/>
                      <a:pt x="141" y="12"/>
                    </a:cubicBezTo>
                    <a:cubicBezTo>
                      <a:pt x="141" y="12"/>
                      <a:pt x="140" y="13"/>
                      <a:pt x="139" y="13"/>
                    </a:cubicBezTo>
                    <a:cubicBezTo>
                      <a:pt x="138" y="14"/>
                      <a:pt x="137" y="14"/>
                      <a:pt x="136" y="15"/>
                    </a:cubicBezTo>
                    <a:cubicBezTo>
                      <a:pt x="136" y="15"/>
                      <a:pt x="136" y="15"/>
                      <a:pt x="136" y="15"/>
                    </a:cubicBezTo>
                    <a:cubicBezTo>
                      <a:pt x="135" y="15"/>
                      <a:pt x="134" y="16"/>
                      <a:pt x="134" y="17"/>
                    </a:cubicBezTo>
                    <a:cubicBezTo>
                      <a:pt x="133" y="17"/>
                      <a:pt x="133" y="18"/>
                      <a:pt x="132" y="18"/>
                    </a:cubicBezTo>
                    <a:cubicBezTo>
                      <a:pt x="132" y="18"/>
                      <a:pt x="131" y="19"/>
                      <a:pt x="129" y="19"/>
                    </a:cubicBezTo>
                    <a:cubicBezTo>
                      <a:pt x="129" y="19"/>
                      <a:pt x="129" y="19"/>
                      <a:pt x="129" y="19"/>
                    </a:cubicBezTo>
                    <a:cubicBezTo>
                      <a:pt x="126" y="20"/>
                      <a:pt x="123" y="21"/>
                      <a:pt x="122" y="21"/>
                    </a:cubicBezTo>
                    <a:cubicBezTo>
                      <a:pt x="122" y="21"/>
                      <a:pt x="122" y="21"/>
                      <a:pt x="122" y="21"/>
                    </a:cubicBezTo>
                    <a:cubicBezTo>
                      <a:pt x="122" y="21"/>
                      <a:pt x="122" y="21"/>
                      <a:pt x="122" y="21"/>
                    </a:cubicBezTo>
                    <a:cubicBezTo>
                      <a:pt x="122" y="21"/>
                      <a:pt x="121" y="21"/>
                      <a:pt x="121" y="20"/>
                    </a:cubicBezTo>
                    <a:cubicBezTo>
                      <a:pt x="120" y="19"/>
                      <a:pt x="120" y="18"/>
                      <a:pt x="120" y="18"/>
                    </a:cubicBezTo>
                    <a:cubicBezTo>
                      <a:pt x="120" y="18"/>
                      <a:pt x="120" y="18"/>
                      <a:pt x="120" y="17"/>
                    </a:cubicBezTo>
                    <a:cubicBezTo>
                      <a:pt x="120" y="17"/>
                      <a:pt x="120" y="16"/>
                      <a:pt x="120" y="14"/>
                    </a:cubicBezTo>
                    <a:cubicBezTo>
                      <a:pt x="121" y="11"/>
                      <a:pt x="121" y="7"/>
                      <a:pt x="121" y="6"/>
                    </a:cubicBezTo>
                    <a:cubicBezTo>
                      <a:pt x="121" y="6"/>
                      <a:pt x="121" y="6"/>
                      <a:pt x="121" y="6"/>
                    </a:cubicBezTo>
                    <a:cubicBezTo>
                      <a:pt x="121" y="6"/>
                      <a:pt x="121" y="7"/>
                      <a:pt x="120" y="6"/>
                    </a:cubicBezTo>
                    <a:cubicBezTo>
                      <a:pt x="119" y="6"/>
                      <a:pt x="119" y="6"/>
                      <a:pt x="118" y="6"/>
                    </a:cubicBezTo>
                    <a:cubicBezTo>
                      <a:pt x="117" y="5"/>
                      <a:pt x="117" y="4"/>
                      <a:pt x="118" y="3"/>
                    </a:cubicBezTo>
                    <a:cubicBezTo>
                      <a:pt x="118" y="3"/>
                      <a:pt x="118" y="3"/>
                      <a:pt x="118" y="3"/>
                    </a:cubicBezTo>
                    <a:cubicBezTo>
                      <a:pt x="118" y="3"/>
                      <a:pt x="117" y="2"/>
                      <a:pt x="117" y="1"/>
                    </a:cubicBezTo>
                    <a:cubicBezTo>
                      <a:pt x="116" y="1"/>
                      <a:pt x="116" y="0"/>
                      <a:pt x="116" y="0"/>
                    </a:cubicBezTo>
                    <a:cubicBezTo>
                      <a:pt x="116" y="0"/>
                      <a:pt x="115" y="0"/>
                      <a:pt x="115" y="0"/>
                    </a:cubicBezTo>
                    <a:cubicBezTo>
                      <a:pt x="114" y="0"/>
                      <a:pt x="113" y="0"/>
                      <a:pt x="113" y="0"/>
                    </a:cubicBezTo>
                    <a:cubicBezTo>
                      <a:pt x="112" y="0"/>
                      <a:pt x="112" y="1"/>
                      <a:pt x="111" y="2"/>
                    </a:cubicBezTo>
                    <a:cubicBezTo>
                      <a:pt x="111" y="3"/>
                      <a:pt x="110" y="4"/>
                      <a:pt x="110" y="4"/>
                    </a:cubicBezTo>
                    <a:cubicBezTo>
                      <a:pt x="109" y="5"/>
                      <a:pt x="109" y="5"/>
                      <a:pt x="108" y="6"/>
                    </a:cubicBezTo>
                    <a:cubicBezTo>
                      <a:pt x="107" y="6"/>
                      <a:pt x="107" y="6"/>
                      <a:pt x="106" y="7"/>
                    </a:cubicBezTo>
                    <a:cubicBezTo>
                      <a:pt x="106" y="7"/>
                      <a:pt x="107" y="8"/>
                      <a:pt x="107" y="8"/>
                    </a:cubicBezTo>
                    <a:cubicBezTo>
                      <a:pt x="108" y="9"/>
                      <a:pt x="108" y="9"/>
                      <a:pt x="108" y="9"/>
                    </a:cubicBezTo>
                    <a:cubicBezTo>
                      <a:pt x="108" y="10"/>
                      <a:pt x="108" y="10"/>
                      <a:pt x="107" y="11"/>
                    </a:cubicBezTo>
                    <a:cubicBezTo>
                      <a:pt x="107" y="11"/>
                      <a:pt x="107" y="11"/>
                      <a:pt x="106" y="12"/>
                    </a:cubicBezTo>
                    <a:cubicBezTo>
                      <a:pt x="106" y="12"/>
                      <a:pt x="104" y="12"/>
                      <a:pt x="103" y="11"/>
                    </a:cubicBezTo>
                    <a:cubicBezTo>
                      <a:pt x="103" y="11"/>
                      <a:pt x="103" y="11"/>
                      <a:pt x="103" y="11"/>
                    </a:cubicBezTo>
                    <a:cubicBezTo>
                      <a:pt x="103" y="11"/>
                      <a:pt x="103" y="11"/>
                      <a:pt x="103" y="11"/>
                    </a:cubicBezTo>
                    <a:cubicBezTo>
                      <a:pt x="103" y="11"/>
                      <a:pt x="103" y="11"/>
                      <a:pt x="103" y="11"/>
                    </a:cubicBezTo>
                    <a:cubicBezTo>
                      <a:pt x="103" y="11"/>
                      <a:pt x="103" y="11"/>
                      <a:pt x="103" y="11"/>
                    </a:cubicBezTo>
                    <a:cubicBezTo>
                      <a:pt x="102" y="11"/>
                      <a:pt x="100" y="11"/>
                      <a:pt x="100" y="11"/>
                    </a:cubicBezTo>
                    <a:cubicBezTo>
                      <a:pt x="99" y="12"/>
                      <a:pt x="99" y="13"/>
                      <a:pt x="99" y="15"/>
                    </a:cubicBezTo>
                    <a:cubicBezTo>
                      <a:pt x="99" y="15"/>
                      <a:pt x="98" y="16"/>
                      <a:pt x="98" y="16"/>
                    </a:cubicBezTo>
                    <a:cubicBezTo>
                      <a:pt x="98" y="17"/>
                      <a:pt x="98" y="17"/>
                      <a:pt x="97" y="17"/>
                    </a:cubicBezTo>
                    <a:cubicBezTo>
                      <a:pt x="97" y="17"/>
                      <a:pt x="97" y="17"/>
                      <a:pt x="97" y="17"/>
                    </a:cubicBezTo>
                    <a:cubicBezTo>
                      <a:pt x="97" y="17"/>
                      <a:pt x="97" y="17"/>
                      <a:pt x="97" y="18"/>
                    </a:cubicBezTo>
                    <a:cubicBezTo>
                      <a:pt x="96" y="18"/>
                      <a:pt x="95" y="17"/>
                      <a:pt x="94" y="16"/>
                    </a:cubicBezTo>
                    <a:cubicBezTo>
                      <a:pt x="93" y="15"/>
                      <a:pt x="92" y="15"/>
                      <a:pt x="92" y="15"/>
                    </a:cubicBezTo>
                    <a:cubicBezTo>
                      <a:pt x="92" y="15"/>
                      <a:pt x="92" y="15"/>
                      <a:pt x="92" y="15"/>
                    </a:cubicBezTo>
                    <a:cubicBezTo>
                      <a:pt x="91" y="15"/>
                      <a:pt x="91" y="15"/>
                      <a:pt x="90" y="16"/>
                    </a:cubicBezTo>
                    <a:cubicBezTo>
                      <a:pt x="89" y="16"/>
                      <a:pt x="88" y="17"/>
                      <a:pt x="87" y="17"/>
                    </a:cubicBezTo>
                    <a:cubicBezTo>
                      <a:pt x="86" y="17"/>
                      <a:pt x="86" y="17"/>
                      <a:pt x="85" y="17"/>
                    </a:cubicBezTo>
                    <a:cubicBezTo>
                      <a:pt x="85" y="17"/>
                      <a:pt x="85" y="18"/>
                      <a:pt x="85" y="18"/>
                    </a:cubicBezTo>
                    <a:cubicBezTo>
                      <a:pt x="84" y="19"/>
                      <a:pt x="84" y="19"/>
                      <a:pt x="83" y="19"/>
                    </a:cubicBezTo>
                    <a:cubicBezTo>
                      <a:pt x="82" y="19"/>
                      <a:pt x="81" y="19"/>
                      <a:pt x="80" y="19"/>
                    </a:cubicBezTo>
                    <a:cubicBezTo>
                      <a:pt x="80" y="18"/>
                      <a:pt x="79" y="18"/>
                      <a:pt x="79" y="18"/>
                    </a:cubicBezTo>
                    <a:cubicBezTo>
                      <a:pt x="79" y="18"/>
                      <a:pt x="79" y="18"/>
                      <a:pt x="79" y="18"/>
                    </a:cubicBezTo>
                    <a:cubicBezTo>
                      <a:pt x="79" y="17"/>
                      <a:pt x="79" y="17"/>
                      <a:pt x="79" y="16"/>
                    </a:cubicBezTo>
                    <a:cubicBezTo>
                      <a:pt x="79" y="16"/>
                      <a:pt x="79" y="16"/>
                      <a:pt x="79" y="16"/>
                    </a:cubicBezTo>
                    <a:cubicBezTo>
                      <a:pt x="79" y="16"/>
                      <a:pt x="77" y="16"/>
                      <a:pt x="76" y="16"/>
                    </a:cubicBezTo>
                    <a:cubicBezTo>
                      <a:pt x="75" y="16"/>
                      <a:pt x="74" y="16"/>
                      <a:pt x="74" y="16"/>
                    </a:cubicBezTo>
                    <a:cubicBezTo>
                      <a:pt x="74" y="16"/>
                      <a:pt x="73" y="16"/>
                      <a:pt x="73" y="15"/>
                    </a:cubicBezTo>
                    <a:cubicBezTo>
                      <a:pt x="72" y="14"/>
                      <a:pt x="72" y="13"/>
                      <a:pt x="71" y="13"/>
                    </a:cubicBezTo>
                    <a:cubicBezTo>
                      <a:pt x="71" y="13"/>
                      <a:pt x="69" y="13"/>
                      <a:pt x="67" y="14"/>
                    </a:cubicBezTo>
                    <a:cubicBezTo>
                      <a:pt x="65" y="14"/>
                      <a:pt x="64" y="14"/>
                      <a:pt x="63" y="14"/>
                    </a:cubicBezTo>
                    <a:cubicBezTo>
                      <a:pt x="63" y="14"/>
                      <a:pt x="62" y="13"/>
                      <a:pt x="61" y="13"/>
                    </a:cubicBezTo>
                    <a:cubicBezTo>
                      <a:pt x="60" y="12"/>
                      <a:pt x="58" y="11"/>
                      <a:pt x="58" y="12"/>
                    </a:cubicBezTo>
                    <a:cubicBezTo>
                      <a:pt x="58" y="12"/>
                      <a:pt x="57" y="13"/>
                      <a:pt x="56" y="14"/>
                    </a:cubicBezTo>
                    <a:cubicBezTo>
                      <a:pt x="56" y="15"/>
                      <a:pt x="55" y="15"/>
                      <a:pt x="55" y="16"/>
                    </a:cubicBezTo>
                    <a:cubicBezTo>
                      <a:pt x="54" y="16"/>
                      <a:pt x="52" y="16"/>
                      <a:pt x="50" y="16"/>
                    </a:cubicBezTo>
                    <a:cubicBezTo>
                      <a:pt x="50" y="15"/>
                      <a:pt x="49" y="15"/>
                      <a:pt x="49" y="15"/>
                    </a:cubicBezTo>
                    <a:cubicBezTo>
                      <a:pt x="49" y="15"/>
                      <a:pt x="48" y="16"/>
                      <a:pt x="48" y="16"/>
                    </a:cubicBezTo>
                    <a:cubicBezTo>
                      <a:pt x="48" y="16"/>
                      <a:pt x="47" y="16"/>
                      <a:pt x="47" y="17"/>
                    </a:cubicBezTo>
                    <a:cubicBezTo>
                      <a:pt x="47" y="17"/>
                      <a:pt x="47" y="17"/>
                      <a:pt x="47" y="17"/>
                    </a:cubicBezTo>
                    <a:cubicBezTo>
                      <a:pt x="47" y="17"/>
                      <a:pt x="47" y="18"/>
                      <a:pt x="47" y="19"/>
                    </a:cubicBezTo>
                    <a:cubicBezTo>
                      <a:pt x="47" y="19"/>
                      <a:pt x="47" y="19"/>
                      <a:pt x="47" y="19"/>
                    </a:cubicBezTo>
                    <a:cubicBezTo>
                      <a:pt x="47" y="19"/>
                      <a:pt x="47" y="19"/>
                      <a:pt x="47" y="19"/>
                    </a:cubicBezTo>
                    <a:cubicBezTo>
                      <a:pt x="47" y="20"/>
                      <a:pt x="46" y="21"/>
                      <a:pt x="45" y="22"/>
                    </a:cubicBezTo>
                    <a:cubicBezTo>
                      <a:pt x="45" y="23"/>
                      <a:pt x="45" y="23"/>
                      <a:pt x="45" y="23"/>
                    </a:cubicBezTo>
                    <a:cubicBezTo>
                      <a:pt x="45" y="23"/>
                      <a:pt x="45" y="24"/>
                      <a:pt x="45" y="25"/>
                    </a:cubicBezTo>
                    <a:cubicBezTo>
                      <a:pt x="45" y="25"/>
                      <a:pt x="45" y="26"/>
                      <a:pt x="45" y="26"/>
                    </a:cubicBezTo>
                    <a:cubicBezTo>
                      <a:pt x="45" y="27"/>
                      <a:pt x="44" y="28"/>
                      <a:pt x="43" y="28"/>
                    </a:cubicBezTo>
                    <a:cubicBezTo>
                      <a:pt x="43" y="29"/>
                      <a:pt x="42" y="29"/>
                      <a:pt x="42" y="29"/>
                    </a:cubicBezTo>
                    <a:cubicBezTo>
                      <a:pt x="41" y="30"/>
                      <a:pt x="41" y="30"/>
                      <a:pt x="40" y="30"/>
                    </a:cubicBezTo>
                    <a:cubicBezTo>
                      <a:pt x="40" y="30"/>
                      <a:pt x="40" y="30"/>
                      <a:pt x="40" y="30"/>
                    </a:cubicBezTo>
                    <a:cubicBezTo>
                      <a:pt x="40" y="30"/>
                      <a:pt x="40" y="29"/>
                      <a:pt x="39" y="30"/>
                    </a:cubicBezTo>
                    <a:cubicBezTo>
                      <a:pt x="38" y="30"/>
                      <a:pt x="36" y="31"/>
                      <a:pt x="34" y="32"/>
                    </a:cubicBezTo>
                    <a:cubicBezTo>
                      <a:pt x="34" y="32"/>
                      <a:pt x="33" y="32"/>
                      <a:pt x="33" y="32"/>
                    </a:cubicBezTo>
                    <a:cubicBezTo>
                      <a:pt x="33" y="33"/>
                      <a:pt x="32" y="33"/>
                      <a:pt x="31" y="33"/>
                    </a:cubicBezTo>
                    <a:cubicBezTo>
                      <a:pt x="30" y="33"/>
                      <a:pt x="29" y="33"/>
                      <a:pt x="29" y="33"/>
                    </a:cubicBezTo>
                    <a:cubicBezTo>
                      <a:pt x="29" y="33"/>
                      <a:pt x="29" y="33"/>
                      <a:pt x="29" y="34"/>
                    </a:cubicBezTo>
                    <a:cubicBezTo>
                      <a:pt x="29" y="34"/>
                      <a:pt x="29" y="35"/>
                      <a:pt x="29" y="35"/>
                    </a:cubicBezTo>
                    <a:cubicBezTo>
                      <a:pt x="29" y="36"/>
                      <a:pt x="29" y="36"/>
                      <a:pt x="28" y="37"/>
                    </a:cubicBezTo>
                    <a:cubicBezTo>
                      <a:pt x="27" y="38"/>
                      <a:pt x="26" y="39"/>
                      <a:pt x="26" y="40"/>
                    </a:cubicBezTo>
                    <a:cubicBezTo>
                      <a:pt x="25" y="40"/>
                      <a:pt x="24" y="40"/>
                      <a:pt x="23" y="40"/>
                    </a:cubicBezTo>
                    <a:cubicBezTo>
                      <a:pt x="22" y="40"/>
                      <a:pt x="21" y="40"/>
                      <a:pt x="21" y="40"/>
                    </a:cubicBezTo>
                    <a:cubicBezTo>
                      <a:pt x="21" y="40"/>
                      <a:pt x="21" y="40"/>
                      <a:pt x="21" y="40"/>
                    </a:cubicBezTo>
                    <a:cubicBezTo>
                      <a:pt x="21" y="40"/>
                      <a:pt x="21" y="40"/>
                      <a:pt x="21" y="41"/>
                    </a:cubicBezTo>
                    <a:cubicBezTo>
                      <a:pt x="20" y="41"/>
                      <a:pt x="20" y="41"/>
                      <a:pt x="19" y="42"/>
                    </a:cubicBezTo>
                    <a:cubicBezTo>
                      <a:pt x="18" y="42"/>
                      <a:pt x="17" y="40"/>
                      <a:pt x="16" y="39"/>
                    </a:cubicBezTo>
                    <a:cubicBezTo>
                      <a:pt x="15" y="38"/>
                      <a:pt x="14" y="38"/>
                      <a:pt x="14" y="38"/>
                    </a:cubicBezTo>
                    <a:cubicBezTo>
                      <a:pt x="14" y="38"/>
                      <a:pt x="12" y="37"/>
                      <a:pt x="11" y="37"/>
                    </a:cubicBezTo>
                    <a:cubicBezTo>
                      <a:pt x="10" y="37"/>
                      <a:pt x="9" y="37"/>
                      <a:pt x="9" y="36"/>
                    </a:cubicBezTo>
                    <a:cubicBezTo>
                      <a:pt x="8" y="37"/>
                      <a:pt x="8" y="38"/>
                      <a:pt x="8" y="38"/>
                    </a:cubicBezTo>
                    <a:cubicBezTo>
                      <a:pt x="7" y="39"/>
                      <a:pt x="7" y="41"/>
                      <a:pt x="6" y="43"/>
                    </a:cubicBezTo>
                    <a:cubicBezTo>
                      <a:pt x="6" y="44"/>
                      <a:pt x="6" y="45"/>
                      <a:pt x="6" y="46"/>
                    </a:cubicBezTo>
                    <a:cubicBezTo>
                      <a:pt x="6" y="47"/>
                      <a:pt x="5" y="48"/>
                      <a:pt x="4" y="48"/>
                    </a:cubicBezTo>
                    <a:cubicBezTo>
                      <a:pt x="3" y="49"/>
                      <a:pt x="3" y="49"/>
                      <a:pt x="3" y="49"/>
                    </a:cubicBezTo>
                    <a:cubicBezTo>
                      <a:pt x="2" y="50"/>
                      <a:pt x="4" y="51"/>
                      <a:pt x="4" y="51"/>
                    </a:cubicBezTo>
                    <a:cubicBezTo>
                      <a:pt x="5" y="52"/>
                      <a:pt x="5" y="52"/>
                      <a:pt x="5" y="52"/>
                    </a:cubicBezTo>
                    <a:cubicBezTo>
                      <a:pt x="4" y="52"/>
                      <a:pt x="4" y="52"/>
                      <a:pt x="4" y="52"/>
                    </a:cubicBezTo>
                    <a:cubicBezTo>
                      <a:pt x="4" y="52"/>
                      <a:pt x="1" y="52"/>
                      <a:pt x="1" y="53"/>
                    </a:cubicBezTo>
                    <a:cubicBezTo>
                      <a:pt x="1" y="53"/>
                      <a:pt x="1" y="53"/>
                      <a:pt x="0" y="54"/>
                    </a:cubicBezTo>
                    <a:cubicBezTo>
                      <a:pt x="0" y="54"/>
                      <a:pt x="0" y="55"/>
                      <a:pt x="0" y="56"/>
                    </a:cubicBezTo>
                    <a:cubicBezTo>
                      <a:pt x="0" y="56"/>
                      <a:pt x="0" y="57"/>
                      <a:pt x="0" y="58"/>
                    </a:cubicBezTo>
                    <a:cubicBezTo>
                      <a:pt x="0" y="59"/>
                      <a:pt x="0" y="60"/>
                      <a:pt x="0" y="60"/>
                    </a:cubicBezTo>
                    <a:cubicBezTo>
                      <a:pt x="0" y="60"/>
                      <a:pt x="0" y="60"/>
                      <a:pt x="0" y="60"/>
                    </a:cubicBezTo>
                    <a:cubicBezTo>
                      <a:pt x="0" y="60"/>
                      <a:pt x="1" y="60"/>
                      <a:pt x="2" y="61"/>
                    </a:cubicBezTo>
                    <a:cubicBezTo>
                      <a:pt x="3" y="61"/>
                      <a:pt x="4" y="61"/>
                      <a:pt x="4" y="62"/>
                    </a:cubicBezTo>
                    <a:cubicBezTo>
                      <a:pt x="5" y="62"/>
                      <a:pt x="4" y="63"/>
                      <a:pt x="3" y="64"/>
                    </a:cubicBezTo>
                    <a:cubicBezTo>
                      <a:pt x="2" y="65"/>
                      <a:pt x="1" y="66"/>
                      <a:pt x="1" y="66"/>
                    </a:cubicBezTo>
                    <a:cubicBezTo>
                      <a:pt x="0" y="67"/>
                      <a:pt x="2" y="71"/>
                      <a:pt x="3" y="74"/>
                    </a:cubicBezTo>
                    <a:cubicBezTo>
                      <a:pt x="3" y="75"/>
                      <a:pt x="3" y="76"/>
                      <a:pt x="3" y="77"/>
                    </a:cubicBezTo>
                    <a:cubicBezTo>
                      <a:pt x="3" y="77"/>
                      <a:pt x="3" y="77"/>
                      <a:pt x="3" y="77"/>
                    </a:cubicBezTo>
                    <a:cubicBezTo>
                      <a:pt x="3" y="78"/>
                      <a:pt x="4" y="78"/>
                      <a:pt x="3" y="79"/>
                    </a:cubicBezTo>
                    <a:cubicBezTo>
                      <a:pt x="3" y="80"/>
                      <a:pt x="3" y="84"/>
                      <a:pt x="4" y="86"/>
                    </a:cubicBezTo>
                    <a:cubicBezTo>
                      <a:pt x="4" y="86"/>
                      <a:pt x="4" y="86"/>
                      <a:pt x="4" y="86"/>
                    </a:cubicBezTo>
                    <a:cubicBezTo>
                      <a:pt x="4" y="87"/>
                      <a:pt x="4" y="87"/>
                      <a:pt x="4" y="87"/>
                    </a:cubicBezTo>
                    <a:cubicBezTo>
                      <a:pt x="4" y="87"/>
                      <a:pt x="4" y="87"/>
                      <a:pt x="4" y="87"/>
                    </a:cubicBezTo>
                    <a:cubicBezTo>
                      <a:pt x="4" y="87"/>
                      <a:pt x="5" y="87"/>
                      <a:pt x="7" y="87"/>
                    </a:cubicBezTo>
                    <a:cubicBezTo>
                      <a:pt x="8" y="87"/>
                      <a:pt x="10" y="87"/>
                      <a:pt x="11" y="87"/>
                    </a:cubicBezTo>
                    <a:cubicBezTo>
                      <a:pt x="11" y="87"/>
                      <a:pt x="11" y="87"/>
                      <a:pt x="11" y="87"/>
                    </a:cubicBezTo>
                    <a:cubicBezTo>
                      <a:pt x="12" y="88"/>
                      <a:pt x="13" y="89"/>
                      <a:pt x="14" y="89"/>
                    </a:cubicBezTo>
                    <a:cubicBezTo>
                      <a:pt x="14" y="90"/>
                      <a:pt x="14" y="91"/>
                      <a:pt x="14" y="92"/>
                    </a:cubicBezTo>
                    <a:cubicBezTo>
                      <a:pt x="14" y="92"/>
                      <a:pt x="14" y="92"/>
                      <a:pt x="14" y="92"/>
                    </a:cubicBezTo>
                    <a:cubicBezTo>
                      <a:pt x="14" y="93"/>
                      <a:pt x="14" y="94"/>
                      <a:pt x="14" y="95"/>
                    </a:cubicBezTo>
                    <a:cubicBezTo>
                      <a:pt x="13" y="95"/>
                      <a:pt x="13" y="96"/>
                      <a:pt x="12" y="97"/>
                    </a:cubicBezTo>
                    <a:cubicBezTo>
                      <a:pt x="9" y="100"/>
                      <a:pt x="5" y="104"/>
                      <a:pt x="4" y="106"/>
                    </a:cubicBezTo>
                    <a:cubicBezTo>
                      <a:pt x="6" y="106"/>
                      <a:pt x="8" y="107"/>
                      <a:pt x="11" y="108"/>
                    </a:cubicBezTo>
                    <a:cubicBezTo>
                      <a:pt x="16" y="110"/>
                      <a:pt x="22" y="111"/>
                      <a:pt x="23" y="111"/>
                    </a:cubicBezTo>
                    <a:cubicBezTo>
                      <a:pt x="23" y="111"/>
                      <a:pt x="25" y="111"/>
                      <a:pt x="27" y="111"/>
                    </a:cubicBezTo>
                    <a:cubicBezTo>
                      <a:pt x="30" y="111"/>
                      <a:pt x="34" y="111"/>
                      <a:pt x="35" y="111"/>
                    </a:cubicBezTo>
                    <a:cubicBezTo>
                      <a:pt x="36" y="111"/>
                      <a:pt x="36" y="111"/>
                      <a:pt x="37" y="111"/>
                    </a:cubicBezTo>
                    <a:cubicBezTo>
                      <a:pt x="38" y="112"/>
                      <a:pt x="39" y="112"/>
                      <a:pt x="39" y="112"/>
                    </a:cubicBezTo>
                    <a:cubicBezTo>
                      <a:pt x="39" y="112"/>
                      <a:pt x="40" y="112"/>
                      <a:pt x="40" y="111"/>
                    </a:cubicBezTo>
                    <a:cubicBezTo>
                      <a:pt x="41" y="110"/>
                      <a:pt x="43" y="108"/>
                      <a:pt x="44" y="108"/>
                    </a:cubicBezTo>
                    <a:cubicBezTo>
                      <a:pt x="44" y="108"/>
                      <a:pt x="44" y="108"/>
                      <a:pt x="44" y="108"/>
                    </a:cubicBezTo>
                    <a:cubicBezTo>
                      <a:pt x="45" y="108"/>
                      <a:pt x="45" y="108"/>
                      <a:pt x="45" y="108"/>
                    </a:cubicBezTo>
                    <a:cubicBezTo>
                      <a:pt x="48" y="108"/>
                      <a:pt x="52" y="108"/>
                      <a:pt x="54" y="108"/>
                    </a:cubicBezTo>
                    <a:cubicBezTo>
                      <a:pt x="55" y="108"/>
                      <a:pt x="61" y="106"/>
                      <a:pt x="62" y="106"/>
                    </a:cubicBezTo>
                    <a:cubicBezTo>
                      <a:pt x="62" y="106"/>
                      <a:pt x="63" y="104"/>
                      <a:pt x="63" y="104"/>
                    </a:cubicBezTo>
                    <a:cubicBezTo>
                      <a:pt x="63" y="104"/>
                      <a:pt x="63" y="104"/>
                      <a:pt x="63" y="104"/>
                    </a:cubicBezTo>
                    <a:cubicBezTo>
                      <a:pt x="63" y="103"/>
                      <a:pt x="62" y="102"/>
                      <a:pt x="62" y="101"/>
                    </a:cubicBezTo>
                    <a:cubicBezTo>
                      <a:pt x="63" y="101"/>
                      <a:pt x="63" y="100"/>
                      <a:pt x="63" y="100"/>
                    </a:cubicBezTo>
                    <a:cubicBezTo>
                      <a:pt x="62" y="99"/>
                      <a:pt x="62" y="97"/>
                      <a:pt x="63" y="96"/>
                    </a:cubicBezTo>
                    <a:cubicBezTo>
                      <a:pt x="63" y="96"/>
                      <a:pt x="63" y="95"/>
                      <a:pt x="63" y="95"/>
                    </a:cubicBezTo>
                    <a:cubicBezTo>
                      <a:pt x="63" y="94"/>
                      <a:pt x="64" y="94"/>
                      <a:pt x="64" y="93"/>
                    </a:cubicBezTo>
                    <a:cubicBezTo>
                      <a:pt x="65" y="92"/>
                      <a:pt x="67" y="91"/>
                      <a:pt x="68" y="90"/>
                    </a:cubicBezTo>
                    <a:cubicBezTo>
                      <a:pt x="70" y="89"/>
                      <a:pt x="71" y="88"/>
                      <a:pt x="71" y="88"/>
                    </a:cubicBezTo>
                    <a:cubicBezTo>
                      <a:pt x="72" y="88"/>
                      <a:pt x="73" y="88"/>
                      <a:pt x="74" y="89"/>
                    </a:cubicBezTo>
                    <a:cubicBezTo>
                      <a:pt x="74" y="89"/>
                      <a:pt x="75" y="90"/>
                      <a:pt x="76" y="90"/>
                    </a:cubicBezTo>
                    <a:cubicBezTo>
                      <a:pt x="76" y="89"/>
                      <a:pt x="78" y="89"/>
                      <a:pt x="78" y="89"/>
                    </a:cubicBezTo>
                    <a:cubicBezTo>
                      <a:pt x="79" y="88"/>
                      <a:pt x="79" y="88"/>
                      <a:pt x="79" y="88"/>
                    </a:cubicBezTo>
                    <a:cubicBezTo>
                      <a:pt x="79" y="88"/>
                      <a:pt x="78" y="88"/>
                      <a:pt x="78" y="88"/>
                    </a:cubicBezTo>
                    <a:cubicBezTo>
                      <a:pt x="78" y="87"/>
                      <a:pt x="77" y="87"/>
                      <a:pt x="77" y="87"/>
                    </a:cubicBezTo>
                    <a:cubicBezTo>
                      <a:pt x="77" y="86"/>
                      <a:pt x="77" y="86"/>
                      <a:pt x="78" y="86"/>
                    </a:cubicBezTo>
                    <a:cubicBezTo>
                      <a:pt x="78" y="85"/>
                      <a:pt x="79" y="85"/>
                      <a:pt x="79" y="85"/>
                    </a:cubicBezTo>
                    <a:cubicBezTo>
                      <a:pt x="80" y="85"/>
                      <a:pt x="81" y="85"/>
                      <a:pt x="81" y="85"/>
                    </a:cubicBezTo>
                    <a:cubicBezTo>
                      <a:pt x="82" y="84"/>
                      <a:pt x="82" y="84"/>
                      <a:pt x="83" y="84"/>
                    </a:cubicBezTo>
                    <a:cubicBezTo>
                      <a:pt x="83" y="83"/>
                      <a:pt x="84" y="83"/>
                      <a:pt x="84" y="83"/>
                    </a:cubicBezTo>
                    <a:cubicBezTo>
                      <a:pt x="85" y="83"/>
                      <a:pt x="85" y="83"/>
                      <a:pt x="86" y="83"/>
                    </a:cubicBezTo>
                    <a:cubicBezTo>
                      <a:pt x="87" y="83"/>
                      <a:pt x="87" y="83"/>
                      <a:pt x="87" y="83"/>
                    </a:cubicBezTo>
                    <a:cubicBezTo>
                      <a:pt x="88" y="83"/>
                      <a:pt x="89" y="84"/>
                      <a:pt x="90" y="84"/>
                    </a:cubicBezTo>
                    <a:cubicBezTo>
                      <a:pt x="91" y="85"/>
                      <a:pt x="91" y="85"/>
                      <a:pt x="91" y="85"/>
                    </a:cubicBezTo>
                    <a:cubicBezTo>
                      <a:pt x="91" y="85"/>
                      <a:pt x="91" y="85"/>
                      <a:pt x="91" y="85"/>
                    </a:cubicBezTo>
                    <a:cubicBezTo>
                      <a:pt x="92" y="85"/>
                      <a:pt x="92" y="85"/>
                      <a:pt x="93" y="84"/>
                    </a:cubicBezTo>
                    <a:cubicBezTo>
                      <a:pt x="94" y="83"/>
                      <a:pt x="95" y="82"/>
                      <a:pt x="96" y="81"/>
                    </a:cubicBezTo>
                    <a:cubicBezTo>
                      <a:pt x="96" y="81"/>
                      <a:pt x="96" y="80"/>
                      <a:pt x="96" y="79"/>
                    </a:cubicBezTo>
                    <a:cubicBezTo>
                      <a:pt x="96" y="77"/>
                      <a:pt x="95" y="75"/>
                      <a:pt x="96" y="75"/>
                    </a:cubicBezTo>
                    <a:cubicBezTo>
                      <a:pt x="96" y="74"/>
                      <a:pt x="96" y="74"/>
                      <a:pt x="97" y="74"/>
                    </a:cubicBezTo>
                    <a:cubicBezTo>
                      <a:pt x="97" y="73"/>
                      <a:pt x="97" y="73"/>
                      <a:pt x="97" y="72"/>
                    </a:cubicBezTo>
                    <a:cubicBezTo>
                      <a:pt x="97" y="71"/>
                      <a:pt x="98" y="70"/>
                      <a:pt x="98" y="70"/>
                    </a:cubicBezTo>
                    <a:cubicBezTo>
                      <a:pt x="98" y="70"/>
                      <a:pt x="98" y="70"/>
                      <a:pt x="98" y="70"/>
                    </a:cubicBezTo>
                    <a:cubicBezTo>
                      <a:pt x="98" y="68"/>
                      <a:pt x="98" y="67"/>
                      <a:pt x="98" y="67"/>
                    </a:cubicBezTo>
                    <a:cubicBezTo>
                      <a:pt x="98" y="67"/>
                      <a:pt x="99" y="67"/>
                      <a:pt x="99" y="67"/>
                    </a:cubicBezTo>
                    <a:cubicBezTo>
                      <a:pt x="99" y="67"/>
                      <a:pt x="99" y="67"/>
                      <a:pt x="99" y="67"/>
                    </a:cubicBezTo>
                    <a:cubicBezTo>
                      <a:pt x="99" y="67"/>
                      <a:pt x="100" y="67"/>
                      <a:pt x="100" y="67"/>
                    </a:cubicBezTo>
                    <a:cubicBezTo>
                      <a:pt x="101" y="66"/>
                      <a:pt x="101" y="66"/>
                      <a:pt x="102" y="66"/>
                    </a:cubicBezTo>
                    <a:cubicBezTo>
                      <a:pt x="102" y="66"/>
                      <a:pt x="103" y="66"/>
                      <a:pt x="103" y="66"/>
                    </a:cubicBezTo>
                    <a:cubicBezTo>
                      <a:pt x="104" y="66"/>
                      <a:pt x="105" y="65"/>
                      <a:pt x="106" y="65"/>
                    </a:cubicBezTo>
                    <a:cubicBezTo>
                      <a:pt x="106" y="64"/>
                      <a:pt x="107" y="64"/>
                      <a:pt x="107" y="64"/>
                    </a:cubicBezTo>
                    <a:cubicBezTo>
                      <a:pt x="107" y="64"/>
                      <a:pt x="107" y="63"/>
                      <a:pt x="106" y="63"/>
                    </a:cubicBezTo>
                    <a:cubicBezTo>
                      <a:pt x="105" y="61"/>
                      <a:pt x="104" y="60"/>
                      <a:pt x="104" y="60"/>
                    </a:cubicBezTo>
                    <a:cubicBezTo>
                      <a:pt x="104" y="60"/>
                      <a:pt x="103" y="59"/>
                      <a:pt x="103" y="58"/>
                    </a:cubicBezTo>
                    <a:cubicBezTo>
                      <a:pt x="102" y="57"/>
                      <a:pt x="102" y="57"/>
                      <a:pt x="102" y="56"/>
                    </a:cubicBezTo>
                    <a:cubicBezTo>
                      <a:pt x="102" y="56"/>
                      <a:pt x="102" y="56"/>
                      <a:pt x="103" y="55"/>
                    </a:cubicBezTo>
                    <a:cubicBezTo>
                      <a:pt x="103" y="55"/>
                      <a:pt x="104" y="55"/>
                      <a:pt x="105" y="55"/>
                    </a:cubicBezTo>
                    <a:cubicBezTo>
                      <a:pt x="105" y="55"/>
                      <a:pt x="106" y="55"/>
                      <a:pt x="107" y="55"/>
                    </a:cubicBezTo>
                    <a:cubicBezTo>
                      <a:pt x="108" y="55"/>
                      <a:pt x="109" y="56"/>
                      <a:pt x="110" y="56"/>
                    </a:cubicBezTo>
                    <a:cubicBezTo>
                      <a:pt x="110" y="56"/>
                      <a:pt x="112" y="55"/>
                      <a:pt x="113" y="55"/>
                    </a:cubicBezTo>
                    <a:cubicBezTo>
                      <a:pt x="114" y="55"/>
                      <a:pt x="115" y="54"/>
                      <a:pt x="115" y="54"/>
                    </a:cubicBezTo>
                    <a:cubicBezTo>
                      <a:pt x="116" y="54"/>
                      <a:pt x="116" y="54"/>
                      <a:pt x="116" y="53"/>
                    </a:cubicBezTo>
                    <a:cubicBezTo>
                      <a:pt x="116" y="53"/>
                      <a:pt x="116" y="52"/>
                      <a:pt x="116" y="52"/>
                    </a:cubicBezTo>
                    <a:cubicBezTo>
                      <a:pt x="116" y="52"/>
                      <a:pt x="116" y="51"/>
                      <a:pt x="116" y="51"/>
                    </a:cubicBezTo>
                    <a:cubicBezTo>
                      <a:pt x="115" y="50"/>
                      <a:pt x="114" y="50"/>
                      <a:pt x="114" y="49"/>
                    </a:cubicBezTo>
                    <a:cubicBezTo>
                      <a:pt x="114" y="49"/>
                      <a:pt x="114" y="49"/>
                      <a:pt x="114" y="49"/>
                    </a:cubicBezTo>
                    <a:cubicBezTo>
                      <a:pt x="115" y="48"/>
                      <a:pt x="115" y="48"/>
                      <a:pt x="116" y="47"/>
                    </a:cubicBezTo>
                    <a:cubicBezTo>
                      <a:pt x="116" y="47"/>
                      <a:pt x="117" y="47"/>
                      <a:pt x="117" y="46"/>
                    </a:cubicBezTo>
                    <a:cubicBezTo>
                      <a:pt x="117" y="46"/>
                      <a:pt x="117" y="46"/>
                      <a:pt x="117" y="46"/>
                    </a:cubicBezTo>
                    <a:cubicBezTo>
                      <a:pt x="118" y="45"/>
                      <a:pt x="118" y="44"/>
                      <a:pt x="118" y="44"/>
                    </a:cubicBezTo>
                    <a:cubicBezTo>
                      <a:pt x="118" y="44"/>
                      <a:pt x="118" y="44"/>
                      <a:pt x="118" y="44"/>
                    </a:cubicBezTo>
                    <a:cubicBezTo>
                      <a:pt x="119" y="44"/>
                      <a:pt x="119" y="44"/>
                      <a:pt x="119" y="44"/>
                    </a:cubicBezTo>
                    <a:cubicBezTo>
                      <a:pt x="120" y="43"/>
                      <a:pt x="120" y="43"/>
                      <a:pt x="120" y="43"/>
                    </a:cubicBezTo>
                    <a:cubicBezTo>
                      <a:pt x="120" y="43"/>
                      <a:pt x="120" y="43"/>
                      <a:pt x="120" y="43"/>
                    </a:cubicBezTo>
                    <a:cubicBezTo>
                      <a:pt x="120" y="42"/>
                      <a:pt x="120" y="42"/>
                      <a:pt x="121" y="41"/>
                    </a:cubicBezTo>
                    <a:cubicBezTo>
                      <a:pt x="121" y="41"/>
                      <a:pt x="121" y="40"/>
                      <a:pt x="122" y="40"/>
                    </a:cubicBezTo>
                    <a:cubicBezTo>
                      <a:pt x="122" y="40"/>
                      <a:pt x="122" y="40"/>
                      <a:pt x="122" y="40"/>
                    </a:cubicBezTo>
                    <a:cubicBezTo>
                      <a:pt x="122" y="39"/>
                      <a:pt x="122" y="38"/>
                      <a:pt x="122" y="38"/>
                    </a:cubicBezTo>
                    <a:cubicBezTo>
                      <a:pt x="122" y="37"/>
                      <a:pt x="122" y="37"/>
                      <a:pt x="121" y="37"/>
                    </a:cubicBezTo>
                    <a:cubicBezTo>
                      <a:pt x="121" y="36"/>
                      <a:pt x="121" y="36"/>
                      <a:pt x="120" y="35"/>
                    </a:cubicBezTo>
                    <a:cubicBezTo>
                      <a:pt x="120" y="34"/>
                      <a:pt x="119" y="33"/>
                      <a:pt x="119" y="33"/>
                    </a:cubicBezTo>
                    <a:cubicBezTo>
                      <a:pt x="118" y="32"/>
                      <a:pt x="118" y="32"/>
                      <a:pt x="118" y="32"/>
                    </a:cubicBezTo>
                    <a:cubicBezTo>
                      <a:pt x="118" y="32"/>
                      <a:pt x="117" y="31"/>
                      <a:pt x="118" y="30"/>
                    </a:cubicBezTo>
                    <a:cubicBezTo>
                      <a:pt x="118" y="30"/>
                      <a:pt x="119" y="29"/>
                      <a:pt x="119" y="28"/>
                    </a:cubicBezTo>
                    <a:cubicBezTo>
                      <a:pt x="120" y="27"/>
                      <a:pt x="122" y="26"/>
                      <a:pt x="122" y="25"/>
                    </a:cubicBezTo>
                    <a:cubicBezTo>
                      <a:pt x="123" y="25"/>
                      <a:pt x="124" y="25"/>
                      <a:pt x="125" y="26"/>
                    </a:cubicBezTo>
                    <a:cubicBezTo>
                      <a:pt x="125" y="26"/>
                      <a:pt x="126" y="26"/>
                      <a:pt x="126" y="26"/>
                    </a:cubicBezTo>
                    <a:cubicBezTo>
                      <a:pt x="126" y="26"/>
                      <a:pt x="126" y="26"/>
                      <a:pt x="126" y="26"/>
                    </a:cubicBezTo>
                    <a:cubicBezTo>
                      <a:pt x="126" y="26"/>
                      <a:pt x="127" y="25"/>
                      <a:pt x="128" y="24"/>
                    </a:cubicBezTo>
                    <a:cubicBezTo>
                      <a:pt x="131" y="23"/>
                      <a:pt x="134" y="21"/>
                      <a:pt x="135" y="21"/>
                    </a:cubicBezTo>
                    <a:cubicBezTo>
                      <a:pt x="135" y="21"/>
                      <a:pt x="136" y="20"/>
                      <a:pt x="138" y="20"/>
                    </a:cubicBezTo>
                    <a:cubicBezTo>
                      <a:pt x="141" y="20"/>
                      <a:pt x="145" y="20"/>
                      <a:pt x="146" y="20"/>
                    </a:cubicBezTo>
                    <a:cubicBezTo>
                      <a:pt x="146" y="20"/>
                      <a:pt x="147" y="21"/>
                      <a:pt x="148" y="21"/>
                    </a:cubicBezTo>
                    <a:cubicBezTo>
                      <a:pt x="148" y="21"/>
                      <a:pt x="149" y="22"/>
                      <a:pt x="149" y="22"/>
                    </a:cubicBezTo>
                    <a:cubicBezTo>
                      <a:pt x="149" y="22"/>
                      <a:pt x="149" y="21"/>
                      <a:pt x="150" y="21"/>
                    </a:cubicBezTo>
                    <a:cubicBezTo>
                      <a:pt x="151" y="20"/>
                      <a:pt x="152" y="18"/>
                      <a:pt x="154" y="18"/>
                    </a:cubicBezTo>
                    <a:cubicBezTo>
                      <a:pt x="154" y="18"/>
                      <a:pt x="154" y="18"/>
                      <a:pt x="154" y="18"/>
                    </a:cubicBezTo>
                    <a:cubicBezTo>
                      <a:pt x="154" y="18"/>
                      <a:pt x="154" y="18"/>
                      <a:pt x="154" y="18"/>
                    </a:cubicBezTo>
                    <a:cubicBezTo>
                      <a:pt x="154" y="18"/>
                      <a:pt x="154" y="18"/>
                      <a:pt x="154" y="18"/>
                    </a:cubicBezTo>
                    <a:cubicBezTo>
                      <a:pt x="154" y="17"/>
                      <a:pt x="153" y="17"/>
                      <a:pt x="154" y="16"/>
                    </a:cubicBezTo>
                    <a:cubicBezTo>
                      <a:pt x="154" y="16"/>
                      <a:pt x="155" y="15"/>
                      <a:pt x="155" y="1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94" name="Freeform 484"/>
              <p:cNvSpPr>
                <a:spLocks/>
              </p:cNvSpPr>
              <p:nvPr/>
            </p:nvSpPr>
            <p:spPr bwMode="auto">
              <a:xfrm>
                <a:off x="5416550" y="2938463"/>
                <a:ext cx="160338" cy="111125"/>
              </a:xfrm>
              <a:custGeom>
                <a:avLst/>
                <a:gdLst>
                  <a:gd name="T0" fmla="*/ 70 w 70"/>
                  <a:gd name="T1" fmla="*/ 41 h 48"/>
                  <a:gd name="T2" fmla="*/ 55 w 70"/>
                  <a:gd name="T3" fmla="*/ 1 h 48"/>
                  <a:gd name="T4" fmla="*/ 54 w 70"/>
                  <a:gd name="T5" fmla="*/ 0 h 48"/>
                  <a:gd name="T6" fmla="*/ 40 w 70"/>
                  <a:gd name="T7" fmla="*/ 4 h 48"/>
                  <a:gd name="T8" fmla="*/ 37 w 70"/>
                  <a:gd name="T9" fmla="*/ 7 h 48"/>
                  <a:gd name="T10" fmla="*/ 35 w 70"/>
                  <a:gd name="T11" fmla="*/ 8 h 48"/>
                  <a:gd name="T12" fmla="*/ 32 w 70"/>
                  <a:gd name="T13" fmla="*/ 12 h 48"/>
                  <a:gd name="T14" fmla="*/ 27 w 70"/>
                  <a:gd name="T15" fmla="*/ 12 h 48"/>
                  <a:gd name="T16" fmla="*/ 25 w 70"/>
                  <a:gd name="T17" fmla="*/ 8 h 48"/>
                  <a:gd name="T18" fmla="*/ 23 w 70"/>
                  <a:gd name="T19" fmla="*/ 7 h 48"/>
                  <a:gd name="T20" fmla="*/ 20 w 70"/>
                  <a:gd name="T21" fmla="*/ 3 h 48"/>
                  <a:gd name="T22" fmla="*/ 17 w 70"/>
                  <a:gd name="T23" fmla="*/ 3 h 48"/>
                  <a:gd name="T24" fmla="*/ 14 w 70"/>
                  <a:gd name="T25" fmla="*/ 6 h 48"/>
                  <a:gd name="T26" fmla="*/ 15 w 70"/>
                  <a:gd name="T27" fmla="*/ 7 h 48"/>
                  <a:gd name="T28" fmla="*/ 16 w 70"/>
                  <a:gd name="T29" fmla="*/ 8 h 48"/>
                  <a:gd name="T30" fmla="*/ 18 w 70"/>
                  <a:gd name="T31" fmla="*/ 10 h 48"/>
                  <a:gd name="T32" fmla="*/ 18 w 70"/>
                  <a:gd name="T33" fmla="*/ 10 h 48"/>
                  <a:gd name="T34" fmla="*/ 17 w 70"/>
                  <a:gd name="T35" fmla="*/ 13 h 48"/>
                  <a:gd name="T36" fmla="*/ 17 w 70"/>
                  <a:gd name="T37" fmla="*/ 13 h 48"/>
                  <a:gd name="T38" fmla="*/ 9 w 70"/>
                  <a:gd name="T39" fmla="*/ 12 h 48"/>
                  <a:gd name="T40" fmla="*/ 3 w 70"/>
                  <a:gd name="T41" fmla="*/ 9 h 48"/>
                  <a:gd name="T42" fmla="*/ 1 w 70"/>
                  <a:gd name="T43" fmla="*/ 10 h 48"/>
                  <a:gd name="T44" fmla="*/ 2 w 70"/>
                  <a:gd name="T45" fmla="*/ 14 h 48"/>
                  <a:gd name="T46" fmla="*/ 4 w 70"/>
                  <a:gd name="T47" fmla="*/ 14 h 48"/>
                  <a:gd name="T48" fmla="*/ 7 w 70"/>
                  <a:gd name="T49" fmla="*/ 16 h 48"/>
                  <a:gd name="T50" fmla="*/ 7 w 70"/>
                  <a:gd name="T51" fmla="*/ 17 h 48"/>
                  <a:gd name="T52" fmla="*/ 7 w 70"/>
                  <a:gd name="T53" fmla="*/ 19 h 48"/>
                  <a:gd name="T54" fmla="*/ 5 w 70"/>
                  <a:gd name="T55" fmla="*/ 20 h 48"/>
                  <a:gd name="T56" fmla="*/ 10 w 70"/>
                  <a:gd name="T57" fmla="*/ 23 h 48"/>
                  <a:gd name="T58" fmla="*/ 11 w 70"/>
                  <a:gd name="T59" fmla="*/ 26 h 48"/>
                  <a:gd name="T60" fmla="*/ 8 w 70"/>
                  <a:gd name="T61" fmla="*/ 28 h 48"/>
                  <a:gd name="T62" fmla="*/ 12 w 70"/>
                  <a:gd name="T63" fmla="*/ 30 h 48"/>
                  <a:gd name="T64" fmla="*/ 16 w 70"/>
                  <a:gd name="T65" fmla="*/ 34 h 48"/>
                  <a:gd name="T66" fmla="*/ 16 w 70"/>
                  <a:gd name="T67" fmla="*/ 35 h 48"/>
                  <a:gd name="T68" fmla="*/ 18 w 70"/>
                  <a:gd name="T69" fmla="*/ 37 h 48"/>
                  <a:gd name="T70" fmla="*/ 19 w 70"/>
                  <a:gd name="T71" fmla="*/ 39 h 48"/>
                  <a:gd name="T72" fmla="*/ 23 w 70"/>
                  <a:gd name="T73" fmla="*/ 36 h 48"/>
                  <a:gd name="T74" fmla="*/ 28 w 70"/>
                  <a:gd name="T75" fmla="*/ 33 h 48"/>
                  <a:gd name="T76" fmla="*/ 35 w 70"/>
                  <a:gd name="T77" fmla="*/ 32 h 48"/>
                  <a:gd name="T78" fmla="*/ 36 w 70"/>
                  <a:gd name="T79" fmla="*/ 37 h 48"/>
                  <a:gd name="T80" fmla="*/ 36 w 70"/>
                  <a:gd name="T81" fmla="*/ 38 h 48"/>
                  <a:gd name="T82" fmla="*/ 37 w 70"/>
                  <a:gd name="T83" fmla="*/ 40 h 48"/>
                  <a:gd name="T84" fmla="*/ 35 w 70"/>
                  <a:gd name="T85" fmla="*/ 42 h 48"/>
                  <a:gd name="T86" fmla="*/ 35 w 70"/>
                  <a:gd name="T87" fmla="*/ 43 h 48"/>
                  <a:gd name="T88" fmla="*/ 38 w 70"/>
                  <a:gd name="T89" fmla="*/ 46 h 48"/>
                  <a:gd name="T90" fmla="*/ 40 w 70"/>
                  <a:gd name="T91" fmla="*/ 47 h 48"/>
                  <a:gd name="T92" fmla="*/ 45 w 70"/>
                  <a:gd name="T93" fmla="*/ 47 h 48"/>
                  <a:gd name="T94" fmla="*/ 62 w 70"/>
                  <a:gd name="T95"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 h="48">
                    <a:moveTo>
                      <a:pt x="70" y="43"/>
                    </a:moveTo>
                    <a:cubicBezTo>
                      <a:pt x="70" y="42"/>
                      <a:pt x="70" y="42"/>
                      <a:pt x="70" y="41"/>
                    </a:cubicBezTo>
                    <a:cubicBezTo>
                      <a:pt x="70" y="38"/>
                      <a:pt x="55" y="1"/>
                      <a:pt x="55" y="1"/>
                    </a:cubicBezTo>
                    <a:cubicBezTo>
                      <a:pt x="55" y="1"/>
                      <a:pt x="55" y="1"/>
                      <a:pt x="55" y="1"/>
                    </a:cubicBezTo>
                    <a:cubicBezTo>
                      <a:pt x="55" y="1"/>
                      <a:pt x="55" y="1"/>
                      <a:pt x="55" y="1"/>
                    </a:cubicBezTo>
                    <a:cubicBezTo>
                      <a:pt x="55" y="1"/>
                      <a:pt x="55" y="1"/>
                      <a:pt x="54" y="0"/>
                    </a:cubicBezTo>
                    <a:cubicBezTo>
                      <a:pt x="52" y="0"/>
                      <a:pt x="42" y="1"/>
                      <a:pt x="41" y="1"/>
                    </a:cubicBezTo>
                    <a:cubicBezTo>
                      <a:pt x="40" y="2"/>
                      <a:pt x="40" y="3"/>
                      <a:pt x="40" y="4"/>
                    </a:cubicBezTo>
                    <a:cubicBezTo>
                      <a:pt x="40" y="4"/>
                      <a:pt x="39" y="5"/>
                      <a:pt x="39" y="5"/>
                    </a:cubicBezTo>
                    <a:cubicBezTo>
                      <a:pt x="39" y="5"/>
                      <a:pt x="38" y="6"/>
                      <a:pt x="37" y="7"/>
                    </a:cubicBezTo>
                    <a:cubicBezTo>
                      <a:pt x="37" y="7"/>
                      <a:pt x="37" y="7"/>
                      <a:pt x="37" y="7"/>
                    </a:cubicBezTo>
                    <a:cubicBezTo>
                      <a:pt x="36" y="7"/>
                      <a:pt x="35" y="8"/>
                      <a:pt x="35" y="8"/>
                    </a:cubicBezTo>
                    <a:cubicBezTo>
                      <a:pt x="35" y="8"/>
                      <a:pt x="34" y="9"/>
                      <a:pt x="34" y="10"/>
                    </a:cubicBezTo>
                    <a:cubicBezTo>
                      <a:pt x="33" y="11"/>
                      <a:pt x="32" y="12"/>
                      <a:pt x="32" y="12"/>
                    </a:cubicBezTo>
                    <a:cubicBezTo>
                      <a:pt x="31" y="12"/>
                      <a:pt x="31" y="12"/>
                      <a:pt x="30" y="12"/>
                    </a:cubicBezTo>
                    <a:cubicBezTo>
                      <a:pt x="29" y="12"/>
                      <a:pt x="28" y="12"/>
                      <a:pt x="27" y="12"/>
                    </a:cubicBezTo>
                    <a:cubicBezTo>
                      <a:pt x="26" y="11"/>
                      <a:pt x="26" y="10"/>
                      <a:pt x="25" y="9"/>
                    </a:cubicBezTo>
                    <a:cubicBezTo>
                      <a:pt x="25" y="9"/>
                      <a:pt x="25" y="8"/>
                      <a:pt x="25" y="8"/>
                    </a:cubicBezTo>
                    <a:cubicBezTo>
                      <a:pt x="25" y="8"/>
                      <a:pt x="25" y="8"/>
                      <a:pt x="24" y="8"/>
                    </a:cubicBezTo>
                    <a:cubicBezTo>
                      <a:pt x="24" y="8"/>
                      <a:pt x="23" y="7"/>
                      <a:pt x="23" y="7"/>
                    </a:cubicBezTo>
                    <a:cubicBezTo>
                      <a:pt x="22" y="7"/>
                      <a:pt x="22" y="6"/>
                      <a:pt x="21" y="5"/>
                    </a:cubicBezTo>
                    <a:cubicBezTo>
                      <a:pt x="21" y="4"/>
                      <a:pt x="20" y="3"/>
                      <a:pt x="20" y="3"/>
                    </a:cubicBezTo>
                    <a:cubicBezTo>
                      <a:pt x="19" y="3"/>
                      <a:pt x="19" y="3"/>
                      <a:pt x="18" y="3"/>
                    </a:cubicBezTo>
                    <a:cubicBezTo>
                      <a:pt x="18" y="3"/>
                      <a:pt x="17" y="3"/>
                      <a:pt x="17" y="3"/>
                    </a:cubicBezTo>
                    <a:cubicBezTo>
                      <a:pt x="17" y="3"/>
                      <a:pt x="16" y="3"/>
                      <a:pt x="16" y="3"/>
                    </a:cubicBezTo>
                    <a:cubicBezTo>
                      <a:pt x="16" y="4"/>
                      <a:pt x="14" y="6"/>
                      <a:pt x="14" y="6"/>
                    </a:cubicBezTo>
                    <a:cubicBezTo>
                      <a:pt x="14" y="7"/>
                      <a:pt x="15" y="7"/>
                      <a:pt x="15" y="7"/>
                    </a:cubicBezTo>
                    <a:cubicBezTo>
                      <a:pt x="15" y="7"/>
                      <a:pt x="15" y="7"/>
                      <a:pt x="15" y="7"/>
                    </a:cubicBezTo>
                    <a:cubicBezTo>
                      <a:pt x="15" y="7"/>
                      <a:pt x="15" y="7"/>
                      <a:pt x="16" y="8"/>
                    </a:cubicBezTo>
                    <a:cubicBezTo>
                      <a:pt x="16" y="8"/>
                      <a:pt x="16" y="8"/>
                      <a:pt x="16" y="8"/>
                    </a:cubicBezTo>
                    <a:cubicBezTo>
                      <a:pt x="17" y="9"/>
                      <a:pt x="18" y="10"/>
                      <a:pt x="18" y="10"/>
                    </a:cubicBezTo>
                    <a:cubicBezTo>
                      <a:pt x="18" y="10"/>
                      <a:pt x="18" y="10"/>
                      <a:pt x="18" y="10"/>
                    </a:cubicBezTo>
                    <a:cubicBezTo>
                      <a:pt x="18" y="10"/>
                      <a:pt x="18" y="10"/>
                      <a:pt x="18" y="10"/>
                    </a:cubicBezTo>
                    <a:cubicBezTo>
                      <a:pt x="18" y="10"/>
                      <a:pt x="18" y="10"/>
                      <a:pt x="18" y="10"/>
                    </a:cubicBezTo>
                    <a:cubicBezTo>
                      <a:pt x="18" y="11"/>
                      <a:pt x="18" y="11"/>
                      <a:pt x="18" y="12"/>
                    </a:cubicBezTo>
                    <a:cubicBezTo>
                      <a:pt x="18" y="12"/>
                      <a:pt x="18" y="13"/>
                      <a:pt x="17" y="13"/>
                    </a:cubicBezTo>
                    <a:cubicBezTo>
                      <a:pt x="17" y="13"/>
                      <a:pt x="17" y="13"/>
                      <a:pt x="17" y="13"/>
                    </a:cubicBezTo>
                    <a:cubicBezTo>
                      <a:pt x="17" y="13"/>
                      <a:pt x="17" y="13"/>
                      <a:pt x="17" y="13"/>
                    </a:cubicBezTo>
                    <a:cubicBezTo>
                      <a:pt x="17" y="13"/>
                      <a:pt x="14" y="13"/>
                      <a:pt x="12" y="12"/>
                    </a:cubicBezTo>
                    <a:cubicBezTo>
                      <a:pt x="10" y="12"/>
                      <a:pt x="9" y="12"/>
                      <a:pt x="9" y="12"/>
                    </a:cubicBezTo>
                    <a:cubicBezTo>
                      <a:pt x="8" y="12"/>
                      <a:pt x="7" y="11"/>
                      <a:pt x="7" y="11"/>
                    </a:cubicBezTo>
                    <a:cubicBezTo>
                      <a:pt x="5" y="10"/>
                      <a:pt x="3" y="9"/>
                      <a:pt x="3" y="9"/>
                    </a:cubicBezTo>
                    <a:cubicBezTo>
                      <a:pt x="3" y="9"/>
                      <a:pt x="3" y="9"/>
                      <a:pt x="3" y="9"/>
                    </a:cubicBezTo>
                    <a:cubicBezTo>
                      <a:pt x="3" y="9"/>
                      <a:pt x="2" y="10"/>
                      <a:pt x="1" y="10"/>
                    </a:cubicBezTo>
                    <a:cubicBezTo>
                      <a:pt x="1" y="11"/>
                      <a:pt x="0" y="11"/>
                      <a:pt x="0" y="11"/>
                    </a:cubicBezTo>
                    <a:cubicBezTo>
                      <a:pt x="1" y="12"/>
                      <a:pt x="2" y="14"/>
                      <a:pt x="2" y="14"/>
                    </a:cubicBezTo>
                    <a:cubicBezTo>
                      <a:pt x="3" y="14"/>
                      <a:pt x="3" y="14"/>
                      <a:pt x="3" y="14"/>
                    </a:cubicBezTo>
                    <a:cubicBezTo>
                      <a:pt x="4" y="14"/>
                      <a:pt x="4" y="14"/>
                      <a:pt x="4" y="14"/>
                    </a:cubicBezTo>
                    <a:cubicBezTo>
                      <a:pt x="4" y="14"/>
                      <a:pt x="5" y="14"/>
                      <a:pt x="5" y="15"/>
                    </a:cubicBezTo>
                    <a:cubicBezTo>
                      <a:pt x="6" y="15"/>
                      <a:pt x="6" y="16"/>
                      <a:pt x="7" y="16"/>
                    </a:cubicBezTo>
                    <a:cubicBezTo>
                      <a:pt x="7" y="17"/>
                      <a:pt x="7" y="17"/>
                      <a:pt x="7" y="17"/>
                    </a:cubicBezTo>
                    <a:cubicBezTo>
                      <a:pt x="7" y="17"/>
                      <a:pt x="7" y="17"/>
                      <a:pt x="7" y="17"/>
                    </a:cubicBezTo>
                    <a:cubicBezTo>
                      <a:pt x="7" y="18"/>
                      <a:pt x="7" y="18"/>
                      <a:pt x="7" y="19"/>
                    </a:cubicBezTo>
                    <a:cubicBezTo>
                      <a:pt x="7" y="19"/>
                      <a:pt x="7" y="19"/>
                      <a:pt x="7" y="19"/>
                    </a:cubicBezTo>
                    <a:cubicBezTo>
                      <a:pt x="7" y="19"/>
                      <a:pt x="6" y="19"/>
                      <a:pt x="6" y="19"/>
                    </a:cubicBezTo>
                    <a:cubicBezTo>
                      <a:pt x="6" y="20"/>
                      <a:pt x="5" y="20"/>
                      <a:pt x="5" y="20"/>
                    </a:cubicBezTo>
                    <a:cubicBezTo>
                      <a:pt x="5" y="20"/>
                      <a:pt x="7" y="21"/>
                      <a:pt x="9" y="22"/>
                    </a:cubicBezTo>
                    <a:cubicBezTo>
                      <a:pt x="9" y="22"/>
                      <a:pt x="10" y="23"/>
                      <a:pt x="10" y="23"/>
                    </a:cubicBezTo>
                    <a:cubicBezTo>
                      <a:pt x="11" y="24"/>
                      <a:pt x="11" y="24"/>
                      <a:pt x="11" y="25"/>
                    </a:cubicBezTo>
                    <a:cubicBezTo>
                      <a:pt x="11" y="25"/>
                      <a:pt x="11" y="26"/>
                      <a:pt x="11" y="26"/>
                    </a:cubicBezTo>
                    <a:cubicBezTo>
                      <a:pt x="11" y="27"/>
                      <a:pt x="10" y="27"/>
                      <a:pt x="9" y="28"/>
                    </a:cubicBezTo>
                    <a:cubicBezTo>
                      <a:pt x="9" y="28"/>
                      <a:pt x="8" y="28"/>
                      <a:pt x="8" y="28"/>
                    </a:cubicBezTo>
                    <a:cubicBezTo>
                      <a:pt x="8" y="28"/>
                      <a:pt x="8" y="28"/>
                      <a:pt x="8" y="28"/>
                    </a:cubicBezTo>
                    <a:cubicBezTo>
                      <a:pt x="8" y="28"/>
                      <a:pt x="10" y="29"/>
                      <a:pt x="12" y="30"/>
                    </a:cubicBezTo>
                    <a:cubicBezTo>
                      <a:pt x="14" y="31"/>
                      <a:pt x="16" y="32"/>
                      <a:pt x="16" y="33"/>
                    </a:cubicBezTo>
                    <a:cubicBezTo>
                      <a:pt x="17" y="33"/>
                      <a:pt x="16" y="34"/>
                      <a:pt x="16" y="34"/>
                    </a:cubicBezTo>
                    <a:cubicBezTo>
                      <a:pt x="16" y="34"/>
                      <a:pt x="16" y="34"/>
                      <a:pt x="16" y="34"/>
                    </a:cubicBezTo>
                    <a:cubicBezTo>
                      <a:pt x="16" y="35"/>
                      <a:pt x="16" y="35"/>
                      <a:pt x="16" y="35"/>
                    </a:cubicBezTo>
                    <a:cubicBezTo>
                      <a:pt x="17" y="36"/>
                      <a:pt x="17" y="36"/>
                      <a:pt x="17" y="36"/>
                    </a:cubicBezTo>
                    <a:cubicBezTo>
                      <a:pt x="18" y="37"/>
                      <a:pt x="18" y="37"/>
                      <a:pt x="18" y="37"/>
                    </a:cubicBezTo>
                    <a:cubicBezTo>
                      <a:pt x="18" y="38"/>
                      <a:pt x="18" y="39"/>
                      <a:pt x="18" y="40"/>
                    </a:cubicBezTo>
                    <a:cubicBezTo>
                      <a:pt x="19" y="39"/>
                      <a:pt x="19" y="39"/>
                      <a:pt x="19" y="39"/>
                    </a:cubicBezTo>
                    <a:cubicBezTo>
                      <a:pt x="20" y="38"/>
                      <a:pt x="21" y="38"/>
                      <a:pt x="21" y="38"/>
                    </a:cubicBezTo>
                    <a:cubicBezTo>
                      <a:pt x="22" y="37"/>
                      <a:pt x="22" y="36"/>
                      <a:pt x="23" y="36"/>
                    </a:cubicBezTo>
                    <a:cubicBezTo>
                      <a:pt x="24" y="35"/>
                      <a:pt x="25" y="35"/>
                      <a:pt x="26" y="34"/>
                    </a:cubicBezTo>
                    <a:cubicBezTo>
                      <a:pt x="26" y="34"/>
                      <a:pt x="27" y="34"/>
                      <a:pt x="28" y="33"/>
                    </a:cubicBezTo>
                    <a:cubicBezTo>
                      <a:pt x="29" y="32"/>
                      <a:pt x="31" y="31"/>
                      <a:pt x="32" y="31"/>
                    </a:cubicBezTo>
                    <a:cubicBezTo>
                      <a:pt x="33" y="31"/>
                      <a:pt x="34" y="31"/>
                      <a:pt x="35" y="32"/>
                    </a:cubicBezTo>
                    <a:cubicBezTo>
                      <a:pt x="36" y="33"/>
                      <a:pt x="37" y="34"/>
                      <a:pt x="37" y="35"/>
                    </a:cubicBezTo>
                    <a:cubicBezTo>
                      <a:pt x="37" y="36"/>
                      <a:pt x="37" y="37"/>
                      <a:pt x="36" y="37"/>
                    </a:cubicBezTo>
                    <a:cubicBezTo>
                      <a:pt x="36" y="37"/>
                      <a:pt x="36" y="37"/>
                      <a:pt x="36" y="37"/>
                    </a:cubicBezTo>
                    <a:cubicBezTo>
                      <a:pt x="36" y="38"/>
                      <a:pt x="36" y="38"/>
                      <a:pt x="36" y="38"/>
                    </a:cubicBezTo>
                    <a:cubicBezTo>
                      <a:pt x="36" y="38"/>
                      <a:pt x="36" y="38"/>
                      <a:pt x="36" y="38"/>
                    </a:cubicBezTo>
                    <a:cubicBezTo>
                      <a:pt x="37" y="39"/>
                      <a:pt x="38" y="40"/>
                      <a:pt x="37" y="40"/>
                    </a:cubicBezTo>
                    <a:cubicBezTo>
                      <a:pt x="37" y="41"/>
                      <a:pt x="36" y="41"/>
                      <a:pt x="36" y="41"/>
                    </a:cubicBezTo>
                    <a:cubicBezTo>
                      <a:pt x="35" y="42"/>
                      <a:pt x="35" y="42"/>
                      <a:pt x="35" y="42"/>
                    </a:cubicBezTo>
                    <a:cubicBezTo>
                      <a:pt x="35" y="42"/>
                      <a:pt x="35" y="42"/>
                      <a:pt x="35" y="43"/>
                    </a:cubicBezTo>
                    <a:cubicBezTo>
                      <a:pt x="35" y="43"/>
                      <a:pt x="35" y="43"/>
                      <a:pt x="35" y="43"/>
                    </a:cubicBezTo>
                    <a:cubicBezTo>
                      <a:pt x="36" y="43"/>
                      <a:pt x="36" y="44"/>
                      <a:pt x="36" y="44"/>
                    </a:cubicBezTo>
                    <a:cubicBezTo>
                      <a:pt x="36" y="45"/>
                      <a:pt x="37" y="45"/>
                      <a:pt x="38" y="46"/>
                    </a:cubicBezTo>
                    <a:cubicBezTo>
                      <a:pt x="39" y="46"/>
                      <a:pt x="39" y="47"/>
                      <a:pt x="40" y="47"/>
                    </a:cubicBezTo>
                    <a:cubicBezTo>
                      <a:pt x="40" y="47"/>
                      <a:pt x="40" y="47"/>
                      <a:pt x="40" y="47"/>
                    </a:cubicBezTo>
                    <a:cubicBezTo>
                      <a:pt x="40" y="47"/>
                      <a:pt x="41" y="48"/>
                      <a:pt x="42" y="48"/>
                    </a:cubicBezTo>
                    <a:cubicBezTo>
                      <a:pt x="42" y="48"/>
                      <a:pt x="43" y="47"/>
                      <a:pt x="45" y="47"/>
                    </a:cubicBezTo>
                    <a:cubicBezTo>
                      <a:pt x="47" y="46"/>
                      <a:pt x="50" y="46"/>
                      <a:pt x="54" y="45"/>
                    </a:cubicBezTo>
                    <a:cubicBezTo>
                      <a:pt x="57" y="45"/>
                      <a:pt x="60" y="44"/>
                      <a:pt x="62" y="44"/>
                    </a:cubicBezTo>
                    <a:cubicBezTo>
                      <a:pt x="65" y="43"/>
                      <a:pt x="69" y="43"/>
                      <a:pt x="70" y="4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95" name="Freeform 485"/>
              <p:cNvSpPr>
                <a:spLocks/>
              </p:cNvSpPr>
              <p:nvPr/>
            </p:nvSpPr>
            <p:spPr bwMode="auto">
              <a:xfrm>
                <a:off x="5411787" y="3009900"/>
                <a:ext cx="31750" cy="25400"/>
              </a:xfrm>
              <a:custGeom>
                <a:avLst/>
                <a:gdLst>
                  <a:gd name="T0" fmla="*/ 0 w 14"/>
                  <a:gd name="T1" fmla="*/ 0 h 11"/>
                  <a:gd name="T2" fmla="*/ 2 w 14"/>
                  <a:gd name="T3" fmla="*/ 3 h 11"/>
                  <a:gd name="T4" fmla="*/ 4 w 14"/>
                  <a:gd name="T5" fmla="*/ 5 h 11"/>
                  <a:gd name="T6" fmla="*/ 6 w 14"/>
                  <a:gd name="T7" fmla="*/ 8 h 11"/>
                  <a:gd name="T8" fmla="*/ 8 w 14"/>
                  <a:gd name="T9" fmla="*/ 9 h 11"/>
                  <a:gd name="T10" fmla="*/ 11 w 14"/>
                  <a:gd name="T11" fmla="*/ 10 h 11"/>
                  <a:gd name="T12" fmla="*/ 14 w 14"/>
                  <a:gd name="T13" fmla="*/ 11 h 11"/>
                  <a:gd name="T14" fmla="*/ 13 w 14"/>
                  <a:gd name="T15" fmla="*/ 7 h 11"/>
                  <a:gd name="T16" fmla="*/ 12 w 14"/>
                  <a:gd name="T17" fmla="*/ 6 h 11"/>
                  <a:gd name="T18" fmla="*/ 10 w 14"/>
                  <a:gd name="T19" fmla="*/ 5 h 11"/>
                  <a:gd name="T20" fmla="*/ 10 w 14"/>
                  <a:gd name="T21" fmla="*/ 5 h 11"/>
                  <a:gd name="T22" fmla="*/ 10 w 14"/>
                  <a:gd name="T23" fmla="*/ 4 h 11"/>
                  <a:gd name="T24" fmla="*/ 9 w 14"/>
                  <a:gd name="T25" fmla="*/ 2 h 11"/>
                  <a:gd name="T26" fmla="*/ 8 w 14"/>
                  <a:gd name="T27" fmla="*/ 3 h 11"/>
                  <a:gd name="T28" fmla="*/ 7 w 14"/>
                  <a:gd name="T29" fmla="*/ 3 h 11"/>
                  <a:gd name="T30" fmla="*/ 3 w 14"/>
                  <a:gd name="T31" fmla="*/ 1 h 11"/>
                  <a:gd name="T32" fmla="*/ 2 w 14"/>
                  <a:gd name="T33" fmla="*/ 0 h 11"/>
                  <a:gd name="T34" fmla="*/ 0 w 14"/>
                  <a:gd name="T35" fmla="*/ 0 h 11"/>
                  <a:gd name="T36" fmla="*/ 0 w 14"/>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1">
                    <a:moveTo>
                      <a:pt x="0" y="0"/>
                    </a:moveTo>
                    <a:cubicBezTo>
                      <a:pt x="0" y="1"/>
                      <a:pt x="1" y="2"/>
                      <a:pt x="2" y="3"/>
                    </a:cubicBezTo>
                    <a:cubicBezTo>
                      <a:pt x="2" y="4"/>
                      <a:pt x="3" y="5"/>
                      <a:pt x="4" y="5"/>
                    </a:cubicBezTo>
                    <a:cubicBezTo>
                      <a:pt x="5" y="6"/>
                      <a:pt x="5" y="7"/>
                      <a:pt x="6" y="8"/>
                    </a:cubicBezTo>
                    <a:cubicBezTo>
                      <a:pt x="7" y="8"/>
                      <a:pt x="7" y="9"/>
                      <a:pt x="8" y="9"/>
                    </a:cubicBezTo>
                    <a:cubicBezTo>
                      <a:pt x="8" y="9"/>
                      <a:pt x="10" y="10"/>
                      <a:pt x="11" y="10"/>
                    </a:cubicBezTo>
                    <a:cubicBezTo>
                      <a:pt x="12" y="10"/>
                      <a:pt x="13" y="11"/>
                      <a:pt x="14" y="11"/>
                    </a:cubicBezTo>
                    <a:cubicBezTo>
                      <a:pt x="13" y="10"/>
                      <a:pt x="13" y="8"/>
                      <a:pt x="13" y="7"/>
                    </a:cubicBezTo>
                    <a:cubicBezTo>
                      <a:pt x="13" y="7"/>
                      <a:pt x="12" y="6"/>
                      <a:pt x="12" y="6"/>
                    </a:cubicBezTo>
                    <a:cubicBezTo>
                      <a:pt x="11" y="6"/>
                      <a:pt x="11" y="5"/>
                      <a:pt x="10" y="5"/>
                    </a:cubicBezTo>
                    <a:cubicBezTo>
                      <a:pt x="10" y="5"/>
                      <a:pt x="10" y="5"/>
                      <a:pt x="10" y="5"/>
                    </a:cubicBezTo>
                    <a:cubicBezTo>
                      <a:pt x="10" y="5"/>
                      <a:pt x="10" y="4"/>
                      <a:pt x="10" y="4"/>
                    </a:cubicBezTo>
                    <a:cubicBezTo>
                      <a:pt x="10" y="3"/>
                      <a:pt x="9" y="3"/>
                      <a:pt x="9" y="2"/>
                    </a:cubicBezTo>
                    <a:cubicBezTo>
                      <a:pt x="9" y="2"/>
                      <a:pt x="8" y="2"/>
                      <a:pt x="8" y="3"/>
                    </a:cubicBezTo>
                    <a:cubicBezTo>
                      <a:pt x="8" y="3"/>
                      <a:pt x="7" y="3"/>
                      <a:pt x="7" y="3"/>
                    </a:cubicBezTo>
                    <a:cubicBezTo>
                      <a:pt x="6" y="3"/>
                      <a:pt x="4" y="2"/>
                      <a:pt x="3" y="1"/>
                    </a:cubicBezTo>
                    <a:cubicBezTo>
                      <a:pt x="3" y="0"/>
                      <a:pt x="2" y="0"/>
                      <a:pt x="2" y="0"/>
                    </a:cubicBezTo>
                    <a:cubicBezTo>
                      <a:pt x="2" y="0"/>
                      <a:pt x="1" y="0"/>
                      <a:pt x="0" y="0"/>
                    </a:cubicBezTo>
                    <a:cubicBezTo>
                      <a:pt x="0" y="0"/>
                      <a:pt x="0" y="0"/>
                      <a:pt x="0"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96" name="Freeform 486"/>
              <p:cNvSpPr>
                <a:spLocks/>
              </p:cNvSpPr>
              <p:nvPr/>
            </p:nvSpPr>
            <p:spPr bwMode="auto">
              <a:xfrm>
                <a:off x="5457825" y="2503488"/>
                <a:ext cx="1035050" cy="479425"/>
              </a:xfrm>
              <a:custGeom>
                <a:avLst/>
                <a:gdLst>
                  <a:gd name="T0" fmla="*/ 437 w 449"/>
                  <a:gd name="T1" fmla="*/ 87 h 208"/>
                  <a:gd name="T2" fmla="*/ 417 w 449"/>
                  <a:gd name="T3" fmla="*/ 77 h 208"/>
                  <a:gd name="T4" fmla="*/ 399 w 449"/>
                  <a:gd name="T5" fmla="*/ 67 h 208"/>
                  <a:gd name="T6" fmla="*/ 381 w 449"/>
                  <a:gd name="T7" fmla="*/ 63 h 208"/>
                  <a:gd name="T8" fmla="*/ 374 w 449"/>
                  <a:gd name="T9" fmla="*/ 62 h 208"/>
                  <a:gd name="T10" fmla="*/ 370 w 449"/>
                  <a:gd name="T11" fmla="*/ 69 h 208"/>
                  <a:gd name="T12" fmla="*/ 330 w 449"/>
                  <a:gd name="T13" fmla="*/ 22 h 208"/>
                  <a:gd name="T14" fmla="*/ 334 w 449"/>
                  <a:gd name="T15" fmla="*/ 15 h 208"/>
                  <a:gd name="T16" fmla="*/ 298 w 449"/>
                  <a:gd name="T17" fmla="*/ 29 h 208"/>
                  <a:gd name="T18" fmla="*/ 299 w 449"/>
                  <a:gd name="T19" fmla="*/ 20 h 208"/>
                  <a:gd name="T20" fmla="*/ 284 w 449"/>
                  <a:gd name="T21" fmla="*/ 21 h 208"/>
                  <a:gd name="T22" fmla="*/ 271 w 449"/>
                  <a:gd name="T23" fmla="*/ 19 h 208"/>
                  <a:gd name="T24" fmla="*/ 270 w 449"/>
                  <a:gd name="T25" fmla="*/ 8 h 208"/>
                  <a:gd name="T26" fmla="*/ 255 w 449"/>
                  <a:gd name="T27" fmla="*/ 1 h 208"/>
                  <a:gd name="T28" fmla="*/ 228 w 449"/>
                  <a:gd name="T29" fmla="*/ 8 h 208"/>
                  <a:gd name="T30" fmla="*/ 201 w 449"/>
                  <a:gd name="T31" fmla="*/ 16 h 208"/>
                  <a:gd name="T32" fmla="*/ 173 w 449"/>
                  <a:gd name="T33" fmla="*/ 21 h 208"/>
                  <a:gd name="T34" fmla="*/ 160 w 449"/>
                  <a:gd name="T35" fmla="*/ 23 h 208"/>
                  <a:gd name="T36" fmla="*/ 165 w 449"/>
                  <a:gd name="T37" fmla="*/ 26 h 208"/>
                  <a:gd name="T38" fmla="*/ 162 w 449"/>
                  <a:gd name="T39" fmla="*/ 31 h 208"/>
                  <a:gd name="T40" fmla="*/ 163 w 449"/>
                  <a:gd name="T41" fmla="*/ 36 h 208"/>
                  <a:gd name="T42" fmla="*/ 152 w 449"/>
                  <a:gd name="T43" fmla="*/ 50 h 208"/>
                  <a:gd name="T44" fmla="*/ 162 w 449"/>
                  <a:gd name="T45" fmla="*/ 69 h 208"/>
                  <a:gd name="T46" fmla="*/ 143 w 449"/>
                  <a:gd name="T47" fmla="*/ 73 h 208"/>
                  <a:gd name="T48" fmla="*/ 128 w 449"/>
                  <a:gd name="T49" fmla="*/ 64 h 208"/>
                  <a:gd name="T50" fmla="*/ 117 w 449"/>
                  <a:gd name="T51" fmla="*/ 65 h 208"/>
                  <a:gd name="T52" fmla="*/ 105 w 449"/>
                  <a:gd name="T53" fmla="*/ 68 h 208"/>
                  <a:gd name="T54" fmla="*/ 84 w 449"/>
                  <a:gd name="T55" fmla="*/ 66 h 208"/>
                  <a:gd name="T56" fmla="*/ 59 w 449"/>
                  <a:gd name="T57" fmla="*/ 56 h 208"/>
                  <a:gd name="T58" fmla="*/ 52 w 449"/>
                  <a:gd name="T59" fmla="*/ 56 h 208"/>
                  <a:gd name="T60" fmla="*/ 41 w 449"/>
                  <a:gd name="T61" fmla="*/ 61 h 208"/>
                  <a:gd name="T62" fmla="*/ 22 w 449"/>
                  <a:gd name="T63" fmla="*/ 70 h 208"/>
                  <a:gd name="T64" fmla="*/ 24 w 449"/>
                  <a:gd name="T65" fmla="*/ 81 h 208"/>
                  <a:gd name="T66" fmla="*/ 9 w 449"/>
                  <a:gd name="T67" fmla="*/ 76 h 208"/>
                  <a:gd name="T68" fmla="*/ 3 w 449"/>
                  <a:gd name="T69" fmla="*/ 95 h 208"/>
                  <a:gd name="T70" fmla="*/ 6 w 449"/>
                  <a:gd name="T71" fmla="*/ 112 h 208"/>
                  <a:gd name="T72" fmla="*/ 28 w 449"/>
                  <a:gd name="T73" fmla="*/ 123 h 208"/>
                  <a:gd name="T74" fmla="*/ 22 w 449"/>
                  <a:gd name="T75" fmla="*/ 129 h 208"/>
                  <a:gd name="T76" fmla="*/ 38 w 449"/>
                  <a:gd name="T77" fmla="*/ 190 h 208"/>
                  <a:gd name="T78" fmla="*/ 92 w 449"/>
                  <a:gd name="T79" fmla="*/ 191 h 208"/>
                  <a:gd name="T80" fmla="*/ 132 w 449"/>
                  <a:gd name="T81" fmla="*/ 141 h 208"/>
                  <a:gd name="T82" fmla="*/ 170 w 449"/>
                  <a:gd name="T83" fmla="*/ 170 h 208"/>
                  <a:gd name="T84" fmla="*/ 214 w 449"/>
                  <a:gd name="T85" fmla="*/ 176 h 208"/>
                  <a:gd name="T86" fmla="*/ 223 w 449"/>
                  <a:gd name="T87" fmla="*/ 199 h 208"/>
                  <a:gd name="T88" fmla="*/ 240 w 449"/>
                  <a:gd name="T89" fmla="*/ 208 h 208"/>
                  <a:gd name="T90" fmla="*/ 251 w 449"/>
                  <a:gd name="T91" fmla="*/ 197 h 208"/>
                  <a:gd name="T92" fmla="*/ 276 w 449"/>
                  <a:gd name="T93" fmla="*/ 180 h 208"/>
                  <a:gd name="T94" fmla="*/ 297 w 449"/>
                  <a:gd name="T95" fmla="*/ 178 h 208"/>
                  <a:gd name="T96" fmla="*/ 309 w 449"/>
                  <a:gd name="T97" fmla="*/ 175 h 208"/>
                  <a:gd name="T98" fmla="*/ 360 w 449"/>
                  <a:gd name="T99" fmla="*/ 179 h 208"/>
                  <a:gd name="T100" fmla="*/ 371 w 449"/>
                  <a:gd name="T101" fmla="*/ 184 h 208"/>
                  <a:gd name="T102" fmla="*/ 373 w 449"/>
                  <a:gd name="T103" fmla="*/ 176 h 208"/>
                  <a:gd name="T104" fmla="*/ 373 w 449"/>
                  <a:gd name="T105" fmla="*/ 153 h 208"/>
                  <a:gd name="T106" fmla="*/ 366 w 449"/>
                  <a:gd name="T107" fmla="*/ 151 h 208"/>
                  <a:gd name="T108" fmla="*/ 397 w 449"/>
                  <a:gd name="T109" fmla="*/ 147 h 208"/>
                  <a:gd name="T110" fmla="*/ 400 w 449"/>
                  <a:gd name="T111" fmla="*/ 125 h 208"/>
                  <a:gd name="T112" fmla="*/ 428 w 449"/>
                  <a:gd name="T113" fmla="*/ 121 h 208"/>
                  <a:gd name="T114" fmla="*/ 437 w 449"/>
                  <a:gd name="T115"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 h="208">
                    <a:moveTo>
                      <a:pt x="449" y="92"/>
                    </a:moveTo>
                    <a:cubicBezTo>
                      <a:pt x="449" y="92"/>
                      <a:pt x="449" y="92"/>
                      <a:pt x="449" y="92"/>
                    </a:cubicBezTo>
                    <a:cubicBezTo>
                      <a:pt x="448" y="92"/>
                      <a:pt x="446" y="90"/>
                      <a:pt x="444" y="89"/>
                    </a:cubicBezTo>
                    <a:cubicBezTo>
                      <a:pt x="443" y="88"/>
                      <a:pt x="442" y="87"/>
                      <a:pt x="442" y="87"/>
                    </a:cubicBezTo>
                    <a:cubicBezTo>
                      <a:pt x="442" y="87"/>
                      <a:pt x="442" y="86"/>
                      <a:pt x="442" y="85"/>
                    </a:cubicBezTo>
                    <a:cubicBezTo>
                      <a:pt x="442" y="84"/>
                      <a:pt x="442" y="84"/>
                      <a:pt x="442" y="83"/>
                    </a:cubicBezTo>
                    <a:cubicBezTo>
                      <a:pt x="442" y="83"/>
                      <a:pt x="442" y="83"/>
                      <a:pt x="442" y="83"/>
                    </a:cubicBezTo>
                    <a:cubicBezTo>
                      <a:pt x="441" y="83"/>
                      <a:pt x="440" y="84"/>
                      <a:pt x="439" y="85"/>
                    </a:cubicBezTo>
                    <a:cubicBezTo>
                      <a:pt x="438" y="86"/>
                      <a:pt x="437" y="87"/>
                      <a:pt x="437" y="87"/>
                    </a:cubicBezTo>
                    <a:cubicBezTo>
                      <a:pt x="435" y="88"/>
                      <a:pt x="432" y="87"/>
                      <a:pt x="429" y="86"/>
                    </a:cubicBezTo>
                    <a:cubicBezTo>
                      <a:pt x="429" y="86"/>
                      <a:pt x="428" y="86"/>
                      <a:pt x="427" y="86"/>
                    </a:cubicBezTo>
                    <a:cubicBezTo>
                      <a:pt x="425" y="85"/>
                      <a:pt x="425" y="84"/>
                      <a:pt x="424" y="82"/>
                    </a:cubicBezTo>
                    <a:cubicBezTo>
                      <a:pt x="424" y="82"/>
                      <a:pt x="424" y="82"/>
                      <a:pt x="424" y="82"/>
                    </a:cubicBezTo>
                    <a:cubicBezTo>
                      <a:pt x="423" y="81"/>
                      <a:pt x="424" y="81"/>
                      <a:pt x="424" y="80"/>
                    </a:cubicBezTo>
                    <a:cubicBezTo>
                      <a:pt x="424" y="80"/>
                      <a:pt x="424" y="79"/>
                      <a:pt x="424" y="79"/>
                    </a:cubicBezTo>
                    <a:cubicBezTo>
                      <a:pt x="423" y="79"/>
                      <a:pt x="423" y="78"/>
                      <a:pt x="422" y="78"/>
                    </a:cubicBezTo>
                    <a:cubicBezTo>
                      <a:pt x="421" y="77"/>
                      <a:pt x="420" y="77"/>
                      <a:pt x="419" y="77"/>
                    </a:cubicBezTo>
                    <a:cubicBezTo>
                      <a:pt x="418" y="77"/>
                      <a:pt x="418" y="77"/>
                      <a:pt x="417" y="77"/>
                    </a:cubicBezTo>
                    <a:cubicBezTo>
                      <a:pt x="416" y="77"/>
                      <a:pt x="416" y="77"/>
                      <a:pt x="415" y="76"/>
                    </a:cubicBezTo>
                    <a:cubicBezTo>
                      <a:pt x="414" y="75"/>
                      <a:pt x="414" y="74"/>
                      <a:pt x="414" y="73"/>
                    </a:cubicBezTo>
                    <a:cubicBezTo>
                      <a:pt x="414" y="73"/>
                      <a:pt x="414" y="72"/>
                      <a:pt x="414" y="72"/>
                    </a:cubicBezTo>
                    <a:cubicBezTo>
                      <a:pt x="413" y="71"/>
                      <a:pt x="413" y="70"/>
                      <a:pt x="412" y="70"/>
                    </a:cubicBezTo>
                    <a:cubicBezTo>
                      <a:pt x="412" y="69"/>
                      <a:pt x="411" y="68"/>
                      <a:pt x="411" y="68"/>
                    </a:cubicBezTo>
                    <a:cubicBezTo>
                      <a:pt x="410" y="68"/>
                      <a:pt x="409" y="67"/>
                      <a:pt x="408" y="67"/>
                    </a:cubicBezTo>
                    <a:cubicBezTo>
                      <a:pt x="406" y="66"/>
                      <a:pt x="404" y="66"/>
                      <a:pt x="403" y="66"/>
                    </a:cubicBezTo>
                    <a:cubicBezTo>
                      <a:pt x="403" y="66"/>
                      <a:pt x="402" y="66"/>
                      <a:pt x="401" y="66"/>
                    </a:cubicBezTo>
                    <a:cubicBezTo>
                      <a:pt x="400" y="67"/>
                      <a:pt x="400" y="67"/>
                      <a:pt x="399" y="67"/>
                    </a:cubicBezTo>
                    <a:cubicBezTo>
                      <a:pt x="399" y="67"/>
                      <a:pt x="399" y="68"/>
                      <a:pt x="398" y="69"/>
                    </a:cubicBezTo>
                    <a:cubicBezTo>
                      <a:pt x="398" y="69"/>
                      <a:pt x="397" y="70"/>
                      <a:pt x="397" y="70"/>
                    </a:cubicBezTo>
                    <a:cubicBezTo>
                      <a:pt x="396" y="71"/>
                      <a:pt x="394" y="70"/>
                      <a:pt x="393" y="70"/>
                    </a:cubicBezTo>
                    <a:cubicBezTo>
                      <a:pt x="392" y="69"/>
                      <a:pt x="390" y="69"/>
                      <a:pt x="390" y="69"/>
                    </a:cubicBezTo>
                    <a:cubicBezTo>
                      <a:pt x="389" y="69"/>
                      <a:pt x="388" y="69"/>
                      <a:pt x="388" y="69"/>
                    </a:cubicBezTo>
                    <a:cubicBezTo>
                      <a:pt x="387" y="69"/>
                      <a:pt x="386" y="69"/>
                      <a:pt x="384" y="69"/>
                    </a:cubicBezTo>
                    <a:cubicBezTo>
                      <a:pt x="383" y="69"/>
                      <a:pt x="382" y="68"/>
                      <a:pt x="381" y="67"/>
                    </a:cubicBezTo>
                    <a:cubicBezTo>
                      <a:pt x="381" y="67"/>
                      <a:pt x="381" y="67"/>
                      <a:pt x="381" y="66"/>
                    </a:cubicBezTo>
                    <a:cubicBezTo>
                      <a:pt x="380" y="66"/>
                      <a:pt x="380" y="64"/>
                      <a:pt x="381" y="63"/>
                    </a:cubicBezTo>
                    <a:cubicBezTo>
                      <a:pt x="381" y="63"/>
                      <a:pt x="381" y="62"/>
                      <a:pt x="381" y="62"/>
                    </a:cubicBezTo>
                    <a:cubicBezTo>
                      <a:pt x="381" y="62"/>
                      <a:pt x="380" y="62"/>
                      <a:pt x="380" y="62"/>
                    </a:cubicBezTo>
                    <a:cubicBezTo>
                      <a:pt x="379" y="61"/>
                      <a:pt x="378" y="61"/>
                      <a:pt x="377" y="61"/>
                    </a:cubicBezTo>
                    <a:cubicBezTo>
                      <a:pt x="377" y="61"/>
                      <a:pt x="377" y="60"/>
                      <a:pt x="377" y="60"/>
                    </a:cubicBezTo>
                    <a:cubicBezTo>
                      <a:pt x="377" y="60"/>
                      <a:pt x="377" y="61"/>
                      <a:pt x="377" y="61"/>
                    </a:cubicBezTo>
                    <a:cubicBezTo>
                      <a:pt x="377" y="61"/>
                      <a:pt x="377" y="61"/>
                      <a:pt x="377" y="62"/>
                    </a:cubicBezTo>
                    <a:cubicBezTo>
                      <a:pt x="377" y="62"/>
                      <a:pt x="376" y="62"/>
                      <a:pt x="375" y="62"/>
                    </a:cubicBezTo>
                    <a:cubicBezTo>
                      <a:pt x="375" y="62"/>
                      <a:pt x="375" y="62"/>
                      <a:pt x="374" y="62"/>
                    </a:cubicBezTo>
                    <a:cubicBezTo>
                      <a:pt x="374" y="62"/>
                      <a:pt x="374" y="62"/>
                      <a:pt x="374" y="62"/>
                    </a:cubicBezTo>
                    <a:cubicBezTo>
                      <a:pt x="374" y="63"/>
                      <a:pt x="374" y="63"/>
                      <a:pt x="374" y="63"/>
                    </a:cubicBezTo>
                    <a:cubicBezTo>
                      <a:pt x="374" y="63"/>
                      <a:pt x="374" y="63"/>
                      <a:pt x="374" y="63"/>
                    </a:cubicBezTo>
                    <a:cubicBezTo>
                      <a:pt x="375" y="64"/>
                      <a:pt x="375" y="64"/>
                      <a:pt x="375" y="65"/>
                    </a:cubicBezTo>
                    <a:cubicBezTo>
                      <a:pt x="375" y="65"/>
                      <a:pt x="374" y="66"/>
                      <a:pt x="373" y="66"/>
                    </a:cubicBezTo>
                    <a:cubicBezTo>
                      <a:pt x="373" y="66"/>
                      <a:pt x="373" y="66"/>
                      <a:pt x="373" y="66"/>
                    </a:cubicBezTo>
                    <a:cubicBezTo>
                      <a:pt x="372" y="66"/>
                      <a:pt x="372" y="67"/>
                      <a:pt x="372" y="67"/>
                    </a:cubicBezTo>
                    <a:cubicBezTo>
                      <a:pt x="372" y="68"/>
                      <a:pt x="372" y="68"/>
                      <a:pt x="371" y="69"/>
                    </a:cubicBezTo>
                    <a:cubicBezTo>
                      <a:pt x="371" y="69"/>
                      <a:pt x="371" y="69"/>
                      <a:pt x="371" y="69"/>
                    </a:cubicBezTo>
                    <a:cubicBezTo>
                      <a:pt x="371" y="69"/>
                      <a:pt x="370" y="70"/>
                      <a:pt x="370" y="69"/>
                    </a:cubicBezTo>
                    <a:cubicBezTo>
                      <a:pt x="370" y="69"/>
                      <a:pt x="370" y="69"/>
                      <a:pt x="370" y="69"/>
                    </a:cubicBezTo>
                    <a:cubicBezTo>
                      <a:pt x="369" y="69"/>
                      <a:pt x="366" y="63"/>
                      <a:pt x="363" y="58"/>
                    </a:cubicBezTo>
                    <a:cubicBezTo>
                      <a:pt x="360" y="54"/>
                      <a:pt x="358" y="51"/>
                      <a:pt x="358" y="50"/>
                    </a:cubicBezTo>
                    <a:cubicBezTo>
                      <a:pt x="358" y="48"/>
                      <a:pt x="353" y="43"/>
                      <a:pt x="350" y="39"/>
                    </a:cubicBezTo>
                    <a:cubicBezTo>
                      <a:pt x="348" y="36"/>
                      <a:pt x="346" y="33"/>
                      <a:pt x="346" y="33"/>
                    </a:cubicBezTo>
                    <a:cubicBezTo>
                      <a:pt x="346" y="32"/>
                      <a:pt x="345" y="31"/>
                      <a:pt x="344" y="31"/>
                    </a:cubicBezTo>
                    <a:cubicBezTo>
                      <a:pt x="343" y="30"/>
                      <a:pt x="342" y="29"/>
                      <a:pt x="341" y="29"/>
                    </a:cubicBezTo>
                    <a:cubicBezTo>
                      <a:pt x="340" y="28"/>
                      <a:pt x="338" y="27"/>
                      <a:pt x="335" y="25"/>
                    </a:cubicBezTo>
                    <a:cubicBezTo>
                      <a:pt x="333" y="24"/>
                      <a:pt x="331" y="22"/>
                      <a:pt x="330" y="22"/>
                    </a:cubicBezTo>
                    <a:cubicBezTo>
                      <a:pt x="330" y="21"/>
                      <a:pt x="330" y="21"/>
                      <a:pt x="330" y="20"/>
                    </a:cubicBezTo>
                    <a:cubicBezTo>
                      <a:pt x="330" y="20"/>
                      <a:pt x="330" y="20"/>
                      <a:pt x="330" y="19"/>
                    </a:cubicBezTo>
                    <a:cubicBezTo>
                      <a:pt x="330" y="19"/>
                      <a:pt x="330" y="19"/>
                      <a:pt x="330" y="19"/>
                    </a:cubicBezTo>
                    <a:cubicBezTo>
                      <a:pt x="330" y="19"/>
                      <a:pt x="330" y="19"/>
                      <a:pt x="330" y="19"/>
                    </a:cubicBezTo>
                    <a:cubicBezTo>
                      <a:pt x="330" y="19"/>
                      <a:pt x="330" y="19"/>
                      <a:pt x="330" y="19"/>
                    </a:cubicBezTo>
                    <a:cubicBezTo>
                      <a:pt x="330" y="19"/>
                      <a:pt x="331" y="18"/>
                      <a:pt x="331" y="18"/>
                    </a:cubicBezTo>
                    <a:cubicBezTo>
                      <a:pt x="331" y="18"/>
                      <a:pt x="332" y="18"/>
                      <a:pt x="332" y="18"/>
                    </a:cubicBezTo>
                    <a:cubicBezTo>
                      <a:pt x="332" y="17"/>
                      <a:pt x="333" y="17"/>
                      <a:pt x="333" y="17"/>
                    </a:cubicBezTo>
                    <a:cubicBezTo>
                      <a:pt x="333" y="16"/>
                      <a:pt x="333" y="16"/>
                      <a:pt x="334" y="15"/>
                    </a:cubicBezTo>
                    <a:cubicBezTo>
                      <a:pt x="334" y="14"/>
                      <a:pt x="335" y="13"/>
                      <a:pt x="335" y="13"/>
                    </a:cubicBezTo>
                    <a:cubicBezTo>
                      <a:pt x="335" y="13"/>
                      <a:pt x="319" y="20"/>
                      <a:pt x="312" y="24"/>
                    </a:cubicBezTo>
                    <a:cubicBezTo>
                      <a:pt x="310" y="24"/>
                      <a:pt x="308" y="25"/>
                      <a:pt x="308" y="25"/>
                    </a:cubicBezTo>
                    <a:cubicBezTo>
                      <a:pt x="307" y="26"/>
                      <a:pt x="307" y="27"/>
                      <a:pt x="307" y="27"/>
                    </a:cubicBezTo>
                    <a:cubicBezTo>
                      <a:pt x="307" y="28"/>
                      <a:pt x="307" y="28"/>
                      <a:pt x="307" y="29"/>
                    </a:cubicBezTo>
                    <a:cubicBezTo>
                      <a:pt x="307" y="30"/>
                      <a:pt x="306" y="30"/>
                      <a:pt x="304" y="29"/>
                    </a:cubicBezTo>
                    <a:cubicBezTo>
                      <a:pt x="303" y="29"/>
                      <a:pt x="302" y="28"/>
                      <a:pt x="302" y="28"/>
                    </a:cubicBezTo>
                    <a:cubicBezTo>
                      <a:pt x="301" y="27"/>
                      <a:pt x="300" y="27"/>
                      <a:pt x="300" y="27"/>
                    </a:cubicBezTo>
                    <a:cubicBezTo>
                      <a:pt x="300" y="27"/>
                      <a:pt x="299" y="28"/>
                      <a:pt x="298" y="29"/>
                    </a:cubicBezTo>
                    <a:cubicBezTo>
                      <a:pt x="298" y="29"/>
                      <a:pt x="297" y="30"/>
                      <a:pt x="297" y="30"/>
                    </a:cubicBezTo>
                    <a:cubicBezTo>
                      <a:pt x="297" y="30"/>
                      <a:pt x="297" y="30"/>
                      <a:pt x="297" y="30"/>
                    </a:cubicBezTo>
                    <a:cubicBezTo>
                      <a:pt x="297" y="30"/>
                      <a:pt x="297" y="30"/>
                      <a:pt x="297" y="30"/>
                    </a:cubicBezTo>
                    <a:cubicBezTo>
                      <a:pt x="296" y="30"/>
                      <a:pt x="296" y="30"/>
                      <a:pt x="296" y="30"/>
                    </a:cubicBezTo>
                    <a:cubicBezTo>
                      <a:pt x="295" y="29"/>
                      <a:pt x="295" y="29"/>
                      <a:pt x="295" y="29"/>
                    </a:cubicBezTo>
                    <a:cubicBezTo>
                      <a:pt x="295" y="29"/>
                      <a:pt x="295" y="29"/>
                      <a:pt x="295" y="29"/>
                    </a:cubicBezTo>
                    <a:cubicBezTo>
                      <a:pt x="294" y="28"/>
                      <a:pt x="294" y="27"/>
                      <a:pt x="294" y="26"/>
                    </a:cubicBezTo>
                    <a:cubicBezTo>
                      <a:pt x="294" y="25"/>
                      <a:pt x="295" y="24"/>
                      <a:pt x="296" y="23"/>
                    </a:cubicBezTo>
                    <a:cubicBezTo>
                      <a:pt x="297" y="22"/>
                      <a:pt x="299" y="20"/>
                      <a:pt x="299" y="20"/>
                    </a:cubicBezTo>
                    <a:cubicBezTo>
                      <a:pt x="298" y="20"/>
                      <a:pt x="297" y="20"/>
                      <a:pt x="296" y="21"/>
                    </a:cubicBezTo>
                    <a:cubicBezTo>
                      <a:pt x="295" y="21"/>
                      <a:pt x="295" y="22"/>
                      <a:pt x="294" y="22"/>
                    </a:cubicBezTo>
                    <a:cubicBezTo>
                      <a:pt x="293" y="22"/>
                      <a:pt x="292" y="22"/>
                      <a:pt x="291" y="21"/>
                    </a:cubicBezTo>
                    <a:cubicBezTo>
                      <a:pt x="290" y="21"/>
                      <a:pt x="289" y="20"/>
                      <a:pt x="289" y="20"/>
                    </a:cubicBezTo>
                    <a:cubicBezTo>
                      <a:pt x="289" y="20"/>
                      <a:pt x="289" y="20"/>
                      <a:pt x="289" y="20"/>
                    </a:cubicBezTo>
                    <a:cubicBezTo>
                      <a:pt x="289" y="21"/>
                      <a:pt x="288" y="21"/>
                      <a:pt x="288" y="21"/>
                    </a:cubicBezTo>
                    <a:cubicBezTo>
                      <a:pt x="287" y="21"/>
                      <a:pt x="286" y="22"/>
                      <a:pt x="285" y="22"/>
                    </a:cubicBezTo>
                    <a:cubicBezTo>
                      <a:pt x="284" y="22"/>
                      <a:pt x="283" y="22"/>
                      <a:pt x="283" y="21"/>
                    </a:cubicBezTo>
                    <a:cubicBezTo>
                      <a:pt x="283" y="21"/>
                      <a:pt x="283" y="21"/>
                      <a:pt x="284" y="21"/>
                    </a:cubicBezTo>
                    <a:cubicBezTo>
                      <a:pt x="284" y="21"/>
                      <a:pt x="284" y="21"/>
                      <a:pt x="284" y="21"/>
                    </a:cubicBezTo>
                    <a:cubicBezTo>
                      <a:pt x="284" y="20"/>
                      <a:pt x="284" y="20"/>
                      <a:pt x="284" y="19"/>
                    </a:cubicBezTo>
                    <a:cubicBezTo>
                      <a:pt x="284" y="19"/>
                      <a:pt x="283" y="18"/>
                      <a:pt x="283" y="17"/>
                    </a:cubicBezTo>
                    <a:cubicBezTo>
                      <a:pt x="282" y="16"/>
                      <a:pt x="282" y="16"/>
                      <a:pt x="281" y="16"/>
                    </a:cubicBezTo>
                    <a:cubicBezTo>
                      <a:pt x="281" y="16"/>
                      <a:pt x="281" y="16"/>
                      <a:pt x="281" y="16"/>
                    </a:cubicBezTo>
                    <a:cubicBezTo>
                      <a:pt x="281" y="17"/>
                      <a:pt x="281" y="17"/>
                      <a:pt x="281" y="18"/>
                    </a:cubicBezTo>
                    <a:cubicBezTo>
                      <a:pt x="281" y="18"/>
                      <a:pt x="281" y="18"/>
                      <a:pt x="281" y="18"/>
                    </a:cubicBezTo>
                    <a:cubicBezTo>
                      <a:pt x="281" y="19"/>
                      <a:pt x="275" y="19"/>
                      <a:pt x="272" y="19"/>
                    </a:cubicBezTo>
                    <a:cubicBezTo>
                      <a:pt x="272" y="19"/>
                      <a:pt x="271" y="19"/>
                      <a:pt x="271" y="19"/>
                    </a:cubicBezTo>
                    <a:cubicBezTo>
                      <a:pt x="269" y="19"/>
                      <a:pt x="269" y="18"/>
                      <a:pt x="269" y="17"/>
                    </a:cubicBezTo>
                    <a:cubicBezTo>
                      <a:pt x="269" y="17"/>
                      <a:pt x="269" y="17"/>
                      <a:pt x="269" y="17"/>
                    </a:cubicBezTo>
                    <a:cubicBezTo>
                      <a:pt x="269" y="16"/>
                      <a:pt x="270" y="15"/>
                      <a:pt x="271" y="15"/>
                    </a:cubicBezTo>
                    <a:cubicBezTo>
                      <a:pt x="271" y="15"/>
                      <a:pt x="271" y="15"/>
                      <a:pt x="271" y="15"/>
                    </a:cubicBezTo>
                    <a:cubicBezTo>
                      <a:pt x="271" y="15"/>
                      <a:pt x="271" y="15"/>
                      <a:pt x="271" y="15"/>
                    </a:cubicBezTo>
                    <a:cubicBezTo>
                      <a:pt x="271" y="15"/>
                      <a:pt x="271" y="14"/>
                      <a:pt x="271" y="13"/>
                    </a:cubicBezTo>
                    <a:cubicBezTo>
                      <a:pt x="271" y="13"/>
                      <a:pt x="271" y="12"/>
                      <a:pt x="271" y="11"/>
                    </a:cubicBezTo>
                    <a:cubicBezTo>
                      <a:pt x="271" y="11"/>
                      <a:pt x="271" y="11"/>
                      <a:pt x="271" y="11"/>
                    </a:cubicBezTo>
                    <a:cubicBezTo>
                      <a:pt x="271" y="10"/>
                      <a:pt x="271" y="9"/>
                      <a:pt x="270" y="8"/>
                    </a:cubicBezTo>
                    <a:cubicBezTo>
                      <a:pt x="270" y="7"/>
                      <a:pt x="270" y="7"/>
                      <a:pt x="270" y="7"/>
                    </a:cubicBezTo>
                    <a:cubicBezTo>
                      <a:pt x="269" y="5"/>
                      <a:pt x="267" y="1"/>
                      <a:pt x="266" y="1"/>
                    </a:cubicBezTo>
                    <a:cubicBezTo>
                      <a:pt x="266" y="1"/>
                      <a:pt x="265" y="1"/>
                      <a:pt x="265" y="1"/>
                    </a:cubicBezTo>
                    <a:cubicBezTo>
                      <a:pt x="265" y="1"/>
                      <a:pt x="265" y="1"/>
                      <a:pt x="265" y="1"/>
                    </a:cubicBezTo>
                    <a:cubicBezTo>
                      <a:pt x="264" y="1"/>
                      <a:pt x="264" y="1"/>
                      <a:pt x="263" y="1"/>
                    </a:cubicBezTo>
                    <a:cubicBezTo>
                      <a:pt x="263" y="1"/>
                      <a:pt x="263" y="2"/>
                      <a:pt x="262" y="2"/>
                    </a:cubicBezTo>
                    <a:cubicBezTo>
                      <a:pt x="262" y="3"/>
                      <a:pt x="261" y="3"/>
                      <a:pt x="261" y="3"/>
                    </a:cubicBezTo>
                    <a:cubicBezTo>
                      <a:pt x="260" y="4"/>
                      <a:pt x="258" y="3"/>
                      <a:pt x="257" y="1"/>
                    </a:cubicBezTo>
                    <a:cubicBezTo>
                      <a:pt x="256" y="1"/>
                      <a:pt x="255" y="1"/>
                      <a:pt x="255" y="1"/>
                    </a:cubicBezTo>
                    <a:cubicBezTo>
                      <a:pt x="255" y="1"/>
                      <a:pt x="254" y="0"/>
                      <a:pt x="252" y="0"/>
                    </a:cubicBezTo>
                    <a:cubicBezTo>
                      <a:pt x="249" y="0"/>
                      <a:pt x="244" y="0"/>
                      <a:pt x="244" y="0"/>
                    </a:cubicBezTo>
                    <a:cubicBezTo>
                      <a:pt x="244" y="0"/>
                      <a:pt x="244" y="0"/>
                      <a:pt x="244" y="0"/>
                    </a:cubicBezTo>
                    <a:cubicBezTo>
                      <a:pt x="244" y="0"/>
                      <a:pt x="244" y="0"/>
                      <a:pt x="244" y="1"/>
                    </a:cubicBezTo>
                    <a:cubicBezTo>
                      <a:pt x="244" y="2"/>
                      <a:pt x="244" y="2"/>
                      <a:pt x="244" y="2"/>
                    </a:cubicBezTo>
                    <a:cubicBezTo>
                      <a:pt x="243" y="3"/>
                      <a:pt x="240" y="5"/>
                      <a:pt x="239" y="6"/>
                    </a:cubicBezTo>
                    <a:cubicBezTo>
                      <a:pt x="238" y="6"/>
                      <a:pt x="238" y="6"/>
                      <a:pt x="238" y="6"/>
                    </a:cubicBezTo>
                    <a:cubicBezTo>
                      <a:pt x="237" y="6"/>
                      <a:pt x="235" y="7"/>
                      <a:pt x="233" y="7"/>
                    </a:cubicBezTo>
                    <a:cubicBezTo>
                      <a:pt x="231" y="7"/>
                      <a:pt x="228" y="7"/>
                      <a:pt x="228" y="8"/>
                    </a:cubicBezTo>
                    <a:cubicBezTo>
                      <a:pt x="227" y="8"/>
                      <a:pt x="227" y="8"/>
                      <a:pt x="226" y="8"/>
                    </a:cubicBezTo>
                    <a:cubicBezTo>
                      <a:pt x="223" y="9"/>
                      <a:pt x="218" y="11"/>
                      <a:pt x="217" y="12"/>
                    </a:cubicBezTo>
                    <a:cubicBezTo>
                      <a:pt x="216" y="12"/>
                      <a:pt x="214" y="11"/>
                      <a:pt x="213" y="11"/>
                    </a:cubicBezTo>
                    <a:cubicBezTo>
                      <a:pt x="211" y="11"/>
                      <a:pt x="209" y="11"/>
                      <a:pt x="209" y="11"/>
                    </a:cubicBezTo>
                    <a:cubicBezTo>
                      <a:pt x="208" y="11"/>
                      <a:pt x="207" y="12"/>
                      <a:pt x="207" y="12"/>
                    </a:cubicBezTo>
                    <a:cubicBezTo>
                      <a:pt x="207" y="12"/>
                      <a:pt x="207" y="12"/>
                      <a:pt x="206" y="13"/>
                    </a:cubicBezTo>
                    <a:cubicBezTo>
                      <a:pt x="206" y="13"/>
                      <a:pt x="206" y="13"/>
                      <a:pt x="206" y="14"/>
                    </a:cubicBezTo>
                    <a:cubicBezTo>
                      <a:pt x="206" y="15"/>
                      <a:pt x="206" y="15"/>
                      <a:pt x="206" y="16"/>
                    </a:cubicBezTo>
                    <a:cubicBezTo>
                      <a:pt x="206" y="17"/>
                      <a:pt x="203" y="17"/>
                      <a:pt x="201" y="16"/>
                    </a:cubicBezTo>
                    <a:cubicBezTo>
                      <a:pt x="199" y="16"/>
                      <a:pt x="197" y="16"/>
                      <a:pt x="196" y="16"/>
                    </a:cubicBezTo>
                    <a:cubicBezTo>
                      <a:pt x="195" y="16"/>
                      <a:pt x="193" y="16"/>
                      <a:pt x="192" y="17"/>
                    </a:cubicBezTo>
                    <a:cubicBezTo>
                      <a:pt x="190" y="17"/>
                      <a:pt x="189" y="17"/>
                      <a:pt x="189" y="17"/>
                    </a:cubicBezTo>
                    <a:cubicBezTo>
                      <a:pt x="188" y="18"/>
                      <a:pt x="184" y="19"/>
                      <a:pt x="181" y="19"/>
                    </a:cubicBezTo>
                    <a:cubicBezTo>
                      <a:pt x="179" y="20"/>
                      <a:pt x="178" y="20"/>
                      <a:pt x="178" y="20"/>
                    </a:cubicBezTo>
                    <a:cubicBezTo>
                      <a:pt x="178" y="20"/>
                      <a:pt x="178" y="20"/>
                      <a:pt x="178" y="20"/>
                    </a:cubicBezTo>
                    <a:cubicBezTo>
                      <a:pt x="178" y="20"/>
                      <a:pt x="177" y="21"/>
                      <a:pt x="177" y="21"/>
                    </a:cubicBezTo>
                    <a:cubicBezTo>
                      <a:pt x="177" y="22"/>
                      <a:pt x="176" y="23"/>
                      <a:pt x="176" y="23"/>
                    </a:cubicBezTo>
                    <a:cubicBezTo>
                      <a:pt x="175" y="23"/>
                      <a:pt x="174" y="22"/>
                      <a:pt x="173" y="21"/>
                    </a:cubicBezTo>
                    <a:cubicBezTo>
                      <a:pt x="173" y="21"/>
                      <a:pt x="173" y="21"/>
                      <a:pt x="173" y="20"/>
                    </a:cubicBezTo>
                    <a:cubicBezTo>
                      <a:pt x="173" y="20"/>
                      <a:pt x="172" y="21"/>
                      <a:pt x="171" y="21"/>
                    </a:cubicBezTo>
                    <a:cubicBezTo>
                      <a:pt x="169" y="21"/>
                      <a:pt x="167" y="21"/>
                      <a:pt x="167" y="21"/>
                    </a:cubicBezTo>
                    <a:cubicBezTo>
                      <a:pt x="166" y="22"/>
                      <a:pt x="165" y="21"/>
                      <a:pt x="164" y="20"/>
                    </a:cubicBezTo>
                    <a:cubicBezTo>
                      <a:pt x="164" y="20"/>
                      <a:pt x="164" y="20"/>
                      <a:pt x="164" y="20"/>
                    </a:cubicBezTo>
                    <a:cubicBezTo>
                      <a:pt x="163" y="20"/>
                      <a:pt x="162" y="20"/>
                      <a:pt x="161" y="21"/>
                    </a:cubicBezTo>
                    <a:cubicBezTo>
                      <a:pt x="160" y="21"/>
                      <a:pt x="160" y="22"/>
                      <a:pt x="160" y="22"/>
                    </a:cubicBezTo>
                    <a:cubicBezTo>
                      <a:pt x="160" y="22"/>
                      <a:pt x="160" y="22"/>
                      <a:pt x="160" y="23"/>
                    </a:cubicBezTo>
                    <a:cubicBezTo>
                      <a:pt x="160" y="23"/>
                      <a:pt x="160" y="23"/>
                      <a:pt x="160" y="23"/>
                    </a:cubicBezTo>
                    <a:cubicBezTo>
                      <a:pt x="160" y="23"/>
                      <a:pt x="160" y="23"/>
                      <a:pt x="160" y="23"/>
                    </a:cubicBezTo>
                    <a:cubicBezTo>
                      <a:pt x="160" y="23"/>
                      <a:pt x="160" y="23"/>
                      <a:pt x="160" y="23"/>
                    </a:cubicBezTo>
                    <a:cubicBezTo>
                      <a:pt x="161" y="24"/>
                      <a:pt x="160" y="24"/>
                      <a:pt x="160" y="25"/>
                    </a:cubicBezTo>
                    <a:cubicBezTo>
                      <a:pt x="160" y="25"/>
                      <a:pt x="160" y="25"/>
                      <a:pt x="160" y="25"/>
                    </a:cubicBezTo>
                    <a:cubicBezTo>
                      <a:pt x="159" y="25"/>
                      <a:pt x="159" y="25"/>
                      <a:pt x="159" y="25"/>
                    </a:cubicBezTo>
                    <a:cubicBezTo>
                      <a:pt x="159" y="25"/>
                      <a:pt x="159" y="25"/>
                      <a:pt x="159" y="25"/>
                    </a:cubicBezTo>
                    <a:cubicBezTo>
                      <a:pt x="160" y="26"/>
                      <a:pt x="162" y="26"/>
                      <a:pt x="163" y="26"/>
                    </a:cubicBezTo>
                    <a:cubicBezTo>
                      <a:pt x="164" y="26"/>
                      <a:pt x="165" y="26"/>
                      <a:pt x="165" y="26"/>
                    </a:cubicBezTo>
                    <a:cubicBezTo>
                      <a:pt x="165" y="26"/>
                      <a:pt x="165" y="26"/>
                      <a:pt x="165" y="26"/>
                    </a:cubicBezTo>
                    <a:cubicBezTo>
                      <a:pt x="165" y="26"/>
                      <a:pt x="165" y="26"/>
                      <a:pt x="165" y="26"/>
                    </a:cubicBezTo>
                    <a:cubicBezTo>
                      <a:pt x="166" y="26"/>
                      <a:pt x="166" y="26"/>
                      <a:pt x="166" y="27"/>
                    </a:cubicBezTo>
                    <a:cubicBezTo>
                      <a:pt x="166" y="27"/>
                      <a:pt x="165" y="27"/>
                      <a:pt x="165" y="27"/>
                    </a:cubicBezTo>
                    <a:cubicBezTo>
                      <a:pt x="165" y="28"/>
                      <a:pt x="165" y="29"/>
                      <a:pt x="164" y="29"/>
                    </a:cubicBezTo>
                    <a:cubicBezTo>
                      <a:pt x="164" y="29"/>
                      <a:pt x="164" y="29"/>
                      <a:pt x="164" y="29"/>
                    </a:cubicBezTo>
                    <a:cubicBezTo>
                      <a:pt x="163" y="30"/>
                      <a:pt x="162" y="30"/>
                      <a:pt x="162" y="30"/>
                    </a:cubicBezTo>
                    <a:cubicBezTo>
                      <a:pt x="162" y="30"/>
                      <a:pt x="162" y="30"/>
                      <a:pt x="162" y="30"/>
                    </a:cubicBezTo>
                    <a:cubicBezTo>
                      <a:pt x="162" y="30"/>
                      <a:pt x="162" y="30"/>
                      <a:pt x="162" y="30"/>
                    </a:cubicBezTo>
                    <a:cubicBezTo>
                      <a:pt x="162" y="31"/>
                      <a:pt x="162" y="31"/>
                      <a:pt x="162" y="31"/>
                    </a:cubicBezTo>
                    <a:cubicBezTo>
                      <a:pt x="162" y="31"/>
                      <a:pt x="162" y="31"/>
                      <a:pt x="162" y="31"/>
                    </a:cubicBezTo>
                    <a:cubicBezTo>
                      <a:pt x="162" y="31"/>
                      <a:pt x="162" y="31"/>
                      <a:pt x="162" y="31"/>
                    </a:cubicBezTo>
                    <a:cubicBezTo>
                      <a:pt x="162" y="31"/>
                      <a:pt x="165" y="32"/>
                      <a:pt x="167" y="32"/>
                    </a:cubicBezTo>
                    <a:cubicBezTo>
                      <a:pt x="170" y="33"/>
                      <a:pt x="172" y="33"/>
                      <a:pt x="172" y="34"/>
                    </a:cubicBezTo>
                    <a:cubicBezTo>
                      <a:pt x="173" y="34"/>
                      <a:pt x="172" y="35"/>
                      <a:pt x="172" y="35"/>
                    </a:cubicBezTo>
                    <a:cubicBezTo>
                      <a:pt x="171" y="36"/>
                      <a:pt x="170" y="37"/>
                      <a:pt x="170" y="37"/>
                    </a:cubicBezTo>
                    <a:cubicBezTo>
                      <a:pt x="169" y="38"/>
                      <a:pt x="167" y="37"/>
                      <a:pt x="166" y="36"/>
                    </a:cubicBezTo>
                    <a:cubicBezTo>
                      <a:pt x="165" y="36"/>
                      <a:pt x="164" y="35"/>
                      <a:pt x="164" y="35"/>
                    </a:cubicBezTo>
                    <a:cubicBezTo>
                      <a:pt x="164" y="35"/>
                      <a:pt x="163" y="35"/>
                      <a:pt x="163" y="36"/>
                    </a:cubicBezTo>
                    <a:cubicBezTo>
                      <a:pt x="162" y="36"/>
                      <a:pt x="160" y="36"/>
                      <a:pt x="160" y="36"/>
                    </a:cubicBezTo>
                    <a:cubicBezTo>
                      <a:pt x="159" y="37"/>
                      <a:pt x="157" y="39"/>
                      <a:pt x="156" y="40"/>
                    </a:cubicBezTo>
                    <a:cubicBezTo>
                      <a:pt x="156" y="40"/>
                      <a:pt x="156" y="40"/>
                      <a:pt x="156" y="40"/>
                    </a:cubicBezTo>
                    <a:cubicBezTo>
                      <a:pt x="156" y="40"/>
                      <a:pt x="156" y="40"/>
                      <a:pt x="156" y="40"/>
                    </a:cubicBezTo>
                    <a:cubicBezTo>
                      <a:pt x="156" y="40"/>
                      <a:pt x="157" y="42"/>
                      <a:pt x="158" y="43"/>
                    </a:cubicBezTo>
                    <a:cubicBezTo>
                      <a:pt x="159" y="44"/>
                      <a:pt x="160" y="45"/>
                      <a:pt x="160" y="45"/>
                    </a:cubicBezTo>
                    <a:cubicBezTo>
                      <a:pt x="160" y="47"/>
                      <a:pt x="159" y="47"/>
                      <a:pt x="157" y="48"/>
                    </a:cubicBezTo>
                    <a:cubicBezTo>
                      <a:pt x="157" y="48"/>
                      <a:pt x="156" y="48"/>
                      <a:pt x="156" y="49"/>
                    </a:cubicBezTo>
                    <a:cubicBezTo>
                      <a:pt x="155" y="49"/>
                      <a:pt x="154" y="49"/>
                      <a:pt x="152" y="50"/>
                    </a:cubicBezTo>
                    <a:cubicBezTo>
                      <a:pt x="151" y="50"/>
                      <a:pt x="149" y="50"/>
                      <a:pt x="148" y="51"/>
                    </a:cubicBezTo>
                    <a:cubicBezTo>
                      <a:pt x="148" y="51"/>
                      <a:pt x="148" y="51"/>
                      <a:pt x="148" y="51"/>
                    </a:cubicBezTo>
                    <a:cubicBezTo>
                      <a:pt x="148" y="51"/>
                      <a:pt x="149" y="52"/>
                      <a:pt x="150" y="52"/>
                    </a:cubicBezTo>
                    <a:cubicBezTo>
                      <a:pt x="150" y="53"/>
                      <a:pt x="150" y="53"/>
                      <a:pt x="151" y="53"/>
                    </a:cubicBezTo>
                    <a:cubicBezTo>
                      <a:pt x="151" y="53"/>
                      <a:pt x="153" y="54"/>
                      <a:pt x="155" y="55"/>
                    </a:cubicBezTo>
                    <a:cubicBezTo>
                      <a:pt x="160" y="57"/>
                      <a:pt x="167" y="60"/>
                      <a:pt x="167" y="62"/>
                    </a:cubicBezTo>
                    <a:cubicBezTo>
                      <a:pt x="167" y="62"/>
                      <a:pt x="166" y="64"/>
                      <a:pt x="166" y="65"/>
                    </a:cubicBezTo>
                    <a:cubicBezTo>
                      <a:pt x="165" y="66"/>
                      <a:pt x="165" y="67"/>
                      <a:pt x="164" y="68"/>
                    </a:cubicBezTo>
                    <a:cubicBezTo>
                      <a:pt x="164" y="69"/>
                      <a:pt x="163" y="69"/>
                      <a:pt x="162" y="69"/>
                    </a:cubicBezTo>
                    <a:cubicBezTo>
                      <a:pt x="161" y="69"/>
                      <a:pt x="160" y="70"/>
                      <a:pt x="159" y="70"/>
                    </a:cubicBezTo>
                    <a:cubicBezTo>
                      <a:pt x="156" y="71"/>
                      <a:pt x="154" y="70"/>
                      <a:pt x="153" y="70"/>
                    </a:cubicBezTo>
                    <a:cubicBezTo>
                      <a:pt x="153" y="70"/>
                      <a:pt x="153" y="70"/>
                      <a:pt x="152" y="70"/>
                    </a:cubicBezTo>
                    <a:cubicBezTo>
                      <a:pt x="152" y="70"/>
                      <a:pt x="151" y="69"/>
                      <a:pt x="149" y="69"/>
                    </a:cubicBezTo>
                    <a:cubicBezTo>
                      <a:pt x="149" y="69"/>
                      <a:pt x="148" y="68"/>
                      <a:pt x="148" y="68"/>
                    </a:cubicBezTo>
                    <a:cubicBezTo>
                      <a:pt x="148" y="68"/>
                      <a:pt x="148" y="70"/>
                      <a:pt x="148" y="70"/>
                    </a:cubicBezTo>
                    <a:cubicBezTo>
                      <a:pt x="148" y="71"/>
                      <a:pt x="148" y="71"/>
                      <a:pt x="148" y="71"/>
                    </a:cubicBezTo>
                    <a:cubicBezTo>
                      <a:pt x="148" y="72"/>
                      <a:pt x="147" y="72"/>
                      <a:pt x="145" y="73"/>
                    </a:cubicBezTo>
                    <a:cubicBezTo>
                      <a:pt x="144" y="73"/>
                      <a:pt x="143" y="73"/>
                      <a:pt x="143" y="73"/>
                    </a:cubicBezTo>
                    <a:cubicBezTo>
                      <a:pt x="142" y="73"/>
                      <a:pt x="142" y="72"/>
                      <a:pt x="141" y="72"/>
                    </a:cubicBezTo>
                    <a:cubicBezTo>
                      <a:pt x="141" y="71"/>
                      <a:pt x="141" y="71"/>
                      <a:pt x="141" y="71"/>
                    </a:cubicBezTo>
                    <a:cubicBezTo>
                      <a:pt x="140" y="70"/>
                      <a:pt x="139" y="70"/>
                      <a:pt x="138" y="70"/>
                    </a:cubicBezTo>
                    <a:cubicBezTo>
                      <a:pt x="136" y="70"/>
                      <a:pt x="134" y="69"/>
                      <a:pt x="133" y="68"/>
                    </a:cubicBezTo>
                    <a:cubicBezTo>
                      <a:pt x="131" y="67"/>
                      <a:pt x="131" y="66"/>
                      <a:pt x="132" y="65"/>
                    </a:cubicBezTo>
                    <a:cubicBezTo>
                      <a:pt x="132" y="65"/>
                      <a:pt x="132" y="65"/>
                      <a:pt x="132" y="65"/>
                    </a:cubicBezTo>
                    <a:cubicBezTo>
                      <a:pt x="132" y="65"/>
                      <a:pt x="132" y="65"/>
                      <a:pt x="132" y="65"/>
                    </a:cubicBezTo>
                    <a:cubicBezTo>
                      <a:pt x="132" y="65"/>
                      <a:pt x="131" y="65"/>
                      <a:pt x="130" y="65"/>
                    </a:cubicBezTo>
                    <a:cubicBezTo>
                      <a:pt x="130" y="64"/>
                      <a:pt x="129" y="64"/>
                      <a:pt x="128" y="64"/>
                    </a:cubicBezTo>
                    <a:cubicBezTo>
                      <a:pt x="128" y="64"/>
                      <a:pt x="128" y="64"/>
                      <a:pt x="128" y="64"/>
                    </a:cubicBezTo>
                    <a:cubicBezTo>
                      <a:pt x="127" y="64"/>
                      <a:pt x="125" y="64"/>
                      <a:pt x="124" y="64"/>
                    </a:cubicBezTo>
                    <a:cubicBezTo>
                      <a:pt x="123" y="64"/>
                      <a:pt x="123" y="65"/>
                      <a:pt x="123" y="65"/>
                    </a:cubicBezTo>
                    <a:cubicBezTo>
                      <a:pt x="124" y="65"/>
                      <a:pt x="124" y="66"/>
                      <a:pt x="124" y="66"/>
                    </a:cubicBezTo>
                    <a:cubicBezTo>
                      <a:pt x="123" y="67"/>
                      <a:pt x="123" y="67"/>
                      <a:pt x="122" y="67"/>
                    </a:cubicBezTo>
                    <a:cubicBezTo>
                      <a:pt x="122" y="67"/>
                      <a:pt x="122" y="67"/>
                      <a:pt x="122" y="67"/>
                    </a:cubicBezTo>
                    <a:cubicBezTo>
                      <a:pt x="122" y="67"/>
                      <a:pt x="121" y="67"/>
                      <a:pt x="121" y="67"/>
                    </a:cubicBezTo>
                    <a:cubicBezTo>
                      <a:pt x="120" y="67"/>
                      <a:pt x="118" y="66"/>
                      <a:pt x="117" y="65"/>
                    </a:cubicBezTo>
                    <a:cubicBezTo>
                      <a:pt x="117" y="65"/>
                      <a:pt x="117" y="65"/>
                      <a:pt x="117" y="65"/>
                    </a:cubicBezTo>
                    <a:cubicBezTo>
                      <a:pt x="117" y="64"/>
                      <a:pt x="117" y="64"/>
                      <a:pt x="117" y="64"/>
                    </a:cubicBezTo>
                    <a:cubicBezTo>
                      <a:pt x="116" y="64"/>
                      <a:pt x="115" y="64"/>
                      <a:pt x="113" y="64"/>
                    </a:cubicBezTo>
                    <a:cubicBezTo>
                      <a:pt x="111" y="64"/>
                      <a:pt x="110" y="65"/>
                      <a:pt x="109" y="65"/>
                    </a:cubicBezTo>
                    <a:cubicBezTo>
                      <a:pt x="109" y="65"/>
                      <a:pt x="109" y="65"/>
                      <a:pt x="109" y="65"/>
                    </a:cubicBezTo>
                    <a:cubicBezTo>
                      <a:pt x="109" y="65"/>
                      <a:pt x="108" y="65"/>
                      <a:pt x="108" y="65"/>
                    </a:cubicBezTo>
                    <a:cubicBezTo>
                      <a:pt x="108" y="65"/>
                      <a:pt x="108" y="66"/>
                      <a:pt x="108" y="67"/>
                    </a:cubicBezTo>
                    <a:cubicBezTo>
                      <a:pt x="107" y="67"/>
                      <a:pt x="106" y="67"/>
                      <a:pt x="106" y="67"/>
                    </a:cubicBezTo>
                    <a:cubicBezTo>
                      <a:pt x="105" y="67"/>
                      <a:pt x="105" y="67"/>
                      <a:pt x="105" y="67"/>
                    </a:cubicBezTo>
                    <a:cubicBezTo>
                      <a:pt x="105" y="68"/>
                      <a:pt x="105" y="68"/>
                      <a:pt x="105" y="68"/>
                    </a:cubicBezTo>
                    <a:cubicBezTo>
                      <a:pt x="105" y="68"/>
                      <a:pt x="105" y="68"/>
                      <a:pt x="105" y="69"/>
                    </a:cubicBezTo>
                    <a:cubicBezTo>
                      <a:pt x="105" y="69"/>
                      <a:pt x="104" y="70"/>
                      <a:pt x="103" y="71"/>
                    </a:cubicBezTo>
                    <a:cubicBezTo>
                      <a:pt x="102" y="72"/>
                      <a:pt x="100" y="72"/>
                      <a:pt x="100" y="72"/>
                    </a:cubicBezTo>
                    <a:cubicBezTo>
                      <a:pt x="99" y="72"/>
                      <a:pt x="97" y="71"/>
                      <a:pt x="95" y="70"/>
                    </a:cubicBezTo>
                    <a:cubicBezTo>
                      <a:pt x="93" y="68"/>
                      <a:pt x="91" y="67"/>
                      <a:pt x="91" y="67"/>
                    </a:cubicBezTo>
                    <a:cubicBezTo>
                      <a:pt x="91" y="68"/>
                      <a:pt x="90" y="68"/>
                      <a:pt x="90" y="69"/>
                    </a:cubicBezTo>
                    <a:cubicBezTo>
                      <a:pt x="89" y="71"/>
                      <a:pt x="88" y="73"/>
                      <a:pt x="87" y="73"/>
                    </a:cubicBezTo>
                    <a:cubicBezTo>
                      <a:pt x="85" y="73"/>
                      <a:pt x="85" y="71"/>
                      <a:pt x="85" y="69"/>
                    </a:cubicBezTo>
                    <a:cubicBezTo>
                      <a:pt x="85" y="67"/>
                      <a:pt x="85" y="66"/>
                      <a:pt x="84" y="66"/>
                    </a:cubicBezTo>
                    <a:cubicBezTo>
                      <a:pt x="84" y="66"/>
                      <a:pt x="82" y="64"/>
                      <a:pt x="80" y="62"/>
                    </a:cubicBezTo>
                    <a:cubicBezTo>
                      <a:pt x="77" y="60"/>
                      <a:pt x="75" y="59"/>
                      <a:pt x="75" y="59"/>
                    </a:cubicBezTo>
                    <a:cubicBezTo>
                      <a:pt x="74" y="59"/>
                      <a:pt x="72" y="59"/>
                      <a:pt x="70" y="59"/>
                    </a:cubicBezTo>
                    <a:cubicBezTo>
                      <a:pt x="69" y="59"/>
                      <a:pt x="67" y="59"/>
                      <a:pt x="67" y="59"/>
                    </a:cubicBezTo>
                    <a:cubicBezTo>
                      <a:pt x="66" y="59"/>
                      <a:pt x="65" y="58"/>
                      <a:pt x="64" y="56"/>
                    </a:cubicBezTo>
                    <a:cubicBezTo>
                      <a:pt x="64" y="56"/>
                      <a:pt x="63" y="55"/>
                      <a:pt x="63" y="55"/>
                    </a:cubicBezTo>
                    <a:cubicBezTo>
                      <a:pt x="63" y="55"/>
                      <a:pt x="63" y="55"/>
                      <a:pt x="63" y="55"/>
                    </a:cubicBezTo>
                    <a:cubicBezTo>
                      <a:pt x="63" y="55"/>
                      <a:pt x="62" y="55"/>
                      <a:pt x="62" y="55"/>
                    </a:cubicBezTo>
                    <a:cubicBezTo>
                      <a:pt x="61" y="55"/>
                      <a:pt x="60" y="56"/>
                      <a:pt x="59" y="56"/>
                    </a:cubicBezTo>
                    <a:cubicBezTo>
                      <a:pt x="59" y="56"/>
                      <a:pt x="58" y="57"/>
                      <a:pt x="58" y="57"/>
                    </a:cubicBezTo>
                    <a:cubicBezTo>
                      <a:pt x="58" y="58"/>
                      <a:pt x="58" y="58"/>
                      <a:pt x="58" y="58"/>
                    </a:cubicBezTo>
                    <a:cubicBezTo>
                      <a:pt x="57" y="59"/>
                      <a:pt x="57" y="59"/>
                      <a:pt x="56" y="60"/>
                    </a:cubicBezTo>
                    <a:cubicBezTo>
                      <a:pt x="55" y="60"/>
                      <a:pt x="54" y="59"/>
                      <a:pt x="54" y="59"/>
                    </a:cubicBezTo>
                    <a:cubicBezTo>
                      <a:pt x="53" y="59"/>
                      <a:pt x="53" y="58"/>
                      <a:pt x="53" y="58"/>
                    </a:cubicBezTo>
                    <a:cubicBezTo>
                      <a:pt x="53" y="57"/>
                      <a:pt x="53" y="57"/>
                      <a:pt x="52" y="57"/>
                    </a:cubicBezTo>
                    <a:cubicBezTo>
                      <a:pt x="52" y="57"/>
                      <a:pt x="52" y="57"/>
                      <a:pt x="52" y="57"/>
                    </a:cubicBezTo>
                    <a:cubicBezTo>
                      <a:pt x="52" y="56"/>
                      <a:pt x="52" y="56"/>
                      <a:pt x="52" y="56"/>
                    </a:cubicBezTo>
                    <a:cubicBezTo>
                      <a:pt x="52" y="56"/>
                      <a:pt x="52" y="56"/>
                      <a:pt x="52" y="56"/>
                    </a:cubicBezTo>
                    <a:cubicBezTo>
                      <a:pt x="51" y="56"/>
                      <a:pt x="49" y="55"/>
                      <a:pt x="48" y="54"/>
                    </a:cubicBezTo>
                    <a:cubicBezTo>
                      <a:pt x="48" y="54"/>
                      <a:pt x="47" y="54"/>
                      <a:pt x="47" y="54"/>
                    </a:cubicBezTo>
                    <a:cubicBezTo>
                      <a:pt x="47" y="54"/>
                      <a:pt x="47" y="55"/>
                      <a:pt x="47" y="55"/>
                    </a:cubicBezTo>
                    <a:cubicBezTo>
                      <a:pt x="47" y="56"/>
                      <a:pt x="47" y="56"/>
                      <a:pt x="46" y="57"/>
                    </a:cubicBezTo>
                    <a:cubicBezTo>
                      <a:pt x="46" y="58"/>
                      <a:pt x="45" y="58"/>
                      <a:pt x="44" y="57"/>
                    </a:cubicBezTo>
                    <a:cubicBezTo>
                      <a:pt x="43" y="57"/>
                      <a:pt x="42" y="57"/>
                      <a:pt x="42" y="57"/>
                    </a:cubicBezTo>
                    <a:cubicBezTo>
                      <a:pt x="42" y="57"/>
                      <a:pt x="42" y="57"/>
                      <a:pt x="42" y="57"/>
                    </a:cubicBezTo>
                    <a:cubicBezTo>
                      <a:pt x="42" y="57"/>
                      <a:pt x="42" y="58"/>
                      <a:pt x="42" y="59"/>
                    </a:cubicBezTo>
                    <a:cubicBezTo>
                      <a:pt x="41" y="59"/>
                      <a:pt x="41" y="60"/>
                      <a:pt x="41" y="61"/>
                    </a:cubicBezTo>
                    <a:cubicBezTo>
                      <a:pt x="40" y="61"/>
                      <a:pt x="38" y="62"/>
                      <a:pt x="37" y="62"/>
                    </a:cubicBezTo>
                    <a:cubicBezTo>
                      <a:pt x="34" y="63"/>
                      <a:pt x="32" y="64"/>
                      <a:pt x="32" y="65"/>
                    </a:cubicBezTo>
                    <a:cubicBezTo>
                      <a:pt x="31" y="65"/>
                      <a:pt x="31" y="65"/>
                      <a:pt x="31" y="65"/>
                    </a:cubicBezTo>
                    <a:cubicBezTo>
                      <a:pt x="31" y="66"/>
                      <a:pt x="31" y="66"/>
                      <a:pt x="31" y="67"/>
                    </a:cubicBezTo>
                    <a:cubicBezTo>
                      <a:pt x="31" y="67"/>
                      <a:pt x="31" y="67"/>
                      <a:pt x="31" y="67"/>
                    </a:cubicBezTo>
                    <a:cubicBezTo>
                      <a:pt x="31" y="68"/>
                      <a:pt x="30" y="69"/>
                      <a:pt x="29" y="69"/>
                    </a:cubicBezTo>
                    <a:cubicBezTo>
                      <a:pt x="28" y="70"/>
                      <a:pt x="26" y="71"/>
                      <a:pt x="25" y="71"/>
                    </a:cubicBezTo>
                    <a:cubicBezTo>
                      <a:pt x="25" y="71"/>
                      <a:pt x="25" y="71"/>
                      <a:pt x="25" y="71"/>
                    </a:cubicBezTo>
                    <a:cubicBezTo>
                      <a:pt x="25" y="71"/>
                      <a:pt x="23" y="71"/>
                      <a:pt x="22" y="70"/>
                    </a:cubicBezTo>
                    <a:cubicBezTo>
                      <a:pt x="22" y="70"/>
                      <a:pt x="22" y="70"/>
                      <a:pt x="21" y="70"/>
                    </a:cubicBezTo>
                    <a:cubicBezTo>
                      <a:pt x="21" y="70"/>
                      <a:pt x="22" y="70"/>
                      <a:pt x="22" y="71"/>
                    </a:cubicBezTo>
                    <a:cubicBezTo>
                      <a:pt x="22" y="73"/>
                      <a:pt x="23" y="76"/>
                      <a:pt x="23" y="77"/>
                    </a:cubicBezTo>
                    <a:cubicBezTo>
                      <a:pt x="23" y="77"/>
                      <a:pt x="24" y="78"/>
                      <a:pt x="25" y="78"/>
                    </a:cubicBezTo>
                    <a:cubicBezTo>
                      <a:pt x="25" y="78"/>
                      <a:pt x="26" y="78"/>
                      <a:pt x="26" y="79"/>
                    </a:cubicBezTo>
                    <a:cubicBezTo>
                      <a:pt x="26" y="79"/>
                      <a:pt x="26" y="79"/>
                      <a:pt x="26" y="79"/>
                    </a:cubicBezTo>
                    <a:cubicBezTo>
                      <a:pt x="26" y="79"/>
                      <a:pt x="26" y="79"/>
                      <a:pt x="26" y="79"/>
                    </a:cubicBezTo>
                    <a:cubicBezTo>
                      <a:pt x="26" y="79"/>
                      <a:pt x="26" y="79"/>
                      <a:pt x="26" y="79"/>
                    </a:cubicBezTo>
                    <a:cubicBezTo>
                      <a:pt x="26" y="80"/>
                      <a:pt x="25" y="80"/>
                      <a:pt x="24" y="81"/>
                    </a:cubicBezTo>
                    <a:cubicBezTo>
                      <a:pt x="24" y="81"/>
                      <a:pt x="24" y="81"/>
                      <a:pt x="24" y="81"/>
                    </a:cubicBezTo>
                    <a:cubicBezTo>
                      <a:pt x="23" y="82"/>
                      <a:pt x="21" y="83"/>
                      <a:pt x="20" y="83"/>
                    </a:cubicBezTo>
                    <a:cubicBezTo>
                      <a:pt x="20" y="83"/>
                      <a:pt x="20" y="83"/>
                      <a:pt x="20" y="83"/>
                    </a:cubicBezTo>
                    <a:cubicBezTo>
                      <a:pt x="18" y="83"/>
                      <a:pt x="15" y="79"/>
                      <a:pt x="13" y="76"/>
                    </a:cubicBezTo>
                    <a:cubicBezTo>
                      <a:pt x="13" y="75"/>
                      <a:pt x="12" y="74"/>
                      <a:pt x="12" y="74"/>
                    </a:cubicBezTo>
                    <a:cubicBezTo>
                      <a:pt x="12" y="74"/>
                      <a:pt x="12" y="74"/>
                      <a:pt x="12" y="74"/>
                    </a:cubicBezTo>
                    <a:cubicBezTo>
                      <a:pt x="12" y="74"/>
                      <a:pt x="11" y="74"/>
                      <a:pt x="11" y="74"/>
                    </a:cubicBezTo>
                    <a:cubicBezTo>
                      <a:pt x="10" y="74"/>
                      <a:pt x="10" y="74"/>
                      <a:pt x="10" y="75"/>
                    </a:cubicBezTo>
                    <a:cubicBezTo>
                      <a:pt x="10" y="75"/>
                      <a:pt x="9" y="75"/>
                      <a:pt x="9" y="76"/>
                    </a:cubicBezTo>
                    <a:cubicBezTo>
                      <a:pt x="9" y="77"/>
                      <a:pt x="8" y="79"/>
                      <a:pt x="8" y="80"/>
                    </a:cubicBezTo>
                    <a:cubicBezTo>
                      <a:pt x="7" y="80"/>
                      <a:pt x="6" y="81"/>
                      <a:pt x="6" y="81"/>
                    </a:cubicBezTo>
                    <a:cubicBezTo>
                      <a:pt x="6" y="81"/>
                      <a:pt x="6" y="81"/>
                      <a:pt x="6" y="81"/>
                    </a:cubicBezTo>
                    <a:cubicBezTo>
                      <a:pt x="5" y="81"/>
                      <a:pt x="4" y="82"/>
                      <a:pt x="4" y="82"/>
                    </a:cubicBezTo>
                    <a:cubicBezTo>
                      <a:pt x="4" y="83"/>
                      <a:pt x="3" y="84"/>
                      <a:pt x="3" y="86"/>
                    </a:cubicBezTo>
                    <a:cubicBezTo>
                      <a:pt x="3" y="87"/>
                      <a:pt x="3" y="88"/>
                      <a:pt x="3" y="88"/>
                    </a:cubicBezTo>
                    <a:cubicBezTo>
                      <a:pt x="3" y="88"/>
                      <a:pt x="3" y="89"/>
                      <a:pt x="4" y="89"/>
                    </a:cubicBezTo>
                    <a:cubicBezTo>
                      <a:pt x="5" y="90"/>
                      <a:pt x="6" y="91"/>
                      <a:pt x="5" y="92"/>
                    </a:cubicBezTo>
                    <a:cubicBezTo>
                      <a:pt x="5" y="93"/>
                      <a:pt x="4" y="94"/>
                      <a:pt x="3" y="95"/>
                    </a:cubicBezTo>
                    <a:cubicBezTo>
                      <a:pt x="2" y="97"/>
                      <a:pt x="1" y="98"/>
                      <a:pt x="1" y="98"/>
                    </a:cubicBezTo>
                    <a:cubicBezTo>
                      <a:pt x="0" y="99"/>
                      <a:pt x="0" y="99"/>
                      <a:pt x="0" y="100"/>
                    </a:cubicBezTo>
                    <a:cubicBezTo>
                      <a:pt x="0" y="101"/>
                      <a:pt x="0" y="102"/>
                      <a:pt x="0" y="102"/>
                    </a:cubicBezTo>
                    <a:cubicBezTo>
                      <a:pt x="0" y="102"/>
                      <a:pt x="1" y="102"/>
                      <a:pt x="2" y="103"/>
                    </a:cubicBezTo>
                    <a:cubicBezTo>
                      <a:pt x="4" y="103"/>
                      <a:pt x="6" y="104"/>
                      <a:pt x="6" y="105"/>
                    </a:cubicBezTo>
                    <a:cubicBezTo>
                      <a:pt x="7" y="105"/>
                      <a:pt x="6" y="107"/>
                      <a:pt x="6" y="109"/>
                    </a:cubicBezTo>
                    <a:cubicBezTo>
                      <a:pt x="6" y="109"/>
                      <a:pt x="6" y="109"/>
                      <a:pt x="6" y="109"/>
                    </a:cubicBezTo>
                    <a:cubicBezTo>
                      <a:pt x="6" y="110"/>
                      <a:pt x="5" y="111"/>
                      <a:pt x="5" y="111"/>
                    </a:cubicBezTo>
                    <a:cubicBezTo>
                      <a:pt x="5" y="111"/>
                      <a:pt x="6" y="111"/>
                      <a:pt x="6" y="112"/>
                    </a:cubicBezTo>
                    <a:cubicBezTo>
                      <a:pt x="6" y="112"/>
                      <a:pt x="6" y="112"/>
                      <a:pt x="6" y="112"/>
                    </a:cubicBezTo>
                    <a:cubicBezTo>
                      <a:pt x="7" y="112"/>
                      <a:pt x="8" y="112"/>
                      <a:pt x="8" y="112"/>
                    </a:cubicBezTo>
                    <a:cubicBezTo>
                      <a:pt x="9" y="112"/>
                      <a:pt x="11" y="112"/>
                      <a:pt x="12" y="112"/>
                    </a:cubicBezTo>
                    <a:cubicBezTo>
                      <a:pt x="14" y="111"/>
                      <a:pt x="15" y="111"/>
                      <a:pt x="16" y="111"/>
                    </a:cubicBezTo>
                    <a:cubicBezTo>
                      <a:pt x="17" y="111"/>
                      <a:pt x="17" y="111"/>
                      <a:pt x="18" y="112"/>
                    </a:cubicBezTo>
                    <a:cubicBezTo>
                      <a:pt x="18" y="112"/>
                      <a:pt x="18" y="112"/>
                      <a:pt x="18" y="112"/>
                    </a:cubicBezTo>
                    <a:cubicBezTo>
                      <a:pt x="18" y="112"/>
                      <a:pt x="19" y="112"/>
                      <a:pt x="19" y="112"/>
                    </a:cubicBezTo>
                    <a:cubicBezTo>
                      <a:pt x="20" y="113"/>
                      <a:pt x="22" y="115"/>
                      <a:pt x="24" y="117"/>
                    </a:cubicBezTo>
                    <a:cubicBezTo>
                      <a:pt x="26" y="120"/>
                      <a:pt x="27" y="122"/>
                      <a:pt x="28" y="123"/>
                    </a:cubicBezTo>
                    <a:cubicBezTo>
                      <a:pt x="28" y="124"/>
                      <a:pt x="28" y="124"/>
                      <a:pt x="27" y="125"/>
                    </a:cubicBezTo>
                    <a:cubicBezTo>
                      <a:pt x="27" y="125"/>
                      <a:pt x="27" y="126"/>
                      <a:pt x="27" y="126"/>
                    </a:cubicBezTo>
                    <a:cubicBezTo>
                      <a:pt x="27" y="126"/>
                      <a:pt x="27" y="126"/>
                      <a:pt x="27" y="126"/>
                    </a:cubicBezTo>
                    <a:cubicBezTo>
                      <a:pt x="26" y="126"/>
                      <a:pt x="25" y="126"/>
                      <a:pt x="24" y="126"/>
                    </a:cubicBezTo>
                    <a:cubicBezTo>
                      <a:pt x="23" y="126"/>
                      <a:pt x="23" y="126"/>
                      <a:pt x="23" y="126"/>
                    </a:cubicBezTo>
                    <a:cubicBezTo>
                      <a:pt x="23" y="126"/>
                      <a:pt x="23" y="126"/>
                      <a:pt x="23" y="126"/>
                    </a:cubicBezTo>
                    <a:cubicBezTo>
                      <a:pt x="23" y="126"/>
                      <a:pt x="22" y="126"/>
                      <a:pt x="22" y="127"/>
                    </a:cubicBezTo>
                    <a:cubicBezTo>
                      <a:pt x="21" y="127"/>
                      <a:pt x="21" y="127"/>
                      <a:pt x="21" y="128"/>
                    </a:cubicBezTo>
                    <a:cubicBezTo>
                      <a:pt x="21" y="128"/>
                      <a:pt x="22" y="129"/>
                      <a:pt x="22" y="129"/>
                    </a:cubicBezTo>
                    <a:cubicBezTo>
                      <a:pt x="23" y="129"/>
                      <a:pt x="23" y="129"/>
                      <a:pt x="23" y="129"/>
                    </a:cubicBezTo>
                    <a:cubicBezTo>
                      <a:pt x="23" y="129"/>
                      <a:pt x="23" y="129"/>
                      <a:pt x="23" y="129"/>
                    </a:cubicBezTo>
                    <a:cubicBezTo>
                      <a:pt x="23" y="130"/>
                      <a:pt x="24" y="130"/>
                      <a:pt x="25" y="130"/>
                    </a:cubicBezTo>
                    <a:cubicBezTo>
                      <a:pt x="27" y="130"/>
                      <a:pt x="30" y="131"/>
                      <a:pt x="33" y="133"/>
                    </a:cubicBezTo>
                    <a:cubicBezTo>
                      <a:pt x="33" y="133"/>
                      <a:pt x="33" y="133"/>
                      <a:pt x="33" y="133"/>
                    </a:cubicBezTo>
                    <a:cubicBezTo>
                      <a:pt x="35" y="134"/>
                      <a:pt x="36" y="137"/>
                      <a:pt x="37" y="139"/>
                    </a:cubicBezTo>
                    <a:cubicBezTo>
                      <a:pt x="37" y="142"/>
                      <a:pt x="37" y="145"/>
                      <a:pt x="34" y="148"/>
                    </a:cubicBezTo>
                    <a:cubicBezTo>
                      <a:pt x="34" y="149"/>
                      <a:pt x="34" y="149"/>
                      <a:pt x="33" y="149"/>
                    </a:cubicBezTo>
                    <a:cubicBezTo>
                      <a:pt x="28" y="156"/>
                      <a:pt x="37" y="189"/>
                      <a:pt x="38" y="190"/>
                    </a:cubicBezTo>
                    <a:cubicBezTo>
                      <a:pt x="38" y="190"/>
                      <a:pt x="40" y="194"/>
                      <a:pt x="42" y="200"/>
                    </a:cubicBezTo>
                    <a:cubicBezTo>
                      <a:pt x="45" y="199"/>
                      <a:pt x="60" y="196"/>
                      <a:pt x="62" y="195"/>
                    </a:cubicBezTo>
                    <a:cubicBezTo>
                      <a:pt x="62" y="195"/>
                      <a:pt x="63" y="193"/>
                      <a:pt x="65" y="192"/>
                    </a:cubicBezTo>
                    <a:cubicBezTo>
                      <a:pt x="67" y="190"/>
                      <a:pt x="69" y="188"/>
                      <a:pt x="70" y="188"/>
                    </a:cubicBezTo>
                    <a:cubicBezTo>
                      <a:pt x="72" y="187"/>
                      <a:pt x="74" y="187"/>
                      <a:pt x="77" y="186"/>
                    </a:cubicBezTo>
                    <a:cubicBezTo>
                      <a:pt x="80" y="185"/>
                      <a:pt x="83" y="185"/>
                      <a:pt x="84" y="185"/>
                    </a:cubicBezTo>
                    <a:cubicBezTo>
                      <a:pt x="85" y="185"/>
                      <a:pt x="87" y="187"/>
                      <a:pt x="88" y="188"/>
                    </a:cubicBezTo>
                    <a:cubicBezTo>
                      <a:pt x="89" y="189"/>
                      <a:pt x="89" y="190"/>
                      <a:pt x="90" y="190"/>
                    </a:cubicBezTo>
                    <a:cubicBezTo>
                      <a:pt x="90" y="191"/>
                      <a:pt x="91" y="191"/>
                      <a:pt x="92" y="191"/>
                    </a:cubicBezTo>
                    <a:cubicBezTo>
                      <a:pt x="93" y="192"/>
                      <a:pt x="93" y="192"/>
                      <a:pt x="94" y="193"/>
                    </a:cubicBezTo>
                    <a:cubicBezTo>
                      <a:pt x="94" y="193"/>
                      <a:pt x="94" y="194"/>
                      <a:pt x="94" y="195"/>
                    </a:cubicBezTo>
                    <a:cubicBezTo>
                      <a:pt x="95" y="196"/>
                      <a:pt x="95" y="198"/>
                      <a:pt x="97" y="199"/>
                    </a:cubicBezTo>
                    <a:cubicBezTo>
                      <a:pt x="98" y="199"/>
                      <a:pt x="100" y="199"/>
                      <a:pt x="103" y="199"/>
                    </a:cubicBezTo>
                    <a:cubicBezTo>
                      <a:pt x="103" y="198"/>
                      <a:pt x="103" y="194"/>
                      <a:pt x="103" y="189"/>
                    </a:cubicBezTo>
                    <a:cubicBezTo>
                      <a:pt x="103" y="174"/>
                      <a:pt x="103" y="150"/>
                      <a:pt x="103" y="149"/>
                    </a:cubicBezTo>
                    <a:cubicBezTo>
                      <a:pt x="103" y="149"/>
                      <a:pt x="103" y="149"/>
                      <a:pt x="103" y="149"/>
                    </a:cubicBezTo>
                    <a:cubicBezTo>
                      <a:pt x="103" y="149"/>
                      <a:pt x="109" y="147"/>
                      <a:pt x="115" y="146"/>
                    </a:cubicBezTo>
                    <a:cubicBezTo>
                      <a:pt x="123" y="144"/>
                      <a:pt x="131" y="141"/>
                      <a:pt x="132" y="141"/>
                    </a:cubicBezTo>
                    <a:cubicBezTo>
                      <a:pt x="132" y="141"/>
                      <a:pt x="139" y="145"/>
                      <a:pt x="145" y="149"/>
                    </a:cubicBezTo>
                    <a:cubicBezTo>
                      <a:pt x="150" y="152"/>
                      <a:pt x="154" y="154"/>
                      <a:pt x="155" y="155"/>
                    </a:cubicBezTo>
                    <a:cubicBezTo>
                      <a:pt x="156" y="155"/>
                      <a:pt x="158" y="156"/>
                      <a:pt x="159" y="157"/>
                    </a:cubicBezTo>
                    <a:cubicBezTo>
                      <a:pt x="160" y="158"/>
                      <a:pt x="161" y="158"/>
                      <a:pt x="161" y="159"/>
                    </a:cubicBezTo>
                    <a:cubicBezTo>
                      <a:pt x="161" y="159"/>
                      <a:pt x="161" y="159"/>
                      <a:pt x="161" y="159"/>
                    </a:cubicBezTo>
                    <a:cubicBezTo>
                      <a:pt x="161" y="159"/>
                      <a:pt x="161" y="159"/>
                      <a:pt x="161" y="160"/>
                    </a:cubicBezTo>
                    <a:cubicBezTo>
                      <a:pt x="161" y="160"/>
                      <a:pt x="161" y="161"/>
                      <a:pt x="162" y="162"/>
                    </a:cubicBezTo>
                    <a:cubicBezTo>
                      <a:pt x="162" y="163"/>
                      <a:pt x="165" y="165"/>
                      <a:pt x="167" y="167"/>
                    </a:cubicBezTo>
                    <a:cubicBezTo>
                      <a:pt x="169" y="169"/>
                      <a:pt x="170" y="169"/>
                      <a:pt x="170" y="170"/>
                    </a:cubicBezTo>
                    <a:cubicBezTo>
                      <a:pt x="171" y="170"/>
                      <a:pt x="175" y="169"/>
                      <a:pt x="178" y="168"/>
                    </a:cubicBezTo>
                    <a:cubicBezTo>
                      <a:pt x="181" y="168"/>
                      <a:pt x="183" y="167"/>
                      <a:pt x="184" y="167"/>
                    </a:cubicBezTo>
                    <a:cubicBezTo>
                      <a:pt x="185" y="167"/>
                      <a:pt x="187" y="168"/>
                      <a:pt x="189" y="168"/>
                    </a:cubicBezTo>
                    <a:cubicBezTo>
                      <a:pt x="192" y="169"/>
                      <a:pt x="195" y="169"/>
                      <a:pt x="197" y="169"/>
                    </a:cubicBezTo>
                    <a:cubicBezTo>
                      <a:pt x="198" y="168"/>
                      <a:pt x="198" y="168"/>
                      <a:pt x="199" y="167"/>
                    </a:cubicBezTo>
                    <a:cubicBezTo>
                      <a:pt x="200" y="166"/>
                      <a:pt x="201" y="166"/>
                      <a:pt x="202" y="166"/>
                    </a:cubicBezTo>
                    <a:cubicBezTo>
                      <a:pt x="203" y="166"/>
                      <a:pt x="206" y="169"/>
                      <a:pt x="208" y="172"/>
                    </a:cubicBezTo>
                    <a:cubicBezTo>
                      <a:pt x="211" y="174"/>
                      <a:pt x="213" y="176"/>
                      <a:pt x="213" y="176"/>
                    </a:cubicBezTo>
                    <a:cubicBezTo>
                      <a:pt x="213" y="176"/>
                      <a:pt x="214" y="176"/>
                      <a:pt x="214" y="176"/>
                    </a:cubicBezTo>
                    <a:cubicBezTo>
                      <a:pt x="215" y="175"/>
                      <a:pt x="216" y="175"/>
                      <a:pt x="216" y="175"/>
                    </a:cubicBezTo>
                    <a:cubicBezTo>
                      <a:pt x="217" y="175"/>
                      <a:pt x="217" y="175"/>
                      <a:pt x="217" y="176"/>
                    </a:cubicBezTo>
                    <a:cubicBezTo>
                      <a:pt x="217" y="176"/>
                      <a:pt x="217" y="179"/>
                      <a:pt x="217" y="182"/>
                    </a:cubicBezTo>
                    <a:cubicBezTo>
                      <a:pt x="216" y="185"/>
                      <a:pt x="216" y="189"/>
                      <a:pt x="216" y="189"/>
                    </a:cubicBezTo>
                    <a:cubicBezTo>
                      <a:pt x="216" y="189"/>
                      <a:pt x="216" y="189"/>
                      <a:pt x="217" y="189"/>
                    </a:cubicBezTo>
                    <a:cubicBezTo>
                      <a:pt x="219" y="189"/>
                      <a:pt x="221" y="189"/>
                      <a:pt x="221" y="190"/>
                    </a:cubicBezTo>
                    <a:cubicBezTo>
                      <a:pt x="221" y="190"/>
                      <a:pt x="221" y="191"/>
                      <a:pt x="221" y="193"/>
                    </a:cubicBezTo>
                    <a:cubicBezTo>
                      <a:pt x="222" y="195"/>
                      <a:pt x="222" y="198"/>
                      <a:pt x="223" y="198"/>
                    </a:cubicBezTo>
                    <a:cubicBezTo>
                      <a:pt x="223" y="199"/>
                      <a:pt x="223" y="199"/>
                      <a:pt x="223" y="199"/>
                    </a:cubicBezTo>
                    <a:cubicBezTo>
                      <a:pt x="222" y="200"/>
                      <a:pt x="222" y="200"/>
                      <a:pt x="223" y="201"/>
                    </a:cubicBezTo>
                    <a:cubicBezTo>
                      <a:pt x="223" y="201"/>
                      <a:pt x="225" y="201"/>
                      <a:pt x="227" y="201"/>
                    </a:cubicBezTo>
                    <a:cubicBezTo>
                      <a:pt x="230" y="201"/>
                      <a:pt x="235" y="200"/>
                      <a:pt x="235" y="200"/>
                    </a:cubicBezTo>
                    <a:cubicBezTo>
                      <a:pt x="235" y="200"/>
                      <a:pt x="236" y="201"/>
                      <a:pt x="236" y="201"/>
                    </a:cubicBezTo>
                    <a:cubicBezTo>
                      <a:pt x="237" y="202"/>
                      <a:pt x="238" y="203"/>
                      <a:pt x="238" y="203"/>
                    </a:cubicBezTo>
                    <a:cubicBezTo>
                      <a:pt x="238" y="203"/>
                      <a:pt x="238" y="204"/>
                      <a:pt x="238" y="204"/>
                    </a:cubicBezTo>
                    <a:cubicBezTo>
                      <a:pt x="237" y="205"/>
                      <a:pt x="237" y="205"/>
                      <a:pt x="237" y="206"/>
                    </a:cubicBezTo>
                    <a:cubicBezTo>
                      <a:pt x="237" y="206"/>
                      <a:pt x="238" y="206"/>
                      <a:pt x="238" y="206"/>
                    </a:cubicBezTo>
                    <a:cubicBezTo>
                      <a:pt x="239" y="207"/>
                      <a:pt x="240" y="207"/>
                      <a:pt x="240" y="208"/>
                    </a:cubicBezTo>
                    <a:cubicBezTo>
                      <a:pt x="241" y="208"/>
                      <a:pt x="241" y="208"/>
                      <a:pt x="242" y="208"/>
                    </a:cubicBezTo>
                    <a:cubicBezTo>
                      <a:pt x="243" y="208"/>
                      <a:pt x="243" y="208"/>
                      <a:pt x="243" y="208"/>
                    </a:cubicBezTo>
                    <a:cubicBezTo>
                      <a:pt x="243" y="208"/>
                      <a:pt x="243" y="207"/>
                      <a:pt x="243" y="206"/>
                    </a:cubicBezTo>
                    <a:cubicBezTo>
                      <a:pt x="243" y="205"/>
                      <a:pt x="242" y="204"/>
                      <a:pt x="243" y="204"/>
                    </a:cubicBezTo>
                    <a:cubicBezTo>
                      <a:pt x="243" y="203"/>
                      <a:pt x="244" y="203"/>
                      <a:pt x="245" y="202"/>
                    </a:cubicBezTo>
                    <a:cubicBezTo>
                      <a:pt x="246" y="201"/>
                      <a:pt x="247" y="201"/>
                      <a:pt x="247" y="200"/>
                    </a:cubicBezTo>
                    <a:cubicBezTo>
                      <a:pt x="247" y="200"/>
                      <a:pt x="247" y="200"/>
                      <a:pt x="248" y="199"/>
                    </a:cubicBezTo>
                    <a:cubicBezTo>
                      <a:pt x="248" y="199"/>
                      <a:pt x="248" y="199"/>
                      <a:pt x="248" y="198"/>
                    </a:cubicBezTo>
                    <a:cubicBezTo>
                      <a:pt x="248" y="198"/>
                      <a:pt x="249" y="197"/>
                      <a:pt x="251" y="197"/>
                    </a:cubicBezTo>
                    <a:cubicBezTo>
                      <a:pt x="252" y="195"/>
                      <a:pt x="254" y="194"/>
                      <a:pt x="255" y="194"/>
                    </a:cubicBezTo>
                    <a:cubicBezTo>
                      <a:pt x="255" y="193"/>
                      <a:pt x="257" y="193"/>
                      <a:pt x="259" y="192"/>
                    </a:cubicBezTo>
                    <a:cubicBezTo>
                      <a:pt x="263" y="190"/>
                      <a:pt x="268" y="187"/>
                      <a:pt x="268" y="187"/>
                    </a:cubicBezTo>
                    <a:cubicBezTo>
                      <a:pt x="268" y="187"/>
                      <a:pt x="268" y="187"/>
                      <a:pt x="268" y="187"/>
                    </a:cubicBezTo>
                    <a:cubicBezTo>
                      <a:pt x="268" y="187"/>
                      <a:pt x="267" y="186"/>
                      <a:pt x="268" y="185"/>
                    </a:cubicBezTo>
                    <a:cubicBezTo>
                      <a:pt x="268" y="185"/>
                      <a:pt x="268" y="185"/>
                      <a:pt x="268" y="185"/>
                    </a:cubicBezTo>
                    <a:cubicBezTo>
                      <a:pt x="268" y="185"/>
                      <a:pt x="269" y="183"/>
                      <a:pt x="271" y="182"/>
                    </a:cubicBezTo>
                    <a:cubicBezTo>
                      <a:pt x="272" y="181"/>
                      <a:pt x="273" y="180"/>
                      <a:pt x="273" y="180"/>
                    </a:cubicBezTo>
                    <a:cubicBezTo>
                      <a:pt x="273" y="180"/>
                      <a:pt x="275" y="180"/>
                      <a:pt x="276" y="180"/>
                    </a:cubicBezTo>
                    <a:cubicBezTo>
                      <a:pt x="279" y="179"/>
                      <a:pt x="282" y="180"/>
                      <a:pt x="283" y="180"/>
                    </a:cubicBezTo>
                    <a:cubicBezTo>
                      <a:pt x="284" y="180"/>
                      <a:pt x="288" y="181"/>
                      <a:pt x="292" y="182"/>
                    </a:cubicBezTo>
                    <a:cubicBezTo>
                      <a:pt x="294" y="183"/>
                      <a:pt x="296" y="183"/>
                      <a:pt x="297" y="184"/>
                    </a:cubicBezTo>
                    <a:cubicBezTo>
                      <a:pt x="296" y="183"/>
                      <a:pt x="296" y="183"/>
                      <a:pt x="296" y="183"/>
                    </a:cubicBezTo>
                    <a:cubicBezTo>
                      <a:pt x="296" y="183"/>
                      <a:pt x="296" y="182"/>
                      <a:pt x="296" y="181"/>
                    </a:cubicBezTo>
                    <a:cubicBezTo>
                      <a:pt x="296" y="181"/>
                      <a:pt x="296" y="180"/>
                      <a:pt x="296" y="179"/>
                    </a:cubicBezTo>
                    <a:cubicBezTo>
                      <a:pt x="296" y="179"/>
                      <a:pt x="296" y="179"/>
                      <a:pt x="296" y="179"/>
                    </a:cubicBezTo>
                    <a:cubicBezTo>
                      <a:pt x="296" y="179"/>
                      <a:pt x="296" y="178"/>
                      <a:pt x="297" y="178"/>
                    </a:cubicBezTo>
                    <a:cubicBezTo>
                      <a:pt x="297" y="178"/>
                      <a:pt x="297" y="178"/>
                      <a:pt x="297" y="178"/>
                    </a:cubicBezTo>
                    <a:cubicBezTo>
                      <a:pt x="297" y="177"/>
                      <a:pt x="298" y="176"/>
                      <a:pt x="299" y="175"/>
                    </a:cubicBezTo>
                    <a:cubicBezTo>
                      <a:pt x="299" y="175"/>
                      <a:pt x="300" y="174"/>
                      <a:pt x="300" y="174"/>
                    </a:cubicBezTo>
                    <a:cubicBezTo>
                      <a:pt x="301" y="174"/>
                      <a:pt x="301" y="174"/>
                      <a:pt x="302" y="174"/>
                    </a:cubicBezTo>
                    <a:cubicBezTo>
                      <a:pt x="302" y="174"/>
                      <a:pt x="302" y="174"/>
                      <a:pt x="302" y="174"/>
                    </a:cubicBezTo>
                    <a:cubicBezTo>
                      <a:pt x="303" y="173"/>
                      <a:pt x="303" y="173"/>
                      <a:pt x="304" y="173"/>
                    </a:cubicBezTo>
                    <a:cubicBezTo>
                      <a:pt x="304" y="173"/>
                      <a:pt x="305" y="173"/>
                      <a:pt x="306" y="174"/>
                    </a:cubicBezTo>
                    <a:cubicBezTo>
                      <a:pt x="307" y="174"/>
                      <a:pt x="308" y="174"/>
                      <a:pt x="308" y="174"/>
                    </a:cubicBezTo>
                    <a:cubicBezTo>
                      <a:pt x="308" y="174"/>
                      <a:pt x="308" y="174"/>
                      <a:pt x="308" y="174"/>
                    </a:cubicBezTo>
                    <a:cubicBezTo>
                      <a:pt x="308" y="174"/>
                      <a:pt x="309" y="175"/>
                      <a:pt x="309" y="175"/>
                    </a:cubicBezTo>
                    <a:cubicBezTo>
                      <a:pt x="310" y="176"/>
                      <a:pt x="310" y="176"/>
                      <a:pt x="312" y="177"/>
                    </a:cubicBezTo>
                    <a:cubicBezTo>
                      <a:pt x="313" y="177"/>
                      <a:pt x="314" y="177"/>
                      <a:pt x="315" y="178"/>
                    </a:cubicBezTo>
                    <a:cubicBezTo>
                      <a:pt x="317" y="178"/>
                      <a:pt x="318" y="179"/>
                      <a:pt x="318" y="179"/>
                    </a:cubicBezTo>
                    <a:cubicBezTo>
                      <a:pt x="319" y="178"/>
                      <a:pt x="319" y="178"/>
                      <a:pt x="319" y="178"/>
                    </a:cubicBezTo>
                    <a:cubicBezTo>
                      <a:pt x="320" y="177"/>
                      <a:pt x="321" y="177"/>
                      <a:pt x="322" y="177"/>
                    </a:cubicBezTo>
                    <a:cubicBezTo>
                      <a:pt x="323" y="177"/>
                      <a:pt x="334" y="177"/>
                      <a:pt x="340" y="177"/>
                    </a:cubicBezTo>
                    <a:cubicBezTo>
                      <a:pt x="342" y="177"/>
                      <a:pt x="343" y="177"/>
                      <a:pt x="344" y="177"/>
                    </a:cubicBezTo>
                    <a:cubicBezTo>
                      <a:pt x="345" y="178"/>
                      <a:pt x="349" y="178"/>
                      <a:pt x="353" y="178"/>
                    </a:cubicBezTo>
                    <a:cubicBezTo>
                      <a:pt x="357" y="178"/>
                      <a:pt x="360" y="179"/>
                      <a:pt x="360" y="179"/>
                    </a:cubicBezTo>
                    <a:cubicBezTo>
                      <a:pt x="360" y="179"/>
                      <a:pt x="361" y="180"/>
                      <a:pt x="361" y="181"/>
                    </a:cubicBezTo>
                    <a:cubicBezTo>
                      <a:pt x="362" y="182"/>
                      <a:pt x="362" y="183"/>
                      <a:pt x="363" y="183"/>
                    </a:cubicBezTo>
                    <a:cubicBezTo>
                      <a:pt x="363" y="183"/>
                      <a:pt x="364" y="184"/>
                      <a:pt x="365" y="184"/>
                    </a:cubicBezTo>
                    <a:cubicBezTo>
                      <a:pt x="366" y="184"/>
                      <a:pt x="367" y="184"/>
                      <a:pt x="368" y="184"/>
                    </a:cubicBezTo>
                    <a:cubicBezTo>
                      <a:pt x="368" y="184"/>
                      <a:pt x="369" y="184"/>
                      <a:pt x="369" y="185"/>
                    </a:cubicBezTo>
                    <a:cubicBezTo>
                      <a:pt x="370" y="185"/>
                      <a:pt x="370" y="186"/>
                      <a:pt x="371" y="186"/>
                    </a:cubicBezTo>
                    <a:cubicBezTo>
                      <a:pt x="371" y="186"/>
                      <a:pt x="371" y="186"/>
                      <a:pt x="371" y="186"/>
                    </a:cubicBezTo>
                    <a:cubicBezTo>
                      <a:pt x="371" y="186"/>
                      <a:pt x="371" y="186"/>
                      <a:pt x="371" y="186"/>
                    </a:cubicBezTo>
                    <a:cubicBezTo>
                      <a:pt x="371" y="186"/>
                      <a:pt x="371" y="185"/>
                      <a:pt x="371" y="184"/>
                    </a:cubicBezTo>
                    <a:cubicBezTo>
                      <a:pt x="370" y="183"/>
                      <a:pt x="370" y="182"/>
                      <a:pt x="370" y="181"/>
                    </a:cubicBezTo>
                    <a:cubicBezTo>
                      <a:pt x="371" y="181"/>
                      <a:pt x="371" y="180"/>
                      <a:pt x="371" y="180"/>
                    </a:cubicBezTo>
                    <a:cubicBezTo>
                      <a:pt x="371" y="179"/>
                      <a:pt x="371" y="179"/>
                      <a:pt x="372" y="179"/>
                    </a:cubicBezTo>
                    <a:cubicBezTo>
                      <a:pt x="372" y="178"/>
                      <a:pt x="373" y="178"/>
                      <a:pt x="373" y="178"/>
                    </a:cubicBezTo>
                    <a:cubicBezTo>
                      <a:pt x="373" y="178"/>
                      <a:pt x="373" y="178"/>
                      <a:pt x="373" y="178"/>
                    </a:cubicBezTo>
                    <a:cubicBezTo>
                      <a:pt x="374" y="178"/>
                      <a:pt x="375" y="178"/>
                      <a:pt x="375" y="178"/>
                    </a:cubicBezTo>
                    <a:cubicBezTo>
                      <a:pt x="375" y="178"/>
                      <a:pt x="374" y="178"/>
                      <a:pt x="374" y="178"/>
                    </a:cubicBezTo>
                    <a:cubicBezTo>
                      <a:pt x="374" y="178"/>
                      <a:pt x="374" y="178"/>
                      <a:pt x="373" y="177"/>
                    </a:cubicBezTo>
                    <a:cubicBezTo>
                      <a:pt x="373" y="177"/>
                      <a:pt x="373" y="177"/>
                      <a:pt x="373" y="176"/>
                    </a:cubicBezTo>
                    <a:cubicBezTo>
                      <a:pt x="373" y="176"/>
                      <a:pt x="374" y="175"/>
                      <a:pt x="376" y="175"/>
                    </a:cubicBezTo>
                    <a:cubicBezTo>
                      <a:pt x="377" y="174"/>
                      <a:pt x="378" y="174"/>
                      <a:pt x="378" y="174"/>
                    </a:cubicBezTo>
                    <a:cubicBezTo>
                      <a:pt x="378" y="174"/>
                      <a:pt x="377" y="172"/>
                      <a:pt x="376" y="170"/>
                    </a:cubicBezTo>
                    <a:cubicBezTo>
                      <a:pt x="375" y="168"/>
                      <a:pt x="373" y="166"/>
                      <a:pt x="373" y="165"/>
                    </a:cubicBezTo>
                    <a:cubicBezTo>
                      <a:pt x="373" y="164"/>
                      <a:pt x="373" y="161"/>
                      <a:pt x="372" y="159"/>
                    </a:cubicBezTo>
                    <a:cubicBezTo>
                      <a:pt x="372" y="158"/>
                      <a:pt x="372" y="157"/>
                      <a:pt x="372" y="156"/>
                    </a:cubicBezTo>
                    <a:cubicBezTo>
                      <a:pt x="373" y="156"/>
                      <a:pt x="373" y="156"/>
                      <a:pt x="373" y="156"/>
                    </a:cubicBezTo>
                    <a:cubicBezTo>
                      <a:pt x="373" y="155"/>
                      <a:pt x="374" y="153"/>
                      <a:pt x="374" y="153"/>
                    </a:cubicBezTo>
                    <a:cubicBezTo>
                      <a:pt x="374" y="153"/>
                      <a:pt x="373" y="153"/>
                      <a:pt x="373" y="153"/>
                    </a:cubicBezTo>
                    <a:cubicBezTo>
                      <a:pt x="372" y="152"/>
                      <a:pt x="372" y="152"/>
                      <a:pt x="372" y="152"/>
                    </a:cubicBezTo>
                    <a:cubicBezTo>
                      <a:pt x="371" y="153"/>
                      <a:pt x="371" y="153"/>
                      <a:pt x="371" y="153"/>
                    </a:cubicBezTo>
                    <a:cubicBezTo>
                      <a:pt x="371" y="153"/>
                      <a:pt x="371" y="153"/>
                      <a:pt x="371" y="153"/>
                    </a:cubicBezTo>
                    <a:cubicBezTo>
                      <a:pt x="370" y="153"/>
                      <a:pt x="370" y="153"/>
                      <a:pt x="370" y="153"/>
                    </a:cubicBezTo>
                    <a:cubicBezTo>
                      <a:pt x="369" y="154"/>
                      <a:pt x="368" y="154"/>
                      <a:pt x="368" y="153"/>
                    </a:cubicBezTo>
                    <a:cubicBezTo>
                      <a:pt x="368" y="153"/>
                      <a:pt x="367" y="153"/>
                      <a:pt x="367" y="153"/>
                    </a:cubicBezTo>
                    <a:cubicBezTo>
                      <a:pt x="367" y="153"/>
                      <a:pt x="367" y="153"/>
                      <a:pt x="367" y="153"/>
                    </a:cubicBezTo>
                    <a:cubicBezTo>
                      <a:pt x="367" y="153"/>
                      <a:pt x="367" y="153"/>
                      <a:pt x="366" y="153"/>
                    </a:cubicBezTo>
                    <a:cubicBezTo>
                      <a:pt x="366" y="152"/>
                      <a:pt x="365" y="152"/>
                      <a:pt x="366" y="151"/>
                    </a:cubicBezTo>
                    <a:cubicBezTo>
                      <a:pt x="367" y="150"/>
                      <a:pt x="367" y="149"/>
                      <a:pt x="368" y="149"/>
                    </a:cubicBezTo>
                    <a:cubicBezTo>
                      <a:pt x="369" y="148"/>
                      <a:pt x="369" y="148"/>
                      <a:pt x="370" y="148"/>
                    </a:cubicBezTo>
                    <a:cubicBezTo>
                      <a:pt x="371" y="147"/>
                      <a:pt x="374" y="147"/>
                      <a:pt x="377" y="146"/>
                    </a:cubicBezTo>
                    <a:cubicBezTo>
                      <a:pt x="382" y="145"/>
                      <a:pt x="387" y="144"/>
                      <a:pt x="387" y="144"/>
                    </a:cubicBezTo>
                    <a:cubicBezTo>
                      <a:pt x="387" y="144"/>
                      <a:pt x="387" y="144"/>
                      <a:pt x="387" y="144"/>
                    </a:cubicBezTo>
                    <a:cubicBezTo>
                      <a:pt x="388" y="144"/>
                      <a:pt x="388" y="145"/>
                      <a:pt x="388" y="145"/>
                    </a:cubicBezTo>
                    <a:cubicBezTo>
                      <a:pt x="388" y="146"/>
                      <a:pt x="388" y="147"/>
                      <a:pt x="389" y="147"/>
                    </a:cubicBezTo>
                    <a:cubicBezTo>
                      <a:pt x="390" y="147"/>
                      <a:pt x="392" y="147"/>
                      <a:pt x="394" y="147"/>
                    </a:cubicBezTo>
                    <a:cubicBezTo>
                      <a:pt x="395" y="147"/>
                      <a:pt x="397" y="147"/>
                      <a:pt x="397" y="147"/>
                    </a:cubicBezTo>
                    <a:cubicBezTo>
                      <a:pt x="397" y="147"/>
                      <a:pt x="397" y="146"/>
                      <a:pt x="397" y="146"/>
                    </a:cubicBezTo>
                    <a:cubicBezTo>
                      <a:pt x="397" y="145"/>
                      <a:pt x="397" y="145"/>
                      <a:pt x="397" y="144"/>
                    </a:cubicBezTo>
                    <a:cubicBezTo>
                      <a:pt x="397" y="144"/>
                      <a:pt x="397" y="144"/>
                      <a:pt x="397" y="144"/>
                    </a:cubicBezTo>
                    <a:cubicBezTo>
                      <a:pt x="397" y="144"/>
                      <a:pt x="397" y="144"/>
                      <a:pt x="397" y="144"/>
                    </a:cubicBezTo>
                    <a:cubicBezTo>
                      <a:pt x="397" y="144"/>
                      <a:pt x="397" y="144"/>
                      <a:pt x="396" y="144"/>
                    </a:cubicBezTo>
                    <a:cubicBezTo>
                      <a:pt x="395" y="144"/>
                      <a:pt x="394" y="143"/>
                      <a:pt x="394" y="142"/>
                    </a:cubicBezTo>
                    <a:cubicBezTo>
                      <a:pt x="394" y="142"/>
                      <a:pt x="395" y="140"/>
                      <a:pt x="395" y="137"/>
                    </a:cubicBezTo>
                    <a:cubicBezTo>
                      <a:pt x="397" y="134"/>
                      <a:pt x="398" y="130"/>
                      <a:pt x="398" y="129"/>
                    </a:cubicBezTo>
                    <a:cubicBezTo>
                      <a:pt x="399" y="129"/>
                      <a:pt x="399" y="127"/>
                      <a:pt x="400" y="125"/>
                    </a:cubicBezTo>
                    <a:cubicBezTo>
                      <a:pt x="401" y="123"/>
                      <a:pt x="402" y="119"/>
                      <a:pt x="402" y="119"/>
                    </a:cubicBezTo>
                    <a:cubicBezTo>
                      <a:pt x="403" y="119"/>
                      <a:pt x="405" y="120"/>
                      <a:pt x="408" y="121"/>
                    </a:cubicBezTo>
                    <a:cubicBezTo>
                      <a:pt x="410" y="121"/>
                      <a:pt x="411" y="122"/>
                      <a:pt x="412" y="122"/>
                    </a:cubicBezTo>
                    <a:cubicBezTo>
                      <a:pt x="412" y="122"/>
                      <a:pt x="414" y="122"/>
                      <a:pt x="416" y="122"/>
                    </a:cubicBezTo>
                    <a:cubicBezTo>
                      <a:pt x="418" y="122"/>
                      <a:pt x="420" y="122"/>
                      <a:pt x="421" y="122"/>
                    </a:cubicBezTo>
                    <a:cubicBezTo>
                      <a:pt x="421" y="122"/>
                      <a:pt x="421" y="122"/>
                      <a:pt x="421" y="122"/>
                    </a:cubicBezTo>
                    <a:cubicBezTo>
                      <a:pt x="421" y="122"/>
                      <a:pt x="422" y="122"/>
                      <a:pt x="422" y="123"/>
                    </a:cubicBezTo>
                    <a:cubicBezTo>
                      <a:pt x="423" y="123"/>
                      <a:pt x="424" y="123"/>
                      <a:pt x="424" y="123"/>
                    </a:cubicBezTo>
                    <a:cubicBezTo>
                      <a:pt x="424" y="123"/>
                      <a:pt x="426" y="122"/>
                      <a:pt x="428" y="121"/>
                    </a:cubicBezTo>
                    <a:cubicBezTo>
                      <a:pt x="428" y="121"/>
                      <a:pt x="429" y="120"/>
                      <a:pt x="429" y="120"/>
                    </a:cubicBezTo>
                    <a:cubicBezTo>
                      <a:pt x="430" y="120"/>
                      <a:pt x="431" y="118"/>
                      <a:pt x="431" y="117"/>
                    </a:cubicBezTo>
                    <a:cubicBezTo>
                      <a:pt x="431" y="117"/>
                      <a:pt x="431" y="117"/>
                      <a:pt x="431" y="117"/>
                    </a:cubicBezTo>
                    <a:cubicBezTo>
                      <a:pt x="431" y="117"/>
                      <a:pt x="431" y="117"/>
                      <a:pt x="431" y="117"/>
                    </a:cubicBezTo>
                    <a:cubicBezTo>
                      <a:pt x="431" y="117"/>
                      <a:pt x="431" y="115"/>
                      <a:pt x="431" y="113"/>
                    </a:cubicBezTo>
                    <a:cubicBezTo>
                      <a:pt x="430" y="111"/>
                      <a:pt x="430" y="109"/>
                      <a:pt x="430" y="108"/>
                    </a:cubicBezTo>
                    <a:cubicBezTo>
                      <a:pt x="430" y="107"/>
                      <a:pt x="431" y="106"/>
                      <a:pt x="431" y="105"/>
                    </a:cubicBezTo>
                    <a:cubicBezTo>
                      <a:pt x="432" y="103"/>
                      <a:pt x="432" y="102"/>
                      <a:pt x="433" y="102"/>
                    </a:cubicBezTo>
                    <a:cubicBezTo>
                      <a:pt x="433" y="102"/>
                      <a:pt x="435" y="101"/>
                      <a:pt x="437" y="101"/>
                    </a:cubicBezTo>
                    <a:cubicBezTo>
                      <a:pt x="439" y="101"/>
                      <a:pt x="441" y="101"/>
                      <a:pt x="441" y="100"/>
                    </a:cubicBezTo>
                    <a:cubicBezTo>
                      <a:pt x="441" y="100"/>
                      <a:pt x="442" y="100"/>
                      <a:pt x="442" y="99"/>
                    </a:cubicBezTo>
                    <a:cubicBezTo>
                      <a:pt x="443" y="98"/>
                      <a:pt x="443" y="98"/>
                      <a:pt x="443" y="98"/>
                    </a:cubicBezTo>
                    <a:cubicBezTo>
                      <a:pt x="443" y="98"/>
                      <a:pt x="443" y="97"/>
                      <a:pt x="443" y="97"/>
                    </a:cubicBezTo>
                    <a:cubicBezTo>
                      <a:pt x="443" y="95"/>
                      <a:pt x="444" y="93"/>
                      <a:pt x="444" y="93"/>
                    </a:cubicBezTo>
                    <a:cubicBezTo>
                      <a:pt x="445" y="92"/>
                      <a:pt x="446" y="92"/>
                      <a:pt x="447" y="92"/>
                    </a:cubicBezTo>
                    <a:cubicBezTo>
                      <a:pt x="448" y="92"/>
                      <a:pt x="448" y="92"/>
                      <a:pt x="449" y="9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97" name="Freeform 487"/>
              <p:cNvSpPr>
                <a:spLocks/>
              </p:cNvSpPr>
              <p:nvPr/>
            </p:nvSpPr>
            <p:spPr bwMode="auto">
              <a:xfrm>
                <a:off x="5554662" y="2916238"/>
                <a:ext cx="412750" cy="228600"/>
              </a:xfrm>
              <a:custGeom>
                <a:avLst/>
                <a:gdLst>
                  <a:gd name="T0" fmla="*/ 10 w 179"/>
                  <a:gd name="T1" fmla="*/ 62 h 99"/>
                  <a:gd name="T2" fmla="*/ 36 w 179"/>
                  <a:gd name="T3" fmla="*/ 72 h 99"/>
                  <a:gd name="T4" fmla="*/ 50 w 179"/>
                  <a:gd name="T5" fmla="*/ 65 h 99"/>
                  <a:gd name="T6" fmla="*/ 57 w 179"/>
                  <a:gd name="T7" fmla="*/ 61 h 99"/>
                  <a:gd name="T8" fmla="*/ 65 w 179"/>
                  <a:gd name="T9" fmla="*/ 61 h 99"/>
                  <a:gd name="T10" fmla="*/ 74 w 179"/>
                  <a:gd name="T11" fmla="*/ 59 h 99"/>
                  <a:gd name="T12" fmla="*/ 77 w 179"/>
                  <a:gd name="T13" fmla="*/ 62 h 99"/>
                  <a:gd name="T14" fmla="*/ 82 w 179"/>
                  <a:gd name="T15" fmla="*/ 64 h 99"/>
                  <a:gd name="T16" fmla="*/ 86 w 179"/>
                  <a:gd name="T17" fmla="*/ 67 h 99"/>
                  <a:gd name="T18" fmla="*/ 98 w 179"/>
                  <a:gd name="T19" fmla="*/ 68 h 99"/>
                  <a:gd name="T20" fmla="*/ 102 w 179"/>
                  <a:gd name="T21" fmla="*/ 73 h 99"/>
                  <a:gd name="T22" fmla="*/ 106 w 179"/>
                  <a:gd name="T23" fmla="*/ 75 h 99"/>
                  <a:gd name="T24" fmla="*/ 113 w 179"/>
                  <a:gd name="T25" fmla="*/ 80 h 99"/>
                  <a:gd name="T26" fmla="*/ 119 w 179"/>
                  <a:gd name="T27" fmla="*/ 88 h 99"/>
                  <a:gd name="T28" fmla="*/ 121 w 179"/>
                  <a:gd name="T29" fmla="*/ 93 h 99"/>
                  <a:gd name="T30" fmla="*/ 129 w 179"/>
                  <a:gd name="T31" fmla="*/ 96 h 99"/>
                  <a:gd name="T32" fmla="*/ 133 w 179"/>
                  <a:gd name="T33" fmla="*/ 97 h 99"/>
                  <a:gd name="T34" fmla="*/ 137 w 179"/>
                  <a:gd name="T35" fmla="*/ 97 h 99"/>
                  <a:gd name="T36" fmla="*/ 140 w 179"/>
                  <a:gd name="T37" fmla="*/ 92 h 99"/>
                  <a:gd name="T38" fmla="*/ 145 w 179"/>
                  <a:gd name="T39" fmla="*/ 90 h 99"/>
                  <a:gd name="T40" fmla="*/ 153 w 179"/>
                  <a:gd name="T41" fmla="*/ 87 h 99"/>
                  <a:gd name="T42" fmla="*/ 154 w 179"/>
                  <a:gd name="T43" fmla="*/ 85 h 99"/>
                  <a:gd name="T44" fmla="*/ 156 w 179"/>
                  <a:gd name="T45" fmla="*/ 80 h 99"/>
                  <a:gd name="T46" fmla="*/ 158 w 179"/>
                  <a:gd name="T47" fmla="*/ 77 h 99"/>
                  <a:gd name="T48" fmla="*/ 159 w 179"/>
                  <a:gd name="T49" fmla="*/ 73 h 99"/>
                  <a:gd name="T50" fmla="*/ 166 w 179"/>
                  <a:gd name="T51" fmla="*/ 73 h 99"/>
                  <a:gd name="T52" fmla="*/ 173 w 179"/>
                  <a:gd name="T53" fmla="*/ 70 h 99"/>
                  <a:gd name="T54" fmla="*/ 179 w 179"/>
                  <a:gd name="T55" fmla="*/ 64 h 99"/>
                  <a:gd name="T56" fmla="*/ 169 w 179"/>
                  <a:gd name="T57" fmla="*/ 61 h 99"/>
                  <a:gd name="T58" fmla="*/ 159 w 179"/>
                  <a:gd name="T59" fmla="*/ 55 h 99"/>
                  <a:gd name="T60" fmla="*/ 154 w 179"/>
                  <a:gd name="T61" fmla="*/ 51 h 99"/>
                  <a:gd name="T62" fmla="*/ 133 w 179"/>
                  <a:gd name="T63" fmla="*/ 38 h 99"/>
                  <a:gd name="T64" fmla="*/ 130 w 179"/>
                  <a:gd name="T65" fmla="*/ 31 h 99"/>
                  <a:gd name="T66" fmla="*/ 125 w 179"/>
                  <a:gd name="T67" fmla="*/ 22 h 99"/>
                  <a:gd name="T68" fmla="*/ 121 w 179"/>
                  <a:gd name="T69" fmla="*/ 21 h 99"/>
                  <a:gd name="T70" fmla="*/ 116 w 179"/>
                  <a:gd name="T71" fmla="*/ 22 h 99"/>
                  <a:gd name="T72" fmla="*/ 111 w 179"/>
                  <a:gd name="T73" fmla="*/ 21 h 99"/>
                  <a:gd name="T74" fmla="*/ 106 w 179"/>
                  <a:gd name="T75" fmla="*/ 17 h 99"/>
                  <a:gd name="T76" fmla="*/ 108 w 179"/>
                  <a:gd name="T77" fmla="*/ 13 h 99"/>
                  <a:gd name="T78" fmla="*/ 107 w 179"/>
                  <a:gd name="T79" fmla="*/ 12 h 99"/>
                  <a:gd name="T80" fmla="*/ 105 w 179"/>
                  <a:gd name="T81" fmla="*/ 9 h 99"/>
                  <a:gd name="T82" fmla="*/ 105 w 179"/>
                  <a:gd name="T83" fmla="*/ 8 h 99"/>
                  <a:gd name="T84" fmla="*/ 98 w 179"/>
                  <a:gd name="T85" fmla="*/ 4 h 99"/>
                  <a:gd name="T86" fmla="*/ 92 w 179"/>
                  <a:gd name="T87" fmla="*/ 0 h 99"/>
                  <a:gd name="T88" fmla="*/ 89 w 179"/>
                  <a:gd name="T89" fmla="*/ 4 h 99"/>
                  <a:gd name="T90" fmla="*/ 84 w 179"/>
                  <a:gd name="T91" fmla="*/ 5 h 99"/>
                  <a:gd name="T92" fmla="*/ 84 w 179"/>
                  <a:gd name="T93" fmla="*/ 7 h 99"/>
                  <a:gd name="T94" fmla="*/ 78 w 179"/>
                  <a:gd name="T95" fmla="*/ 11 h 99"/>
                  <a:gd name="T96" fmla="*/ 75 w 179"/>
                  <a:gd name="T97" fmla="*/ 12 h 99"/>
                  <a:gd name="T98" fmla="*/ 75 w 179"/>
                  <a:gd name="T99" fmla="*/ 19 h 99"/>
                  <a:gd name="T100" fmla="*/ 51 w 179"/>
                  <a:gd name="T101" fmla="*/ 16 h 99"/>
                  <a:gd name="T102" fmla="*/ 47 w 179"/>
                  <a:gd name="T103" fmla="*/ 12 h 99"/>
                  <a:gd name="T104" fmla="*/ 35 w 179"/>
                  <a:gd name="T105" fmla="*/ 8 h 99"/>
                  <a:gd name="T106" fmla="*/ 20 w 179"/>
                  <a:gd name="T107" fmla="*/ 1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99">
                    <a:moveTo>
                      <a:pt x="0" y="22"/>
                    </a:moveTo>
                    <a:cubicBezTo>
                      <a:pt x="5" y="33"/>
                      <a:pt x="11" y="49"/>
                      <a:pt x="11" y="51"/>
                    </a:cubicBezTo>
                    <a:cubicBezTo>
                      <a:pt x="11" y="53"/>
                      <a:pt x="10" y="59"/>
                      <a:pt x="10" y="62"/>
                    </a:cubicBezTo>
                    <a:cubicBezTo>
                      <a:pt x="12" y="62"/>
                      <a:pt x="18" y="63"/>
                      <a:pt x="21" y="64"/>
                    </a:cubicBezTo>
                    <a:cubicBezTo>
                      <a:pt x="23" y="65"/>
                      <a:pt x="26" y="66"/>
                      <a:pt x="29" y="68"/>
                    </a:cubicBezTo>
                    <a:cubicBezTo>
                      <a:pt x="31" y="70"/>
                      <a:pt x="34" y="71"/>
                      <a:pt x="36" y="72"/>
                    </a:cubicBezTo>
                    <a:cubicBezTo>
                      <a:pt x="37" y="72"/>
                      <a:pt x="39" y="72"/>
                      <a:pt x="41" y="71"/>
                    </a:cubicBezTo>
                    <a:cubicBezTo>
                      <a:pt x="42" y="71"/>
                      <a:pt x="44" y="71"/>
                      <a:pt x="45" y="70"/>
                    </a:cubicBezTo>
                    <a:cubicBezTo>
                      <a:pt x="46" y="69"/>
                      <a:pt x="48" y="67"/>
                      <a:pt x="50" y="65"/>
                    </a:cubicBezTo>
                    <a:cubicBezTo>
                      <a:pt x="51" y="64"/>
                      <a:pt x="51" y="64"/>
                      <a:pt x="52" y="63"/>
                    </a:cubicBezTo>
                    <a:cubicBezTo>
                      <a:pt x="52" y="63"/>
                      <a:pt x="53" y="62"/>
                      <a:pt x="55" y="62"/>
                    </a:cubicBezTo>
                    <a:cubicBezTo>
                      <a:pt x="56" y="62"/>
                      <a:pt x="56" y="61"/>
                      <a:pt x="57" y="61"/>
                    </a:cubicBezTo>
                    <a:cubicBezTo>
                      <a:pt x="58" y="61"/>
                      <a:pt x="59" y="61"/>
                      <a:pt x="60" y="62"/>
                    </a:cubicBezTo>
                    <a:cubicBezTo>
                      <a:pt x="62" y="62"/>
                      <a:pt x="63" y="63"/>
                      <a:pt x="64" y="62"/>
                    </a:cubicBezTo>
                    <a:cubicBezTo>
                      <a:pt x="65" y="62"/>
                      <a:pt x="65" y="61"/>
                      <a:pt x="65" y="61"/>
                    </a:cubicBezTo>
                    <a:cubicBezTo>
                      <a:pt x="65" y="60"/>
                      <a:pt x="66" y="60"/>
                      <a:pt x="66" y="60"/>
                    </a:cubicBezTo>
                    <a:cubicBezTo>
                      <a:pt x="67" y="60"/>
                      <a:pt x="68" y="59"/>
                      <a:pt x="69" y="59"/>
                    </a:cubicBezTo>
                    <a:cubicBezTo>
                      <a:pt x="71" y="59"/>
                      <a:pt x="73" y="59"/>
                      <a:pt x="74" y="59"/>
                    </a:cubicBezTo>
                    <a:cubicBezTo>
                      <a:pt x="74" y="59"/>
                      <a:pt x="75" y="60"/>
                      <a:pt x="75" y="60"/>
                    </a:cubicBezTo>
                    <a:cubicBezTo>
                      <a:pt x="76" y="61"/>
                      <a:pt x="76" y="61"/>
                      <a:pt x="76" y="61"/>
                    </a:cubicBezTo>
                    <a:cubicBezTo>
                      <a:pt x="77" y="62"/>
                      <a:pt x="77" y="62"/>
                      <a:pt x="77" y="62"/>
                    </a:cubicBezTo>
                    <a:cubicBezTo>
                      <a:pt x="77" y="63"/>
                      <a:pt x="77" y="63"/>
                      <a:pt x="78" y="63"/>
                    </a:cubicBezTo>
                    <a:cubicBezTo>
                      <a:pt x="79" y="63"/>
                      <a:pt x="80" y="63"/>
                      <a:pt x="81" y="64"/>
                    </a:cubicBezTo>
                    <a:cubicBezTo>
                      <a:pt x="81" y="64"/>
                      <a:pt x="82" y="64"/>
                      <a:pt x="82" y="64"/>
                    </a:cubicBezTo>
                    <a:cubicBezTo>
                      <a:pt x="82" y="64"/>
                      <a:pt x="82" y="64"/>
                      <a:pt x="82" y="64"/>
                    </a:cubicBezTo>
                    <a:cubicBezTo>
                      <a:pt x="83" y="64"/>
                      <a:pt x="83" y="65"/>
                      <a:pt x="84" y="66"/>
                    </a:cubicBezTo>
                    <a:cubicBezTo>
                      <a:pt x="85" y="66"/>
                      <a:pt x="86" y="68"/>
                      <a:pt x="86" y="67"/>
                    </a:cubicBezTo>
                    <a:cubicBezTo>
                      <a:pt x="88" y="67"/>
                      <a:pt x="91" y="67"/>
                      <a:pt x="93" y="67"/>
                    </a:cubicBezTo>
                    <a:cubicBezTo>
                      <a:pt x="94" y="67"/>
                      <a:pt x="95" y="68"/>
                      <a:pt x="95" y="68"/>
                    </a:cubicBezTo>
                    <a:cubicBezTo>
                      <a:pt x="96" y="68"/>
                      <a:pt x="97" y="68"/>
                      <a:pt x="98" y="68"/>
                    </a:cubicBezTo>
                    <a:cubicBezTo>
                      <a:pt x="99" y="68"/>
                      <a:pt x="99" y="69"/>
                      <a:pt x="100" y="69"/>
                    </a:cubicBezTo>
                    <a:cubicBezTo>
                      <a:pt x="100" y="69"/>
                      <a:pt x="100" y="70"/>
                      <a:pt x="100" y="70"/>
                    </a:cubicBezTo>
                    <a:cubicBezTo>
                      <a:pt x="100" y="71"/>
                      <a:pt x="101" y="72"/>
                      <a:pt x="102" y="73"/>
                    </a:cubicBezTo>
                    <a:cubicBezTo>
                      <a:pt x="103" y="74"/>
                      <a:pt x="104" y="74"/>
                      <a:pt x="105" y="74"/>
                    </a:cubicBezTo>
                    <a:cubicBezTo>
                      <a:pt x="105" y="75"/>
                      <a:pt x="106" y="75"/>
                      <a:pt x="106" y="75"/>
                    </a:cubicBezTo>
                    <a:cubicBezTo>
                      <a:pt x="106" y="75"/>
                      <a:pt x="106" y="75"/>
                      <a:pt x="106" y="75"/>
                    </a:cubicBezTo>
                    <a:cubicBezTo>
                      <a:pt x="107" y="75"/>
                      <a:pt x="107" y="76"/>
                      <a:pt x="107" y="77"/>
                    </a:cubicBezTo>
                    <a:cubicBezTo>
                      <a:pt x="108" y="78"/>
                      <a:pt x="109" y="79"/>
                      <a:pt x="109" y="79"/>
                    </a:cubicBezTo>
                    <a:cubicBezTo>
                      <a:pt x="109" y="79"/>
                      <a:pt x="111" y="79"/>
                      <a:pt x="113" y="80"/>
                    </a:cubicBezTo>
                    <a:cubicBezTo>
                      <a:pt x="115" y="80"/>
                      <a:pt x="118" y="80"/>
                      <a:pt x="118" y="80"/>
                    </a:cubicBezTo>
                    <a:cubicBezTo>
                      <a:pt x="119" y="80"/>
                      <a:pt x="119" y="85"/>
                      <a:pt x="119" y="87"/>
                    </a:cubicBezTo>
                    <a:cubicBezTo>
                      <a:pt x="119" y="88"/>
                      <a:pt x="119" y="88"/>
                      <a:pt x="119" y="88"/>
                    </a:cubicBezTo>
                    <a:cubicBezTo>
                      <a:pt x="119" y="89"/>
                      <a:pt x="120" y="91"/>
                      <a:pt x="120" y="92"/>
                    </a:cubicBezTo>
                    <a:cubicBezTo>
                      <a:pt x="120" y="93"/>
                      <a:pt x="120" y="93"/>
                      <a:pt x="121" y="93"/>
                    </a:cubicBezTo>
                    <a:cubicBezTo>
                      <a:pt x="121" y="93"/>
                      <a:pt x="121" y="93"/>
                      <a:pt x="121" y="93"/>
                    </a:cubicBezTo>
                    <a:cubicBezTo>
                      <a:pt x="121" y="93"/>
                      <a:pt x="122" y="94"/>
                      <a:pt x="123" y="94"/>
                    </a:cubicBezTo>
                    <a:cubicBezTo>
                      <a:pt x="125" y="94"/>
                      <a:pt x="126" y="95"/>
                      <a:pt x="127" y="95"/>
                    </a:cubicBezTo>
                    <a:cubicBezTo>
                      <a:pt x="127" y="95"/>
                      <a:pt x="128" y="96"/>
                      <a:pt x="129" y="96"/>
                    </a:cubicBezTo>
                    <a:cubicBezTo>
                      <a:pt x="129" y="98"/>
                      <a:pt x="131" y="99"/>
                      <a:pt x="131" y="99"/>
                    </a:cubicBezTo>
                    <a:cubicBezTo>
                      <a:pt x="131" y="98"/>
                      <a:pt x="132" y="98"/>
                      <a:pt x="132" y="98"/>
                    </a:cubicBezTo>
                    <a:cubicBezTo>
                      <a:pt x="132" y="98"/>
                      <a:pt x="132" y="97"/>
                      <a:pt x="133" y="97"/>
                    </a:cubicBezTo>
                    <a:cubicBezTo>
                      <a:pt x="133" y="97"/>
                      <a:pt x="133" y="97"/>
                      <a:pt x="133" y="97"/>
                    </a:cubicBezTo>
                    <a:cubicBezTo>
                      <a:pt x="133" y="97"/>
                      <a:pt x="134" y="97"/>
                      <a:pt x="135" y="97"/>
                    </a:cubicBezTo>
                    <a:cubicBezTo>
                      <a:pt x="136" y="97"/>
                      <a:pt x="137" y="97"/>
                      <a:pt x="137" y="97"/>
                    </a:cubicBezTo>
                    <a:cubicBezTo>
                      <a:pt x="138" y="97"/>
                      <a:pt x="138" y="96"/>
                      <a:pt x="139" y="95"/>
                    </a:cubicBezTo>
                    <a:cubicBezTo>
                      <a:pt x="140" y="94"/>
                      <a:pt x="140" y="93"/>
                      <a:pt x="140" y="93"/>
                    </a:cubicBezTo>
                    <a:cubicBezTo>
                      <a:pt x="140" y="93"/>
                      <a:pt x="140" y="93"/>
                      <a:pt x="140" y="92"/>
                    </a:cubicBezTo>
                    <a:cubicBezTo>
                      <a:pt x="140" y="92"/>
                      <a:pt x="139" y="91"/>
                      <a:pt x="140" y="91"/>
                    </a:cubicBezTo>
                    <a:cubicBezTo>
                      <a:pt x="140" y="90"/>
                      <a:pt x="141" y="90"/>
                      <a:pt x="143" y="90"/>
                    </a:cubicBezTo>
                    <a:cubicBezTo>
                      <a:pt x="144" y="90"/>
                      <a:pt x="145" y="90"/>
                      <a:pt x="145" y="90"/>
                    </a:cubicBezTo>
                    <a:cubicBezTo>
                      <a:pt x="145" y="89"/>
                      <a:pt x="145" y="89"/>
                      <a:pt x="146" y="89"/>
                    </a:cubicBezTo>
                    <a:cubicBezTo>
                      <a:pt x="147" y="88"/>
                      <a:pt x="150" y="87"/>
                      <a:pt x="151" y="87"/>
                    </a:cubicBezTo>
                    <a:cubicBezTo>
                      <a:pt x="152" y="86"/>
                      <a:pt x="152" y="87"/>
                      <a:pt x="153" y="87"/>
                    </a:cubicBezTo>
                    <a:cubicBezTo>
                      <a:pt x="153" y="87"/>
                      <a:pt x="153" y="87"/>
                      <a:pt x="153" y="87"/>
                    </a:cubicBezTo>
                    <a:cubicBezTo>
                      <a:pt x="153" y="87"/>
                      <a:pt x="153" y="87"/>
                      <a:pt x="153" y="86"/>
                    </a:cubicBezTo>
                    <a:cubicBezTo>
                      <a:pt x="154" y="86"/>
                      <a:pt x="154" y="86"/>
                      <a:pt x="154" y="85"/>
                    </a:cubicBezTo>
                    <a:cubicBezTo>
                      <a:pt x="155" y="85"/>
                      <a:pt x="156" y="84"/>
                      <a:pt x="156" y="84"/>
                    </a:cubicBezTo>
                    <a:cubicBezTo>
                      <a:pt x="156" y="84"/>
                      <a:pt x="156" y="83"/>
                      <a:pt x="156" y="83"/>
                    </a:cubicBezTo>
                    <a:cubicBezTo>
                      <a:pt x="156" y="82"/>
                      <a:pt x="156" y="81"/>
                      <a:pt x="156" y="80"/>
                    </a:cubicBezTo>
                    <a:cubicBezTo>
                      <a:pt x="156" y="80"/>
                      <a:pt x="156" y="80"/>
                      <a:pt x="156" y="80"/>
                    </a:cubicBezTo>
                    <a:cubicBezTo>
                      <a:pt x="157" y="79"/>
                      <a:pt x="158" y="78"/>
                      <a:pt x="158" y="77"/>
                    </a:cubicBezTo>
                    <a:cubicBezTo>
                      <a:pt x="158" y="77"/>
                      <a:pt x="158" y="77"/>
                      <a:pt x="158" y="77"/>
                    </a:cubicBezTo>
                    <a:cubicBezTo>
                      <a:pt x="158" y="76"/>
                      <a:pt x="158" y="74"/>
                      <a:pt x="159" y="74"/>
                    </a:cubicBezTo>
                    <a:cubicBezTo>
                      <a:pt x="159" y="74"/>
                      <a:pt x="159" y="74"/>
                      <a:pt x="159" y="74"/>
                    </a:cubicBezTo>
                    <a:cubicBezTo>
                      <a:pt x="159" y="74"/>
                      <a:pt x="159" y="74"/>
                      <a:pt x="159" y="73"/>
                    </a:cubicBezTo>
                    <a:cubicBezTo>
                      <a:pt x="160" y="73"/>
                      <a:pt x="160" y="72"/>
                      <a:pt x="161" y="72"/>
                    </a:cubicBezTo>
                    <a:cubicBezTo>
                      <a:pt x="161" y="72"/>
                      <a:pt x="162" y="72"/>
                      <a:pt x="163" y="72"/>
                    </a:cubicBezTo>
                    <a:cubicBezTo>
                      <a:pt x="164" y="73"/>
                      <a:pt x="166" y="73"/>
                      <a:pt x="166" y="73"/>
                    </a:cubicBezTo>
                    <a:cubicBezTo>
                      <a:pt x="166" y="73"/>
                      <a:pt x="167" y="72"/>
                      <a:pt x="167" y="71"/>
                    </a:cubicBezTo>
                    <a:cubicBezTo>
                      <a:pt x="168" y="70"/>
                      <a:pt x="169" y="69"/>
                      <a:pt x="170" y="69"/>
                    </a:cubicBezTo>
                    <a:cubicBezTo>
                      <a:pt x="170" y="68"/>
                      <a:pt x="172" y="69"/>
                      <a:pt x="173" y="70"/>
                    </a:cubicBezTo>
                    <a:cubicBezTo>
                      <a:pt x="174" y="70"/>
                      <a:pt x="175" y="71"/>
                      <a:pt x="175" y="71"/>
                    </a:cubicBezTo>
                    <a:cubicBezTo>
                      <a:pt x="176" y="71"/>
                      <a:pt x="177" y="71"/>
                      <a:pt x="178" y="71"/>
                    </a:cubicBezTo>
                    <a:cubicBezTo>
                      <a:pt x="179" y="64"/>
                      <a:pt x="179" y="64"/>
                      <a:pt x="179" y="64"/>
                    </a:cubicBezTo>
                    <a:cubicBezTo>
                      <a:pt x="178" y="63"/>
                      <a:pt x="175" y="61"/>
                      <a:pt x="173" y="61"/>
                    </a:cubicBezTo>
                    <a:cubicBezTo>
                      <a:pt x="172" y="60"/>
                      <a:pt x="171" y="60"/>
                      <a:pt x="171" y="60"/>
                    </a:cubicBezTo>
                    <a:cubicBezTo>
                      <a:pt x="170" y="60"/>
                      <a:pt x="169" y="60"/>
                      <a:pt x="169" y="61"/>
                    </a:cubicBezTo>
                    <a:cubicBezTo>
                      <a:pt x="168" y="61"/>
                      <a:pt x="167" y="61"/>
                      <a:pt x="166" y="60"/>
                    </a:cubicBezTo>
                    <a:cubicBezTo>
                      <a:pt x="165" y="60"/>
                      <a:pt x="164" y="59"/>
                      <a:pt x="163" y="58"/>
                    </a:cubicBezTo>
                    <a:cubicBezTo>
                      <a:pt x="162" y="57"/>
                      <a:pt x="160" y="56"/>
                      <a:pt x="159" y="55"/>
                    </a:cubicBezTo>
                    <a:cubicBezTo>
                      <a:pt x="157" y="55"/>
                      <a:pt x="156" y="54"/>
                      <a:pt x="155" y="53"/>
                    </a:cubicBezTo>
                    <a:cubicBezTo>
                      <a:pt x="155" y="53"/>
                      <a:pt x="155" y="53"/>
                      <a:pt x="155" y="53"/>
                    </a:cubicBezTo>
                    <a:cubicBezTo>
                      <a:pt x="155" y="52"/>
                      <a:pt x="155" y="52"/>
                      <a:pt x="154" y="51"/>
                    </a:cubicBezTo>
                    <a:cubicBezTo>
                      <a:pt x="154" y="51"/>
                      <a:pt x="153" y="50"/>
                      <a:pt x="151" y="50"/>
                    </a:cubicBezTo>
                    <a:cubicBezTo>
                      <a:pt x="150" y="49"/>
                      <a:pt x="146" y="47"/>
                      <a:pt x="142" y="44"/>
                    </a:cubicBezTo>
                    <a:cubicBezTo>
                      <a:pt x="138" y="42"/>
                      <a:pt x="134" y="39"/>
                      <a:pt x="133" y="38"/>
                    </a:cubicBezTo>
                    <a:cubicBezTo>
                      <a:pt x="132" y="37"/>
                      <a:pt x="132" y="35"/>
                      <a:pt x="132" y="34"/>
                    </a:cubicBezTo>
                    <a:cubicBezTo>
                      <a:pt x="132" y="34"/>
                      <a:pt x="132" y="33"/>
                      <a:pt x="132" y="33"/>
                    </a:cubicBezTo>
                    <a:cubicBezTo>
                      <a:pt x="131" y="32"/>
                      <a:pt x="131" y="32"/>
                      <a:pt x="130" y="31"/>
                    </a:cubicBezTo>
                    <a:cubicBezTo>
                      <a:pt x="130" y="31"/>
                      <a:pt x="129" y="31"/>
                      <a:pt x="129" y="31"/>
                    </a:cubicBezTo>
                    <a:cubicBezTo>
                      <a:pt x="129" y="30"/>
                      <a:pt x="128" y="29"/>
                      <a:pt x="127" y="28"/>
                    </a:cubicBezTo>
                    <a:cubicBezTo>
                      <a:pt x="126" y="26"/>
                      <a:pt x="125" y="23"/>
                      <a:pt x="125" y="22"/>
                    </a:cubicBezTo>
                    <a:cubicBezTo>
                      <a:pt x="125" y="22"/>
                      <a:pt x="124" y="22"/>
                      <a:pt x="124" y="21"/>
                    </a:cubicBezTo>
                    <a:cubicBezTo>
                      <a:pt x="123" y="21"/>
                      <a:pt x="122" y="20"/>
                      <a:pt x="122" y="20"/>
                    </a:cubicBezTo>
                    <a:cubicBezTo>
                      <a:pt x="121" y="20"/>
                      <a:pt x="121" y="21"/>
                      <a:pt x="121" y="21"/>
                    </a:cubicBezTo>
                    <a:cubicBezTo>
                      <a:pt x="121" y="21"/>
                      <a:pt x="121" y="21"/>
                      <a:pt x="121" y="21"/>
                    </a:cubicBezTo>
                    <a:cubicBezTo>
                      <a:pt x="120" y="22"/>
                      <a:pt x="120" y="22"/>
                      <a:pt x="119" y="23"/>
                    </a:cubicBezTo>
                    <a:cubicBezTo>
                      <a:pt x="118" y="23"/>
                      <a:pt x="117" y="22"/>
                      <a:pt x="116" y="22"/>
                    </a:cubicBezTo>
                    <a:cubicBezTo>
                      <a:pt x="116" y="22"/>
                      <a:pt x="115" y="21"/>
                      <a:pt x="115" y="21"/>
                    </a:cubicBezTo>
                    <a:cubicBezTo>
                      <a:pt x="115" y="21"/>
                      <a:pt x="114" y="21"/>
                      <a:pt x="113" y="21"/>
                    </a:cubicBezTo>
                    <a:cubicBezTo>
                      <a:pt x="112" y="21"/>
                      <a:pt x="111" y="21"/>
                      <a:pt x="111" y="21"/>
                    </a:cubicBezTo>
                    <a:cubicBezTo>
                      <a:pt x="110" y="21"/>
                      <a:pt x="110" y="21"/>
                      <a:pt x="109" y="21"/>
                    </a:cubicBezTo>
                    <a:cubicBezTo>
                      <a:pt x="108" y="21"/>
                      <a:pt x="107" y="20"/>
                      <a:pt x="106" y="20"/>
                    </a:cubicBezTo>
                    <a:cubicBezTo>
                      <a:pt x="105" y="19"/>
                      <a:pt x="106" y="18"/>
                      <a:pt x="106" y="17"/>
                    </a:cubicBezTo>
                    <a:cubicBezTo>
                      <a:pt x="106" y="17"/>
                      <a:pt x="106" y="16"/>
                      <a:pt x="106" y="16"/>
                    </a:cubicBezTo>
                    <a:cubicBezTo>
                      <a:pt x="106" y="16"/>
                      <a:pt x="106" y="16"/>
                      <a:pt x="106" y="16"/>
                    </a:cubicBezTo>
                    <a:cubicBezTo>
                      <a:pt x="106" y="15"/>
                      <a:pt x="107" y="14"/>
                      <a:pt x="108" y="13"/>
                    </a:cubicBezTo>
                    <a:cubicBezTo>
                      <a:pt x="108" y="13"/>
                      <a:pt x="108" y="13"/>
                      <a:pt x="108" y="13"/>
                    </a:cubicBezTo>
                    <a:cubicBezTo>
                      <a:pt x="108" y="13"/>
                      <a:pt x="108" y="13"/>
                      <a:pt x="108" y="13"/>
                    </a:cubicBezTo>
                    <a:cubicBezTo>
                      <a:pt x="108" y="13"/>
                      <a:pt x="107" y="13"/>
                      <a:pt x="107" y="12"/>
                    </a:cubicBezTo>
                    <a:cubicBezTo>
                      <a:pt x="106" y="12"/>
                      <a:pt x="105" y="12"/>
                      <a:pt x="105" y="11"/>
                    </a:cubicBezTo>
                    <a:cubicBezTo>
                      <a:pt x="104" y="11"/>
                      <a:pt x="104" y="10"/>
                      <a:pt x="104" y="10"/>
                    </a:cubicBezTo>
                    <a:cubicBezTo>
                      <a:pt x="104" y="9"/>
                      <a:pt x="105" y="9"/>
                      <a:pt x="105" y="9"/>
                    </a:cubicBezTo>
                    <a:cubicBezTo>
                      <a:pt x="105" y="9"/>
                      <a:pt x="105" y="9"/>
                      <a:pt x="105" y="8"/>
                    </a:cubicBezTo>
                    <a:cubicBezTo>
                      <a:pt x="105" y="8"/>
                      <a:pt x="105" y="8"/>
                      <a:pt x="105" y="8"/>
                    </a:cubicBezTo>
                    <a:cubicBezTo>
                      <a:pt x="105" y="8"/>
                      <a:pt x="105" y="8"/>
                      <a:pt x="105" y="8"/>
                    </a:cubicBezTo>
                    <a:cubicBezTo>
                      <a:pt x="105" y="8"/>
                      <a:pt x="103" y="8"/>
                      <a:pt x="102" y="8"/>
                    </a:cubicBezTo>
                    <a:cubicBezTo>
                      <a:pt x="101" y="8"/>
                      <a:pt x="100" y="8"/>
                      <a:pt x="99" y="8"/>
                    </a:cubicBezTo>
                    <a:cubicBezTo>
                      <a:pt x="98" y="7"/>
                      <a:pt x="97" y="5"/>
                      <a:pt x="98" y="4"/>
                    </a:cubicBezTo>
                    <a:cubicBezTo>
                      <a:pt x="97" y="4"/>
                      <a:pt x="95" y="4"/>
                      <a:pt x="94" y="4"/>
                    </a:cubicBezTo>
                    <a:cubicBezTo>
                      <a:pt x="94" y="3"/>
                      <a:pt x="93" y="3"/>
                      <a:pt x="93" y="2"/>
                    </a:cubicBezTo>
                    <a:cubicBezTo>
                      <a:pt x="92" y="1"/>
                      <a:pt x="92" y="0"/>
                      <a:pt x="92" y="0"/>
                    </a:cubicBezTo>
                    <a:cubicBezTo>
                      <a:pt x="92" y="0"/>
                      <a:pt x="91" y="1"/>
                      <a:pt x="91" y="1"/>
                    </a:cubicBezTo>
                    <a:cubicBezTo>
                      <a:pt x="90" y="2"/>
                      <a:pt x="89" y="3"/>
                      <a:pt x="89" y="3"/>
                    </a:cubicBezTo>
                    <a:cubicBezTo>
                      <a:pt x="89" y="3"/>
                      <a:pt x="89" y="3"/>
                      <a:pt x="89" y="4"/>
                    </a:cubicBezTo>
                    <a:cubicBezTo>
                      <a:pt x="89" y="6"/>
                      <a:pt x="90" y="8"/>
                      <a:pt x="88" y="8"/>
                    </a:cubicBezTo>
                    <a:cubicBezTo>
                      <a:pt x="87" y="8"/>
                      <a:pt x="86" y="7"/>
                      <a:pt x="85" y="6"/>
                    </a:cubicBezTo>
                    <a:cubicBezTo>
                      <a:pt x="85" y="6"/>
                      <a:pt x="84" y="5"/>
                      <a:pt x="84" y="5"/>
                    </a:cubicBezTo>
                    <a:cubicBezTo>
                      <a:pt x="84" y="5"/>
                      <a:pt x="84" y="5"/>
                      <a:pt x="84" y="5"/>
                    </a:cubicBezTo>
                    <a:cubicBezTo>
                      <a:pt x="84" y="5"/>
                      <a:pt x="84" y="5"/>
                      <a:pt x="84" y="5"/>
                    </a:cubicBezTo>
                    <a:cubicBezTo>
                      <a:pt x="84" y="6"/>
                      <a:pt x="84" y="6"/>
                      <a:pt x="84" y="7"/>
                    </a:cubicBezTo>
                    <a:cubicBezTo>
                      <a:pt x="84" y="7"/>
                      <a:pt x="84" y="7"/>
                      <a:pt x="84" y="7"/>
                    </a:cubicBezTo>
                    <a:cubicBezTo>
                      <a:pt x="83" y="8"/>
                      <a:pt x="83" y="8"/>
                      <a:pt x="83" y="9"/>
                    </a:cubicBezTo>
                    <a:cubicBezTo>
                      <a:pt x="82" y="10"/>
                      <a:pt x="80" y="10"/>
                      <a:pt x="78" y="11"/>
                    </a:cubicBezTo>
                    <a:cubicBezTo>
                      <a:pt x="77" y="11"/>
                      <a:pt x="76" y="11"/>
                      <a:pt x="76" y="11"/>
                    </a:cubicBezTo>
                    <a:cubicBezTo>
                      <a:pt x="76" y="11"/>
                      <a:pt x="76" y="11"/>
                      <a:pt x="76" y="11"/>
                    </a:cubicBezTo>
                    <a:cubicBezTo>
                      <a:pt x="75" y="11"/>
                      <a:pt x="75" y="12"/>
                      <a:pt x="75" y="12"/>
                    </a:cubicBezTo>
                    <a:cubicBezTo>
                      <a:pt x="74" y="13"/>
                      <a:pt x="74" y="15"/>
                      <a:pt x="73" y="15"/>
                    </a:cubicBezTo>
                    <a:cubicBezTo>
                      <a:pt x="73" y="16"/>
                      <a:pt x="74" y="16"/>
                      <a:pt x="74" y="17"/>
                    </a:cubicBezTo>
                    <a:cubicBezTo>
                      <a:pt x="75" y="17"/>
                      <a:pt x="75" y="18"/>
                      <a:pt x="75" y="19"/>
                    </a:cubicBezTo>
                    <a:cubicBezTo>
                      <a:pt x="74" y="20"/>
                      <a:pt x="71" y="21"/>
                      <a:pt x="68" y="21"/>
                    </a:cubicBezTo>
                    <a:cubicBezTo>
                      <a:pt x="63" y="21"/>
                      <a:pt x="57" y="21"/>
                      <a:pt x="55" y="21"/>
                    </a:cubicBezTo>
                    <a:cubicBezTo>
                      <a:pt x="52" y="20"/>
                      <a:pt x="52" y="18"/>
                      <a:pt x="51" y="16"/>
                    </a:cubicBezTo>
                    <a:cubicBezTo>
                      <a:pt x="51" y="15"/>
                      <a:pt x="51" y="15"/>
                      <a:pt x="51" y="15"/>
                    </a:cubicBezTo>
                    <a:cubicBezTo>
                      <a:pt x="51" y="14"/>
                      <a:pt x="50" y="13"/>
                      <a:pt x="49" y="13"/>
                    </a:cubicBezTo>
                    <a:cubicBezTo>
                      <a:pt x="49" y="13"/>
                      <a:pt x="48" y="12"/>
                      <a:pt x="47" y="12"/>
                    </a:cubicBezTo>
                    <a:cubicBezTo>
                      <a:pt x="47" y="11"/>
                      <a:pt x="46" y="11"/>
                      <a:pt x="45" y="10"/>
                    </a:cubicBezTo>
                    <a:cubicBezTo>
                      <a:pt x="44" y="9"/>
                      <a:pt x="43" y="7"/>
                      <a:pt x="42" y="7"/>
                    </a:cubicBezTo>
                    <a:cubicBezTo>
                      <a:pt x="41" y="7"/>
                      <a:pt x="38" y="8"/>
                      <a:pt x="35" y="8"/>
                    </a:cubicBezTo>
                    <a:cubicBezTo>
                      <a:pt x="33" y="9"/>
                      <a:pt x="30" y="9"/>
                      <a:pt x="29" y="10"/>
                    </a:cubicBezTo>
                    <a:cubicBezTo>
                      <a:pt x="28" y="10"/>
                      <a:pt x="25" y="12"/>
                      <a:pt x="23" y="14"/>
                    </a:cubicBezTo>
                    <a:cubicBezTo>
                      <a:pt x="22" y="15"/>
                      <a:pt x="21" y="16"/>
                      <a:pt x="20" y="17"/>
                    </a:cubicBezTo>
                    <a:cubicBezTo>
                      <a:pt x="19" y="18"/>
                      <a:pt x="3" y="21"/>
                      <a:pt x="0" y="2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98" name="Freeform 488"/>
              <p:cNvSpPr>
                <a:spLocks/>
              </p:cNvSpPr>
              <p:nvPr/>
            </p:nvSpPr>
            <p:spPr bwMode="auto">
              <a:xfrm>
                <a:off x="5697537" y="2830513"/>
                <a:ext cx="433388" cy="254000"/>
              </a:xfrm>
              <a:custGeom>
                <a:avLst/>
                <a:gdLst>
                  <a:gd name="T0" fmla="*/ 10 w 188"/>
                  <a:gd name="T1" fmla="*/ 52 h 110"/>
                  <a:gd name="T2" fmla="*/ 20 w 188"/>
                  <a:gd name="T3" fmla="*/ 45 h 110"/>
                  <a:gd name="T4" fmla="*/ 23 w 188"/>
                  <a:gd name="T5" fmla="*/ 41 h 110"/>
                  <a:gd name="T6" fmla="*/ 28 w 188"/>
                  <a:gd name="T7" fmla="*/ 37 h 110"/>
                  <a:gd name="T8" fmla="*/ 37 w 188"/>
                  <a:gd name="T9" fmla="*/ 39 h 110"/>
                  <a:gd name="T10" fmla="*/ 44 w 188"/>
                  <a:gd name="T11" fmla="*/ 44 h 110"/>
                  <a:gd name="T12" fmla="*/ 45 w 188"/>
                  <a:gd name="T13" fmla="*/ 48 h 110"/>
                  <a:gd name="T14" fmla="*/ 46 w 188"/>
                  <a:gd name="T15" fmla="*/ 51 h 110"/>
                  <a:gd name="T16" fmla="*/ 45 w 188"/>
                  <a:gd name="T17" fmla="*/ 56 h 110"/>
                  <a:gd name="T18" fmla="*/ 55 w 188"/>
                  <a:gd name="T19" fmla="*/ 58 h 110"/>
                  <a:gd name="T20" fmla="*/ 62 w 188"/>
                  <a:gd name="T21" fmla="*/ 57 h 110"/>
                  <a:gd name="T22" fmla="*/ 71 w 188"/>
                  <a:gd name="T23" fmla="*/ 69 h 110"/>
                  <a:gd name="T24" fmla="*/ 93 w 188"/>
                  <a:gd name="T25" fmla="*/ 87 h 110"/>
                  <a:gd name="T26" fmla="*/ 105 w 188"/>
                  <a:gd name="T27" fmla="*/ 96 h 110"/>
                  <a:gd name="T28" fmla="*/ 118 w 188"/>
                  <a:gd name="T29" fmla="*/ 100 h 110"/>
                  <a:gd name="T30" fmla="*/ 124 w 188"/>
                  <a:gd name="T31" fmla="*/ 109 h 110"/>
                  <a:gd name="T32" fmla="*/ 130 w 188"/>
                  <a:gd name="T33" fmla="*/ 107 h 110"/>
                  <a:gd name="T34" fmla="*/ 135 w 188"/>
                  <a:gd name="T35" fmla="*/ 97 h 110"/>
                  <a:gd name="T36" fmla="*/ 131 w 188"/>
                  <a:gd name="T37" fmla="*/ 88 h 110"/>
                  <a:gd name="T38" fmla="*/ 125 w 188"/>
                  <a:gd name="T39" fmla="*/ 82 h 110"/>
                  <a:gd name="T40" fmla="*/ 133 w 188"/>
                  <a:gd name="T41" fmla="*/ 79 h 110"/>
                  <a:gd name="T42" fmla="*/ 141 w 188"/>
                  <a:gd name="T43" fmla="*/ 76 h 110"/>
                  <a:gd name="T44" fmla="*/ 145 w 188"/>
                  <a:gd name="T45" fmla="*/ 71 h 110"/>
                  <a:gd name="T46" fmla="*/ 145 w 188"/>
                  <a:gd name="T47" fmla="*/ 67 h 110"/>
                  <a:gd name="T48" fmla="*/ 152 w 188"/>
                  <a:gd name="T49" fmla="*/ 65 h 110"/>
                  <a:gd name="T50" fmla="*/ 161 w 188"/>
                  <a:gd name="T51" fmla="*/ 62 h 110"/>
                  <a:gd name="T52" fmla="*/ 160 w 188"/>
                  <a:gd name="T53" fmla="*/ 68 h 110"/>
                  <a:gd name="T54" fmla="*/ 168 w 188"/>
                  <a:gd name="T55" fmla="*/ 75 h 110"/>
                  <a:gd name="T56" fmla="*/ 171 w 188"/>
                  <a:gd name="T57" fmla="*/ 70 h 110"/>
                  <a:gd name="T58" fmla="*/ 176 w 188"/>
                  <a:gd name="T59" fmla="*/ 70 h 110"/>
                  <a:gd name="T60" fmla="*/ 180 w 188"/>
                  <a:gd name="T61" fmla="*/ 68 h 110"/>
                  <a:gd name="T62" fmla="*/ 185 w 188"/>
                  <a:gd name="T63" fmla="*/ 67 h 110"/>
                  <a:gd name="T64" fmla="*/ 188 w 188"/>
                  <a:gd name="T65" fmla="*/ 64 h 110"/>
                  <a:gd name="T66" fmla="*/ 182 w 188"/>
                  <a:gd name="T67" fmla="*/ 63 h 110"/>
                  <a:gd name="T68" fmla="*/ 176 w 188"/>
                  <a:gd name="T69" fmla="*/ 59 h 110"/>
                  <a:gd name="T70" fmla="*/ 171 w 188"/>
                  <a:gd name="T71" fmla="*/ 58 h 110"/>
                  <a:gd name="T72" fmla="*/ 169 w 188"/>
                  <a:gd name="T73" fmla="*/ 60 h 110"/>
                  <a:gd name="T74" fmla="*/ 162 w 188"/>
                  <a:gd name="T75" fmla="*/ 57 h 110"/>
                  <a:gd name="T76" fmla="*/ 168 w 188"/>
                  <a:gd name="T77" fmla="*/ 48 h 110"/>
                  <a:gd name="T78" fmla="*/ 169 w 188"/>
                  <a:gd name="T79" fmla="*/ 46 h 110"/>
                  <a:gd name="T80" fmla="*/ 156 w 188"/>
                  <a:gd name="T81" fmla="*/ 51 h 110"/>
                  <a:gd name="T82" fmla="*/ 144 w 188"/>
                  <a:gd name="T83" fmla="*/ 59 h 110"/>
                  <a:gd name="T84" fmla="*/ 138 w 188"/>
                  <a:gd name="T85" fmla="*/ 67 h 110"/>
                  <a:gd name="T86" fmla="*/ 133 w 188"/>
                  <a:gd name="T87" fmla="*/ 61 h 110"/>
                  <a:gd name="T88" fmla="*/ 117 w 188"/>
                  <a:gd name="T89" fmla="*/ 57 h 110"/>
                  <a:gd name="T90" fmla="*/ 111 w 188"/>
                  <a:gd name="T91" fmla="*/ 48 h 110"/>
                  <a:gd name="T92" fmla="*/ 109 w 188"/>
                  <a:gd name="T93" fmla="*/ 35 h 110"/>
                  <a:gd name="T94" fmla="*/ 84 w 188"/>
                  <a:gd name="T95" fmla="*/ 27 h 110"/>
                  <a:gd name="T96" fmla="*/ 57 w 188"/>
                  <a:gd name="T97" fmla="*/ 21 h 110"/>
                  <a:gd name="T98" fmla="*/ 51 w 188"/>
                  <a:gd name="T99" fmla="*/ 14 h 110"/>
                  <a:gd name="T100" fmla="*/ 0 w 188"/>
                  <a:gd name="T101"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110">
                    <a:moveTo>
                      <a:pt x="0" y="57"/>
                    </a:moveTo>
                    <a:cubicBezTo>
                      <a:pt x="2" y="57"/>
                      <a:pt x="4" y="57"/>
                      <a:pt x="6" y="57"/>
                    </a:cubicBezTo>
                    <a:cubicBezTo>
                      <a:pt x="9" y="57"/>
                      <a:pt x="12" y="57"/>
                      <a:pt x="12" y="56"/>
                    </a:cubicBezTo>
                    <a:cubicBezTo>
                      <a:pt x="12" y="55"/>
                      <a:pt x="12" y="55"/>
                      <a:pt x="11" y="54"/>
                    </a:cubicBezTo>
                    <a:cubicBezTo>
                      <a:pt x="11" y="54"/>
                      <a:pt x="10" y="53"/>
                      <a:pt x="10" y="52"/>
                    </a:cubicBezTo>
                    <a:cubicBezTo>
                      <a:pt x="11" y="51"/>
                      <a:pt x="11" y="50"/>
                      <a:pt x="12" y="49"/>
                    </a:cubicBezTo>
                    <a:cubicBezTo>
                      <a:pt x="12" y="48"/>
                      <a:pt x="13" y="47"/>
                      <a:pt x="13" y="47"/>
                    </a:cubicBezTo>
                    <a:cubicBezTo>
                      <a:pt x="13" y="47"/>
                      <a:pt x="13" y="47"/>
                      <a:pt x="13" y="47"/>
                    </a:cubicBezTo>
                    <a:cubicBezTo>
                      <a:pt x="14" y="47"/>
                      <a:pt x="15" y="47"/>
                      <a:pt x="16" y="47"/>
                    </a:cubicBezTo>
                    <a:cubicBezTo>
                      <a:pt x="17" y="46"/>
                      <a:pt x="19" y="46"/>
                      <a:pt x="20" y="45"/>
                    </a:cubicBezTo>
                    <a:cubicBezTo>
                      <a:pt x="20" y="45"/>
                      <a:pt x="20" y="44"/>
                      <a:pt x="20" y="43"/>
                    </a:cubicBezTo>
                    <a:cubicBezTo>
                      <a:pt x="20" y="43"/>
                      <a:pt x="20" y="43"/>
                      <a:pt x="20" y="43"/>
                    </a:cubicBezTo>
                    <a:cubicBezTo>
                      <a:pt x="21" y="43"/>
                      <a:pt x="21" y="42"/>
                      <a:pt x="21" y="42"/>
                    </a:cubicBezTo>
                    <a:cubicBezTo>
                      <a:pt x="21" y="41"/>
                      <a:pt x="22" y="41"/>
                      <a:pt x="23" y="41"/>
                    </a:cubicBezTo>
                    <a:cubicBezTo>
                      <a:pt x="23" y="41"/>
                      <a:pt x="23" y="41"/>
                      <a:pt x="23" y="41"/>
                    </a:cubicBezTo>
                    <a:cubicBezTo>
                      <a:pt x="23" y="41"/>
                      <a:pt x="24" y="42"/>
                      <a:pt x="24" y="42"/>
                    </a:cubicBezTo>
                    <a:cubicBezTo>
                      <a:pt x="25" y="43"/>
                      <a:pt x="26" y="44"/>
                      <a:pt x="26" y="44"/>
                    </a:cubicBezTo>
                    <a:cubicBezTo>
                      <a:pt x="26" y="44"/>
                      <a:pt x="26" y="42"/>
                      <a:pt x="26" y="41"/>
                    </a:cubicBezTo>
                    <a:cubicBezTo>
                      <a:pt x="26" y="40"/>
                      <a:pt x="26" y="40"/>
                      <a:pt x="26" y="39"/>
                    </a:cubicBezTo>
                    <a:cubicBezTo>
                      <a:pt x="27" y="39"/>
                      <a:pt x="27" y="38"/>
                      <a:pt x="28" y="37"/>
                    </a:cubicBezTo>
                    <a:cubicBezTo>
                      <a:pt x="29" y="37"/>
                      <a:pt x="29" y="36"/>
                      <a:pt x="30" y="36"/>
                    </a:cubicBezTo>
                    <a:cubicBezTo>
                      <a:pt x="30" y="36"/>
                      <a:pt x="31" y="37"/>
                      <a:pt x="31" y="38"/>
                    </a:cubicBezTo>
                    <a:cubicBezTo>
                      <a:pt x="32" y="39"/>
                      <a:pt x="32" y="40"/>
                      <a:pt x="33" y="40"/>
                    </a:cubicBezTo>
                    <a:cubicBezTo>
                      <a:pt x="34" y="40"/>
                      <a:pt x="36" y="40"/>
                      <a:pt x="36" y="40"/>
                    </a:cubicBezTo>
                    <a:cubicBezTo>
                      <a:pt x="37" y="39"/>
                      <a:pt x="37" y="39"/>
                      <a:pt x="37" y="39"/>
                    </a:cubicBezTo>
                    <a:cubicBezTo>
                      <a:pt x="37" y="40"/>
                      <a:pt x="37" y="40"/>
                      <a:pt x="37" y="40"/>
                    </a:cubicBezTo>
                    <a:cubicBezTo>
                      <a:pt x="37" y="40"/>
                      <a:pt x="36" y="43"/>
                      <a:pt x="38" y="44"/>
                    </a:cubicBezTo>
                    <a:cubicBezTo>
                      <a:pt x="38" y="44"/>
                      <a:pt x="39" y="44"/>
                      <a:pt x="40" y="44"/>
                    </a:cubicBezTo>
                    <a:cubicBezTo>
                      <a:pt x="42" y="44"/>
                      <a:pt x="43" y="44"/>
                      <a:pt x="44" y="44"/>
                    </a:cubicBezTo>
                    <a:cubicBezTo>
                      <a:pt x="44" y="44"/>
                      <a:pt x="44" y="44"/>
                      <a:pt x="44" y="44"/>
                    </a:cubicBezTo>
                    <a:cubicBezTo>
                      <a:pt x="45" y="45"/>
                      <a:pt x="45" y="45"/>
                      <a:pt x="44" y="46"/>
                    </a:cubicBezTo>
                    <a:cubicBezTo>
                      <a:pt x="44" y="46"/>
                      <a:pt x="44" y="46"/>
                      <a:pt x="44" y="47"/>
                    </a:cubicBezTo>
                    <a:cubicBezTo>
                      <a:pt x="43" y="47"/>
                      <a:pt x="43" y="47"/>
                      <a:pt x="43" y="47"/>
                    </a:cubicBezTo>
                    <a:cubicBezTo>
                      <a:pt x="43" y="47"/>
                      <a:pt x="43" y="47"/>
                      <a:pt x="43" y="47"/>
                    </a:cubicBezTo>
                    <a:cubicBezTo>
                      <a:pt x="44" y="48"/>
                      <a:pt x="45" y="48"/>
                      <a:pt x="45" y="48"/>
                    </a:cubicBezTo>
                    <a:cubicBezTo>
                      <a:pt x="46" y="49"/>
                      <a:pt x="47" y="49"/>
                      <a:pt x="47" y="49"/>
                    </a:cubicBezTo>
                    <a:cubicBezTo>
                      <a:pt x="47" y="49"/>
                      <a:pt x="47" y="49"/>
                      <a:pt x="47" y="49"/>
                    </a:cubicBezTo>
                    <a:cubicBezTo>
                      <a:pt x="47" y="50"/>
                      <a:pt x="47" y="50"/>
                      <a:pt x="47" y="50"/>
                    </a:cubicBezTo>
                    <a:cubicBezTo>
                      <a:pt x="47" y="50"/>
                      <a:pt x="47" y="50"/>
                      <a:pt x="47" y="50"/>
                    </a:cubicBezTo>
                    <a:cubicBezTo>
                      <a:pt x="47" y="51"/>
                      <a:pt x="47" y="51"/>
                      <a:pt x="46" y="51"/>
                    </a:cubicBezTo>
                    <a:cubicBezTo>
                      <a:pt x="46" y="51"/>
                      <a:pt x="46" y="51"/>
                      <a:pt x="46" y="51"/>
                    </a:cubicBezTo>
                    <a:cubicBezTo>
                      <a:pt x="46" y="52"/>
                      <a:pt x="45" y="52"/>
                      <a:pt x="45" y="52"/>
                    </a:cubicBezTo>
                    <a:cubicBezTo>
                      <a:pt x="45" y="52"/>
                      <a:pt x="45" y="52"/>
                      <a:pt x="45" y="52"/>
                    </a:cubicBezTo>
                    <a:cubicBezTo>
                      <a:pt x="46" y="53"/>
                      <a:pt x="45" y="54"/>
                      <a:pt x="45" y="54"/>
                    </a:cubicBezTo>
                    <a:cubicBezTo>
                      <a:pt x="45" y="55"/>
                      <a:pt x="45" y="56"/>
                      <a:pt x="45" y="56"/>
                    </a:cubicBezTo>
                    <a:cubicBezTo>
                      <a:pt x="45" y="56"/>
                      <a:pt x="46" y="57"/>
                      <a:pt x="47" y="57"/>
                    </a:cubicBezTo>
                    <a:cubicBezTo>
                      <a:pt x="48" y="57"/>
                      <a:pt x="49" y="57"/>
                      <a:pt x="49" y="57"/>
                    </a:cubicBezTo>
                    <a:cubicBezTo>
                      <a:pt x="50" y="57"/>
                      <a:pt x="50" y="57"/>
                      <a:pt x="50" y="57"/>
                    </a:cubicBezTo>
                    <a:cubicBezTo>
                      <a:pt x="52" y="57"/>
                      <a:pt x="53" y="57"/>
                      <a:pt x="53" y="57"/>
                    </a:cubicBezTo>
                    <a:cubicBezTo>
                      <a:pt x="54" y="57"/>
                      <a:pt x="54" y="58"/>
                      <a:pt x="55" y="58"/>
                    </a:cubicBezTo>
                    <a:cubicBezTo>
                      <a:pt x="55" y="58"/>
                      <a:pt x="56" y="59"/>
                      <a:pt x="57" y="59"/>
                    </a:cubicBezTo>
                    <a:cubicBezTo>
                      <a:pt x="57" y="58"/>
                      <a:pt x="58" y="58"/>
                      <a:pt x="58" y="58"/>
                    </a:cubicBezTo>
                    <a:cubicBezTo>
                      <a:pt x="58" y="58"/>
                      <a:pt x="58" y="58"/>
                      <a:pt x="58" y="58"/>
                    </a:cubicBezTo>
                    <a:cubicBezTo>
                      <a:pt x="58" y="57"/>
                      <a:pt x="59" y="56"/>
                      <a:pt x="60" y="56"/>
                    </a:cubicBezTo>
                    <a:cubicBezTo>
                      <a:pt x="60" y="56"/>
                      <a:pt x="61" y="57"/>
                      <a:pt x="62" y="57"/>
                    </a:cubicBezTo>
                    <a:cubicBezTo>
                      <a:pt x="63" y="58"/>
                      <a:pt x="63" y="58"/>
                      <a:pt x="64" y="59"/>
                    </a:cubicBezTo>
                    <a:cubicBezTo>
                      <a:pt x="64" y="60"/>
                      <a:pt x="65" y="62"/>
                      <a:pt x="66" y="65"/>
                    </a:cubicBezTo>
                    <a:cubicBezTo>
                      <a:pt x="67" y="66"/>
                      <a:pt x="67" y="67"/>
                      <a:pt x="68" y="67"/>
                    </a:cubicBezTo>
                    <a:cubicBezTo>
                      <a:pt x="68" y="67"/>
                      <a:pt x="68" y="67"/>
                      <a:pt x="69" y="68"/>
                    </a:cubicBezTo>
                    <a:cubicBezTo>
                      <a:pt x="70" y="68"/>
                      <a:pt x="70" y="68"/>
                      <a:pt x="71" y="69"/>
                    </a:cubicBezTo>
                    <a:cubicBezTo>
                      <a:pt x="71" y="70"/>
                      <a:pt x="71" y="71"/>
                      <a:pt x="71" y="71"/>
                    </a:cubicBezTo>
                    <a:cubicBezTo>
                      <a:pt x="71" y="72"/>
                      <a:pt x="71" y="73"/>
                      <a:pt x="72" y="74"/>
                    </a:cubicBezTo>
                    <a:cubicBezTo>
                      <a:pt x="73" y="75"/>
                      <a:pt x="77" y="78"/>
                      <a:pt x="81" y="80"/>
                    </a:cubicBezTo>
                    <a:cubicBezTo>
                      <a:pt x="85" y="83"/>
                      <a:pt x="88" y="85"/>
                      <a:pt x="90" y="86"/>
                    </a:cubicBezTo>
                    <a:cubicBezTo>
                      <a:pt x="91" y="86"/>
                      <a:pt x="92" y="87"/>
                      <a:pt x="93" y="87"/>
                    </a:cubicBezTo>
                    <a:cubicBezTo>
                      <a:pt x="93" y="88"/>
                      <a:pt x="94" y="88"/>
                      <a:pt x="94" y="89"/>
                    </a:cubicBezTo>
                    <a:cubicBezTo>
                      <a:pt x="94" y="89"/>
                      <a:pt x="94" y="89"/>
                      <a:pt x="94" y="89"/>
                    </a:cubicBezTo>
                    <a:cubicBezTo>
                      <a:pt x="95" y="90"/>
                      <a:pt x="96" y="91"/>
                      <a:pt x="98" y="91"/>
                    </a:cubicBezTo>
                    <a:cubicBezTo>
                      <a:pt x="99" y="92"/>
                      <a:pt x="100" y="93"/>
                      <a:pt x="102" y="94"/>
                    </a:cubicBezTo>
                    <a:cubicBezTo>
                      <a:pt x="103" y="95"/>
                      <a:pt x="104" y="96"/>
                      <a:pt x="105" y="96"/>
                    </a:cubicBezTo>
                    <a:cubicBezTo>
                      <a:pt x="106" y="96"/>
                      <a:pt x="106" y="97"/>
                      <a:pt x="106" y="97"/>
                    </a:cubicBezTo>
                    <a:cubicBezTo>
                      <a:pt x="107" y="96"/>
                      <a:pt x="108" y="96"/>
                      <a:pt x="109" y="96"/>
                    </a:cubicBezTo>
                    <a:cubicBezTo>
                      <a:pt x="109" y="96"/>
                      <a:pt x="110" y="96"/>
                      <a:pt x="111" y="97"/>
                    </a:cubicBezTo>
                    <a:cubicBezTo>
                      <a:pt x="113" y="97"/>
                      <a:pt x="118" y="100"/>
                      <a:pt x="118" y="100"/>
                    </a:cubicBezTo>
                    <a:cubicBezTo>
                      <a:pt x="118" y="100"/>
                      <a:pt x="118" y="100"/>
                      <a:pt x="118" y="100"/>
                    </a:cubicBezTo>
                    <a:cubicBezTo>
                      <a:pt x="118" y="101"/>
                      <a:pt x="118" y="101"/>
                      <a:pt x="118" y="101"/>
                    </a:cubicBezTo>
                    <a:cubicBezTo>
                      <a:pt x="117" y="107"/>
                      <a:pt x="117" y="107"/>
                      <a:pt x="117" y="107"/>
                    </a:cubicBezTo>
                    <a:cubicBezTo>
                      <a:pt x="117" y="107"/>
                      <a:pt x="117" y="107"/>
                      <a:pt x="117" y="107"/>
                    </a:cubicBezTo>
                    <a:cubicBezTo>
                      <a:pt x="119" y="107"/>
                      <a:pt x="121" y="107"/>
                      <a:pt x="121" y="107"/>
                    </a:cubicBezTo>
                    <a:cubicBezTo>
                      <a:pt x="122" y="107"/>
                      <a:pt x="123" y="108"/>
                      <a:pt x="124" y="109"/>
                    </a:cubicBezTo>
                    <a:cubicBezTo>
                      <a:pt x="124" y="110"/>
                      <a:pt x="124" y="110"/>
                      <a:pt x="124" y="110"/>
                    </a:cubicBezTo>
                    <a:cubicBezTo>
                      <a:pt x="124" y="110"/>
                      <a:pt x="125" y="110"/>
                      <a:pt x="126" y="110"/>
                    </a:cubicBezTo>
                    <a:cubicBezTo>
                      <a:pt x="127" y="110"/>
                      <a:pt x="128" y="110"/>
                      <a:pt x="129" y="110"/>
                    </a:cubicBezTo>
                    <a:cubicBezTo>
                      <a:pt x="129" y="110"/>
                      <a:pt x="129" y="109"/>
                      <a:pt x="129" y="109"/>
                    </a:cubicBezTo>
                    <a:cubicBezTo>
                      <a:pt x="129" y="108"/>
                      <a:pt x="130" y="108"/>
                      <a:pt x="130" y="107"/>
                    </a:cubicBezTo>
                    <a:cubicBezTo>
                      <a:pt x="130" y="106"/>
                      <a:pt x="131" y="105"/>
                      <a:pt x="132" y="104"/>
                    </a:cubicBezTo>
                    <a:cubicBezTo>
                      <a:pt x="133" y="102"/>
                      <a:pt x="134" y="101"/>
                      <a:pt x="135" y="100"/>
                    </a:cubicBezTo>
                    <a:cubicBezTo>
                      <a:pt x="135" y="100"/>
                      <a:pt x="135" y="99"/>
                      <a:pt x="135" y="99"/>
                    </a:cubicBezTo>
                    <a:cubicBezTo>
                      <a:pt x="136" y="98"/>
                      <a:pt x="136" y="98"/>
                      <a:pt x="136" y="98"/>
                    </a:cubicBezTo>
                    <a:cubicBezTo>
                      <a:pt x="136" y="98"/>
                      <a:pt x="135" y="97"/>
                      <a:pt x="135" y="97"/>
                    </a:cubicBezTo>
                    <a:cubicBezTo>
                      <a:pt x="134" y="96"/>
                      <a:pt x="133" y="95"/>
                      <a:pt x="133" y="94"/>
                    </a:cubicBezTo>
                    <a:cubicBezTo>
                      <a:pt x="133" y="94"/>
                      <a:pt x="133" y="94"/>
                      <a:pt x="133" y="93"/>
                    </a:cubicBezTo>
                    <a:cubicBezTo>
                      <a:pt x="133" y="92"/>
                      <a:pt x="133" y="90"/>
                      <a:pt x="133" y="89"/>
                    </a:cubicBezTo>
                    <a:cubicBezTo>
                      <a:pt x="133" y="89"/>
                      <a:pt x="133" y="89"/>
                      <a:pt x="132" y="89"/>
                    </a:cubicBezTo>
                    <a:cubicBezTo>
                      <a:pt x="132" y="88"/>
                      <a:pt x="131" y="88"/>
                      <a:pt x="131" y="88"/>
                    </a:cubicBezTo>
                    <a:cubicBezTo>
                      <a:pt x="131" y="88"/>
                      <a:pt x="131" y="88"/>
                      <a:pt x="130" y="88"/>
                    </a:cubicBezTo>
                    <a:cubicBezTo>
                      <a:pt x="130" y="88"/>
                      <a:pt x="129" y="88"/>
                      <a:pt x="128" y="88"/>
                    </a:cubicBezTo>
                    <a:cubicBezTo>
                      <a:pt x="128" y="88"/>
                      <a:pt x="127" y="87"/>
                      <a:pt x="127" y="86"/>
                    </a:cubicBezTo>
                    <a:cubicBezTo>
                      <a:pt x="126" y="85"/>
                      <a:pt x="125" y="84"/>
                      <a:pt x="125" y="84"/>
                    </a:cubicBezTo>
                    <a:cubicBezTo>
                      <a:pt x="125" y="84"/>
                      <a:pt x="125" y="83"/>
                      <a:pt x="125" y="82"/>
                    </a:cubicBezTo>
                    <a:cubicBezTo>
                      <a:pt x="125" y="82"/>
                      <a:pt x="126" y="81"/>
                      <a:pt x="126" y="81"/>
                    </a:cubicBezTo>
                    <a:cubicBezTo>
                      <a:pt x="126" y="81"/>
                      <a:pt x="126" y="81"/>
                      <a:pt x="126" y="81"/>
                    </a:cubicBezTo>
                    <a:cubicBezTo>
                      <a:pt x="126" y="81"/>
                      <a:pt x="127" y="80"/>
                      <a:pt x="127" y="80"/>
                    </a:cubicBezTo>
                    <a:cubicBezTo>
                      <a:pt x="128" y="79"/>
                      <a:pt x="129" y="79"/>
                      <a:pt x="129" y="79"/>
                    </a:cubicBezTo>
                    <a:cubicBezTo>
                      <a:pt x="129" y="79"/>
                      <a:pt x="131" y="79"/>
                      <a:pt x="133" y="79"/>
                    </a:cubicBezTo>
                    <a:cubicBezTo>
                      <a:pt x="135" y="80"/>
                      <a:pt x="137" y="80"/>
                      <a:pt x="137" y="80"/>
                    </a:cubicBezTo>
                    <a:cubicBezTo>
                      <a:pt x="137" y="80"/>
                      <a:pt x="138" y="79"/>
                      <a:pt x="138" y="78"/>
                    </a:cubicBezTo>
                    <a:cubicBezTo>
                      <a:pt x="138" y="78"/>
                      <a:pt x="138" y="77"/>
                      <a:pt x="139" y="76"/>
                    </a:cubicBezTo>
                    <a:cubicBezTo>
                      <a:pt x="139" y="76"/>
                      <a:pt x="140" y="76"/>
                      <a:pt x="141" y="76"/>
                    </a:cubicBezTo>
                    <a:cubicBezTo>
                      <a:pt x="141" y="76"/>
                      <a:pt x="141" y="76"/>
                      <a:pt x="141" y="76"/>
                    </a:cubicBezTo>
                    <a:cubicBezTo>
                      <a:pt x="141" y="76"/>
                      <a:pt x="141" y="75"/>
                      <a:pt x="140" y="75"/>
                    </a:cubicBezTo>
                    <a:cubicBezTo>
                      <a:pt x="140" y="73"/>
                      <a:pt x="139" y="72"/>
                      <a:pt x="139" y="72"/>
                    </a:cubicBezTo>
                    <a:cubicBezTo>
                      <a:pt x="140" y="71"/>
                      <a:pt x="141" y="71"/>
                      <a:pt x="142" y="71"/>
                    </a:cubicBezTo>
                    <a:cubicBezTo>
                      <a:pt x="142" y="71"/>
                      <a:pt x="143" y="71"/>
                      <a:pt x="143" y="71"/>
                    </a:cubicBezTo>
                    <a:cubicBezTo>
                      <a:pt x="144" y="71"/>
                      <a:pt x="144" y="71"/>
                      <a:pt x="145" y="71"/>
                    </a:cubicBezTo>
                    <a:cubicBezTo>
                      <a:pt x="145" y="71"/>
                      <a:pt x="145" y="70"/>
                      <a:pt x="145" y="70"/>
                    </a:cubicBezTo>
                    <a:cubicBezTo>
                      <a:pt x="145" y="70"/>
                      <a:pt x="145" y="70"/>
                      <a:pt x="145" y="70"/>
                    </a:cubicBezTo>
                    <a:cubicBezTo>
                      <a:pt x="145" y="70"/>
                      <a:pt x="145" y="70"/>
                      <a:pt x="145" y="69"/>
                    </a:cubicBezTo>
                    <a:cubicBezTo>
                      <a:pt x="145" y="68"/>
                      <a:pt x="145" y="67"/>
                      <a:pt x="145" y="67"/>
                    </a:cubicBezTo>
                    <a:cubicBezTo>
                      <a:pt x="145" y="67"/>
                      <a:pt x="145" y="67"/>
                      <a:pt x="145" y="67"/>
                    </a:cubicBezTo>
                    <a:cubicBezTo>
                      <a:pt x="145" y="67"/>
                      <a:pt x="145" y="67"/>
                      <a:pt x="145" y="66"/>
                    </a:cubicBezTo>
                    <a:cubicBezTo>
                      <a:pt x="145" y="66"/>
                      <a:pt x="146" y="64"/>
                      <a:pt x="147" y="64"/>
                    </a:cubicBezTo>
                    <a:cubicBezTo>
                      <a:pt x="147" y="64"/>
                      <a:pt x="148" y="64"/>
                      <a:pt x="148" y="65"/>
                    </a:cubicBezTo>
                    <a:cubicBezTo>
                      <a:pt x="149" y="65"/>
                      <a:pt x="150" y="66"/>
                      <a:pt x="151" y="66"/>
                    </a:cubicBezTo>
                    <a:cubicBezTo>
                      <a:pt x="151" y="65"/>
                      <a:pt x="152" y="65"/>
                      <a:pt x="152" y="65"/>
                    </a:cubicBezTo>
                    <a:cubicBezTo>
                      <a:pt x="154" y="64"/>
                      <a:pt x="155" y="64"/>
                      <a:pt x="155" y="63"/>
                    </a:cubicBezTo>
                    <a:cubicBezTo>
                      <a:pt x="156" y="63"/>
                      <a:pt x="156" y="62"/>
                      <a:pt x="156" y="62"/>
                    </a:cubicBezTo>
                    <a:cubicBezTo>
                      <a:pt x="157" y="61"/>
                      <a:pt x="157" y="61"/>
                      <a:pt x="158" y="60"/>
                    </a:cubicBezTo>
                    <a:cubicBezTo>
                      <a:pt x="160" y="60"/>
                      <a:pt x="161" y="61"/>
                      <a:pt x="161" y="62"/>
                    </a:cubicBezTo>
                    <a:cubicBezTo>
                      <a:pt x="161" y="62"/>
                      <a:pt x="161" y="62"/>
                      <a:pt x="161" y="62"/>
                    </a:cubicBezTo>
                    <a:cubicBezTo>
                      <a:pt x="161" y="62"/>
                      <a:pt x="162" y="62"/>
                      <a:pt x="162" y="63"/>
                    </a:cubicBezTo>
                    <a:cubicBezTo>
                      <a:pt x="162" y="63"/>
                      <a:pt x="162" y="64"/>
                      <a:pt x="162" y="65"/>
                    </a:cubicBezTo>
                    <a:cubicBezTo>
                      <a:pt x="162" y="65"/>
                      <a:pt x="162" y="66"/>
                      <a:pt x="162" y="66"/>
                    </a:cubicBezTo>
                    <a:cubicBezTo>
                      <a:pt x="163" y="66"/>
                      <a:pt x="162" y="67"/>
                      <a:pt x="161" y="68"/>
                    </a:cubicBezTo>
                    <a:cubicBezTo>
                      <a:pt x="160" y="68"/>
                      <a:pt x="160" y="68"/>
                      <a:pt x="160" y="68"/>
                    </a:cubicBezTo>
                    <a:cubicBezTo>
                      <a:pt x="160" y="68"/>
                      <a:pt x="160" y="69"/>
                      <a:pt x="161" y="69"/>
                    </a:cubicBezTo>
                    <a:cubicBezTo>
                      <a:pt x="162" y="70"/>
                      <a:pt x="163" y="71"/>
                      <a:pt x="164" y="72"/>
                    </a:cubicBezTo>
                    <a:cubicBezTo>
                      <a:pt x="164" y="72"/>
                      <a:pt x="164" y="72"/>
                      <a:pt x="164" y="72"/>
                    </a:cubicBezTo>
                    <a:cubicBezTo>
                      <a:pt x="164" y="72"/>
                      <a:pt x="166" y="75"/>
                      <a:pt x="167" y="75"/>
                    </a:cubicBezTo>
                    <a:cubicBezTo>
                      <a:pt x="168" y="75"/>
                      <a:pt x="168" y="75"/>
                      <a:pt x="168" y="75"/>
                    </a:cubicBezTo>
                    <a:cubicBezTo>
                      <a:pt x="168" y="74"/>
                      <a:pt x="168" y="74"/>
                      <a:pt x="167" y="73"/>
                    </a:cubicBezTo>
                    <a:cubicBezTo>
                      <a:pt x="167" y="73"/>
                      <a:pt x="167" y="72"/>
                      <a:pt x="167" y="72"/>
                    </a:cubicBezTo>
                    <a:cubicBezTo>
                      <a:pt x="168" y="72"/>
                      <a:pt x="168" y="71"/>
                      <a:pt x="168" y="71"/>
                    </a:cubicBezTo>
                    <a:cubicBezTo>
                      <a:pt x="168" y="71"/>
                      <a:pt x="169" y="71"/>
                      <a:pt x="169" y="70"/>
                    </a:cubicBezTo>
                    <a:cubicBezTo>
                      <a:pt x="170" y="70"/>
                      <a:pt x="170" y="70"/>
                      <a:pt x="171" y="70"/>
                    </a:cubicBezTo>
                    <a:cubicBezTo>
                      <a:pt x="172" y="71"/>
                      <a:pt x="172" y="71"/>
                      <a:pt x="173" y="72"/>
                    </a:cubicBezTo>
                    <a:cubicBezTo>
                      <a:pt x="173" y="72"/>
                      <a:pt x="174" y="72"/>
                      <a:pt x="175" y="72"/>
                    </a:cubicBezTo>
                    <a:cubicBezTo>
                      <a:pt x="175" y="72"/>
                      <a:pt x="175" y="72"/>
                      <a:pt x="176" y="71"/>
                    </a:cubicBezTo>
                    <a:cubicBezTo>
                      <a:pt x="176" y="71"/>
                      <a:pt x="176" y="71"/>
                      <a:pt x="176" y="71"/>
                    </a:cubicBezTo>
                    <a:cubicBezTo>
                      <a:pt x="176" y="71"/>
                      <a:pt x="176" y="71"/>
                      <a:pt x="176" y="70"/>
                    </a:cubicBezTo>
                    <a:cubicBezTo>
                      <a:pt x="176" y="70"/>
                      <a:pt x="177" y="70"/>
                      <a:pt x="178" y="70"/>
                    </a:cubicBezTo>
                    <a:cubicBezTo>
                      <a:pt x="178" y="70"/>
                      <a:pt x="179" y="70"/>
                      <a:pt x="179" y="70"/>
                    </a:cubicBezTo>
                    <a:cubicBezTo>
                      <a:pt x="180" y="69"/>
                      <a:pt x="180" y="69"/>
                      <a:pt x="180" y="68"/>
                    </a:cubicBezTo>
                    <a:cubicBezTo>
                      <a:pt x="180" y="68"/>
                      <a:pt x="180" y="68"/>
                      <a:pt x="180" y="68"/>
                    </a:cubicBezTo>
                    <a:cubicBezTo>
                      <a:pt x="180" y="68"/>
                      <a:pt x="180" y="68"/>
                      <a:pt x="180" y="68"/>
                    </a:cubicBezTo>
                    <a:cubicBezTo>
                      <a:pt x="180" y="67"/>
                      <a:pt x="180" y="67"/>
                      <a:pt x="181" y="67"/>
                    </a:cubicBezTo>
                    <a:cubicBezTo>
                      <a:pt x="181" y="67"/>
                      <a:pt x="182" y="67"/>
                      <a:pt x="182" y="67"/>
                    </a:cubicBezTo>
                    <a:cubicBezTo>
                      <a:pt x="183" y="67"/>
                      <a:pt x="183" y="68"/>
                      <a:pt x="184" y="68"/>
                    </a:cubicBezTo>
                    <a:cubicBezTo>
                      <a:pt x="184" y="68"/>
                      <a:pt x="184" y="67"/>
                      <a:pt x="185" y="67"/>
                    </a:cubicBezTo>
                    <a:cubicBezTo>
                      <a:pt x="185" y="67"/>
                      <a:pt x="185" y="67"/>
                      <a:pt x="185" y="67"/>
                    </a:cubicBezTo>
                    <a:cubicBezTo>
                      <a:pt x="185" y="66"/>
                      <a:pt x="185" y="66"/>
                      <a:pt x="185" y="66"/>
                    </a:cubicBezTo>
                    <a:cubicBezTo>
                      <a:pt x="185" y="65"/>
                      <a:pt x="186" y="65"/>
                      <a:pt x="187" y="64"/>
                    </a:cubicBezTo>
                    <a:cubicBezTo>
                      <a:pt x="187" y="64"/>
                      <a:pt x="187" y="64"/>
                      <a:pt x="188" y="64"/>
                    </a:cubicBezTo>
                    <a:cubicBezTo>
                      <a:pt x="188" y="64"/>
                      <a:pt x="188" y="64"/>
                      <a:pt x="188" y="64"/>
                    </a:cubicBezTo>
                    <a:cubicBezTo>
                      <a:pt x="188" y="64"/>
                      <a:pt x="188" y="64"/>
                      <a:pt x="188" y="64"/>
                    </a:cubicBezTo>
                    <a:cubicBezTo>
                      <a:pt x="188" y="64"/>
                      <a:pt x="188" y="64"/>
                      <a:pt x="188" y="64"/>
                    </a:cubicBezTo>
                    <a:cubicBezTo>
                      <a:pt x="188" y="64"/>
                      <a:pt x="187" y="64"/>
                      <a:pt x="186" y="64"/>
                    </a:cubicBezTo>
                    <a:cubicBezTo>
                      <a:pt x="186" y="64"/>
                      <a:pt x="186" y="64"/>
                      <a:pt x="186" y="64"/>
                    </a:cubicBezTo>
                    <a:cubicBezTo>
                      <a:pt x="185" y="64"/>
                      <a:pt x="184" y="64"/>
                      <a:pt x="183" y="63"/>
                    </a:cubicBezTo>
                    <a:cubicBezTo>
                      <a:pt x="183" y="63"/>
                      <a:pt x="182" y="63"/>
                      <a:pt x="182" y="63"/>
                    </a:cubicBezTo>
                    <a:cubicBezTo>
                      <a:pt x="181" y="63"/>
                      <a:pt x="181" y="63"/>
                      <a:pt x="180" y="62"/>
                    </a:cubicBezTo>
                    <a:cubicBezTo>
                      <a:pt x="178" y="62"/>
                      <a:pt x="179" y="61"/>
                      <a:pt x="179" y="60"/>
                    </a:cubicBezTo>
                    <a:cubicBezTo>
                      <a:pt x="179" y="60"/>
                      <a:pt x="179" y="59"/>
                      <a:pt x="179" y="59"/>
                    </a:cubicBezTo>
                    <a:cubicBezTo>
                      <a:pt x="179" y="59"/>
                      <a:pt x="178" y="59"/>
                      <a:pt x="177" y="59"/>
                    </a:cubicBezTo>
                    <a:cubicBezTo>
                      <a:pt x="177" y="59"/>
                      <a:pt x="177" y="59"/>
                      <a:pt x="176" y="59"/>
                    </a:cubicBezTo>
                    <a:cubicBezTo>
                      <a:pt x="175" y="59"/>
                      <a:pt x="174" y="58"/>
                      <a:pt x="174" y="56"/>
                    </a:cubicBezTo>
                    <a:cubicBezTo>
                      <a:pt x="173" y="56"/>
                      <a:pt x="173" y="55"/>
                      <a:pt x="173" y="55"/>
                    </a:cubicBezTo>
                    <a:cubicBezTo>
                      <a:pt x="173" y="55"/>
                      <a:pt x="173" y="56"/>
                      <a:pt x="172" y="56"/>
                    </a:cubicBezTo>
                    <a:cubicBezTo>
                      <a:pt x="172" y="57"/>
                      <a:pt x="172" y="57"/>
                      <a:pt x="171" y="57"/>
                    </a:cubicBezTo>
                    <a:cubicBezTo>
                      <a:pt x="171" y="57"/>
                      <a:pt x="171" y="58"/>
                      <a:pt x="171" y="58"/>
                    </a:cubicBezTo>
                    <a:cubicBezTo>
                      <a:pt x="171" y="58"/>
                      <a:pt x="171" y="59"/>
                      <a:pt x="171" y="59"/>
                    </a:cubicBezTo>
                    <a:cubicBezTo>
                      <a:pt x="171" y="59"/>
                      <a:pt x="171" y="59"/>
                      <a:pt x="171" y="59"/>
                    </a:cubicBezTo>
                    <a:cubicBezTo>
                      <a:pt x="171" y="59"/>
                      <a:pt x="171" y="59"/>
                      <a:pt x="171" y="59"/>
                    </a:cubicBezTo>
                    <a:cubicBezTo>
                      <a:pt x="171" y="59"/>
                      <a:pt x="171" y="59"/>
                      <a:pt x="171" y="59"/>
                    </a:cubicBezTo>
                    <a:cubicBezTo>
                      <a:pt x="171" y="60"/>
                      <a:pt x="170" y="60"/>
                      <a:pt x="169" y="60"/>
                    </a:cubicBezTo>
                    <a:cubicBezTo>
                      <a:pt x="168" y="60"/>
                      <a:pt x="168" y="60"/>
                      <a:pt x="167" y="59"/>
                    </a:cubicBezTo>
                    <a:cubicBezTo>
                      <a:pt x="167" y="59"/>
                      <a:pt x="167" y="59"/>
                      <a:pt x="167" y="59"/>
                    </a:cubicBezTo>
                    <a:cubicBezTo>
                      <a:pt x="166" y="59"/>
                      <a:pt x="166" y="59"/>
                      <a:pt x="166" y="58"/>
                    </a:cubicBezTo>
                    <a:cubicBezTo>
                      <a:pt x="165" y="58"/>
                      <a:pt x="165" y="57"/>
                      <a:pt x="164" y="57"/>
                    </a:cubicBezTo>
                    <a:cubicBezTo>
                      <a:pt x="163" y="57"/>
                      <a:pt x="163" y="57"/>
                      <a:pt x="162" y="57"/>
                    </a:cubicBezTo>
                    <a:cubicBezTo>
                      <a:pt x="161" y="57"/>
                      <a:pt x="160" y="57"/>
                      <a:pt x="159" y="56"/>
                    </a:cubicBezTo>
                    <a:cubicBezTo>
                      <a:pt x="158" y="55"/>
                      <a:pt x="158" y="55"/>
                      <a:pt x="159" y="54"/>
                    </a:cubicBezTo>
                    <a:cubicBezTo>
                      <a:pt x="159" y="54"/>
                      <a:pt x="159" y="54"/>
                      <a:pt x="159" y="54"/>
                    </a:cubicBezTo>
                    <a:cubicBezTo>
                      <a:pt x="159" y="53"/>
                      <a:pt x="163" y="51"/>
                      <a:pt x="166" y="49"/>
                    </a:cubicBezTo>
                    <a:cubicBezTo>
                      <a:pt x="167" y="49"/>
                      <a:pt x="168" y="48"/>
                      <a:pt x="168" y="48"/>
                    </a:cubicBezTo>
                    <a:cubicBezTo>
                      <a:pt x="168" y="48"/>
                      <a:pt x="168" y="48"/>
                      <a:pt x="168" y="48"/>
                    </a:cubicBezTo>
                    <a:cubicBezTo>
                      <a:pt x="169" y="48"/>
                      <a:pt x="169" y="47"/>
                      <a:pt x="169" y="47"/>
                    </a:cubicBezTo>
                    <a:cubicBezTo>
                      <a:pt x="169" y="46"/>
                      <a:pt x="169" y="46"/>
                      <a:pt x="169" y="46"/>
                    </a:cubicBezTo>
                    <a:cubicBezTo>
                      <a:pt x="169" y="46"/>
                      <a:pt x="169" y="46"/>
                      <a:pt x="169" y="46"/>
                    </a:cubicBezTo>
                    <a:cubicBezTo>
                      <a:pt x="169" y="46"/>
                      <a:pt x="169" y="46"/>
                      <a:pt x="169" y="46"/>
                    </a:cubicBezTo>
                    <a:cubicBezTo>
                      <a:pt x="169" y="46"/>
                      <a:pt x="169" y="46"/>
                      <a:pt x="169" y="46"/>
                    </a:cubicBezTo>
                    <a:cubicBezTo>
                      <a:pt x="168" y="46"/>
                      <a:pt x="168" y="46"/>
                      <a:pt x="167" y="46"/>
                    </a:cubicBezTo>
                    <a:cubicBezTo>
                      <a:pt x="166" y="46"/>
                      <a:pt x="165" y="46"/>
                      <a:pt x="165" y="46"/>
                    </a:cubicBezTo>
                    <a:cubicBezTo>
                      <a:pt x="165" y="46"/>
                      <a:pt x="165" y="46"/>
                      <a:pt x="165" y="46"/>
                    </a:cubicBezTo>
                    <a:cubicBezTo>
                      <a:pt x="163" y="47"/>
                      <a:pt x="159" y="49"/>
                      <a:pt x="156" y="51"/>
                    </a:cubicBezTo>
                    <a:cubicBezTo>
                      <a:pt x="154" y="52"/>
                      <a:pt x="152" y="52"/>
                      <a:pt x="152" y="53"/>
                    </a:cubicBezTo>
                    <a:cubicBezTo>
                      <a:pt x="151" y="53"/>
                      <a:pt x="149" y="54"/>
                      <a:pt x="147" y="55"/>
                    </a:cubicBezTo>
                    <a:cubicBezTo>
                      <a:pt x="146" y="56"/>
                      <a:pt x="145" y="57"/>
                      <a:pt x="145" y="57"/>
                    </a:cubicBezTo>
                    <a:cubicBezTo>
                      <a:pt x="145" y="57"/>
                      <a:pt x="145" y="57"/>
                      <a:pt x="145" y="58"/>
                    </a:cubicBezTo>
                    <a:cubicBezTo>
                      <a:pt x="144" y="58"/>
                      <a:pt x="144" y="59"/>
                      <a:pt x="144" y="59"/>
                    </a:cubicBezTo>
                    <a:cubicBezTo>
                      <a:pt x="143" y="60"/>
                      <a:pt x="142" y="60"/>
                      <a:pt x="142" y="61"/>
                    </a:cubicBezTo>
                    <a:cubicBezTo>
                      <a:pt x="141" y="61"/>
                      <a:pt x="140" y="62"/>
                      <a:pt x="140" y="62"/>
                    </a:cubicBezTo>
                    <a:cubicBezTo>
                      <a:pt x="140" y="62"/>
                      <a:pt x="140" y="63"/>
                      <a:pt x="140" y="64"/>
                    </a:cubicBezTo>
                    <a:cubicBezTo>
                      <a:pt x="140" y="65"/>
                      <a:pt x="140" y="66"/>
                      <a:pt x="140" y="67"/>
                    </a:cubicBezTo>
                    <a:cubicBezTo>
                      <a:pt x="140" y="67"/>
                      <a:pt x="139" y="67"/>
                      <a:pt x="138" y="67"/>
                    </a:cubicBezTo>
                    <a:cubicBezTo>
                      <a:pt x="137" y="67"/>
                      <a:pt x="136" y="67"/>
                      <a:pt x="136" y="67"/>
                    </a:cubicBezTo>
                    <a:cubicBezTo>
                      <a:pt x="136" y="66"/>
                      <a:pt x="134" y="66"/>
                      <a:pt x="133" y="65"/>
                    </a:cubicBezTo>
                    <a:cubicBezTo>
                      <a:pt x="133" y="65"/>
                      <a:pt x="132" y="64"/>
                      <a:pt x="132" y="64"/>
                    </a:cubicBezTo>
                    <a:cubicBezTo>
                      <a:pt x="132" y="63"/>
                      <a:pt x="132" y="63"/>
                      <a:pt x="133" y="62"/>
                    </a:cubicBezTo>
                    <a:cubicBezTo>
                      <a:pt x="133" y="62"/>
                      <a:pt x="133" y="61"/>
                      <a:pt x="133" y="61"/>
                    </a:cubicBezTo>
                    <a:cubicBezTo>
                      <a:pt x="133" y="61"/>
                      <a:pt x="132" y="61"/>
                      <a:pt x="132" y="60"/>
                    </a:cubicBezTo>
                    <a:cubicBezTo>
                      <a:pt x="131" y="60"/>
                      <a:pt x="131" y="59"/>
                      <a:pt x="131" y="59"/>
                    </a:cubicBezTo>
                    <a:cubicBezTo>
                      <a:pt x="131" y="59"/>
                      <a:pt x="126" y="60"/>
                      <a:pt x="123" y="60"/>
                    </a:cubicBezTo>
                    <a:cubicBezTo>
                      <a:pt x="121" y="60"/>
                      <a:pt x="119" y="60"/>
                      <a:pt x="119" y="60"/>
                    </a:cubicBezTo>
                    <a:cubicBezTo>
                      <a:pt x="117" y="59"/>
                      <a:pt x="117" y="58"/>
                      <a:pt x="117" y="57"/>
                    </a:cubicBezTo>
                    <a:cubicBezTo>
                      <a:pt x="118" y="57"/>
                      <a:pt x="118" y="57"/>
                      <a:pt x="117" y="56"/>
                    </a:cubicBezTo>
                    <a:cubicBezTo>
                      <a:pt x="117" y="56"/>
                      <a:pt x="117" y="53"/>
                      <a:pt x="116" y="51"/>
                    </a:cubicBezTo>
                    <a:cubicBezTo>
                      <a:pt x="116" y="50"/>
                      <a:pt x="116" y="49"/>
                      <a:pt x="116" y="48"/>
                    </a:cubicBezTo>
                    <a:cubicBezTo>
                      <a:pt x="116" y="48"/>
                      <a:pt x="114" y="48"/>
                      <a:pt x="113" y="48"/>
                    </a:cubicBezTo>
                    <a:cubicBezTo>
                      <a:pt x="112" y="48"/>
                      <a:pt x="111" y="48"/>
                      <a:pt x="111" y="48"/>
                    </a:cubicBezTo>
                    <a:cubicBezTo>
                      <a:pt x="110" y="47"/>
                      <a:pt x="111" y="43"/>
                      <a:pt x="112" y="40"/>
                    </a:cubicBezTo>
                    <a:cubicBezTo>
                      <a:pt x="112" y="37"/>
                      <a:pt x="112" y="35"/>
                      <a:pt x="112" y="34"/>
                    </a:cubicBezTo>
                    <a:cubicBezTo>
                      <a:pt x="112" y="34"/>
                      <a:pt x="112" y="34"/>
                      <a:pt x="112" y="34"/>
                    </a:cubicBezTo>
                    <a:cubicBezTo>
                      <a:pt x="112" y="34"/>
                      <a:pt x="111" y="34"/>
                      <a:pt x="111" y="35"/>
                    </a:cubicBezTo>
                    <a:cubicBezTo>
                      <a:pt x="110" y="35"/>
                      <a:pt x="109" y="35"/>
                      <a:pt x="109" y="35"/>
                    </a:cubicBezTo>
                    <a:cubicBezTo>
                      <a:pt x="108" y="35"/>
                      <a:pt x="106" y="33"/>
                      <a:pt x="104" y="31"/>
                    </a:cubicBezTo>
                    <a:cubicBezTo>
                      <a:pt x="101" y="28"/>
                      <a:pt x="98" y="25"/>
                      <a:pt x="98" y="25"/>
                    </a:cubicBezTo>
                    <a:cubicBezTo>
                      <a:pt x="97" y="25"/>
                      <a:pt x="96" y="25"/>
                      <a:pt x="96" y="26"/>
                    </a:cubicBezTo>
                    <a:cubicBezTo>
                      <a:pt x="95" y="27"/>
                      <a:pt x="94" y="27"/>
                      <a:pt x="93" y="28"/>
                    </a:cubicBezTo>
                    <a:cubicBezTo>
                      <a:pt x="92" y="29"/>
                      <a:pt x="88" y="28"/>
                      <a:pt x="84" y="27"/>
                    </a:cubicBezTo>
                    <a:cubicBezTo>
                      <a:pt x="83" y="27"/>
                      <a:pt x="81" y="26"/>
                      <a:pt x="80" y="26"/>
                    </a:cubicBezTo>
                    <a:cubicBezTo>
                      <a:pt x="79" y="26"/>
                      <a:pt x="77" y="27"/>
                      <a:pt x="74" y="27"/>
                    </a:cubicBezTo>
                    <a:cubicBezTo>
                      <a:pt x="71" y="28"/>
                      <a:pt x="67" y="29"/>
                      <a:pt x="66" y="29"/>
                    </a:cubicBezTo>
                    <a:cubicBezTo>
                      <a:pt x="65" y="28"/>
                      <a:pt x="64" y="27"/>
                      <a:pt x="63" y="26"/>
                    </a:cubicBezTo>
                    <a:cubicBezTo>
                      <a:pt x="60" y="24"/>
                      <a:pt x="58" y="21"/>
                      <a:pt x="57" y="21"/>
                    </a:cubicBezTo>
                    <a:cubicBezTo>
                      <a:pt x="56" y="20"/>
                      <a:pt x="56" y="19"/>
                      <a:pt x="56" y="18"/>
                    </a:cubicBezTo>
                    <a:cubicBezTo>
                      <a:pt x="56" y="18"/>
                      <a:pt x="56" y="17"/>
                      <a:pt x="56" y="17"/>
                    </a:cubicBezTo>
                    <a:cubicBezTo>
                      <a:pt x="56" y="17"/>
                      <a:pt x="56" y="17"/>
                      <a:pt x="56" y="17"/>
                    </a:cubicBezTo>
                    <a:cubicBezTo>
                      <a:pt x="56" y="17"/>
                      <a:pt x="55" y="16"/>
                      <a:pt x="54" y="16"/>
                    </a:cubicBezTo>
                    <a:cubicBezTo>
                      <a:pt x="53" y="15"/>
                      <a:pt x="52" y="14"/>
                      <a:pt x="51" y="14"/>
                    </a:cubicBezTo>
                    <a:cubicBezTo>
                      <a:pt x="50" y="13"/>
                      <a:pt x="45" y="11"/>
                      <a:pt x="41" y="8"/>
                    </a:cubicBezTo>
                    <a:cubicBezTo>
                      <a:pt x="35" y="4"/>
                      <a:pt x="28" y="0"/>
                      <a:pt x="28" y="0"/>
                    </a:cubicBezTo>
                    <a:cubicBezTo>
                      <a:pt x="27" y="0"/>
                      <a:pt x="19" y="3"/>
                      <a:pt x="12" y="5"/>
                    </a:cubicBezTo>
                    <a:cubicBezTo>
                      <a:pt x="5" y="6"/>
                      <a:pt x="0" y="8"/>
                      <a:pt x="0" y="8"/>
                    </a:cubicBezTo>
                    <a:cubicBezTo>
                      <a:pt x="0" y="8"/>
                      <a:pt x="0" y="8"/>
                      <a:pt x="0" y="8"/>
                    </a:cubicBezTo>
                    <a:cubicBezTo>
                      <a:pt x="0" y="8"/>
                      <a:pt x="0" y="32"/>
                      <a:pt x="0" y="47"/>
                    </a:cubicBezTo>
                    <a:cubicBezTo>
                      <a:pt x="0" y="52"/>
                      <a:pt x="0" y="56"/>
                      <a:pt x="0" y="57"/>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99" name="Freeform 489"/>
              <p:cNvSpPr>
                <a:spLocks/>
              </p:cNvSpPr>
              <p:nvPr/>
            </p:nvSpPr>
            <p:spPr bwMode="auto">
              <a:xfrm>
                <a:off x="5380037" y="2967038"/>
                <a:ext cx="76200" cy="68263"/>
              </a:xfrm>
              <a:custGeom>
                <a:avLst/>
                <a:gdLst>
                  <a:gd name="T0" fmla="*/ 2 w 33"/>
                  <a:gd name="T1" fmla="*/ 3 h 30"/>
                  <a:gd name="T2" fmla="*/ 2 w 33"/>
                  <a:gd name="T3" fmla="*/ 8 h 30"/>
                  <a:gd name="T4" fmla="*/ 1 w 33"/>
                  <a:gd name="T5" fmla="*/ 9 h 30"/>
                  <a:gd name="T6" fmla="*/ 1 w 33"/>
                  <a:gd name="T7" fmla="*/ 11 h 30"/>
                  <a:gd name="T8" fmla="*/ 1 w 33"/>
                  <a:gd name="T9" fmla="*/ 13 h 30"/>
                  <a:gd name="T10" fmla="*/ 4 w 33"/>
                  <a:gd name="T11" fmla="*/ 15 h 30"/>
                  <a:gd name="T12" fmla="*/ 4 w 33"/>
                  <a:gd name="T13" fmla="*/ 15 h 30"/>
                  <a:gd name="T14" fmla="*/ 9 w 33"/>
                  <a:gd name="T15" fmla="*/ 15 h 30"/>
                  <a:gd name="T16" fmla="*/ 13 w 33"/>
                  <a:gd name="T17" fmla="*/ 19 h 30"/>
                  <a:gd name="T18" fmla="*/ 16 w 33"/>
                  <a:gd name="T19" fmla="*/ 18 h 30"/>
                  <a:gd name="T20" fmla="*/ 21 w 33"/>
                  <a:gd name="T21" fmla="*/ 21 h 30"/>
                  <a:gd name="T22" fmla="*/ 24 w 33"/>
                  <a:gd name="T23" fmla="*/ 21 h 30"/>
                  <a:gd name="T24" fmla="*/ 25 w 33"/>
                  <a:gd name="T25" fmla="*/ 23 h 30"/>
                  <a:gd name="T26" fmla="*/ 26 w 33"/>
                  <a:gd name="T27" fmla="*/ 24 h 30"/>
                  <a:gd name="T28" fmla="*/ 29 w 33"/>
                  <a:gd name="T29" fmla="*/ 30 h 30"/>
                  <a:gd name="T30" fmla="*/ 33 w 33"/>
                  <a:gd name="T31" fmla="*/ 30 h 30"/>
                  <a:gd name="T32" fmla="*/ 33 w 33"/>
                  <a:gd name="T33" fmla="*/ 29 h 30"/>
                  <a:gd name="T34" fmla="*/ 32 w 33"/>
                  <a:gd name="T35" fmla="*/ 25 h 30"/>
                  <a:gd name="T36" fmla="*/ 31 w 33"/>
                  <a:gd name="T37" fmla="*/ 22 h 30"/>
                  <a:gd name="T38" fmla="*/ 31 w 33"/>
                  <a:gd name="T39" fmla="*/ 21 h 30"/>
                  <a:gd name="T40" fmla="*/ 23 w 33"/>
                  <a:gd name="T41" fmla="*/ 16 h 30"/>
                  <a:gd name="T42" fmla="*/ 25 w 33"/>
                  <a:gd name="T43" fmla="*/ 15 h 30"/>
                  <a:gd name="T44" fmla="*/ 26 w 33"/>
                  <a:gd name="T45" fmla="*/ 13 h 30"/>
                  <a:gd name="T46" fmla="*/ 24 w 33"/>
                  <a:gd name="T47" fmla="*/ 11 h 30"/>
                  <a:gd name="T48" fmla="*/ 22 w 33"/>
                  <a:gd name="T49" fmla="*/ 6 h 30"/>
                  <a:gd name="T50" fmla="*/ 22 w 33"/>
                  <a:gd name="T51" fmla="*/ 6 h 30"/>
                  <a:gd name="T52" fmla="*/ 22 w 33"/>
                  <a:gd name="T53" fmla="*/ 6 h 30"/>
                  <a:gd name="T54" fmla="*/ 21 w 33"/>
                  <a:gd name="T55" fmla="*/ 4 h 30"/>
                  <a:gd name="T56" fmla="*/ 20 w 33"/>
                  <a:gd name="T57" fmla="*/ 3 h 30"/>
                  <a:gd name="T58" fmla="*/ 15 w 33"/>
                  <a:gd name="T59" fmla="*/ 0 h 30"/>
                  <a:gd name="T60" fmla="*/ 7 w 33"/>
                  <a:gd name="T61" fmla="*/ 0 h 30"/>
                  <a:gd name="T62" fmla="*/ 0 w 33"/>
                  <a:gd name="T63"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30">
                    <a:moveTo>
                      <a:pt x="0" y="1"/>
                    </a:moveTo>
                    <a:cubicBezTo>
                      <a:pt x="1" y="2"/>
                      <a:pt x="2" y="3"/>
                      <a:pt x="2" y="3"/>
                    </a:cubicBezTo>
                    <a:cubicBezTo>
                      <a:pt x="2" y="4"/>
                      <a:pt x="2" y="5"/>
                      <a:pt x="2" y="6"/>
                    </a:cubicBezTo>
                    <a:cubicBezTo>
                      <a:pt x="2" y="7"/>
                      <a:pt x="2" y="8"/>
                      <a:pt x="2" y="8"/>
                    </a:cubicBezTo>
                    <a:cubicBezTo>
                      <a:pt x="2" y="8"/>
                      <a:pt x="2" y="9"/>
                      <a:pt x="1" y="9"/>
                    </a:cubicBezTo>
                    <a:cubicBezTo>
                      <a:pt x="1" y="9"/>
                      <a:pt x="1" y="9"/>
                      <a:pt x="1" y="9"/>
                    </a:cubicBezTo>
                    <a:cubicBezTo>
                      <a:pt x="1" y="9"/>
                      <a:pt x="1" y="9"/>
                      <a:pt x="1" y="9"/>
                    </a:cubicBezTo>
                    <a:cubicBezTo>
                      <a:pt x="1" y="10"/>
                      <a:pt x="1" y="10"/>
                      <a:pt x="1" y="11"/>
                    </a:cubicBezTo>
                    <a:cubicBezTo>
                      <a:pt x="2" y="11"/>
                      <a:pt x="2" y="12"/>
                      <a:pt x="2" y="12"/>
                    </a:cubicBezTo>
                    <a:cubicBezTo>
                      <a:pt x="2" y="13"/>
                      <a:pt x="2" y="13"/>
                      <a:pt x="1" y="13"/>
                    </a:cubicBezTo>
                    <a:cubicBezTo>
                      <a:pt x="1" y="13"/>
                      <a:pt x="1" y="13"/>
                      <a:pt x="1" y="13"/>
                    </a:cubicBezTo>
                    <a:cubicBezTo>
                      <a:pt x="1" y="14"/>
                      <a:pt x="3" y="14"/>
                      <a:pt x="4" y="15"/>
                    </a:cubicBezTo>
                    <a:cubicBezTo>
                      <a:pt x="4" y="15"/>
                      <a:pt x="4" y="15"/>
                      <a:pt x="4" y="15"/>
                    </a:cubicBezTo>
                    <a:cubicBezTo>
                      <a:pt x="4" y="15"/>
                      <a:pt x="4" y="15"/>
                      <a:pt x="4" y="15"/>
                    </a:cubicBezTo>
                    <a:cubicBezTo>
                      <a:pt x="5" y="15"/>
                      <a:pt x="6" y="15"/>
                      <a:pt x="7" y="15"/>
                    </a:cubicBezTo>
                    <a:cubicBezTo>
                      <a:pt x="8" y="15"/>
                      <a:pt x="9" y="14"/>
                      <a:pt x="9" y="15"/>
                    </a:cubicBezTo>
                    <a:cubicBezTo>
                      <a:pt x="10" y="15"/>
                      <a:pt x="11" y="16"/>
                      <a:pt x="12" y="17"/>
                    </a:cubicBezTo>
                    <a:cubicBezTo>
                      <a:pt x="12" y="18"/>
                      <a:pt x="13" y="18"/>
                      <a:pt x="13" y="19"/>
                    </a:cubicBezTo>
                    <a:cubicBezTo>
                      <a:pt x="13" y="19"/>
                      <a:pt x="14" y="18"/>
                      <a:pt x="14" y="18"/>
                    </a:cubicBezTo>
                    <a:cubicBezTo>
                      <a:pt x="15" y="18"/>
                      <a:pt x="16" y="18"/>
                      <a:pt x="16" y="18"/>
                    </a:cubicBezTo>
                    <a:cubicBezTo>
                      <a:pt x="17" y="18"/>
                      <a:pt x="17" y="18"/>
                      <a:pt x="18" y="19"/>
                    </a:cubicBezTo>
                    <a:cubicBezTo>
                      <a:pt x="19" y="20"/>
                      <a:pt x="20" y="21"/>
                      <a:pt x="21" y="21"/>
                    </a:cubicBezTo>
                    <a:cubicBezTo>
                      <a:pt x="21" y="21"/>
                      <a:pt x="21" y="21"/>
                      <a:pt x="22" y="21"/>
                    </a:cubicBezTo>
                    <a:cubicBezTo>
                      <a:pt x="22" y="20"/>
                      <a:pt x="23" y="20"/>
                      <a:pt x="24" y="21"/>
                    </a:cubicBezTo>
                    <a:cubicBezTo>
                      <a:pt x="24" y="21"/>
                      <a:pt x="25" y="22"/>
                      <a:pt x="25" y="22"/>
                    </a:cubicBezTo>
                    <a:cubicBezTo>
                      <a:pt x="25" y="23"/>
                      <a:pt x="25" y="23"/>
                      <a:pt x="25" y="23"/>
                    </a:cubicBezTo>
                    <a:cubicBezTo>
                      <a:pt x="25" y="23"/>
                      <a:pt x="25" y="23"/>
                      <a:pt x="25" y="23"/>
                    </a:cubicBezTo>
                    <a:cubicBezTo>
                      <a:pt x="25" y="24"/>
                      <a:pt x="26" y="24"/>
                      <a:pt x="26" y="24"/>
                    </a:cubicBezTo>
                    <a:cubicBezTo>
                      <a:pt x="27" y="25"/>
                      <a:pt x="27" y="25"/>
                      <a:pt x="28" y="26"/>
                    </a:cubicBezTo>
                    <a:cubicBezTo>
                      <a:pt x="28" y="27"/>
                      <a:pt x="29" y="29"/>
                      <a:pt x="29" y="30"/>
                    </a:cubicBezTo>
                    <a:cubicBezTo>
                      <a:pt x="29" y="30"/>
                      <a:pt x="29" y="30"/>
                      <a:pt x="29" y="30"/>
                    </a:cubicBezTo>
                    <a:cubicBezTo>
                      <a:pt x="30" y="30"/>
                      <a:pt x="32" y="30"/>
                      <a:pt x="33" y="30"/>
                    </a:cubicBezTo>
                    <a:cubicBezTo>
                      <a:pt x="33" y="30"/>
                      <a:pt x="33" y="29"/>
                      <a:pt x="33" y="29"/>
                    </a:cubicBezTo>
                    <a:cubicBezTo>
                      <a:pt x="33" y="29"/>
                      <a:pt x="33" y="29"/>
                      <a:pt x="33" y="29"/>
                    </a:cubicBezTo>
                    <a:cubicBezTo>
                      <a:pt x="33" y="27"/>
                      <a:pt x="33" y="26"/>
                      <a:pt x="33" y="26"/>
                    </a:cubicBezTo>
                    <a:cubicBezTo>
                      <a:pt x="33" y="26"/>
                      <a:pt x="33" y="25"/>
                      <a:pt x="32" y="25"/>
                    </a:cubicBezTo>
                    <a:cubicBezTo>
                      <a:pt x="32" y="25"/>
                      <a:pt x="32" y="24"/>
                      <a:pt x="31" y="24"/>
                    </a:cubicBezTo>
                    <a:cubicBezTo>
                      <a:pt x="31" y="23"/>
                      <a:pt x="31" y="23"/>
                      <a:pt x="31" y="22"/>
                    </a:cubicBezTo>
                    <a:cubicBezTo>
                      <a:pt x="31" y="22"/>
                      <a:pt x="31" y="22"/>
                      <a:pt x="31" y="22"/>
                    </a:cubicBezTo>
                    <a:cubicBezTo>
                      <a:pt x="31" y="22"/>
                      <a:pt x="31" y="22"/>
                      <a:pt x="31" y="21"/>
                    </a:cubicBezTo>
                    <a:cubicBezTo>
                      <a:pt x="31" y="21"/>
                      <a:pt x="29" y="20"/>
                      <a:pt x="28" y="19"/>
                    </a:cubicBezTo>
                    <a:cubicBezTo>
                      <a:pt x="25" y="18"/>
                      <a:pt x="23" y="17"/>
                      <a:pt x="23" y="16"/>
                    </a:cubicBezTo>
                    <a:cubicBezTo>
                      <a:pt x="23" y="16"/>
                      <a:pt x="23" y="16"/>
                      <a:pt x="23" y="16"/>
                    </a:cubicBezTo>
                    <a:cubicBezTo>
                      <a:pt x="23" y="15"/>
                      <a:pt x="24" y="15"/>
                      <a:pt x="25" y="15"/>
                    </a:cubicBezTo>
                    <a:cubicBezTo>
                      <a:pt x="25" y="15"/>
                      <a:pt x="26" y="14"/>
                      <a:pt x="26" y="14"/>
                    </a:cubicBezTo>
                    <a:cubicBezTo>
                      <a:pt x="26" y="13"/>
                      <a:pt x="26" y="13"/>
                      <a:pt x="26" y="13"/>
                    </a:cubicBezTo>
                    <a:cubicBezTo>
                      <a:pt x="26" y="13"/>
                      <a:pt x="26" y="12"/>
                      <a:pt x="26" y="12"/>
                    </a:cubicBezTo>
                    <a:cubicBezTo>
                      <a:pt x="26" y="12"/>
                      <a:pt x="25" y="11"/>
                      <a:pt x="24" y="11"/>
                    </a:cubicBezTo>
                    <a:cubicBezTo>
                      <a:pt x="22" y="10"/>
                      <a:pt x="21" y="9"/>
                      <a:pt x="20" y="8"/>
                    </a:cubicBezTo>
                    <a:cubicBezTo>
                      <a:pt x="20" y="7"/>
                      <a:pt x="21" y="7"/>
                      <a:pt x="22" y="6"/>
                    </a:cubicBezTo>
                    <a:cubicBezTo>
                      <a:pt x="22" y="6"/>
                      <a:pt x="22" y="6"/>
                      <a:pt x="22" y="6"/>
                    </a:cubicBezTo>
                    <a:cubicBezTo>
                      <a:pt x="22" y="6"/>
                      <a:pt x="22" y="6"/>
                      <a:pt x="22" y="6"/>
                    </a:cubicBezTo>
                    <a:cubicBezTo>
                      <a:pt x="22" y="6"/>
                      <a:pt x="22" y="6"/>
                      <a:pt x="22" y="6"/>
                    </a:cubicBezTo>
                    <a:cubicBezTo>
                      <a:pt x="22" y="6"/>
                      <a:pt x="22" y="6"/>
                      <a:pt x="22" y="6"/>
                    </a:cubicBezTo>
                    <a:cubicBezTo>
                      <a:pt x="22" y="5"/>
                      <a:pt x="22" y="5"/>
                      <a:pt x="22" y="5"/>
                    </a:cubicBezTo>
                    <a:cubicBezTo>
                      <a:pt x="22" y="5"/>
                      <a:pt x="21" y="4"/>
                      <a:pt x="21" y="4"/>
                    </a:cubicBezTo>
                    <a:cubicBezTo>
                      <a:pt x="20" y="3"/>
                      <a:pt x="20" y="3"/>
                      <a:pt x="20" y="3"/>
                    </a:cubicBezTo>
                    <a:cubicBezTo>
                      <a:pt x="20" y="3"/>
                      <a:pt x="20" y="3"/>
                      <a:pt x="20" y="3"/>
                    </a:cubicBezTo>
                    <a:cubicBezTo>
                      <a:pt x="19" y="3"/>
                      <a:pt x="18" y="3"/>
                      <a:pt x="18" y="3"/>
                    </a:cubicBezTo>
                    <a:cubicBezTo>
                      <a:pt x="17" y="2"/>
                      <a:pt x="16" y="0"/>
                      <a:pt x="15" y="0"/>
                    </a:cubicBezTo>
                    <a:cubicBezTo>
                      <a:pt x="14" y="0"/>
                      <a:pt x="13" y="0"/>
                      <a:pt x="11" y="0"/>
                    </a:cubicBezTo>
                    <a:cubicBezTo>
                      <a:pt x="10" y="0"/>
                      <a:pt x="8" y="0"/>
                      <a:pt x="7" y="0"/>
                    </a:cubicBezTo>
                    <a:cubicBezTo>
                      <a:pt x="6" y="0"/>
                      <a:pt x="3" y="1"/>
                      <a:pt x="1" y="1"/>
                    </a:cubicBezTo>
                    <a:cubicBezTo>
                      <a:pt x="0" y="1"/>
                      <a:pt x="0" y="1"/>
                      <a:pt x="0"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00" name="Rectangle 490"/>
              <p:cNvSpPr>
                <a:spLocks noChangeArrowheads="1"/>
              </p:cNvSpPr>
              <p:nvPr/>
            </p:nvSpPr>
            <p:spPr bwMode="auto">
              <a:xfrm>
                <a:off x="5392737" y="3022600"/>
                <a:ext cx="1588" cy="1588"/>
              </a:xfrm>
              <a:prstGeom prst="rect">
                <a:avLst/>
              </a:pr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01" name="Freeform 499"/>
              <p:cNvSpPr>
                <a:spLocks/>
              </p:cNvSpPr>
              <p:nvPr/>
            </p:nvSpPr>
            <p:spPr bwMode="auto">
              <a:xfrm>
                <a:off x="5289550" y="2895600"/>
                <a:ext cx="166688" cy="71438"/>
              </a:xfrm>
              <a:custGeom>
                <a:avLst/>
                <a:gdLst>
                  <a:gd name="T0" fmla="*/ 1 w 72"/>
                  <a:gd name="T1" fmla="*/ 2 h 31"/>
                  <a:gd name="T2" fmla="*/ 11 w 72"/>
                  <a:gd name="T3" fmla="*/ 7 h 31"/>
                  <a:gd name="T4" fmla="*/ 16 w 72"/>
                  <a:gd name="T5" fmla="*/ 11 h 31"/>
                  <a:gd name="T6" fmla="*/ 18 w 72"/>
                  <a:gd name="T7" fmla="*/ 17 h 31"/>
                  <a:gd name="T8" fmla="*/ 19 w 72"/>
                  <a:gd name="T9" fmla="*/ 23 h 31"/>
                  <a:gd name="T10" fmla="*/ 17 w 72"/>
                  <a:gd name="T11" fmla="*/ 26 h 31"/>
                  <a:gd name="T12" fmla="*/ 21 w 72"/>
                  <a:gd name="T13" fmla="*/ 26 h 31"/>
                  <a:gd name="T14" fmla="*/ 25 w 72"/>
                  <a:gd name="T15" fmla="*/ 27 h 31"/>
                  <a:gd name="T16" fmla="*/ 26 w 72"/>
                  <a:gd name="T17" fmla="*/ 27 h 31"/>
                  <a:gd name="T18" fmla="*/ 29 w 72"/>
                  <a:gd name="T19" fmla="*/ 25 h 31"/>
                  <a:gd name="T20" fmla="*/ 30 w 72"/>
                  <a:gd name="T21" fmla="*/ 25 h 31"/>
                  <a:gd name="T22" fmla="*/ 33 w 72"/>
                  <a:gd name="T23" fmla="*/ 26 h 31"/>
                  <a:gd name="T24" fmla="*/ 36 w 72"/>
                  <a:gd name="T25" fmla="*/ 29 h 31"/>
                  <a:gd name="T26" fmla="*/ 38 w 72"/>
                  <a:gd name="T27" fmla="*/ 31 h 31"/>
                  <a:gd name="T28" fmla="*/ 46 w 72"/>
                  <a:gd name="T29" fmla="*/ 30 h 31"/>
                  <a:gd name="T30" fmla="*/ 54 w 72"/>
                  <a:gd name="T31" fmla="*/ 30 h 31"/>
                  <a:gd name="T32" fmla="*/ 58 w 72"/>
                  <a:gd name="T33" fmla="*/ 27 h 31"/>
                  <a:gd name="T34" fmla="*/ 62 w 72"/>
                  <a:gd name="T35" fmla="*/ 29 h 31"/>
                  <a:gd name="T36" fmla="*/ 67 w 72"/>
                  <a:gd name="T37" fmla="*/ 30 h 31"/>
                  <a:gd name="T38" fmla="*/ 72 w 72"/>
                  <a:gd name="T39" fmla="*/ 31 h 31"/>
                  <a:gd name="T40" fmla="*/ 72 w 72"/>
                  <a:gd name="T41" fmla="*/ 31 h 31"/>
                  <a:gd name="T42" fmla="*/ 72 w 72"/>
                  <a:gd name="T43" fmla="*/ 29 h 31"/>
                  <a:gd name="T44" fmla="*/ 72 w 72"/>
                  <a:gd name="T45" fmla="*/ 29 h 31"/>
                  <a:gd name="T46" fmla="*/ 70 w 72"/>
                  <a:gd name="T47" fmla="*/ 27 h 31"/>
                  <a:gd name="T48" fmla="*/ 70 w 72"/>
                  <a:gd name="T49" fmla="*/ 27 h 31"/>
                  <a:gd name="T50" fmla="*/ 70 w 72"/>
                  <a:gd name="T51" fmla="*/ 21 h 31"/>
                  <a:gd name="T52" fmla="*/ 68 w 72"/>
                  <a:gd name="T53" fmla="*/ 21 h 31"/>
                  <a:gd name="T54" fmla="*/ 68 w 72"/>
                  <a:gd name="T55" fmla="*/ 21 h 31"/>
                  <a:gd name="T56" fmla="*/ 62 w 72"/>
                  <a:gd name="T57" fmla="*/ 17 h 31"/>
                  <a:gd name="T58" fmla="*/ 63 w 72"/>
                  <a:gd name="T59" fmla="*/ 14 h 31"/>
                  <a:gd name="T60" fmla="*/ 60 w 72"/>
                  <a:gd name="T61" fmla="*/ 13 h 31"/>
                  <a:gd name="T62" fmla="*/ 55 w 72"/>
                  <a:gd name="T63" fmla="*/ 11 h 31"/>
                  <a:gd name="T64" fmla="*/ 54 w 72"/>
                  <a:gd name="T65" fmla="*/ 11 h 31"/>
                  <a:gd name="T66" fmla="*/ 52 w 72"/>
                  <a:gd name="T67" fmla="*/ 12 h 31"/>
                  <a:gd name="T68" fmla="*/ 49 w 72"/>
                  <a:gd name="T69" fmla="*/ 11 h 31"/>
                  <a:gd name="T70" fmla="*/ 47 w 72"/>
                  <a:gd name="T71" fmla="*/ 11 h 31"/>
                  <a:gd name="T72" fmla="*/ 44 w 72"/>
                  <a:gd name="T73" fmla="*/ 13 h 31"/>
                  <a:gd name="T74" fmla="*/ 41 w 72"/>
                  <a:gd name="T75" fmla="*/ 12 h 31"/>
                  <a:gd name="T76" fmla="*/ 41 w 72"/>
                  <a:gd name="T77" fmla="*/ 10 h 31"/>
                  <a:gd name="T78" fmla="*/ 35 w 72"/>
                  <a:gd name="T79" fmla="*/ 8 h 31"/>
                  <a:gd name="T80" fmla="*/ 32 w 72"/>
                  <a:gd name="T81" fmla="*/ 6 h 31"/>
                  <a:gd name="T82" fmla="*/ 31 w 72"/>
                  <a:gd name="T83" fmla="*/ 5 h 31"/>
                  <a:gd name="T84" fmla="*/ 26 w 72"/>
                  <a:gd name="T85" fmla="*/ 4 h 31"/>
                  <a:gd name="T86" fmla="*/ 25 w 72"/>
                  <a:gd name="T87" fmla="*/ 4 h 31"/>
                  <a:gd name="T88" fmla="*/ 20 w 72"/>
                  <a:gd name="T89" fmla="*/ 4 h 31"/>
                  <a:gd name="T90" fmla="*/ 12 w 72"/>
                  <a:gd name="T91" fmla="*/ 2 h 31"/>
                  <a:gd name="T92" fmla="*/ 6 w 72"/>
                  <a:gd name="T93" fmla="*/ 0 h 31"/>
                  <a:gd name="T94" fmla="*/ 3 w 72"/>
                  <a:gd name="T95" fmla="*/ 0 h 31"/>
                  <a:gd name="T96" fmla="*/ 1 w 72"/>
                  <a:gd name="T9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31">
                    <a:moveTo>
                      <a:pt x="0" y="2"/>
                    </a:moveTo>
                    <a:cubicBezTo>
                      <a:pt x="1" y="2"/>
                      <a:pt x="1" y="2"/>
                      <a:pt x="1" y="2"/>
                    </a:cubicBezTo>
                    <a:cubicBezTo>
                      <a:pt x="3" y="4"/>
                      <a:pt x="4" y="5"/>
                      <a:pt x="6" y="5"/>
                    </a:cubicBezTo>
                    <a:cubicBezTo>
                      <a:pt x="7" y="6"/>
                      <a:pt x="10" y="6"/>
                      <a:pt x="11" y="7"/>
                    </a:cubicBezTo>
                    <a:cubicBezTo>
                      <a:pt x="12" y="7"/>
                      <a:pt x="12" y="8"/>
                      <a:pt x="12" y="9"/>
                    </a:cubicBezTo>
                    <a:cubicBezTo>
                      <a:pt x="13" y="10"/>
                      <a:pt x="15" y="11"/>
                      <a:pt x="16" y="11"/>
                    </a:cubicBezTo>
                    <a:cubicBezTo>
                      <a:pt x="17" y="11"/>
                      <a:pt x="17" y="12"/>
                      <a:pt x="17" y="13"/>
                    </a:cubicBezTo>
                    <a:cubicBezTo>
                      <a:pt x="17" y="14"/>
                      <a:pt x="17" y="16"/>
                      <a:pt x="18" y="17"/>
                    </a:cubicBezTo>
                    <a:cubicBezTo>
                      <a:pt x="18" y="18"/>
                      <a:pt x="19" y="18"/>
                      <a:pt x="19" y="19"/>
                    </a:cubicBezTo>
                    <a:cubicBezTo>
                      <a:pt x="20" y="20"/>
                      <a:pt x="19" y="21"/>
                      <a:pt x="19" y="23"/>
                    </a:cubicBezTo>
                    <a:cubicBezTo>
                      <a:pt x="19" y="24"/>
                      <a:pt x="18" y="25"/>
                      <a:pt x="17" y="26"/>
                    </a:cubicBezTo>
                    <a:cubicBezTo>
                      <a:pt x="17" y="26"/>
                      <a:pt x="17" y="26"/>
                      <a:pt x="17" y="26"/>
                    </a:cubicBezTo>
                    <a:cubicBezTo>
                      <a:pt x="18" y="26"/>
                      <a:pt x="19" y="26"/>
                      <a:pt x="19" y="26"/>
                    </a:cubicBezTo>
                    <a:cubicBezTo>
                      <a:pt x="20" y="26"/>
                      <a:pt x="20" y="26"/>
                      <a:pt x="21" y="26"/>
                    </a:cubicBezTo>
                    <a:cubicBezTo>
                      <a:pt x="22" y="26"/>
                      <a:pt x="23" y="26"/>
                      <a:pt x="24" y="26"/>
                    </a:cubicBezTo>
                    <a:cubicBezTo>
                      <a:pt x="25" y="26"/>
                      <a:pt x="25" y="27"/>
                      <a:pt x="25" y="27"/>
                    </a:cubicBezTo>
                    <a:cubicBezTo>
                      <a:pt x="26" y="27"/>
                      <a:pt x="26" y="27"/>
                      <a:pt x="26" y="27"/>
                    </a:cubicBezTo>
                    <a:cubicBezTo>
                      <a:pt x="26" y="27"/>
                      <a:pt x="26" y="27"/>
                      <a:pt x="26" y="27"/>
                    </a:cubicBezTo>
                    <a:cubicBezTo>
                      <a:pt x="26" y="27"/>
                      <a:pt x="27" y="27"/>
                      <a:pt x="27" y="27"/>
                    </a:cubicBezTo>
                    <a:cubicBezTo>
                      <a:pt x="27" y="26"/>
                      <a:pt x="28" y="25"/>
                      <a:pt x="29" y="25"/>
                    </a:cubicBezTo>
                    <a:cubicBezTo>
                      <a:pt x="29" y="25"/>
                      <a:pt x="30" y="25"/>
                      <a:pt x="30" y="25"/>
                    </a:cubicBezTo>
                    <a:cubicBezTo>
                      <a:pt x="30" y="25"/>
                      <a:pt x="30" y="25"/>
                      <a:pt x="30" y="25"/>
                    </a:cubicBezTo>
                    <a:cubicBezTo>
                      <a:pt x="30" y="25"/>
                      <a:pt x="31" y="25"/>
                      <a:pt x="31" y="25"/>
                    </a:cubicBezTo>
                    <a:cubicBezTo>
                      <a:pt x="31" y="25"/>
                      <a:pt x="32" y="26"/>
                      <a:pt x="33" y="26"/>
                    </a:cubicBezTo>
                    <a:cubicBezTo>
                      <a:pt x="33" y="27"/>
                      <a:pt x="33" y="27"/>
                      <a:pt x="34" y="28"/>
                    </a:cubicBezTo>
                    <a:cubicBezTo>
                      <a:pt x="34" y="28"/>
                      <a:pt x="35" y="28"/>
                      <a:pt x="36" y="29"/>
                    </a:cubicBezTo>
                    <a:cubicBezTo>
                      <a:pt x="37" y="30"/>
                      <a:pt x="38" y="30"/>
                      <a:pt x="38" y="31"/>
                    </a:cubicBezTo>
                    <a:cubicBezTo>
                      <a:pt x="38" y="31"/>
                      <a:pt x="38" y="31"/>
                      <a:pt x="38" y="31"/>
                    </a:cubicBezTo>
                    <a:cubicBezTo>
                      <a:pt x="39" y="31"/>
                      <a:pt x="39" y="31"/>
                      <a:pt x="40" y="31"/>
                    </a:cubicBezTo>
                    <a:cubicBezTo>
                      <a:pt x="42" y="31"/>
                      <a:pt x="45" y="30"/>
                      <a:pt x="46" y="30"/>
                    </a:cubicBezTo>
                    <a:cubicBezTo>
                      <a:pt x="47" y="30"/>
                      <a:pt x="48" y="30"/>
                      <a:pt x="50" y="30"/>
                    </a:cubicBezTo>
                    <a:cubicBezTo>
                      <a:pt x="52" y="30"/>
                      <a:pt x="54" y="30"/>
                      <a:pt x="54" y="30"/>
                    </a:cubicBezTo>
                    <a:cubicBezTo>
                      <a:pt x="54" y="29"/>
                      <a:pt x="55" y="29"/>
                      <a:pt x="56" y="28"/>
                    </a:cubicBezTo>
                    <a:cubicBezTo>
                      <a:pt x="56" y="28"/>
                      <a:pt x="57" y="27"/>
                      <a:pt x="58" y="27"/>
                    </a:cubicBezTo>
                    <a:cubicBezTo>
                      <a:pt x="58" y="27"/>
                      <a:pt x="58" y="27"/>
                      <a:pt x="58" y="27"/>
                    </a:cubicBezTo>
                    <a:cubicBezTo>
                      <a:pt x="59" y="27"/>
                      <a:pt x="61" y="28"/>
                      <a:pt x="62" y="29"/>
                    </a:cubicBezTo>
                    <a:cubicBezTo>
                      <a:pt x="63" y="29"/>
                      <a:pt x="64" y="30"/>
                      <a:pt x="64" y="30"/>
                    </a:cubicBezTo>
                    <a:cubicBezTo>
                      <a:pt x="65" y="30"/>
                      <a:pt x="66" y="30"/>
                      <a:pt x="67" y="30"/>
                    </a:cubicBezTo>
                    <a:cubicBezTo>
                      <a:pt x="69" y="31"/>
                      <a:pt x="72" y="31"/>
                      <a:pt x="72" y="31"/>
                    </a:cubicBezTo>
                    <a:cubicBezTo>
                      <a:pt x="72" y="31"/>
                      <a:pt x="72" y="31"/>
                      <a:pt x="72" y="31"/>
                    </a:cubicBezTo>
                    <a:cubicBezTo>
                      <a:pt x="72" y="31"/>
                      <a:pt x="72" y="31"/>
                      <a:pt x="72" y="31"/>
                    </a:cubicBezTo>
                    <a:cubicBezTo>
                      <a:pt x="72" y="31"/>
                      <a:pt x="72" y="31"/>
                      <a:pt x="72" y="31"/>
                    </a:cubicBezTo>
                    <a:cubicBezTo>
                      <a:pt x="72" y="31"/>
                      <a:pt x="72" y="31"/>
                      <a:pt x="72" y="30"/>
                    </a:cubicBezTo>
                    <a:cubicBezTo>
                      <a:pt x="72" y="30"/>
                      <a:pt x="72" y="30"/>
                      <a:pt x="72" y="29"/>
                    </a:cubicBezTo>
                    <a:cubicBezTo>
                      <a:pt x="72" y="29"/>
                      <a:pt x="72" y="29"/>
                      <a:pt x="72" y="29"/>
                    </a:cubicBezTo>
                    <a:cubicBezTo>
                      <a:pt x="72" y="29"/>
                      <a:pt x="72" y="29"/>
                      <a:pt x="72" y="29"/>
                    </a:cubicBezTo>
                    <a:cubicBezTo>
                      <a:pt x="72" y="29"/>
                      <a:pt x="71" y="28"/>
                      <a:pt x="70" y="28"/>
                    </a:cubicBezTo>
                    <a:cubicBezTo>
                      <a:pt x="70" y="28"/>
                      <a:pt x="70" y="27"/>
                      <a:pt x="70" y="27"/>
                    </a:cubicBezTo>
                    <a:cubicBezTo>
                      <a:pt x="70" y="27"/>
                      <a:pt x="70" y="27"/>
                      <a:pt x="70" y="27"/>
                    </a:cubicBezTo>
                    <a:cubicBezTo>
                      <a:pt x="70" y="27"/>
                      <a:pt x="70" y="27"/>
                      <a:pt x="70" y="27"/>
                    </a:cubicBezTo>
                    <a:cubicBezTo>
                      <a:pt x="69" y="27"/>
                      <a:pt x="68" y="26"/>
                      <a:pt x="68" y="25"/>
                    </a:cubicBezTo>
                    <a:cubicBezTo>
                      <a:pt x="68" y="24"/>
                      <a:pt x="70" y="22"/>
                      <a:pt x="70" y="21"/>
                    </a:cubicBezTo>
                    <a:cubicBezTo>
                      <a:pt x="70" y="21"/>
                      <a:pt x="70" y="21"/>
                      <a:pt x="70" y="21"/>
                    </a:cubicBezTo>
                    <a:cubicBezTo>
                      <a:pt x="69" y="21"/>
                      <a:pt x="69" y="21"/>
                      <a:pt x="68" y="21"/>
                    </a:cubicBezTo>
                    <a:cubicBezTo>
                      <a:pt x="68" y="21"/>
                      <a:pt x="68" y="21"/>
                      <a:pt x="68" y="21"/>
                    </a:cubicBezTo>
                    <a:cubicBezTo>
                      <a:pt x="68" y="21"/>
                      <a:pt x="68" y="21"/>
                      <a:pt x="68" y="21"/>
                    </a:cubicBezTo>
                    <a:cubicBezTo>
                      <a:pt x="67" y="21"/>
                      <a:pt x="66" y="21"/>
                      <a:pt x="65" y="20"/>
                    </a:cubicBezTo>
                    <a:cubicBezTo>
                      <a:pt x="64" y="19"/>
                      <a:pt x="62" y="18"/>
                      <a:pt x="62" y="17"/>
                    </a:cubicBezTo>
                    <a:cubicBezTo>
                      <a:pt x="61" y="17"/>
                      <a:pt x="62" y="16"/>
                      <a:pt x="62" y="15"/>
                    </a:cubicBezTo>
                    <a:cubicBezTo>
                      <a:pt x="63" y="14"/>
                      <a:pt x="63" y="14"/>
                      <a:pt x="63" y="14"/>
                    </a:cubicBezTo>
                    <a:cubicBezTo>
                      <a:pt x="63" y="14"/>
                      <a:pt x="63" y="14"/>
                      <a:pt x="63" y="14"/>
                    </a:cubicBezTo>
                    <a:cubicBezTo>
                      <a:pt x="63" y="13"/>
                      <a:pt x="62" y="13"/>
                      <a:pt x="60" y="13"/>
                    </a:cubicBezTo>
                    <a:cubicBezTo>
                      <a:pt x="60" y="13"/>
                      <a:pt x="59" y="13"/>
                      <a:pt x="58" y="13"/>
                    </a:cubicBezTo>
                    <a:cubicBezTo>
                      <a:pt x="58" y="13"/>
                      <a:pt x="56" y="12"/>
                      <a:pt x="55" y="11"/>
                    </a:cubicBezTo>
                    <a:cubicBezTo>
                      <a:pt x="55" y="11"/>
                      <a:pt x="55" y="10"/>
                      <a:pt x="55" y="10"/>
                    </a:cubicBezTo>
                    <a:cubicBezTo>
                      <a:pt x="54" y="11"/>
                      <a:pt x="54" y="11"/>
                      <a:pt x="54" y="11"/>
                    </a:cubicBezTo>
                    <a:cubicBezTo>
                      <a:pt x="54" y="12"/>
                      <a:pt x="54" y="12"/>
                      <a:pt x="53" y="12"/>
                    </a:cubicBezTo>
                    <a:cubicBezTo>
                      <a:pt x="53" y="12"/>
                      <a:pt x="52" y="12"/>
                      <a:pt x="52" y="12"/>
                    </a:cubicBezTo>
                    <a:cubicBezTo>
                      <a:pt x="51" y="11"/>
                      <a:pt x="51" y="11"/>
                      <a:pt x="51" y="11"/>
                    </a:cubicBezTo>
                    <a:cubicBezTo>
                      <a:pt x="50" y="11"/>
                      <a:pt x="49" y="11"/>
                      <a:pt x="49" y="11"/>
                    </a:cubicBezTo>
                    <a:cubicBezTo>
                      <a:pt x="48" y="11"/>
                      <a:pt x="48" y="11"/>
                      <a:pt x="48" y="11"/>
                    </a:cubicBezTo>
                    <a:cubicBezTo>
                      <a:pt x="48" y="11"/>
                      <a:pt x="47" y="11"/>
                      <a:pt x="47" y="11"/>
                    </a:cubicBezTo>
                    <a:cubicBezTo>
                      <a:pt x="47" y="11"/>
                      <a:pt x="47" y="11"/>
                      <a:pt x="47" y="11"/>
                    </a:cubicBezTo>
                    <a:cubicBezTo>
                      <a:pt x="46" y="12"/>
                      <a:pt x="45" y="13"/>
                      <a:pt x="44" y="13"/>
                    </a:cubicBezTo>
                    <a:cubicBezTo>
                      <a:pt x="43" y="14"/>
                      <a:pt x="42" y="13"/>
                      <a:pt x="42" y="13"/>
                    </a:cubicBezTo>
                    <a:cubicBezTo>
                      <a:pt x="41" y="13"/>
                      <a:pt x="41" y="13"/>
                      <a:pt x="41" y="12"/>
                    </a:cubicBezTo>
                    <a:cubicBezTo>
                      <a:pt x="40" y="12"/>
                      <a:pt x="40" y="11"/>
                      <a:pt x="41" y="10"/>
                    </a:cubicBezTo>
                    <a:cubicBezTo>
                      <a:pt x="41" y="10"/>
                      <a:pt x="41" y="10"/>
                      <a:pt x="41" y="10"/>
                    </a:cubicBezTo>
                    <a:cubicBezTo>
                      <a:pt x="41" y="10"/>
                      <a:pt x="37" y="9"/>
                      <a:pt x="35" y="8"/>
                    </a:cubicBezTo>
                    <a:cubicBezTo>
                      <a:pt x="35" y="8"/>
                      <a:pt x="35" y="8"/>
                      <a:pt x="35" y="8"/>
                    </a:cubicBezTo>
                    <a:cubicBezTo>
                      <a:pt x="35" y="8"/>
                      <a:pt x="35" y="8"/>
                      <a:pt x="35" y="8"/>
                    </a:cubicBezTo>
                    <a:cubicBezTo>
                      <a:pt x="34" y="7"/>
                      <a:pt x="33" y="6"/>
                      <a:pt x="32" y="6"/>
                    </a:cubicBezTo>
                    <a:cubicBezTo>
                      <a:pt x="32" y="5"/>
                      <a:pt x="31" y="5"/>
                      <a:pt x="31" y="5"/>
                    </a:cubicBezTo>
                    <a:cubicBezTo>
                      <a:pt x="31" y="5"/>
                      <a:pt x="31" y="5"/>
                      <a:pt x="31" y="5"/>
                    </a:cubicBezTo>
                    <a:cubicBezTo>
                      <a:pt x="31" y="5"/>
                      <a:pt x="30" y="4"/>
                      <a:pt x="29" y="4"/>
                    </a:cubicBezTo>
                    <a:cubicBezTo>
                      <a:pt x="28" y="4"/>
                      <a:pt x="27" y="4"/>
                      <a:pt x="26" y="4"/>
                    </a:cubicBezTo>
                    <a:cubicBezTo>
                      <a:pt x="25" y="4"/>
                      <a:pt x="25" y="4"/>
                      <a:pt x="25" y="4"/>
                    </a:cubicBezTo>
                    <a:cubicBezTo>
                      <a:pt x="25" y="4"/>
                      <a:pt x="25" y="4"/>
                      <a:pt x="25" y="4"/>
                    </a:cubicBezTo>
                    <a:cubicBezTo>
                      <a:pt x="24" y="4"/>
                      <a:pt x="24" y="4"/>
                      <a:pt x="24" y="5"/>
                    </a:cubicBezTo>
                    <a:cubicBezTo>
                      <a:pt x="23" y="5"/>
                      <a:pt x="22" y="5"/>
                      <a:pt x="20" y="4"/>
                    </a:cubicBezTo>
                    <a:cubicBezTo>
                      <a:pt x="20" y="4"/>
                      <a:pt x="19" y="4"/>
                      <a:pt x="18" y="4"/>
                    </a:cubicBezTo>
                    <a:cubicBezTo>
                      <a:pt x="17" y="4"/>
                      <a:pt x="14" y="3"/>
                      <a:pt x="12" y="2"/>
                    </a:cubicBezTo>
                    <a:cubicBezTo>
                      <a:pt x="10" y="1"/>
                      <a:pt x="8" y="0"/>
                      <a:pt x="7" y="0"/>
                    </a:cubicBezTo>
                    <a:cubicBezTo>
                      <a:pt x="7" y="0"/>
                      <a:pt x="7" y="0"/>
                      <a:pt x="6" y="0"/>
                    </a:cubicBezTo>
                    <a:cubicBezTo>
                      <a:pt x="6" y="0"/>
                      <a:pt x="5" y="0"/>
                      <a:pt x="5" y="0"/>
                    </a:cubicBezTo>
                    <a:cubicBezTo>
                      <a:pt x="4" y="0"/>
                      <a:pt x="4" y="0"/>
                      <a:pt x="3" y="0"/>
                    </a:cubicBezTo>
                    <a:cubicBezTo>
                      <a:pt x="2" y="0"/>
                      <a:pt x="2" y="0"/>
                      <a:pt x="1" y="0"/>
                    </a:cubicBezTo>
                    <a:cubicBezTo>
                      <a:pt x="1" y="0"/>
                      <a:pt x="1" y="0"/>
                      <a:pt x="1" y="0"/>
                    </a:cubicBezTo>
                    <a:cubicBezTo>
                      <a:pt x="1" y="0"/>
                      <a:pt x="1" y="1"/>
                      <a:pt x="0"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02" name="Freeform 500"/>
              <p:cNvSpPr>
                <a:spLocks/>
              </p:cNvSpPr>
              <p:nvPr/>
            </p:nvSpPr>
            <p:spPr bwMode="auto">
              <a:xfrm>
                <a:off x="4937125" y="2938463"/>
                <a:ext cx="473075" cy="187325"/>
              </a:xfrm>
              <a:custGeom>
                <a:avLst/>
                <a:gdLst>
                  <a:gd name="T0" fmla="*/ 162 w 205"/>
                  <a:gd name="T1" fmla="*/ 12 h 81"/>
                  <a:gd name="T2" fmla="*/ 153 w 205"/>
                  <a:gd name="T3" fmla="*/ 15 h 81"/>
                  <a:gd name="T4" fmla="*/ 140 w 205"/>
                  <a:gd name="T5" fmla="*/ 14 h 81"/>
                  <a:gd name="T6" fmla="*/ 122 w 205"/>
                  <a:gd name="T7" fmla="*/ 13 h 81"/>
                  <a:gd name="T8" fmla="*/ 110 w 205"/>
                  <a:gd name="T9" fmla="*/ 8 h 81"/>
                  <a:gd name="T10" fmla="*/ 100 w 205"/>
                  <a:gd name="T11" fmla="*/ 1 h 81"/>
                  <a:gd name="T12" fmla="*/ 78 w 205"/>
                  <a:gd name="T13" fmla="*/ 1 h 81"/>
                  <a:gd name="T14" fmla="*/ 62 w 205"/>
                  <a:gd name="T15" fmla="*/ 9 h 81"/>
                  <a:gd name="T16" fmla="*/ 42 w 205"/>
                  <a:gd name="T17" fmla="*/ 13 h 81"/>
                  <a:gd name="T18" fmla="*/ 41 w 205"/>
                  <a:gd name="T19" fmla="*/ 18 h 81"/>
                  <a:gd name="T20" fmla="*/ 32 w 205"/>
                  <a:gd name="T21" fmla="*/ 23 h 81"/>
                  <a:gd name="T22" fmla="*/ 12 w 205"/>
                  <a:gd name="T23" fmla="*/ 22 h 81"/>
                  <a:gd name="T24" fmla="*/ 0 w 205"/>
                  <a:gd name="T25" fmla="*/ 34 h 81"/>
                  <a:gd name="T26" fmla="*/ 7 w 205"/>
                  <a:gd name="T27" fmla="*/ 38 h 81"/>
                  <a:gd name="T28" fmla="*/ 7 w 205"/>
                  <a:gd name="T29" fmla="*/ 46 h 81"/>
                  <a:gd name="T30" fmla="*/ 3 w 205"/>
                  <a:gd name="T31" fmla="*/ 49 h 81"/>
                  <a:gd name="T32" fmla="*/ 12 w 205"/>
                  <a:gd name="T33" fmla="*/ 56 h 81"/>
                  <a:gd name="T34" fmla="*/ 16 w 205"/>
                  <a:gd name="T35" fmla="*/ 62 h 81"/>
                  <a:gd name="T36" fmla="*/ 23 w 205"/>
                  <a:gd name="T37" fmla="*/ 65 h 81"/>
                  <a:gd name="T38" fmla="*/ 27 w 205"/>
                  <a:gd name="T39" fmla="*/ 70 h 81"/>
                  <a:gd name="T40" fmla="*/ 39 w 205"/>
                  <a:gd name="T41" fmla="*/ 77 h 81"/>
                  <a:gd name="T42" fmla="*/ 49 w 205"/>
                  <a:gd name="T43" fmla="*/ 68 h 81"/>
                  <a:gd name="T44" fmla="*/ 78 w 205"/>
                  <a:gd name="T45" fmla="*/ 77 h 81"/>
                  <a:gd name="T46" fmla="*/ 97 w 205"/>
                  <a:gd name="T47" fmla="*/ 69 h 81"/>
                  <a:gd name="T48" fmla="*/ 107 w 205"/>
                  <a:gd name="T49" fmla="*/ 75 h 81"/>
                  <a:gd name="T50" fmla="*/ 111 w 205"/>
                  <a:gd name="T51" fmla="*/ 79 h 81"/>
                  <a:gd name="T52" fmla="*/ 113 w 205"/>
                  <a:gd name="T53" fmla="*/ 76 h 81"/>
                  <a:gd name="T54" fmla="*/ 115 w 205"/>
                  <a:gd name="T55" fmla="*/ 74 h 81"/>
                  <a:gd name="T56" fmla="*/ 120 w 205"/>
                  <a:gd name="T57" fmla="*/ 70 h 81"/>
                  <a:gd name="T58" fmla="*/ 128 w 205"/>
                  <a:gd name="T59" fmla="*/ 69 h 81"/>
                  <a:gd name="T60" fmla="*/ 138 w 205"/>
                  <a:gd name="T61" fmla="*/ 68 h 81"/>
                  <a:gd name="T62" fmla="*/ 154 w 205"/>
                  <a:gd name="T63" fmla="*/ 66 h 81"/>
                  <a:gd name="T64" fmla="*/ 174 w 205"/>
                  <a:gd name="T65" fmla="*/ 63 h 81"/>
                  <a:gd name="T66" fmla="*/ 183 w 205"/>
                  <a:gd name="T67" fmla="*/ 61 h 81"/>
                  <a:gd name="T68" fmla="*/ 192 w 205"/>
                  <a:gd name="T69" fmla="*/ 62 h 81"/>
                  <a:gd name="T70" fmla="*/ 200 w 205"/>
                  <a:gd name="T71" fmla="*/ 64 h 81"/>
                  <a:gd name="T72" fmla="*/ 205 w 205"/>
                  <a:gd name="T73" fmla="*/ 62 h 81"/>
                  <a:gd name="T74" fmla="*/ 203 w 205"/>
                  <a:gd name="T75" fmla="*/ 57 h 81"/>
                  <a:gd name="T76" fmla="*/ 200 w 205"/>
                  <a:gd name="T77" fmla="*/ 52 h 81"/>
                  <a:gd name="T78" fmla="*/ 202 w 205"/>
                  <a:gd name="T79" fmla="*/ 49 h 81"/>
                  <a:gd name="T80" fmla="*/ 199 w 205"/>
                  <a:gd name="T81" fmla="*/ 42 h 81"/>
                  <a:gd name="T82" fmla="*/ 197 w 205"/>
                  <a:gd name="T83" fmla="*/ 35 h 81"/>
                  <a:gd name="T84" fmla="*/ 199 w 205"/>
                  <a:gd name="T85" fmla="*/ 35 h 81"/>
                  <a:gd name="T86" fmla="*/ 204 w 205"/>
                  <a:gd name="T87" fmla="*/ 31 h 81"/>
                  <a:gd name="T88" fmla="*/ 196 w 205"/>
                  <a:gd name="T89" fmla="*/ 28 h 81"/>
                  <a:gd name="T90" fmla="*/ 192 w 205"/>
                  <a:gd name="T91" fmla="*/ 25 h 81"/>
                  <a:gd name="T92" fmla="*/ 193 w 205"/>
                  <a:gd name="T93" fmla="*/ 20 h 81"/>
                  <a:gd name="T94" fmla="*/ 193 w 205"/>
                  <a:gd name="T95" fmla="*/ 16 h 81"/>
                  <a:gd name="T96" fmla="*/ 186 w 205"/>
                  <a:gd name="T97" fmla="*/ 9 h 81"/>
                  <a:gd name="T98" fmla="*/ 182 w 205"/>
                  <a:gd name="T99" fmla="*/ 7 h 81"/>
                  <a:gd name="T100" fmla="*/ 178 w 205"/>
                  <a:gd name="T101" fmla="*/ 9 h 81"/>
                  <a:gd name="T102" fmla="*/ 170 w 205"/>
                  <a:gd name="T103" fmla="*/ 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 h="81">
                    <a:moveTo>
                      <a:pt x="170" y="8"/>
                    </a:moveTo>
                    <a:cubicBezTo>
                      <a:pt x="170" y="8"/>
                      <a:pt x="170" y="8"/>
                      <a:pt x="170" y="8"/>
                    </a:cubicBezTo>
                    <a:cubicBezTo>
                      <a:pt x="168" y="9"/>
                      <a:pt x="168" y="10"/>
                      <a:pt x="167" y="10"/>
                    </a:cubicBezTo>
                    <a:cubicBezTo>
                      <a:pt x="166" y="11"/>
                      <a:pt x="165" y="11"/>
                      <a:pt x="162" y="12"/>
                    </a:cubicBezTo>
                    <a:cubicBezTo>
                      <a:pt x="160" y="13"/>
                      <a:pt x="161" y="12"/>
                      <a:pt x="161" y="13"/>
                    </a:cubicBezTo>
                    <a:cubicBezTo>
                      <a:pt x="160" y="13"/>
                      <a:pt x="159" y="14"/>
                      <a:pt x="158" y="14"/>
                    </a:cubicBezTo>
                    <a:cubicBezTo>
                      <a:pt x="157" y="14"/>
                      <a:pt x="156" y="15"/>
                      <a:pt x="155" y="16"/>
                    </a:cubicBezTo>
                    <a:cubicBezTo>
                      <a:pt x="154" y="16"/>
                      <a:pt x="154" y="15"/>
                      <a:pt x="153" y="15"/>
                    </a:cubicBezTo>
                    <a:cubicBezTo>
                      <a:pt x="152" y="15"/>
                      <a:pt x="151" y="15"/>
                      <a:pt x="150" y="14"/>
                    </a:cubicBezTo>
                    <a:cubicBezTo>
                      <a:pt x="148" y="14"/>
                      <a:pt x="148" y="13"/>
                      <a:pt x="146" y="13"/>
                    </a:cubicBezTo>
                    <a:cubicBezTo>
                      <a:pt x="145" y="13"/>
                      <a:pt x="146" y="13"/>
                      <a:pt x="145" y="14"/>
                    </a:cubicBezTo>
                    <a:cubicBezTo>
                      <a:pt x="143" y="14"/>
                      <a:pt x="142" y="14"/>
                      <a:pt x="140" y="14"/>
                    </a:cubicBezTo>
                    <a:cubicBezTo>
                      <a:pt x="139" y="15"/>
                      <a:pt x="137" y="15"/>
                      <a:pt x="135" y="15"/>
                    </a:cubicBezTo>
                    <a:cubicBezTo>
                      <a:pt x="134" y="16"/>
                      <a:pt x="133" y="16"/>
                      <a:pt x="132" y="15"/>
                    </a:cubicBezTo>
                    <a:cubicBezTo>
                      <a:pt x="131" y="15"/>
                      <a:pt x="128" y="14"/>
                      <a:pt x="126" y="13"/>
                    </a:cubicBezTo>
                    <a:cubicBezTo>
                      <a:pt x="124" y="13"/>
                      <a:pt x="124" y="13"/>
                      <a:pt x="122" y="13"/>
                    </a:cubicBezTo>
                    <a:cubicBezTo>
                      <a:pt x="121" y="13"/>
                      <a:pt x="118" y="10"/>
                      <a:pt x="118" y="10"/>
                    </a:cubicBezTo>
                    <a:cubicBezTo>
                      <a:pt x="117" y="10"/>
                      <a:pt x="116" y="11"/>
                      <a:pt x="115" y="11"/>
                    </a:cubicBezTo>
                    <a:cubicBezTo>
                      <a:pt x="114" y="11"/>
                      <a:pt x="113" y="11"/>
                      <a:pt x="112" y="10"/>
                    </a:cubicBezTo>
                    <a:cubicBezTo>
                      <a:pt x="111" y="9"/>
                      <a:pt x="111" y="9"/>
                      <a:pt x="110" y="8"/>
                    </a:cubicBezTo>
                    <a:cubicBezTo>
                      <a:pt x="110" y="7"/>
                      <a:pt x="110" y="5"/>
                      <a:pt x="108" y="5"/>
                    </a:cubicBezTo>
                    <a:cubicBezTo>
                      <a:pt x="106" y="5"/>
                      <a:pt x="106" y="5"/>
                      <a:pt x="103" y="6"/>
                    </a:cubicBezTo>
                    <a:cubicBezTo>
                      <a:pt x="99" y="7"/>
                      <a:pt x="100" y="4"/>
                      <a:pt x="99" y="3"/>
                    </a:cubicBezTo>
                    <a:cubicBezTo>
                      <a:pt x="99" y="2"/>
                      <a:pt x="101" y="1"/>
                      <a:pt x="100" y="1"/>
                    </a:cubicBezTo>
                    <a:cubicBezTo>
                      <a:pt x="99" y="0"/>
                      <a:pt x="98" y="1"/>
                      <a:pt x="97" y="1"/>
                    </a:cubicBezTo>
                    <a:cubicBezTo>
                      <a:pt x="96" y="1"/>
                      <a:pt x="96" y="1"/>
                      <a:pt x="95" y="2"/>
                    </a:cubicBezTo>
                    <a:cubicBezTo>
                      <a:pt x="93" y="2"/>
                      <a:pt x="89" y="2"/>
                      <a:pt x="86" y="2"/>
                    </a:cubicBezTo>
                    <a:cubicBezTo>
                      <a:pt x="83" y="2"/>
                      <a:pt x="80" y="1"/>
                      <a:pt x="78" y="1"/>
                    </a:cubicBezTo>
                    <a:cubicBezTo>
                      <a:pt x="77" y="1"/>
                      <a:pt x="76" y="2"/>
                      <a:pt x="74" y="3"/>
                    </a:cubicBezTo>
                    <a:cubicBezTo>
                      <a:pt x="72" y="3"/>
                      <a:pt x="71" y="3"/>
                      <a:pt x="68" y="4"/>
                    </a:cubicBezTo>
                    <a:cubicBezTo>
                      <a:pt x="65" y="5"/>
                      <a:pt x="67" y="5"/>
                      <a:pt x="66" y="7"/>
                    </a:cubicBezTo>
                    <a:cubicBezTo>
                      <a:pt x="65" y="8"/>
                      <a:pt x="65" y="7"/>
                      <a:pt x="62" y="9"/>
                    </a:cubicBezTo>
                    <a:cubicBezTo>
                      <a:pt x="60" y="10"/>
                      <a:pt x="59" y="12"/>
                      <a:pt x="57" y="13"/>
                    </a:cubicBezTo>
                    <a:cubicBezTo>
                      <a:pt x="56" y="14"/>
                      <a:pt x="54" y="13"/>
                      <a:pt x="52" y="13"/>
                    </a:cubicBezTo>
                    <a:cubicBezTo>
                      <a:pt x="50" y="13"/>
                      <a:pt x="47" y="12"/>
                      <a:pt x="46" y="12"/>
                    </a:cubicBezTo>
                    <a:cubicBezTo>
                      <a:pt x="44" y="12"/>
                      <a:pt x="44" y="12"/>
                      <a:pt x="42" y="13"/>
                    </a:cubicBezTo>
                    <a:cubicBezTo>
                      <a:pt x="40" y="13"/>
                      <a:pt x="37" y="12"/>
                      <a:pt x="36" y="12"/>
                    </a:cubicBezTo>
                    <a:cubicBezTo>
                      <a:pt x="34" y="12"/>
                      <a:pt x="34" y="12"/>
                      <a:pt x="33" y="13"/>
                    </a:cubicBezTo>
                    <a:cubicBezTo>
                      <a:pt x="33" y="15"/>
                      <a:pt x="34" y="15"/>
                      <a:pt x="35" y="16"/>
                    </a:cubicBezTo>
                    <a:cubicBezTo>
                      <a:pt x="35" y="17"/>
                      <a:pt x="41" y="17"/>
                      <a:pt x="41" y="18"/>
                    </a:cubicBezTo>
                    <a:cubicBezTo>
                      <a:pt x="41" y="19"/>
                      <a:pt x="39" y="18"/>
                      <a:pt x="36" y="18"/>
                    </a:cubicBezTo>
                    <a:cubicBezTo>
                      <a:pt x="32" y="18"/>
                      <a:pt x="31" y="19"/>
                      <a:pt x="30" y="20"/>
                    </a:cubicBezTo>
                    <a:cubicBezTo>
                      <a:pt x="29" y="21"/>
                      <a:pt x="32" y="21"/>
                      <a:pt x="33" y="22"/>
                    </a:cubicBezTo>
                    <a:cubicBezTo>
                      <a:pt x="34" y="22"/>
                      <a:pt x="33" y="22"/>
                      <a:pt x="32" y="23"/>
                    </a:cubicBezTo>
                    <a:cubicBezTo>
                      <a:pt x="32" y="23"/>
                      <a:pt x="27" y="23"/>
                      <a:pt x="25" y="23"/>
                    </a:cubicBezTo>
                    <a:cubicBezTo>
                      <a:pt x="23" y="23"/>
                      <a:pt x="19" y="22"/>
                      <a:pt x="19" y="22"/>
                    </a:cubicBezTo>
                    <a:cubicBezTo>
                      <a:pt x="18" y="23"/>
                      <a:pt x="15" y="23"/>
                      <a:pt x="14" y="23"/>
                    </a:cubicBezTo>
                    <a:cubicBezTo>
                      <a:pt x="13" y="23"/>
                      <a:pt x="12" y="22"/>
                      <a:pt x="12" y="22"/>
                    </a:cubicBezTo>
                    <a:cubicBezTo>
                      <a:pt x="11" y="22"/>
                      <a:pt x="11" y="22"/>
                      <a:pt x="9" y="23"/>
                    </a:cubicBezTo>
                    <a:cubicBezTo>
                      <a:pt x="7" y="23"/>
                      <a:pt x="2" y="27"/>
                      <a:pt x="1" y="27"/>
                    </a:cubicBezTo>
                    <a:cubicBezTo>
                      <a:pt x="0" y="28"/>
                      <a:pt x="0" y="28"/>
                      <a:pt x="0" y="29"/>
                    </a:cubicBezTo>
                    <a:cubicBezTo>
                      <a:pt x="1" y="30"/>
                      <a:pt x="0" y="33"/>
                      <a:pt x="0" y="34"/>
                    </a:cubicBezTo>
                    <a:cubicBezTo>
                      <a:pt x="1" y="35"/>
                      <a:pt x="3" y="33"/>
                      <a:pt x="4" y="33"/>
                    </a:cubicBezTo>
                    <a:cubicBezTo>
                      <a:pt x="5" y="33"/>
                      <a:pt x="8" y="33"/>
                      <a:pt x="9" y="34"/>
                    </a:cubicBezTo>
                    <a:cubicBezTo>
                      <a:pt x="9" y="34"/>
                      <a:pt x="7" y="35"/>
                      <a:pt x="6" y="36"/>
                    </a:cubicBezTo>
                    <a:cubicBezTo>
                      <a:pt x="5" y="37"/>
                      <a:pt x="6" y="37"/>
                      <a:pt x="7" y="38"/>
                    </a:cubicBezTo>
                    <a:cubicBezTo>
                      <a:pt x="8" y="39"/>
                      <a:pt x="7" y="39"/>
                      <a:pt x="7" y="41"/>
                    </a:cubicBezTo>
                    <a:cubicBezTo>
                      <a:pt x="7" y="42"/>
                      <a:pt x="10" y="41"/>
                      <a:pt x="10" y="42"/>
                    </a:cubicBezTo>
                    <a:cubicBezTo>
                      <a:pt x="10" y="43"/>
                      <a:pt x="8" y="44"/>
                      <a:pt x="7" y="44"/>
                    </a:cubicBezTo>
                    <a:cubicBezTo>
                      <a:pt x="6" y="45"/>
                      <a:pt x="7" y="45"/>
                      <a:pt x="7" y="46"/>
                    </a:cubicBezTo>
                    <a:cubicBezTo>
                      <a:pt x="8" y="47"/>
                      <a:pt x="11" y="48"/>
                      <a:pt x="11" y="48"/>
                    </a:cubicBezTo>
                    <a:cubicBezTo>
                      <a:pt x="11" y="49"/>
                      <a:pt x="7" y="49"/>
                      <a:pt x="6" y="48"/>
                    </a:cubicBezTo>
                    <a:cubicBezTo>
                      <a:pt x="5" y="48"/>
                      <a:pt x="4" y="45"/>
                      <a:pt x="3" y="46"/>
                    </a:cubicBezTo>
                    <a:cubicBezTo>
                      <a:pt x="3" y="46"/>
                      <a:pt x="3" y="48"/>
                      <a:pt x="3" y="49"/>
                    </a:cubicBezTo>
                    <a:cubicBezTo>
                      <a:pt x="3" y="50"/>
                      <a:pt x="2" y="49"/>
                      <a:pt x="2" y="50"/>
                    </a:cubicBezTo>
                    <a:cubicBezTo>
                      <a:pt x="2" y="51"/>
                      <a:pt x="5" y="50"/>
                      <a:pt x="7" y="51"/>
                    </a:cubicBezTo>
                    <a:cubicBezTo>
                      <a:pt x="8" y="51"/>
                      <a:pt x="8" y="52"/>
                      <a:pt x="10" y="53"/>
                    </a:cubicBezTo>
                    <a:cubicBezTo>
                      <a:pt x="11" y="54"/>
                      <a:pt x="12" y="54"/>
                      <a:pt x="12" y="56"/>
                    </a:cubicBezTo>
                    <a:cubicBezTo>
                      <a:pt x="11" y="57"/>
                      <a:pt x="10" y="56"/>
                      <a:pt x="10" y="57"/>
                    </a:cubicBezTo>
                    <a:cubicBezTo>
                      <a:pt x="9" y="58"/>
                      <a:pt x="10" y="58"/>
                      <a:pt x="11" y="59"/>
                    </a:cubicBezTo>
                    <a:cubicBezTo>
                      <a:pt x="13" y="59"/>
                      <a:pt x="11" y="59"/>
                      <a:pt x="12" y="61"/>
                    </a:cubicBezTo>
                    <a:cubicBezTo>
                      <a:pt x="12" y="62"/>
                      <a:pt x="15" y="61"/>
                      <a:pt x="16" y="62"/>
                    </a:cubicBezTo>
                    <a:cubicBezTo>
                      <a:pt x="18" y="63"/>
                      <a:pt x="16" y="63"/>
                      <a:pt x="15" y="65"/>
                    </a:cubicBezTo>
                    <a:cubicBezTo>
                      <a:pt x="13" y="66"/>
                      <a:pt x="12" y="65"/>
                      <a:pt x="12" y="66"/>
                    </a:cubicBezTo>
                    <a:cubicBezTo>
                      <a:pt x="12" y="67"/>
                      <a:pt x="17" y="66"/>
                      <a:pt x="18" y="66"/>
                    </a:cubicBezTo>
                    <a:cubicBezTo>
                      <a:pt x="20" y="65"/>
                      <a:pt x="22" y="65"/>
                      <a:pt x="23" y="65"/>
                    </a:cubicBezTo>
                    <a:cubicBezTo>
                      <a:pt x="25" y="66"/>
                      <a:pt x="21" y="67"/>
                      <a:pt x="21" y="68"/>
                    </a:cubicBezTo>
                    <a:cubicBezTo>
                      <a:pt x="20" y="69"/>
                      <a:pt x="21" y="70"/>
                      <a:pt x="21" y="70"/>
                    </a:cubicBezTo>
                    <a:cubicBezTo>
                      <a:pt x="22" y="71"/>
                      <a:pt x="24" y="68"/>
                      <a:pt x="25" y="68"/>
                    </a:cubicBezTo>
                    <a:cubicBezTo>
                      <a:pt x="26" y="68"/>
                      <a:pt x="26" y="69"/>
                      <a:pt x="27" y="70"/>
                    </a:cubicBezTo>
                    <a:cubicBezTo>
                      <a:pt x="27" y="70"/>
                      <a:pt x="28" y="71"/>
                      <a:pt x="30" y="71"/>
                    </a:cubicBezTo>
                    <a:cubicBezTo>
                      <a:pt x="31" y="71"/>
                      <a:pt x="30" y="69"/>
                      <a:pt x="30" y="69"/>
                    </a:cubicBezTo>
                    <a:cubicBezTo>
                      <a:pt x="31" y="68"/>
                      <a:pt x="33" y="74"/>
                      <a:pt x="35" y="75"/>
                    </a:cubicBezTo>
                    <a:cubicBezTo>
                      <a:pt x="37" y="77"/>
                      <a:pt x="37" y="76"/>
                      <a:pt x="39" y="77"/>
                    </a:cubicBezTo>
                    <a:cubicBezTo>
                      <a:pt x="40" y="77"/>
                      <a:pt x="42" y="77"/>
                      <a:pt x="43" y="75"/>
                    </a:cubicBezTo>
                    <a:cubicBezTo>
                      <a:pt x="44" y="74"/>
                      <a:pt x="45" y="75"/>
                      <a:pt x="46" y="76"/>
                    </a:cubicBezTo>
                    <a:cubicBezTo>
                      <a:pt x="47" y="76"/>
                      <a:pt x="48" y="74"/>
                      <a:pt x="48" y="72"/>
                    </a:cubicBezTo>
                    <a:cubicBezTo>
                      <a:pt x="48" y="70"/>
                      <a:pt x="49" y="68"/>
                      <a:pt x="49" y="68"/>
                    </a:cubicBezTo>
                    <a:cubicBezTo>
                      <a:pt x="50" y="67"/>
                      <a:pt x="56" y="68"/>
                      <a:pt x="57" y="69"/>
                    </a:cubicBezTo>
                    <a:cubicBezTo>
                      <a:pt x="59" y="70"/>
                      <a:pt x="62" y="72"/>
                      <a:pt x="65" y="73"/>
                    </a:cubicBezTo>
                    <a:cubicBezTo>
                      <a:pt x="68" y="75"/>
                      <a:pt x="70" y="77"/>
                      <a:pt x="71" y="78"/>
                    </a:cubicBezTo>
                    <a:cubicBezTo>
                      <a:pt x="72" y="78"/>
                      <a:pt x="76" y="77"/>
                      <a:pt x="78" y="77"/>
                    </a:cubicBezTo>
                    <a:cubicBezTo>
                      <a:pt x="80" y="76"/>
                      <a:pt x="82" y="76"/>
                      <a:pt x="85" y="76"/>
                    </a:cubicBezTo>
                    <a:cubicBezTo>
                      <a:pt x="88" y="76"/>
                      <a:pt x="88" y="74"/>
                      <a:pt x="89" y="73"/>
                    </a:cubicBezTo>
                    <a:cubicBezTo>
                      <a:pt x="90" y="71"/>
                      <a:pt x="92" y="69"/>
                      <a:pt x="94" y="68"/>
                    </a:cubicBezTo>
                    <a:cubicBezTo>
                      <a:pt x="96" y="67"/>
                      <a:pt x="96" y="68"/>
                      <a:pt x="97" y="69"/>
                    </a:cubicBezTo>
                    <a:cubicBezTo>
                      <a:pt x="97" y="70"/>
                      <a:pt x="100" y="71"/>
                      <a:pt x="102" y="72"/>
                    </a:cubicBezTo>
                    <a:cubicBezTo>
                      <a:pt x="104" y="72"/>
                      <a:pt x="107" y="68"/>
                      <a:pt x="108" y="67"/>
                    </a:cubicBezTo>
                    <a:cubicBezTo>
                      <a:pt x="109" y="66"/>
                      <a:pt x="110" y="68"/>
                      <a:pt x="111" y="69"/>
                    </a:cubicBezTo>
                    <a:cubicBezTo>
                      <a:pt x="111" y="70"/>
                      <a:pt x="108" y="72"/>
                      <a:pt x="107" y="75"/>
                    </a:cubicBezTo>
                    <a:cubicBezTo>
                      <a:pt x="105" y="78"/>
                      <a:pt x="107" y="76"/>
                      <a:pt x="108" y="79"/>
                    </a:cubicBezTo>
                    <a:cubicBezTo>
                      <a:pt x="108" y="79"/>
                      <a:pt x="108" y="79"/>
                      <a:pt x="108" y="80"/>
                    </a:cubicBezTo>
                    <a:cubicBezTo>
                      <a:pt x="109" y="80"/>
                      <a:pt x="109" y="81"/>
                      <a:pt x="109" y="80"/>
                    </a:cubicBezTo>
                    <a:cubicBezTo>
                      <a:pt x="110" y="80"/>
                      <a:pt x="110" y="80"/>
                      <a:pt x="111" y="79"/>
                    </a:cubicBezTo>
                    <a:cubicBezTo>
                      <a:pt x="111" y="79"/>
                      <a:pt x="111" y="79"/>
                      <a:pt x="111" y="79"/>
                    </a:cubicBezTo>
                    <a:cubicBezTo>
                      <a:pt x="111" y="79"/>
                      <a:pt x="111" y="79"/>
                      <a:pt x="112" y="78"/>
                    </a:cubicBezTo>
                    <a:cubicBezTo>
                      <a:pt x="112" y="78"/>
                      <a:pt x="112" y="77"/>
                      <a:pt x="112" y="77"/>
                    </a:cubicBezTo>
                    <a:cubicBezTo>
                      <a:pt x="112" y="76"/>
                      <a:pt x="112" y="76"/>
                      <a:pt x="113" y="76"/>
                    </a:cubicBezTo>
                    <a:cubicBezTo>
                      <a:pt x="113" y="76"/>
                      <a:pt x="113" y="76"/>
                      <a:pt x="113" y="76"/>
                    </a:cubicBezTo>
                    <a:cubicBezTo>
                      <a:pt x="113" y="75"/>
                      <a:pt x="113" y="75"/>
                      <a:pt x="113" y="75"/>
                    </a:cubicBezTo>
                    <a:cubicBezTo>
                      <a:pt x="114" y="75"/>
                      <a:pt x="115" y="75"/>
                      <a:pt x="115" y="75"/>
                    </a:cubicBezTo>
                    <a:cubicBezTo>
                      <a:pt x="115" y="75"/>
                      <a:pt x="115" y="74"/>
                      <a:pt x="115" y="74"/>
                    </a:cubicBezTo>
                    <a:cubicBezTo>
                      <a:pt x="114" y="74"/>
                      <a:pt x="114" y="73"/>
                      <a:pt x="114" y="72"/>
                    </a:cubicBezTo>
                    <a:cubicBezTo>
                      <a:pt x="114" y="72"/>
                      <a:pt x="114" y="71"/>
                      <a:pt x="115" y="70"/>
                    </a:cubicBezTo>
                    <a:cubicBezTo>
                      <a:pt x="115" y="70"/>
                      <a:pt x="116" y="69"/>
                      <a:pt x="116" y="68"/>
                    </a:cubicBezTo>
                    <a:cubicBezTo>
                      <a:pt x="117" y="68"/>
                      <a:pt x="118" y="69"/>
                      <a:pt x="120" y="70"/>
                    </a:cubicBezTo>
                    <a:cubicBezTo>
                      <a:pt x="120" y="70"/>
                      <a:pt x="121" y="71"/>
                      <a:pt x="121" y="71"/>
                    </a:cubicBezTo>
                    <a:cubicBezTo>
                      <a:pt x="122" y="71"/>
                      <a:pt x="122" y="71"/>
                      <a:pt x="122" y="71"/>
                    </a:cubicBezTo>
                    <a:cubicBezTo>
                      <a:pt x="123" y="71"/>
                      <a:pt x="124" y="71"/>
                      <a:pt x="125" y="70"/>
                    </a:cubicBezTo>
                    <a:cubicBezTo>
                      <a:pt x="126" y="70"/>
                      <a:pt x="127" y="69"/>
                      <a:pt x="128" y="69"/>
                    </a:cubicBezTo>
                    <a:cubicBezTo>
                      <a:pt x="130" y="68"/>
                      <a:pt x="132" y="67"/>
                      <a:pt x="133" y="67"/>
                    </a:cubicBezTo>
                    <a:cubicBezTo>
                      <a:pt x="133" y="67"/>
                      <a:pt x="134" y="67"/>
                      <a:pt x="135" y="67"/>
                    </a:cubicBezTo>
                    <a:cubicBezTo>
                      <a:pt x="136" y="67"/>
                      <a:pt x="136" y="67"/>
                      <a:pt x="137" y="68"/>
                    </a:cubicBezTo>
                    <a:cubicBezTo>
                      <a:pt x="138" y="68"/>
                      <a:pt x="138" y="68"/>
                      <a:pt x="138" y="68"/>
                    </a:cubicBezTo>
                    <a:cubicBezTo>
                      <a:pt x="139" y="69"/>
                      <a:pt x="140" y="69"/>
                      <a:pt x="141" y="69"/>
                    </a:cubicBezTo>
                    <a:cubicBezTo>
                      <a:pt x="142" y="69"/>
                      <a:pt x="143" y="69"/>
                      <a:pt x="143" y="69"/>
                    </a:cubicBezTo>
                    <a:cubicBezTo>
                      <a:pt x="145" y="70"/>
                      <a:pt x="147" y="70"/>
                      <a:pt x="149" y="69"/>
                    </a:cubicBezTo>
                    <a:cubicBezTo>
                      <a:pt x="150" y="68"/>
                      <a:pt x="152" y="67"/>
                      <a:pt x="154" y="66"/>
                    </a:cubicBezTo>
                    <a:cubicBezTo>
                      <a:pt x="157" y="65"/>
                      <a:pt x="160" y="64"/>
                      <a:pt x="161" y="64"/>
                    </a:cubicBezTo>
                    <a:cubicBezTo>
                      <a:pt x="162" y="64"/>
                      <a:pt x="165" y="64"/>
                      <a:pt x="168" y="64"/>
                    </a:cubicBezTo>
                    <a:cubicBezTo>
                      <a:pt x="169" y="63"/>
                      <a:pt x="171" y="63"/>
                      <a:pt x="171" y="63"/>
                    </a:cubicBezTo>
                    <a:cubicBezTo>
                      <a:pt x="172" y="63"/>
                      <a:pt x="173" y="63"/>
                      <a:pt x="174" y="63"/>
                    </a:cubicBezTo>
                    <a:cubicBezTo>
                      <a:pt x="175" y="63"/>
                      <a:pt x="177" y="62"/>
                      <a:pt x="177" y="62"/>
                    </a:cubicBezTo>
                    <a:cubicBezTo>
                      <a:pt x="178" y="62"/>
                      <a:pt x="179" y="63"/>
                      <a:pt x="180" y="63"/>
                    </a:cubicBezTo>
                    <a:cubicBezTo>
                      <a:pt x="180" y="63"/>
                      <a:pt x="181" y="62"/>
                      <a:pt x="181" y="62"/>
                    </a:cubicBezTo>
                    <a:cubicBezTo>
                      <a:pt x="182" y="61"/>
                      <a:pt x="183" y="61"/>
                      <a:pt x="183" y="61"/>
                    </a:cubicBezTo>
                    <a:cubicBezTo>
                      <a:pt x="184" y="61"/>
                      <a:pt x="185" y="61"/>
                      <a:pt x="186" y="61"/>
                    </a:cubicBezTo>
                    <a:cubicBezTo>
                      <a:pt x="187" y="61"/>
                      <a:pt x="188" y="61"/>
                      <a:pt x="188" y="61"/>
                    </a:cubicBezTo>
                    <a:cubicBezTo>
                      <a:pt x="189" y="62"/>
                      <a:pt x="191" y="62"/>
                      <a:pt x="191" y="62"/>
                    </a:cubicBezTo>
                    <a:cubicBezTo>
                      <a:pt x="192" y="62"/>
                      <a:pt x="192" y="62"/>
                      <a:pt x="192" y="62"/>
                    </a:cubicBezTo>
                    <a:cubicBezTo>
                      <a:pt x="192" y="62"/>
                      <a:pt x="192" y="62"/>
                      <a:pt x="192" y="62"/>
                    </a:cubicBezTo>
                    <a:cubicBezTo>
                      <a:pt x="192" y="62"/>
                      <a:pt x="192" y="62"/>
                      <a:pt x="193" y="62"/>
                    </a:cubicBezTo>
                    <a:cubicBezTo>
                      <a:pt x="194" y="62"/>
                      <a:pt x="197" y="62"/>
                      <a:pt x="197" y="62"/>
                    </a:cubicBezTo>
                    <a:cubicBezTo>
                      <a:pt x="199" y="61"/>
                      <a:pt x="199" y="62"/>
                      <a:pt x="200" y="64"/>
                    </a:cubicBezTo>
                    <a:cubicBezTo>
                      <a:pt x="201" y="65"/>
                      <a:pt x="201" y="66"/>
                      <a:pt x="201" y="66"/>
                    </a:cubicBezTo>
                    <a:cubicBezTo>
                      <a:pt x="202" y="66"/>
                      <a:pt x="204" y="64"/>
                      <a:pt x="205" y="64"/>
                    </a:cubicBezTo>
                    <a:cubicBezTo>
                      <a:pt x="205" y="63"/>
                      <a:pt x="205" y="63"/>
                      <a:pt x="205" y="63"/>
                    </a:cubicBezTo>
                    <a:cubicBezTo>
                      <a:pt x="205" y="62"/>
                      <a:pt x="205" y="62"/>
                      <a:pt x="205" y="62"/>
                    </a:cubicBezTo>
                    <a:cubicBezTo>
                      <a:pt x="205" y="62"/>
                      <a:pt x="205" y="62"/>
                      <a:pt x="204" y="61"/>
                    </a:cubicBezTo>
                    <a:cubicBezTo>
                      <a:pt x="204" y="61"/>
                      <a:pt x="203" y="61"/>
                      <a:pt x="203" y="60"/>
                    </a:cubicBezTo>
                    <a:cubicBezTo>
                      <a:pt x="203" y="60"/>
                      <a:pt x="203" y="59"/>
                      <a:pt x="203" y="59"/>
                    </a:cubicBezTo>
                    <a:cubicBezTo>
                      <a:pt x="203" y="58"/>
                      <a:pt x="203" y="57"/>
                      <a:pt x="203" y="57"/>
                    </a:cubicBezTo>
                    <a:cubicBezTo>
                      <a:pt x="203" y="57"/>
                      <a:pt x="202" y="57"/>
                      <a:pt x="202" y="57"/>
                    </a:cubicBezTo>
                    <a:cubicBezTo>
                      <a:pt x="201" y="56"/>
                      <a:pt x="199" y="55"/>
                      <a:pt x="199" y="54"/>
                    </a:cubicBezTo>
                    <a:cubicBezTo>
                      <a:pt x="199" y="54"/>
                      <a:pt x="199" y="54"/>
                      <a:pt x="199" y="54"/>
                    </a:cubicBezTo>
                    <a:cubicBezTo>
                      <a:pt x="199" y="54"/>
                      <a:pt x="200" y="53"/>
                      <a:pt x="200" y="52"/>
                    </a:cubicBezTo>
                    <a:cubicBezTo>
                      <a:pt x="201" y="51"/>
                      <a:pt x="201" y="51"/>
                      <a:pt x="201" y="50"/>
                    </a:cubicBezTo>
                    <a:cubicBezTo>
                      <a:pt x="201" y="50"/>
                      <a:pt x="201" y="50"/>
                      <a:pt x="201" y="50"/>
                    </a:cubicBezTo>
                    <a:cubicBezTo>
                      <a:pt x="202" y="50"/>
                      <a:pt x="202" y="49"/>
                      <a:pt x="202" y="49"/>
                    </a:cubicBezTo>
                    <a:cubicBezTo>
                      <a:pt x="202" y="49"/>
                      <a:pt x="202" y="49"/>
                      <a:pt x="202" y="49"/>
                    </a:cubicBezTo>
                    <a:cubicBezTo>
                      <a:pt x="201" y="49"/>
                      <a:pt x="201" y="49"/>
                      <a:pt x="201" y="49"/>
                    </a:cubicBezTo>
                    <a:cubicBezTo>
                      <a:pt x="200" y="48"/>
                      <a:pt x="200" y="48"/>
                      <a:pt x="200" y="46"/>
                    </a:cubicBezTo>
                    <a:cubicBezTo>
                      <a:pt x="200" y="45"/>
                      <a:pt x="200" y="43"/>
                      <a:pt x="200" y="43"/>
                    </a:cubicBezTo>
                    <a:cubicBezTo>
                      <a:pt x="200" y="42"/>
                      <a:pt x="199" y="42"/>
                      <a:pt x="199" y="42"/>
                    </a:cubicBezTo>
                    <a:cubicBezTo>
                      <a:pt x="199" y="42"/>
                      <a:pt x="198" y="41"/>
                      <a:pt x="198" y="41"/>
                    </a:cubicBezTo>
                    <a:cubicBezTo>
                      <a:pt x="198" y="41"/>
                      <a:pt x="198" y="40"/>
                      <a:pt x="197" y="38"/>
                    </a:cubicBezTo>
                    <a:cubicBezTo>
                      <a:pt x="197" y="38"/>
                      <a:pt x="197" y="37"/>
                      <a:pt x="197" y="36"/>
                    </a:cubicBezTo>
                    <a:cubicBezTo>
                      <a:pt x="197" y="36"/>
                      <a:pt x="197" y="35"/>
                      <a:pt x="197" y="35"/>
                    </a:cubicBezTo>
                    <a:cubicBezTo>
                      <a:pt x="197" y="35"/>
                      <a:pt x="197" y="35"/>
                      <a:pt x="197" y="35"/>
                    </a:cubicBezTo>
                    <a:cubicBezTo>
                      <a:pt x="197" y="35"/>
                      <a:pt x="198" y="35"/>
                      <a:pt x="198" y="35"/>
                    </a:cubicBezTo>
                    <a:cubicBezTo>
                      <a:pt x="198" y="35"/>
                      <a:pt x="198" y="35"/>
                      <a:pt x="198" y="35"/>
                    </a:cubicBezTo>
                    <a:cubicBezTo>
                      <a:pt x="198" y="35"/>
                      <a:pt x="198" y="35"/>
                      <a:pt x="199" y="35"/>
                    </a:cubicBezTo>
                    <a:cubicBezTo>
                      <a:pt x="200" y="35"/>
                      <a:pt x="200" y="35"/>
                      <a:pt x="201" y="35"/>
                    </a:cubicBezTo>
                    <a:cubicBezTo>
                      <a:pt x="201" y="34"/>
                      <a:pt x="201" y="34"/>
                      <a:pt x="201" y="33"/>
                    </a:cubicBezTo>
                    <a:cubicBezTo>
                      <a:pt x="201" y="32"/>
                      <a:pt x="201" y="31"/>
                      <a:pt x="202" y="31"/>
                    </a:cubicBezTo>
                    <a:cubicBezTo>
                      <a:pt x="202" y="31"/>
                      <a:pt x="203" y="31"/>
                      <a:pt x="204" y="31"/>
                    </a:cubicBezTo>
                    <a:cubicBezTo>
                      <a:pt x="203" y="30"/>
                      <a:pt x="203" y="30"/>
                      <a:pt x="203" y="30"/>
                    </a:cubicBezTo>
                    <a:cubicBezTo>
                      <a:pt x="202" y="29"/>
                      <a:pt x="201" y="28"/>
                      <a:pt x="201" y="28"/>
                    </a:cubicBezTo>
                    <a:cubicBezTo>
                      <a:pt x="201" y="28"/>
                      <a:pt x="200" y="28"/>
                      <a:pt x="199" y="28"/>
                    </a:cubicBezTo>
                    <a:cubicBezTo>
                      <a:pt x="198" y="28"/>
                      <a:pt x="197" y="28"/>
                      <a:pt x="196" y="28"/>
                    </a:cubicBezTo>
                    <a:cubicBezTo>
                      <a:pt x="196" y="28"/>
                      <a:pt x="196" y="28"/>
                      <a:pt x="196" y="28"/>
                    </a:cubicBezTo>
                    <a:cubicBezTo>
                      <a:pt x="196" y="28"/>
                      <a:pt x="196" y="28"/>
                      <a:pt x="196" y="28"/>
                    </a:cubicBezTo>
                    <a:cubicBezTo>
                      <a:pt x="195" y="27"/>
                      <a:pt x="193" y="27"/>
                      <a:pt x="192" y="26"/>
                    </a:cubicBezTo>
                    <a:cubicBezTo>
                      <a:pt x="192" y="26"/>
                      <a:pt x="192" y="25"/>
                      <a:pt x="192" y="25"/>
                    </a:cubicBezTo>
                    <a:cubicBezTo>
                      <a:pt x="193" y="24"/>
                      <a:pt x="193" y="24"/>
                      <a:pt x="193" y="24"/>
                    </a:cubicBezTo>
                    <a:cubicBezTo>
                      <a:pt x="193" y="24"/>
                      <a:pt x="193" y="23"/>
                      <a:pt x="192" y="23"/>
                    </a:cubicBezTo>
                    <a:cubicBezTo>
                      <a:pt x="192" y="22"/>
                      <a:pt x="192" y="22"/>
                      <a:pt x="192" y="21"/>
                    </a:cubicBezTo>
                    <a:cubicBezTo>
                      <a:pt x="192" y="21"/>
                      <a:pt x="192" y="20"/>
                      <a:pt x="193" y="20"/>
                    </a:cubicBezTo>
                    <a:cubicBezTo>
                      <a:pt x="193" y="20"/>
                      <a:pt x="193" y="20"/>
                      <a:pt x="193" y="20"/>
                    </a:cubicBezTo>
                    <a:cubicBezTo>
                      <a:pt x="193" y="20"/>
                      <a:pt x="193" y="20"/>
                      <a:pt x="193" y="20"/>
                    </a:cubicBezTo>
                    <a:cubicBezTo>
                      <a:pt x="193" y="20"/>
                      <a:pt x="193" y="19"/>
                      <a:pt x="193" y="18"/>
                    </a:cubicBezTo>
                    <a:cubicBezTo>
                      <a:pt x="193" y="17"/>
                      <a:pt x="193" y="16"/>
                      <a:pt x="193" y="16"/>
                    </a:cubicBezTo>
                    <a:cubicBezTo>
                      <a:pt x="193" y="15"/>
                      <a:pt x="192" y="14"/>
                      <a:pt x="191" y="14"/>
                    </a:cubicBezTo>
                    <a:cubicBezTo>
                      <a:pt x="191" y="13"/>
                      <a:pt x="190" y="13"/>
                      <a:pt x="190" y="12"/>
                    </a:cubicBezTo>
                    <a:cubicBezTo>
                      <a:pt x="190" y="12"/>
                      <a:pt x="189" y="11"/>
                      <a:pt x="188" y="11"/>
                    </a:cubicBezTo>
                    <a:cubicBezTo>
                      <a:pt x="187" y="10"/>
                      <a:pt x="186" y="10"/>
                      <a:pt x="186" y="9"/>
                    </a:cubicBezTo>
                    <a:cubicBezTo>
                      <a:pt x="186" y="9"/>
                      <a:pt x="185" y="9"/>
                      <a:pt x="185" y="8"/>
                    </a:cubicBezTo>
                    <a:cubicBezTo>
                      <a:pt x="184" y="8"/>
                      <a:pt x="184" y="7"/>
                      <a:pt x="184" y="7"/>
                    </a:cubicBezTo>
                    <a:cubicBezTo>
                      <a:pt x="184" y="7"/>
                      <a:pt x="183" y="7"/>
                      <a:pt x="183" y="7"/>
                    </a:cubicBezTo>
                    <a:cubicBezTo>
                      <a:pt x="183" y="7"/>
                      <a:pt x="182" y="7"/>
                      <a:pt x="182" y="7"/>
                    </a:cubicBezTo>
                    <a:cubicBezTo>
                      <a:pt x="182" y="7"/>
                      <a:pt x="181" y="8"/>
                      <a:pt x="181" y="8"/>
                    </a:cubicBezTo>
                    <a:cubicBezTo>
                      <a:pt x="180" y="9"/>
                      <a:pt x="180" y="9"/>
                      <a:pt x="180" y="9"/>
                    </a:cubicBezTo>
                    <a:cubicBezTo>
                      <a:pt x="180" y="9"/>
                      <a:pt x="180" y="9"/>
                      <a:pt x="180" y="9"/>
                    </a:cubicBezTo>
                    <a:cubicBezTo>
                      <a:pt x="179" y="9"/>
                      <a:pt x="179" y="9"/>
                      <a:pt x="178" y="9"/>
                    </a:cubicBezTo>
                    <a:cubicBezTo>
                      <a:pt x="177" y="8"/>
                      <a:pt x="177" y="8"/>
                      <a:pt x="177" y="8"/>
                    </a:cubicBezTo>
                    <a:cubicBezTo>
                      <a:pt x="176" y="8"/>
                      <a:pt x="175" y="8"/>
                      <a:pt x="174" y="8"/>
                    </a:cubicBezTo>
                    <a:cubicBezTo>
                      <a:pt x="173" y="8"/>
                      <a:pt x="173" y="8"/>
                      <a:pt x="172" y="8"/>
                    </a:cubicBezTo>
                    <a:cubicBezTo>
                      <a:pt x="172" y="8"/>
                      <a:pt x="171" y="8"/>
                      <a:pt x="170" y="8"/>
                    </a:cubicBezTo>
                    <a:cubicBezTo>
                      <a:pt x="170" y="8"/>
                      <a:pt x="170" y="8"/>
                      <a:pt x="170" y="8"/>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03" name="Freeform 515"/>
              <p:cNvSpPr>
                <a:spLocks/>
              </p:cNvSpPr>
              <p:nvPr/>
            </p:nvSpPr>
            <p:spPr bwMode="auto">
              <a:xfrm>
                <a:off x="5392737" y="3013075"/>
                <a:ext cx="487363" cy="412750"/>
              </a:xfrm>
              <a:custGeom>
                <a:avLst/>
                <a:gdLst>
                  <a:gd name="T0" fmla="*/ 53 w 211"/>
                  <a:gd name="T1" fmla="*/ 116 h 179"/>
                  <a:gd name="T2" fmla="*/ 60 w 211"/>
                  <a:gd name="T3" fmla="*/ 121 h 179"/>
                  <a:gd name="T4" fmla="*/ 76 w 211"/>
                  <a:gd name="T5" fmla="*/ 132 h 179"/>
                  <a:gd name="T6" fmla="*/ 87 w 211"/>
                  <a:gd name="T7" fmla="*/ 147 h 179"/>
                  <a:gd name="T8" fmla="*/ 117 w 211"/>
                  <a:gd name="T9" fmla="*/ 162 h 179"/>
                  <a:gd name="T10" fmla="*/ 142 w 211"/>
                  <a:gd name="T11" fmla="*/ 158 h 179"/>
                  <a:gd name="T12" fmla="*/ 162 w 211"/>
                  <a:gd name="T13" fmla="*/ 174 h 179"/>
                  <a:gd name="T14" fmla="*/ 183 w 211"/>
                  <a:gd name="T15" fmla="*/ 177 h 179"/>
                  <a:gd name="T16" fmla="*/ 196 w 211"/>
                  <a:gd name="T17" fmla="*/ 166 h 179"/>
                  <a:gd name="T18" fmla="*/ 211 w 211"/>
                  <a:gd name="T19" fmla="*/ 159 h 179"/>
                  <a:gd name="T20" fmla="*/ 206 w 211"/>
                  <a:gd name="T21" fmla="*/ 143 h 179"/>
                  <a:gd name="T22" fmla="*/ 193 w 211"/>
                  <a:gd name="T23" fmla="*/ 113 h 179"/>
                  <a:gd name="T24" fmla="*/ 195 w 211"/>
                  <a:gd name="T25" fmla="*/ 106 h 179"/>
                  <a:gd name="T26" fmla="*/ 185 w 211"/>
                  <a:gd name="T27" fmla="*/ 103 h 179"/>
                  <a:gd name="T28" fmla="*/ 184 w 211"/>
                  <a:gd name="T29" fmla="*/ 90 h 179"/>
                  <a:gd name="T30" fmla="*/ 181 w 211"/>
                  <a:gd name="T31" fmla="*/ 76 h 179"/>
                  <a:gd name="T32" fmla="*/ 183 w 211"/>
                  <a:gd name="T33" fmla="*/ 68 h 179"/>
                  <a:gd name="T34" fmla="*/ 187 w 211"/>
                  <a:gd name="T35" fmla="*/ 59 h 179"/>
                  <a:gd name="T36" fmla="*/ 188 w 211"/>
                  <a:gd name="T37" fmla="*/ 45 h 179"/>
                  <a:gd name="T38" fmla="*/ 176 w 211"/>
                  <a:gd name="T39" fmla="*/ 34 h 179"/>
                  <a:gd name="T40" fmla="*/ 169 w 211"/>
                  <a:gd name="T41" fmla="*/ 28 h 179"/>
                  <a:gd name="T42" fmla="*/ 153 w 211"/>
                  <a:gd name="T43" fmla="*/ 24 h 179"/>
                  <a:gd name="T44" fmla="*/ 146 w 211"/>
                  <a:gd name="T45" fmla="*/ 20 h 179"/>
                  <a:gd name="T46" fmla="*/ 137 w 211"/>
                  <a:gd name="T47" fmla="*/ 19 h 179"/>
                  <a:gd name="T48" fmla="*/ 125 w 211"/>
                  <a:gd name="T49" fmla="*/ 21 h 179"/>
                  <a:gd name="T50" fmla="*/ 106 w 211"/>
                  <a:gd name="T51" fmla="*/ 31 h 179"/>
                  <a:gd name="T52" fmla="*/ 78 w 211"/>
                  <a:gd name="T53" fmla="*/ 25 h 179"/>
                  <a:gd name="T54" fmla="*/ 52 w 211"/>
                  <a:gd name="T55" fmla="*/ 17 h 179"/>
                  <a:gd name="T56" fmla="*/ 44 w 211"/>
                  <a:gd name="T57" fmla="*/ 11 h 179"/>
                  <a:gd name="T58" fmla="*/ 45 w 211"/>
                  <a:gd name="T59" fmla="*/ 7 h 179"/>
                  <a:gd name="T60" fmla="*/ 44 w 211"/>
                  <a:gd name="T61" fmla="*/ 1 h 179"/>
                  <a:gd name="T62" fmla="*/ 32 w 211"/>
                  <a:gd name="T63" fmla="*/ 6 h 179"/>
                  <a:gd name="T64" fmla="*/ 19 w 211"/>
                  <a:gd name="T65" fmla="*/ 10 h 179"/>
                  <a:gd name="T66" fmla="*/ 7 w 211"/>
                  <a:gd name="T67" fmla="*/ 0 h 179"/>
                  <a:gd name="T68" fmla="*/ 0 w 211"/>
                  <a:gd name="T69" fmla="*/ 4 h 179"/>
                  <a:gd name="T70" fmla="*/ 3 w 211"/>
                  <a:gd name="T71" fmla="*/ 10 h 179"/>
                  <a:gd name="T72" fmla="*/ 4 w 211"/>
                  <a:gd name="T73" fmla="*/ 19 h 179"/>
                  <a:gd name="T74" fmla="*/ 4 w 211"/>
                  <a:gd name="T75" fmla="*/ 24 h 179"/>
                  <a:gd name="T76" fmla="*/ 8 w 211"/>
                  <a:gd name="T77" fmla="*/ 30 h 179"/>
                  <a:gd name="T78" fmla="*/ 9 w 211"/>
                  <a:gd name="T79" fmla="*/ 34 h 179"/>
                  <a:gd name="T80" fmla="*/ 11 w 211"/>
                  <a:gd name="T81" fmla="*/ 39 h 179"/>
                  <a:gd name="T82" fmla="*/ 14 w 211"/>
                  <a:gd name="T83" fmla="*/ 44 h 179"/>
                  <a:gd name="T84" fmla="*/ 19 w 211"/>
                  <a:gd name="T85" fmla="*/ 49 h 179"/>
                  <a:gd name="T86" fmla="*/ 25 w 211"/>
                  <a:gd name="T87" fmla="*/ 50 h 179"/>
                  <a:gd name="T88" fmla="*/ 22 w 211"/>
                  <a:gd name="T89" fmla="*/ 54 h 179"/>
                  <a:gd name="T90" fmla="*/ 22 w 211"/>
                  <a:gd name="T91" fmla="*/ 59 h 179"/>
                  <a:gd name="T92" fmla="*/ 19 w 211"/>
                  <a:gd name="T93" fmla="*/ 65 h 179"/>
                  <a:gd name="T94" fmla="*/ 15 w 211"/>
                  <a:gd name="T95" fmla="*/ 66 h 179"/>
                  <a:gd name="T96" fmla="*/ 17 w 211"/>
                  <a:gd name="T97" fmla="*/ 75 h 179"/>
                  <a:gd name="T98" fmla="*/ 21 w 211"/>
                  <a:gd name="T99" fmla="*/ 79 h 179"/>
                  <a:gd name="T100" fmla="*/ 23 w 211"/>
                  <a:gd name="T101" fmla="*/ 84 h 179"/>
                  <a:gd name="T102" fmla="*/ 35 w 211"/>
                  <a:gd name="T103" fmla="*/ 90 h 179"/>
                  <a:gd name="T104" fmla="*/ 42 w 211"/>
                  <a:gd name="T105" fmla="*/ 99 h 179"/>
                  <a:gd name="T106" fmla="*/ 41 w 211"/>
                  <a:gd name="T107" fmla="*/ 108 h 179"/>
                  <a:gd name="T108" fmla="*/ 45 w 211"/>
                  <a:gd name="T109" fmla="*/ 11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1" h="179">
                    <a:moveTo>
                      <a:pt x="50" y="121"/>
                    </a:moveTo>
                    <a:cubicBezTo>
                      <a:pt x="50" y="121"/>
                      <a:pt x="51" y="121"/>
                      <a:pt x="51" y="121"/>
                    </a:cubicBezTo>
                    <a:cubicBezTo>
                      <a:pt x="51" y="120"/>
                      <a:pt x="53" y="120"/>
                      <a:pt x="53" y="120"/>
                    </a:cubicBezTo>
                    <a:cubicBezTo>
                      <a:pt x="53" y="119"/>
                      <a:pt x="52" y="118"/>
                      <a:pt x="52" y="117"/>
                    </a:cubicBezTo>
                    <a:cubicBezTo>
                      <a:pt x="52" y="117"/>
                      <a:pt x="53" y="116"/>
                      <a:pt x="53" y="116"/>
                    </a:cubicBezTo>
                    <a:cubicBezTo>
                      <a:pt x="52" y="115"/>
                      <a:pt x="52" y="115"/>
                      <a:pt x="52" y="114"/>
                    </a:cubicBezTo>
                    <a:cubicBezTo>
                      <a:pt x="52" y="114"/>
                      <a:pt x="54" y="114"/>
                      <a:pt x="55" y="114"/>
                    </a:cubicBezTo>
                    <a:cubicBezTo>
                      <a:pt x="56" y="115"/>
                      <a:pt x="57" y="115"/>
                      <a:pt x="57" y="116"/>
                    </a:cubicBezTo>
                    <a:cubicBezTo>
                      <a:pt x="57" y="117"/>
                      <a:pt x="56" y="117"/>
                      <a:pt x="55" y="117"/>
                    </a:cubicBezTo>
                    <a:cubicBezTo>
                      <a:pt x="55" y="118"/>
                      <a:pt x="59" y="120"/>
                      <a:pt x="60" y="121"/>
                    </a:cubicBezTo>
                    <a:cubicBezTo>
                      <a:pt x="62" y="121"/>
                      <a:pt x="65" y="119"/>
                      <a:pt x="66" y="119"/>
                    </a:cubicBezTo>
                    <a:cubicBezTo>
                      <a:pt x="67" y="119"/>
                      <a:pt x="69" y="122"/>
                      <a:pt x="69" y="123"/>
                    </a:cubicBezTo>
                    <a:cubicBezTo>
                      <a:pt x="69" y="125"/>
                      <a:pt x="71" y="125"/>
                      <a:pt x="72" y="127"/>
                    </a:cubicBezTo>
                    <a:cubicBezTo>
                      <a:pt x="73" y="128"/>
                      <a:pt x="72" y="129"/>
                      <a:pt x="72" y="131"/>
                    </a:cubicBezTo>
                    <a:cubicBezTo>
                      <a:pt x="72" y="132"/>
                      <a:pt x="75" y="131"/>
                      <a:pt x="76" y="132"/>
                    </a:cubicBezTo>
                    <a:cubicBezTo>
                      <a:pt x="77" y="133"/>
                      <a:pt x="76" y="133"/>
                      <a:pt x="76" y="135"/>
                    </a:cubicBezTo>
                    <a:cubicBezTo>
                      <a:pt x="76" y="137"/>
                      <a:pt x="78" y="138"/>
                      <a:pt x="79" y="140"/>
                    </a:cubicBezTo>
                    <a:cubicBezTo>
                      <a:pt x="79" y="141"/>
                      <a:pt x="79" y="141"/>
                      <a:pt x="79" y="142"/>
                    </a:cubicBezTo>
                    <a:cubicBezTo>
                      <a:pt x="79" y="144"/>
                      <a:pt x="81" y="145"/>
                      <a:pt x="81" y="146"/>
                    </a:cubicBezTo>
                    <a:cubicBezTo>
                      <a:pt x="82" y="146"/>
                      <a:pt x="85" y="147"/>
                      <a:pt x="87" y="147"/>
                    </a:cubicBezTo>
                    <a:cubicBezTo>
                      <a:pt x="89" y="147"/>
                      <a:pt x="91" y="149"/>
                      <a:pt x="92" y="149"/>
                    </a:cubicBezTo>
                    <a:cubicBezTo>
                      <a:pt x="94" y="150"/>
                      <a:pt x="95" y="153"/>
                      <a:pt x="96" y="154"/>
                    </a:cubicBezTo>
                    <a:cubicBezTo>
                      <a:pt x="97" y="154"/>
                      <a:pt x="101" y="157"/>
                      <a:pt x="103" y="157"/>
                    </a:cubicBezTo>
                    <a:cubicBezTo>
                      <a:pt x="105" y="157"/>
                      <a:pt x="105" y="158"/>
                      <a:pt x="106" y="160"/>
                    </a:cubicBezTo>
                    <a:cubicBezTo>
                      <a:pt x="108" y="161"/>
                      <a:pt x="115" y="162"/>
                      <a:pt x="117" y="162"/>
                    </a:cubicBezTo>
                    <a:cubicBezTo>
                      <a:pt x="118" y="162"/>
                      <a:pt x="124" y="159"/>
                      <a:pt x="125" y="159"/>
                    </a:cubicBezTo>
                    <a:cubicBezTo>
                      <a:pt x="127" y="159"/>
                      <a:pt x="126" y="157"/>
                      <a:pt x="127" y="157"/>
                    </a:cubicBezTo>
                    <a:cubicBezTo>
                      <a:pt x="128" y="156"/>
                      <a:pt x="131" y="155"/>
                      <a:pt x="134" y="155"/>
                    </a:cubicBezTo>
                    <a:cubicBezTo>
                      <a:pt x="137" y="155"/>
                      <a:pt x="138" y="155"/>
                      <a:pt x="140" y="156"/>
                    </a:cubicBezTo>
                    <a:cubicBezTo>
                      <a:pt x="142" y="156"/>
                      <a:pt x="142" y="157"/>
                      <a:pt x="142" y="158"/>
                    </a:cubicBezTo>
                    <a:cubicBezTo>
                      <a:pt x="143" y="160"/>
                      <a:pt x="144" y="164"/>
                      <a:pt x="144" y="166"/>
                    </a:cubicBezTo>
                    <a:cubicBezTo>
                      <a:pt x="145" y="168"/>
                      <a:pt x="145" y="170"/>
                      <a:pt x="145" y="170"/>
                    </a:cubicBezTo>
                    <a:cubicBezTo>
                      <a:pt x="146" y="171"/>
                      <a:pt x="147" y="172"/>
                      <a:pt x="148" y="172"/>
                    </a:cubicBezTo>
                    <a:cubicBezTo>
                      <a:pt x="149" y="172"/>
                      <a:pt x="151" y="172"/>
                      <a:pt x="153" y="173"/>
                    </a:cubicBezTo>
                    <a:cubicBezTo>
                      <a:pt x="155" y="173"/>
                      <a:pt x="158" y="173"/>
                      <a:pt x="162" y="174"/>
                    </a:cubicBezTo>
                    <a:cubicBezTo>
                      <a:pt x="166" y="174"/>
                      <a:pt x="163" y="175"/>
                      <a:pt x="165" y="176"/>
                    </a:cubicBezTo>
                    <a:cubicBezTo>
                      <a:pt x="168" y="177"/>
                      <a:pt x="169" y="175"/>
                      <a:pt x="169" y="175"/>
                    </a:cubicBezTo>
                    <a:cubicBezTo>
                      <a:pt x="170" y="175"/>
                      <a:pt x="172" y="175"/>
                      <a:pt x="174" y="175"/>
                    </a:cubicBezTo>
                    <a:cubicBezTo>
                      <a:pt x="176" y="175"/>
                      <a:pt x="181" y="175"/>
                      <a:pt x="182" y="175"/>
                    </a:cubicBezTo>
                    <a:cubicBezTo>
                      <a:pt x="182" y="176"/>
                      <a:pt x="182" y="177"/>
                      <a:pt x="183" y="177"/>
                    </a:cubicBezTo>
                    <a:cubicBezTo>
                      <a:pt x="183" y="178"/>
                      <a:pt x="188" y="178"/>
                      <a:pt x="189" y="179"/>
                    </a:cubicBezTo>
                    <a:cubicBezTo>
                      <a:pt x="190" y="179"/>
                      <a:pt x="190" y="179"/>
                      <a:pt x="191" y="179"/>
                    </a:cubicBezTo>
                    <a:cubicBezTo>
                      <a:pt x="191" y="178"/>
                      <a:pt x="192" y="178"/>
                      <a:pt x="193" y="178"/>
                    </a:cubicBezTo>
                    <a:cubicBezTo>
                      <a:pt x="193" y="177"/>
                      <a:pt x="194" y="175"/>
                      <a:pt x="194" y="173"/>
                    </a:cubicBezTo>
                    <a:cubicBezTo>
                      <a:pt x="195" y="169"/>
                      <a:pt x="195" y="166"/>
                      <a:pt x="196" y="166"/>
                    </a:cubicBezTo>
                    <a:cubicBezTo>
                      <a:pt x="196" y="165"/>
                      <a:pt x="197" y="164"/>
                      <a:pt x="198" y="164"/>
                    </a:cubicBezTo>
                    <a:cubicBezTo>
                      <a:pt x="199" y="163"/>
                      <a:pt x="200" y="163"/>
                      <a:pt x="201" y="162"/>
                    </a:cubicBezTo>
                    <a:cubicBezTo>
                      <a:pt x="202" y="162"/>
                      <a:pt x="204" y="162"/>
                      <a:pt x="205" y="162"/>
                    </a:cubicBezTo>
                    <a:cubicBezTo>
                      <a:pt x="207" y="162"/>
                      <a:pt x="209" y="162"/>
                      <a:pt x="210" y="161"/>
                    </a:cubicBezTo>
                    <a:cubicBezTo>
                      <a:pt x="210" y="161"/>
                      <a:pt x="210" y="160"/>
                      <a:pt x="211" y="159"/>
                    </a:cubicBezTo>
                    <a:cubicBezTo>
                      <a:pt x="211" y="157"/>
                      <a:pt x="211" y="155"/>
                      <a:pt x="211" y="154"/>
                    </a:cubicBezTo>
                    <a:cubicBezTo>
                      <a:pt x="211" y="154"/>
                      <a:pt x="207" y="154"/>
                      <a:pt x="207" y="154"/>
                    </a:cubicBezTo>
                    <a:cubicBezTo>
                      <a:pt x="206" y="154"/>
                      <a:pt x="206" y="154"/>
                      <a:pt x="206" y="154"/>
                    </a:cubicBezTo>
                    <a:cubicBezTo>
                      <a:pt x="206" y="153"/>
                      <a:pt x="206" y="153"/>
                      <a:pt x="206" y="153"/>
                    </a:cubicBezTo>
                    <a:cubicBezTo>
                      <a:pt x="206" y="153"/>
                      <a:pt x="207" y="144"/>
                      <a:pt x="206" y="143"/>
                    </a:cubicBezTo>
                    <a:cubicBezTo>
                      <a:pt x="206" y="143"/>
                      <a:pt x="204" y="142"/>
                      <a:pt x="203" y="142"/>
                    </a:cubicBezTo>
                    <a:cubicBezTo>
                      <a:pt x="200" y="141"/>
                      <a:pt x="197" y="139"/>
                      <a:pt x="197" y="139"/>
                    </a:cubicBezTo>
                    <a:cubicBezTo>
                      <a:pt x="196" y="138"/>
                      <a:pt x="195" y="137"/>
                      <a:pt x="194" y="135"/>
                    </a:cubicBezTo>
                    <a:cubicBezTo>
                      <a:pt x="190" y="130"/>
                      <a:pt x="185" y="124"/>
                      <a:pt x="185" y="122"/>
                    </a:cubicBezTo>
                    <a:cubicBezTo>
                      <a:pt x="186" y="121"/>
                      <a:pt x="190" y="116"/>
                      <a:pt x="193" y="113"/>
                    </a:cubicBezTo>
                    <a:cubicBezTo>
                      <a:pt x="194" y="111"/>
                      <a:pt x="195" y="111"/>
                      <a:pt x="195" y="110"/>
                    </a:cubicBezTo>
                    <a:cubicBezTo>
                      <a:pt x="195" y="110"/>
                      <a:pt x="195" y="109"/>
                      <a:pt x="195" y="108"/>
                    </a:cubicBezTo>
                    <a:cubicBezTo>
                      <a:pt x="195" y="108"/>
                      <a:pt x="195" y="108"/>
                      <a:pt x="195" y="108"/>
                    </a:cubicBezTo>
                    <a:cubicBezTo>
                      <a:pt x="195" y="108"/>
                      <a:pt x="195" y="108"/>
                      <a:pt x="195" y="108"/>
                    </a:cubicBezTo>
                    <a:cubicBezTo>
                      <a:pt x="195" y="107"/>
                      <a:pt x="195" y="107"/>
                      <a:pt x="195" y="106"/>
                    </a:cubicBezTo>
                    <a:cubicBezTo>
                      <a:pt x="194" y="105"/>
                      <a:pt x="194" y="105"/>
                      <a:pt x="193" y="104"/>
                    </a:cubicBezTo>
                    <a:cubicBezTo>
                      <a:pt x="193" y="104"/>
                      <a:pt x="193" y="104"/>
                      <a:pt x="193" y="104"/>
                    </a:cubicBezTo>
                    <a:cubicBezTo>
                      <a:pt x="192" y="104"/>
                      <a:pt x="190" y="104"/>
                      <a:pt x="189" y="104"/>
                    </a:cubicBezTo>
                    <a:cubicBezTo>
                      <a:pt x="187" y="104"/>
                      <a:pt x="185" y="104"/>
                      <a:pt x="185" y="103"/>
                    </a:cubicBezTo>
                    <a:cubicBezTo>
                      <a:pt x="185" y="103"/>
                      <a:pt x="185" y="103"/>
                      <a:pt x="185" y="103"/>
                    </a:cubicBezTo>
                    <a:cubicBezTo>
                      <a:pt x="185" y="102"/>
                      <a:pt x="185" y="102"/>
                      <a:pt x="185" y="102"/>
                    </a:cubicBezTo>
                    <a:cubicBezTo>
                      <a:pt x="184" y="100"/>
                      <a:pt x="184" y="96"/>
                      <a:pt x="184" y="95"/>
                    </a:cubicBezTo>
                    <a:cubicBezTo>
                      <a:pt x="184" y="94"/>
                      <a:pt x="184" y="94"/>
                      <a:pt x="184" y="93"/>
                    </a:cubicBezTo>
                    <a:cubicBezTo>
                      <a:pt x="184" y="93"/>
                      <a:pt x="184" y="93"/>
                      <a:pt x="184" y="93"/>
                    </a:cubicBezTo>
                    <a:cubicBezTo>
                      <a:pt x="184" y="92"/>
                      <a:pt x="184" y="91"/>
                      <a:pt x="184" y="90"/>
                    </a:cubicBezTo>
                    <a:cubicBezTo>
                      <a:pt x="183" y="87"/>
                      <a:pt x="181" y="83"/>
                      <a:pt x="182" y="82"/>
                    </a:cubicBezTo>
                    <a:cubicBezTo>
                      <a:pt x="182" y="81"/>
                      <a:pt x="183" y="80"/>
                      <a:pt x="184" y="80"/>
                    </a:cubicBezTo>
                    <a:cubicBezTo>
                      <a:pt x="185" y="79"/>
                      <a:pt x="185" y="78"/>
                      <a:pt x="185" y="78"/>
                    </a:cubicBezTo>
                    <a:cubicBezTo>
                      <a:pt x="185" y="78"/>
                      <a:pt x="185" y="78"/>
                      <a:pt x="184" y="78"/>
                    </a:cubicBezTo>
                    <a:cubicBezTo>
                      <a:pt x="183" y="77"/>
                      <a:pt x="181" y="77"/>
                      <a:pt x="181" y="76"/>
                    </a:cubicBezTo>
                    <a:cubicBezTo>
                      <a:pt x="181" y="76"/>
                      <a:pt x="181" y="76"/>
                      <a:pt x="181" y="76"/>
                    </a:cubicBezTo>
                    <a:cubicBezTo>
                      <a:pt x="181" y="76"/>
                      <a:pt x="181" y="75"/>
                      <a:pt x="181" y="74"/>
                    </a:cubicBezTo>
                    <a:cubicBezTo>
                      <a:pt x="181" y="73"/>
                      <a:pt x="181" y="72"/>
                      <a:pt x="181" y="72"/>
                    </a:cubicBezTo>
                    <a:cubicBezTo>
                      <a:pt x="181" y="71"/>
                      <a:pt x="181" y="70"/>
                      <a:pt x="181" y="69"/>
                    </a:cubicBezTo>
                    <a:cubicBezTo>
                      <a:pt x="182" y="68"/>
                      <a:pt x="182" y="68"/>
                      <a:pt x="183" y="68"/>
                    </a:cubicBezTo>
                    <a:cubicBezTo>
                      <a:pt x="183" y="68"/>
                      <a:pt x="184" y="67"/>
                      <a:pt x="185" y="67"/>
                    </a:cubicBezTo>
                    <a:cubicBezTo>
                      <a:pt x="184" y="67"/>
                      <a:pt x="183" y="65"/>
                      <a:pt x="184" y="65"/>
                    </a:cubicBezTo>
                    <a:cubicBezTo>
                      <a:pt x="184" y="64"/>
                      <a:pt x="184" y="64"/>
                      <a:pt x="185" y="64"/>
                    </a:cubicBezTo>
                    <a:cubicBezTo>
                      <a:pt x="186" y="63"/>
                      <a:pt x="187" y="62"/>
                      <a:pt x="187" y="61"/>
                    </a:cubicBezTo>
                    <a:cubicBezTo>
                      <a:pt x="187" y="61"/>
                      <a:pt x="187" y="60"/>
                      <a:pt x="187" y="59"/>
                    </a:cubicBezTo>
                    <a:cubicBezTo>
                      <a:pt x="188" y="57"/>
                      <a:pt x="188" y="55"/>
                      <a:pt x="189" y="54"/>
                    </a:cubicBezTo>
                    <a:cubicBezTo>
                      <a:pt x="189" y="53"/>
                      <a:pt x="190" y="52"/>
                      <a:pt x="190" y="52"/>
                    </a:cubicBezTo>
                    <a:cubicBezTo>
                      <a:pt x="189" y="51"/>
                      <a:pt x="189" y="51"/>
                      <a:pt x="189" y="50"/>
                    </a:cubicBezTo>
                    <a:cubicBezTo>
                      <a:pt x="189" y="49"/>
                      <a:pt x="188" y="47"/>
                      <a:pt x="188" y="47"/>
                    </a:cubicBezTo>
                    <a:cubicBezTo>
                      <a:pt x="188" y="46"/>
                      <a:pt x="188" y="46"/>
                      <a:pt x="188" y="45"/>
                    </a:cubicBezTo>
                    <a:cubicBezTo>
                      <a:pt x="188" y="43"/>
                      <a:pt x="188" y="39"/>
                      <a:pt x="188" y="39"/>
                    </a:cubicBezTo>
                    <a:cubicBezTo>
                      <a:pt x="187" y="39"/>
                      <a:pt x="185" y="39"/>
                      <a:pt x="183" y="39"/>
                    </a:cubicBezTo>
                    <a:cubicBezTo>
                      <a:pt x="181" y="39"/>
                      <a:pt x="179" y="38"/>
                      <a:pt x="179" y="38"/>
                    </a:cubicBezTo>
                    <a:cubicBezTo>
                      <a:pt x="178" y="38"/>
                      <a:pt x="177" y="37"/>
                      <a:pt x="176" y="35"/>
                    </a:cubicBezTo>
                    <a:cubicBezTo>
                      <a:pt x="176" y="35"/>
                      <a:pt x="176" y="34"/>
                      <a:pt x="176" y="34"/>
                    </a:cubicBezTo>
                    <a:cubicBezTo>
                      <a:pt x="176" y="34"/>
                      <a:pt x="176" y="34"/>
                      <a:pt x="176" y="34"/>
                    </a:cubicBezTo>
                    <a:cubicBezTo>
                      <a:pt x="175" y="34"/>
                      <a:pt x="175" y="34"/>
                      <a:pt x="174" y="33"/>
                    </a:cubicBezTo>
                    <a:cubicBezTo>
                      <a:pt x="173" y="33"/>
                      <a:pt x="172" y="33"/>
                      <a:pt x="171" y="32"/>
                    </a:cubicBezTo>
                    <a:cubicBezTo>
                      <a:pt x="170" y="31"/>
                      <a:pt x="169" y="30"/>
                      <a:pt x="169" y="29"/>
                    </a:cubicBezTo>
                    <a:cubicBezTo>
                      <a:pt x="169" y="28"/>
                      <a:pt x="169" y="28"/>
                      <a:pt x="169" y="28"/>
                    </a:cubicBezTo>
                    <a:cubicBezTo>
                      <a:pt x="169" y="28"/>
                      <a:pt x="168" y="27"/>
                      <a:pt x="167" y="27"/>
                    </a:cubicBezTo>
                    <a:cubicBezTo>
                      <a:pt x="167" y="27"/>
                      <a:pt x="166" y="27"/>
                      <a:pt x="165" y="27"/>
                    </a:cubicBezTo>
                    <a:cubicBezTo>
                      <a:pt x="165" y="27"/>
                      <a:pt x="164" y="27"/>
                      <a:pt x="163" y="26"/>
                    </a:cubicBezTo>
                    <a:cubicBezTo>
                      <a:pt x="161" y="26"/>
                      <a:pt x="158" y="26"/>
                      <a:pt x="157" y="26"/>
                    </a:cubicBezTo>
                    <a:cubicBezTo>
                      <a:pt x="155" y="27"/>
                      <a:pt x="154" y="25"/>
                      <a:pt x="153" y="24"/>
                    </a:cubicBezTo>
                    <a:cubicBezTo>
                      <a:pt x="153" y="24"/>
                      <a:pt x="152" y="23"/>
                      <a:pt x="152" y="23"/>
                    </a:cubicBezTo>
                    <a:cubicBezTo>
                      <a:pt x="152" y="23"/>
                      <a:pt x="152" y="23"/>
                      <a:pt x="152" y="23"/>
                    </a:cubicBezTo>
                    <a:cubicBezTo>
                      <a:pt x="152" y="23"/>
                      <a:pt x="151" y="23"/>
                      <a:pt x="150" y="23"/>
                    </a:cubicBezTo>
                    <a:cubicBezTo>
                      <a:pt x="150" y="22"/>
                      <a:pt x="149" y="22"/>
                      <a:pt x="148" y="22"/>
                    </a:cubicBezTo>
                    <a:cubicBezTo>
                      <a:pt x="146" y="22"/>
                      <a:pt x="146" y="21"/>
                      <a:pt x="146" y="20"/>
                    </a:cubicBezTo>
                    <a:cubicBezTo>
                      <a:pt x="146" y="20"/>
                      <a:pt x="146" y="20"/>
                      <a:pt x="146" y="20"/>
                    </a:cubicBezTo>
                    <a:cubicBezTo>
                      <a:pt x="145" y="20"/>
                      <a:pt x="145" y="19"/>
                      <a:pt x="144" y="19"/>
                    </a:cubicBezTo>
                    <a:cubicBezTo>
                      <a:pt x="144" y="19"/>
                      <a:pt x="144" y="18"/>
                      <a:pt x="143" y="18"/>
                    </a:cubicBezTo>
                    <a:cubicBezTo>
                      <a:pt x="143" y="18"/>
                      <a:pt x="141" y="18"/>
                      <a:pt x="139" y="18"/>
                    </a:cubicBezTo>
                    <a:cubicBezTo>
                      <a:pt x="138" y="18"/>
                      <a:pt x="137" y="19"/>
                      <a:pt x="137" y="19"/>
                    </a:cubicBezTo>
                    <a:cubicBezTo>
                      <a:pt x="136" y="19"/>
                      <a:pt x="136" y="19"/>
                      <a:pt x="136" y="19"/>
                    </a:cubicBezTo>
                    <a:cubicBezTo>
                      <a:pt x="136" y="20"/>
                      <a:pt x="136" y="20"/>
                      <a:pt x="135" y="21"/>
                    </a:cubicBezTo>
                    <a:cubicBezTo>
                      <a:pt x="134" y="22"/>
                      <a:pt x="131" y="21"/>
                      <a:pt x="130" y="21"/>
                    </a:cubicBezTo>
                    <a:cubicBezTo>
                      <a:pt x="129" y="20"/>
                      <a:pt x="128" y="20"/>
                      <a:pt x="127" y="20"/>
                    </a:cubicBezTo>
                    <a:cubicBezTo>
                      <a:pt x="127" y="20"/>
                      <a:pt x="126" y="21"/>
                      <a:pt x="125" y="21"/>
                    </a:cubicBezTo>
                    <a:cubicBezTo>
                      <a:pt x="124" y="21"/>
                      <a:pt x="123" y="22"/>
                      <a:pt x="122" y="22"/>
                    </a:cubicBezTo>
                    <a:cubicBezTo>
                      <a:pt x="122" y="23"/>
                      <a:pt x="121" y="23"/>
                      <a:pt x="121" y="24"/>
                    </a:cubicBezTo>
                    <a:cubicBezTo>
                      <a:pt x="119" y="26"/>
                      <a:pt x="117" y="28"/>
                      <a:pt x="115" y="29"/>
                    </a:cubicBezTo>
                    <a:cubicBezTo>
                      <a:pt x="114" y="30"/>
                      <a:pt x="112" y="30"/>
                      <a:pt x="111" y="30"/>
                    </a:cubicBezTo>
                    <a:cubicBezTo>
                      <a:pt x="109" y="31"/>
                      <a:pt x="107" y="31"/>
                      <a:pt x="106" y="31"/>
                    </a:cubicBezTo>
                    <a:cubicBezTo>
                      <a:pt x="104" y="30"/>
                      <a:pt x="101" y="29"/>
                      <a:pt x="98" y="27"/>
                    </a:cubicBezTo>
                    <a:cubicBezTo>
                      <a:pt x="96" y="25"/>
                      <a:pt x="93" y="24"/>
                      <a:pt x="91" y="23"/>
                    </a:cubicBezTo>
                    <a:cubicBezTo>
                      <a:pt x="87" y="22"/>
                      <a:pt x="82" y="22"/>
                      <a:pt x="80" y="21"/>
                    </a:cubicBezTo>
                    <a:cubicBezTo>
                      <a:pt x="79" y="23"/>
                      <a:pt x="79" y="25"/>
                      <a:pt x="79" y="25"/>
                    </a:cubicBezTo>
                    <a:cubicBezTo>
                      <a:pt x="78" y="25"/>
                      <a:pt x="78" y="25"/>
                      <a:pt x="78" y="25"/>
                    </a:cubicBezTo>
                    <a:cubicBezTo>
                      <a:pt x="78" y="25"/>
                      <a:pt x="79" y="17"/>
                      <a:pt x="80" y="12"/>
                    </a:cubicBezTo>
                    <a:cubicBezTo>
                      <a:pt x="79" y="12"/>
                      <a:pt x="75" y="12"/>
                      <a:pt x="72" y="13"/>
                    </a:cubicBezTo>
                    <a:cubicBezTo>
                      <a:pt x="70" y="13"/>
                      <a:pt x="67" y="14"/>
                      <a:pt x="64" y="14"/>
                    </a:cubicBezTo>
                    <a:cubicBezTo>
                      <a:pt x="60" y="15"/>
                      <a:pt x="57" y="15"/>
                      <a:pt x="55" y="16"/>
                    </a:cubicBezTo>
                    <a:cubicBezTo>
                      <a:pt x="54" y="16"/>
                      <a:pt x="53" y="17"/>
                      <a:pt x="52" y="17"/>
                    </a:cubicBezTo>
                    <a:cubicBezTo>
                      <a:pt x="51" y="17"/>
                      <a:pt x="50" y="16"/>
                      <a:pt x="49" y="16"/>
                    </a:cubicBezTo>
                    <a:cubicBezTo>
                      <a:pt x="49" y="16"/>
                      <a:pt x="49" y="16"/>
                      <a:pt x="49" y="16"/>
                    </a:cubicBezTo>
                    <a:cubicBezTo>
                      <a:pt x="49" y="15"/>
                      <a:pt x="48" y="15"/>
                      <a:pt x="48" y="15"/>
                    </a:cubicBezTo>
                    <a:cubicBezTo>
                      <a:pt x="47" y="14"/>
                      <a:pt x="45" y="13"/>
                      <a:pt x="45" y="12"/>
                    </a:cubicBezTo>
                    <a:cubicBezTo>
                      <a:pt x="45" y="12"/>
                      <a:pt x="45" y="12"/>
                      <a:pt x="44" y="11"/>
                    </a:cubicBezTo>
                    <a:cubicBezTo>
                      <a:pt x="44" y="11"/>
                      <a:pt x="44" y="11"/>
                      <a:pt x="44" y="11"/>
                    </a:cubicBezTo>
                    <a:cubicBezTo>
                      <a:pt x="44" y="11"/>
                      <a:pt x="43" y="10"/>
                      <a:pt x="43" y="10"/>
                    </a:cubicBezTo>
                    <a:cubicBezTo>
                      <a:pt x="43" y="9"/>
                      <a:pt x="44" y="9"/>
                      <a:pt x="45" y="8"/>
                    </a:cubicBezTo>
                    <a:cubicBezTo>
                      <a:pt x="46" y="8"/>
                      <a:pt x="46" y="8"/>
                      <a:pt x="46" y="8"/>
                    </a:cubicBezTo>
                    <a:cubicBezTo>
                      <a:pt x="46" y="8"/>
                      <a:pt x="46" y="7"/>
                      <a:pt x="45" y="7"/>
                    </a:cubicBezTo>
                    <a:cubicBezTo>
                      <a:pt x="45" y="7"/>
                      <a:pt x="45" y="6"/>
                      <a:pt x="45" y="6"/>
                    </a:cubicBezTo>
                    <a:cubicBezTo>
                      <a:pt x="44" y="6"/>
                      <a:pt x="45" y="5"/>
                      <a:pt x="45" y="5"/>
                    </a:cubicBezTo>
                    <a:cubicBezTo>
                      <a:pt x="45" y="5"/>
                      <a:pt x="45" y="5"/>
                      <a:pt x="45" y="5"/>
                    </a:cubicBezTo>
                    <a:cubicBezTo>
                      <a:pt x="46" y="4"/>
                      <a:pt x="46" y="4"/>
                      <a:pt x="46" y="3"/>
                    </a:cubicBezTo>
                    <a:cubicBezTo>
                      <a:pt x="46" y="3"/>
                      <a:pt x="45" y="2"/>
                      <a:pt x="44" y="1"/>
                    </a:cubicBezTo>
                    <a:cubicBezTo>
                      <a:pt x="43" y="0"/>
                      <a:pt x="43" y="0"/>
                      <a:pt x="42" y="0"/>
                    </a:cubicBezTo>
                    <a:cubicBezTo>
                      <a:pt x="42" y="0"/>
                      <a:pt x="40" y="1"/>
                      <a:pt x="38" y="2"/>
                    </a:cubicBezTo>
                    <a:cubicBezTo>
                      <a:pt x="38" y="2"/>
                      <a:pt x="37" y="3"/>
                      <a:pt x="36" y="3"/>
                    </a:cubicBezTo>
                    <a:cubicBezTo>
                      <a:pt x="36" y="4"/>
                      <a:pt x="35" y="4"/>
                      <a:pt x="34" y="5"/>
                    </a:cubicBezTo>
                    <a:cubicBezTo>
                      <a:pt x="33" y="5"/>
                      <a:pt x="32" y="6"/>
                      <a:pt x="32" y="6"/>
                    </a:cubicBezTo>
                    <a:cubicBezTo>
                      <a:pt x="32" y="7"/>
                      <a:pt x="31" y="7"/>
                      <a:pt x="30" y="8"/>
                    </a:cubicBezTo>
                    <a:cubicBezTo>
                      <a:pt x="29" y="9"/>
                      <a:pt x="28" y="10"/>
                      <a:pt x="27" y="10"/>
                    </a:cubicBezTo>
                    <a:cubicBezTo>
                      <a:pt x="27" y="11"/>
                      <a:pt x="24" y="11"/>
                      <a:pt x="23" y="11"/>
                    </a:cubicBezTo>
                    <a:cubicBezTo>
                      <a:pt x="23" y="11"/>
                      <a:pt x="23" y="11"/>
                      <a:pt x="22" y="11"/>
                    </a:cubicBezTo>
                    <a:cubicBezTo>
                      <a:pt x="22" y="11"/>
                      <a:pt x="20" y="10"/>
                      <a:pt x="19" y="10"/>
                    </a:cubicBezTo>
                    <a:cubicBezTo>
                      <a:pt x="17" y="10"/>
                      <a:pt x="16" y="9"/>
                      <a:pt x="15" y="9"/>
                    </a:cubicBezTo>
                    <a:cubicBezTo>
                      <a:pt x="15" y="9"/>
                      <a:pt x="14" y="8"/>
                      <a:pt x="13" y="7"/>
                    </a:cubicBezTo>
                    <a:cubicBezTo>
                      <a:pt x="13" y="7"/>
                      <a:pt x="12" y="6"/>
                      <a:pt x="11" y="5"/>
                    </a:cubicBezTo>
                    <a:cubicBezTo>
                      <a:pt x="10" y="4"/>
                      <a:pt x="10" y="3"/>
                      <a:pt x="9" y="2"/>
                    </a:cubicBezTo>
                    <a:cubicBezTo>
                      <a:pt x="8" y="1"/>
                      <a:pt x="7" y="0"/>
                      <a:pt x="7" y="0"/>
                    </a:cubicBezTo>
                    <a:cubicBezTo>
                      <a:pt x="6" y="0"/>
                      <a:pt x="5" y="0"/>
                      <a:pt x="4" y="0"/>
                    </a:cubicBezTo>
                    <a:cubicBezTo>
                      <a:pt x="4" y="0"/>
                      <a:pt x="4" y="1"/>
                      <a:pt x="4" y="1"/>
                    </a:cubicBezTo>
                    <a:cubicBezTo>
                      <a:pt x="4" y="2"/>
                      <a:pt x="4" y="3"/>
                      <a:pt x="4" y="3"/>
                    </a:cubicBezTo>
                    <a:cubicBezTo>
                      <a:pt x="3" y="4"/>
                      <a:pt x="2" y="4"/>
                      <a:pt x="1" y="4"/>
                    </a:cubicBezTo>
                    <a:cubicBezTo>
                      <a:pt x="0" y="4"/>
                      <a:pt x="0" y="4"/>
                      <a:pt x="0" y="4"/>
                    </a:cubicBezTo>
                    <a:cubicBezTo>
                      <a:pt x="0" y="4"/>
                      <a:pt x="0" y="4"/>
                      <a:pt x="0" y="4"/>
                    </a:cubicBezTo>
                    <a:cubicBezTo>
                      <a:pt x="0" y="5"/>
                      <a:pt x="0" y="5"/>
                      <a:pt x="0" y="6"/>
                    </a:cubicBezTo>
                    <a:cubicBezTo>
                      <a:pt x="1" y="7"/>
                      <a:pt x="1" y="8"/>
                      <a:pt x="1" y="9"/>
                    </a:cubicBezTo>
                    <a:cubicBezTo>
                      <a:pt x="1" y="9"/>
                      <a:pt x="1" y="9"/>
                      <a:pt x="2" y="9"/>
                    </a:cubicBezTo>
                    <a:cubicBezTo>
                      <a:pt x="2" y="9"/>
                      <a:pt x="3" y="10"/>
                      <a:pt x="3" y="10"/>
                    </a:cubicBezTo>
                    <a:cubicBezTo>
                      <a:pt x="4" y="11"/>
                      <a:pt x="3" y="13"/>
                      <a:pt x="3" y="14"/>
                    </a:cubicBezTo>
                    <a:cubicBezTo>
                      <a:pt x="3" y="15"/>
                      <a:pt x="3" y="16"/>
                      <a:pt x="3" y="16"/>
                    </a:cubicBezTo>
                    <a:cubicBezTo>
                      <a:pt x="3" y="16"/>
                      <a:pt x="3" y="16"/>
                      <a:pt x="4" y="16"/>
                    </a:cubicBezTo>
                    <a:cubicBezTo>
                      <a:pt x="4" y="16"/>
                      <a:pt x="4" y="16"/>
                      <a:pt x="5" y="16"/>
                    </a:cubicBezTo>
                    <a:cubicBezTo>
                      <a:pt x="5" y="16"/>
                      <a:pt x="5" y="17"/>
                      <a:pt x="4" y="19"/>
                    </a:cubicBezTo>
                    <a:cubicBezTo>
                      <a:pt x="4" y="19"/>
                      <a:pt x="4" y="19"/>
                      <a:pt x="4" y="19"/>
                    </a:cubicBezTo>
                    <a:cubicBezTo>
                      <a:pt x="4" y="19"/>
                      <a:pt x="4" y="20"/>
                      <a:pt x="3" y="20"/>
                    </a:cubicBezTo>
                    <a:cubicBezTo>
                      <a:pt x="3" y="21"/>
                      <a:pt x="2" y="22"/>
                      <a:pt x="2" y="23"/>
                    </a:cubicBezTo>
                    <a:cubicBezTo>
                      <a:pt x="2" y="23"/>
                      <a:pt x="2" y="23"/>
                      <a:pt x="2" y="23"/>
                    </a:cubicBezTo>
                    <a:cubicBezTo>
                      <a:pt x="2" y="23"/>
                      <a:pt x="3" y="23"/>
                      <a:pt x="4" y="24"/>
                    </a:cubicBezTo>
                    <a:cubicBezTo>
                      <a:pt x="5" y="24"/>
                      <a:pt x="6" y="24"/>
                      <a:pt x="6" y="24"/>
                    </a:cubicBezTo>
                    <a:cubicBezTo>
                      <a:pt x="6" y="25"/>
                      <a:pt x="6" y="26"/>
                      <a:pt x="6" y="27"/>
                    </a:cubicBezTo>
                    <a:cubicBezTo>
                      <a:pt x="6" y="27"/>
                      <a:pt x="6" y="28"/>
                      <a:pt x="6" y="28"/>
                    </a:cubicBezTo>
                    <a:cubicBezTo>
                      <a:pt x="6" y="28"/>
                      <a:pt x="7" y="28"/>
                      <a:pt x="7" y="29"/>
                    </a:cubicBezTo>
                    <a:cubicBezTo>
                      <a:pt x="7" y="29"/>
                      <a:pt x="8" y="29"/>
                      <a:pt x="8" y="30"/>
                    </a:cubicBezTo>
                    <a:cubicBezTo>
                      <a:pt x="8" y="30"/>
                      <a:pt x="8" y="30"/>
                      <a:pt x="8" y="31"/>
                    </a:cubicBezTo>
                    <a:cubicBezTo>
                      <a:pt x="8" y="31"/>
                      <a:pt x="8" y="32"/>
                      <a:pt x="8" y="32"/>
                    </a:cubicBezTo>
                    <a:cubicBezTo>
                      <a:pt x="8" y="32"/>
                      <a:pt x="8" y="32"/>
                      <a:pt x="9" y="33"/>
                    </a:cubicBezTo>
                    <a:cubicBezTo>
                      <a:pt x="9" y="33"/>
                      <a:pt x="9" y="33"/>
                      <a:pt x="9" y="33"/>
                    </a:cubicBezTo>
                    <a:cubicBezTo>
                      <a:pt x="9" y="33"/>
                      <a:pt x="9" y="33"/>
                      <a:pt x="9" y="34"/>
                    </a:cubicBezTo>
                    <a:cubicBezTo>
                      <a:pt x="10" y="34"/>
                      <a:pt x="9" y="35"/>
                      <a:pt x="9" y="36"/>
                    </a:cubicBezTo>
                    <a:cubicBezTo>
                      <a:pt x="9" y="36"/>
                      <a:pt x="9" y="37"/>
                      <a:pt x="9" y="37"/>
                    </a:cubicBezTo>
                    <a:cubicBezTo>
                      <a:pt x="9" y="37"/>
                      <a:pt x="9" y="37"/>
                      <a:pt x="10" y="37"/>
                    </a:cubicBezTo>
                    <a:cubicBezTo>
                      <a:pt x="10" y="37"/>
                      <a:pt x="11" y="38"/>
                      <a:pt x="11" y="38"/>
                    </a:cubicBezTo>
                    <a:cubicBezTo>
                      <a:pt x="11" y="38"/>
                      <a:pt x="11" y="39"/>
                      <a:pt x="11" y="39"/>
                    </a:cubicBezTo>
                    <a:cubicBezTo>
                      <a:pt x="11" y="40"/>
                      <a:pt x="11" y="40"/>
                      <a:pt x="11" y="40"/>
                    </a:cubicBezTo>
                    <a:cubicBezTo>
                      <a:pt x="11" y="40"/>
                      <a:pt x="11" y="40"/>
                      <a:pt x="12" y="40"/>
                    </a:cubicBezTo>
                    <a:cubicBezTo>
                      <a:pt x="12" y="40"/>
                      <a:pt x="12" y="40"/>
                      <a:pt x="12" y="40"/>
                    </a:cubicBezTo>
                    <a:cubicBezTo>
                      <a:pt x="12" y="41"/>
                      <a:pt x="13" y="41"/>
                      <a:pt x="13" y="41"/>
                    </a:cubicBezTo>
                    <a:cubicBezTo>
                      <a:pt x="13" y="42"/>
                      <a:pt x="14" y="43"/>
                      <a:pt x="14" y="44"/>
                    </a:cubicBezTo>
                    <a:cubicBezTo>
                      <a:pt x="14" y="45"/>
                      <a:pt x="14" y="47"/>
                      <a:pt x="14" y="47"/>
                    </a:cubicBezTo>
                    <a:cubicBezTo>
                      <a:pt x="14" y="47"/>
                      <a:pt x="15" y="47"/>
                      <a:pt x="15" y="47"/>
                    </a:cubicBezTo>
                    <a:cubicBezTo>
                      <a:pt x="15" y="46"/>
                      <a:pt x="15" y="46"/>
                      <a:pt x="16" y="46"/>
                    </a:cubicBezTo>
                    <a:cubicBezTo>
                      <a:pt x="16" y="46"/>
                      <a:pt x="17" y="47"/>
                      <a:pt x="18" y="48"/>
                    </a:cubicBezTo>
                    <a:cubicBezTo>
                      <a:pt x="18" y="48"/>
                      <a:pt x="19" y="49"/>
                      <a:pt x="19" y="49"/>
                    </a:cubicBezTo>
                    <a:cubicBezTo>
                      <a:pt x="19" y="49"/>
                      <a:pt x="19" y="49"/>
                      <a:pt x="20" y="48"/>
                    </a:cubicBezTo>
                    <a:cubicBezTo>
                      <a:pt x="21" y="48"/>
                      <a:pt x="22" y="48"/>
                      <a:pt x="23" y="48"/>
                    </a:cubicBezTo>
                    <a:cubicBezTo>
                      <a:pt x="23" y="48"/>
                      <a:pt x="23" y="48"/>
                      <a:pt x="23" y="48"/>
                    </a:cubicBezTo>
                    <a:cubicBezTo>
                      <a:pt x="24" y="48"/>
                      <a:pt x="24" y="48"/>
                      <a:pt x="25" y="49"/>
                    </a:cubicBezTo>
                    <a:cubicBezTo>
                      <a:pt x="25" y="49"/>
                      <a:pt x="25" y="49"/>
                      <a:pt x="25" y="50"/>
                    </a:cubicBezTo>
                    <a:cubicBezTo>
                      <a:pt x="25" y="50"/>
                      <a:pt x="25" y="50"/>
                      <a:pt x="25" y="50"/>
                    </a:cubicBezTo>
                    <a:cubicBezTo>
                      <a:pt x="25" y="50"/>
                      <a:pt x="24" y="51"/>
                      <a:pt x="23" y="51"/>
                    </a:cubicBezTo>
                    <a:cubicBezTo>
                      <a:pt x="23" y="51"/>
                      <a:pt x="22" y="51"/>
                      <a:pt x="22" y="51"/>
                    </a:cubicBezTo>
                    <a:cubicBezTo>
                      <a:pt x="22" y="51"/>
                      <a:pt x="22" y="52"/>
                      <a:pt x="22" y="53"/>
                    </a:cubicBezTo>
                    <a:cubicBezTo>
                      <a:pt x="22" y="53"/>
                      <a:pt x="22" y="53"/>
                      <a:pt x="22" y="54"/>
                    </a:cubicBezTo>
                    <a:cubicBezTo>
                      <a:pt x="22" y="54"/>
                      <a:pt x="22" y="54"/>
                      <a:pt x="22" y="54"/>
                    </a:cubicBezTo>
                    <a:cubicBezTo>
                      <a:pt x="23" y="55"/>
                      <a:pt x="23" y="55"/>
                      <a:pt x="23" y="56"/>
                    </a:cubicBezTo>
                    <a:cubicBezTo>
                      <a:pt x="24" y="56"/>
                      <a:pt x="24" y="57"/>
                      <a:pt x="24" y="57"/>
                    </a:cubicBezTo>
                    <a:cubicBezTo>
                      <a:pt x="24" y="57"/>
                      <a:pt x="24" y="58"/>
                      <a:pt x="24" y="58"/>
                    </a:cubicBezTo>
                    <a:cubicBezTo>
                      <a:pt x="23" y="59"/>
                      <a:pt x="22" y="59"/>
                      <a:pt x="22" y="59"/>
                    </a:cubicBezTo>
                    <a:cubicBezTo>
                      <a:pt x="21" y="59"/>
                      <a:pt x="21" y="59"/>
                      <a:pt x="21" y="59"/>
                    </a:cubicBezTo>
                    <a:cubicBezTo>
                      <a:pt x="21" y="59"/>
                      <a:pt x="21" y="59"/>
                      <a:pt x="20" y="60"/>
                    </a:cubicBezTo>
                    <a:cubicBezTo>
                      <a:pt x="20" y="60"/>
                      <a:pt x="19" y="61"/>
                      <a:pt x="19" y="61"/>
                    </a:cubicBezTo>
                    <a:cubicBezTo>
                      <a:pt x="19" y="61"/>
                      <a:pt x="19" y="62"/>
                      <a:pt x="19" y="62"/>
                    </a:cubicBezTo>
                    <a:cubicBezTo>
                      <a:pt x="19" y="63"/>
                      <a:pt x="19" y="65"/>
                      <a:pt x="19" y="65"/>
                    </a:cubicBezTo>
                    <a:cubicBezTo>
                      <a:pt x="18" y="66"/>
                      <a:pt x="17" y="65"/>
                      <a:pt x="17" y="65"/>
                    </a:cubicBezTo>
                    <a:cubicBezTo>
                      <a:pt x="16" y="65"/>
                      <a:pt x="16" y="65"/>
                      <a:pt x="16" y="65"/>
                    </a:cubicBezTo>
                    <a:cubicBezTo>
                      <a:pt x="16" y="65"/>
                      <a:pt x="16" y="65"/>
                      <a:pt x="16" y="65"/>
                    </a:cubicBezTo>
                    <a:cubicBezTo>
                      <a:pt x="16" y="65"/>
                      <a:pt x="16" y="65"/>
                      <a:pt x="16" y="65"/>
                    </a:cubicBezTo>
                    <a:cubicBezTo>
                      <a:pt x="16" y="65"/>
                      <a:pt x="16" y="65"/>
                      <a:pt x="15" y="66"/>
                    </a:cubicBezTo>
                    <a:cubicBezTo>
                      <a:pt x="15" y="66"/>
                      <a:pt x="16" y="67"/>
                      <a:pt x="16" y="67"/>
                    </a:cubicBezTo>
                    <a:cubicBezTo>
                      <a:pt x="16" y="67"/>
                      <a:pt x="17" y="67"/>
                      <a:pt x="17" y="68"/>
                    </a:cubicBezTo>
                    <a:cubicBezTo>
                      <a:pt x="17" y="68"/>
                      <a:pt x="16" y="68"/>
                      <a:pt x="16" y="69"/>
                    </a:cubicBezTo>
                    <a:cubicBezTo>
                      <a:pt x="16" y="70"/>
                      <a:pt x="15" y="72"/>
                      <a:pt x="15" y="72"/>
                    </a:cubicBezTo>
                    <a:cubicBezTo>
                      <a:pt x="15" y="73"/>
                      <a:pt x="16" y="74"/>
                      <a:pt x="17" y="75"/>
                    </a:cubicBezTo>
                    <a:cubicBezTo>
                      <a:pt x="18" y="75"/>
                      <a:pt x="18" y="76"/>
                      <a:pt x="19" y="76"/>
                    </a:cubicBezTo>
                    <a:cubicBezTo>
                      <a:pt x="19" y="76"/>
                      <a:pt x="19" y="76"/>
                      <a:pt x="20" y="76"/>
                    </a:cubicBezTo>
                    <a:cubicBezTo>
                      <a:pt x="20" y="76"/>
                      <a:pt x="21" y="76"/>
                      <a:pt x="21" y="76"/>
                    </a:cubicBezTo>
                    <a:cubicBezTo>
                      <a:pt x="22" y="77"/>
                      <a:pt x="22" y="78"/>
                      <a:pt x="21" y="79"/>
                    </a:cubicBezTo>
                    <a:cubicBezTo>
                      <a:pt x="21" y="79"/>
                      <a:pt x="21" y="79"/>
                      <a:pt x="21" y="79"/>
                    </a:cubicBezTo>
                    <a:cubicBezTo>
                      <a:pt x="21" y="79"/>
                      <a:pt x="21" y="79"/>
                      <a:pt x="21" y="79"/>
                    </a:cubicBezTo>
                    <a:cubicBezTo>
                      <a:pt x="21" y="79"/>
                      <a:pt x="21" y="79"/>
                      <a:pt x="21" y="79"/>
                    </a:cubicBezTo>
                    <a:cubicBezTo>
                      <a:pt x="21" y="79"/>
                      <a:pt x="21" y="80"/>
                      <a:pt x="22" y="81"/>
                    </a:cubicBezTo>
                    <a:cubicBezTo>
                      <a:pt x="22" y="81"/>
                      <a:pt x="22" y="81"/>
                      <a:pt x="22" y="81"/>
                    </a:cubicBezTo>
                    <a:cubicBezTo>
                      <a:pt x="22" y="82"/>
                      <a:pt x="22" y="84"/>
                      <a:pt x="23" y="84"/>
                    </a:cubicBezTo>
                    <a:cubicBezTo>
                      <a:pt x="23" y="85"/>
                      <a:pt x="24" y="85"/>
                      <a:pt x="24" y="85"/>
                    </a:cubicBezTo>
                    <a:cubicBezTo>
                      <a:pt x="25" y="85"/>
                      <a:pt x="26" y="85"/>
                      <a:pt x="27" y="85"/>
                    </a:cubicBezTo>
                    <a:cubicBezTo>
                      <a:pt x="28" y="85"/>
                      <a:pt x="29" y="86"/>
                      <a:pt x="30" y="87"/>
                    </a:cubicBezTo>
                    <a:cubicBezTo>
                      <a:pt x="32" y="88"/>
                      <a:pt x="34" y="90"/>
                      <a:pt x="34" y="90"/>
                    </a:cubicBezTo>
                    <a:cubicBezTo>
                      <a:pt x="34" y="91"/>
                      <a:pt x="34" y="90"/>
                      <a:pt x="35" y="90"/>
                    </a:cubicBezTo>
                    <a:cubicBezTo>
                      <a:pt x="35" y="90"/>
                      <a:pt x="35" y="90"/>
                      <a:pt x="35" y="90"/>
                    </a:cubicBezTo>
                    <a:cubicBezTo>
                      <a:pt x="35" y="90"/>
                      <a:pt x="36" y="90"/>
                      <a:pt x="36" y="90"/>
                    </a:cubicBezTo>
                    <a:cubicBezTo>
                      <a:pt x="36" y="90"/>
                      <a:pt x="36" y="90"/>
                      <a:pt x="36" y="90"/>
                    </a:cubicBezTo>
                    <a:cubicBezTo>
                      <a:pt x="36" y="90"/>
                      <a:pt x="38" y="92"/>
                      <a:pt x="39" y="95"/>
                    </a:cubicBezTo>
                    <a:cubicBezTo>
                      <a:pt x="40" y="97"/>
                      <a:pt x="42" y="99"/>
                      <a:pt x="42" y="99"/>
                    </a:cubicBezTo>
                    <a:cubicBezTo>
                      <a:pt x="42" y="100"/>
                      <a:pt x="41" y="100"/>
                      <a:pt x="41" y="101"/>
                    </a:cubicBezTo>
                    <a:cubicBezTo>
                      <a:pt x="41" y="102"/>
                      <a:pt x="41" y="102"/>
                      <a:pt x="40" y="103"/>
                    </a:cubicBezTo>
                    <a:cubicBezTo>
                      <a:pt x="40" y="103"/>
                      <a:pt x="40" y="104"/>
                      <a:pt x="40" y="105"/>
                    </a:cubicBezTo>
                    <a:cubicBezTo>
                      <a:pt x="40" y="107"/>
                      <a:pt x="40" y="108"/>
                      <a:pt x="40" y="108"/>
                    </a:cubicBezTo>
                    <a:cubicBezTo>
                      <a:pt x="40" y="108"/>
                      <a:pt x="41" y="108"/>
                      <a:pt x="41" y="108"/>
                    </a:cubicBezTo>
                    <a:cubicBezTo>
                      <a:pt x="42" y="108"/>
                      <a:pt x="43" y="108"/>
                      <a:pt x="43" y="108"/>
                    </a:cubicBezTo>
                    <a:cubicBezTo>
                      <a:pt x="43" y="108"/>
                      <a:pt x="43" y="108"/>
                      <a:pt x="43" y="108"/>
                    </a:cubicBezTo>
                    <a:cubicBezTo>
                      <a:pt x="44" y="108"/>
                      <a:pt x="44" y="110"/>
                      <a:pt x="44" y="112"/>
                    </a:cubicBezTo>
                    <a:cubicBezTo>
                      <a:pt x="44" y="113"/>
                      <a:pt x="44" y="114"/>
                      <a:pt x="44" y="115"/>
                    </a:cubicBezTo>
                    <a:cubicBezTo>
                      <a:pt x="44" y="116"/>
                      <a:pt x="44" y="116"/>
                      <a:pt x="45" y="116"/>
                    </a:cubicBezTo>
                    <a:cubicBezTo>
                      <a:pt x="46" y="117"/>
                      <a:pt x="47" y="117"/>
                      <a:pt x="48" y="118"/>
                    </a:cubicBezTo>
                    <a:cubicBezTo>
                      <a:pt x="49" y="119"/>
                      <a:pt x="50" y="120"/>
                      <a:pt x="50" y="121"/>
                    </a:cubicBezTo>
                    <a:cubicBezTo>
                      <a:pt x="50" y="121"/>
                      <a:pt x="50" y="121"/>
                      <a:pt x="50" y="12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04" name="Freeform 516"/>
              <p:cNvSpPr>
                <a:spLocks/>
              </p:cNvSpPr>
              <p:nvPr/>
            </p:nvSpPr>
            <p:spPr bwMode="auto">
              <a:xfrm>
                <a:off x="5821362" y="3094038"/>
                <a:ext cx="417513" cy="371475"/>
              </a:xfrm>
              <a:custGeom>
                <a:avLst/>
                <a:gdLst>
                  <a:gd name="T0" fmla="*/ 15 w 181"/>
                  <a:gd name="T1" fmla="*/ 144 h 161"/>
                  <a:gd name="T2" fmla="*/ 33 w 181"/>
                  <a:gd name="T3" fmla="*/ 141 h 161"/>
                  <a:gd name="T4" fmla="*/ 48 w 181"/>
                  <a:gd name="T5" fmla="*/ 141 h 161"/>
                  <a:gd name="T6" fmla="*/ 64 w 181"/>
                  <a:gd name="T7" fmla="*/ 143 h 161"/>
                  <a:gd name="T8" fmla="*/ 78 w 181"/>
                  <a:gd name="T9" fmla="*/ 159 h 161"/>
                  <a:gd name="T10" fmla="*/ 85 w 181"/>
                  <a:gd name="T11" fmla="*/ 156 h 161"/>
                  <a:gd name="T12" fmla="*/ 102 w 181"/>
                  <a:gd name="T13" fmla="*/ 153 h 161"/>
                  <a:gd name="T14" fmla="*/ 109 w 181"/>
                  <a:gd name="T15" fmla="*/ 153 h 161"/>
                  <a:gd name="T16" fmla="*/ 111 w 181"/>
                  <a:gd name="T17" fmla="*/ 152 h 161"/>
                  <a:gd name="T18" fmla="*/ 108 w 181"/>
                  <a:gd name="T19" fmla="*/ 138 h 161"/>
                  <a:gd name="T20" fmla="*/ 101 w 181"/>
                  <a:gd name="T21" fmla="*/ 132 h 161"/>
                  <a:gd name="T22" fmla="*/ 94 w 181"/>
                  <a:gd name="T23" fmla="*/ 125 h 161"/>
                  <a:gd name="T24" fmla="*/ 103 w 181"/>
                  <a:gd name="T25" fmla="*/ 111 h 161"/>
                  <a:gd name="T26" fmla="*/ 110 w 181"/>
                  <a:gd name="T27" fmla="*/ 112 h 161"/>
                  <a:gd name="T28" fmla="*/ 127 w 181"/>
                  <a:gd name="T29" fmla="*/ 99 h 161"/>
                  <a:gd name="T30" fmla="*/ 141 w 181"/>
                  <a:gd name="T31" fmla="*/ 85 h 161"/>
                  <a:gd name="T32" fmla="*/ 144 w 181"/>
                  <a:gd name="T33" fmla="*/ 79 h 161"/>
                  <a:gd name="T34" fmla="*/ 150 w 181"/>
                  <a:gd name="T35" fmla="*/ 65 h 161"/>
                  <a:gd name="T36" fmla="*/ 159 w 181"/>
                  <a:gd name="T37" fmla="*/ 58 h 161"/>
                  <a:gd name="T38" fmla="*/ 152 w 181"/>
                  <a:gd name="T39" fmla="*/ 53 h 161"/>
                  <a:gd name="T40" fmla="*/ 144 w 181"/>
                  <a:gd name="T41" fmla="*/ 47 h 161"/>
                  <a:gd name="T42" fmla="*/ 144 w 181"/>
                  <a:gd name="T43" fmla="*/ 39 h 161"/>
                  <a:gd name="T44" fmla="*/ 144 w 181"/>
                  <a:gd name="T45" fmla="*/ 36 h 161"/>
                  <a:gd name="T46" fmla="*/ 142 w 181"/>
                  <a:gd name="T47" fmla="*/ 33 h 161"/>
                  <a:gd name="T48" fmla="*/ 148 w 181"/>
                  <a:gd name="T49" fmla="*/ 27 h 161"/>
                  <a:gd name="T50" fmla="*/ 159 w 181"/>
                  <a:gd name="T51" fmla="*/ 29 h 161"/>
                  <a:gd name="T52" fmla="*/ 169 w 181"/>
                  <a:gd name="T53" fmla="*/ 28 h 161"/>
                  <a:gd name="T54" fmla="*/ 181 w 181"/>
                  <a:gd name="T55" fmla="*/ 18 h 161"/>
                  <a:gd name="T56" fmla="*/ 172 w 181"/>
                  <a:gd name="T57" fmla="*/ 13 h 161"/>
                  <a:gd name="T58" fmla="*/ 165 w 181"/>
                  <a:gd name="T59" fmla="*/ 11 h 161"/>
                  <a:gd name="T60" fmla="*/ 160 w 181"/>
                  <a:gd name="T61" fmla="*/ 1 h 161"/>
                  <a:gd name="T62" fmla="*/ 150 w 181"/>
                  <a:gd name="T63" fmla="*/ 0 h 161"/>
                  <a:gd name="T64" fmla="*/ 134 w 181"/>
                  <a:gd name="T65" fmla="*/ 3 h 161"/>
                  <a:gd name="T66" fmla="*/ 120 w 181"/>
                  <a:gd name="T67" fmla="*/ 8 h 161"/>
                  <a:gd name="T68" fmla="*/ 116 w 181"/>
                  <a:gd name="T69" fmla="*/ 13 h 161"/>
                  <a:gd name="T70" fmla="*/ 118 w 181"/>
                  <a:gd name="T71" fmla="*/ 22 h 161"/>
                  <a:gd name="T72" fmla="*/ 115 w 181"/>
                  <a:gd name="T73" fmla="*/ 26 h 161"/>
                  <a:gd name="T74" fmla="*/ 111 w 181"/>
                  <a:gd name="T75" fmla="*/ 30 h 161"/>
                  <a:gd name="T76" fmla="*/ 112 w 181"/>
                  <a:gd name="T77" fmla="*/ 36 h 161"/>
                  <a:gd name="T78" fmla="*/ 101 w 181"/>
                  <a:gd name="T79" fmla="*/ 37 h 161"/>
                  <a:gd name="T80" fmla="*/ 103 w 181"/>
                  <a:gd name="T81" fmla="*/ 43 h 161"/>
                  <a:gd name="T82" fmla="*/ 96 w 181"/>
                  <a:gd name="T83" fmla="*/ 49 h 161"/>
                  <a:gd name="T84" fmla="*/ 94 w 181"/>
                  <a:gd name="T85" fmla="*/ 53 h 161"/>
                  <a:gd name="T86" fmla="*/ 90 w 181"/>
                  <a:gd name="T87" fmla="*/ 66 h 161"/>
                  <a:gd name="T88" fmla="*/ 82 w 181"/>
                  <a:gd name="T89" fmla="*/ 65 h 161"/>
                  <a:gd name="T90" fmla="*/ 74 w 181"/>
                  <a:gd name="T91" fmla="*/ 68 h 161"/>
                  <a:gd name="T92" fmla="*/ 76 w 181"/>
                  <a:gd name="T93" fmla="*/ 70 h 161"/>
                  <a:gd name="T94" fmla="*/ 65 w 181"/>
                  <a:gd name="T95" fmla="*/ 72 h 161"/>
                  <a:gd name="T96" fmla="*/ 59 w 181"/>
                  <a:gd name="T97" fmla="*/ 83 h 161"/>
                  <a:gd name="T98" fmla="*/ 59 w 181"/>
                  <a:gd name="T99" fmla="*/ 88 h 161"/>
                  <a:gd name="T100" fmla="*/ 37 w 181"/>
                  <a:gd name="T101" fmla="*/ 93 h 161"/>
                  <a:gd name="T102" fmla="*/ 19 w 181"/>
                  <a:gd name="T103" fmla="*/ 93 h 161"/>
                  <a:gd name="T104" fmla="*/ 17 w 181"/>
                  <a:gd name="T105" fmla="*/ 106 h 161"/>
                  <a:gd name="T106" fmla="*/ 25 w 181"/>
                  <a:gd name="T107" fmla="*/ 127 h 161"/>
                  <a:gd name="T108" fmla="*/ 9 w 181"/>
                  <a:gd name="T10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161">
                    <a:moveTo>
                      <a:pt x="8" y="143"/>
                    </a:moveTo>
                    <a:cubicBezTo>
                      <a:pt x="8" y="143"/>
                      <a:pt x="8" y="143"/>
                      <a:pt x="8" y="143"/>
                    </a:cubicBezTo>
                    <a:cubicBezTo>
                      <a:pt x="9" y="143"/>
                      <a:pt x="9" y="144"/>
                      <a:pt x="9" y="145"/>
                    </a:cubicBezTo>
                    <a:cubicBezTo>
                      <a:pt x="10" y="145"/>
                      <a:pt x="13" y="143"/>
                      <a:pt x="14" y="143"/>
                    </a:cubicBezTo>
                    <a:cubicBezTo>
                      <a:pt x="15" y="143"/>
                      <a:pt x="15" y="144"/>
                      <a:pt x="15" y="144"/>
                    </a:cubicBezTo>
                    <a:cubicBezTo>
                      <a:pt x="16" y="145"/>
                      <a:pt x="18" y="143"/>
                      <a:pt x="18" y="143"/>
                    </a:cubicBezTo>
                    <a:cubicBezTo>
                      <a:pt x="19" y="142"/>
                      <a:pt x="21" y="142"/>
                      <a:pt x="22" y="142"/>
                    </a:cubicBezTo>
                    <a:cubicBezTo>
                      <a:pt x="24" y="143"/>
                      <a:pt x="27" y="143"/>
                      <a:pt x="28" y="143"/>
                    </a:cubicBezTo>
                    <a:cubicBezTo>
                      <a:pt x="29" y="143"/>
                      <a:pt x="29" y="142"/>
                      <a:pt x="30" y="142"/>
                    </a:cubicBezTo>
                    <a:cubicBezTo>
                      <a:pt x="31" y="141"/>
                      <a:pt x="32" y="141"/>
                      <a:pt x="33" y="141"/>
                    </a:cubicBezTo>
                    <a:cubicBezTo>
                      <a:pt x="34" y="142"/>
                      <a:pt x="34" y="140"/>
                      <a:pt x="35" y="140"/>
                    </a:cubicBezTo>
                    <a:cubicBezTo>
                      <a:pt x="36" y="139"/>
                      <a:pt x="36" y="141"/>
                      <a:pt x="36" y="141"/>
                    </a:cubicBezTo>
                    <a:cubicBezTo>
                      <a:pt x="36" y="142"/>
                      <a:pt x="38" y="142"/>
                      <a:pt x="39" y="142"/>
                    </a:cubicBezTo>
                    <a:cubicBezTo>
                      <a:pt x="40" y="142"/>
                      <a:pt x="41" y="143"/>
                      <a:pt x="42" y="143"/>
                    </a:cubicBezTo>
                    <a:cubicBezTo>
                      <a:pt x="42" y="143"/>
                      <a:pt x="46" y="142"/>
                      <a:pt x="48" y="141"/>
                    </a:cubicBezTo>
                    <a:cubicBezTo>
                      <a:pt x="49" y="141"/>
                      <a:pt x="54" y="141"/>
                      <a:pt x="56" y="141"/>
                    </a:cubicBezTo>
                    <a:cubicBezTo>
                      <a:pt x="57" y="141"/>
                      <a:pt x="59" y="141"/>
                      <a:pt x="60" y="140"/>
                    </a:cubicBezTo>
                    <a:cubicBezTo>
                      <a:pt x="61" y="140"/>
                      <a:pt x="60" y="138"/>
                      <a:pt x="61" y="138"/>
                    </a:cubicBezTo>
                    <a:cubicBezTo>
                      <a:pt x="61" y="138"/>
                      <a:pt x="62" y="140"/>
                      <a:pt x="63" y="141"/>
                    </a:cubicBezTo>
                    <a:cubicBezTo>
                      <a:pt x="63" y="142"/>
                      <a:pt x="64" y="143"/>
                      <a:pt x="64" y="143"/>
                    </a:cubicBezTo>
                    <a:cubicBezTo>
                      <a:pt x="64" y="144"/>
                      <a:pt x="64" y="146"/>
                      <a:pt x="64" y="147"/>
                    </a:cubicBezTo>
                    <a:cubicBezTo>
                      <a:pt x="65" y="148"/>
                      <a:pt x="67" y="147"/>
                      <a:pt x="68" y="148"/>
                    </a:cubicBezTo>
                    <a:cubicBezTo>
                      <a:pt x="70" y="149"/>
                      <a:pt x="70" y="155"/>
                      <a:pt x="71" y="156"/>
                    </a:cubicBezTo>
                    <a:cubicBezTo>
                      <a:pt x="71" y="157"/>
                      <a:pt x="74" y="156"/>
                      <a:pt x="75" y="156"/>
                    </a:cubicBezTo>
                    <a:cubicBezTo>
                      <a:pt x="76" y="156"/>
                      <a:pt x="78" y="157"/>
                      <a:pt x="78" y="159"/>
                    </a:cubicBezTo>
                    <a:cubicBezTo>
                      <a:pt x="78" y="160"/>
                      <a:pt x="79" y="160"/>
                      <a:pt x="79" y="161"/>
                    </a:cubicBezTo>
                    <a:cubicBezTo>
                      <a:pt x="80" y="159"/>
                      <a:pt x="81" y="157"/>
                      <a:pt x="82" y="157"/>
                    </a:cubicBezTo>
                    <a:cubicBezTo>
                      <a:pt x="82" y="157"/>
                      <a:pt x="83" y="157"/>
                      <a:pt x="83" y="157"/>
                    </a:cubicBezTo>
                    <a:cubicBezTo>
                      <a:pt x="84" y="156"/>
                      <a:pt x="85" y="156"/>
                      <a:pt x="85" y="156"/>
                    </a:cubicBezTo>
                    <a:cubicBezTo>
                      <a:pt x="85" y="156"/>
                      <a:pt x="85" y="156"/>
                      <a:pt x="85" y="156"/>
                    </a:cubicBezTo>
                    <a:cubicBezTo>
                      <a:pt x="85" y="156"/>
                      <a:pt x="85" y="156"/>
                      <a:pt x="85" y="155"/>
                    </a:cubicBezTo>
                    <a:cubicBezTo>
                      <a:pt x="85" y="154"/>
                      <a:pt x="85" y="153"/>
                      <a:pt x="85" y="152"/>
                    </a:cubicBezTo>
                    <a:cubicBezTo>
                      <a:pt x="86" y="152"/>
                      <a:pt x="90" y="153"/>
                      <a:pt x="93" y="153"/>
                    </a:cubicBezTo>
                    <a:cubicBezTo>
                      <a:pt x="96" y="154"/>
                      <a:pt x="99" y="154"/>
                      <a:pt x="100" y="154"/>
                    </a:cubicBezTo>
                    <a:cubicBezTo>
                      <a:pt x="100" y="154"/>
                      <a:pt x="101" y="153"/>
                      <a:pt x="102" y="153"/>
                    </a:cubicBezTo>
                    <a:cubicBezTo>
                      <a:pt x="104" y="152"/>
                      <a:pt x="105" y="151"/>
                      <a:pt x="106" y="151"/>
                    </a:cubicBezTo>
                    <a:cubicBezTo>
                      <a:pt x="107" y="151"/>
                      <a:pt x="107" y="152"/>
                      <a:pt x="108" y="152"/>
                    </a:cubicBezTo>
                    <a:cubicBezTo>
                      <a:pt x="109" y="152"/>
                      <a:pt x="109" y="153"/>
                      <a:pt x="109" y="153"/>
                    </a:cubicBezTo>
                    <a:cubicBezTo>
                      <a:pt x="109" y="153"/>
                      <a:pt x="109" y="153"/>
                      <a:pt x="109" y="153"/>
                    </a:cubicBezTo>
                    <a:cubicBezTo>
                      <a:pt x="109" y="153"/>
                      <a:pt x="109" y="153"/>
                      <a:pt x="109" y="153"/>
                    </a:cubicBezTo>
                    <a:cubicBezTo>
                      <a:pt x="109" y="153"/>
                      <a:pt x="110" y="153"/>
                      <a:pt x="110" y="153"/>
                    </a:cubicBezTo>
                    <a:cubicBezTo>
                      <a:pt x="111" y="153"/>
                      <a:pt x="111" y="152"/>
                      <a:pt x="111" y="152"/>
                    </a:cubicBezTo>
                    <a:cubicBezTo>
                      <a:pt x="111" y="152"/>
                      <a:pt x="111" y="152"/>
                      <a:pt x="111" y="152"/>
                    </a:cubicBezTo>
                    <a:cubicBezTo>
                      <a:pt x="111" y="152"/>
                      <a:pt x="111" y="152"/>
                      <a:pt x="111" y="152"/>
                    </a:cubicBezTo>
                    <a:cubicBezTo>
                      <a:pt x="111" y="152"/>
                      <a:pt x="111" y="152"/>
                      <a:pt x="111" y="152"/>
                    </a:cubicBezTo>
                    <a:cubicBezTo>
                      <a:pt x="111" y="151"/>
                      <a:pt x="111" y="151"/>
                      <a:pt x="111" y="150"/>
                    </a:cubicBezTo>
                    <a:cubicBezTo>
                      <a:pt x="111" y="150"/>
                      <a:pt x="111" y="149"/>
                      <a:pt x="111" y="149"/>
                    </a:cubicBezTo>
                    <a:cubicBezTo>
                      <a:pt x="111" y="149"/>
                      <a:pt x="112" y="149"/>
                      <a:pt x="112" y="148"/>
                    </a:cubicBezTo>
                    <a:cubicBezTo>
                      <a:pt x="111" y="148"/>
                      <a:pt x="110" y="143"/>
                      <a:pt x="109" y="140"/>
                    </a:cubicBezTo>
                    <a:cubicBezTo>
                      <a:pt x="108" y="138"/>
                      <a:pt x="108" y="138"/>
                      <a:pt x="108" y="138"/>
                    </a:cubicBezTo>
                    <a:cubicBezTo>
                      <a:pt x="108" y="138"/>
                      <a:pt x="107" y="138"/>
                      <a:pt x="106" y="138"/>
                    </a:cubicBezTo>
                    <a:cubicBezTo>
                      <a:pt x="105" y="138"/>
                      <a:pt x="104" y="138"/>
                      <a:pt x="103" y="137"/>
                    </a:cubicBezTo>
                    <a:cubicBezTo>
                      <a:pt x="103" y="137"/>
                      <a:pt x="103" y="137"/>
                      <a:pt x="103" y="137"/>
                    </a:cubicBezTo>
                    <a:cubicBezTo>
                      <a:pt x="103" y="137"/>
                      <a:pt x="102" y="136"/>
                      <a:pt x="102" y="134"/>
                    </a:cubicBezTo>
                    <a:cubicBezTo>
                      <a:pt x="101" y="133"/>
                      <a:pt x="101" y="132"/>
                      <a:pt x="101" y="132"/>
                    </a:cubicBezTo>
                    <a:cubicBezTo>
                      <a:pt x="101" y="131"/>
                      <a:pt x="102" y="130"/>
                      <a:pt x="102" y="129"/>
                    </a:cubicBezTo>
                    <a:cubicBezTo>
                      <a:pt x="102" y="129"/>
                      <a:pt x="102" y="129"/>
                      <a:pt x="102" y="129"/>
                    </a:cubicBezTo>
                    <a:cubicBezTo>
                      <a:pt x="102" y="128"/>
                      <a:pt x="102" y="128"/>
                      <a:pt x="101" y="127"/>
                    </a:cubicBezTo>
                    <a:cubicBezTo>
                      <a:pt x="101" y="127"/>
                      <a:pt x="100" y="127"/>
                      <a:pt x="98" y="127"/>
                    </a:cubicBezTo>
                    <a:cubicBezTo>
                      <a:pt x="96" y="126"/>
                      <a:pt x="94" y="125"/>
                      <a:pt x="94" y="125"/>
                    </a:cubicBezTo>
                    <a:cubicBezTo>
                      <a:pt x="94" y="124"/>
                      <a:pt x="94" y="123"/>
                      <a:pt x="94" y="123"/>
                    </a:cubicBezTo>
                    <a:cubicBezTo>
                      <a:pt x="94" y="123"/>
                      <a:pt x="94" y="123"/>
                      <a:pt x="94" y="123"/>
                    </a:cubicBezTo>
                    <a:cubicBezTo>
                      <a:pt x="94" y="122"/>
                      <a:pt x="95" y="121"/>
                      <a:pt x="95" y="120"/>
                    </a:cubicBezTo>
                    <a:cubicBezTo>
                      <a:pt x="95" y="120"/>
                      <a:pt x="96" y="118"/>
                      <a:pt x="98" y="116"/>
                    </a:cubicBezTo>
                    <a:cubicBezTo>
                      <a:pt x="100" y="114"/>
                      <a:pt x="102" y="111"/>
                      <a:pt x="103" y="111"/>
                    </a:cubicBezTo>
                    <a:cubicBezTo>
                      <a:pt x="103" y="111"/>
                      <a:pt x="103" y="111"/>
                      <a:pt x="103" y="110"/>
                    </a:cubicBezTo>
                    <a:cubicBezTo>
                      <a:pt x="104" y="110"/>
                      <a:pt x="104" y="109"/>
                      <a:pt x="105" y="109"/>
                    </a:cubicBezTo>
                    <a:cubicBezTo>
                      <a:pt x="106" y="109"/>
                      <a:pt x="107" y="110"/>
                      <a:pt x="107" y="111"/>
                    </a:cubicBezTo>
                    <a:cubicBezTo>
                      <a:pt x="108" y="112"/>
                      <a:pt x="109" y="113"/>
                      <a:pt x="109" y="113"/>
                    </a:cubicBezTo>
                    <a:cubicBezTo>
                      <a:pt x="110" y="112"/>
                      <a:pt x="110" y="112"/>
                      <a:pt x="110" y="112"/>
                    </a:cubicBezTo>
                    <a:cubicBezTo>
                      <a:pt x="111" y="112"/>
                      <a:pt x="112" y="111"/>
                      <a:pt x="113" y="111"/>
                    </a:cubicBezTo>
                    <a:cubicBezTo>
                      <a:pt x="114" y="111"/>
                      <a:pt x="115" y="111"/>
                      <a:pt x="116" y="111"/>
                    </a:cubicBezTo>
                    <a:cubicBezTo>
                      <a:pt x="117" y="111"/>
                      <a:pt x="119" y="111"/>
                      <a:pt x="119" y="111"/>
                    </a:cubicBezTo>
                    <a:cubicBezTo>
                      <a:pt x="119" y="110"/>
                      <a:pt x="121" y="108"/>
                      <a:pt x="122" y="106"/>
                    </a:cubicBezTo>
                    <a:cubicBezTo>
                      <a:pt x="124" y="103"/>
                      <a:pt x="126" y="100"/>
                      <a:pt x="127" y="99"/>
                    </a:cubicBezTo>
                    <a:cubicBezTo>
                      <a:pt x="128" y="98"/>
                      <a:pt x="129" y="98"/>
                      <a:pt x="131" y="98"/>
                    </a:cubicBezTo>
                    <a:cubicBezTo>
                      <a:pt x="132" y="98"/>
                      <a:pt x="132" y="97"/>
                      <a:pt x="133" y="97"/>
                    </a:cubicBezTo>
                    <a:cubicBezTo>
                      <a:pt x="133" y="97"/>
                      <a:pt x="133" y="96"/>
                      <a:pt x="134" y="95"/>
                    </a:cubicBezTo>
                    <a:cubicBezTo>
                      <a:pt x="135" y="92"/>
                      <a:pt x="136" y="87"/>
                      <a:pt x="138" y="86"/>
                    </a:cubicBezTo>
                    <a:cubicBezTo>
                      <a:pt x="138" y="86"/>
                      <a:pt x="140" y="85"/>
                      <a:pt x="141" y="85"/>
                    </a:cubicBezTo>
                    <a:cubicBezTo>
                      <a:pt x="142" y="84"/>
                      <a:pt x="144" y="84"/>
                      <a:pt x="144" y="83"/>
                    </a:cubicBezTo>
                    <a:cubicBezTo>
                      <a:pt x="144" y="83"/>
                      <a:pt x="144" y="83"/>
                      <a:pt x="143" y="83"/>
                    </a:cubicBezTo>
                    <a:cubicBezTo>
                      <a:pt x="143" y="83"/>
                      <a:pt x="143" y="83"/>
                      <a:pt x="142" y="83"/>
                    </a:cubicBezTo>
                    <a:cubicBezTo>
                      <a:pt x="142" y="82"/>
                      <a:pt x="141" y="82"/>
                      <a:pt x="142" y="81"/>
                    </a:cubicBezTo>
                    <a:cubicBezTo>
                      <a:pt x="142" y="80"/>
                      <a:pt x="143" y="79"/>
                      <a:pt x="144" y="79"/>
                    </a:cubicBezTo>
                    <a:cubicBezTo>
                      <a:pt x="145" y="78"/>
                      <a:pt x="146" y="77"/>
                      <a:pt x="146" y="77"/>
                    </a:cubicBezTo>
                    <a:cubicBezTo>
                      <a:pt x="146" y="76"/>
                      <a:pt x="147" y="76"/>
                      <a:pt x="147" y="76"/>
                    </a:cubicBezTo>
                    <a:cubicBezTo>
                      <a:pt x="149" y="75"/>
                      <a:pt x="150" y="74"/>
                      <a:pt x="151" y="74"/>
                    </a:cubicBezTo>
                    <a:cubicBezTo>
                      <a:pt x="151" y="73"/>
                      <a:pt x="150" y="69"/>
                      <a:pt x="150" y="67"/>
                    </a:cubicBezTo>
                    <a:cubicBezTo>
                      <a:pt x="150" y="66"/>
                      <a:pt x="150" y="65"/>
                      <a:pt x="150" y="65"/>
                    </a:cubicBezTo>
                    <a:cubicBezTo>
                      <a:pt x="150" y="65"/>
                      <a:pt x="150" y="64"/>
                      <a:pt x="151" y="64"/>
                    </a:cubicBezTo>
                    <a:cubicBezTo>
                      <a:pt x="151" y="63"/>
                      <a:pt x="152" y="62"/>
                      <a:pt x="152" y="62"/>
                    </a:cubicBezTo>
                    <a:cubicBezTo>
                      <a:pt x="152" y="62"/>
                      <a:pt x="153" y="62"/>
                      <a:pt x="154" y="61"/>
                    </a:cubicBezTo>
                    <a:cubicBezTo>
                      <a:pt x="156" y="61"/>
                      <a:pt x="158" y="60"/>
                      <a:pt x="158" y="59"/>
                    </a:cubicBezTo>
                    <a:cubicBezTo>
                      <a:pt x="159" y="59"/>
                      <a:pt x="159" y="59"/>
                      <a:pt x="159" y="58"/>
                    </a:cubicBezTo>
                    <a:cubicBezTo>
                      <a:pt x="159" y="58"/>
                      <a:pt x="159" y="58"/>
                      <a:pt x="158" y="58"/>
                    </a:cubicBezTo>
                    <a:cubicBezTo>
                      <a:pt x="158" y="57"/>
                      <a:pt x="157" y="57"/>
                      <a:pt x="156" y="57"/>
                    </a:cubicBezTo>
                    <a:cubicBezTo>
                      <a:pt x="154" y="57"/>
                      <a:pt x="152" y="56"/>
                      <a:pt x="152" y="56"/>
                    </a:cubicBezTo>
                    <a:cubicBezTo>
                      <a:pt x="152" y="55"/>
                      <a:pt x="152" y="55"/>
                      <a:pt x="152" y="54"/>
                    </a:cubicBezTo>
                    <a:cubicBezTo>
                      <a:pt x="152" y="54"/>
                      <a:pt x="152" y="53"/>
                      <a:pt x="152" y="53"/>
                    </a:cubicBezTo>
                    <a:cubicBezTo>
                      <a:pt x="152" y="52"/>
                      <a:pt x="152" y="52"/>
                      <a:pt x="152" y="52"/>
                    </a:cubicBezTo>
                    <a:cubicBezTo>
                      <a:pt x="152" y="52"/>
                      <a:pt x="151" y="52"/>
                      <a:pt x="151" y="52"/>
                    </a:cubicBezTo>
                    <a:cubicBezTo>
                      <a:pt x="150" y="52"/>
                      <a:pt x="150" y="52"/>
                      <a:pt x="149" y="52"/>
                    </a:cubicBezTo>
                    <a:cubicBezTo>
                      <a:pt x="149" y="52"/>
                      <a:pt x="147" y="51"/>
                      <a:pt x="146" y="50"/>
                    </a:cubicBezTo>
                    <a:cubicBezTo>
                      <a:pt x="145" y="49"/>
                      <a:pt x="144" y="48"/>
                      <a:pt x="144" y="47"/>
                    </a:cubicBezTo>
                    <a:cubicBezTo>
                      <a:pt x="144" y="46"/>
                      <a:pt x="145" y="46"/>
                      <a:pt x="145" y="45"/>
                    </a:cubicBezTo>
                    <a:cubicBezTo>
                      <a:pt x="146" y="44"/>
                      <a:pt x="146" y="44"/>
                      <a:pt x="146" y="43"/>
                    </a:cubicBezTo>
                    <a:cubicBezTo>
                      <a:pt x="146" y="43"/>
                      <a:pt x="145" y="42"/>
                      <a:pt x="145" y="42"/>
                    </a:cubicBezTo>
                    <a:cubicBezTo>
                      <a:pt x="144" y="42"/>
                      <a:pt x="144" y="41"/>
                      <a:pt x="144" y="41"/>
                    </a:cubicBezTo>
                    <a:cubicBezTo>
                      <a:pt x="143" y="41"/>
                      <a:pt x="143" y="40"/>
                      <a:pt x="144" y="39"/>
                    </a:cubicBezTo>
                    <a:cubicBezTo>
                      <a:pt x="144" y="39"/>
                      <a:pt x="145" y="39"/>
                      <a:pt x="145" y="38"/>
                    </a:cubicBezTo>
                    <a:cubicBezTo>
                      <a:pt x="146" y="38"/>
                      <a:pt x="147" y="37"/>
                      <a:pt x="147" y="37"/>
                    </a:cubicBezTo>
                    <a:cubicBezTo>
                      <a:pt x="147" y="37"/>
                      <a:pt x="146" y="37"/>
                      <a:pt x="146" y="37"/>
                    </a:cubicBezTo>
                    <a:cubicBezTo>
                      <a:pt x="145" y="37"/>
                      <a:pt x="144" y="37"/>
                      <a:pt x="144" y="36"/>
                    </a:cubicBezTo>
                    <a:cubicBezTo>
                      <a:pt x="144" y="36"/>
                      <a:pt x="144" y="36"/>
                      <a:pt x="144" y="36"/>
                    </a:cubicBezTo>
                    <a:cubicBezTo>
                      <a:pt x="143" y="36"/>
                      <a:pt x="144" y="35"/>
                      <a:pt x="144" y="34"/>
                    </a:cubicBezTo>
                    <a:cubicBezTo>
                      <a:pt x="144" y="34"/>
                      <a:pt x="144" y="33"/>
                      <a:pt x="144" y="33"/>
                    </a:cubicBezTo>
                    <a:cubicBezTo>
                      <a:pt x="144" y="33"/>
                      <a:pt x="144" y="33"/>
                      <a:pt x="144" y="33"/>
                    </a:cubicBezTo>
                    <a:cubicBezTo>
                      <a:pt x="144" y="33"/>
                      <a:pt x="144" y="33"/>
                      <a:pt x="143" y="33"/>
                    </a:cubicBezTo>
                    <a:cubicBezTo>
                      <a:pt x="143" y="33"/>
                      <a:pt x="142" y="33"/>
                      <a:pt x="142" y="33"/>
                    </a:cubicBezTo>
                    <a:cubicBezTo>
                      <a:pt x="141" y="33"/>
                      <a:pt x="141" y="32"/>
                      <a:pt x="142" y="31"/>
                    </a:cubicBezTo>
                    <a:cubicBezTo>
                      <a:pt x="142" y="31"/>
                      <a:pt x="143" y="29"/>
                      <a:pt x="144" y="29"/>
                    </a:cubicBezTo>
                    <a:cubicBezTo>
                      <a:pt x="144" y="29"/>
                      <a:pt x="144" y="29"/>
                      <a:pt x="144" y="29"/>
                    </a:cubicBezTo>
                    <a:cubicBezTo>
                      <a:pt x="144" y="28"/>
                      <a:pt x="144" y="28"/>
                      <a:pt x="144" y="28"/>
                    </a:cubicBezTo>
                    <a:cubicBezTo>
                      <a:pt x="144" y="28"/>
                      <a:pt x="146" y="27"/>
                      <a:pt x="148" y="27"/>
                    </a:cubicBezTo>
                    <a:cubicBezTo>
                      <a:pt x="149" y="27"/>
                      <a:pt x="151" y="27"/>
                      <a:pt x="152" y="27"/>
                    </a:cubicBezTo>
                    <a:cubicBezTo>
                      <a:pt x="153" y="27"/>
                      <a:pt x="154" y="27"/>
                      <a:pt x="155" y="28"/>
                    </a:cubicBezTo>
                    <a:cubicBezTo>
                      <a:pt x="156" y="28"/>
                      <a:pt x="157" y="28"/>
                      <a:pt x="157" y="28"/>
                    </a:cubicBezTo>
                    <a:cubicBezTo>
                      <a:pt x="157" y="28"/>
                      <a:pt x="157" y="28"/>
                      <a:pt x="157" y="28"/>
                    </a:cubicBezTo>
                    <a:cubicBezTo>
                      <a:pt x="158" y="28"/>
                      <a:pt x="158" y="28"/>
                      <a:pt x="159" y="29"/>
                    </a:cubicBezTo>
                    <a:cubicBezTo>
                      <a:pt x="159" y="29"/>
                      <a:pt x="160" y="29"/>
                      <a:pt x="160" y="30"/>
                    </a:cubicBezTo>
                    <a:cubicBezTo>
                      <a:pt x="161" y="30"/>
                      <a:pt x="161" y="30"/>
                      <a:pt x="161" y="30"/>
                    </a:cubicBezTo>
                    <a:cubicBezTo>
                      <a:pt x="162" y="30"/>
                      <a:pt x="164" y="30"/>
                      <a:pt x="165" y="30"/>
                    </a:cubicBezTo>
                    <a:cubicBezTo>
                      <a:pt x="165" y="30"/>
                      <a:pt x="167" y="29"/>
                      <a:pt x="168" y="28"/>
                    </a:cubicBezTo>
                    <a:cubicBezTo>
                      <a:pt x="169" y="28"/>
                      <a:pt x="169" y="28"/>
                      <a:pt x="169" y="28"/>
                    </a:cubicBezTo>
                    <a:cubicBezTo>
                      <a:pt x="170" y="27"/>
                      <a:pt x="171" y="27"/>
                      <a:pt x="172" y="27"/>
                    </a:cubicBezTo>
                    <a:cubicBezTo>
                      <a:pt x="173" y="27"/>
                      <a:pt x="174" y="27"/>
                      <a:pt x="175" y="27"/>
                    </a:cubicBezTo>
                    <a:cubicBezTo>
                      <a:pt x="175" y="26"/>
                      <a:pt x="176" y="26"/>
                      <a:pt x="176" y="25"/>
                    </a:cubicBezTo>
                    <a:cubicBezTo>
                      <a:pt x="177" y="24"/>
                      <a:pt x="178" y="24"/>
                      <a:pt x="178" y="23"/>
                    </a:cubicBezTo>
                    <a:cubicBezTo>
                      <a:pt x="179" y="21"/>
                      <a:pt x="180" y="19"/>
                      <a:pt x="181" y="18"/>
                    </a:cubicBezTo>
                    <a:cubicBezTo>
                      <a:pt x="180" y="17"/>
                      <a:pt x="179" y="17"/>
                      <a:pt x="178" y="17"/>
                    </a:cubicBezTo>
                    <a:cubicBezTo>
                      <a:pt x="178" y="17"/>
                      <a:pt x="177" y="17"/>
                      <a:pt x="176" y="17"/>
                    </a:cubicBezTo>
                    <a:cubicBezTo>
                      <a:pt x="175" y="17"/>
                      <a:pt x="175" y="16"/>
                      <a:pt x="174" y="16"/>
                    </a:cubicBezTo>
                    <a:cubicBezTo>
                      <a:pt x="173" y="16"/>
                      <a:pt x="172" y="15"/>
                      <a:pt x="172" y="14"/>
                    </a:cubicBezTo>
                    <a:cubicBezTo>
                      <a:pt x="172" y="13"/>
                      <a:pt x="172" y="13"/>
                      <a:pt x="172" y="13"/>
                    </a:cubicBezTo>
                    <a:cubicBezTo>
                      <a:pt x="172" y="13"/>
                      <a:pt x="172" y="13"/>
                      <a:pt x="172" y="13"/>
                    </a:cubicBezTo>
                    <a:cubicBezTo>
                      <a:pt x="171" y="14"/>
                      <a:pt x="170" y="14"/>
                      <a:pt x="168" y="15"/>
                    </a:cubicBezTo>
                    <a:cubicBezTo>
                      <a:pt x="166" y="15"/>
                      <a:pt x="166" y="15"/>
                      <a:pt x="166" y="14"/>
                    </a:cubicBezTo>
                    <a:cubicBezTo>
                      <a:pt x="166" y="13"/>
                      <a:pt x="166" y="13"/>
                      <a:pt x="166" y="12"/>
                    </a:cubicBezTo>
                    <a:cubicBezTo>
                      <a:pt x="166" y="12"/>
                      <a:pt x="166" y="12"/>
                      <a:pt x="165" y="11"/>
                    </a:cubicBezTo>
                    <a:cubicBezTo>
                      <a:pt x="165" y="10"/>
                      <a:pt x="165" y="9"/>
                      <a:pt x="166" y="8"/>
                    </a:cubicBezTo>
                    <a:cubicBezTo>
                      <a:pt x="166" y="8"/>
                      <a:pt x="166" y="7"/>
                      <a:pt x="166" y="7"/>
                    </a:cubicBezTo>
                    <a:cubicBezTo>
                      <a:pt x="166" y="7"/>
                      <a:pt x="166" y="6"/>
                      <a:pt x="165" y="5"/>
                    </a:cubicBezTo>
                    <a:cubicBezTo>
                      <a:pt x="165" y="4"/>
                      <a:pt x="165" y="3"/>
                      <a:pt x="164" y="3"/>
                    </a:cubicBezTo>
                    <a:cubicBezTo>
                      <a:pt x="164" y="3"/>
                      <a:pt x="162" y="2"/>
                      <a:pt x="160" y="1"/>
                    </a:cubicBezTo>
                    <a:cubicBezTo>
                      <a:pt x="159" y="0"/>
                      <a:pt x="157" y="0"/>
                      <a:pt x="157" y="0"/>
                    </a:cubicBezTo>
                    <a:cubicBezTo>
                      <a:pt x="155" y="0"/>
                      <a:pt x="154" y="0"/>
                      <a:pt x="152" y="0"/>
                    </a:cubicBezTo>
                    <a:cubicBezTo>
                      <a:pt x="152" y="0"/>
                      <a:pt x="152" y="0"/>
                      <a:pt x="152" y="0"/>
                    </a:cubicBezTo>
                    <a:cubicBezTo>
                      <a:pt x="152" y="0"/>
                      <a:pt x="151" y="0"/>
                      <a:pt x="151" y="0"/>
                    </a:cubicBezTo>
                    <a:cubicBezTo>
                      <a:pt x="151" y="0"/>
                      <a:pt x="150" y="0"/>
                      <a:pt x="150" y="0"/>
                    </a:cubicBezTo>
                    <a:cubicBezTo>
                      <a:pt x="149" y="0"/>
                      <a:pt x="148" y="2"/>
                      <a:pt x="147" y="3"/>
                    </a:cubicBezTo>
                    <a:cubicBezTo>
                      <a:pt x="146" y="3"/>
                      <a:pt x="146" y="4"/>
                      <a:pt x="145" y="4"/>
                    </a:cubicBezTo>
                    <a:cubicBezTo>
                      <a:pt x="145" y="4"/>
                      <a:pt x="144" y="3"/>
                      <a:pt x="143" y="3"/>
                    </a:cubicBezTo>
                    <a:cubicBezTo>
                      <a:pt x="143" y="3"/>
                      <a:pt x="142" y="2"/>
                      <a:pt x="142" y="2"/>
                    </a:cubicBezTo>
                    <a:cubicBezTo>
                      <a:pt x="141" y="2"/>
                      <a:pt x="137" y="2"/>
                      <a:pt x="134" y="3"/>
                    </a:cubicBezTo>
                    <a:cubicBezTo>
                      <a:pt x="133" y="3"/>
                      <a:pt x="131" y="3"/>
                      <a:pt x="131" y="3"/>
                    </a:cubicBezTo>
                    <a:cubicBezTo>
                      <a:pt x="130" y="3"/>
                      <a:pt x="127" y="5"/>
                      <a:pt x="125" y="6"/>
                    </a:cubicBezTo>
                    <a:cubicBezTo>
                      <a:pt x="124" y="7"/>
                      <a:pt x="123" y="8"/>
                      <a:pt x="122" y="8"/>
                    </a:cubicBezTo>
                    <a:cubicBezTo>
                      <a:pt x="122" y="8"/>
                      <a:pt x="122" y="8"/>
                      <a:pt x="122" y="8"/>
                    </a:cubicBezTo>
                    <a:cubicBezTo>
                      <a:pt x="122" y="9"/>
                      <a:pt x="121" y="8"/>
                      <a:pt x="120" y="8"/>
                    </a:cubicBezTo>
                    <a:cubicBezTo>
                      <a:pt x="120" y="7"/>
                      <a:pt x="119" y="7"/>
                      <a:pt x="119" y="7"/>
                    </a:cubicBezTo>
                    <a:cubicBezTo>
                      <a:pt x="118" y="8"/>
                      <a:pt x="117" y="8"/>
                      <a:pt x="116" y="9"/>
                    </a:cubicBezTo>
                    <a:cubicBezTo>
                      <a:pt x="115" y="10"/>
                      <a:pt x="115" y="11"/>
                      <a:pt x="115" y="11"/>
                    </a:cubicBezTo>
                    <a:cubicBezTo>
                      <a:pt x="115" y="12"/>
                      <a:pt x="115" y="12"/>
                      <a:pt x="115" y="12"/>
                    </a:cubicBezTo>
                    <a:cubicBezTo>
                      <a:pt x="115" y="13"/>
                      <a:pt x="115" y="13"/>
                      <a:pt x="116" y="13"/>
                    </a:cubicBezTo>
                    <a:cubicBezTo>
                      <a:pt x="116" y="13"/>
                      <a:pt x="116" y="15"/>
                      <a:pt x="117" y="15"/>
                    </a:cubicBezTo>
                    <a:cubicBezTo>
                      <a:pt x="118" y="16"/>
                      <a:pt x="118" y="17"/>
                      <a:pt x="118" y="17"/>
                    </a:cubicBezTo>
                    <a:cubicBezTo>
                      <a:pt x="119" y="18"/>
                      <a:pt x="119" y="18"/>
                      <a:pt x="119" y="19"/>
                    </a:cubicBezTo>
                    <a:cubicBezTo>
                      <a:pt x="119" y="19"/>
                      <a:pt x="119" y="20"/>
                      <a:pt x="119" y="20"/>
                    </a:cubicBezTo>
                    <a:cubicBezTo>
                      <a:pt x="119" y="22"/>
                      <a:pt x="119" y="22"/>
                      <a:pt x="118" y="22"/>
                    </a:cubicBezTo>
                    <a:cubicBezTo>
                      <a:pt x="118" y="22"/>
                      <a:pt x="118" y="22"/>
                      <a:pt x="118" y="23"/>
                    </a:cubicBezTo>
                    <a:cubicBezTo>
                      <a:pt x="117" y="23"/>
                      <a:pt x="117" y="23"/>
                      <a:pt x="117" y="24"/>
                    </a:cubicBezTo>
                    <a:cubicBezTo>
                      <a:pt x="117" y="24"/>
                      <a:pt x="117" y="25"/>
                      <a:pt x="117" y="25"/>
                    </a:cubicBezTo>
                    <a:cubicBezTo>
                      <a:pt x="117" y="25"/>
                      <a:pt x="116" y="25"/>
                      <a:pt x="116" y="26"/>
                    </a:cubicBezTo>
                    <a:cubicBezTo>
                      <a:pt x="115" y="26"/>
                      <a:pt x="115" y="26"/>
                      <a:pt x="115" y="26"/>
                    </a:cubicBezTo>
                    <a:cubicBezTo>
                      <a:pt x="115" y="26"/>
                      <a:pt x="115" y="26"/>
                      <a:pt x="115" y="26"/>
                    </a:cubicBezTo>
                    <a:cubicBezTo>
                      <a:pt x="115" y="26"/>
                      <a:pt x="114" y="27"/>
                      <a:pt x="114" y="27"/>
                    </a:cubicBezTo>
                    <a:cubicBezTo>
                      <a:pt x="114" y="27"/>
                      <a:pt x="114" y="28"/>
                      <a:pt x="114" y="28"/>
                    </a:cubicBezTo>
                    <a:cubicBezTo>
                      <a:pt x="114" y="28"/>
                      <a:pt x="113" y="29"/>
                      <a:pt x="113" y="29"/>
                    </a:cubicBezTo>
                    <a:cubicBezTo>
                      <a:pt x="112" y="30"/>
                      <a:pt x="111" y="30"/>
                      <a:pt x="111" y="30"/>
                    </a:cubicBezTo>
                    <a:cubicBezTo>
                      <a:pt x="111" y="30"/>
                      <a:pt x="111" y="30"/>
                      <a:pt x="111" y="30"/>
                    </a:cubicBezTo>
                    <a:cubicBezTo>
                      <a:pt x="111" y="30"/>
                      <a:pt x="112" y="31"/>
                      <a:pt x="112" y="31"/>
                    </a:cubicBezTo>
                    <a:cubicBezTo>
                      <a:pt x="113" y="32"/>
                      <a:pt x="113" y="32"/>
                      <a:pt x="113" y="33"/>
                    </a:cubicBezTo>
                    <a:cubicBezTo>
                      <a:pt x="113" y="33"/>
                      <a:pt x="113" y="34"/>
                      <a:pt x="113" y="35"/>
                    </a:cubicBezTo>
                    <a:cubicBezTo>
                      <a:pt x="113" y="35"/>
                      <a:pt x="112" y="36"/>
                      <a:pt x="112" y="36"/>
                    </a:cubicBezTo>
                    <a:cubicBezTo>
                      <a:pt x="112" y="36"/>
                      <a:pt x="110" y="37"/>
                      <a:pt x="109" y="37"/>
                    </a:cubicBezTo>
                    <a:cubicBezTo>
                      <a:pt x="108" y="37"/>
                      <a:pt x="107" y="38"/>
                      <a:pt x="106" y="38"/>
                    </a:cubicBezTo>
                    <a:cubicBezTo>
                      <a:pt x="106" y="38"/>
                      <a:pt x="106" y="38"/>
                      <a:pt x="106" y="38"/>
                    </a:cubicBezTo>
                    <a:cubicBezTo>
                      <a:pt x="105" y="38"/>
                      <a:pt x="104" y="37"/>
                      <a:pt x="103" y="37"/>
                    </a:cubicBezTo>
                    <a:cubicBezTo>
                      <a:pt x="102" y="37"/>
                      <a:pt x="101" y="37"/>
                      <a:pt x="101" y="37"/>
                    </a:cubicBezTo>
                    <a:cubicBezTo>
                      <a:pt x="100" y="37"/>
                      <a:pt x="100" y="37"/>
                      <a:pt x="100" y="37"/>
                    </a:cubicBezTo>
                    <a:cubicBezTo>
                      <a:pt x="99" y="37"/>
                      <a:pt x="99" y="37"/>
                      <a:pt x="99" y="38"/>
                    </a:cubicBezTo>
                    <a:cubicBezTo>
                      <a:pt x="99" y="38"/>
                      <a:pt x="99" y="38"/>
                      <a:pt x="99" y="38"/>
                    </a:cubicBezTo>
                    <a:cubicBezTo>
                      <a:pt x="100" y="39"/>
                      <a:pt x="101" y="40"/>
                      <a:pt x="101" y="40"/>
                    </a:cubicBezTo>
                    <a:cubicBezTo>
                      <a:pt x="101" y="40"/>
                      <a:pt x="102" y="42"/>
                      <a:pt x="103" y="43"/>
                    </a:cubicBezTo>
                    <a:cubicBezTo>
                      <a:pt x="104" y="44"/>
                      <a:pt x="104" y="45"/>
                      <a:pt x="104" y="45"/>
                    </a:cubicBezTo>
                    <a:cubicBezTo>
                      <a:pt x="104" y="45"/>
                      <a:pt x="103" y="46"/>
                      <a:pt x="102" y="47"/>
                    </a:cubicBezTo>
                    <a:cubicBezTo>
                      <a:pt x="101" y="47"/>
                      <a:pt x="100" y="48"/>
                      <a:pt x="100" y="48"/>
                    </a:cubicBezTo>
                    <a:cubicBezTo>
                      <a:pt x="99" y="48"/>
                      <a:pt x="99" y="48"/>
                      <a:pt x="98" y="48"/>
                    </a:cubicBezTo>
                    <a:cubicBezTo>
                      <a:pt x="97" y="48"/>
                      <a:pt x="97" y="48"/>
                      <a:pt x="96" y="49"/>
                    </a:cubicBezTo>
                    <a:cubicBezTo>
                      <a:pt x="96" y="49"/>
                      <a:pt x="96" y="49"/>
                      <a:pt x="95" y="49"/>
                    </a:cubicBezTo>
                    <a:cubicBezTo>
                      <a:pt x="95" y="49"/>
                      <a:pt x="95" y="49"/>
                      <a:pt x="95" y="49"/>
                    </a:cubicBezTo>
                    <a:cubicBezTo>
                      <a:pt x="95" y="49"/>
                      <a:pt x="95" y="49"/>
                      <a:pt x="95" y="49"/>
                    </a:cubicBezTo>
                    <a:cubicBezTo>
                      <a:pt x="95" y="49"/>
                      <a:pt x="95" y="50"/>
                      <a:pt x="95" y="51"/>
                    </a:cubicBezTo>
                    <a:cubicBezTo>
                      <a:pt x="95" y="51"/>
                      <a:pt x="95" y="53"/>
                      <a:pt x="94" y="53"/>
                    </a:cubicBezTo>
                    <a:cubicBezTo>
                      <a:pt x="94" y="55"/>
                      <a:pt x="94" y="55"/>
                      <a:pt x="93" y="55"/>
                    </a:cubicBezTo>
                    <a:cubicBezTo>
                      <a:pt x="93" y="56"/>
                      <a:pt x="93" y="56"/>
                      <a:pt x="93" y="56"/>
                    </a:cubicBezTo>
                    <a:cubicBezTo>
                      <a:pt x="93" y="56"/>
                      <a:pt x="93" y="58"/>
                      <a:pt x="93" y="60"/>
                    </a:cubicBezTo>
                    <a:cubicBezTo>
                      <a:pt x="93" y="61"/>
                      <a:pt x="93" y="62"/>
                      <a:pt x="93" y="63"/>
                    </a:cubicBezTo>
                    <a:cubicBezTo>
                      <a:pt x="92" y="63"/>
                      <a:pt x="91" y="65"/>
                      <a:pt x="90" y="66"/>
                    </a:cubicBezTo>
                    <a:cubicBezTo>
                      <a:pt x="89" y="67"/>
                      <a:pt x="88" y="67"/>
                      <a:pt x="87" y="67"/>
                    </a:cubicBezTo>
                    <a:cubicBezTo>
                      <a:pt x="87" y="67"/>
                      <a:pt x="87" y="67"/>
                      <a:pt x="87" y="67"/>
                    </a:cubicBezTo>
                    <a:cubicBezTo>
                      <a:pt x="87" y="67"/>
                      <a:pt x="86" y="66"/>
                      <a:pt x="85" y="66"/>
                    </a:cubicBezTo>
                    <a:cubicBezTo>
                      <a:pt x="85" y="66"/>
                      <a:pt x="84" y="65"/>
                      <a:pt x="83" y="65"/>
                    </a:cubicBezTo>
                    <a:cubicBezTo>
                      <a:pt x="83" y="65"/>
                      <a:pt x="83" y="65"/>
                      <a:pt x="82" y="65"/>
                    </a:cubicBezTo>
                    <a:cubicBezTo>
                      <a:pt x="81" y="65"/>
                      <a:pt x="81" y="65"/>
                      <a:pt x="80" y="65"/>
                    </a:cubicBezTo>
                    <a:cubicBezTo>
                      <a:pt x="80" y="65"/>
                      <a:pt x="80" y="65"/>
                      <a:pt x="79" y="65"/>
                    </a:cubicBezTo>
                    <a:cubicBezTo>
                      <a:pt x="79" y="66"/>
                      <a:pt x="78" y="66"/>
                      <a:pt x="78" y="66"/>
                    </a:cubicBezTo>
                    <a:cubicBezTo>
                      <a:pt x="77" y="67"/>
                      <a:pt x="76" y="67"/>
                      <a:pt x="75" y="67"/>
                    </a:cubicBezTo>
                    <a:cubicBezTo>
                      <a:pt x="75" y="67"/>
                      <a:pt x="75" y="67"/>
                      <a:pt x="74" y="68"/>
                    </a:cubicBezTo>
                    <a:cubicBezTo>
                      <a:pt x="74" y="68"/>
                      <a:pt x="75" y="68"/>
                      <a:pt x="75" y="68"/>
                    </a:cubicBezTo>
                    <a:cubicBezTo>
                      <a:pt x="75" y="68"/>
                      <a:pt x="76" y="69"/>
                      <a:pt x="76" y="69"/>
                    </a:cubicBezTo>
                    <a:cubicBezTo>
                      <a:pt x="76" y="69"/>
                      <a:pt x="76" y="69"/>
                      <a:pt x="76" y="69"/>
                    </a:cubicBezTo>
                    <a:cubicBezTo>
                      <a:pt x="76" y="69"/>
                      <a:pt x="76" y="69"/>
                      <a:pt x="76" y="69"/>
                    </a:cubicBezTo>
                    <a:cubicBezTo>
                      <a:pt x="76" y="69"/>
                      <a:pt x="76" y="70"/>
                      <a:pt x="76" y="70"/>
                    </a:cubicBezTo>
                    <a:cubicBezTo>
                      <a:pt x="75" y="70"/>
                      <a:pt x="75" y="70"/>
                      <a:pt x="75" y="71"/>
                    </a:cubicBezTo>
                    <a:cubicBezTo>
                      <a:pt x="74" y="71"/>
                      <a:pt x="73" y="71"/>
                      <a:pt x="72" y="72"/>
                    </a:cubicBezTo>
                    <a:cubicBezTo>
                      <a:pt x="71" y="72"/>
                      <a:pt x="70" y="71"/>
                      <a:pt x="69" y="71"/>
                    </a:cubicBezTo>
                    <a:cubicBezTo>
                      <a:pt x="68" y="70"/>
                      <a:pt x="68" y="70"/>
                      <a:pt x="68" y="70"/>
                    </a:cubicBezTo>
                    <a:cubicBezTo>
                      <a:pt x="67" y="70"/>
                      <a:pt x="66" y="71"/>
                      <a:pt x="65" y="72"/>
                    </a:cubicBezTo>
                    <a:cubicBezTo>
                      <a:pt x="63" y="73"/>
                      <a:pt x="62" y="74"/>
                      <a:pt x="61" y="74"/>
                    </a:cubicBezTo>
                    <a:cubicBezTo>
                      <a:pt x="61" y="75"/>
                      <a:pt x="60" y="75"/>
                      <a:pt x="60" y="76"/>
                    </a:cubicBezTo>
                    <a:cubicBezTo>
                      <a:pt x="60" y="76"/>
                      <a:pt x="60" y="77"/>
                      <a:pt x="60" y="78"/>
                    </a:cubicBezTo>
                    <a:cubicBezTo>
                      <a:pt x="59" y="79"/>
                      <a:pt x="60" y="80"/>
                      <a:pt x="60" y="81"/>
                    </a:cubicBezTo>
                    <a:cubicBezTo>
                      <a:pt x="60" y="81"/>
                      <a:pt x="60" y="82"/>
                      <a:pt x="59" y="83"/>
                    </a:cubicBezTo>
                    <a:cubicBezTo>
                      <a:pt x="59" y="83"/>
                      <a:pt x="60" y="84"/>
                      <a:pt x="60" y="85"/>
                    </a:cubicBezTo>
                    <a:cubicBezTo>
                      <a:pt x="60" y="85"/>
                      <a:pt x="60" y="85"/>
                      <a:pt x="60" y="85"/>
                    </a:cubicBezTo>
                    <a:cubicBezTo>
                      <a:pt x="60" y="86"/>
                      <a:pt x="59" y="88"/>
                      <a:pt x="59" y="88"/>
                    </a:cubicBezTo>
                    <a:cubicBezTo>
                      <a:pt x="59" y="88"/>
                      <a:pt x="59" y="88"/>
                      <a:pt x="59" y="88"/>
                    </a:cubicBezTo>
                    <a:cubicBezTo>
                      <a:pt x="59" y="88"/>
                      <a:pt x="59" y="88"/>
                      <a:pt x="59" y="88"/>
                    </a:cubicBezTo>
                    <a:cubicBezTo>
                      <a:pt x="59" y="88"/>
                      <a:pt x="52" y="90"/>
                      <a:pt x="50" y="90"/>
                    </a:cubicBezTo>
                    <a:cubicBezTo>
                      <a:pt x="49" y="90"/>
                      <a:pt x="44" y="90"/>
                      <a:pt x="41" y="90"/>
                    </a:cubicBezTo>
                    <a:cubicBezTo>
                      <a:pt x="40" y="90"/>
                      <a:pt x="40" y="90"/>
                      <a:pt x="40" y="90"/>
                    </a:cubicBezTo>
                    <a:cubicBezTo>
                      <a:pt x="40" y="90"/>
                      <a:pt x="40" y="90"/>
                      <a:pt x="40" y="90"/>
                    </a:cubicBezTo>
                    <a:cubicBezTo>
                      <a:pt x="39" y="90"/>
                      <a:pt x="38" y="92"/>
                      <a:pt x="37" y="93"/>
                    </a:cubicBezTo>
                    <a:cubicBezTo>
                      <a:pt x="36" y="93"/>
                      <a:pt x="36" y="94"/>
                      <a:pt x="36" y="94"/>
                    </a:cubicBezTo>
                    <a:cubicBezTo>
                      <a:pt x="35" y="94"/>
                      <a:pt x="34" y="94"/>
                      <a:pt x="33" y="93"/>
                    </a:cubicBezTo>
                    <a:cubicBezTo>
                      <a:pt x="32" y="93"/>
                      <a:pt x="32" y="93"/>
                      <a:pt x="31" y="93"/>
                    </a:cubicBezTo>
                    <a:cubicBezTo>
                      <a:pt x="30" y="93"/>
                      <a:pt x="26" y="93"/>
                      <a:pt x="23" y="93"/>
                    </a:cubicBezTo>
                    <a:cubicBezTo>
                      <a:pt x="21" y="93"/>
                      <a:pt x="19" y="93"/>
                      <a:pt x="19" y="93"/>
                    </a:cubicBezTo>
                    <a:cubicBezTo>
                      <a:pt x="17" y="93"/>
                      <a:pt x="12" y="92"/>
                      <a:pt x="7" y="90"/>
                    </a:cubicBezTo>
                    <a:cubicBezTo>
                      <a:pt x="4" y="89"/>
                      <a:pt x="1" y="88"/>
                      <a:pt x="0" y="88"/>
                    </a:cubicBezTo>
                    <a:cubicBezTo>
                      <a:pt x="1" y="90"/>
                      <a:pt x="5" y="95"/>
                      <a:pt x="8" y="99"/>
                    </a:cubicBezTo>
                    <a:cubicBezTo>
                      <a:pt x="10" y="101"/>
                      <a:pt x="11" y="103"/>
                      <a:pt x="12" y="103"/>
                    </a:cubicBezTo>
                    <a:cubicBezTo>
                      <a:pt x="12" y="104"/>
                      <a:pt x="15" y="105"/>
                      <a:pt x="17" y="106"/>
                    </a:cubicBezTo>
                    <a:cubicBezTo>
                      <a:pt x="19" y="107"/>
                      <a:pt x="20" y="107"/>
                      <a:pt x="21" y="108"/>
                    </a:cubicBezTo>
                    <a:cubicBezTo>
                      <a:pt x="22" y="108"/>
                      <a:pt x="21" y="116"/>
                      <a:pt x="21" y="118"/>
                    </a:cubicBezTo>
                    <a:cubicBezTo>
                      <a:pt x="23" y="118"/>
                      <a:pt x="27" y="118"/>
                      <a:pt x="27" y="119"/>
                    </a:cubicBezTo>
                    <a:cubicBezTo>
                      <a:pt x="27" y="120"/>
                      <a:pt x="26" y="122"/>
                      <a:pt x="26" y="124"/>
                    </a:cubicBezTo>
                    <a:cubicBezTo>
                      <a:pt x="25" y="125"/>
                      <a:pt x="25" y="127"/>
                      <a:pt x="25" y="127"/>
                    </a:cubicBezTo>
                    <a:cubicBezTo>
                      <a:pt x="24" y="128"/>
                      <a:pt x="22" y="128"/>
                      <a:pt x="20" y="128"/>
                    </a:cubicBezTo>
                    <a:cubicBezTo>
                      <a:pt x="18" y="128"/>
                      <a:pt x="16" y="128"/>
                      <a:pt x="16" y="128"/>
                    </a:cubicBezTo>
                    <a:cubicBezTo>
                      <a:pt x="15" y="129"/>
                      <a:pt x="14" y="129"/>
                      <a:pt x="13" y="130"/>
                    </a:cubicBezTo>
                    <a:cubicBezTo>
                      <a:pt x="12" y="130"/>
                      <a:pt x="11" y="131"/>
                      <a:pt x="11" y="131"/>
                    </a:cubicBezTo>
                    <a:cubicBezTo>
                      <a:pt x="10" y="131"/>
                      <a:pt x="10" y="135"/>
                      <a:pt x="9" y="138"/>
                    </a:cubicBezTo>
                    <a:cubicBezTo>
                      <a:pt x="9" y="140"/>
                      <a:pt x="8" y="142"/>
                      <a:pt x="8" y="14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05" name="Freeform 576"/>
              <p:cNvSpPr>
                <a:spLocks/>
              </p:cNvSpPr>
              <p:nvPr/>
            </p:nvSpPr>
            <p:spPr bwMode="auto">
              <a:xfrm>
                <a:off x="7453312" y="4292600"/>
                <a:ext cx="57150" cy="26988"/>
              </a:xfrm>
              <a:custGeom>
                <a:avLst/>
                <a:gdLst>
                  <a:gd name="T0" fmla="*/ 4 w 25"/>
                  <a:gd name="T1" fmla="*/ 12 h 12"/>
                  <a:gd name="T2" fmla="*/ 5 w 25"/>
                  <a:gd name="T3" fmla="*/ 11 h 12"/>
                  <a:gd name="T4" fmla="*/ 15 w 25"/>
                  <a:gd name="T5" fmla="*/ 7 h 12"/>
                  <a:gd name="T6" fmla="*/ 21 w 25"/>
                  <a:gd name="T7" fmla="*/ 4 h 12"/>
                  <a:gd name="T8" fmla="*/ 25 w 25"/>
                  <a:gd name="T9" fmla="*/ 1 h 12"/>
                  <a:gd name="T10" fmla="*/ 23 w 25"/>
                  <a:gd name="T11" fmla="*/ 0 h 12"/>
                  <a:gd name="T12" fmla="*/ 15 w 25"/>
                  <a:gd name="T13" fmla="*/ 1 h 12"/>
                  <a:gd name="T14" fmla="*/ 4 w 25"/>
                  <a:gd name="T15" fmla="*/ 3 h 12"/>
                  <a:gd name="T16" fmla="*/ 1 w 25"/>
                  <a:gd name="T17" fmla="*/ 4 h 12"/>
                  <a:gd name="T18" fmla="*/ 0 w 25"/>
                  <a:gd name="T19" fmla="*/ 6 h 12"/>
                  <a:gd name="T20" fmla="*/ 1 w 25"/>
                  <a:gd name="T21" fmla="*/ 6 h 12"/>
                  <a:gd name="T22" fmla="*/ 1 w 25"/>
                  <a:gd name="T23" fmla="*/ 6 h 12"/>
                  <a:gd name="T24" fmla="*/ 3 w 25"/>
                  <a:gd name="T25" fmla="*/ 8 h 12"/>
                  <a:gd name="T26" fmla="*/ 4 w 25"/>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2">
                    <a:moveTo>
                      <a:pt x="4" y="12"/>
                    </a:moveTo>
                    <a:cubicBezTo>
                      <a:pt x="4" y="11"/>
                      <a:pt x="5" y="11"/>
                      <a:pt x="5" y="11"/>
                    </a:cubicBezTo>
                    <a:cubicBezTo>
                      <a:pt x="9" y="10"/>
                      <a:pt x="13" y="7"/>
                      <a:pt x="15" y="7"/>
                    </a:cubicBezTo>
                    <a:cubicBezTo>
                      <a:pt x="17" y="6"/>
                      <a:pt x="20" y="4"/>
                      <a:pt x="21" y="4"/>
                    </a:cubicBezTo>
                    <a:cubicBezTo>
                      <a:pt x="23" y="3"/>
                      <a:pt x="24" y="2"/>
                      <a:pt x="25" y="1"/>
                    </a:cubicBezTo>
                    <a:cubicBezTo>
                      <a:pt x="25" y="0"/>
                      <a:pt x="25" y="0"/>
                      <a:pt x="23" y="0"/>
                    </a:cubicBezTo>
                    <a:cubicBezTo>
                      <a:pt x="20" y="0"/>
                      <a:pt x="20" y="0"/>
                      <a:pt x="15" y="1"/>
                    </a:cubicBezTo>
                    <a:cubicBezTo>
                      <a:pt x="11" y="3"/>
                      <a:pt x="6" y="2"/>
                      <a:pt x="4" y="3"/>
                    </a:cubicBezTo>
                    <a:cubicBezTo>
                      <a:pt x="2" y="3"/>
                      <a:pt x="2" y="2"/>
                      <a:pt x="1" y="4"/>
                    </a:cubicBezTo>
                    <a:cubicBezTo>
                      <a:pt x="1" y="5"/>
                      <a:pt x="1" y="5"/>
                      <a:pt x="0" y="6"/>
                    </a:cubicBezTo>
                    <a:cubicBezTo>
                      <a:pt x="0" y="6"/>
                      <a:pt x="1" y="6"/>
                      <a:pt x="1" y="6"/>
                    </a:cubicBezTo>
                    <a:cubicBezTo>
                      <a:pt x="1" y="6"/>
                      <a:pt x="1" y="6"/>
                      <a:pt x="1" y="6"/>
                    </a:cubicBezTo>
                    <a:cubicBezTo>
                      <a:pt x="2" y="7"/>
                      <a:pt x="3" y="7"/>
                      <a:pt x="3" y="8"/>
                    </a:cubicBezTo>
                    <a:cubicBezTo>
                      <a:pt x="3" y="9"/>
                      <a:pt x="3" y="10"/>
                      <a:pt x="4" y="1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06" name="Freeform 577"/>
              <p:cNvSpPr>
                <a:spLocks/>
              </p:cNvSpPr>
              <p:nvPr/>
            </p:nvSpPr>
            <p:spPr bwMode="auto">
              <a:xfrm>
                <a:off x="7061200" y="3902075"/>
                <a:ext cx="246063" cy="155575"/>
              </a:xfrm>
              <a:custGeom>
                <a:avLst/>
                <a:gdLst>
                  <a:gd name="T0" fmla="*/ 88 w 107"/>
                  <a:gd name="T1" fmla="*/ 27 h 67"/>
                  <a:gd name="T2" fmla="*/ 99 w 107"/>
                  <a:gd name="T3" fmla="*/ 27 h 67"/>
                  <a:gd name="T4" fmla="*/ 97 w 107"/>
                  <a:gd name="T5" fmla="*/ 20 h 67"/>
                  <a:gd name="T6" fmla="*/ 106 w 107"/>
                  <a:gd name="T7" fmla="*/ 17 h 67"/>
                  <a:gd name="T8" fmla="*/ 98 w 107"/>
                  <a:gd name="T9" fmla="*/ 16 h 67"/>
                  <a:gd name="T10" fmla="*/ 91 w 107"/>
                  <a:gd name="T11" fmla="*/ 13 h 67"/>
                  <a:gd name="T12" fmla="*/ 90 w 107"/>
                  <a:gd name="T13" fmla="*/ 12 h 67"/>
                  <a:gd name="T14" fmla="*/ 88 w 107"/>
                  <a:gd name="T15" fmla="*/ 8 h 67"/>
                  <a:gd name="T16" fmla="*/ 85 w 107"/>
                  <a:gd name="T17" fmla="*/ 3 h 67"/>
                  <a:gd name="T18" fmla="*/ 79 w 107"/>
                  <a:gd name="T19" fmla="*/ 4 h 67"/>
                  <a:gd name="T20" fmla="*/ 77 w 107"/>
                  <a:gd name="T21" fmla="*/ 4 h 67"/>
                  <a:gd name="T22" fmla="*/ 66 w 107"/>
                  <a:gd name="T23" fmla="*/ 15 h 67"/>
                  <a:gd name="T24" fmla="*/ 64 w 107"/>
                  <a:gd name="T25" fmla="*/ 22 h 67"/>
                  <a:gd name="T26" fmla="*/ 62 w 107"/>
                  <a:gd name="T27" fmla="*/ 29 h 67"/>
                  <a:gd name="T28" fmla="*/ 58 w 107"/>
                  <a:gd name="T29" fmla="*/ 27 h 67"/>
                  <a:gd name="T30" fmla="*/ 53 w 107"/>
                  <a:gd name="T31" fmla="*/ 31 h 67"/>
                  <a:gd name="T32" fmla="*/ 50 w 107"/>
                  <a:gd name="T33" fmla="*/ 26 h 67"/>
                  <a:gd name="T34" fmla="*/ 38 w 107"/>
                  <a:gd name="T35" fmla="*/ 41 h 67"/>
                  <a:gd name="T36" fmla="*/ 21 w 107"/>
                  <a:gd name="T37" fmla="*/ 50 h 67"/>
                  <a:gd name="T38" fmla="*/ 18 w 107"/>
                  <a:gd name="T39" fmla="*/ 49 h 67"/>
                  <a:gd name="T40" fmla="*/ 19 w 107"/>
                  <a:gd name="T41" fmla="*/ 53 h 67"/>
                  <a:gd name="T42" fmla="*/ 18 w 107"/>
                  <a:gd name="T43" fmla="*/ 58 h 67"/>
                  <a:gd name="T44" fmla="*/ 15 w 107"/>
                  <a:gd name="T45" fmla="*/ 61 h 67"/>
                  <a:gd name="T46" fmla="*/ 10 w 107"/>
                  <a:gd name="T47" fmla="*/ 58 h 67"/>
                  <a:gd name="T48" fmla="*/ 1 w 107"/>
                  <a:gd name="T49" fmla="*/ 53 h 67"/>
                  <a:gd name="T50" fmla="*/ 0 w 107"/>
                  <a:gd name="T51" fmla="*/ 56 h 67"/>
                  <a:gd name="T52" fmla="*/ 2 w 107"/>
                  <a:gd name="T53" fmla="*/ 60 h 67"/>
                  <a:gd name="T54" fmla="*/ 14 w 107"/>
                  <a:gd name="T55" fmla="*/ 65 h 67"/>
                  <a:gd name="T56" fmla="*/ 23 w 107"/>
                  <a:gd name="T57" fmla="*/ 65 h 67"/>
                  <a:gd name="T58" fmla="*/ 27 w 107"/>
                  <a:gd name="T59" fmla="*/ 62 h 67"/>
                  <a:gd name="T60" fmla="*/ 38 w 107"/>
                  <a:gd name="T61" fmla="*/ 59 h 67"/>
                  <a:gd name="T62" fmla="*/ 42 w 107"/>
                  <a:gd name="T63" fmla="*/ 62 h 67"/>
                  <a:gd name="T64" fmla="*/ 50 w 107"/>
                  <a:gd name="T65" fmla="*/ 60 h 67"/>
                  <a:gd name="T66" fmla="*/ 54 w 107"/>
                  <a:gd name="T67" fmla="*/ 60 h 67"/>
                  <a:gd name="T68" fmla="*/ 57 w 107"/>
                  <a:gd name="T69" fmla="*/ 55 h 67"/>
                  <a:gd name="T70" fmla="*/ 57 w 107"/>
                  <a:gd name="T71" fmla="*/ 54 h 67"/>
                  <a:gd name="T72" fmla="*/ 58 w 107"/>
                  <a:gd name="T73" fmla="*/ 51 h 67"/>
                  <a:gd name="T74" fmla="*/ 61 w 107"/>
                  <a:gd name="T75" fmla="*/ 49 h 67"/>
                  <a:gd name="T76" fmla="*/ 60 w 107"/>
                  <a:gd name="T77" fmla="*/ 45 h 67"/>
                  <a:gd name="T78" fmla="*/ 65 w 107"/>
                  <a:gd name="T79" fmla="*/ 43 h 67"/>
                  <a:gd name="T80" fmla="*/ 66 w 107"/>
                  <a:gd name="T81" fmla="*/ 38 h 67"/>
                  <a:gd name="T82" fmla="*/ 67 w 107"/>
                  <a:gd name="T83" fmla="*/ 30 h 67"/>
                  <a:gd name="T84" fmla="*/ 83 w 107"/>
                  <a:gd name="T85" fmla="*/ 2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67">
                    <a:moveTo>
                      <a:pt x="88" y="29"/>
                    </a:moveTo>
                    <a:cubicBezTo>
                      <a:pt x="88" y="29"/>
                      <a:pt x="88" y="29"/>
                      <a:pt x="88" y="29"/>
                    </a:cubicBezTo>
                    <a:cubicBezTo>
                      <a:pt x="88" y="28"/>
                      <a:pt x="88" y="27"/>
                      <a:pt x="88" y="27"/>
                    </a:cubicBezTo>
                    <a:cubicBezTo>
                      <a:pt x="89" y="27"/>
                      <a:pt x="89" y="27"/>
                      <a:pt x="91" y="28"/>
                    </a:cubicBezTo>
                    <a:cubicBezTo>
                      <a:pt x="93" y="28"/>
                      <a:pt x="94" y="28"/>
                      <a:pt x="95" y="28"/>
                    </a:cubicBezTo>
                    <a:cubicBezTo>
                      <a:pt x="96" y="27"/>
                      <a:pt x="99" y="28"/>
                      <a:pt x="99" y="27"/>
                    </a:cubicBezTo>
                    <a:cubicBezTo>
                      <a:pt x="99" y="26"/>
                      <a:pt x="95" y="25"/>
                      <a:pt x="95" y="24"/>
                    </a:cubicBezTo>
                    <a:cubicBezTo>
                      <a:pt x="95" y="24"/>
                      <a:pt x="94" y="22"/>
                      <a:pt x="94" y="22"/>
                    </a:cubicBezTo>
                    <a:cubicBezTo>
                      <a:pt x="95" y="21"/>
                      <a:pt x="96" y="20"/>
                      <a:pt x="97" y="20"/>
                    </a:cubicBezTo>
                    <a:cubicBezTo>
                      <a:pt x="97" y="20"/>
                      <a:pt x="97" y="22"/>
                      <a:pt x="98" y="21"/>
                    </a:cubicBezTo>
                    <a:cubicBezTo>
                      <a:pt x="100" y="21"/>
                      <a:pt x="101" y="20"/>
                      <a:pt x="102" y="19"/>
                    </a:cubicBezTo>
                    <a:cubicBezTo>
                      <a:pt x="103" y="19"/>
                      <a:pt x="106" y="18"/>
                      <a:pt x="106" y="17"/>
                    </a:cubicBezTo>
                    <a:cubicBezTo>
                      <a:pt x="107" y="16"/>
                      <a:pt x="104" y="17"/>
                      <a:pt x="103" y="17"/>
                    </a:cubicBezTo>
                    <a:cubicBezTo>
                      <a:pt x="102" y="17"/>
                      <a:pt x="100" y="15"/>
                      <a:pt x="100" y="15"/>
                    </a:cubicBezTo>
                    <a:cubicBezTo>
                      <a:pt x="99" y="15"/>
                      <a:pt x="99" y="16"/>
                      <a:pt x="98" y="16"/>
                    </a:cubicBezTo>
                    <a:cubicBezTo>
                      <a:pt x="98" y="15"/>
                      <a:pt x="96" y="13"/>
                      <a:pt x="95" y="13"/>
                    </a:cubicBezTo>
                    <a:cubicBezTo>
                      <a:pt x="95" y="13"/>
                      <a:pt x="92" y="14"/>
                      <a:pt x="92" y="14"/>
                    </a:cubicBezTo>
                    <a:cubicBezTo>
                      <a:pt x="92" y="14"/>
                      <a:pt x="91" y="14"/>
                      <a:pt x="91" y="13"/>
                    </a:cubicBezTo>
                    <a:cubicBezTo>
                      <a:pt x="92" y="12"/>
                      <a:pt x="93" y="12"/>
                      <a:pt x="94" y="11"/>
                    </a:cubicBezTo>
                    <a:cubicBezTo>
                      <a:pt x="94" y="10"/>
                      <a:pt x="93" y="9"/>
                      <a:pt x="93" y="9"/>
                    </a:cubicBezTo>
                    <a:cubicBezTo>
                      <a:pt x="92" y="9"/>
                      <a:pt x="90" y="12"/>
                      <a:pt x="90" y="12"/>
                    </a:cubicBezTo>
                    <a:cubicBezTo>
                      <a:pt x="89" y="12"/>
                      <a:pt x="86" y="13"/>
                      <a:pt x="86" y="12"/>
                    </a:cubicBezTo>
                    <a:cubicBezTo>
                      <a:pt x="86" y="11"/>
                      <a:pt x="88" y="11"/>
                      <a:pt x="88" y="10"/>
                    </a:cubicBezTo>
                    <a:cubicBezTo>
                      <a:pt x="88" y="9"/>
                      <a:pt x="87" y="9"/>
                      <a:pt x="88" y="8"/>
                    </a:cubicBezTo>
                    <a:cubicBezTo>
                      <a:pt x="89" y="7"/>
                      <a:pt x="89" y="7"/>
                      <a:pt x="89" y="6"/>
                    </a:cubicBezTo>
                    <a:cubicBezTo>
                      <a:pt x="89" y="5"/>
                      <a:pt x="88" y="4"/>
                      <a:pt x="87" y="4"/>
                    </a:cubicBezTo>
                    <a:cubicBezTo>
                      <a:pt x="85" y="3"/>
                      <a:pt x="86" y="4"/>
                      <a:pt x="85" y="3"/>
                    </a:cubicBezTo>
                    <a:cubicBezTo>
                      <a:pt x="84" y="3"/>
                      <a:pt x="84" y="0"/>
                      <a:pt x="83" y="0"/>
                    </a:cubicBezTo>
                    <a:cubicBezTo>
                      <a:pt x="82" y="0"/>
                      <a:pt x="82" y="2"/>
                      <a:pt x="81" y="3"/>
                    </a:cubicBezTo>
                    <a:cubicBezTo>
                      <a:pt x="81" y="3"/>
                      <a:pt x="79" y="5"/>
                      <a:pt x="79" y="4"/>
                    </a:cubicBezTo>
                    <a:cubicBezTo>
                      <a:pt x="79" y="4"/>
                      <a:pt x="80" y="2"/>
                      <a:pt x="80" y="2"/>
                    </a:cubicBezTo>
                    <a:cubicBezTo>
                      <a:pt x="80" y="1"/>
                      <a:pt x="79" y="0"/>
                      <a:pt x="79" y="0"/>
                    </a:cubicBezTo>
                    <a:cubicBezTo>
                      <a:pt x="78" y="1"/>
                      <a:pt x="78" y="3"/>
                      <a:pt x="77" y="4"/>
                    </a:cubicBezTo>
                    <a:cubicBezTo>
                      <a:pt x="76" y="6"/>
                      <a:pt x="75" y="7"/>
                      <a:pt x="73" y="9"/>
                    </a:cubicBezTo>
                    <a:cubicBezTo>
                      <a:pt x="71" y="10"/>
                      <a:pt x="69" y="16"/>
                      <a:pt x="68" y="16"/>
                    </a:cubicBezTo>
                    <a:cubicBezTo>
                      <a:pt x="68" y="16"/>
                      <a:pt x="67" y="15"/>
                      <a:pt x="66" y="15"/>
                    </a:cubicBezTo>
                    <a:cubicBezTo>
                      <a:pt x="66" y="15"/>
                      <a:pt x="65" y="16"/>
                      <a:pt x="65" y="17"/>
                    </a:cubicBezTo>
                    <a:cubicBezTo>
                      <a:pt x="65" y="18"/>
                      <a:pt x="65" y="18"/>
                      <a:pt x="65" y="19"/>
                    </a:cubicBezTo>
                    <a:cubicBezTo>
                      <a:pt x="65" y="20"/>
                      <a:pt x="65" y="21"/>
                      <a:pt x="64" y="22"/>
                    </a:cubicBezTo>
                    <a:cubicBezTo>
                      <a:pt x="64" y="22"/>
                      <a:pt x="64" y="22"/>
                      <a:pt x="63" y="22"/>
                    </a:cubicBezTo>
                    <a:cubicBezTo>
                      <a:pt x="64" y="24"/>
                      <a:pt x="64" y="25"/>
                      <a:pt x="64" y="26"/>
                    </a:cubicBezTo>
                    <a:cubicBezTo>
                      <a:pt x="64" y="29"/>
                      <a:pt x="64" y="29"/>
                      <a:pt x="62" y="29"/>
                    </a:cubicBezTo>
                    <a:cubicBezTo>
                      <a:pt x="62" y="29"/>
                      <a:pt x="62" y="29"/>
                      <a:pt x="62" y="29"/>
                    </a:cubicBezTo>
                    <a:cubicBezTo>
                      <a:pt x="61" y="29"/>
                      <a:pt x="60" y="28"/>
                      <a:pt x="59" y="28"/>
                    </a:cubicBezTo>
                    <a:cubicBezTo>
                      <a:pt x="59" y="28"/>
                      <a:pt x="58" y="27"/>
                      <a:pt x="58" y="27"/>
                    </a:cubicBezTo>
                    <a:cubicBezTo>
                      <a:pt x="58" y="28"/>
                      <a:pt x="58" y="28"/>
                      <a:pt x="58" y="29"/>
                    </a:cubicBezTo>
                    <a:cubicBezTo>
                      <a:pt x="57" y="30"/>
                      <a:pt x="57" y="32"/>
                      <a:pt x="55" y="32"/>
                    </a:cubicBezTo>
                    <a:cubicBezTo>
                      <a:pt x="54" y="32"/>
                      <a:pt x="53" y="32"/>
                      <a:pt x="53" y="31"/>
                    </a:cubicBezTo>
                    <a:cubicBezTo>
                      <a:pt x="53" y="30"/>
                      <a:pt x="53" y="30"/>
                      <a:pt x="53" y="30"/>
                    </a:cubicBezTo>
                    <a:cubicBezTo>
                      <a:pt x="53" y="30"/>
                      <a:pt x="52" y="29"/>
                      <a:pt x="52" y="29"/>
                    </a:cubicBezTo>
                    <a:cubicBezTo>
                      <a:pt x="52" y="28"/>
                      <a:pt x="51" y="27"/>
                      <a:pt x="50" y="26"/>
                    </a:cubicBezTo>
                    <a:cubicBezTo>
                      <a:pt x="50" y="27"/>
                      <a:pt x="49" y="27"/>
                      <a:pt x="49" y="27"/>
                    </a:cubicBezTo>
                    <a:cubicBezTo>
                      <a:pt x="48" y="29"/>
                      <a:pt x="42" y="35"/>
                      <a:pt x="41" y="36"/>
                    </a:cubicBezTo>
                    <a:cubicBezTo>
                      <a:pt x="41" y="37"/>
                      <a:pt x="39" y="40"/>
                      <a:pt x="38" y="41"/>
                    </a:cubicBezTo>
                    <a:cubicBezTo>
                      <a:pt x="36" y="42"/>
                      <a:pt x="31" y="43"/>
                      <a:pt x="29" y="44"/>
                    </a:cubicBezTo>
                    <a:cubicBezTo>
                      <a:pt x="26" y="44"/>
                      <a:pt x="23" y="45"/>
                      <a:pt x="22" y="46"/>
                    </a:cubicBezTo>
                    <a:cubicBezTo>
                      <a:pt x="22" y="47"/>
                      <a:pt x="22" y="49"/>
                      <a:pt x="21" y="50"/>
                    </a:cubicBezTo>
                    <a:cubicBezTo>
                      <a:pt x="21" y="51"/>
                      <a:pt x="20" y="51"/>
                      <a:pt x="20" y="50"/>
                    </a:cubicBezTo>
                    <a:cubicBezTo>
                      <a:pt x="20" y="49"/>
                      <a:pt x="20" y="47"/>
                      <a:pt x="20" y="46"/>
                    </a:cubicBezTo>
                    <a:cubicBezTo>
                      <a:pt x="19" y="45"/>
                      <a:pt x="19" y="49"/>
                      <a:pt x="18" y="49"/>
                    </a:cubicBezTo>
                    <a:cubicBezTo>
                      <a:pt x="18" y="50"/>
                      <a:pt x="16" y="49"/>
                      <a:pt x="16" y="49"/>
                    </a:cubicBezTo>
                    <a:cubicBezTo>
                      <a:pt x="16" y="50"/>
                      <a:pt x="17" y="51"/>
                      <a:pt x="18" y="51"/>
                    </a:cubicBezTo>
                    <a:cubicBezTo>
                      <a:pt x="19" y="52"/>
                      <a:pt x="19" y="53"/>
                      <a:pt x="19" y="53"/>
                    </a:cubicBezTo>
                    <a:cubicBezTo>
                      <a:pt x="19" y="53"/>
                      <a:pt x="18" y="54"/>
                      <a:pt x="17" y="54"/>
                    </a:cubicBezTo>
                    <a:cubicBezTo>
                      <a:pt x="17" y="55"/>
                      <a:pt x="16" y="56"/>
                      <a:pt x="17" y="57"/>
                    </a:cubicBezTo>
                    <a:cubicBezTo>
                      <a:pt x="17" y="57"/>
                      <a:pt x="18" y="58"/>
                      <a:pt x="18" y="58"/>
                    </a:cubicBezTo>
                    <a:cubicBezTo>
                      <a:pt x="18" y="59"/>
                      <a:pt x="16" y="59"/>
                      <a:pt x="16" y="59"/>
                    </a:cubicBezTo>
                    <a:cubicBezTo>
                      <a:pt x="17" y="60"/>
                      <a:pt x="19" y="61"/>
                      <a:pt x="19" y="62"/>
                    </a:cubicBezTo>
                    <a:cubicBezTo>
                      <a:pt x="19" y="62"/>
                      <a:pt x="16" y="61"/>
                      <a:pt x="15" y="61"/>
                    </a:cubicBezTo>
                    <a:cubicBezTo>
                      <a:pt x="14" y="61"/>
                      <a:pt x="12" y="61"/>
                      <a:pt x="11" y="61"/>
                    </a:cubicBezTo>
                    <a:cubicBezTo>
                      <a:pt x="11" y="60"/>
                      <a:pt x="13" y="60"/>
                      <a:pt x="13" y="59"/>
                    </a:cubicBezTo>
                    <a:cubicBezTo>
                      <a:pt x="13" y="59"/>
                      <a:pt x="12" y="58"/>
                      <a:pt x="10" y="58"/>
                    </a:cubicBezTo>
                    <a:cubicBezTo>
                      <a:pt x="9" y="57"/>
                      <a:pt x="5" y="58"/>
                      <a:pt x="4" y="57"/>
                    </a:cubicBezTo>
                    <a:cubicBezTo>
                      <a:pt x="3" y="57"/>
                      <a:pt x="2" y="56"/>
                      <a:pt x="2" y="55"/>
                    </a:cubicBezTo>
                    <a:cubicBezTo>
                      <a:pt x="2" y="54"/>
                      <a:pt x="3" y="53"/>
                      <a:pt x="1" y="53"/>
                    </a:cubicBezTo>
                    <a:cubicBezTo>
                      <a:pt x="1" y="53"/>
                      <a:pt x="1" y="53"/>
                      <a:pt x="1" y="53"/>
                    </a:cubicBezTo>
                    <a:cubicBezTo>
                      <a:pt x="1" y="53"/>
                      <a:pt x="1" y="53"/>
                      <a:pt x="0" y="54"/>
                    </a:cubicBezTo>
                    <a:cubicBezTo>
                      <a:pt x="0" y="55"/>
                      <a:pt x="0" y="56"/>
                      <a:pt x="0" y="56"/>
                    </a:cubicBezTo>
                    <a:cubicBezTo>
                      <a:pt x="0" y="56"/>
                      <a:pt x="0" y="57"/>
                      <a:pt x="1" y="57"/>
                    </a:cubicBezTo>
                    <a:cubicBezTo>
                      <a:pt x="1" y="58"/>
                      <a:pt x="1" y="59"/>
                      <a:pt x="2" y="60"/>
                    </a:cubicBezTo>
                    <a:cubicBezTo>
                      <a:pt x="2" y="60"/>
                      <a:pt x="2" y="60"/>
                      <a:pt x="2" y="60"/>
                    </a:cubicBezTo>
                    <a:cubicBezTo>
                      <a:pt x="3" y="60"/>
                      <a:pt x="3" y="61"/>
                      <a:pt x="4" y="61"/>
                    </a:cubicBezTo>
                    <a:cubicBezTo>
                      <a:pt x="5" y="63"/>
                      <a:pt x="8" y="67"/>
                      <a:pt x="10" y="66"/>
                    </a:cubicBezTo>
                    <a:cubicBezTo>
                      <a:pt x="12" y="66"/>
                      <a:pt x="13" y="66"/>
                      <a:pt x="14" y="65"/>
                    </a:cubicBezTo>
                    <a:cubicBezTo>
                      <a:pt x="16" y="65"/>
                      <a:pt x="17" y="64"/>
                      <a:pt x="18" y="64"/>
                    </a:cubicBezTo>
                    <a:cubicBezTo>
                      <a:pt x="18" y="64"/>
                      <a:pt x="19" y="64"/>
                      <a:pt x="20" y="65"/>
                    </a:cubicBezTo>
                    <a:cubicBezTo>
                      <a:pt x="21" y="65"/>
                      <a:pt x="22" y="65"/>
                      <a:pt x="23" y="65"/>
                    </a:cubicBezTo>
                    <a:cubicBezTo>
                      <a:pt x="23" y="65"/>
                      <a:pt x="24" y="65"/>
                      <a:pt x="24" y="65"/>
                    </a:cubicBezTo>
                    <a:cubicBezTo>
                      <a:pt x="26" y="65"/>
                      <a:pt x="27" y="64"/>
                      <a:pt x="27" y="63"/>
                    </a:cubicBezTo>
                    <a:cubicBezTo>
                      <a:pt x="27" y="63"/>
                      <a:pt x="27" y="62"/>
                      <a:pt x="27" y="62"/>
                    </a:cubicBezTo>
                    <a:cubicBezTo>
                      <a:pt x="27" y="61"/>
                      <a:pt x="27" y="60"/>
                      <a:pt x="28" y="60"/>
                    </a:cubicBezTo>
                    <a:cubicBezTo>
                      <a:pt x="29" y="60"/>
                      <a:pt x="29" y="60"/>
                      <a:pt x="30" y="59"/>
                    </a:cubicBezTo>
                    <a:cubicBezTo>
                      <a:pt x="33" y="59"/>
                      <a:pt x="37" y="58"/>
                      <a:pt x="38" y="59"/>
                    </a:cubicBezTo>
                    <a:cubicBezTo>
                      <a:pt x="38" y="59"/>
                      <a:pt x="38" y="60"/>
                      <a:pt x="38" y="60"/>
                    </a:cubicBezTo>
                    <a:cubicBezTo>
                      <a:pt x="38" y="61"/>
                      <a:pt x="38" y="61"/>
                      <a:pt x="38" y="61"/>
                    </a:cubicBezTo>
                    <a:cubicBezTo>
                      <a:pt x="39" y="61"/>
                      <a:pt x="40" y="62"/>
                      <a:pt x="42" y="62"/>
                    </a:cubicBezTo>
                    <a:cubicBezTo>
                      <a:pt x="43" y="62"/>
                      <a:pt x="43" y="63"/>
                      <a:pt x="44" y="62"/>
                    </a:cubicBezTo>
                    <a:cubicBezTo>
                      <a:pt x="44" y="62"/>
                      <a:pt x="45" y="62"/>
                      <a:pt x="45" y="62"/>
                    </a:cubicBezTo>
                    <a:cubicBezTo>
                      <a:pt x="47" y="61"/>
                      <a:pt x="49" y="61"/>
                      <a:pt x="50" y="60"/>
                    </a:cubicBezTo>
                    <a:cubicBezTo>
                      <a:pt x="50" y="60"/>
                      <a:pt x="51" y="60"/>
                      <a:pt x="51" y="61"/>
                    </a:cubicBezTo>
                    <a:cubicBezTo>
                      <a:pt x="52" y="61"/>
                      <a:pt x="54" y="61"/>
                      <a:pt x="54" y="60"/>
                    </a:cubicBezTo>
                    <a:cubicBezTo>
                      <a:pt x="54" y="60"/>
                      <a:pt x="54" y="60"/>
                      <a:pt x="54" y="60"/>
                    </a:cubicBezTo>
                    <a:cubicBezTo>
                      <a:pt x="54" y="60"/>
                      <a:pt x="54" y="60"/>
                      <a:pt x="54" y="60"/>
                    </a:cubicBezTo>
                    <a:cubicBezTo>
                      <a:pt x="54" y="59"/>
                      <a:pt x="55" y="58"/>
                      <a:pt x="56" y="57"/>
                    </a:cubicBezTo>
                    <a:cubicBezTo>
                      <a:pt x="56" y="56"/>
                      <a:pt x="57" y="55"/>
                      <a:pt x="57" y="55"/>
                    </a:cubicBezTo>
                    <a:cubicBezTo>
                      <a:pt x="58" y="55"/>
                      <a:pt x="58" y="55"/>
                      <a:pt x="58" y="54"/>
                    </a:cubicBezTo>
                    <a:cubicBezTo>
                      <a:pt x="58" y="54"/>
                      <a:pt x="58" y="54"/>
                      <a:pt x="58" y="54"/>
                    </a:cubicBezTo>
                    <a:cubicBezTo>
                      <a:pt x="58" y="54"/>
                      <a:pt x="58" y="54"/>
                      <a:pt x="57" y="54"/>
                    </a:cubicBezTo>
                    <a:cubicBezTo>
                      <a:pt x="57" y="54"/>
                      <a:pt x="57" y="54"/>
                      <a:pt x="57" y="54"/>
                    </a:cubicBezTo>
                    <a:cubicBezTo>
                      <a:pt x="57" y="54"/>
                      <a:pt x="57" y="53"/>
                      <a:pt x="57" y="53"/>
                    </a:cubicBezTo>
                    <a:cubicBezTo>
                      <a:pt x="57" y="53"/>
                      <a:pt x="56" y="52"/>
                      <a:pt x="58" y="51"/>
                    </a:cubicBezTo>
                    <a:cubicBezTo>
                      <a:pt x="58" y="50"/>
                      <a:pt x="59" y="50"/>
                      <a:pt x="60" y="50"/>
                    </a:cubicBezTo>
                    <a:cubicBezTo>
                      <a:pt x="60" y="50"/>
                      <a:pt x="60" y="50"/>
                      <a:pt x="60" y="50"/>
                    </a:cubicBezTo>
                    <a:cubicBezTo>
                      <a:pt x="60" y="50"/>
                      <a:pt x="61" y="50"/>
                      <a:pt x="61" y="49"/>
                    </a:cubicBezTo>
                    <a:cubicBezTo>
                      <a:pt x="61" y="49"/>
                      <a:pt x="60" y="48"/>
                      <a:pt x="60" y="48"/>
                    </a:cubicBezTo>
                    <a:cubicBezTo>
                      <a:pt x="60" y="47"/>
                      <a:pt x="59" y="46"/>
                      <a:pt x="60" y="46"/>
                    </a:cubicBezTo>
                    <a:cubicBezTo>
                      <a:pt x="60" y="46"/>
                      <a:pt x="60" y="45"/>
                      <a:pt x="60" y="45"/>
                    </a:cubicBezTo>
                    <a:cubicBezTo>
                      <a:pt x="61" y="44"/>
                      <a:pt x="61" y="43"/>
                      <a:pt x="62" y="43"/>
                    </a:cubicBezTo>
                    <a:cubicBezTo>
                      <a:pt x="62" y="43"/>
                      <a:pt x="63" y="43"/>
                      <a:pt x="63" y="43"/>
                    </a:cubicBezTo>
                    <a:cubicBezTo>
                      <a:pt x="64" y="43"/>
                      <a:pt x="64" y="43"/>
                      <a:pt x="65" y="43"/>
                    </a:cubicBezTo>
                    <a:cubicBezTo>
                      <a:pt x="65" y="41"/>
                      <a:pt x="65" y="40"/>
                      <a:pt x="66" y="39"/>
                    </a:cubicBezTo>
                    <a:cubicBezTo>
                      <a:pt x="66" y="39"/>
                      <a:pt x="66" y="39"/>
                      <a:pt x="66" y="39"/>
                    </a:cubicBezTo>
                    <a:cubicBezTo>
                      <a:pt x="66" y="38"/>
                      <a:pt x="66" y="38"/>
                      <a:pt x="66" y="38"/>
                    </a:cubicBezTo>
                    <a:cubicBezTo>
                      <a:pt x="66" y="38"/>
                      <a:pt x="65" y="37"/>
                      <a:pt x="65" y="37"/>
                    </a:cubicBezTo>
                    <a:cubicBezTo>
                      <a:pt x="65" y="35"/>
                      <a:pt x="64" y="33"/>
                      <a:pt x="65" y="32"/>
                    </a:cubicBezTo>
                    <a:cubicBezTo>
                      <a:pt x="66" y="32"/>
                      <a:pt x="66" y="31"/>
                      <a:pt x="67" y="30"/>
                    </a:cubicBezTo>
                    <a:cubicBezTo>
                      <a:pt x="68" y="29"/>
                      <a:pt x="69" y="28"/>
                      <a:pt x="71" y="28"/>
                    </a:cubicBezTo>
                    <a:cubicBezTo>
                      <a:pt x="72" y="28"/>
                      <a:pt x="75" y="28"/>
                      <a:pt x="78" y="28"/>
                    </a:cubicBezTo>
                    <a:cubicBezTo>
                      <a:pt x="80" y="28"/>
                      <a:pt x="81" y="28"/>
                      <a:pt x="83" y="28"/>
                    </a:cubicBezTo>
                    <a:cubicBezTo>
                      <a:pt x="84" y="28"/>
                      <a:pt x="86" y="29"/>
                      <a:pt x="88" y="29"/>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 name="Freeform 581"/>
              <p:cNvSpPr>
                <a:spLocks/>
              </p:cNvSpPr>
              <p:nvPr/>
            </p:nvSpPr>
            <p:spPr bwMode="auto">
              <a:xfrm>
                <a:off x="6819900" y="3910013"/>
                <a:ext cx="107950" cy="138113"/>
              </a:xfrm>
              <a:custGeom>
                <a:avLst/>
                <a:gdLst>
                  <a:gd name="T0" fmla="*/ 0 w 47"/>
                  <a:gd name="T1" fmla="*/ 3 h 60"/>
                  <a:gd name="T2" fmla="*/ 3 w 47"/>
                  <a:gd name="T3" fmla="*/ 7 h 60"/>
                  <a:gd name="T4" fmla="*/ 3 w 47"/>
                  <a:gd name="T5" fmla="*/ 13 h 60"/>
                  <a:gd name="T6" fmla="*/ 1 w 47"/>
                  <a:gd name="T7" fmla="*/ 14 h 60"/>
                  <a:gd name="T8" fmla="*/ 3 w 47"/>
                  <a:gd name="T9" fmla="*/ 17 h 60"/>
                  <a:gd name="T10" fmla="*/ 5 w 47"/>
                  <a:gd name="T11" fmla="*/ 22 h 60"/>
                  <a:gd name="T12" fmla="*/ 5 w 47"/>
                  <a:gd name="T13" fmla="*/ 26 h 60"/>
                  <a:gd name="T14" fmla="*/ 8 w 47"/>
                  <a:gd name="T15" fmla="*/ 29 h 60"/>
                  <a:gd name="T16" fmla="*/ 7 w 47"/>
                  <a:gd name="T17" fmla="*/ 30 h 60"/>
                  <a:gd name="T18" fmla="*/ 8 w 47"/>
                  <a:gd name="T19" fmla="*/ 31 h 60"/>
                  <a:gd name="T20" fmla="*/ 13 w 47"/>
                  <a:gd name="T21" fmla="*/ 37 h 60"/>
                  <a:gd name="T22" fmla="*/ 13 w 47"/>
                  <a:gd name="T23" fmla="*/ 42 h 60"/>
                  <a:gd name="T24" fmla="*/ 17 w 47"/>
                  <a:gd name="T25" fmla="*/ 45 h 60"/>
                  <a:gd name="T26" fmla="*/ 19 w 47"/>
                  <a:gd name="T27" fmla="*/ 46 h 60"/>
                  <a:gd name="T28" fmla="*/ 27 w 47"/>
                  <a:gd name="T29" fmla="*/ 50 h 60"/>
                  <a:gd name="T30" fmla="*/ 33 w 47"/>
                  <a:gd name="T31" fmla="*/ 55 h 60"/>
                  <a:gd name="T32" fmla="*/ 37 w 47"/>
                  <a:gd name="T33" fmla="*/ 59 h 60"/>
                  <a:gd name="T34" fmla="*/ 40 w 47"/>
                  <a:gd name="T35" fmla="*/ 58 h 60"/>
                  <a:gd name="T36" fmla="*/ 46 w 47"/>
                  <a:gd name="T37" fmla="*/ 58 h 60"/>
                  <a:gd name="T38" fmla="*/ 45 w 47"/>
                  <a:gd name="T39" fmla="*/ 53 h 60"/>
                  <a:gd name="T40" fmla="*/ 42 w 47"/>
                  <a:gd name="T41" fmla="*/ 48 h 60"/>
                  <a:gd name="T42" fmla="*/ 37 w 47"/>
                  <a:gd name="T43" fmla="*/ 42 h 60"/>
                  <a:gd name="T44" fmla="*/ 36 w 47"/>
                  <a:gd name="T45" fmla="*/ 35 h 60"/>
                  <a:gd name="T46" fmla="*/ 37 w 47"/>
                  <a:gd name="T47" fmla="*/ 25 h 60"/>
                  <a:gd name="T48" fmla="*/ 36 w 47"/>
                  <a:gd name="T49" fmla="*/ 19 h 60"/>
                  <a:gd name="T50" fmla="*/ 33 w 47"/>
                  <a:gd name="T51" fmla="*/ 13 h 60"/>
                  <a:gd name="T52" fmla="*/ 28 w 47"/>
                  <a:gd name="T53" fmla="*/ 10 h 60"/>
                  <a:gd name="T54" fmla="*/ 26 w 47"/>
                  <a:gd name="T55" fmla="*/ 6 h 60"/>
                  <a:gd name="T56" fmla="*/ 24 w 47"/>
                  <a:gd name="T57" fmla="*/ 5 h 60"/>
                  <a:gd name="T58" fmla="*/ 20 w 47"/>
                  <a:gd name="T59" fmla="*/ 10 h 60"/>
                  <a:gd name="T60" fmla="*/ 18 w 47"/>
                  <a:gd name="T61" fmla="*/ 10 h 60"/>
                  <a:gd name="T62" fmla="*/ 15 w 47"/>
                  <a:gd name="T63" fmla="*/ 9 h 60"/>
                  <a:gd name="T64" fmla="*/ 12 w 47"/>
                  <a:gd name="T65" fmla="*/ 10 h 60"/>
                  <a:gd name="T66" fmla="*/ 12 w 47"/>
                  <a:gd name="T67" fmla="*/ 10 h 60"/>
                  <a:gd name="T68" fmla="*/ 11 w 47"/>
                  <a:gd name="T69" fmla="*/ 11 h 60"/>
                  <a:gd name="T70" fmla="*/ 11 w 47"/>
                  <a:gd name="T71" fmla="*/ 11 h 60"/>
                  <a:gd name="T72" fmla="*/ 10 w 47"/>
                  <a:gd name="T73" fmla="*/ 10 h 60"/>
                  <a:gd name="T74" fmla="*/ 10 w 47"/>
                  <a:gd name="T75" fmla="*/ 9 h 60"/>
                  <a:gd name="T76" fmla="*/ 10 w 47"/>
                  <a:gd name="T77" fmla="*/ 9 h 60"/>
                  <a:gd name="T78" fmla="*/ 10 w 47"/>
                  <a:gd name="T79" fmla="*/ 8 h 60"/>
                  <a:gd name="T80" fmla="*/ 10 w 47"/>
                  <a:gd name="T81" fmla="*/ 8 h 60"/>
                  <a:gd name="T82" fmla="*/ 11 w 47"/>
                  <a:gd name="T83" fmla="*/ 6 h 60"/>
                  <a:gd name="T84" fmla="*/ 9 w 47"/>
                  <a:gd name="T85" fmla="*/ 5 h 60"/>
                  <a:gd name="T86" fmla="*/ 7 w 47"/>
                  <a:gd name="T87" fmla="*/ 4 h 60"/>
                  <a:gd name="T88" fmla="*/ 7 w 47"/>
                  <a:gd name="T89" fmla="*/ 3 h 60"/>
                  <a:gd name="T90" fmla="*/ 8 w 47"/>
                  <a:gd name="T91" fmla="*/ 2 h 60"/>
                  <a:gd name="T92" fmla="*/ 7 w 47"/>
                  <a:gd name="T93" fmla="*/ 2 h 60"/>
                  <a:gd name="T94" fmla="*/ 6 w 47"/>
                  <a:gd name="T95" fmla="*/ 2 h 60"/>
                  <a:gd name="T96" fmla="*/ 6 w 47"/>
                  <a:gd name="T97" fmla="*/ 2 h 60"/>
                  <a:gd name="T98" fmla="*/ 5 w 47"/>
                  <a:gd name="T99" fmla="*/ 2 h 60"/>
                  <a:gd name="T100" fmla="*/ 3 w 47"/>
                  <a:gd name="T101" fmla="*/ 1 h 60"/>
                  <a:gd name="T102" fmla="*/ 3 w 47"/>
                  <a:gd name="T103" fmla="*/ 1 h 60"/>
                  <a:gd name="T104" fmla="*/ 2 w 47"/>
                  <a:gd name="T105" fmla="*/ 0 h 60"/>
                  <a:gd name="T106" fmla="*/ 1 w 47"/>
                  <a:gd name="T107" fmla="*/ 1 h 60"/>
                  <a:gd name="T108" fmla="*/ 1 w 47"/>
                  <a:gd name="T109" fmla="*/ 2 h 60"/>
                  <a:gd name="T110" fmla="*/ 1 w 47"/>
                  <a:gd name="T111" fmla="*/ 2 h 60"/>
                  <a:gd name="T112" fmla="*/ 0 w 47"/>
                  <a:gd name="T113"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 h="60">
                    <a:moveTo>
                      <a:pt x="0" y="3"/>
                    </a:moveTo>
                    <a:cubicBezTo>
                      <a:pt x="1" y="5"/>
                      <a:pt x="2" y="5"/>
                      <a:pt x="3" y="7"/>
                    </a:cubicBezTo>
                    <a:cubicBezTo>
                      <a:pt x="3" y="8"/>
                      <a:pt x="3" y="12"/>
                      <a:pt x="3" y="13"/>
                    </a:cubicBezTo>
                    <a:cubicBezTo>
                      <a:pt x="2" y="14"/>
                      <a:pt x="1" y="13"/>
                      <a:pt x="1" y="14"/>
                    </a:cubicBezTo>
                    <a:cubicBezTo>
                      <a:pt x="1" y="15"/>
                      <a:pt x="3" y="16"/>
                      <a:pt x="3" y="17"/>
                    </a:cubicBezTo>
                    <a:cubicBezTo>
                      <a:pt x="3" y="17"/>
                      <a:pt x="5" y="21"/>
                      <a:pt x="5" y="22"/>
                    </a:cubicBezTo>
                    <a:cubicBezTo>
                      <a:pt x="6" y="23"/>
                      <a:pt x="6" y="24"/>
                      <a:pt x="5" y="26"/>
                    </a:cubicBezTo>
                    <a:cubicBezTo>
                      <a:pt x="5" y="27"/>
                      <a:pt x="7" y="27"/>
                      <a:pt x="8" y="29"/>
                    </a:cubicBezTo>
                    <a:cubicBezTo>
                      <a:pt x="9" y="30"/>
                      <a:pt x="7" y="30"/>
                      <a:pt x="7" y="30"/>
                    </a:cubicBezTo>
                    <a:cubicBezTo>
                      <a:pt x="6" y="31"/>
                      <a:pt x="7" y="31"/>
                      <a:pt x="8" y="31"/>
                    </a:cubicBezTo>
                    <a:cubicBezTo>
                      <a:pt x="9" y="32"/>
                      <a:pt x="11" y="35"/>
                      <a:pt x="13" y="37"/>
                    </a:cubicBezTo>
                    <a:cubicBezTo>
                      <a:pt x="14" y="39"/>
                      <a:pt x="13" y="41"/>
                      <a:pt x="13" y="42"/>
                    </a:cubicBezTo>
                    <a:cubicBezTo>
                      <a:pt x="14" y="42"/>
                      <a:pt x="16" y="44"/>
                      <a:pt x="17" y="45"/>
                    </a:cubicBezTo>
                    <a:cubicBezTo>
                      <a:pt x="18" y="45"/>
                      <a:pt x="18" y="45"/>
                      <a:pt x="19" y="46"/>
                    </a:cubicBezTo>
                    <a:cubicBezTo>
                      <a:pt x="21" y="47"/>
                      <a:pt x="25" y="49"/>
                      <a:pt x="27" y="50"/>
                    </a:cubicBezTo>
                    <a:cubicBezTo>
                      <a:pt x="28" y="51"/>
                      <a:pt x="31" y="54"/>
                      <a:pt x="33" y="55"/>
                    </a:cubicBezTo>
                    <a:cubicBezTo>
                      <a:pt x="35" y="55"/>
                      <a:pt x="36" y="58"/>
                      <a:pt x="37" y="59"/>
                    </a:cubicBezTo>
                    <a:cubicBezTo>
                      <a:pt x="39" y="60"/>
                      <a:pt x="39" y="59"/>
                      <a:pt x="40" y="58"/>
                    </a:cubicBezTo>
                    <a:cubicBezTo>
                      <a:pt x="42" y="57"/>
                      <a:pt x="44" y="59"/>
                      <a:pt x="46" y="58"/>
                    </a:cubicBezTo>
                    <a:cubicBezTo>
                      <a:pt x="47" y="57"/>
                      <a:pt x="46" y="55"/>
                      <a:pt x="45" y="53"/>
                    </a:cubicBezTo>
                    <a:cubicBezTo>
                      <a:pt x="45" y="52"/>
                      <a:pt x="43" y="50"/>
                      <a:pt x="42" y="48"/>
                    </a:cubicBezTo>
                    <a:cubicBezTo>
                      <a:pt x="41" y="46"/>
                      <a:pt x="38" y="43"/>
                      <a:pt x="37" y="42"/>
                    </a:cubicBezTo>
                    <a:cubicBezTo>
                      <a:pt x="37" y="41"/>
                      <a:pt x="36" y="37"/>
                      <a:pt x="36" y="35"/>
                    </a:cubicBezTo>
                    <a:cubicBezTo>
                      <a:pt x="36" y="33"/>
                      <a:pt x="37" y="27"/>
                      <a:pt x="37" y="25"/>
                    </a:cubicBezTo>
                    <a:cubicBezTo>
                      <a:pt x="37" y="24"/>
                      <a:pt x="37" y="21"/>
                      <a:pt x="36" y="19"/>
                    </a:cubicBezTo>
                    <a:cubicBezTo>
                      <a:pt x="36" y="16"/>
                      <a:pt x="33" y="13"/>
                      <a:pt x="33" y="13"/>
                    </a:cubicBezTo>
                    <a:cubicBezTo>
                      <a:pt x="32" y="12"/>
                      <a:pt x="29" y="11"/>
                      <a:pt x="28" y="10"/>
                    </a:cubicBezTo>
                    <a:cubicBezTo>
                      <a:pt x="26" y="8"/>
                      <a:pt x="27" y="7"/>
                      <a:pt x="26" y="6"/>
                    </a:cubicBezTo>
                    <a:cubicBezTo>
                      <a:pt x="25" y="6"/>
                      <a:pt x="24" y="6"/>
                      <a:pt x="24" y="5"/>
                    </a:cubicBezTo>
                    <a:cubicBezTo>
                      <a:pt x="22" y="7"/>
                      <a:pt x="21" y="9"/>
                      <a:pt x="20" y="10"/>
                    </a:cubicBezTo>
                    <a:cubicBezTo>
                      <a:pt x="19" y="11"/>
                      <a:pt x="19" y="10"/>
                      <a:pt x="18" y="10"/>
                    </a:cubicBezTo>
                    <a:cubicBezTo>
                      <a:pt x="17" y="10"/>
                      <a:pt x="16" y="9"/>
                      <a:pt x="15" y="9"/>
                    </a:cubicBezTo>
                    <a:cubicBezTo>
                      <a:pt x="14" y="9"/>
                      <a:pt x="13" y="10"/>
                      <a:pt x="12" y="10"/>
                    </a:cubicBezTo>
                    <a:cubicBezTo>
                      <a:pt x="12" y="10"/>
                      <a:pt x="12" y="10"/>
                      <a:pt x="12" y="10"/>
                    </a:cubicBezTo>
                    <a:cubicBezTo>
                      <a:pt x="12" y="11"/>
                      <a:pt x="12" y="11"/>
                      <a:pt x="11" y="11"/>
                    </a:cubicBezTo>
                    <a:cubicBezTo>
                      <a:pt x="11" y="11"/>
                      <a:pt x="11" y="11"/>
                      <a:pt x="11" y="11"/>
                    </a:cubicBezTo>
                    <a:cubicBezTo>
                      <a:pt x="10" y="11"/>
                      <a:pt x="10" y="10"/>
                      <a:pt x="10" y="10"/>
                    </a:cubicBezTo>
                    <a:cubicBezTo>
                      <a:pt x="10" y="9"/>
                      <a:pt x="10" y="9"/>
                      <a:pt x="10" y="9"/>
                    </a:cubicBezTo>
                    <a:cubicBezTo>
                      <a:pt x="10" y="9"/>
                      <a:pt x="10" y="9"/>
                      <a:pt x="10" y="9"/>
                    </a:cubicBezTo>
                    <a:cubicBezTo>
                      <a:pt x="10" y="8"/>
                      <a:pt x="10" y="8"/>
                      <a:pt x="10" y="8"/>
                    </a:cubicBezTo>
                    <a:cubicBezTo>
                      <a:pt x="10" y="8"/>
                      <a:pt x="10" y="8"/>
                      <a:pt x="10" y="8"/>
                    </a:cubicBezTo>
                    <a:cubicBezTo>
                      <a:pt x="11" y="8"/>
                      <a:pt x="11" y="6"/>
                      <a:pt x="11" y="6"/>
                    </a:cubicBezTo>
                    <a:cubicBezTo>
                      <a:pt x="11" y="5"/>
                      <a:pt x="10" y="5"/>
                      <a:pt x="9" y="5"/>
                    </a:cubicBezTo>
                    <a:cubicBezTo>
                      <a:pt x="7" y="5"/>
                      <a:pt x="7" y="5"/>
                      <a:pt x="7" y="4"/>
                    </a:cubicBezTo>
                    <a:cubicBezTo>
                      <a:pt x="7" y="4"/>
                      <a:pt x="7" y="3"/>
                      <a:pt x="7" y="3"/>
                    </a:cubicBezTo>
                    <a:cubicBezTo>
                      <a:pt x="7" y="3"/>
                      <a:pt x="8" y="2"/>
                      <a:pt x="8" y="2"/>
                    </a:cubicBezTo>
                    <a:cubicBezTo>
                      <a:pt x="7" y="2"/>
                      <a:pt x="7" y="2"/>
                      <a:pt x="7" y="2"/>
                    </a:cubicBezTo>
                    <a:cubicBezTo>
                      <a:pt x="7" y="2"/>
                      <a:pt x="7" y="2"/>
                      <a:pt x="6" y="2"/>
                    </a:cubicBezTo>
                    <a:cubicBezTo>
                      <a:pt x="6" y="2"/>
                      <a:pt x="6" y="2"/>
                      <a:pt x="6" y="2"/>
                    </a:cubicBezTo>
                    <a:cubicBezTo>
                      <a:pt x="6" y="2"/>
                      <a:pt x="5" y="2"/>
                      <a:pt x="5" y="2"/>
                    </a:cubicBezTo>
                    <a:cubicBezTo>
                      <a:pt x="4" y="2"/>
                      <a:pt x="3" y="1"/>
                      <a:pt x="3" y="1"/>
                    </a:cubicBezTo>
                    <a:cubicBezTo>
                      <a:pt x="3" y="1"/>
                      <a:pt x="3" y="1"/>
                      <a:pt x="3" y="1"/>
                    </a:cubicBezTo>
                    <a:cubicBezTo>
                      <a:pt x="2" y="0"/>
                      <a:pt x="2" y="0"/>
                      <a:pt x="2" y="0"/>
                    </a:cubicBezTo>
                    <a:cubicBezTo>
                      <a:pt x="1" y="1"/>
                      <a:pt x="1" y="1"/>
                      <a:pt x="1" y="1"/>
                    </a:cubicBezTo>
                    <a:cubicBezTo>
                      <a:pt x="1" y="1"/>
                      <a:pt x="1" y="2"/>
                      <a:pt x="1" y="2"/>
                    </a:cubicBezTo>
                    <a:cubicBezTo>
                      <a:pt x="1" y="2"/>
                      <a:pt x="1" y="2"/>
                      <a:pt x="1" y="2"/>
                    </a:cubicBezTo>
                    <a:cubicBezTo>
                      <a:pt x="1" y="3"/>
                      <a:pt x="0" y="3"/>
                      <a:pt x="0"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 name="Freeform 582"/>
              <p:cNvSpPr>
                <a:spLocks/>
              </p:cNvSpPr>
              <p:nvPr/>
            </p:nvSpPr>
            <p:spPr bwMode="auto">
              <a:xfrm>
                <a:off x="7485062" y="3044825"/>
                <a:ext cx="82550" cy="127000"/>
              </a:xfrm>
              <a:custGeom>
                <a:avLst/>
                <a:gdLst>
                  <a:gd name="T0" fmla="*/ 4 w 36"/>
                  <a:gd name="T1" fmla="*/ 10 h 55"/>
                  <a:gd name="T2" fmla="*/ 4 w 36"/>
                  <a:gd name="T3" fmla="*/ 10 h 55"/>
                  <a:gd name="T4" fmla="*/ 5 w 36"/>
                  <a:gd name="T5" fmla="*/ 13 h 55"/>
                  <a:gd name="T6" fmla="*/ 6 w 36"/>
                  <a:gd name="T7" fmla="*/ 15 h 55"/>
                  <a:gd name="T8" fmla="*/ 6 w 36"/>
                  <a:gd name="T9" fmla="*/ 17 h 55"/>
                  <a:gd name="T10" fmla="*/ 7 w 36"/>
                  <a:gd name="T11" fmla="*/ 18 h 55"/>
                  <a:gd name="T12" fmla="*/ 7 w 36"/>
                  <a:gd name="T13" fmla="*/ 19 h 55"/>
                  <a:gd name="T14" fmla="*/ 8 w 36"/>
                  <a:gd name="T15" fmla="*/ 21 h 55"/>
                  <a:gd name="T16" fmla="*/ 7 w 36"/>
                  <a:gd name="T17" fmla="*/ 23 h 55"/>
                  <a:gd name="T18" fmla="*/ 6 w 36"/>
                  <a:gd name="T19" fmla="*/ 23 h 55"/>
                  <a:gd name="T20" fmla="*/ 5 w 36"/>
                  <a:gd name="T21" fmla="*/ 22 h 55"/>
                  <a:gd name="T22" fmla="*/ 4 w 36"/>
                  <a:gd name="T23" fmla="*/ 21 h 55"/>
                  <a:gd name="T24" fmla="*/ 2 w 36"/>
                  <a:gd name="T25" fmla="*/ 22 h 55"/>
                  <a:gd name="T26" fmla="*/ 1 w 36"/>
                  <a:gd name="T27" fmla="*/ 22 h 55"/>
                  <a:gd name="T28" fmla="*/ 3 w 36"/>
                  <a:gd name="T29" fmla="*/ 24 h 55"/>
                  <a:gd name="T30" fmla="*/ 3 w 36"/>
                  <a:gd name="T31" fmla="*/ 26 h 55"/>
                  <a:gd name="T32" fmla="*/ 3 w 36"/>
                  <a:gd name="T33" fmla="*/ 28 h 55"/>
                  <a:gd name="T34" fmla="*/ 4 w 36"/>
                  <a:gd name="T35" fmla="*/ 31 h 55"/>
                  <a:gd name="T36" fmla="*/ 7 w 36"/>
                  <a:gd name="T37" fmla="*/ 32 h 55"/>
                  <a:gd name="T38" fmla="*/ 5 w 36"/>
                  <a:gd name="T39" fmla="*/ 34 h 55"/>
                  <a:gd name="T40" fmla="*/ 5 w 36"/>
                  <a:gd name="T41" fmla="*/ 36 h 55"/>
                  <a:gd name="T42" fmla="*/ 4 w 36"/>
                  <a:gd name="T43" fmla="*/ 37 h 55"/>
                  <a:gd name="T44" fmla="*/ 5 w 36"/>
                  <a:gd name="T45" fmla="*/ 39 h 55"/>
                  <a:gd name="T46" fmla="*/ 3 w 36"/>
                  <a:gd name="T47" fmla="*/ 40 h 55"/>
                  <a:gd name="T48" fmla="*/ 2 w 36"/>
                  <a:gd name="T49" fmla="*/ 42 h 55"/>
                  <a:gd name="T50" fmla="*/ 2 w 36"/>
                  <a:gd name="T51" fmla="*/ 44 h 55"/>
                  <a:gd name="T52" fmla="*/ 1 w 36"/>
                  <a:gd name="T53" fmla="*/ 45 h 55"/>
                  <a:gd name="T54" fmla="*/ 2 w 36"/>
                  <a:gd name="T55" fmla="*/ 47 h 55"/>
                  <a:gd name="T56" fmla="*/ 5 w 36"/>
                  <a:gd name="T57" fmla="*/ 48 h 55"/>
                  <a:gd name="T58" fmla="*/ 3 w 36"/>
                  <a:gd name="T59" fmla="*/ 49 h 55"/>
                  <a:gd name="T60" fmla="*/ 4 w 36"/>
                  <a:gd name="T61" fmla="*/ 50 h 55"/>
                  <a:gd name="T62" fmla="*/ 1 w 36"/>
                  <a:gd name="T63" fmla="*/ 51 h 55"/>
                  <a:gd name="T64" fmla="*/ 2 w 36"/>
                  <a:gd name="T65" fmla="*/ 54 h 55"/>
                  <a:gd name="T66" fmla="*/ 6 w 36"/>
                  <a:gd name="T67" fmla="*/ 50 h 55"/>
                  <a:gd name="T68" fmla="*/ 9 w 36"/>
                  <a:gd name="T69" fmla="*/ 48 h 55"/>
                  <a:gd name="T70" fmla="*/ 12 w 36"/>
                  <a:gd name="T71" fmla="*/ 48 h 55"/>
                  <a:gd name="T72" fmla="*/ 13 w 36"/>
                  <a:gd name="T73" fmla="*/ 47 h 55"/>
                  <a:gd name="T74" fmla="*/ 14 w 36"/>
                  <a:gd name="T75" fmla="*/ 48 h 55"/>
                  <a:gd name="T76" fmla="*/ 16 w 36"/>
                  <a:gd name="T77" fmla="*/ 48 h 55"/>
                  <a:gd name="T78" fmla="*/ 17 w 36"/>
                  <a:gd name="T79" fmla="*/ 45 h 55"/>
                  <a:gd name="T80" fmla="*/ 21 w 36"/>
                  <a:gd name="T81" fmla="*/ 45 h 55"/>
                  <a:gd name="T82" fmla="*/ 24 w 36"/>
                  <a:gd name="T83" fmla="*/ 47 h 55"/>
                  <a:gd name="T84" fmla="*/ 24 w 36"/>
                  <a:gd name="T85" fmla="*/ 45 h 55"/>
                  <a:gd name="T86" fmla="*/ 26 w 36"/>
                  <a:gd name="T87" fmla="*/ 44 h 55"/>
                  <a:gd name="T88" fmla="*/ 26 w 36"/>
                  <a:gd name="T89" fmla="*/ 42 h 55"/>
                  <a:gd name="T90" fmla="*/ 28 w 36"/>
                  <a:gd name="T91" fmla="*/ 43 h 55"/>
                  <a:gd name="T92" fmla="*/ 30 w 36"/>
                  <a:gd name="T93" fmla="*/ 43 h 55"/>
                  <a:gd name="T94" fmla="*/ 31 w 36"/>
                  <a:gd name="T95" fmla="*/ 44 h 55"/>
                  <a:gd name="T96" fmla="*/ 33 w 36"/>
                  <a:gd name="T97" fmla="*/ 43 h 55"/>
                  <a:gd name="T98" fmla="*/ 34 w 36"/>
                  <a:gd name="T99" fmla="*/ 40 h 55"/>
                  <a:gd name="T100" fmla="*/ 36 w 36"/>
                  <a:gd name="T101" fmla="*/ 36 h 55"/>
                  <a:gd name="T102" fmla="*/ 36 w 36"/>
                  <a:gd name="T103" fmla="*/ 32 h 55"/>
                  <a:gd name="T104" fmla="*/ 34 w 36"/>
                  <a:gd name="T105" fmla="*/ 32 h 55"/>
                  <a:gd name="T106" fmla="*/ 34 w 36"/>
                  <a:gd name="T107" fmla="*/ 28 h 55"/>
                  <a:gd name="T108" fmla="*/ 34 w 36"/>
                  <a:gd name="T109" fmla="*/ 25 h 55"/>
                  <a:gd name="T110" fmla="*/ 35 w 36"/>
                  <a:gd name="T111" fmla="*/ 18 h 55"/>
                  <a:gd name="T112" fmla="*/ 30 w 36"/>
                  <a:gd name="T113" fmla="*/ 11 h 55"/>
                  <a:gd name="T114" fmla="*/ 26 w 36"/>
                  <a:gd name="T115" fmla="*/ 4 h 55"/>
                  <a:gd name="T116" fmla="*/ 23 w 36"/>
                  <a:gd name="T117" fmla="*/ 0 h 55"/>
                  <a:gd name="T118" fmla="*/ 20 w 36"/>
                  <a:gd name="T119" fmla="*/ 4 h 55"/>
                  <a:gd name="T120" fmla="*/ 13 w 36"/>
                  <a:gd name="T121" fmla="*/ 5 h 55"/>
                  <a:gd name="T122" fmla="*/ 9 w 36"/>
                  <a:gd name="T123" fmla="*/ 4 h 55"/>
                  <a:gd name="T124" fmla="*/ 4 w 36"/>
                  <a:gd name="T125"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55">
                    <a:moveTo>
                      <a:pt x="4" y="10"/>
                    </a:moveTo>
                    <a:cubicBezTo>
                      <a:pt x="4" y="10"/>
                      <a:pt x="4" y="10"/>
                      <a:pt x="4" y="10"/>
                    </a:cubicBezTo>
                    <a:cubicBezTo>
                      <a:pt x="5" y="11"/>
                      <a:pt x="6" y="11"/>
                      <a:pt x="5" y="13"/>
                    </a:cubicBezTo>
                    <a:cubicBezTo>
                      <a:pt x="4" y="14"/>
                      <a:pt x="6" y="14"/>
                      <a:pt x="6" y="15"/>
                    </a:cubicBezTo>
                    <a:cubicBezTo>
                      <a:pt x="7" y="16"/>
                      <a:pt x="7" y="16"/>
                      <a:pt x="6" y="17"/>
                    </a:cubicBezTo>
                    <a:cubicBezTo>
                      <a:pt x="6" y="17"/>
                      <a:pt x="7" y="18"/>
                      <a:pt x="7" y="18"/>
                    </a:cubicBezTo>
                    <a:cubicBezTo>
                      <a:pt x="7" y="19"/>
                      <a:pt x="6" y="19"/>
                      <a:pt x="7" y="19"/>
                    </a:cubicBezTo>
                    <a:cubicBezTo>
                      <a:pt x="7" y="20"/>
                      <a:pt x="8" y="20"/>
                      <a:pt x="8" y="21"/>
                    </a:cubicBezTo>
                    <a:cubicBezTo>
                      <a:pt x="8" y="22"/>
                      <a:pt x="8" y="22"/>
                      <a:pt x="7" y="23"/>
                    </a:cubicBezTo>
                    <a:cubicBezTo>
                      <a:pt x="6" y="24"/>
                      <a:pt x="6" y="23"/>
                      <a:pt x="6" y="23"/>
                    </a:cubicBezTo>
                    <a:cubicBezTo>
                      <a:pt x="6" y="22"/>
                      <a:pt x="6" y="22"/>
                      <a:pt x="5" y="22"/>
                    </a:cubicBezTo>
                    <a:cubicBezTo>
                      <a:pt x="4" y="22"/>
                      <a:pt x="4" y="21"/>
                      <a:pt x="4" y="21"/>
                    </a:cubicBezTo>
                    <a:cubicBezTo>
                      <a:pt x="3" y="21"/>
                      <a:pt x="3" y="21"/>
                      <a:pt x="2" y="22"/>
                    </a:cubicBezTo>
                    <a:cubicBezTo>
                      <a:pt x="2" y="22"/>
                      <a:pt x="1" y="21"/>
                      <a:pt x="1" y="22"/>
                    </a:cubicBezTo>
                    <a:cubicBezTo>
                      <a:pt x="0" y="23"/>
                      <a:pt x="2" y="23"/>
                      <a:pt x="3" y="24"/>
                    </a:cubicBezTo>
                    <a:cubicBezTo>
                      <a:pt x="3" y="25"/>
                      <a:pt x="3" y="25"/>
                      <a:pt x="3" y="26"/>
                    </a:cubicBezTo>
                    <a:cubicBezTo>
                      <a:pt x="4" y="27"/>
                      <a:pt x="3" y="27"/>
                      <a:pt x="3" y="28"/>
                    </a:cubicBezTo>
                    <a:cubicBezTo>
                      <a:pt x="3" y="28"/>
                      <a:pt x="3" y="30"/>
                      <a:pt x="4" y="31"/>
                    </a:cubicBezTo>
                    <a:cubicBezTo>
                      <a:pt x="4" y="32"/>
                      <a:pt x="7" y="32"/>
                      <a:pt x="7" y="32"/>
                    </a:cubicBezTo>
                    <a:cubicBezTo>
                      <a:pt x="6" y="33"/>
                      <a:pt x="5" y="33"/>
                      <a:pt x="5" y="34"/>
                    </a:cubicBezTo>
                    <a:cubicBezTo>
                      <a:pt x="4" y="35"/>
                      <a:pt x="5" y="35"/>
                      <a:pt x="5" y="36"/>
                    </a:cubicBezTo>
                    <a:cubicBezTo>
                      <a:pt x="5" y="37"/>
                      <a:pt x="4" y="37"/>
                      <a:pt x="4" y="37"/>
                    </a:cubicBezTo>
                    <a:cubicBezTo>
                      <a:pt x="4" y="38"/>
                      <a:pt x="5" y="38"/>
                      <a:pt x="5" y="39"/>
                    </a:cubicBezTo>
                    <a:cubicBezTo>
                      <a:pt x="4" y="40"/>
                      <a:pt x="3" y="40"/>
                      <a:pt x="3" y="40"/>
                    </a:cubicBezTo>
                    <a:cubicBezTo>
                      <a:pt x="2" y="41"/>
                      <a:pt x="2" y="41"/>
                      <a:pt x="2" y="42"/>
                    </a:cubicBezTo>
                    <a:cubicBezTo>
                      <a:pt x="1" y="43"/>
                      <a:pt x="2" y="43"/>
                      <a:pt x="2" y="44"/>
                    </a:cubicBezTo>
                    <a:cubicBezTo>
                      <a:pt x="2" y="45"/>
                      <a:pt x="2" y="45"/>
                      <a:pt x="1" y="45"/>
                    </a:cubicBezTo>
                    <a:cubicBezTo>
                      <a:pt x="1" y="46"/>
                      <a:pt x="1" y="46"/>
                      <a:pt x="2" y="47"/>
                    </a:cubicBezTo>
                    <a:cubicBezTo>
                      <a:pt x="2" y="49"/>
                      <a:pt x="4" y="47"/>
                      <a:pt x="5" y="48"/>
                    </a:cubicBezTo>
                    <a:cubicBezTo>
                      <a:pt x="5" y="48"/>
                      <a:pt x="3" y="48"/>
                      <a:pt x="3" y="49"/>
                    </a:cubicBezTo>
                    <a:cubicBezTo>
                      <a:pt x="3" y="49"/>
                      <a:pt x="4" y="50"/>
                      <a:pt x="4" y="50"/>
                    </a:cubicBezTo>
                    <a:cubicBezTo>
                      <a:pt x="4" y="51"/>
                      <a:pt x="2" y="51"/>
                      <a:pt x="1" y="51"/>
                    </a:cubicBezTo>
                    <a:cubicBezTo>
                      <a:pt x="0" y="51"/>
                      <a:pt x="2" y="53"/>
                      <a:pt x="2" y="54"/>
                    </a:cubicBezTo>
                    <a:cubicBezTo>
                      <a:pt x="3" y="55"/>
                      <a:pt x="5" y="51"/>
                      <a:pt x="6" y="50"/>
                    </a:cubicBezTo>
                    <a:cubicBezTo>
                      <a:pt x="7" y="50"/>
                      <a:pt x="8" y="49"/>
                      <a:pt x="9" y="48"/>
                    </a:cubicBezTo>
                    <a:cubicBezTo>
                      <a:pt x="10" y="47"/>
                      <a:pt x="11" y="48"/>
                      <a:pt x="12" y="48"/>
                    </a:cubicBezTo>
                    <a:cubicBezTo>
                      <a:pt x="13" y="49"/>
                      <a:pt x="13" y="47"/>
                      <a:pt x="13" y="47"/>
                    </a:cubicBezTo>
                    <a:cubicBezTo>
                      <a:pt x="14" y="47"/>
                      <a:pt x="14" y="48"/>
                      <a:pt x="14" y="48"/>
                    </a:cubicBezTo>
                    <a:cubicBezTo>
                      <a:pt x="15" y="49"/>
                      <a:pt x="15" y="49"/>
                      <a:pt x="16" y="48"/>
                    </a:cubicBezTo>
                    <a:cubicBezTo>
                      <a:pt x="16" y="47"/>
                      <a:pt x="17" y="46"/>
                      <a:pt x="17" y="45"/>
                    </a:cubicBezTo>
                    <a:cubicBezTo>
                      <a:pt x="17" y="45"/>
                      <a:pt x="20" y="44"/>
                      <a:pt x="21" y="45"/>
                    </a:cubicBezTo>
                    <a:cubicBezTo>
                      <a:pt x="21" y="45"/>
                      <a:pt x="23" y="47"/>
                      <a:pt x="24" y="47"/>
                    </a:cubicBezTo>
                    <a:cubicBezTo>
                      <a:pt x="24" y="47"/>
                      <a:pt x="24" y="46"/>
                      <a:pt x="24" y="45"/>
                    </a:cubicBezTo>
                    <a:cubicBezTo>
                      <a:pt x="25" y="45"/>
                      <a:pt x="26" y="45"/>
                      <a:pt x="26" y="44"/>
                    </a:cubicBezTo>
                    <a:cubicBezTo>
                      <a:pt x="26" y="44"/>
                      <a:pt x="26" y="43"/>
                      <a:pt x="26" y="42"/>
                    </a:cubicBezTo>
                    <a:cubicBezTo>
                      <a:pt x="26" y="42"/>
                      <a:pt x="27" y="43"/>
                      <a:pt x="28" y="43"/>
                    </a:cubicBezTo>
                    <a:cubicBezTo>
                      <a:pt x="28" y="43"/>
                      <a:pt x="29" y="43"/>
                      <a:pt x="30" y="43"/>
                    </a:cubicBezTo>
                    <a:cubicBezTo>
                      <a:pt x="30" y="44"/>
                      <a:pt x="30" y="44"/>
                      <a:pt x="31" y="44"/>
                    </a:cubicBezTo>
                    <a:cubicBezTo>
                      <a:pt x="32" y="44"/>
                      <a:pt x="32" y="44"/>
                      <a:pt x="33" y="43"/>
                    </a:cubicBezTo>
                    <a:cubicBezTo>
                      <a:pt x="33" y="43"/>
                      <a:pt x="33" y="41"/>
                      <a:pt x="34" y="40"/>
                    </a:cubicBezTo>
                    <a:cubicBezTo>
                      <a:pt x="34" y="39"/>
                      <a:pt x="35" y="37"/>
                      <a:pt x="36" y="36"/>
                    </a:cubicBezTo>
                    <a:cubicBezTo>
                      <a:pt x="36" y="35"/>
                      <a:pt x="36" y="33"/>
                      <a:pt x="36" y="32"/>
                    </a:cubicBezTo>
                    <a:cubicBezTo>
                      <a:pt x="36" y="31"/>
                      <a:pt x="35" y="32"/>
                      <a:pt x="34" y="32"/>
                    </a:cubicBezTo>
                    <a:cubicBezTo>
                      <a:pt x="34" y="31"/>
                      <a:pt x="35" y="30"/>
                      <a:pt x="34" y="28"/>
                    </a:cubicBezTo>
                    <a:cubicBezTo>
                      <a:pt x="34" y="26"/>
                      <a:pt x="34" y="27"/>
                      <a:pt x="34" y="25"/>
                    </a:cubicBezTo>
                    <a:cubicBezTo>
                      <a:pt x="34" y="22"/>
                      <a:pt x="35" y="20"/>
                      <a:pt x="35" y="18"/>
                    </a:cubicBezTo>
                    <a:cubicBezTo>
                      <a:pt x="35" y="16"/>
                      <a:pt x="32" y="15"/>
                      <a:pt x="30" y="11"/>
                    </a:cubicBezTo>
                    <a:cubicBezTo>
                      <a:pt x="27" y="7"/>
                      <a:pt x="28" y="6"/>
                      <a:pt x="26" y="4"/>
                    </a:cubicBezTo>
                    <a:cubicBezTo>
                      <a:pt x="25" y="2"/>
                      <a:pt x="24" y="1"/>
                      <a:pt x="23" y="0"/>
                    </a:cubicBezTo>
                    <a:cubicBezTo>
                      <a:pt x="22" y="2"/>
                      <a:pt x="21" y="3"/>
                      <a:pt x="20" y="4"/>
                    </a:cubicBezTo>
                    <a:cubicBezTo>
                      <a:pt x="19" y="5"/>
                      <a:pt x="16" y="5"/>
                      <a:pt x="13" y="5"/>
                    </a:cubicBezTo>
                    <a:cubicBezTo>
                      <a:pt x="12" y="4"/>
                      <a:pt x="10" y="4"/>
                      <a:pt x="9" y="4"/>
                    </a:cubicBezTo>
                    <a:cubicBezTo>
                      <a:pt x="8" y="4"/>
                      <a:pt x="5" y="8"/>
                      <a:pt x="4" y="1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 name="Freeform 585"/>
              <p:cNvSpPr>
                <a:spLocks/>
              </p:cNvSpPr>
              <p:nvPr/>
            </p:nvSpPr>
            <p:spPr bwMode="auto">
              <a:xfrm>
                <a:off x="7250112" y="3827463"/>
                <a:ext cx="44450" cy="46038"/>
              </a:xfrm>
              <a:custGeom>
                <a:avLst/>
                <a:gdLst>
                  <a:gd name="T0" fmla="*/ 11 w 19"/>
                  <a:gd name="T1" fmla="*/ 5 h 20"/>
                  <a:gd name="T2" fmla="*/ 6 w 19"/>
                  <a:gd name="T3" fmla="*/ 10 h 20"/>
                  <a:gd name="T4" fmla="*/ 2 w 19"/>
                  <a:gd name="T5" fmla="*/ 14 h 20"/>
                  <a:gd name="T6" fmla="*/ 2 w 19"/>
                  <a:gd name="T7" fmla="*/ 18 h 20"/>
                  <a:gd name="T8" fmla="*/ 6 w 19"/>
                  <a:gd name="T9" fmla="*/ 14 h 20"/>
                  <a:gd name="T10" fmla="*/ 12 w 19"/>
                  <a:gd name="T11" fmla="*/ 10 h 20"/>
                  <a:gd name="T12" fmla="*/ 16 w 19"/>
                  <a:gd name="T13" fmla="*/ 7 h 20"/>
                  <a:gd name="T14" fmla="*/ 18 w 19"/>
                  <a:gd name="T15" fmla="*/ 2 h 20"/>
                  <a:gd name="T16" fmla="*/ 18 w 19"/>
                  <a:gd name="T17" fmla="*/ 0 h 20"/>
                  <a:gd name="T18" fmla="*/ 11 w 19"/>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1" y="5"/>
                    </a:moveTo>
                    <a:cubicBezTo>
                      <a:pt x="11" y="6"/>
                      <a:pt x="7" y="9"/>
                      <a:pt x="6" y="10"/>
                    </a:cubicBezTo>
                    <a:cubicBezTo>
                      <a:pt x="4" y="11"/>
                      <a:pt x="2" y="13"/>
                      <a:pt x="2" y="14"/>
                    </a:cubicBezTo>
                    <a:cubicBezTo>
                      <a:pt x="2" y="16"/>
                      <a:pt x="0" y="20"/>
                      <a:pt x="2" y="18"/>
                    </a:cubicBezTo>
                    <a:cubicBezTo>
                      <a:pt x="4" y="17"/>
                      <a:pt x="4" y="15"/>
                      <a:pt x="6" y="14"/>
                    </a:cubicBezTo>
                    <a:cubicBezTo>
                      <a:pt x="7" y="13"/>
                      <a:pt x="9" y="12"/>
                      <a:pt x="12" y="10"/>
                    </a:cubicBezTo>
                    <a:cubicBezTo>
                      <a:pt x="15" y="8"/>
                      <a:pt x="15" y="8"/>
                      <a:pt x="16" y="7"/>
                    </a:cubicBezTo>
                    <a:cubicBezTo>
                      <a:pt x="17" y="5"/>
                      <a:pt x="18" y="3"/>
                      <a:pt x="18" y="2"/>
                    </a:cubicBezTo>
                    <a:cubicBezTo>
                      <a:pt x="18" y="2"/>
                      <a:pt x="19" y="1"/>
                      <a:pt x="18" y="0"/>
                    </a:cubicBezTo>
                    <a:cubicBezTo>
                      <a:pt x="17" y="0"/>
                      <a:pt x="12" y="3"/>
                      <a:pt x="11" y="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10" name="Freeform 593"/>
              <p:cNvSpPr>
                <a:spLocks/>
              </p:cNvSpPr>
              <p:nvPr/>
            </p:nvSpPr>
            <p:spPr bwMode="auto">
              <a:xfrm>
                <a:off x="7475537" y="3819525"/>
                <a:ext cx="7938" cy="11113"/>
              </a:xfrm>
              <a:custGeom>
                <a:avLst/>
                <a:gdLst>
                  <a:gd name="T0" fmla="*/ 1 w 3"/>
                  <a:gd name="T1" fmla="*/ 1 h 5"/>
                  <a:gd name="T2" fmla="*/ 1 w 3"/>
                  <a:gd name="T3" fmla="*/ 4 h 5"/>
                  <a:gd name="T4" fmla="*/ 2 w 3"/>
                  <a:gd name="T5" fmla="*/ 5 h 5"/>
                  <a:gd name="T6" fmla="*/ 3 w 3"/>
                  <a:gd name="T7" fmla="*/ 4 h 5"/>
                  <a:gd name="T8" fmla="*/ 1 w 3"/>
                  <a:gd name="T9" fmla="*/ 1 h 5"/>
                </a:gdLst>
                <a:ahLst/>
                <a:cxnLst>
                  <a:cxn ang="0">
                    <a:pos x="T0" y="T1"/>
                  </a:cxn>
                  <a:cxn ang="0">
                    <a:pos x="T2" y="T3"/>
                  </a:cxn>
                  <a:cxn ang="0">
                    <a:pos x="T4" y="T5"/>
                  </a:cxn>
                  <a:cxn ang="0">
                    <a:pos x="T6" y="T7"/>
                  </a:cxn>
                  <a:cxn ang="0">
                    <a:pos x="T8" y="T9"/>
                  </a:cxn>
                </a:cxnLst>
                <a:rect l="0" t="0" r="r" b="b"/>
                <a:pathLst>
                  <a:path w="3" h="5">
                    <a:moveTo>
                      <a:pt x="1" y="1"/>
                    </a:moveTo>
                    <a:cubicBezTo>
                      <a:pt x="1" y="2"/>
                      <a:pt x="0" y="3"/>
                      <a:pt x="1" y="4"/>
                    </a:cubicBezTo>
                    <a:cubicBezTo>
                      <a:pt x="1" y="4"/>
                      <a:pt x="1" y="5"/>
                      <a:pt x="2" y="5"/>
                    </a:cubicBezTo>
                    <a:cubicBezTo>
                      <a:pt x="2" y="5"/>
                      <a:pt x="3" y="5"/>
                      <a:pt x="3" y="4"/>
                    </a:cubicBezTo>
                    <a:cubicBezTo>
                      <a:pt x="3" y="3"/>
                      <a:pt x="2" y="0"/>
                      <a:pt x="1"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 name="Freeform 599"/>
              <p:cNvSpPr>
                <a:spLocks/>
              </p:cNvSpPr>
              <p:nvPr/>
            </p:nvSpPr>
            <p:spPr bwMode="auto">
              <a:xfrm>
                <a:off x="7434262" y="3757613"/>
                <a:ext cx="39688" cy="41275"/>
              </a:xfrm>
              <a:custGeom>
                <a:avLst/>
                <a:gdLst>
                  <a:gd name="T0" fmla="*/ 7 w 17"/>
                  <a:gd name="T1" fmla="*/ 0 h 18"/>
                  <a:gd name="T2" fmla="*/ 1 w 17"/>
                  <a:gd name="T3" fmla="*/ 0 h 18"/>
                  <a:gd name="T4" fmla="*/ 1 w 17"/>
                  <a:gd name="T5" fmla="*/ 3 h 18"/>
                  <a:gd name="T6" fmla="*/ 6 w 17"/>
                  <a:gd name="T7" fmla="*/ 6 h 18"/>
                  <a:gd name="T8" fmla="*/ 9 w 17"/>
                  <a:gd name="T9" fmla="*/ 9 h 18"/>
                  <a:gd name="T10" fmla="*/ 9 w 17"/>
                  <a:gd name="T11" fmla="*/ 13 h 18"/>
                  <a:gd name="T12" fmla="*/ 10 w 17"/>
                  <a:gd name="T13" fmla="*/ 16 h 18"/>
                  <a:gd name="T14" fmla="*/ 14 w 17"/>
                  <a:gd name="T15" fmla="*/ 16 h 18"/>
                  <a:gd name="T16" fmla="*/ 17 w 17"/>
                  <a:gd name="T17" fmla="*/ 18 h 18"/>
                  <a:gd name="T18" fmla="*/ 15 w 17"/>
                  <a:gd name="T19" fmla="*/ 15 h 18"/>
                  <a:gd name="T20" fmla="*/ 15 w 17"/>
                  <a:gd name="T21" fmla="*/ 12 h 18"/>
                  <a:gd name="T22" fmla="*/ 14 w 17"/>
                  <a:gd name="T23" fmla="*/ 5 h 18"/>
                  <a:gd name="T24" fmla="*/ 11 w 17"/>
                  <a:gd name="T25" fmla="*/ 3 h 18"/>
                  <a:gd name="T26" fmla="*/ 13 w 17"/>
                  <a:gd name="T27" fmla="*/ 1 h 18"/>
                  <a:gd name="T28" fmla="*/ 10 w 17"/>
                  <a:gd name="T29" fmla="*/ 0 h 18"/>
                  <a:gd name="T30" fmla="*/ 7 w 17"/>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8">
                    <a:moveTo>
                      <a:pt x="7" y="0"/>
                    </a:moveTo>
                    <a:cubicBezTo>
                      <a:pt x="5" y="0"/>
                      <a:pt x="2" y="0"/>
                      <a:pt x="1" y="0"/>
                    </a:cubicBezTo>
                    <a:cubicBezTo>
                      <a:pt x="0" y="1"/>
                      <a:pt x="0" y="2"/>
                      <a:pt x="1" y="3"/>
                    </a:cubicBezTo>
                    <a:cubicBezTo>
                      <a:pt x="1" y="3"/>
                      <a:pt x="4" y="4"/>
                      <a:pt x="6" y="6"/>
                    </a:cubicBezTo>
                    <a:cubicBezTo>
                      <a:pt x="8" y="7"/>
                      <a:pt x="9" y="8"/>
                      <a:pt x="9" y="9"/>
                    </a:cubicBezTo>
                    <a:cubicBezTo>
                      <a:pt x="9" y="10"/>
                      <a:pt x="9" y="10"/>
                      <a:pt x="9" y="13"/>
                    </a:cubicBezTo>
                    <a:cubicBezTo>
                      <a:pt x="9" y="15"/>
                      <a:pt x="9" y="16"/>
                      <a:pt x="10" y="16"/>
                    </a:cubicBezTo>
                    <a:cubicBezTo>
                      <a:pt x="12" y="16"/>
                      <a:pt x="14" y="16"/>
                      <a:pt x="14" y="16"/>
                    </a:cubicBezTo>
                    <a:cubicBezTo>
                      <a:pt x="14" y="16"/>
                      <a:pt x="17" y="18"/>
                      <a:pt x="17" y="18"/>
                    </a:cubicBezTo>
                    <a:cubicBezTo>
                      <a:pt x="17" y="17"/>
                      <a:pt x="15" y="15"/>
                      <a:pt x="15" y="15"/>
                    </a:cubicBezTo>
                    <a:cubicBezTo>
                      <a:pt x="14" y="14"/>
                      <a:pt x="15" y="12"/>
                      <a:pt x="15" y="12"/>
                    </a:cubicBezTo>
                    <a:cubicBezTo>
                      <a:pt x="15" y="11"/>
                      <a:pt x="14" y="5"/>
                      <a:pt x="14" y="5"/>
                    </a:cubicBezTo>
                    <a:cubicBezTo>
                      <a:pt x="14" y="4"/>
                      <a:pt x="11" y="4"/>
                      <a:pt x="11" y="3"/>
                    </a:cubicBezTo>
                    <a:cubicBezTo>
                      <a:pt x="11" y="1"/>
                      <a:pt x="13" y="2"/>
                      <a:pt x="13" y="1"/>
                    </a:cubicBezTo>
                    <a:cubicBezTo>
                      <a:pt x="13" y="0"/>
                      <a:pt x="11" y="0"/>
                      <a:pt x="10" y="0"/>
                    </a:cubicBezTo>
                    <a:cubicBezTo>
                      <a:pt x="9" y="0"/>
                      <a:pt x="8" y="0"/>
                      <a:pt x="7"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12" name="Freeform 603"/>
              <p:cNvSpPr>
                <a:spLocks/>
              </p:cNvSpPr>
              <p:nvPr/>
            </p:nvSpPr>
            <p:spPr bwMode="auto">
              <a:xfrm>
                <a:off x="7372350" y="3829050"/>
                <a:ext cx="119063" cy="106363"/>
              </a:xfrm>
              <a:custGeom>
                <a:avLst/>
                <a:gdLst>
                  <a:gd name="T0" fmla="*/ 16 w 52"/>
                  <a:gd name="T1" fmla="*/ 12 h 46"/>
                  <a:gd name="T2" fmla="*/ 13 w 52"/>
                  <a:gd name="T3" fmla="*/ 16 h 46"/>
                  <a:gd name="T4" fmla="*/ 8 w 52"/>
                  <a:gd name="T5" fmla="*/ 19 h 46"/>
                  <a:gd name="T6" fmla="*/ 2 w 52"/>
                  <a:gd name="T7" fmla="*/ 26 h 46"/>
                  <a:gd name="T8" fmla="*/ 1 w 52"/>
                  <a:gd name="T9" fmla="*/ 31 h 46"/>
                  <a:gd name="T10" fmla="*/ 6 w 52"/>
                  <a:gd name="T11" fmla="*/ 27 h 46"/>
                  <a:gd name="T12" fmla="*/ 10 w 52"/>
                  <a:gd name="T13" fmla="*/ 24 h 46"/>
                  <a:gd name="T14" fmla="*/ 14 w 52"/>
                  <a:gd name="T15" fmla="*/ 23 h 46"/>
                  <a:gd name="T16" fmla="*/ 14 w 52"/>
                  <a:gd name="T17" fmla="*/ 25 h 46"/>
                  <a:gd name="T18" fmla="*/ 18 w 52"/>
                  <a:gd name="T19" fmla="*/ 27 h 46"/>
                  <a:gd name="T20" fmla="*/ 20 w 52"/>
                  <a:gd name="T21" fmla="*/ 22 h 46"/>
                  <a:gd name="T22" fmla="*/ 27 w 52"/>
                  <a:gd name="T23" fmla="*/ 27 h 46"/>
                  <a:gd name="T24" fmla="*/ 25 w 52"/>
                  <a:gd name="T25" fmla="*/ 34 h 46"/>
                  <a:gd name="T26" fmla="*/ 28 w 52"/>
                  <a:gd name="T27" fmla="*/ 40 h 46"/>
                  <a:gd name="T28" fmla="*/ 37 w 52"/>
                  <a:gd name="T29" fmla="*/ 40 h 46"/>
                  <a:gd name="T30" fmla="*/ 37 w 52"/>
                  <a:gd name="T31" fmla="*/ 43 h 46"/>
                  <a:gd name="T32" fmla="*/ 42 w 52"/>
                  <a:gd name="T33" fmla="*/ 42 h 46"/>
                  <a:gd name="T34" fmla="*/ 39 w 52"/>
                  <a:gd name="T35" fmla="*/ 34 h 46"/>
                  <a:gd name="T36" fmla="*/ 43 w 52"/>
                  <a:gd name="T37" fmla="*/ 31 h 46"/>
                  <a:gd name="T38" fmla="*/ 44 w 52"/>
                  <a:gd name="T39" fmla="*/ 27 h 46"/>
                  <a:gd name="T40" fmla="*/ 48 w 52"/>
                  <a:gd name="T41" fmla="*/ 38 h 46"/>
                  <a:gd name="T42" fmla="*/ 51 w 52"/>
                  <a:gd name="T43" fmla="*/ 32 h 46"/>
                  <a:gd name="T44" fmla="*/ 52 w 52"/>
                  <a:gd name="T45" fmla="*/ 23 h 46"/>
                  <a:gd name="T46" fmla="*/ 50 w 52"/>
                  <a:gd name="T47" fmla="*/ 18 h 46"/>
                  <a:gd name="T48" fmla="*/ 50 w 52"/>
                  <a:gd name="T49" fmla="*/ 15 h 46"/>
                  <a:gd name="T50" fmla="*/ 49 w 52"/>
                  <a:gd name="T51" fmla="*/ 10 h 46"/>
                  <a:gd name="T52" fmla="*/ 46 w 52"/>
                  <a:gd name="T53" fmla="*/ 6 h 46"/>
                  <a:gd name="T54" fmla="*/ 42 w 52"/>
                  <a:gd name="T55" fmla="*/ 2 h 46"/>
                  <a:gd name="T56" fmla="*/ 40 w 52"/>
                  <a:gd name="T57" fmla="*/ 3 h 46"/>
                  <a:gd name="T58" fmla="*/ 41 w 52"/>
                  <a:gd name="T59" fmla="*/ 9 h 46"/>
                  <a:gd name="T60" fmla="*/ 37 w 52"/>
                  <a:gd name="T61" fmla="*/ 11 h 46"/>
                  <a:gd name="T62" fmla="*/ 33 w 52"/>
                  <a:gd name="T63" fmla="*/ 6 h 46"/>
                  <a:gd name="T64" fmla="*/ 33 w 52"/>
                  <a:gd name="T65" fmla="*/ 11 h 46"/>
                  <a:gd name="T66" fmla="*/ 29 w 52"/>
                  <a:gd name="T67" fmla="*/ 13 h 46"/>
                  <a:gd name="T68" fmla="*/ 24 w 52"/>
                  <a:gd name="T69" fmla="*/ 18 h 46"/>
                  <a:gd name="T70" fmla="*/ 20 w 52"/>
                  <a:gd name="T71" fmla="*/ 19 h 46"/>
                  <a:gd name="T72" fmla="*/ 21 w 52"/>
                  <a:gd name="T73"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46">
                    <a:moveTo>
                      <a:pt x="19" y="13"/>
                    </a:moveTo>
                    <a:cubicBezTo>
                      <a:pt x="18" y="12"/>
                      <a:pt x="17" y="12"/>
                      <a:pt x="16" y="12"/>
                    </a:cubicBezTo>
                    <a:cubicBezTo>
                      <a:pt x="16" y="12"/>
                      <a:pt x="15" y="14"/>
                      <a:pt x="14" y="14"/>
                    </a:cubicBezTo>
                    <a:cubicBezTo>
                      <a:pt x="13" y="15"/>
                      <a:pt x="13" y="15"/>
                      <a:pt x="13" y="16"/>
                    </a:cubicBezTo>
                    <a:cubicBezTo>
                      <a:pt x="12" y="17"/>
                      <a:pt x="13" y="18"/>
                      <a:pt x="12" y="18"/>
                    </a:cubicBezTo>
                    <a:cubicBezTo>
                      <a:pt x="10" y="19"/>
                      <a:pt x="9" y="19"/>
                      <a:pt x="8" y="19"/>
                    </a:cubicBezTo>
                    <a:cubicBezTo>
                      <a:pt x="7" y="19"/>
                      <a:pt x="4" y="19"/>
                      <a:pt x="4" y="20"/>
                    </a:cubicBezTo>
                    <a:cubicBezTo>
                      <a:pt x="4" y="21"/>
                      <a:pt x="2" y="25"/>
                      <a:pt x="2" y="26"/>
                    </a:cubicBezTo>
                    <a:cubicBezTo>
                      <a:pt x="1" y="27"/>
                      <a:pt x="0" y="28"/>
                      <a:pt x="1" y="29"/>
                    </a:cubicBezTo>
                    <a:cubicBezTo>
                      <a:pt x="1" y="30"/>
                      <a:pt x="1" y="31"/>
                      <a:pt x="1" y="31"/>
                    </a:cubicBezTo>
                    <a:cubicBezTo>
                      <a:pt x="1" y="32"/>
                      <a:pt x="3" y="32"/>
                      <a:pt x="3" y="32"/>
                    </a:cubicBezTo>
                    <a:cubicBezTo>
                      <a:pt x="4" y="31"/>
                      <a:pt x="5" y="28"/>
                      <a:pt x="6" y="27"/>
                    </a:cubicBezTo>
                    <a:cubicBezTo>
                      <a:pt x="7" y="26"/>
                      <a:pt x="7" y="23"/>
                      <a:pt x="8" y="22"/>
                    </a:cubicBezTo>
                    <a:cubicBezTo>
                      <a:pt x="9" y="22"/>
                      <a:pt x="10" y="23"/>
                      <a:pt x="10" y="24"/>
                    </a:cubicBezTo>
                    <a:cubicBezTo>
                      <a:pt x="11" y="24"/>
                      <a:pt x="9" y="26"/>
                      <a:pt x="11" y="26"/>
                    </a:cubicBezTo>
                    <a:cubicBezTo>
                      <a:pt x="12" y="26"/>
                      <a:pt x="13" y="23"/>
                      <a:pt x="14" y="23"/>
                    </a:cubicBezTo>
                    <a:cubicBezTo>
                      <a:pt x="15" y="23"/>
                      <a:pt x="15" y="23"/>
                      <a:pt x="15" y="24"/>
                    </a:cubicBezTo>
                    <a:cubicBezTo>
                      <a:pt x="15" y="24"/>
                      <a:pt x="13" y="25"/>
                      <a:pt x="14" y="25"/>
                    </a:cubicBezTo>
                    <a:cubicBezTo>
                      <a:pt x="15" y="25"/>
                      <a:pt x="16" y="25"/>
                      <a:pt x="16" y="25"/>
                    </a:cubicBezTo>
                    <a:cubicBezTo>
                      <a:pt x="17" y="26"/>
                      <a:pt x="17" y="28"/>
                      <a:pt x="18" y="27"/>
                    </a:cubicBezTo>
                    <a:cubicBezTo>
                      <a:pt x="18" y="26"/>
                      <a:pt x="17" y="23"/>
                      <a:pt x="18" y="23"/>
                    </a:cubicBezTo>
                    <a:cubicBezTo>
                      <a:pt x="19" y="22"/>
                      <a:pt x="19" y="21"/>
                      <a:pt x="20" y="22"/>
                    </a:cubicBezTo>
                    <a:cubicBezTo>
                      <a:pt x="21" y="23"/>
                      <a:pt x="23" y="23"/>
                      <a:pt x="24" y="24"/>
                    </a:cubicBezTo>
                    <a:cubicBezTo>
                      <a:pt x="24" y="25"/>
                      <a:pt x="26" y="26"/>
                      <a:pt x="27" y="27"/>
                    </a:cubicBezTo>
                    <a:cubicBezTo>
                      <a:pt x="28" y="27"/>
                      <a:pt x="25" y="29"/>
                      <a:pt x="25" y="30"/>
                    </a:cubicBezTo>
                    <a:cubicBezTo>
                      <a:pt x="25" y="31"/>
                      <a:pt x="25" y="33"/>
                      <a:pt x="25" y="34"/>
                    </a:cubicBezTo>
                    <a:cubicBezTo>
                      <a:pt x="25" y="34"/>
                      <a:pt x="25" y="36"/>
                      <a:pt x="25" y="37"/>
                    </a:cubicBezTo>
                    <a:cubicBezTo>
                      <a:pt x="26" y="38"/>
                      <a:pt x="26" y="39"/>
                      <a:pt x="28" y="40"/>
                    </a:cubicBezTo>
                    <a:cubicBezTo>
                      <a:pt x="30" y="41"/>
                      <a:pt x="33" y="43"/>
                      <a:pt x="34" y="43"/>
                    </a:cubicBezTo>
                    <a:cubicBezTo>
                      <a:pt x="35" y="43"/>
                      <a:pt x="36" y="41"/>
                      <a:pt x="37" y="40"/>
                    </a:cubicBezTo>
                    <a:cubicBezTo>
                      <a:pt x="37" y="40"/>
                      <a:pt x="39" y="40"/>
                      <a:pt x="39" y="41"/>
                    </a:cubicBezTo>
                    <a:cubicBezTo>
                      <a:pt x="39" y="41"/>
                      <a:pt x="37" y="43"/>
                      <a:pt x="37" y="43"/>
                    </a:cubicBezTo>
                    <a:cubicBezTo>
                      <a:pt x="37" y="44"/>
                      <a:pt x="38" y="46"/>
                      <a:pt x="39" y="46"/>
                    </a:cubicBezTo>
                    <a:cubicBezTo>
                      <a:pt x="40" y="46"/>
                      <a:pt x="42" y="43"/>
                      <a:pt x="42" y="42"/>
                    </a:cubicBezTo>
                    <a:cubicBezTo>
                      <a:pt x="42" y="41"/>
                      <a:pt x="41" y="37"/>
                      <a:pt x="41" y="36"/>
                    </a:cubicBezTo>
                    <a:cubicBezTo>
                      <a:pt x="40" y="36"/>
                      <a:pt x="38" y="35"/>
                      <a:pt x="39" y="34"/>
                    </a:cubicBezTo>
                    <a:cubicBezTo>
                      <a:pt x="39" y="34"/>
                      <a:pt x="41" y="30"/>
                      <a:pt x="41" y="29"/>
                    </a:cubicBezTo>
                    <a:cubicBezTo>
                      <a:pt x="42" y="29"/>
                      <a:pt x="43" y="32"/>
                      <a:pt x="43" y="31"/>
                    </a:cubicBezTo>
                    <a:cubicBezTo>
                      <a:pt x="44" y="31"/>
                      <a:pt x="42" y="29"/>
                      <a:pt x="42" y="28"/>
                    </a:cubicBezTo>
                    <a:cubicBezTo>
                      <a:pt x="43" y="27"/>
                      <a:pt x="44" y="27"/>
                      <a:pt x="44" y="27"/>
                    </a:cubicBezTo>
                    <a:cubicBezTo>
                      <a:pt x="45" y="27"/>
                      <a:pt x="46" y="30"/>
                      <a:pt x="46" y="31"/>
                    </a:cubicBezTo>
                    <a:cubicBezTo>
                      <a:pt x="47" y="33"/>
                      <a:pt x="47" y="39"/>
                      <a:pt x="48" y="38"/>
                    </a:cubicBezTo>
                    <a:cubicBezTo>
                      <a:pt x="49" y="38"/>
                      <a:pt x="48" y="32"/>
                      <a:pt x="48" y="32"/>
                    </a:cubicBezTo>
                    <a:cubicBezTo>
                      <a:pt x="48" y="32"/>
                      <a:pt x="50" y="33"/>
                      <a:pt x="51" y="32"/>
                    </a:cubicBezTo>
                    <a:cubicBezTo>
                      <a:pt x="51" y="32"/>
                      <a:pt x="52" y="30"/>
                      <a:pt x="52" y="29"/>
                    </a:cubicBezTo>
                    <a:cubicBezTo>
                      <a:pt x="52" y="28"/>
                      <a:pt x="52" y="23"/>
                      <a:pt x="52" y="23"/>
                    </a:cubicBezTo>
                    <a:cubicBezTo>
                      <a:pt x="52" y="23"/>
                      <a:pt x="49" y="22"/>
                      <a:pt x="49" y="21"/>
                    </a:cubicBezTo>
                    <a:cubicBezTo>
                      <a:pt x="49" y="21"/>
                      <a:pt x="50" y="18"/>
                      <a:pt x="50" y="18"/>
                    </a:cubicBezTo>
                    <a:cubicBezTo>
                      <a:pt x="50" y="18"/>
                      <a:pt x="49" y="18"/>
                      <a:pt x="49" y="18"/>
                    </a:cubicBezTo>
                    <a:cubicBezTo>
                      <a:pt x="49" y="17"/>
                      <a:pt x="50" y="16"/>
                      <a:pt x="50" y="15"/>
                    </a:cubicBezTo>
                    <a:cubicBezTo>
                      <a:pt x="49" y="15"/>
                      <a:pt x="46" y="14"/>
                      <a:pt x="46" y="13"/>
                    </a:cubicBezTo>
                    <a:cubicBezTo>
                      <a:pt x="47" y="13"/>
                      <a:pt x="49" y="11"/>
                      <a:pt x="49" y="10"/>
                    </a:cubicBezTo>
                    <a:cubicBezTo>
                      <a:pt x="49" y="9"/>
                      <a:pt x="48" y="6"/>
                      <a:pt x="48" y="6"/>
                    </a:cubicBezTo>
                    <a:cubicBezTo>
                      <a:pt x="47" y="6"/>
                      <a:pt x="47" y="7"/>
                      <a:pt x="46" y="6"/>
                    </a:cubicBezTo>
                    <a:cubicBezTo>
                      <a:pt x="46" y="5"/>
                      <a:pt x="45" y="4"/>
                      <a:pt x="45" y="4"/>
                    </a:cubicBezTo>
                    <a:cubicBezTo>
                      <a:pt x="44" y="3"/>
                      <a:pt x="43" y="3"/>
                      <a:pt x="42" y="2"/>
                    </a:cubicBezTo>
                    <a:cubicBezTo>
                      <a:pt x="41" y="1"/>
                      <a:pt x="40" y="0"/>
                      <a:pt x="40" y="0"/>
                    </a:cubicBezTo>
                    <a:cubicBezTo>
                      <a:pt x="39" y="1"/>
                      <a:pt x="40" y="2"/>
                      <a:pt x="40" y="3"/>
                    </a:cubicBezTo>
                    <a:cubicBezTo>
                      <a:pt x="41" y="5"/>
                      <a:pt x="41" y="7"/>
                      <a:pt x="41" y="8"/>
                    </a:cubicBezTo>
                    <a:cubicBezTo>
                      <a:pt x="41" y="8"/>
                      <a:pt x="42" y="9"/>
                      <a:pt x="41" y="9"/>
                    </a:cubicBezTo>
                    <a:cubicBezTo>
                      <a:pt x="40" y="9"/>
                      <a:pt x="39" y="8"/>
                      <a:pt x="38" y="8"/>
                    </a:cubicBezTo>
                    <a:cubicBezTo>
                      <a:pt x="38" y="9"/>
                      <a:pt x="38" y="11"/>
                      <a:pt x="37" y="11"/>
                    </a:cubicBezTo>
                    <a:cubicBezTo>
                      <a:pt x="36" y="11"/>
                      <a:pt x="34" y="10"/>
                      <a:pt x="34" y="9"/>
                    </a:cubicBezTo>
                    <a:cubicBezTo>
                      <a:pt x="33" y="8"/>
                      <a:pt x="33" y="7"/>
                      <a:pt x="33" y="6"/>
                    </a:cubicBezTo>
                    <a:cubicBezTo>
                      <a:pt x="32" y="6"/>
                      <a:pt x="31" y="8"/>
                      <a:pt x="31" y="8"/>
                    </a:cubicBezTo>
                    <a:cubicBezTo>
                      <a:pt x="32" y="9"/>
                      <a:pt x="33" y="10"/>
                      <a:pt x="33" y="11"/>
                    </a:cubicBezTo>
                    <a:cubicBezTo>
                      <a:pt x="33" y="12"/>
                      <a:pt x="32" y="14"/>
                      <a:pt x="32" y="14"/>
                    </a:cubicBezTo>
                    <a:cubicBezTo>
                      <a:pt x="32" y="14"/>
                      <a:pt x="29" y="13"/>
                      <a:pt x="29" y="13"/>
                    </a:cubicBezTo>
                    <a:cubicBezTo>
                      <a:pt x="28" y="14"/>
                      <a:pt x="28" y="16"/>
                      <a:pt x="27" y="17"/>
                    </a:cubicBezTo>
                    <a:cubicBezTo>
                      <a:pt x="26" y="17"/>
                      <a:pt x="25" y="18"/>
                      <a:pt x="24" y="18"/>
                    </a:cubicBezTo>
                    <a:cubicBezTo>
                      <a:pt x="24" y="19"/>
                      <a:pt x="21" y="20"/>
                      <a:pt x="21" y="20"/>
                    </a:cubicBezTo>
                    <a:cubicBezTo>
                      <a:pt x="21" y="20"/>
                      <a:pt x="20" y="19"/>
                      <a:pt x="20" y="19"/>
                    </a:cubicBezTo>
                    <a:cubicBezTo>
                      <a:pt x="20" y="19"/>
                      <a:pt x="22" y="18"/>
                      <a:pt x="22" y="17"/>
                    </a:cubicBezTo>
                    <a:cubicBezTo>
                      <a:pt x="22" y="17"/>
                      <a:pt x="22" y="13"/>
                      <a:pt x="21" y="13"/>
                    </a:cubicBezTo>
                    <a:cubicBezTo>
                      <a:pt x="21" y="12"/>
                      <a:pt x="19" y="13"/>
                      <a:pt x="19" y="1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13" name="Freeform 604"/>
              <p:cNvSpPr>
                <a:spLocks/>
              </p:cNvSpPr>
              <p:nvPr/>
            </p:nvSpPr>
            <p:spPr bwMode="auto">
              <a:xfrm>
                <a:off x="7386637" y="3798888"/>
                <a:ext cx="30163" cy="49213"/>
              </a:xfrm>
              <a:custGeom>
                <a:avLst/>
                <a:gdLst>
                  <a:gd name="T0" fmla="*/ 11 w 13"/>
                  <a:gd name="T1" fmla="*/ 7 h 21"/>
                  <a:gd name="T2" fmla="*/ 13 w 13"/>
                  <a:gd name="T3" fmla="*/ 2 h 21"/>
                  <a:gd name="T4" fmla="*/ 11 w 13"/>
                  <a:gd name="T5" fmla="*/ 0 h 21"/>
                  <a:gd name="T6" fmla="*/ 7 w 13"/>
                  <a:gd name="T7" fmla="*/ 1 h 21"/>
                  <a:gd name="T8" fmla="*/ 5 w 13"/>
                  <a:gd name="T9" fmla="*/ 6 h 21"/>
                  <a:gd name="T10" fmla="*/ 3 w 13"/>
                  <a:gd name="T11" fmla="*/ 11 h 21"/>
                  <a:gd name="T12" fmla="*/ 0 w 13"/>
                  <a:gd name="T13" fmla="*/ 11 h 21"/>
                  <a:gd name="T14" fmla="*/ 0 w 13"/>
                  <a:gd name="T15" fmla="*/ 14 h 21"/>
                  <a:gd name="T16" fmla="*/ 1 w 13"/>
                  <a:gd name="T17" fmla="*/ 16 h 21"/>
                  <a:gd name="T18" fmla="*/ 5 w 13"/>
                  <a:gd name="T19" fmla="*/ 18 h 21"/>
                  <a:gd name="T20" fmla="*/ 7 w 13"/>
                  <a:gd name="T21" fmla="*/ 21 h 21"/>
                  <a:gd name="T22" fmla="*/ 9 w 13"/>
                  <a:gd name="T23" fmla="*/ 20 h 21"/>
                  <a:gd name="T24" fmla="*/ 8 w 13"/>
                  <a:gd name="T25" fmla="*/ 13 h 21"/>
                  <a:gd name="T26" fmla="*/ 11 w 13"/>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1">
                    <a:moveTo>
                      <a:pt x="11" y="7"/>
                    </a:moveTo>
                    <a:cubicBezTo>
                      <a:pt x="12" y="5"/>
                      <a:pt x="13" y="3"/>
                      <a:pt x="13" y="2"/>
                    </a:cubicBezTo>
                    <a:cubicBezTo>
                      <a:pt x="13" y="0"/>
                      <a:pt x="12" y="0"/>
                      <a:pt x="11" y="0"/>
                    </a:cubicBezTo>
                    <a:cubicBezTo>
                      <a:pt x="11" y="0"/>
                      <a:pt x="7" y="1"/>
                      <a:pt x="7" y="1"/>
                    </a:cubicBezTo>
                    <a:cubicBezTo>
                      <a:pt x="6" y="2"/>
                      <a:pt x="5" y="4"/>
                      <a:pt x="5" y="6"/>
                    </a:cubicBezTo>
                    <a:cubicBezTo>
                      <a:pt x="4" y="8"/>
                      <a:pt x="4" y="10"/>
                      <a:pt x="3" y="11"/>
                    </a:cubicBezTo>
                    <a:cubicBezTo>
                      <a:pt x="2" y="11"/>
                      <a:pt x="1" y="11"/>
                      <a:pt x="0" y="11"/>
                    </a:cubicBezTo>
                    <a:cubicBezTo>
                      <a:pt x="0" y="12"/>
                      <a:pt x="0" y="14"/>
                      <a:pt x="0" y="14"/>
                    </a:cubicBezTo>
                    <a:cubicBezTo>
                      <a:pt x="0" y="15"/>
                      <a:pt x="0" y="16"/>
                      <a:pt x="1" y="16"/>
                    </a:cubicBezTo>
                    <a:cubicBezTo>
                      <a:pt x="3" y="17"/>
                      <a:pt x="5" y="17"/>
                      <a:pt x="5" y="18"/>
                    </a:cubicBezTo>
                    <a:cubicBezTo>
                      <a:pt x="6" y="19"/>
                      <a:pt x="5" y="21"/>
                      <a:pt x="7" y="21"/>
                    </a:cubicBezTo>
                    <a:cubicBezTo>
                      <a:pt x="9" y="21"/>
                      <a:pt x="10" y="21"/>
                      <a:pt x="9" y="20"/>
                    </a:cubicBezTo>
                    <a:cubicBezTo>
                      <a:pt x="9" y="19"/>
                      <a:pt x="7" y="15"/>
                      <a:pt x="8" y="13"/>
                    </a:cubicBezTo>
                    <a:cubicBezTo>
                      <a:pt x="9" y="10"/>
                      <a:pt x="10" y="8"/>
                      <a:pt x="11" y="7"/>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14" name="Freeform 605"/>
              <p:cNvSpPr>
                <a:spLocks/>
              </p:cNvSpPr>
              <p:nvPr/>
            </p:nvSpPr>
            <p:spPr bwMode="auto">
              <a:xfrm>
                <a:off x="7370762" y="3773488"/>
                <a:ext cx="36513" cy="39688"/>
              </a:xfrm>
              <a:custGeom>
                <a:avLst/>
                <a:gdLst>
                  <a:gd name="T0" fmla="*/ 3 w 16"/>
                  <a:gd name="T1" fmla="*/ 5 h 17"/>
                  <a:gd name="T2" fmla="*/ 2 w 16"/>
                  <a:gd name="T3" fmla="*/ 15 h 17"/>
                  <a:gd name="T4" fmla="*/ 2 w 16"/>
                  <a:gd name="T5" fmla="*/ 17 h 17"/>
                  <a:gd name="T6" fmla="*/ 9 w 16"/>
                  <a:gd name="T7" fmla="*/ 13 h 17"/>
                  <a:gd name="T8" fmla="*/ 15 w 16"/>
                  <a:gd name="T9" fmla="*/ 9 h 17"/>
                  <a:gd name="T10" fmla="*/ 16 w 16"/>
                  <a:gd name="T11" fmla="*/ 5 h 17"/>
                  <a:gd name="T12" fmla="*/ 12 w 16"/>
                  <a:gd name="T13" fmla="*/ 6 h 17"/>
                  <a:gd name="T14" fmla="*/ 6 w 16"/>
                  <a:gd name="T15" fmla="*/ 3 h 17"/>
                  <a:gd name="T16" fmla="*/ 2 w 16"/>
                  <a:gd name="T17" fmla="*/ 0 h 17"/>
                  <a:gd name="T18" fmla="*/ 1 w 16"/>
                  <a:gd name="T19" fmla="*/ 2 h 17"/>
                  <a:gd name="T20" fmla="*/ 3 w 16"/>
                  <a:gd name="T21" fmla="*/ 3 h 17"/>
                  <a:gd name="T22" fmla="*/ 3 w 16"/>
                  <a:gd name="T23"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7">
                    <a:moveTo>
                      <a:pt x="3" y="5"/>
                    </a:moveTo>
                    <a:cubicBezTo>
                      <a:pt x="3" y="7"/>
                      <a:pt x="2" y="14"/>
                      <a:pt x="2" y="15"/>
                    </a:cubicBezTo>
                    <a:cubicBezTo>
                      <a:pt x="2" y="15"/>
                      <a:pt x="1" y="16"/>
                      <a:pt x="2" y="17"/>
                    </a:cubicBezTo>
                    <a:cubicBezTo>
                      <a:pt x="3" y="17"/>
                      <a:pt x="8" y="14"/>
                      <a:pt x="9" y="13"/>
                    </a:cubicBezTo>
                    <a:cubicBezTo>
                      <a:pt x="10" y="13"/>
                      <a:pt x="14" y="10"/>
                      <a:pt x="15" y="9"/>
                    </a:cubicBezTo>
                    <a:cubicBezTo>
                      <a:pt x="15" y="8"/>
                      <a:pt x="16" y="6"/>
                      <a:pt x="16" y="5"/>
                    </a:cubicBezTo>
                    <a:cubicBezTo>
                      <a:pt x="15" y="3"/>
                      <a:pt x="13" y="6"/>
                      <a:pt x="12" y="6"/>
                    </a:cubicBezTo>
                    <a:cubicBezTo>
                      <a:pt x="10" y="5"/>
                      <a:pt x="7" y="4"/>
                      <a:pt x="6" y="3"/>
                    </a:cubicBezTo>
                    <a:cubicBezTo>
                      <a:pt x="5" y="2"/>
                      <a:pt x="3" y="0"/>
                      <a:pt x="2" y="0"/>
                    </a:cubicBezTo>
                    <a:cubicBezTo>
                      <a:pt x="2" y="0"/>
                      <a:pt x="0" y="1"/>
                      <a:pt x="1" y="2"/>
                    </a:cubicBezTo>
                    <a:cubicBezTo>
                      <a:pt x="2" y="2"/>
                      <a:pt x="2" y="2"/>
                      <a:pt x="3" y="3"/>
                    </a:cubicBezTo>
                    <a:cubicBezTo>
                      <a:pt x="4" y="3"/>
                      <a:pt x="4" y="4"/>
                      <a:pt x="3" y="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15" name="Freeform 606"/>
              <p:cNvSpPr>
                <a:spLocks/>
              </p:cNvSpPr>
              <p:nvPr/>
            </p:nvSpPr>
            <p:spPr bwMode="auto">
              <a:xfrm>
                <a:off x="7316787" y="3600450"/>
                <a:ext cx="115888" cy="157163"/>
              </a:xfrm>
              <a:custGeom>
                <a:avLst/>
                <a:gdLst>
                  <a:gd name="T0" fmla="*/ 2 w 50"/>
                  <a:gd name="T1" fmla="*/ 27 h 68"/>
                  <a:gd name="T2" fmla="*/ 3 w 50"/>
                  <a:gd name="T3" fmla="*/ 32 h 68"/>
                  <a:gd name="T4" fmla="*/ 4 w 50"/>
                  <a:gd name="T5" fmla="*/ 42 h 68"/>
                  <a:gd name="T6" fmla="*/ 7 w 50"/>
                  <a:gd name="T7" fmla="*/ 45 h 68"/>
                  <a:gd name="T8" fmla="*/ 10 w 50"/>
                  <a:gd name="T9" fmla="*/ 45 h 68"/>
                  <a:gd name="T10" fmla="*/ 15 w 50"/>
                  <a:gd name="T11" fmla="*/ 45 h 68"/>
                  <a:gd name="T12" fmla="*/ 11 w 50"/>
                  <a:gd name="T13" fmla="*/ 49 h 68"/>
                  <a:gd name="T14" fmla="*/ 13 w 50"/>
                  <a:gd name="T15" fmla="*/ 53 h 68"/>
                  <a:gd name="T16" fmla="*/ 17 w 50"/>
                  <a:gd name="T17" fmla="*/ 56 h 68"/>
                  <a:gd name="T18" fmla="*/ 23 w 50"/>
                  <a:gd name="T19" fmla="*/ 52 h 68"/>
                  <a:gd name="T20" fmla="*/ 30 w 50"/>
                  <a:gd name="T21" fmla="*/ 58 h 68"/>
                  <a:gd name="T22" fmla="*/ 32 w 50"/>
                  <a:gd name="T23" fmla="*/ 56 h 68"/>
                  <a:gd name="T24" fmla="*/ 33 w 50"/>
                  <a:gd name="T25" fmla="*/ 53 h 68"/>
                  <a:gd name="T26" fmla="*/ 40 w 50"/>
                  <a:gd name="T27" fmla="*/ 60 h 68"/>
                  <a:gd name="T28" fmla="*/ 45 w 50"/>
                  <a:gd name="T29" fmla="*/ 64 h 68"/>
                  <a:gd name="T30" fmla="*/ 47 w 50"/>
                  <a:gd name="T31" fmla="*/ 66 h 68"/>
                  <a:gd name="T32" fmla="*/ 49 w 50"/>
                  <a:gd name="T33" fmla="*/ 64 h 68"/>
                  <a:gd name="T34" fmla="*/ 48 w 50"/>
                  <a:gd name="T35" fmla="*/ 61 h 68"/>
                  <a:gd name="T36" fmla="*/ 46 w 50"/>
                  <a:gd name="T37" fmla="*/ 60 h 68"/>
                  <a:gd name="T38" fmla="*/ 43 w 50"/>
                  <a:gd name="T39" fmla="*/ 55 h 68"/>
                  <a:gd name="T40" fmla="*/ 43 w 50"/>
                  <a:gd name="T41" fmla="*/ 53 h 68"/>
                  <a:gd name="T42" fmla="*/ 40 w 50"/>
                  <a:gd name="T43" fmla="*/ 54 h 68"/>
                  <a:gd name="T44" fmla="*/ 37 w 50"/>
                  <a:gd name="T45" fmla="*/ 51 h 68"/>
                  <a:gd name="T46" fmla="*/ 31 w 50"/>
                  <a:gd name="T47" fmla="*/ 48 h 68"/>
                  <a:gd name="T48" fmla="*/ 29 w 50"/>
                  <a:gd name="T49" fmla="*/ 52 h 68"/>
                  <a:gd name="T50" fmla="*/ 23 w 50"/>
                  <a:gd name="T51" fmla="*/ 44 h 68"/>
                  <a:gd name="T52" fmla="*/ 21 w 50"/>
                  <a:gd name="T53" fmla="*/ 34 h 68"/>
                  <a:gd name="T54" fmla="*/ 21 w 50"/>
                  <a:gd name="T55" fmla="*/ 31 h 68"/>
                  <a:gd name="T56" fmla="*/ 26 w 50"/>
                  <a:gd name="T57" fmla="*/ 26 h 68"/>
                  <a:gd name="T58" fmla="*/ 28 w 50"/>
                  <a:gd name="T59" fmla="*/ 24 h 68"/>
                  <a:gd name="T60" fmla="*/ 31 w 50"/>
                  <a:gd name="T61" fmla="*/ 17 h 68"/>
                  <a:gd name="T62" fmla="*/ 29 w 50"/>
                  <a:gd name="T63" fmla="*/ 4 h 68"/>
                  <a:gd name="T64" fmla="*/ 26 w 50"/>
                  <a:gd name="T65" fmla="*/ 3 h 68"/>
                  <a:gd name="T66" fmla="*/ 22 w 50"/>
                  <a:gd name="T67" fmla="*/ 6 h 68"/>
                  <a:gd name="T68" fmla="*/ 14 w 50"/>
                  <a:gd name="T69" fmla="*/ 0 h 68"/>
                  <a:gd name="T70" fmla="*/ 9 w 50"/>
                  <a:gd name="T71" fmla="*/ 7 h 68"/>
                  <a:gd name="T72" fmla="*/ 7 w 50"/>
                  <a:gd name="T73" fmla="*/ 23 h 68"/>
                  <a:gd name="T74" fmla="*/ 6 w 50"/>
                  <a:gd name="T75" fmla="*/ 29 h 68"/>
                  <a:gd name="T76" fmla="*/ 3 w 50"/>
                  <a:gd name="T77"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68">
                    <a:moveTo>
                      <a:pt x="3" y="24"/>
                    </a:moveTo>
                    <a:cubicBezTo>
                      <a:pt x="2" y="25"/>
                      <a:pt x="2" y="25"/>
                      <a:pt x="2" y="27"/>
                    </a:cubicBezTo>
                    <a:cubicBezTo>
                      <a:pt x="1" y="29"/>
                      <a:pt x="0" y="29"/>
                      <a:pt x="1" y="30"/>
                    </a:cubicBezTo>
                    <a:cubicBezTo>
                      <a:pt x="2" y="31"/>
                      <a:pt x="2" y="30"/>
                      <a:pt x="3" y="32"/>
                    </a:cubicBezTo>
                    <a:cubicBezTo>
                      <a:pt x="3" y="35"/>
                      <a:pt x="4" y="37"/>
                      <a:pt x="4" y="39"/>
                    </a:cubicBezTo>
                    <a:cubicBezTo>
                      <a:pt x="4" y="40"/>
                      <a:pt x="3" y="42"/>
                      <a:pt x="4" y="42"/>
                    </a:cubicBezTo>
                    <a:cubicBezTo>
                      <a:pt x="5" y="43"/>
                      <a:pt x="7" y="41"/>
                      <a:pt x="7" y="42"/>
                    </a:cubicBezTo>
                    <a:cubicBezTo>
                      <a:pt x="7" y="43"/>
                      <a:pt x="5" y="44"/>
                      <a:pt x="7" y="45"/>
                    </a:cubicBezTo>
                    <a:cubicBezTo>
                      <a:pt x="8" y="46"/>
                      <a:pt x="8" y="47"/>
                      <a:pt x="9" y="47"/>
                    </a:cubicBezTo>
                    <a:cubicBezTo>
                      <a:pt x="10" y="46"/>
                      <a:pt x="10" y="46"/>
                      <a:pt x="10" y="45"/>
                    </a:cubicBezTo>
                    <a:cubicBezTo>
                      <a:pt x="10" y="44"/>
                      <a:pt x="8" y="42"/>
                      <a:pt x="10" y="42"/>
                    </a:cubicBezTo>
                    <a:cubicBezTo>
                      <a:pt x="12" y="42"/>
                      <a:pt x="15" y="45"/>
                      <a:pt x="15" y="45"/>
                    </a:cubicBezTo>
                    <a:cubicBezTo>
                      <a:pt x="15" y="46"/>
                      <a:pt x="15" y="46"/>
                      <a:pt x="13" y="47"/>
                    </a:cubicBezTo>
                    <a:cubicBezTo>
                      <a:pt x="12" y="48"/>
                      <a:pt x="11" y="48"/>
                      <a:pt x="11" y="49"/>
                    </a:cubicBezTo>
                    <a:cubicBezTo>
                      <a:pt x="10" y="50"/>
                      <a:pt x="10" y="55"/>
                      <a:pt x="11" y="54"/>
                    </a:cubicBezTo>
                    <a:cubicBezTo>
                      <a:pt x="12" y="54"/>
                      <a:pt x="12" y="52"/>
                      <a:pt x="13" y="53"/>
                    </a:cubicBezTo>
                    <a:cubicBezTo>
                      <a:pt x="14" y="53"/>
                      <a:pt x="13" y="54"/>
                      <a:pt x="14" y="55"/>
                    </a:cubicBezTo>
                    <a:cubicBezTo>
                      <a:pt x="14" y="55"/>
                      <a:pt x="16" y="56"/>
                      <a:pt x="17" y="56"/>
                    </a:cubicBezTo>
                    <a:cubicBezTo>
                      <a:pt x="18" y="55"/>
                      <a:pt x="19" y="54"/>
                      <a:pt x="20" y="54"/>
                    </a:cubicBezTo>
                    <a:cubicBezTo>
                      <a:pt x="21" y="53"/>
                      <a:pt x="22" y="52"/>
                      <a:pt x="23" y="52"/>
                    </a:cubicBezTo>
                    <a:cubicBezTo>
                      <a:pt x="23" y="53"/>
                      <a:pt x="27" y="55"/>
                      <a:pt x="28" y="55"/>
                    </a:cubicBezTo>
                    <a:cubicBezTo>
                      <a:pt x="28" y="55"/>
                      <a:pt x="30" y="57"/>
                      <a:pt x="30" y="58"/>
                    </a:cubicBezTo>
                    <a:cubicBezTo>
                      <a:pt x="31" y="58"/>
                      <a:pt x="33" y="63"/>
                      <a:pt x="33" y="61"/>
                    </a:cubicBezTo>
                    <a:cubicBezTo>
                      <a:pt x="33" y="60"/>
                      <a:pt x="32" y="58"/>
                      <a:pt x="32" y="56"/>
                    </a:cubicBezTo>
                    <a:cubicBezTo>
                      <a:pt x="32" y="55"/>
                      <a:pt x="31" y="54"/>
                      <a:pt x="31" y="53"/>
                    </a:cubicBezTo>
                    <a:cubicBezTo>
                      <a:pt x="31" y="52"/>
                      <a:pt x="32" y="52"/>
                      <a:pt x="33" y="53"/>
                    </a:cubicBezTo>
                    <a:cubicBezTo>
                      <a:pt x="34" y="54"/>
                      <a:pt x="35" y="56"/>
                      <a:pt x="36" y="57"/>
                    </a:cubicBezTo>
                    <a:cubicBezTo>
                      <a:pt x="38" y="58"/>
                      <a:pt x="40" y="59"/>
                      <a:pt x="40" y="60"/>
                    </a:cubicBezTo>
                    <a:cubicBezTo>
                      <a:pt x="40" y="61"/>
                      <a:pt x="39" y="62"/>
                      <a:pt x="40" y="62"/>
                    </a:cubicBezTo>
                    <a:cubicBezTo>
                      <a:pt x="41" y="63"/>
                      <a:pt x="44" y="64"/>
                      <a:pt x="45" y="64"/>
                    </a:cubicBezTo>
                    <a:cubicBezTo>
                      <a:pt x="47" y="65"/>
                      <a:pt x="47" y="63"/>
                      <a:pt x="48" y="64"/>
                    </a:cubicBezTo>
                    <a:cubicBezTo>
                      <a:pt x="48" y="64"/>
                      <a:pt x="47" y="66"/>
                      <a:pt x="47" y="66"/>
                    </a:cubicBezTo>
                    <a:cubicBezTo>
                      <a:pt x="47" y="66"/>
                      <a:pt x="49" y="68"/>
                      <a:pt x="49" y="68"/>
                    </a:cubicBezTo>
                    <a:cubicBezTo>
                      <a:pt x="49" y="67"/>
                      <a:pt x="49" y="65"/>
                      <a:pt x="49" y="64"/>
                    </a:cubicBezTo>
                    <a:cubicBezTo>
                      <a:pt x="50" y="63"/>
                      <a:pt x="50" y="63"/>
                      <a:pt x="50" y="62"/>
                    </a:cubicBezTo>
                    <a:cubicBezTo>
                      <a:pt x="50" y="62"/>
                      <a:pt x="49" y="61"/>
                      <a:pt x="48" y="61"/>
                    </a:cubicBezTo>
                    <a:cubicBezTo>
                      <a:pt x="48" y="62"/>
                      <a:pt x="46" y="63"/>
                      <a:pt x="46" y="62"/>
                    </a:cubicBezTo>
                    <a:cubicBezTo>
                      <a:pt x="46" y="62"/>
                      <a:pt x="46" y="61"/>
                      <a:pt x="46" y="60"/>
                    </a:cubicBezTo>
                    <a:cubicBezTo>
                      <a:pt x="45" y="60"/>
                      <a:pt x="44" y="58"/>
                      <a:pt x="44" y="58"/>
                    </a:cubicBezTo>
                    <a:cubicBezTo>
                      <a:pt x="43" y="57"/>
                      <a:pt x="43" y="56"/>
                      <a:pt x="43" y="55"/>
                    </a:cubicBezTo>
                    <a:cubicBezTo>
                      <a:pt x="43" y="55"/>
                      <a:pt x="47" y="56"/>
                      <a:pt x="47" y="55"/>
                    </a:cubicBezTo>
                    <a:cubicBezTo>
                      <a:pt x="48" y="54"/>
                      <a:pt x="44" y="53"/>
                      <a:pt x="43" y="53"/>
                    </a:cubicBezTo>
                    <a:cubicBezTo>
                      <a:pt x="42" y="53"/>
                      <a:pt x="41" y="50"/>
                      <a:pt x="41" y="50"/>
                    </a:cubicBezTo>
                    <a:cubicBezTo>
                      <a:pt x="40" y="51"/>
                      <a:pt x="40" y="53"/>
                      <a:pt x="40" y="54"/>
                    </a:cubicBezTo>
                    <a:cubicBezTo>
                      <a:pt x="40" y="54"/>
                      <a:pt x="39" y="55"/>
                      <a:pt x="39" y="55"/>
                    </a:cubicBezTo>
                    <a:cubicBezTo>
                      <a:pt x="38" y="55"/>
                      <a:pt x="38" y="51"/>
                      <a:pt x="37" y="51"/>
                    </a:cubicBezTo>
                    <a:cubicBezTo>
                      <a:pt x="37" y="50"/>
                      <a:pt x="35" y="49"/>
                      <a:pt x="35" y="48"/>
                    </a:cubicBezTo>
                    <a:cubicBezTo>
                      <a:pt x="34" y="48"/>
                      <a:pt x="32" y="48"/>
                      <a:pt x="31" y="48"/>
                    </a:cubicBezTo>
                    <a:cubicBezTo>
                      <a:pt x="31" y="48"/>
                      <a:pt x="30" y="50"/>
                      <a:pt x="29" y="50"/>
                    </a:cubicBezTo>
                    <a:cubicBezTo>
                      <a:pt x="29" y="51"/>
                      <a:pt x="29" y="52"/>
                      <a:pt x="29" y="52"/>
                    </a:cubicBezTo>
                    <a:cubicBezTo>
                      <a:pt x="28" y="52"/>
                      <a:pt x="24" y="52"/>
                      <a:pt x="24" y="51"/>
                    </a:cubicBezTo>
                    <a:cubicBezTo>
                      <a:pt x="23" y="49"/>
                      <a:pt x="24" y="45"/>
                      <a:pt x="23" y="44"/>
                    </a:cubicBezTo>
                    <a:cubicBezTo>
                      <a:pt x="22" y="42"/>
                      <a:pt x="19" y="37"/>
                      <a:pt x="19" y="37"/>
                    </a:cubicBezTo>
                    <a:cubicBezTo>
                      <a:pt x="19" y="36"/>
                      <a:pt x="20" y="35"/>
                      <a:pt x="21" y="34"/>
                    </a:cubicBezTo>
                    <a:cubicBezTo>
                      <a:pt x="21" y="33"/>
                      <a:pt x="22" y="33"/>
                      <a:pt x="22" y="32"/>
                    </a:cubicBezTo>
                    <a:cubicBezTo>
                      <a:pt x="22" y="32"/>
                      <a:pt x="20" y="32"/>
                      <a:pt x="21" y="31"/>
                    </a:cubicBezTo>
                    <a:cubicBezTo>
                      <a:pt x="21" y="29"/>
                      <a:pt x="23" y="28"/>
                      <a:pt x="24" y="28"/>
                    </a:cubicBezTo>
                    <a:cubicBezTo>
                      <a:pt x="24" y="27"/>
                      <a:pt x="25" y="26"/>
                      <a:pt x="26" y="26"/>
                    </a:cubicBezTo>
                    <a:cubicBezTo>
                      <a:pt x="26" y="26"/>
                      <a:pt x="26" y="29"/>
                      <a:pt x="27" y="28"/>
                    </a:cubicBezTo>
                    <a:cubicBezTo>
                      <a:pt x="27" y="28"/>
                      <a:pt x="28" y="25"/>
                      <a:pt x="28" y="24"/>
                    </a:cubicBezTo>
                    <a:cubicBezTo>
                      <a:pt x="29" y="23"/>
                      <a:pt x="30" y="20"/>
                      <a:pt x="30" y="20"/>
                    </a:cubicBezTo>
                    <a:cubicBezTo>
                      <a:pt x="31" y="19"/>
                      <a:pt x="31" y="17"/>
                      <a:pt x="31" y="17"/>
                    </a:cubicBezTo>
                    <a:cubicBezTo>
                      <a:pt x="31" y="17"/>
                      <a:pt x="28" y="13"/>
                      <a:pt x="28" y="11"/>
                    </a:cubicBezTo>
                    <a:cubicBezTo>
                      <a:pt x="28" y="10"/>
                      <a:pt x="29" y="6"/>
                      <a:pt x="29" y="4"/>
                    </a:cubicBezTo>
                    <a:cubicBezTo>
                      <a:pt x="30" y="3"/>
                      <a:pt x="29" y="1"/>
                      <a:pt x="29" y="1"/>
                    </a:cubicBezTo>
                    <a:cubicBezTo>
                      <a:pt x="28" y="0"/>
                      <a:pt x="27" y="2"/>
                      <a:pt x="26" y="3"/>
                    </a:cubicBezTo>
                    <a:cubicBezTo>
                      <a:pt x="25" y="3"/>
                      <a:pt x="23" y="3"/>
                      <a:pt x="23" y="3"/>
                    </a:cubicBezTo>
                    <a:cubicBezTo>
                      <a:pt x="23" y="4"/>
                      <a:pt x="23" y="6"/>
                      <a:pt x="22" y="6"/>
                    </a:cubicBezTo>
                    <a:cubicBezTo>
                      <a:pt x="22" y="6"/>
                      <a:pt x="22" y="3"/>
                      <a:pt x="20" y="2"/>
                    </a:cubicBezTo>
                    <a:cubicBezTo>
                      <a:pt x="19" y="2"/>
                      <a:pt x="16" y="0"/>
                      <a:pt x="14" y="0"/>
                    </a:cubicBezTo>
                    <a:cubicBezTo>
                      <a:pt x="13" y="0"/>
                      <a:pt x="11" y="0"/>
                      <a:pt x="10" y="1"/>
                    </a:cubicBezTo>
                    <a:cubicBezTo>
                      <a:pt x="10" y="1"/>
                      <a:pt x="9" y="5"/>
                      <a:pt x="9" y="7"/>
                    </a:cubicBezTo>
                    <a:cubicBezTo>
                      <a:pt x="8" y="9"/>
                      <a:pt x="10" y="18"/>
                      <a:pt x="8" y="19"/>
                    </a:cubicBezTo>
                    <a:cubicBezTo>
                      <a:pt x="7" y="19"/>
                      <a:pt x="7" y="22"/>
                      <a:pt x="7" y="23"/>
                    </a:cubicBezTo>
                    <a:cubicBezTo>
                      <a:pt x="7" y="23"/>
                      <a:pt x="9" y="27"/>
                      <a:pt x="9" y="27"/>
                    </a:cubicBezTo>
                    <a:cubicBezTo>
                      <a:pt x="9" y="27"/>
                      <a:pt x="6" y="29"/>
                      <a:pt x="6" y="29"/>
                    </a:cubicBezTo>
                    <a:cubicBezTo>
                      <a:pt x="5" y="29"/>
                      <a:pt x="4" y="27"/>
                      <a:pt x="4" y="26"/>
                    </a:cubicBezTo>
                    <a:cubicBezTo>
                      <a:pt x="3" y="25"/>
                      <a:pt x="3" y="24"/>
                      <a:pt x="3" y="2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16" name="Freeform 608"/>
              <p:cNvSpPr>
                <a:spLocks/>
              </p:cNvSpPr>
              <p:nvPr/>
            </p:nvSpPr>
            <p:spPr bwMode="auto">
              <a:xfrm>
                <a:off x="7331075" y="3732213"/>
                <a:ext cx="34925" cy="34925"/>
              </a:xfrm>
              <a:custGeom>
                <a:avLst/>
                <a:gdLst>
                  <a:gd name="T0" fmla="*/ 7 w 15"/>
                  <a:gd name="T1" fmla="*/ 0 h 15"/>
                  <a:gd name="T2" fmla="*/ 2 w 15"/>
                  <a:gd name="T3" fmla="*/ 0 h 15"/>
                  <a:gd name="T4" fmla="*/ 1 w 15"/>
                  <a:gd name="T5" fmla="*/ 2 h 15"/>
                  <a:gd name="T6" fmla="*/ 5 w 15"/>
                  <a:gd name="T7" fmla="*/ 4 h 15"/>
                  <a:gd name="T8" fmla="*/ 7 w 15"/>
                  <a:gd name="T9" fmla="*/ 9 h 15"/>
                  <a:gd name="T10" fmla="*/ 9 w 15"/>
                  <a:gd name="T11" fmla="*/ 12 h 15"/>
                  <a:gd name="T12" fmla="*/ 11 w 15"/>
                  <a:gd name="T13" fmla="*/ 15 h 15"/>
                  <a:gd name="T14" fmla="*/ 14 w 15"/>
                  <a:gd name="T15" fmla="*/ 13 h 15"/>
                  <a:gd name="T16" fmla="*/ 14 w 15"/>
                  <a:gd name="T17" fmla="*/ 8 h 15"/>
                  <a:gd name="T18" fmla="*/ 14 w 15"/>
                  <a:gd name="T19" fmla="*/ 5 h 15"/>
                  <a:gd name="T20" fmla="*/ 15 w 15"/>
                  <a:gd name="T21" fmla="*/ 4 h 15"/>
                  <a:gd name="T22" fmla="*/ 9 w 15"/>
                  <a:gd name="T23" fmla="*/ 1 h 15"/>
                  <a:gd name="T24" fmla="*/ 7 w 15"/>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5">
                    <a:moveTo>
                      <a:pt x="7" y="0"/>
                    </a:moveTo>
                    <a:cubicBezTo>
                      <a:pt x="5" y="0"/>
                      <a:pt x="3" y="0"/>
                      <a:pt x="2" y="0"/>
                    </a:cubicBezTo>
                    <a:cubicBezTo>
                      <a:pt x="2" y="1"/>
                      <a:pt x="0" y="1"/>
                      <a:pt x="1" y="2"/>
                    </a:cubicBezTo>
                    <a:cubicBezTo>
                      <a:pt x="1" y="2"/>
                      <a:pt x="4" y="3"/>
                      <a:pt x="5" y="4"/>
                    </a:cubicBezTo>
                    <a:cubicBezTo>
                      <a:pt x="5" y="5"/>
                      <a:pt x="6" y="8"/>
                      <a:pt x="7" y="9"/>
                    </a:cubicBezTo>
                    <a:cubicBezTo>
                      <a:pt x="7" y="10"/>
                      <a:pt x="9" y="11"/>
                      <a:pt x="9" y="12"/>
                    </a:cubicBezTo>
                    <a:cubicBezTo>
                      <a:pt x="10" y="13"/>
                      <a:pt x="10" y="15"/>
                      <a:pt x="11" y="15"/>
                    </a:cubicBezTo>
                    <a:cubicBezTo>
                      <a:pt x="12" y="15"/>
                      <a:pt x="14" y="14"/>
                      <a:pt x="14" y="13"/>
                    </a:cubicBezTo>
                    <a:cubicBezTo>
                      <a:pt x="15" y="12"/>
                      <a:pt x="15" y="9"/>
                      <a:pt x="14" y="8"/>
                    </a:cubicBezTo>
                    <a:cubicBezTo>
                      <a:pt x="14" y="7"/>
                      <a:pt x="14" y="6"/>
                      <a:pt x="14" y="5"/>
                    </a:cubicBezTo>
                    <a:cubicBezTo>
                      <a:pt x="15" y="5"/>
                      <a:pt x="15" y="5"/>
                      <a:pt x="15" y="4"/>
                    </a:cubicBezTo>
                    <a:cubicBezTo>
                      <a:pt x="14" y="3"/>
                      <a:pt x="10" y="1"/>
                      <a:pt x="9" y="1"/>
                    </a:cubicBezTo>
                    <a:cubicBezTo>
                      <a:pt x="9" y="1"/>
                      <a:pt x="7" y="0"/>
                      <a:pt x="7"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17" name="Freeform 614"/>
              <p:cNvSpPr>
                <a:spLocks/>
              </p:cNvSpPr>
              <p:nvPr/>
            </p:nvSpPr>
            <p:spPr bwMode="auto">
              <a:xfrm>
                <a:off x="6299200" y="3827463"/>
                <a:ext cx="57150" cy="103188"/>
              </a:xfrm>
              <a:custGeom>
                <a:avLst/>
                <a:gdLst>
                  <a:gd name="T0" fmla="*/ 5 w 25"/>
                  <a:gd name="T1" fmla="*/ 8 h 45"/>
                  <a:gd name="T2" fmla="*/ 3 w 25"/>
                  <a:gd name="T3" fmla="*/ 10 h 45"/>
                  <a:gd name="T4" fmla="*/ 2 w 25"/>
                  <a:gd name="T5" fmla="*/ 12 h 45"/>
                  <a:gd name="T6" fmla="*/ 3 w 25"/>
                  <a:gd name="T7" fmla="*/ 15 h 45"/>
                  <a:gd name="T8" fmla="*/ 2 w 25"/>
                  <a:gd name="T9" fmla="*/ 19 h 45"/>
                  <a:gd name="T10" fmla="*/ 0 w 25"/>
                  <a:gd name="T11" fmla="*/ 18 h 45"/>
                  <a:gd name="T12" fmla="*/ 1 w 25"/>
                  <a:gd name="T13" fmla="*/ 23 h 45"/>
                  <a:gd name="T14" fmla="*/ 2 w 25"/>
                  <a:gd name="T15" fmla="*/ 33 h 45"/>
                  <a:gd name="T16" fmla="*/ 3 w 25"/>
                  <a:gd name="T17" fmla="*/ 38 h 45"/>
                  <a:gd name="T18" fmla="*/ 5 w 25"/>
                  <a:gd name="T19" fmla="*/ 42 h 45"/>
                  <a:gd name="T20" fmla="*/ 10 w 25"/>
                  <a:gd name="T21" fmla="*/ 44 h 45"/>
                  <a:gd name="T22" fmla="*/ 17 w 25"/>
                  <a:gd name="T23" fmla="*/ 40 h 45"/>
                  <a:gd name="T24" fmla="*/ 22 w 25"/>
                  <a:gd name="T25" fmla="*/ 38 h 45"/>
                  <a:gd name="T26" fmla="*/ 25 w 25"/>
                  <a:gd name="T27" fmla="*/ 33 h 45"/>
                  <a:gd name="T28" fmla="*/ 24 w 25"/>
                  <a:gd name="T29" fmla="*/ 26 h 45"/>
                  <a:gd name="T30" fmla="*/ 23 w 25"/>
                  <a:gd name="T31" fmla="*/ 26 h 45"/>
                  <a:gd name="T32" fmla="*/ 21 w 25"/>
                  <a:gd name="T33" fmla="*/ 22 h 45"/>
                  <a:gd name="T34" fmla="*/ 19 w 25"/>
                  <a:gd name="T35" fmla="*/ 18 h 45"/>
                  <a:gd name="T36" fmla="*/ 16 w 25"/>
                  <a:gd name="T37" fmla="*/ 12 h 45"/>
                  <a:gd name="T38" fmla="*/ 11 w 25"/>
                  <a:gd name="T39" fmla="*/ 5 h 45"/>
                  <a:gd name="T40" fmla="*/ 6 w 25"/>
                  <a:gd name="T41" fmla="*/ 0 h 45"/>
                  <a:gd name="T42" fmla="*/ 7 w 25"/>
                  <a:gd name="T43" fmla="*/ 3 h 45"/>
                  <a:gd name="T44" fmla="*/ 3 w 25"/>
                  <a:gd name="T45" fmla="*/ 2 h 45"/>
                  <a:gd name="T46" fmla="*/ 4 w 25"/>
                  <a:gd name="T47" fmla="*/ 4 h 45"/>
                  <a:gd name="T48" fmla="*/ 3 w 25"/>
                  <a:gd name="T49" fmla="*/ 5 h 45"/>
                  <a:gd name="T50" fmla="*/ 5 w 25"/>
                  <a:gd name="T51"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45">
                    <a:moveTo>
                      <a:pt x="5" y="8"/>
                    </a:moveTo>
                    <a:cubicBezTo>
                      <a:pt x="4" y="10"/>
                      <a:pt x="4" y="10"/>
                      <a:pt x="3" y="10"/>
                    </a:cubicBezTo>
                    <a:cubicBezTo>
                      <a:pt x="2" y="10"/>
                      <a:pt x="1" y="11"/>
                      <a:pt x="2" y="12"/>
                    </a:cubicBezTo>
                    <a:cubicBezTo>
                      <a:pt x="2" y="13"/>
                      <a:pt x="3" y="14"/>
                      <a:pt x="3" y="15"/>
                    </a:cubicBezTo>
                    <a:cubicBezTo>
                      <a:pt x="3" y="16"/>
                      <a:pt x="2" y="19"/>
                      <a:pt x="2" y="19"/>
                    </a:cubicBezTo>
                    <a:cubicBezTo>
                      <a:pt x="2" y="19"/>
                      <a:pt x="1" y="17"/>
                      <a:pt x="0" y="18"/>
                    </a:cubicBezTo>
                    <a:cubicBezTo>
                      <a:pt x="0" y="19"/>
                      <a:pt x="0" y="19"/>
                      <a:pt x="1" y="23"/>
                    </a:cubicBezTo>
                    <a:cubicBezTo>
                      <a:pt x="1" y="26"/>
                      <a:pt x="2" y="30"/>
                      <a:pt x="2" y="33"/>
                    </a:cubicBezTo>
                    <a:cubicBezTo>
                      <a:pt x="2" y="35"/>
                      <a:pt x="3" y="36"/>
                      <a:pt x="3" y="38"/>
                    </a:cubicBezTo>
                    <a:cubicBezTo>
                      <a:pt x="4" y="39"/>
                      <a:pt x="4" y="41"/>
                      <a:pt x="5" y="42"/>
                    </a:cubicBezTo>
                    <a:cubicBezTo>
                      <a:pt x="7" y="43"/>
                      <a:pt x="9" y="45"/>
                      <a:pt x="10" y="44"/>
                    </a:cubicBezTo>
                    <a:cubicBezTo>
                      <a:pt x="11" y="43"/>
                      <a:pt x="15" y="41"/>
                      <a:pt x="17" y="40"/>
                    </a:cubicBezTo>
                    <a:cubicBezTo>
                      <a:pt x="18" y="39"/>
                      <a:pt x="22" y="39"/>
                      <a:pt x="22" y="38"/>
                    </a:cubicBezTo>
                    <a:cubicBezTo>
                      <a:pt x="23" y="37"/>
                      <a:pt x="25" y="35"/>
                      <a:pt x="25" y="33"/>
                    </a:cubicBezTo>
                    <a:cubicBezTo>
                      <a:pt x="25" y="31"/>
                      <a:pt x="24" y="28"/>
                      <a:pt x="24" y="26"/>
                    </a:cubicBezTo>
                    <a:cubicBezTo>
                      <a:pt x="24" y="24"/>
                      <a:pt x="23" y="27"/>
                      <a:pt x="23" y="26"/>
                    </a:cubicBezTo>
                    <a:cubicBezTo>
                      <a:pt x="22" y="26"/>
                      <a:pt x="22" y="23"/>
                      <a:pt x="21" y="22"/>
                    </a:cubicBezTo>
                    <a:cubicBezTo>
                      <a:pt x="21" y="21"/>
                      <a:pt x="20" y="20"/>
                      <a:pt x="19" y="18"/>
                    </a:cubicBezTo>
                    <a:cubicBezTo>
                      <a:pt x="18" y="16"/>
                      <a:pt x="18" y="16"/>
                      <a:pt x="16" y="12"/>
                    </a:cubicBezTo>
                    <a:cubicBezTo>
                      <a:pt x="14" y="9"/>
                      <a:pt x="12" y="6"/>
                      <a:pt x="11" y="5"/>
                    </a:cubicBezTo>
                    <a:cubicBezTo>
                      <a:pt x="10" y="3"/>
                      <a:pt x="7" y="0"/>
                      <a:pt x="6" y="0"/>
                    </a:cubicBezTo>
                    <a:cubicBezTo>
                      <a:pt x="6" y="1"/>
                      <a:pt x="8" y="3"/>
                      <a:pt x="7" y="3"/>
                    </a:cubicBezTo>
                    <a:cubicBezTo>
                      <a:pt x="5" y="3"/>
                      <a:pt x="3" y="1"/>
                      <a:pt x="3" y="2"/>
                    </a:cubicBezTo>
                    <a:cubicBezTo>
                      <a:pt x="2" y="3"/>
                      <a:pt x="4" y="3"/>
                      <a:pt x="4" y="4"/>
                    </a:cubicBezTo>
                    <a:cubicBezTo>
                      <a:pt x="5" y="5"/>
                      <a:pt x="4" y="5"/>
                      <a:pt x="3" y="5"/>
                    </a:cubicBezTo>
                    <a:cubicBezTo>
                      <a:pt x="2" y="6"/>
                      <a:pt x="5" y="6"/>
                      <a:pt x="5" y="8"/>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18" name="Freeform 615"/>
              <p:cNvSpPr>
                <a:spLocks/>
              </p:cNvSpPr>
              <p:nvPr/>
            </p:nvSpPr>
            <p:spPr bwMode="auto">
              <a:xfrm>
                <a:off x="7600950" y="2957513"/>
                <a:ext cx="287338" cy="238125"/>
              </a:xfrm>
              <a:custGeom>
                <a:avLst/>
                <a:gdLst>
                  <a:gd name="T0" fmla="*/ 105 w 125"/>
                  <a:gd name="T1" fmla="*/ 6 h 103"/>
                  <a:gd name="T2" fmla="*/ 101 w 125"/>
                  <a:gd name="T3" fmla="*/ 14 h 103"/>
                  <a:gd name="T4" fmla="*/ 98 w 125"/>
                  <a:gd name="T5" fmla="*/ 19 h 103"/>
                  <a:gd name="T6" fmla="*/ 101 w 125"/>
                  <a:gd name="T7" fmla="*/ 25 h 103"/>
                  <a:gd name="T8" fmla="*/ 97 w 125"/>
                  <a:gd name="T9" fmla="*/ 37 h 103"/>
                  <a:gd name="T10" fmla="*/ 92 w 125"/>
                  <a:gd name="T11" fmla="*/ 47 h 103"/>
                  <a:gd name="T12" fmla="*/ 80 w 125"/>
                  <a:gd name="T13" fmla="*/ 56 h 103"/>
                  <a:gd name="T14" fmla="*/ 71 w 125"/>
                  <a:gd name="T15" fmla="*/ 61 h 103"/>
                  <a:gd name="T16" fmla="*/ 67 w 125"/>
                  <a:gd name="T17" fmla="*/ 57 h 103"/>
                  <a:gd name="T18" fmla="*/ 71 w 125"/>
                  <a:gd name="T19" fmla="*/ 51 h 103"/>
                  <a:gd name="T20" fmla="*/ 65 w 125"/>
                  <a:gd name="T21" fmla="*/ 58 h 103"/>
                  <a:gd name="T22" fmla="*/ 57 w 125"/>
                  <a:gd name="T23" fmla="*/ 70 h 103"/>
                  <a:gd name="T24" fmla="*/ 54 w 125"/>
                  <a:gd name="T25" fmla="*/ 77 h 103"/>
                  <a:gd name="T26" fmla="*/ 49 w 125"/>
                  <a:gd name="T27" fmla="*/ 78 h 103"/>
                  <a:gd name="T28" fmla="*/ 45 w 125"/>
                  <a:gd name="T29" fmla="*/ 76 h 103"/>
                  <a:gd name="T30" fmla="*/ 27 w 125"/>
                  <a:gd name="T31" fmla="*/ 76 h 103"/>
                  <a:gd name="T32" fmla="*/ 20 w 125"/>
                  <a:gd name="T33" fmla="*/ 80 h 103"/>
                  <a:gd name="T34" fmla="*/ 10 w 125"/>
                  <a:gd name="T35" fmla="*/ 87 h 103"/>
                  <a:gd name="T36" fmla="*/ 1 w 125"/>
                  <a:gd name="T37" fmla="*/ 91 h 103"/>
                  <a:gd name="T38" fmla="*/ 7 w 125"/>
                  <a:gd name="T39" fmla="*/ 96 h 103"/>
                  <a:gd name="T40" fmla="*/ 14 w 125"/>
                  <a:gd name="T41" fmla="*/ 98 h 103"/>
                  <a:gd name="T42" fmla="*/ 18 w 125"/>
                  <a:gd name="T43" fmla="*/ 91 h 103"/>
                  <a:gd name="T44" fmla="*/ 26 w 125"/>
                  <a:gd name="T45" fmla="*/ 92 h 103"/>
                  <a:gd name="T46" fmla="*/ 31 w 125"/>
                  <a:gd name="T47" fmla="*/ 90 h 103"/>
                  <a:gd name="T48" fmla="*/ 36 w 125"/>
                  <a:gd name="T49" fmla="*/ 87 h 103"/>
                  <a:gd name="T50" fmla="*/ 51 w 125"/>
                  <a:gd name="T51" fmla="*/ 87 h 103"/>
                  <a:gd name="T52" fmla="*/ 48 w 125"/>
                  <a:gd name="T53" fmla="*/ 92 h 103"/>
                  <a:gd name="T54" fmla="*/ 47 w 125"/>
                  <a:gd name="T55" fmla="*/ 98 h 103"/>
                  <a:gd name="T56" fmla="*/ 50 w 125"/>
                  <a:gd name="T57" fmla="*/ 101 h 103"/>
                  <a:gd name="T58" fmla="*/ 59 w 125"/>
                  <a:gd name="T59" fmla="*/ 98 h 103"/>
                  <a:gd name="T60" fmla="*/ 65 w 125"/>
                  <a:gd name="T61" fmla="*/ 92 h 103"/>
                  <a:gd name="T62" fmla="*/ 65 w 125"/>
                  <a:gd name="T63" fmla="*/ 90 h 103"/>
                  <a:gd name="T64" fmla="*/ 64 w 125"/>
                  <a:gd name="T65" fmla="*/ 85 h 103"/>
                  <a:gd name="T66" fmla="*/ 67 w 125"/>
                  <a:gd name="T67" fmla="*/ 85 h 103"/>
                  <a:gd name="T68" fmla="*/ 70 w 125"/>
                  <a:gd name="T69" fmla="*/ 87 h 103"/>
                  <a:gd name="T70" fmla="*/ 74 w 125"/>
                  <a:gd name="T71" fmla="*/ 87 h 103"/>
                  <a:gd name="T72" fmla="*/ 82 w 125"/>
                  <a:gd name="T73" fmla="*/ 87 h 103"/>
                  <a:gd name="T74" fmla="*/ 87 w 125"/>
                  <a:gd name="T75" fmla="*/ 82 h 103"/>
                  <a:gd name="T76" fmla="*/ 88 w 125"/>
                  <a:gd name="T77" fmla="*/ 84 h 103"/>
                  <a:gd name="T78" fmla="*/ 91 w 125"/>
                  <a:gd name="T79" fmla="*/ 86 h 103"/>
                  <a:gd name="T80" fmla="*/ 93 w 125"/>
                  <a:gd name="T81" fmla="*/ 81 h 103"/>
                  <a:gd name="T82" fmla="*/ 98 w 125"/>
                  <a:gd name="T83" fmla="*/ 79 h 103"/>
                  <a:gd name="T84" fmla="*/ 103 w 125"/>
                  <a:gd name="T85" fmla="*/ 76 h 103"/>
                  <a:gd name="T86" fmla="*/ 100 w 125"/>
                  <a:gd name="T87" fmla="*/ 81 h 103"/>
                  <a:gd name="T88" fmla="*/ 100 w 125"/>
                  <a:gd name="T89" fmla="*/ 85 h 103"/>
                  <a:gd name="T90" fmla="*/ 106 w 125"/>
                  <a:gd name="T91" fmla="*/ 81 h 103"/>
                  <a:gd name="T92" fmla="*/ 111 w 125"/>
                  <a:gd name="T93" fmla="*/ 74 h 103"/>
                  <a:gd name="T94" fmla="*/ 110 w 125"/>
                  <a:gd name="T95" fmla="*/ 61 h 103"/>
                  <a:gd name="T96" fmla="*/ 113 w 125"/>
                  <a:gd name="T97" fmla="*/ 52 h 103"/>
                  <a:gd name="T98" fmla="*/ 113 w 125"/>
                  <a:gd name="T99" fmla="*/ 42 h 103"/>
                  <a:gd name="T100" fmla="*/ 117 w 125"/>
                  <a:gd name="T101" fmla="*/ 40 h 103"/>
                  <a:gd name="T102" fmla="*/ 118 w 125"/>
                  <a:gd name="T103" fmla="*/ 37 h 103"/>
                  <a:gd name="T104" fmla="*/ 123 w 125"/>
                  <a:gd name="T105" fmla="*/ 31 h 103"/>
                  <a:gd name="T106" fmla="*/ 122 w 125"/>
                  <a:gd name="T107" fmla="*/ 19 h 103"/>
                  <a:gd name="T108" fmla="*/ 117 w 125"/>
                  <a:gd name="T109" fmla="*/ 10 h 103"/>
                  <a:gd name="T110" fmla="*/ 114 w 125"/>
                  <a:gd name="T111" fmla="*/ 0 h 103"/>
                  <a:gd name="T112" fmla="*/ 111 w 125"/>
                  <a:gd name="T113" fmla="*/ 4 h 103"/>
                  <a:gd name="T114" fmla="*/ 116 w 125"/>
                  <a:gd name="T115" fmla="*/ 4 h 103"/>
                  <a:gd name="T116" fmla="*/ 110 w 125"/>
                  <a:gd name="T117" fmla="*/ 8 h 103"/>
                  <a:gd name="T118" fmla="*/ 106 w 125"/>
                  <a:gd name="T119" fmla="*/ 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 h="103">
                    <a:moveTo>
                      <a:pt x="106" y="3"/>
                    </a:moveTo>
                    <a:cubicBezTo>
                      <a:pt x="105" y="4"/>
                      <a:pt x="106" y="5"/>
                      <a:pt x="105" y="6"/>
                    </a:cubicBezTo>
                    <a:cubicBezTo>
                      <a:pt x="105" y="7"/>
                      <a:pt x="100" y="10"/>
                      <a:pt x="100" y="11"/>
                    </a:cubicBezTo>
                    <a:cubicBezTo>
                      <a:pt x="100" y="13"/>
                      <a:pt x="102" y="12"/>
                      <a:pt x="101" y="14"/>
                    </a:cubicBezTo>
                    <a:cubicBezTo>
                      <a:pt x="100" y="16"/>
                      <a:pt x="100" y="19"/>
                      <a:pt x="100" y="19"/>
                    </a:cubicBezTo>
                    <a:cubicBezTo>
                      <a:pt x="100" y="20"/>
                      <a:pt x="98" y="18"/>
                      <a:pt x="98" y="19"/>
                    </a:cubicBezTo>
                    <a:cubicBezTo>
                      <a:pt x="98" y="20"/>
                      <a:pt x="98" y="20"/>
                      <a:pt x="99" y="21"/>
                    </a:cubicBezTo>
                    <a:cubicBezTo>
                      <a:pt x="101" y="23"/>
                      <a:pt x="102" y="23"/>
                      <a:pt x="101" y="25"/>
                    </a:cubicBezTo>
                    <a:cubicBezTo>
                      <a:pt x="101" y="26"/>
                      <a:pt x="100" y="31"/>
                      <a:pt x="99" y="33"/>
                    </a:cubicBezTo>
                    <a:cubicBezTo>
                      <a:pt x="98" y="34"/>
                      <a:pt x="98" y="35"/>
                      <a:pt x="97" y="37"/>
                    </a:cubicBezTo>
                    <a:cubicBezTo>
                      <a:pt x="96" y="38"/>
                      <a:pt x="96" y="41"/>
                      <a:pt x="95" y="43"/>
                    </a:cubicBezTo>
                    <a:cubicBezTo>
                      <a:pt x="95" y="44"/>
                      <a:pt x="93" y="46"/>
                      <a:pt x="92" y="47"/>
                    </a:cubicBezTo>
                    <a:cubicBezTo>
                      <a:pt x="91" y="48"/>
                      <a:pt x="89" y="51"/>
                      <a:pt x="87" y="53"/>
                    </a:cubicBezTo>
                    <a:cubicBezTo>
                      <a:pt x="85" y="54"/>
                      <a:pt x="84" y="55"/>
                      <a:pt x="80" y="56"/>
                    </a:cubicBezTo>
                    <a:cubicBezTo>
                      <a:pt x="77" y="58"/>
                      <a:pt x="76" y="59"/>
                      <a:pt x="74" y="60"/>
                    </a:cubicBezTo>
                    <a:cubicBezTo>
                      <a:pt x="73" y="61"/>
                      <a:pt x="72" y="62"/>
                      <a:pt x="71" y="61"/>
                    </a:cubicBezTo>
                    <a:cubicBezTo>
                      <a:pt x="69" y="60"/>
                      <a:pt x="70" y="60"/>
                      <a:pt x="69" y="59"/>
                    </a:cubicBezTo>
                    <a:cubicBezTo>
                      <a:pt x="68" y="58"/>
                      <a:pt x="65" y="58"/>
                      <a:pt x="67" y="57"/>
                    </a:cubicBezTo>
                    <a:cubicBezTo>
                      <a:pt x="68" y="56"/>
                      <a:pt x="73" y="56"/>
                      <a:pt x="72" y="54"/>
                    </a:cubicBezTo>
                    <a:cubicBezTo>
                      <a:pt x="72" y="51"/>
                      <a:pt x="73" y="49"/>
                      <a:pt x="71" y="51"/>
                    </a:cubicBezTo>
                    <a:cubicBezTo>
                      <a:pt x="69" y="52"/>
                      <a:pt x="66" y="53"/>
                      <a:pt x="65" y="54"/>
                    </a:cubicBezTo>
                    <a:cubicBezTo>
                      <a:pt x="65" y="56"/>
                      <a:pt x="64" y="56"/>
                      <a:pt x="65" y="58"/>
                    </a:cubicBezTo>
                    <a:cubicBezTo>
                      <a:pt x="65" y="60"/>
                      <a:pt x="65" y="61"/>
                      <a:pt x="63" y="63"/>
                    </a:cubicBezTo>
                    <a:cubicBezTo>
                      <a:pt x="61" y="66"/>
                      <a:pt x="58" y="68"/>
                      <a:pt x="57" y="70"/>
                    </a:cubicBezTo>
                    <a:cubicBezTo>
                      <a:pt x="57" y="72"/>
                      <a:pt x="58" y="72"/>
                      <a:pt x="58" y="74"/>
                    </a:cubicBezTo>
                    <a:cubicBezTo>
                      <a:pt x="58" y="76"/>
                      <a:pt x="56" y="77"/>
                      <a:pt x="54" y="77"/>
                    </a:cubicBezTo>
                    <a:cubicBezTo>
                      <a:pt x="53" y="77"/>
                      <a:pt x="52" y="76"/>
                      <a:pt x="51" y="77"/>
                    </a:cubicBezTo>
                    <a:cubicBezTo>
                      <a:pt x="50" y="77"/>
                      <a:pt x="50" y="79"/>
                      <a:pt x="49" y="78"/>
                    </a:cubicBezTo>
                    <a:cubicBezTo>
                      <a:pt x="48" y="76"/>
                      <a:pt x="50" y="74"/>
                      <a:pt x="48" y="74"/>
                    </a:cubicBezTo>
                    <a:cubicBezTo>
                      <a:pt x="47" y="74"/>
                      <a:pt x="48" y="75"/>
                      <a:pt x="45" y="76"/>
                    </a:cubicBezTo>
                    <a:cubicBezTo>
                      <a:pt x="42" y="76"/>
                      <a:pt x="41" y="76"/>
                      <a:pt x="38" y="76"/>
                    </a:cubicBezTo>
                    <a:cubicBezTo>
                      <a:pt x="34" y="76"/>
                      <a:pt x="29" y="76"/>
                      <a:pt x="27" y="76"/>
                    </a:cubicBezTo>
                    <a:cubicBezTo>
                      <a:pt x="26" y="77"/>
                      <a:pt x="20" y="78"/>
                      <a:pt x="20" y="78"/>
                    </a:cubicBezTo>
                    <a:cubicBezTo>
                      <a:pt x="19" y="79"/>
                      <a:pt x="20" y="80"/>
                      <a:pt x="20" y="80"/>
                    </a:cubicBezTo>
                    <a:cubicBezTo>
                      <a:pt x="19" y="81"/>
                      <a:pt x="16" y="83"/>
                      <a:pt x="15" y="84"/>
                    </a:cubicBezTo>
                    <a:cubicBezTo>
                      <a:pt x="14" y="84"/>
                      <a:pt x="11" y="86"/>
                      <a:pt x="10" y="87"/>
                    </a:cubicBezTo>
                    <a:cubicBezTo>
                      <a:pt x="9" y="89"/>
                      <a:pt x="7" y="91"/>
                      <a:pt x="6" y="91"/>
                    </a:cubicBezTo>
                    <a:cubicBezTo>
                      <a:pt x="4" y="91"/>
                      <a:pt x="2" y="89"/>
                      <a:pt x="1" y="91"/>
                    </a:cubicBezTo>
                    <a:cubicBezTo>
                      <a:pt x="1" y="92"/>
                      <a:pt x="0" y="95"/>
                      <a:pt x="1" y="95"/>
                    </a:cubicBezTo>
                    <a:cubicBezTo>
                      <a:pt x="3" y="96"/>
                      <a:pt x="5" y="96"/>
                      <a:pt x="7" y="96"/>
                    </a:cubicBezTo>
                    <a:cubicBezTo>
                      <a:pt x="10" y="95"/>
                      <a:pt x="11" y="95"/>
                      <a:pt x="12" y="96"/>
                    </a:cubicBezTo>
                    <a:cubicBezTo>
                      <a:pt x="14" y="97"/>
                      <a:pt x="12" y="99"/>
                      <a:pt x="14" y="98"/>
                    </a:cubicBezTo>
                    <a:cubicBezTo>
                      <a:pt x="16" y="97"/>
                      <a:pt x="15" y="95"/>
                      <a:pt x="16" y="94"/>
                    </a:cubicBezTo>
                    <a:cubicBezTo>
                      <a:pt x="17" y="92"/>
                      <a:pt x="17" y="91"/>
                      <a:pt x="18" y="91"/>
                    </a:cubicBezTo>
                    <a:cubicBezTo>
                      <a:pt x="19" y="92"/>
                      <a:pt x="19" y="93"/>
                      <a:pt x="21" y="93"/>
                    </a:cubicBezTo>
                    <a:cubicBezTo>
                      <a:pt x="23" y="93"/>
                      <a:pt x="24" y="93"/>
                      <a:pt x="26" y="92"/>
                    </a:cubicBezTo>
                    <a:cubicBezTo>
                      <a:pt x="27" y="91"/>
                      <a:pt x="27" y="91"/>
                      <a:pt x="28" y="90"/>
                    </a:cubicBezTo>
                    <a:cubicBezTo>
                      <a:pt x="30" y="89"/>
                      <a:pt x="29" y="90"/>
                      <a:pt x="31" y="90"/>
                    </a:cubicBezTo>
                    <a:cubicBezTo>
                      <a:pt x="33" y="90"/>
                      <a:pt x="34" y="90"/>
                      <a:pt x="34" y="89"/>
                    </a:cubicBezTo>
                    <a:cubicBezTo>
                      <a:pt x="35" y="88"/>
                      <a:pt x="34" y="88"/>
                      <a:pt x="36" y="87"/>
                    </a:cubicBezTo>
                    <a:cubicBezTo>
                      <a:pt x="37" y="87"/>
                      <a:pt x="37" y="86"/>
                      <a:pt x="40" y="87"/>
                    </a:cubicBezTo>
                    <a:cubicBezTo>
                      <a:pt x="42" y="87"/>
                      <a:pt x="50" y="87"/>
                      <a:pt x="51" y="87"/>
                    </a:cubicBezTo>
                    <a:cubicBezTo>
                      <a:pt x="51" y="87"/>
                      <a:pt x="52" y="89"/>
                      <a:pt x="51" y="90"/>
                    </a:cubicBezTo>
                    <a:cubicBezTo>
                      <a:pt x="50" y="90"/>
                      <a:pt x="48" y="91"/>
                      <a:pt x="48" y="92"/>
                    </a:cubicBezTo>
                    <a:cubicBezTo>
                      <a:pt x="48" y="93"/>
                      <a:pt x="49" y="95"/>
                      <a:pt x="48" y="96"/>
                    </a:cubicBezTo>
                    <a:cubicBezTo>
                      <a:pt x="47" y="97"/>
                      <a:pt x="46" y="97"/>
                      <a:pt x="47" y="98"/>
                    </a:cubicBezTo>
                    <a:cubicBezTo>
                      <a:pt x="48" y="98"/>
                      <a:pt x="50" y="98"/>
                      <a:pt x="50" y="99"/>
                    </a:cubicBezTo>
                    <a:cubicBezTo>
                      <a:pt x="50" y="100"/>
                      <a:pt x="49" y="101"/>
                      <a:pt x="50" y="101"/>
                    </a:cubicBezTo>
                    <a:cubicBezTo>
                      <a:pt x="52" y="102"/>
                      <a:pt x="53" y="103"/>
                      <a:pt x="54" y="102"/>
                    </a:cubicBezTo>
                    <a:cubicBezTo>
                      <a:pt x="56" y="102"/>
                      <a:pt x="58" y="99"/>
                      <a:pt x="59" y="98"/>
                    </a:cubicBezTo>
                    <a:cubicBezTo>
                      <a:pt x="59" y="97"/>
                      <a:pt x="62" y="94"/>
                      <a:pt x="63" y="93"/>
                    </a:cubicBezTo>
                    <a:cubicBezTo>
                      <a:pt x="64" y="92"/>
                      <a:pt x="64" y="92"/>
                      <a:pt x="65" y="92"/>
                    </a:cubicBezTo>
                    <a:cubicBezTo>
                      <a:pt x="65" y="92"/>
                      <a:pt x="67" y="93"/>
                      <a:pt x="67" y="92"/>
                    </a:cubicBezTo>
                    <a:cubicBezTo>
                      <a:pt x="67" y="91"/>
                      <a:pt x="67" y="90"/>
                      <a:pt x="65" y="90"/>
                    </a:cubicBezTo>
                    <a:cubicBezTo>
                      <a:pt x="64" y="89"/>
                      <a:pt x="63" y="90"/>
                      <a:pt x="63" y="88"/>
                    </a:cubicBezTo>
                    <a:cubicBezTo>
                      <a:pt x="63" y="87"/>
                      <a:pt x="64" y="86"/>
                      <a:pt x="64" y="85"/>
                    </a:cubicBezTo>
                    <a:cubicBezTo>
                      <a:pt x="65" y="84"/>
                      <a:pt x="65" y="82"/>
                      <a:pt x="66" y="82"/>
                    </a:cubicBezTo>
                    <a:cubicBezTo>
                      <a:pt x="67" y="82"/>
                      <a:pt x="67" y="84"/>
                      <a:pt x="67" y="85"/>
                    </a:cubicBezTo>
                    <a:cubicBezTo>
                      <a:pt x="67" y="86"/>
                      <a:pt x="68" y="85"/>
                      <a:pt x="69" y="85"/>
                    </a:cubicBezTo>
                    <a:cubicBezTo>
                      <a:pt x="70" y="85"/>
                      <a:pt x="70" y="86"/>
                      <a:pt x="70" y="87"/>
                    </a:cubicBezTo>
                    <a:cubicBezTo>
                      <a:pt x="70" y="87"/>
                      <a:pt x="68" y="89"/>
                      <a:pt x="69" y="89"/>
                    </a:cubicBezTo>
                    <a:cubicBezTo>
                      <a:pt x="71" y="89"/>
                      <a:pt x="73" y="88"/>
                      <a:pt x="74" y="87"/>
                    </a:cubicBezTo>
                    <a:cubicBezTo>
                      <a:pt x="76" y="87"/>
                      <a:pt x="77" y="87"/>
                      <a:pt x="79" y="87"/>
                    </a:cubicBezTo>
                    <a:cubicBezTo>
                      <a:pt x="80" y="87"/>
                      <a:pt x="82" y="88"/>
                      <a:pt x="82" y="87"/>
                    </a:cubicBezTo>
                    <a:cubicBezTo>
                      <a:pt x="83" y="85"/>
                      <a:pt x="83" y="84"/>
                      <a:pt x="85" y="83"/>
                    </a:cubicBezTo>
                    <a:cubicBezTo>
                      <a:pt x="86" y="82"/>
                      <a:pt x="86" y="82"/>
                      <a:pt x="87" y="82"/>
                    </a:cubicBezTo>
                    <a:cubicBezTo>
                      <a:pt x="88" y="82"/>
                      <a:pt x="89" y="82"/>
                      <a:pt x="89" y="83"/>
                    </a:cubicBezTo>
                    <a:cubicBezTo>
                      <a:pt x="89" y="83"/>
                      <a:pt x="88" y="83"/>
                      <a:pt x="88" y="84"/>
                    </a:cubicBezTo>
                    <a:cubicBezTo>
                      <a:pt x="88" y="85"/>
                      <a:pt x="88" y="89"/>
                      <a:pt x="89" y="88"/>
                    </a:cubicBezTo>
                    <a:cubicBezTo>
                      <a:pt x="89" y="88"/>
                      <a:pt x="90" y="87"/>
                      <a:pt x="91" y="86"/>
                    </a:cubicBezTo>
                    <a:cubicBezTo>
                      <a:pt x="92" y="85"/>
                      <a:pt x="92" y="85"/>
                      <a:pt x="92" y="83"/>
                    </a:cubicBezTo>
                    <a:cubicBezTo>
                      <a:pt x="92" y="82"/>
                      <a:pt x="92" y="81"/>
                      <a:pt x="93" y="81"/>
                    </a:cubicBezTo>
                    <a:cubicBezTo>
                      <a:pt x="94" y="81"/>
                      <a:pt x="95" y="81"/>
                      <a:pt x="96" y="80"/>
                    </a:cubicBezTo>
                    <a:cubicBezTo>
                      <a:pt x="97" y="80"/>
                      <a:pt x="98" y="80"/>
                      <a:pt x="98" y="79"/>
                    </a:cubicBezTo>
                    <a:cubicBezTo>
                      <a:pt x="98" y="77"/>
                      <a:pt x="98" y="77"/>
                      <a:pt x="99" y="76"/>
                    </a:cubicBezTo>
                    <a:cubicBezTo>
                      <a:pt x="101" y="76"/>
                      <a:pt x="103" y="76"/>
                      <a:pt x="103" y="76"/>
                    </a:cubicBezTo>
                    <a:cubicBezTo>
                      <a:pt x="103" y="76"/>
                      <a:pt x="101" y="78"/>
                      <a:pt x="101" y="78"/>
                    </a:cubicBezTo>
                    <a:cubicBezTo>
                      <a:pt x="100" y="79"/>
                      <a:pt x="100" y="80"/>
                      <a:pt x="100" y="81"/>
                    </a:cubicBezTo>
                    <a:cubicBezTo>
                      <a:pt x="100" y="82"/>
                      <a:pt x="100" y="83"/>
                      <a:pt x="100" y="83"/>
                    </a:cubicBezTo>
                    <a:cubicBezTo>
                      <a:pt x="100" y="84"/>
                      <a:pt x="99" y="85"/>
                      <a:pt x="100" y="85"/>
                    </a:cubicBezTo>
                    <a:cubicBezTo>
                      <a:pt x="101" y="85"/>
                      <a:pt x="102" y="84"/>
                      <a:pt x="103" y="83"/>
                    </a:cubicBezTo>
                    <a:cubicBezTo>
                      <a:pt x="104" y="82"/>
                      <a:pt x="106" y="82"/>
                      <a:pt x="106" y="81"/>
                    </a:cubicBezTo>
                    <a:cubicBezTo>
                      <a:pt x="106" y="80"/>
                      <a:pt x="105" y="78"/>
                      <a:pt x="107" y="77"/>
                    </a:cubicBezTo>
                    <a:cubicBezTo>
                      <a:pt x="108" y="76"/>
                      <a:pt x="111" y="75"/>
                      <a:pt x="111" y="74"/>
                    </a:cubicBezTo>
                    <a:cubicBezTo>
                      <a:pt x="111" y="74"/>
                      <a:pt x="108" y="70"/>
                      <a:pt x="108" y="69"/>
                    </a:cubicBezTo>
                    <a:cubicBezTo>
                      <a:pt x="108" y="67"/>
                      <a:pt x="109" y="62"/>
                      <a:pt x="110" y="61"/>
                    </a:cubicBezTo>
                    <a:cubicBezTo>
                      <a:pt x="111" y="59"/>
                      <a:pt x="113" y="58"/>
                      <a:pt x="113" y="57"/>
                    </a:cubicBezTo>
                    <a:cubicBezTo>
                      <a:pt x="113" y="55"/>
                      <a:pt x="113" y="54"/>
                      <a:pt x="113" y="52"/>
                    </a:cubicBezTo>
                    <a:cubicBezTo>
                      <a:pt x="112" y="50"/>
                      <a:pt x="111" y="49"/>
                      <a:pt x="112" y="47"/>
                    </a:cubicBezTo>
                    <a:cubicBezTo>
                      <a:pt x="113" y="45"/>
                      <a:pt x="113" y="42"/>
                      <a:pt x="113" y="42"/>
                    </a:cubicBezTo>
                    <a:cubicBezTo>
                      <a:pt x="113" y="41"/>
                      <a:pt x="113" y="41"/>
                      <a:pt x="115" y="41"/>
                    </a:cubicBezTo>
                    <a:cubicBezTo>
                      <a:pt x="116" y="40"/>
                      <a:pt x="116" y="39"/>
                      <a:pt x="117" y="40"/>
                    </a:cubicBezTo>
                    <a:cubicBezTo>
                      <a:pt x="117" y="41"/>
                      <a:pt x="118" y="43"/>
                      <a:pt x="119" y="42"/>
                    </a:cubicBezTo>
                    <a:cubicBezTo>
                      <a:pt x="119" y="40"/>
                      <a:pt x="118" y="39"/>
                      <a:pt x="118" y="37"/>
                    </a:cubicBezTo>
                    <a:cubicBezTo>
                      <a:pt x="119" y="35"/>
                      <a:pt x="118" y="34"/>
                      <a:pt x="120" y="33"/>
                    </a:cubicBezTo>
                    <a:cubicBezTo>
                      <a:pt x="122" y="32"/>
                      <a:pt x="122" y="33"/>
                      <a:pt x="123" y="31"/>
                    </a:cubicBezTo>
                    <a:cubicBezTo>
                      <a:pt x="124" y="29"/>
                      <a:pt x="125" y="28"/>
                      <a:pt x="125" y="26"/>
                    </a:cubicBezTo>
                    <a:cubicBezTo>
                      <a:pt x="125" y="25"/>
                      <a:pt x="123" y="20"/>
                      <a:pt x="122" y="19"/>
                    </a:cubicBezTo>
                    <a:cubicBezTo>
                      <a:pt x="122" y="18"/>
                      <a:pt x="122" y="15"/>
                      <a:pt x="121" y="14"/>
                    </a:cubicBezTo>
                    <a:cubicBezTo>
                      <a:pt x="120" y="13"/>
                      <a:pt x="117" y="12"/>
                      <a:pt x="117" y="10"/>
                    </a:cubicBezTo>
                    <a:cubicBezTo>
                      <a:pt x="118" y="8"/>
                      <a:pt x="119" y="2"/>
                      <a:pt x="118" y="1"/>
                    </a:cubicBezTo>
                    <a:cubicBezTo>
                      <a:pt x="118" y="1"/>
                      <a:pt x="115" y="0"/>
                      <a:pt x="114" y="0"/>
                    </a:cubicBezTo>
                    <a:cubicBezTo>
                      <a:pt x="113" y="0"/>
                      <a:pt x="112" y="0"/>
                      <a:pt x="111" y="1"/>
                    </a:cubicBezTo>
                    <a:cubicBezTo>
                      <a:pt x="111" y="1"/>
                      <a:pt x="108" y="4"/>
                      <a:pt x="111" y="4"/>
                    </a:cubicBezTo>
                    <a:cubicBezTo>
                      <a:pt x="113" y="4"/>
                      <a:pt x="114" y="3"/>
                      <a:pt x="115" y="3"/>
                    </a:cubicBezTo>
                    <a:cubicBezTo>
                      <a:pt x="115" y="3"/>
                      <a:pt x="116" y="4"/>
                      <a:pt x="116" y="4"/>
                    </a:cubicBezTo>
                    <a:cubicBezTo>
                      <a:pt x="116" y="5"/>
                      <a:pt x="116" y="8"/>
                      <a:pt x="114" y="8"/>
                    </a:cubicBezTo>
                    <a:cubicBezTo>
                      <a:pt x="112" y="8"/>
                      <a:pt x="110" y="8"/>
                      <a:pt x="110" y="8"/>
                    </a:cubicBezTo>
                    <a:cubicBezTo>
                      <a:pt x="109" y="9"/>
                      <a:pt x="109" y="5"/>
                      <a:pt x="108" y="5"/>
                    </a:cubicBezTo>
                    <a:cubicBezTo>
                      <a:pt x="108" y="4"/>
                      <a:pt x="107" y="2"/>
                      <a:pt x="106"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19" name="Freeform 628"/>
              <p:cNvSpPr>
                <a:spLocks/>
              </p:cNvSpPr>
              <p:nvPr/>
            </p:nvSpPr>
            <p:spPr bwMode="auto">
              <a:xfrm>
                <a:off x="7567612" y="3181350"/>
                <a:ext cx="65088" cy="80963"/>
              </a:xfrm>
              <a:custGeom>
                <a:avLst/>
                <a:gdLst>
                  <a:gd name="T0" fmla="*/ 12 w 28"/>
                  <a:gd name="T1" fmla="*/ 1 h 35"/>
                  <a:gd name="T2" fmla="*/ 15 w 28"/>
                  <a:gd name="T3" fmla="*/ 0 h 35"/>
                  <a:gd name="T4" fmla="*/ 16 w 28"/>
                  <a:gd name="T5" fmla="*/ 2 h 35"/>
                  <a:gd name="T6" fmla="*/ 19 w 28"/>
                  <a:gd name="T7" fmla="*/ 4 h 35"/>
                  <a:gd name="T8" fmla="*/ 23 w 28"/>
                  <a:gd name="T9" fmla="*/ 4 h 35"/>
                  <a:gd name="T10" fmla="*/ 23 w 28"/>
                  <a:gd name="T11" fmla="*/ 6 h 35"/>
                  <a:gd name="T12" fmla="*/ 22 w 28"/>
                  <a:gd name="T13" fmla="*/ 8 h 35"/>
                  <a:gd name="T14" fmla="*/ 27 w 28"/>
                  <a:gd name="T15" fmla="*/ 9 h 35"/>
                  <a:gd name="T16" fmla="*/ 28 w 28"/>
                  <a:gd name="T17" fmla="*/ 12 h 35"/>
                  <a:gd name="T18" fmla="*/ 26 w 28"/>
                  <a:gd name="T19" fmla="*/ 14 h 35"/>
                  <a:gd name="T20" fmla="*/ 24 w 28"/>
                  <a:gd name="T21" fmla="*/ 19 h 35"/>
                  <a:gd name="T22" fmla="*/ 21 w 28"/>
                  <a:gd name="T23" fmla="*/ 28 h 35"/>
                  <a:gd name="T24" fmla="*/ 20 w 28"/>
                  <a:gd name="T25" fmla="*/ 30 h 35"/>
                  <a:gd name="T26" fmla="*/ 17 w 28"/>
                  <a:gd name="T27" fmla="*/ 30 h 35"/>
                  <a:gd name="T28" fmla="*/ 18 w 28"/>
                  <a:gd name="T29" fmla="*/ 32 h 35"/>
                  <a:gd name="T30" fmla="*/ 14 w 28"/>
                  <a:gd name="T31" fmla="*/ 34 h 35"/>
                  <a:gd name="T32" fmla="*/ 14 w 28"/>
                  <a:gd name="T33" fmla="*/ 30 h 35"/>
                  <a:gd name="T34" fmla="*/ 15 w 28"/>
                  <a:gd name="T35" fmla="*/ 27 h 35"/>
                  <a:gd name="T36" fmla="*/ 12 w 28"/>
                  <a:gd name="T37" fmla="*/ 27 h 35"/>
                  <a:gd name="T38" fmla="*/ 11 w 28"/>
                  <a:gd name="T39" fmla="*/ 30 h 35"/>
                  <a:gd name="T40" fmla="*/ 12 w 28"/>
                  <a:gd name="T41" fmla="*/ 33 h 35"/>
                  <a:gd name="T42" fmla="*/ 11 w 28"/>
                  <a:gd name="T43" fmla="*/ 33 h 35"/>
                  <a:gd name="T44" fmla="*/ 8 w 28"/>
                  <a:gd name="T45" fmla="*/ 32 h 35"/>
                  <a:gd name="T46" fmla="*/ 7 w 28"/>
                  <a:gd name="T47" fmla="*/ 30 h 35"/>
                  <a:gd name="T48" fmla="*/ 8 w 28"/>
                  <a:gd name="T49" fmla="*/ 30 h 35"/>
                  <a:gd name="T50" fmla="*/ 7 w 28"/>
                  <a:gd name="T51" fmla="*/ 24 h 35"/>
                  <a:gd name="T52" fmla="*/ 11 w 28"/>
                  <a:gd name="T53" fmla="*/ 20 h 35"/>
                  <a:gd name="T54" fmla="*/ 12 w 28"/>
                  <a:gd name="T55" fmla="*/ 17 h 35"/>
                  <a:gd name="T56" fmla="*/ 10 w 28"/>
                  <a:gd name="T57" fmla="*/ 16 h 35"/>
                  <a:gd name="T58" fmla="*/ 12 w 28"/>
                  <a:gd name="T59" fmla="*/ 14 h 35"/>
                  <a:gd name="T60" fmla="*/ 10 w 28"/>
                  <a:gd name="T61" fmla="*/ 9 h 35"/>
                  <a:gd name="T62" fmla="*/ 7 w 28"/>
                  <a:gd name="T63" fmla="*/ 10 h 35"/>
                  <a:gd name="T64" fmla="*/ 7 w 28"/>
                  <a:gd name="T65" fmla="*/ 12 h 35"/>
                  <a:gd name="T66" fmla="*/ 5 w 28"/>
                  <a:gd name="T67" fmla="*/ 12 h 35"/>
                  <a:gd name="T68" fmla="*/ 2 w 28"/>
                  <a:gd name="T69" fmla="*/ 10 h 35"/>
                  <a:gd name="T70" fmla="*/ 1 w 28"/>
                  <a:gd name="T71" fmla="*/ 7 h 35"/>
                  <a:gd name="T72" fmla="*/ 3 w 28"/>
                  <a:gd name="T73" fmla="*/ 7 h 35"/>
                  <a:gd name="T74" fmla="*/ 4 w 28"/>
                  <a:gd name="T75" fmla="*/ 5 h 35"/>
                  <a:gd name="T76" fmla="*/ 7 w 28"/>
                  <a:gd name="T77" fmla="*/ 5 h 35"/>
                  <a:gd name="T78" fmla="*/ 9 w 28"/>
                  <a:gd name="T79" fmla="*/ 3 h 35"/>
                  <a:gd name="T80" fmla="*/ 12 w 28"/>
                  <a:gd name="T81"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35">
                    <a:moveTo>
                      <a:pt x="12" y="1"/>
                    </a:moveTo>
                    <a:cubicBezTo>
                      <a:pt x="13" y="0"/>
                      <a:pt x="14" y="0"/>
                      <a:pt x="15" y="0"/>
                    </a:cubicBezTo>
                    <a:cubicBezTo>
                      <a:pt x="16" y="1"/>
                      <a:pt x="15" y="1"/>
                      <a:pt x="16" y="2"/>
                    </a:cubicBezTo>
                    <a:cubicBezTo>
                      <a:pt x="17" y="3"/>
                      <a:pt x="17" y="4"/>
                      <a:pt x="19" y="4"/>
                    </a:cubicBezTo>
                    <a:cubicBezTo>
                      <a:pt x="21" y="4"/>
                      <a:pt x="23" y="3"/>
                      <a:pt x="23" y="4"/>
                    </a:cubicBezTo>
                    <a:cubicBezTo>
                      <a:pt x="24" y="5"/>
                      <a:pt x="24" y="5"/>
                      <a:pt x="23" y="6"/>
                    </a:cubicBezTo>
                    <a:cubicBezTo>
                      <a:pt x="22" y="7"/>
                      <a:pt x="20" y="8"/>
                      <a:pt x="22" y="8"/>
                    </a:cubicBezTo>
                    <a:cubicBezTo>
                      <a:pt x="23" y="9"/>
                      <a:pt x="26" y="8"/>
                      <a:pt x="27" y="9"/>
                    </a:cubicBezTo>
                    <a:cubicBezTo>
                      <a:pt x="27" y="10"/>
                      <a:pt x="28" y="11"/>
                      <a:pt x="28" y="12"/>
                    </a:cubicBezTo>
                    <a:cubicBezTo>
                      <a:pt x="28" y="13"/>
                      <a:pt x="26" y="13"/>
                      <a:pt x="26" y="14"/>
                    </a:cubicBezTo>
                    <a:cubicBezTo>
                      <a:pt x="25" y="16"/>
                      <a:pt x="25" y="17"/>
                      <a:pt x="24" y="19"/>
                    </a:cubicBezTo>
                    <a:cubicBezTo>
                      <a:pt x="24" y="21"/>
                      <a:pt x="22" y="27"/>
                      <a:pt x="21" y="28"/>
                    </a:cubicBezTo>
                    <a:cubicBezTo>
                      <a:pt x="20" y="30"/>
                      <a:pt x="20" y="30"/>
                      <a:pt x="20" y="30"/>
                    </a:cubicBezTo>
                    <a:cubicBezTo>
                      <a:pt x="19" y="30"/>
                      <a:pt x="18" y="29"/>
                      <a:pt x="17" y="30"/>
                    </a:cubicBezTo>
                    <a:cubicBezTo>
                      <a:pt x="17" y="31"/>
                      <a:pt x="18" y="31"/>
                      <a:pt x="18" y="32"/>
                    </a:cubicBezTo>
                    <a:cubicBezTo>
                      <a:pt x="17" y="32"/>
                      <a:pt x="14" y="35"/>
                      <a:pt x="14" y="34"/>
                    </a:cubicBezTo>
                    <a:cubicBezTo>
                      <a:pt x="14" y="34"/>
                      <a:pt x="14" y="31"/>
                      <a:pt x="14" y="30"/>
                    </a:cubicBezTo>
                    <a:cubicBezTo>
                      <a:pt x="14" y="29"/>
                      <a:pt x="16" y="27"/>
                      <a:pt x="15" y="27"/>
                    </a:cubicBezTo>
                    <a:cubicBezTo>
                      <a:pt x="14" y="27"/>
                      <a:pt x="12" y="27"/>
                      <a:pt x="12" y="27"/>
                    </a:cubicBezTo>
                    <a:cubicBezTo>
                      <a:pt x="12" y="28"/>
                      <a:pt x="11" y="29"/>
                      <a:pt x="11" y="30"/>
                    </a:cubicBezTo>
                    <a:cubicBezTo>
                      <a:pt x="12" y="31"/>
                      <a:pt x="12" y="32"/>
                      <a:pt x="12" y="33"/>
                    </a:cubicBezTo>
                    <a:cubicBezTo>
                      <a:pt x="12" y="33"/>
                      <a:pt x="12" y="33"/>
                      <a:pt x="11" y="33"/>
                    </a:cubicBezTo>
                    <a:cubicBezTo>
                      <a:pt x="10" y="33"/>
                      <a:pt x="8" y="33"/>
                      <a:pt x="8" y="32"/>
                    </a:cubicBezTo>
                    <a:cubicBezTo>
                      <a:pt x="7" y="32"/>
                      <a:pt x="7" y="31"/>
                      <a:pt x="7" y="30"/>
                    </a:cubicBezTo>
                    <a:cubicBezTo>
                      <a:pt x="6" y="30"/>
                      <a:pt x="8" y="31"/>
                      <a:pt x="8" y="30"/>
                    </a:cubicBezTo>
                    <a:cubicBezTo>
                      <a:pt x="8" y="28"/>
                      <a:pt x="6" y="25"/>
                      <a:pt x="7" y="24"/>
                    </a:cubicBezTo>
                    <a:cubicBezTo>
                      <a:pt x="8" y="22"/>
                      <a:pt x="10" y="21"/>
                      <a:pt x="11" y="20"/>
                    </a:cubicBezTo>
                    <a:cubicBezTo>
                      <a:pt x="11" y="20"/>
                      <a:pt x="12" y="17"/>
                      <a:pt x="12" y="17"/>
                    </a:cubicBezTo>
                    <a:cubicBezTo>
                      <a:pt x="12" y="16"/>
                      <a:pt x="9" y="17"/>
                      <a:pt x="10" y="16"/>
                    </a:cubicBezTo>
                    <a:cubicBezTo>
                      <a:pt x="11" y="15"/>
                      <a:pt x="12" y="15"/>
                      <a:pt x="12" y="14"/>
                    </a:cubicBezTo>
                    <a:cubicBezTo>
                      <a:pt x="12" y="13"/>
                      <a:pt x="11" y="9"/>
                      <a:pt x="10" y="9"/>
                    </a:cubicBezTo>
                    <a:cubicBezTo>
                      <a:pt x="8" y="9"/>
                      <a:pt x="7" y="9"/>
                      <a:pt x="7" y="10"/>
                    </a:cubicBezTo>
                    <a:cubicBezTo>
                      <a:pt x="6" y="10"/>
                      <a:pt x="7" y="11"/>
                      <a:pt x="7" y="12"/>
                    </a:cubicBezTo>
                    <a:cubicBezTo>
                      <a:pt x="6" y="12"/>
                      <a:pt x="6" y="13"/>
                      <a:pt x="5" y="12"/>
                    </a:cubicBezTo>
                    <a:cubicBezTo>
                      <a:pt x="4" y="12"/>
                      <a:pt x="3" y="11"/>
                      <a:pt x="2" y="10"/>
                    </a:cubicBezTo>
                    <a:cubicBezTo>
                      <a:pt x="2" y="9"/>
                      <a:pt x="0" y="8"/>
                      <a:pt x="1" y="7"/>
                    </a:cubicBezTo>
                    <a:cubicBezTo>
                      <a:pt x="2" y="7"/>
                      <a:pt x="3" y="8"/>
                      <a:pt x="3" y="7"/>
                    </a:cubicBezTo>
                    <a:cubicBezTo>
                      <a:pt x="4" y="6"/>
                      <a:pt x="3" y="5"/>
                      <a:pt x="4" y="5"/>
                    </a:cubicBezTo>
                    <a:cubicBezTo>
                      <a:pt x="5" y="5"/>
                      <a:pt x="6" y="6"/>
                      <a:pt x="7" y="5"/>
                    </a:cubicBezTo>
                    <a:cubicBezTo>
                      <a:pt x="8" y="5"/>
                      <a:pt x="9" y="4"/>
                      <a:pt x="9" y="3"/>
                    </a:cubicBezTo>
                    <a:cubicBezTo>
                      <a:pt x="10" y="2"/>
                      <a:pt x="11" y="1"/>
                      <a:pt x="12"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20" name="Freeform 632"/>
              <p:cNvSpPr>
                <a:spLocks/>
              </p:cNvSpPr>
              <p:nvPr/>
            </p:nvSpPr>
            <p:spPr bwMode="auto">
              <a:xfrm>
                <a:off x="7827962" y="2833688"/>
                <a:ext cx="155575" cy="125413"/>
              </a:xfrm>
              <a:custGeom>
                <a:avLst/>
                <a:gdLst>
                  <a:gd name="T0" fmla="*/ 23 w 67"/>
                  <a:gd name="T1" fmla="*/ 1 h 55"/>
                  <a:gd name="T2" fmla="*/ 21 w 67"/>
                  <a:gd name="T3" fmla="*/ 1 h 55"/>
                  <a:gd name="T4" fmla="*/ 21 w 67"/>
                  <a:gd name="T5" fmla="*/ 6 h 55"/>
                  <a:gd name="T6" fmla="*/ 23 w 67"/>
                  <a:gd name="T7" fmla="*/ 12 h 55"/>
                  <a:gd name="T8" fmla="*/ 22 w 67"/>
                  <a:gd name="T9" fmla="*/ 16 h 55"/>
                  <a:gd name="T10" fmla="*/ 21 w 67"/>
                  <a:gd name="T11" fmla="*/ 21 h 55"/>
                  <a:gd name="T12" fmla="*/ 18 w 67"/>
                  <a:gd name="T13" fmla="*/ 24 h 55"/>
                  <a:gd name="T14" fmla="*/ 19 w 67"/>
                  <a:gd name="T15" fmla="*/ 29 h 55"/>
                  <a:gd name="T16" fmla="*/ 15 w 67"/>
                  <a:gd name="T17" fmla="*/ 32 h 55"/>
                  <a:gd name="T18" fmla="*/ 13 w 67"/>
                  <a:gd name="T19" fmla="*/ 31 h 55"/>
                  <a:gd name="T20" fmla="*/ 11 w 67"/>
                  <a:gd name="T21" fmla="*/ 31 h 55"/>
                  <a:gd name="T22" fmla="*/ 7 w 67"/>
                  <a:gd name="T23" fmla="*/ 29 h 55"/>
                  <a:gd name="T24" fmla="*/ 6 w 67"/>
                  <a:gd name="T25" fmla="*/ 30 h 55"/>
                  <a:gd name="T26" fmla="*/ 8 w 67"/>
                  <a:gd name="T27" fmla="*/ 33 h 55"/>
                  <a:gd name="T28" fmla="*/ 8 w 67"/>
                  <a:gd name="T29" fmla="*/ 34 h 55"/>
                  <a:gd name="T30" fmla="*/ 6 w 67"/>
                  <a:gd name="T31" fmla="*/ 37 h 55"/>
                  <a:gd name="T32" fmla="*/ 4 w 67"/>
                  <a:gd name="T33" fmla="*/ 37 h 55"/>
                  <a:gd name="T34" fmla="*/ 1 w 67"/>
                  <a:gd name="T35" fmla="*/ 38 h 55"/>
                  <a:gd name="T36" fmla="*/ 1 w 67"/>
                  <a:gd name="T37" fmla="*/ 42 h 55"/>
                  <a:gd name="T38" fmla="*/ 1 w 67"/>
                  <a:gd name="T39" fmla="*/ 44 h 55"/>
                  <a:gd name="T40" fmla="*/ 4 w 67"/>
                  <a:gd name="T41" fmla="*/ 47 h 55"/>
                  <a:gd name="T42" fmla="*/ 2 w 67"/>
                  <a:gd name="T43" fmla="*/ 53 h 55"/>
                  <a:gd name="T44" fmla="*/ 4 w 67"/>
                  <a:gd name="T45" fmla="*/ 55 h 55"/>
                  <a:gd name="T46" fmla="*/ 7 w 67"/>
                  <a:gd name="T47" fmla="*/ 52 h 55"/>
                  <a:gd name="T48" fmla="*/ 10 w 67"/>
                  <a:gd name="T49" fmla="*/ 50 h 55"/>
                  <a:gd name="T50" fmla="*/ 14 w 67"/>
                  <a:gd name="T51" fmla="*/ 51 h 55"/>
                  <a:gd name="T52" fmla="*/ 15 w 67"/>
                  <a:gd name="T53" fmla="*/ 49 h 55"/>
                  <a:gd name="T54" fmla="*/ 11 w 67"/>
                  <a:gd name="T55" fmla="*/ 46 h 55"/>
                  <a:gd name="T56" fmla="*/ 8 w 67"/>
                  <a:gd name="T57" fmla="*/ 46 h 55"/>
                  <a:gd name="T58" fmla="*/ 6 w 67"/>
                  <a:gd name="T59" fmla="*/ 44 h 55"/>
                  <a:gd name="T60" fmla="*/ 8 w 67"/>
                  <a:gd name="T61" fmla="*/ 40 h 55"/>
                  <a:gd name="T62" fmla="*/ 11 w 67"/>
                  <a:gd name="T63" fmla="*/ 40 h 55"/>
                  <a:gd name="T64" fmla="*/ 14 w 67"/>
                  <a:gd name="T65" fmla="*/ 43 h 55"/>
                  <a:gd name="T66" fmla="*/ 19 w 67"/>
                  <a:gd name="T67" fmla="*/ 40 h 55"/>
                  <a:gd name="T68" fmla="*/ 25 w 67"/>
                  <a:gd name="T69" fmla="*/ 40 h 55"/>
                  <a:gd name="T70" fmla="*/ 31 w 67"/>
                  <a:gd name="T71" fmla="*/ 44 h 55"/>
                  <a:gd name="T72" fmla="*/ 38 w 67"/>
                  <a:gd name="T73" fmla="*/ 48 h 55"/>
                  <a:gd name="T74" fmla="*/ 40 w 67"/>
                  <a:gd name="T75" fmla="*/ 41 h 55"/>
                  <a:gd name="T76" fmla="*/ 45 w 67"/>
                  <a:gd name="T77" fmla="*/ 36 h 55"/>
                  <a:gd name="T78" fmla="*/ 50 w 67"/>
                  <a:gd name="T79" fmla="*/ 35 h 55"/>
                  <a:gd name="T80" fmla="*/ 55 w 67"/>
                  <a:gd name="T81" fmla="*/ 35 h 55"/>
                  <a:gd name="T82" fmla="*/ 56 w 67"/>
                  <a:gd name="T83" fmla="*/ 33 h 55"/>
                  <a:gd name="T84" fmla="*/ 58 w 67"/>
                  <a:gd name="T85" fmla="*/ 34 h 55"/>
                  <a:gd name="T86" fmla="*/ 66 w 67"/>
                  <a:gd name="T87" fmla="*/ 30 h 55"/>
                  <a:gd name="T88" fmla="*/ 64 w 67"/>
                  <a:gd name="T89" fmla="*/ 29 h 55"/>
                  <a:gd name="T90" fmla="*/ 62 w 67"/>
                  <a:gd name="T91" fmla="*/ 30 h 55"/>
                  <a:gd name="T92" fmla="*/ 60 w 67"/>
                  <a:gd name="T93" fmla="*/ 26 h 55"/>
                  <a:gd name="T94" fmla="*/ 62 w 67"/>
                  <a:gd name="T95" fmla="*/ 26 h 55"/>
                  <a:gd name="T96" fmla="*/ 59 w 67"/>
                  <a:gd name="T97" fmla="*/ 24 h 55"/>
                  <a:gd name="T98" fmla="*/ 61 w 67"/>
                  <a:gd name="T99" fmla="*/ 16 h 55"/>
                  <a:gd name="T100" fmla="*/ 55 w 67"/>
                  <a:gd name="T101" fmla="*/ 21 h 55"/>
                  <a:gd name="T102" fmla="*/ 49 w 67"/>
                  <a:gd name="T103" fmla="*/ 20 h 55"/>
                  <a:gd name="T104" fmla="*/ 47 w 67"/>
                  <a:gd name="T105" fmla="*/ 18 h 55"/>
                  <a:gd name="T106" fmla="*/ 44 w 67"/>
                  <a:gd name="T107" fmla="*/ 19 h 55"/>
                  <a:gd name="T108" fmla="*/ 37 w 67"/>
                  <a:gd name="T109" fmla="*/ 13 h 55"/>
                  <a:gd name="T110" fmla="*/ 32 w 67"/>
                  <a:gd name="T111" fmla="*/ 9 h 55"/>
                  <a:gd name="T112" fmla="*/ 25 w 67"/>
                  <a:gd name="T113" fmla="*/ 0 h 55"/>
                  <a:gd name="T114" fmla="*/ 23 w 67"/>
                  <a:gd name="T115"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 h="55">
                    <a:moveTo>
                      <a:pt x="23" y="1"/>
                    </a:moveTo>
                    <a:cubicBezTo>
                      <a:pt x="21" y="2"/>
                      <a:pt x="21" y="1"/>
                      <a:pt x="21" y="1"/>
                    </a:cubicBezTo>
                    <a:cubicBezTo>
                      <a:pt x="20" y="2"/>
                      <a:pt x="20" y="5"/>
                      <a:pt x="21" y="6"/>
                    </a:cubicBezTo>
                    <a:cubicBezTo>
                      <a:pt x="22" y="8"/>
                      <a:pt x="23" y="10"/>
                      <a:pt x="23" y="12"/>
                    </a:cubicBezTo>
                    <a:cubicBezTo>
                      <a:pt x="23" y="13"/>
                      <a:pt x="22" y="15"/>
                      <a:pt x="22" y="16"/>
                    </a:cubicBezTo>
                    <a:cubicBezTo>
                      <a:pt x="21" y="17"/>
                      <a:pt x="22" y="19"/>
                      <a:pt x="21" y="21"/>
                    </a:cubicBezTo>
                    <a:cubicBezTo>
                      <a:pt x="20" y="22"/>
                      <a:pt x="18" y="23"/>
                      <a:pt x="18" y="24"/>
                    </a:cubicBezTo>
                    <a:cubicBezTo>
                      <a:pt x="17" y="26"/>
                      <a:pt x="19" y="28"/>
                      <a:pt x="19" y="29"/>
                    </a:cubicBezTo>
                    <a:cubicBezTo>
                      <a:pt x="19" y="30"/>
                      <a:pt x="16" y="32"/>
                      <a:pt x="15" y="32"/>
                    </a:cubicBezTo>
                    <a:cubicBezTo>
                      <a:pt x="15" y="32"/>
                      <a:pt x="14" y="30"/>
                      <a:pt x="13" y="31"/>
                    </a:cubicBezTo>
                    <a:cubicBezTo>
                      <a:pt x="12" y="31"/>
                      <a:pt x="11" y="32"/>
                      <a:pt x="11" y="31"/>
                    </a:cubicBezTo>
                    <a:cubicBezTo>
                      <a:pt x="10" y="31"/>
                      <a:pt x="8" y="29"/>
                      <a:pt x="7" y="29"/>
                    </a:cubicBezTo>
                    <a:cubicBezTo>
                      <a:pt x="7" y="29"/>
                      <a:pt x="6" y="30"/>
                      <a:pt x="6" y="30"/>
                    </a:cubicBezTo>
                    <a:cubicBezTo>
                      <a:pt x="6" y="30"/>
                      <a:pt x="7" y="32"/>
                      <a:pt x="8" y="33"/>
                    </a:cubicBezTo>
                    <a:cubicBezTo>
                      <a:pt x="8" y="34"/>
                      <a:pt x="9" y="33"/>
                      <a:pt x="8" y="34"/>
                    </a:cubicBezTo>
                    <a:cubicBezTo>
                      <a:pt x="7" y="36"/>
                      <a:pt x="7" y="37"/>
                      <a:pt x="6" y="37"/>
                    </a:cubicBezTo>
                    <a:cubicBezTo>
                      <a:pt x="6" y="37"/>
                      <a:pt x="5" y="36"/>
                      <a:pt x="4" y="37"/>
                    </a:cubicBezTo>
                    <a:cubicBezTo>
                      <a:pt x="3" y="37"/>
                      <a:pt x="2" y="38"/>
                      <a:pt x="1" y="38"/>
                    </a:cubicBezTo>
                    <a:cubicBezTo>
                      <a:pt x="1" y="39"/>
                      <a:pt x="1" y="41"/>
                      <a:pt x="1" y="42"/>
                    </a:cubicBezTo>
                    <a:cubicBezTo>
                      <a:pt x="0" y="43"/>
                      <a:pt x="0" y="43"/>
                      <a:pt x="1" y="44"/>
                    </a:cubicBezTo>
                    <a:cubicBezTo>
                      <a:pt x="2" y="45"/>
                      <a:pt x="4" y="46"/>
                      <a:pt x="4" y="47"/>
                    </a:cubicBezTo>
                    <a:cubicBezTo>
                      <a:pt x="4" y="48"/>
                      <a:pt x="2" y="52"/>
                      <a:pt x="2" y="53"/>
                    </a:cubicBezTo>
                    <a:cubicBezTo>
                      <a:pt x="3" y="53"/>
                      <a:pt x="4" y="55"/>
                      <a:pt x="4" y="55"/>
                    </a:cubicBezTo>
                    <a:cubicBezTo>
                      <a:pt x="5" y="55"/>
                      <a:pt x="6" y="53"/>
                      <a:pt x="7" y="52"/>
                    </a:cubicBezTo>
                    <a:cubicBezTo>
                      <a:pt x="8" y="51"/>
                      <a:pt x="9" y="49"/>
                      <a:pt x="10" y="50"/>
                    </a:cubicBezTo>
                    <a:cubicBezTo>
                      <a:pt x="11" y="50"/>
                      <a:pt x="13" y="51"/>
                      <a:pt x="14" y="51"/>
                    </a:cubicBezTo>
                    <a:cubicBezTo>
                      <a:pt x="14" y="50"/>
                      <a:pt x="16" y="50"/>
                      <a:pt x="15" y="49"/>
                    </a:cubicBezTo>
                    <a:cubicBezTo>
                      <a:pt x="14" y="48"/>
                      <a:pt x="13" y="46"/>
                      <a:pt x="11" y="46"/>
                    </a:cubicBezTo>
                    <a:cubicBezTo>
                      <a:pt x="10" y="46"/>
                      <a:pt x="9" y="46"/>
                      <a:pt x="8" y="46"/>
                    </a:cubicBezTo>
                    <a:cubicBezTo>
                      <a:pt x="7" y="45"/>
                      <a:pt x="5" y="45"/>
                      <a:pt x="6" y="44"/>
                    </a:cubicBezTo>
                    <a:cubicBezTo>
                      <a:pt x="6" y="43"/>
                      <a:pt x="7" y="40"/>
                      <a:pt x="8" y="40"/>
                    </a:cubicBezTo>
                    <a:cubicBezTo>
                      <a:pt x="9" y="40"/>
                      <a:pt x="10" y="39"/>
                      <a:pt x="11" y="40"/>
                    </a:cubicBezTo>
                    <a:cubicBezTo>
                      <a:pt x="12" y="42"/>
                      <a:pt x="13" y="44"/>
                      <a:pt x="14" y="43"/>
                    </a:cubicBezTo>
                    <a:cubicBezTo>
                      <a:pt x="15" y="42"/>
                      <a:pt x="17" y="40"/>
                      <a:pt x="19" y="40"/>
                    </a:cubicBezTo>
                    <a:cubicBezTo>
                      <a:pt x="21" y="39"/>
                      <a:pt x="24" y="39"/>
                      <a:pt x="25" y="40"/>
                    </a:cubicBezTo>
                    <a:cubicBezTo>
                      <a:pt x="26" y="41"/>
                      <a:pt x="29" y="43"/>
                      <a:pt x="31" y="44"/>
                    </a:cubicBezTo>
                    <a:cubicBezTo>
                      <a:pt x="33" y="45"/>
                      <a:pt x="37" y="48"/>
                      <a:pt x="38" y="48"/>
                    </a:cubicBezTo>
                    <a:cubicBezTo>
                      <a:pt x="39" y="47"/>
                      <a:pt x="39" y="42"/>
                      <a:pt x="40" y="41"/>
                    </a:cubicBezTo>
                    <a:cubicBezTo>
                      <a:pt x="41" y="40"/>
                      <a:pt x="44" y="36"/>
                      <a:pt x="45" y="36"/>
                    </a:cubicBezTo>
                    <a:cubicBezTo>
                      <a:pt x="47" y="35"/>
                      <a:pt x="48" y="35"/>
                      <a:pt x="50" y="35"/>
                    </a:cubicBezTo>
                    <a:cubicBezTo>
                      <a:pt x="52" y="36"/>
                      <a:pt x="54" y="36"/>
                      <a:pt x="55" y="35"/>
                    </a:cubicBezTo>
                    <a:cubicBezTo>
                      <a:pt x="55" y="34"/>
                      <a:pt x="55" y="33"/>
                      <a:pt x="56" y="33"/>
                    </a:cubicBezTo>
                    <a:cubicBezTo>
                      <a:pt x="57" y="33"/>
                      <a:pt x="56" y="34"/>
                      <a:pt x="58" y="34"/>
                    </a:cubicBezTo>
                    <a:cubicBezTo>
                      <a:pt x="59" y="33"/>
                      <a:pt x="66" y="31"/>
                      <a:pt x="66" y="30"/>
                    </a:cubicBezTo>
                    <a:cubicBezTo>
                      <a:pt x="67" y="29"/>
                      <a:pt x="65" y="29"/>
                      <a:pt x="64" y="29"/>
                    </a:cubicBezTo>
                    <a:cubicBezTo>
                      <a:pt x="63" y="30"/>
                      <a:pt x="63" y="30"/>
                      <a:pt x="62" y="30"/>
                    </a:cubicBezTo>
                    <a:cubicBezTo>
                      <a:pt x="60" y="30"/>
                      <a:pt x="59" y="26"/>
                      <a:pt x="60" y="26"/>
                    </a:cubicBezTo>
                    <a:cubicBezTo>
                      <a:pt x="61" y="26"/>
                      <a:pt x="62" y="27"/>
                      <a:pt x="62" y="26"/>
                    </a:cubicBezTo>
                    <a:cubicBezTo>
                      <a:pt x="62" y="25"/>
                      <a:pt x="60" y="26"/>
                      <a:pt x="59" y="24"/>
                    </a:cubicBezTo>
                    <a:cubicBezTo>
                      <a:pt x="59" y="21"/>
                      <a:pt x="62" y="16"/>
                      <a:pt x="61" y="16"/>
                    </a:cubicBezTo>
                    <a:cubicBezTo>
                      <a:pt x="60" y="16"/>
                      <a:pt x="58" y="21"/>
                      <a:pt x="55" y="21"/>
                    </a:cubicBezTo>
                    <a:cubicBezTo>
                      <a:pt x="53" y="21"/>
                      <a:pt x="49" y="21"/>
                      <a:pt x="49" y="20"/>
                    </a:cubicBezTo>
                    <a:cubicBezTo>
                      <a:pt x="49" y="19"/>
                      <a:pt x="49" y="18"/>
                      <a:pt x="47" y="18"/>
                    </a:cubicBezTo>
                    <a:cubicBezTo>
                      <a:pt x="45" y="19"/>
                      <a:pt x="44" y="20"/>
                      <a:pt x="44" y="19"/>
                    </a:cubicBezTo>
                    <a:cubicBezTo>
                      <a:pt x="43" y="18"/>
                      <a:pt x="38" y="14"/>
                      <a:pt x="37" y="13"/>
                    </a:cubicBezTo>
                    <a:cubicBezTo>
                      <a:pt x="36" y="11"/>
                      <a:pt x="34" y="11"/>
                      <a:pt x="32" y="9"/>
                    </a:cubicBezTo>
                    <a:cubicBezTo>
                      <a:pt x="31" y="7"/>
                      <a:pt x="26" y="0"/>
                      <a:pt x="25" y="0"/>
                    </a:cubicBezTo>
                    <a:cubicBezTo>
                      <a:pt x="24" y="0"/>
                      <a:pt x="24" y="0"/>
                      <a:pt x="23"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21" name="Freeform 633"/>
              <p:cNvSpPr>
                <a:spLocks/>
              </p:cNvSpPr>
              <p:nvPr/>
            </p:nvSpPr>
            <p:spPr bwMode="auto">
              <a:xfrm>
                <a:off x="6038850" y="2905125"/>
                <a:ext cx="276225" cy="119063"/>
              </a:xfrm>
              <a:custGeom>
                <a:avLst/>
                <a:gdLst>
                  <a:gd name="T0" fmla="*/ 21 w 120"/>
                  <a:gd name="T1" fmla="*/ 13 h 52"/>
                  <a:gd name="T2" fmla="*/ 21 w 120"/>
                  <a:gd name="T3" fmla="*/ 13 h 52"/>
                  <a:gd name="T4" fmla="*/ 21 w 120"/>
                  <a:gd name="T5" fmla="*/ 17 h 52"/>
                  <a:gd name="T6" fmla="*/ 12 w 120"/>
                  <a:gd name="T7" fmla="*/ 22 h 52"/>
                  <a:gd name="T8" fmla="*/ 16 w 120"/>
                  <a:gd name="T9" fmla="*/ 24 h 52"/>
                  <a:gd name="T10" fmla="*/ 19 w 120"/>
                  <a:gd name="T11" fmla="*/ 26 h 52"/>
                  <a:gd name="T12" fmla="*/ 22 w 120"/>
                  <a:gd name="T13" fmla="*/ 26 h 52"/>
                  <a:gd name="T14" fmla="*/ 25 w 120"/>
                  <a:gd name="T15" fmla="*/ 22 h 52"/>
                  <a:gd name="T16" fmla="*/ 29 w 120"/>
                  <a:gd name="T17" fmla="*/ 26 h 52"/>
                  <a:gd name="T18" fmla="*/ 32 w 120"/>
                  <a:gd name="T19" fmla="*/ 29 h 52"/>
                  <a:gd name="T20" fmla="*/ 38 w 120"/>
                  <a:gd name="T21" fmla="*/ 30 h 52"/>
                  <a:gd name="T22" fmla="*/ 40 w 120"/>
                  <a:gd name="T23" fmla="*/ 33 h 52"/>
                  <a:gd name="T24" fmla="*/ 38 w 120"/>
                  <a:gd name="T25" fmla="*/ 34 h 52"/>
                  <a:gd name="T26" fmla="*/ 35 w 120"/>
                  <a:gd name="T27" fmla="*/ 37 h 52"/>
                  <a:gd name="T28" fmla="*/ 33 w 120"/>
                  <a:gd name="T29" fmla="*/ 36 h 52"/>
                  <a:gd name="T30" fmla="*/ 29 w 120"/>
                  <a:gd name="T31" fmla="*/ 39 h 52"/>
                  <a:gd name="T32" fmla="*/ 27 w 120"/>
                  <a:gd name="T33" fmla="*/ 41 h 52"/>
                  <a:gd name="T34" fmla="*/ 22 w 120"/>
                  <a:gd name="T35" fmla="*/ 39 h 52"/>
                  <a:gd name="T36" fmla="*/ 20 w 120"/>
                  <a:gd name="T37" fmla="*/ 41 h 52"/>
                  <a:gd name="T38" fmla="*/ 16 w 120"/>
                  <a:gd name="T39" fmla="*/ 42 h 52"/>
                  <a:gd name="T40" fmla="*/ 12 w 120"/>
                  <a:gd name="T41" fmla="*/ 43 h 52"/>
                  <a:gd name="T42" fmla="*/ 6 w 120"/>
                  <a:gd name="T43" fmla="*/ 42 h 52"/>
                  <a:gd name="T44" fmla="*/ 0 w 120"/>
                  <a:gd name="T45" fmla="*/ 48 h 52"/>
                  <a:gd name="T46" fmla="*/ 17 w 120"/>
                  <a:gd name="T47" fmla="*/ 50 h 52"/>
                  <a:gd name="T48" fmla="*/ 22 w 120"/>
                  <a:gd name="T49" fmla="*/ 48 h 52"/>
                  <a:gd name="T50" fmla="*/ 25 w 120"/>
                  <a:gd name="T51" fmla="*/ 49 h 52"/>
                  <a:gd name="T52" fmla="*/ 26 w 120"/>
                  <a:gd name="T53" fmla="*/ 51 h 52"/>
                  <a:gd name="T54" fmla="*/ 31 w 120"/>
                  <a:gd name="T55" fmla="*/ 52 h 52"/>
                  <a:gd name="T56" fmla="*/ 37 w 120"/>
                  <a:gd name="T57" fmla="*/ 50 h 52"/>
                  <a:gd name="T58" fmla="*/ 47 w 120"/>
                  <a:gd name="T59" fmla="*/ 49 h 52"/>
                  <a:gd name="T60" fmla="*/ 49 w 120"/>
                  <a:gd name="T61" fmla="*/ 48 h 52"/>
                  <a:gd name="T62" fmla="*/ 56 w 120"/>
                  <a:gd name="T63" fmla="*/ 39 h 52"/>
                  <a:gd name="T64" fmla="*/ 59 w 120"/>
                  <a:gd name="T65" fmla="*/ 36 h 52"/>
                  <a:gd name="T66" fmla="*/ 64 w 120"/>
                  <a:gd name="T67" fmla="*/ 36 h 52"/>
                  <a:gd name="T68" fmla="*/ 68 w 120"/>
                  <a:gd name="T69" fmla="*/ 34 h 52"/>
                  <a:gd name="T70" fmla="*/ 73 w 120"/>
                  <a:gd name="T71" fmla="*/ 37 h 52"/>
                  <a:gd name="T72" fmla="*/ 77 w 120"/>
                  <a:gd name="T73" fmla="*/ 38 h 52"/>
                  <a:gd name="T74" fmla="*/ 88 w 120"/>
                  <a:gd name="T75" fmla="*/ 28 h 52"/>
                  <a:gd name="T76" fmla="*/ 98 w 120"/>
                  <a:gd name="T77" fmla="*/ 27 h 52"/>
                  <a:gd name="T78" fmla="*/ 103 w 120"/>
                  <a:gd name="T79" fmla="*/ 21 h 52"/>
                  <a:gd name="T80" fmla="*/ 113 w 120"/>
                  <a:gd name="T81" fmla="*/ 17 h 52"/>
                  <a:gd name="T82" fmla="*/ 119 w 120"/>
                  <a:gd name="T83" fmla="*/ 14 h 52"/>
                  <a:gd name="T84" fmla="*/ 115 w 120"/>
                  <a:gd name="T85" fmla="*/ 11 h 52"/>
                  <a:gd name="T86" fmla="*/ 108 w 120"/>
                  <a:gd name="T87" fmla="*/ 7 h 52"/>
                  <a:gd name="T88" fmla="*/ 92 w 120"/>
                  <a:gd name="T89" fmla="*/ 5 h 52"/>
                  <a:gd name="T90" fmla="*/ 68 w 120"/>
                  <a:gd name="T91" fmla="*/ 5 h 52"/>
                  <a:gd name="T92" fmla="*/ 60 w 120"/>
                  <a:gd name="T93" fmla="*/ 4 h 52"/>
                  <a:gd name="T94" fmla="*/ 56 w 120"/>
                  <a:gd name="T95" fmla="*/ 1 h 52"/>
                  <a:gd name="T96" fmla="*/ 50 w 120"/>
                  <a:gd name="T97" fmla="*/ 1 h 52"/>
                  <a:gd name="T98" fmla="*/ 47 w 120"/>
                  <a:gd name="T99" fmla="*/ 2 h 52"/>
                  <a:gd name="T100" fmla="*/ 45 w 120"/>
                  <a:gd name="T101" fmla="*/ 6 h 52"/>
                  <a:gd name="T102" fmla="*/ 45 w 120"/>
                  <a:gd name="T103" fmla="*/ 9 h 52"/>
                  <a:gd name="T104" fmla="*/ 45 w 120"/>
                  <a:gd name="T105" fmla="*/ 11 h 52"/>
                  <a:gd name="T106" fmla="*/ 31 w 120"/>
                  <a:gd name="T107" fmla="*/ 7 h 52"/>
                  <a:gd name="T108" fmla="*/ 19 w 120"/>
                  <a:gd name="T109" fmla="*/ 9 h 52"/>
                  <a:gd name="T110" fmla="*/ 17 w 120"/>
                  <a:gd name="T111"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52">
                    <a:moveTo>
                      <a:pt x="17" y="13"/>
                    </a:moveTo>
                    <a:cubicBezTo>
                      <a:pt x="18" y="13"/>
                      <a:pt x="18" y="13"/>
                      <a:pt x="19" y="13"/>
                    </a:cubicBezTo>
                    <a:cubicBezTo>
                      <a:pt x="20" y="13"/>
                      <a:pt x="21" y="13"/>
                      <a:pt x="21" y="13"/>
                    </a:cubicBezTo>
                    <a:cubicBezTo>
                      <a:pt x="21" y="13"/>
                      <a:pt x="21" y="13"/>
                      <a:pt x="21" y="13"/>
                    </a:cubicBezTo>
                    <a:cubicBezTo>
                      <a:pt x="21" y="13"/>
                      <a:pt x="21" y="13"/>
                      <a:pt x="21" y="13"/>
                    </a:cubicBezTo>
                    <a:cubicBezTo>
                      <a:pt x="21" y="13"/>
                      <a:pt x="21" y="13"/>
                      <a:pt x="21" y="13"/>
                    </a:cubicBezTo>
                    <a:cubicBezTo>
                      <a:pt x="22" y="14"/>
                      <a:pt x="22" y="14"/>
                      <a:pt x="22" y="15"/>
                    </a:cubicBezTo>
                    <a:cubicBezTo>
                      <a:pt x="22" y="16"/>
                      <a:pt x="22" y="16"/>
                      <a:pt x="21" y="17"/>
                    </a:cubicBezTo>
                    <a:cubicBezTo>
                      <a:pt x="21" y="17"/>
                      <a:pt x="21" y="17"/>
                      <a:pt x="21" y="17"/>
                    </a:cubicBezTo>
                    <a:cubicBezTo>
                      <a:pt x="21" y="17"/>
                      <a:pt x="20" y="17"/>
                      <a:pt x="19" y="18"/>
                    </a:cubicBezTo>
                    <a:cubicBezTo>
                      <a:pt x="16" y="20"/>
                      <a:pt x="12" y="22"/>
                      <a:pt x="12" y="22"/>
                    </a:cubicBezTo>
                    <a:cubicBezTo>
                      <a:pt x="12" y="22"/>
                      <a:pt x="12" y="22"/>
                      <a:pt x="12" y="22"/>
                    </a:cubicBezTo>
                    <a:cubicBezTo>
                      <a:pt x="12" y="23"/>
                      <a:pt x="11" y="23"/>
                      <a:pt x="12" y="23"/>
                    </a:cubicBezTo>
                    <a:cubicBezTo>
                      <a:pt x="13" y="24"/>
                      <a:pt x="13" y="24"/>
                      <a:pt x="14" y="24"/>
                    </a:cubicBezTo>
                    <a:cubicBezTo>
                      <a:pt x="15" y="24"/>
                      <a:pt x="15" y="24"/>
                      <a:pt x="16" y="24"/>
                    </a:cubicBezTo>
                    <a:cubicBezTo>
                      <a:pt x="17" y="24"/>
                      <a:pt x="18" y="25"/>
                      <a:pt x="19" y="26"/>
                    </a:cubicBezTo>
                    <a:cubicBezTo>
                      <a:pt x="19" y="26"/>
                      <a:pt x="19" y="26"/>
                      <a:pt x="19" y="26"/>
                    </a:cubicBezTo>
                    <a:cubicBezTo>
                      <a:pt x="19" y="26"/>
                      <a:pt x="19" y="26"/>
                      <a:pt x="19" y="26"/>
                    </a:cubicBezTo>
                    <a:cubicBezTo>
                      <a:pt x="20" y="26"/>
                      <a:pt x="21" y="27"/>
                      <a:pt x="21" y="27"/>
                    </a:cubicBezTo>
                    <a:cubicBezTo>
                      <a:pt x="22" y="27"/>
                      <a:pt x="22" y="27"/>
                      <a:pt x="22" y="27"/>
                    </a:cubicBezTo>
                    <a:cubicBezTo>
                      <a:pt x="22" y="26"/>
                      <a:pt x="22" y="26"/>
                      <a:pt x="22" y="26"/>
                    </a:cubicBezTo>
                    <a:cubicBezTo>
                      <a:pt x="22" y="25"/>
                      <a:pt x="22" y="25"/>
                      <a:pt x="23" y="24"/>
                    </a:cubicBezTo>
                    <a:cubicBezTo>
                      <a:pt x="23" y="24"/>
                      <a:pt x="23" y="24"/>
                      <a:pt x="24" y="24"/>
                    </a:cubicBezTo>
                    <a:cubicBezTo>
                      <a:pt x="24" y="23"/>
                      <a:pt x="24" y="22"/>
                      <a:pt x="25" y="22"/>
                    </a:cubicBezTo>
                    <a:cubicBezTo>
                      <a:pt x="26" y="22"/>
                      <a:pt x="26" y="23"/>
                      <a:pt x="26" y="24"/>
                    </a:cubicBezTo>
                    <a:cubicBezTo>
                      <a:pt x="27" y="25"/>
                      <a:pt x="27" y="26"/>
                      <a:pt x="28" y="26"/>
                    </a:cubicBezTo>
                    <a:cubicBezTo>
                      <a:pt x="29" y="26"/>
                      <a:pt x="29" y="26"/>
                      <a:pt x="29" y="26"/>
                    </a:cubicBezTo>
                    <a:cubicBezTo>
                      <a:pt x="31" y="26"/>
                      <a:pt x="31" y="26"/>
                      <a:pt x="31" y="27"/>
                    </a:cubicBezTo>
                    <a:cubicBezTo>
                      <a:pt x="32" y="27"/>
                      <a:pt x="32" y="27"/>
                      <a:pt x="32" y="28"/>
                    </a:cubicBezTo>
                    <a:cubicBezTo>
                      <a:pt x="32" y="28"/>
                      <a:pt x="32" y="29"/>
                      <a:pt x="32" y="29"/>
                    </a:cubicBezTo>
                    <a:cubicBezTo>
                      <a:pt x="33" y="30"/>
                      <a:pt x="33" y="30"/>
                      <a:pt x="34" y="30"/>
                    </a:cubicBezTo>
                    <a:cubicBezTo>
                      <a:pt x="35" y="30"/>
                      <a:pt x="35" y="30"/>
                      <a:pt x="36" y="30"/>
                    </a:cubicBezTo>
                    <a:cubicBezTo>
                      <a:pt x="36" y="30"/>
                      <a:pt x="37" y="30"/>
                      <a:pt x="38" y="30"/>
                    </a:cubicBezTo>
                    <a:cubicBezTo>
                      <a:pt x="39" y="30"/>
                      <a:pt x="40" y="31"/>
                      <a:pt x="41" y="31"/>
                    </a:cubicBezTo>
                    <a:cubicBezTo>
                      <a:pt x="41" y="31"/>
                      <a:pt x="41" y="31"/>
                      <a:pt x="41" y="31"/>
                    </a:cubicBezTo>
                    <a:cubicBezTo>
                      <a:pt x="41" y="31"/>
                      <a:pt x="41" y="32"/>
                      <a:pt x="40" y="33"/>
                    </a:cubicBezTo>
                    <a:cubicBezTo>
                      <a:pt x="40" y="33"/>
                      <a:pt x="40" y="33"/>
                      <a:pt x="40" y="33"/>
                    </a:cubicBezTo>
                    <a:cubicBezTo>
                      <a:pt x="40" y="33"/>
                      <a:pt x="40" y="33"/>
                      <a:pt x="39" y="33"/>
                    </a:cubicBezTo>
                    <a:cubicBezTo>
                      <a:pt x="39" y="34"/>
                      <a:pt x="38" y="34"/>
                      <a:pt x="38" y="34"/>
                    </a:cubicBezTo>
                    <a:cubicBezTo>
                      <a:pt x="38" y="35"/>
                      <a:pt x="38" y="35"/>
                      <a:pt x="37" y="35"/>
                    </a:cubicBezTo>
                    <a:cubicBezTo>
                      <a:pt x="37" y="35"/>
                      <a:pt x="37" y="35"/>
                      <a:pt x="37" y="35"/>
                    </a:cubicBezTo>
                    <a:cubicBezTo>
                      <a:pt x="37" y="36"/>
                      <a:pt x="36" y="37"/>
                      <a:pt x="35" y="37"/>
                    </a:cubicBezTo>
                    <a:cubicBezTo>
                      <a:pt x="35" y="37"/>
                      <a:pt x="35" y="36"/>
                      <a:pt x="34" y="36"/>
                    </a:cubicBezTo>
                    <a:cubicBezTo>
                      <a:pt x="34" y="36"/>
                      <a:pt x="33" y="36"/>
                      <a:pt x="33" y="36"/>
                    </a:cubicBezTo>
                    <a:cubicBezTo>
                      <a:pt x="33" y="36"/>
                      <a:pt x="33" y="36"/>
                      <a:pt x="33" y="36"/>
                    </a:cubicBezTo>
                    <a:cubicBezTo>
                      <a:pt x="33" y="37"/>
                      <a:pt x="33" y="38"/>
                      <a:pt x="32" y="39"/>
                    </a:cubicBezTo>
                    <a:cubicBezTo>
                      <a:pt x="31" y="39"/>
                      <a:pt x="30" y="39"/>
                      <a:pt x="30" y="39"/>
                    </a:cubicBezTo>
                    <a:cubicBezTo>
                      <a:pt x="29" y="39"/>
                      <a:pt x="29" y="39"/>
                      <a:pt x="29" y="39"/>
                    </a:cubicBezTo>
                    <a:cubicBezTo>
                      <a:pt x="29" y="39"/>
                      <a:pt x="29" y="39"/>
                      <a:pt x="28" y="40"/>
                    </a:cubicBezTo>
                    <a:cubicBezTo>
                      <a:pt x="28" y="40"/>
                      <a:pt x="28" y="40"/>
                      <a:pt x="28" y="40"/>
                    </a:cubicBezTo>
                    <a:cubicBezTo>
                      <a:pt x="28" y="41"/>
                      <a:pt x="28" y="41"/>
                      <a:pt x="27" y="41"/>
                    </a:cubicBezTo>
                    <a:cubicBezTo>
                      <a:pt x="26" y="41"/>
                      <a:pt x="25" y="41"/>
                      <a:pt x="24" y="41"/>
                    </a:cubicBezTo>
                    <a:cubicBezTo>
                      <a:pt x="24" y="40"/>
                      <a:pt x="23" y="40"/>
                      <a:pt x="22" y="39"/>
                    </a:cubicBezTo>
                    <a:cubicBezTo>
                      <a:pt x="22" y="39"/>
                      <a:pt x="22" y="39"/>
                      <a:pt x="22" y="39"/>
                    </a:cubicBezTo>
                    <a:cubicBezTo>
                      <a:pt x="21" y="39"/>
                      <a:pt x="21" y="40"/>
                      <a:pt x="21" y="40"/>
                    </a:cubicBezTo>
                    <a:cubicBezTo>
                      <a:pt x="21" y="40"/>
                      <a:pt x="21" y="40"/>
                      <a:pt x="20" y="40"/>
                    </a:cubicBezTo>
                    <a:cubicBezTo>
                      <a:pt x="20" y="41"/>
                      <a:pt x="20" y="41"/>
                      <a:pt x="20" y="41"/>
                    </a:cubicBezTo>
                    <a:cubicBezTo>
                      <a:pt x="21" y="41"/>
                      <a:pt x="21" y="42"/>
                      <a:pt x="21" y="43"/>
                    </a:cubicBezTo>
                    <a:cubicBezTo>
                      <a:pt x="21" y="44"/>
                      <a:pt x="20" y="44"/>
                      <a:pt x="19" y="44"/>
                    </a:cubicBezTo>
                    <a:cubicBezTo>
                      <a:pt x="18" y="44"/>
                      <a:pt x="17" y="43"/>
                      <a:pt x="16" y="42"/>
                    </a:cubicBezTo>
                    <a:cubicBezTo>
                      <a:pt x="16" y="42"/>
                      <a:pt x="15" y="43"/>
                      <a:pt x="15" y="43"/>
                    </a:cubicBezTo>
                    <a:cubicBezTo>
                      <a:pt x="14" y="43"/>
                      <a:pt x="13" y="44"/>
                      <a:pt x="13" y="44"/>
                    </a:cubicBezTo>
                    <a:cubicBezTo>
                      <a:pt x="13" y="43"/>
                      <a:pt x="12" y="43"/>
                      <a:pt x="12" y="43"/>
                    </a:cubicBezTo>
                    <a:cubicBezTo>
                      <a:pt x="12" y="43"/>
                      <a:pt x="11" y="43"/>
                      <a:pt x="10" y="42"/>
                    </a:cubicBezTo>
                    <a:cubicBezTo>
                      <a:pt x="8" y="42"/>
                      <a:pt x="7" y="42"/>
                      <a:pt x="6" y="42"/>
                    </a:cubicBezTo>
                    <a:cubicBezTo>
                      <a:pt x="6" y="42"/>
                      <a:pt x="6" y="42"/>
                      <a:pt x="6" y="42"/>
                    </a:cubicBezTo>
                    <a:cubicBezTo>
                      <a:pt x="6" y="42"/>
                      <a:pt x="6" y="42"/>
                      <a:pt x="6" y="42"/>
                    </a:cubicBezTo>
                    <a:cubicBezTo>
                      <a:pt x="4" y="42"/>
                      <a:pt x="1" y="42"/>
                      <a:pt x="1" y="42"/>
                    </a:cubicBezTo>
                    <a:cubicBezTo>
                      <a:pt x="1" y="42"/>
                      <a:pt x="0" y="46"/>
                      <a:pt x="0" y="48"/>
                    </a:cubicBezTo>
                    <a:cubicBezTo>
                      <a:pt x="1" y="48"/>
                      <a:pt x="5" y="48"/>
                      <a:pt x="7" y="48"/>
                    </a:cubicBezTo>
                    <a:cubicBezTo>
                      <a:pt x="9" y="48"/>
                      <a:pt x="13" y="49"/>
                      <a:pt x="15" y="49"/>
                    </a:cubicBezTo>
                    <a:cubicBezTo>
                      <a:pt x="16" y="49"/>
                      <a:pt x="17" y="50"/>
                      <a:pt x="17" y="50"/>
                    </a:cubicBezTo>
                    <a:cubicBezTo>
                      <a:pt x="17" y="50"/>
                      <a:pt x="18" y="49"/>
                      <a:pt x="20" y="49"/>
                    </a:cubicBezTo>
                    <a:cubicBezTo>
                      <a:pt x="20" y="49"/>
                      <a:pt x="20" y="49"/>
                      <a:pt x="20" y="49"/>
                    </a:cubicBezTo>
                    <a:cubicBezTo>
                      <a:pt x="20" y="48"/>
                      <a:pt x="21" y="48"/>
                      <a:pt x="22" y="48"/>
                    </a:cubicBezTo>
                    <a:cubicBezTo>
                      <a:pt x="23" y="47"/>
                      <a:pt x="23" y="48"/>
                      <a:pt x="24" y="49"/>
                    </a:cubicBezTo>
                    <a:cubicBezTo>
                      <a:pt x="24" y="49"/>
                      <a:pt x="24" y="49"/>
                      <a:pt x="24" y="49"/>
                    </a:cubicBezTo>
                    <a:cubicBezTo>
                      <a:pt x="24" y="49"/>
                      <a:pt x="24" y="49"/>
                      <a:pt x="25" y="49"/>
                    </a:cubicBezTo>
                    <a:cubicBezTo>
                      <a:pt x="25" y="49"/>
                      <a:pt x="26" y="49"/>
                      <a:pt x="26" y="50"/>
                    </a:cubicBezTo>
                    <a:cubicBezTo>
                      <a:pt x="26" y="50"/>
                      <a:pt x="26" y="50"/>
                      <a:pt x="26" y="51"/>
                    </a:cubicBezTo>
                    <a:cubicBezTo>
                      <a:pt x="26" y="51"/>
                      <a:pt x="26" y="51"/>
                      <a:pt x="26" y="51"/>
                    </a:cubicBezTo>
                    <a:cubicBezTo>
                      <a:pt x="26" y="52"/>
                      <a:pt x="26" y="52"/>
                      <a:pt x="27" y="52"/>
                    </a:cubicBezTo>
                    <a:cubicBezTo>
                      <a:pt x="27" y="52"/>
                      <a:pt x="28" y="52"/>
                      <a:pt x="29" y="52"/>
                    </a:cubicBezTo>
                    <a:cubicBezTo>
                      <a:pt x="30" y="52"/>
                      <a:pt x="31" y="52"/>
                      <a:pt x="31" y="52"/>
                    </a:cubicBezTo>
                    <a:cubicBezTo>
                      <a:pt x="31" y="52"/>
                      <a:pt x="32" y="52"/>
                      <a:pt x="32" y="51"/>
                    </a:cubicBezTo>
                    <a:cubicBezTo>
                      <a:pt x="32" y="51"/>
                      <a:pt x="33" y="50"/>
                      <a:pt x="34" y="50"/>
                    </a:cubicBezTo>
                    <a:cubicBezTo>
                      <a:pt x="34" y="50"/>
                      <a:pt x="36" y="50"/>
                      <a:pt x="37" y="50"/>
                    </a:cubicBezTo>
                    <a:cubicBezTo>
                      <a:pt x="38" y="49"/>
                      <a:pt x="40" y="49"/>
                      <a:pt x="41" y="49"/>
                    </a:cubicBezTo>
                    <a:cubicBezTo>
                      <a:pt x="42" y="49"/>
                      <a:pt x="45" y="49"/>
                      <a:pt x="46" y="49"/>
                    </a:cubicBezTo>
                    <a:cubicBezTo>
                      <a:pt x="46" y="49"/>
                      <a:pt x="46" y="49"/>
                      <a:pt x="47" y="49"/>
                    </a:cubicBezTo>
                    <a:cubicBezTo>
                      <a:pt x="47" y="48"/>
                      <a:pt x="47" y="48"/>
                      <a:pt x="48" y="48"/>
                    </a:cubicBezTo>
                    <a:cubicBezTo>
                      <a:pt x="49" y="48"/>
                      <a:pt x="49" y="48"/>
                      <a:pt x="49" y="48"/>
                    </a:cubicBezTo>
                    <a:cubicBezTo>
                      <a:pt x="49" y="48"/>
                      <a:pt x="49" y="48"/>
                      <a:pt x="49" y="48"/>
                    </a:cubicBezTo>
                    <a:cubicBezTo>
                      <a:pt x="50" y="48"/>
                      <a:pt x="50" y="47"/>
                      <a:pt x="50" y="46"/>
                    </a:cubicBezTo>
                    <a:cubicBezTo>
                      <a:pt x="50" y="44"/>
                      <a:pt x="50" y="42"/>
                      <a:pt x="51" y="41"/>
                    </a:cubicBezTo>
                    <a:cubicBezTo>
                      <a:pt x="52" y="40"/>
                      <a:pt x="54" y="40"/>
                      <a:pt x="56" y="39"/>
                    </a:cubicBezTo>
                    <a:cubicBezTo>
                      <a:pt x="58" y="39"/>
                      <a:pt x="59" y="38"/>
                      <a:pt x="59" y="38"/>
                    </a:cubicBezTo>
                    <a:cubicBezTo>
                      <a:pt x="59" y="38"/>
                      <a:pt x="59" y="38"/>
                      <a:pt x="59" y="37"/>
                    </a:cubicBezTo>
                    <a:cubicBezTo>
                      <a:pt x="59" y="37"/>
                      <a:pt x="59" y="36"/>
                      <a:pt x="59" y="36"/>
                    </a:cubicBezTo>
                    <a:cubicBezTo>
                      <a:pt x="59" y="36"/>
                      <a:pt x="59" y="35"/>
                      <a:pt x="60" y="35"/>
                    </a:cubicBezTo>
                    <a:cubicBezTo>
                      <a:pt x="60" y="35"/>
                      <a:pt x="61" y="35"/>
                      <a:pt x="62" y="35"/>
                    </a:cubicBezTo>
                    <a:cubicBezTo>
                      <a:pt x="63" y="36"/>
                      <a:pt x="64" y="36"/>
                      <a:pt x="64" y="36"/>
                    </a:cubicBezTo>
                    <a:cubicBezTo>
                      <a:pt x="64" y="36"/>
                      <a:pt x="65" y="35"/>
                      <a:pt x="66" y="35"/>
                    </a:cubicBezTo>
                    <a:cubicBezTo>
                      <a:pt x="66" y="34"/>
                      <a:pt x="67" y="34"/>
                      <a:pt x="67" y="33"/>
                    </a:cubicBezTo>
                    <a:cubicBezTo>
                      <a:pt x="68" y="33"/>
                      <a:pt x="68" y="34"/>
                      <a:pt x="68" y="34"/>
                    </a:cubicBezTo>
                    <a:cubicBezTo>
                      <a:pt x="69" y="34"/>
                      <a:pt x="69" y="35"/>
                      <a:pt x="69" y="35"/>
                    </a:cubicBezTo>
                    <a:cubicBezTo>
                      <a:pt x="69" y="36"/>
                      <a:pt x="69" y="38"/>
                      <a:pt x="70" y="38"/>
                    </a:cubicBezTo>
                    <a:cubicBezTo>
                      <a:pt x="70" y="38"/>
                      <a:pt x="72" y="37"/>
                      <a:pt x="73" y="37"/>
                    </a:cubicBezTo>
                    <a:cubicBezTo>
                      <a:pt x="74" y="37"/>
                      <a:pt x="74" y="37"/>
                      <a:pt x="75" y="37"/>
                    </a:cubicBezTo>
                    <a:cubicBezTo>
                      <a:pt x="75" y="37"/>
                      <a:pt x="76" y="37"/>
                      <a:pt x="76" y="37"/>
                    </a:cubicBezTo>
                    <a:cubicBezTo>
                      <a:pt x="76" y="37"/>
                      <a:pt x="77" y="38"/>
                      <a:pt x="77" y="38"/>
                    </a:cubicBezTo>
                    <a:cubicBezTo>
                      <a:pt x="77" y="37"/>
                      <a:pt x="78" y="36"/>
                      <a:pt x="78" y="35"/>
                    </a:cubicBezTo>
                    <a:cubicBezTo>
                      <a:pt x="80" y="33"/>
                      <a:pt x="82" y="29"/>
                      <a:pt x="83" y="28"/>
                    </a:cubicBezTo>
                    <a:cubicBezTo>
                      <a:pt x="85" y="28"/>
                      <a:pt x="87" y="28"/>
                      <a:pt x="88" y="28"/>
                    </a:cubicBezTo>
                    <a:cubicBezTo>
                      <a:pt x="89" y="28"/>
                      <a:pt x="90" y="28"/>
                      <a:pt x="91" y="27"/>
                    </a:cubicBezTo>
                    <a:cubicBezTo>
                      <a:pt x="92" y="27"/>
                      <a:pt x="93" y="27"/>
                      <a:pt x="94" y="27"/>
                    </a:cubicBezTo>
                    <a:cubicBezTo>
                      <a:pt x="96" y="27"/>
                      <a:pt x="98" y="27"/>
                      <a:pt x="98" y="27"/>
                    </a:cubicBezTo>
                    <a:cubicBezTo>
                      <a:pt x="98" y="27"/>
                      <a:pt x="98" y="27"/>
                      <a:pt x="98" y="27"/>
                    </a:cubicBezTo>
                    <a:cubicBezTo>
                      <a:pt x="98" y="26"/>
                      <a:pt x="99" y="25"/>
                      <a:pt x="101" y="23"/>
                    </a:cubicBezTo>
                    <a:cubicBezTo>
                      <a:pt x="101" y="22"/>
                      <a:pt x="102" y="22"/>
                      <a:pt x="103" y="21"/>
                    </a:cubicBezTo>
                    <a:cubicBezTo>
                      <a:pt x="103" y="21"/>
                      <a:pt x="104" y="21"/>
                      <a:pt x="105" y="21"/>
                    </a:cubicBezTo>
                    <a:cubicBezTo>
                      <a:pt x="107" y="20"/>
                      <a:pt x="111" y="18"/>
                      <a:pt x="113" y="17"/>
                    </a:cubicBezTo>
                    <a:cubicBezTo>
                      <a:pt x="113" y="17"/>
                      <a:pt x="113" y="17"/>
                      <a:pt x="113" y="17"/>
                    </a:cubicBezTo>
                    <a:cubicBezTo>
                      <a:pt x="116" y="17"/>
                      <a:pt x="120" y="15"/>
                      <a:pt x="120" y="15"/>
                    </a:cubicBezTo>
                    <a:cubicBezTo>
                      <a:pt x="120" y="15"/>
                      <a:pt x="120" y="15"/>
                      <a:pt x="120" y="14"/>
                    </a:cubicBezTo>
                    <a:cubicBezTo>
                      <a:pt x="119" y="14"/>
                      <a:pt x="119" y="14"/>
                      <a:pt x="119" y="14"/>
                    </a:cubicBezTo>
                    <a:cubicBezTo>
                      <a:pt x="119" y="13"/>
                      <a:pt x="118" y="13"/>
                      <a:pt x="118" y="13"/>
                    </a:cubicBezTo>
                    <a:cubicBezTo>
                      <a:pt x="118" y="13"/>
                      <a:pt x="117" y="12"/>
                      <a:pt x="116" y="11"/>
                    </a:cubicBezTo>
                    <a:cubicBezTo>
                      <a:pt x="116" y="11"/>
                      <a:pt x="116" y="11"/>
                      <a:pt x="115" y="11"/>
                    </a:cubicBezTo>
                    <a:cubicBezTo>
                      <a:pt x="115" y="11"/>
                      <a:pt x="114" y="11"/>
                      <a:pt x="113" y="11"/>
                    </a:cubicBezTo>
                    <a:cubicBezTo>
                      <a:pt x="112" y="11"/>
                      <a:pt x="111" y="11"/>
                      <a:pt x="110" y="10"/>
                    </a:cubicBezTo>
                    <a:cubicBezTo>
                      <a:pt x="109" y="10"/>
                      <a:pt x="109" y="8"/>
                      <a:pt x="108" y="7"/>
                    </a:cubicBezTo>
                    <a:cubicBezTo>
                      <a:pt x="107" y="6"/>
                      <a:pt x="107" y="6"/>
                      <a:pt x="107" y="6"/>
                    </a:cubicBezTo>
                    <a:cubicBezTo>
                      <a:pt x="107" y="6"/>
                      <a:pt x="104" y="5"/>
                      <a:pt x="101" y="5"/>
                    </a:cubicBezTo>
                    <a:cubicBezTo>
                      <a:pt x="97" y="5"/>
                      <a:pt x="93" y="5"/>
                      <a:pt x="92" y="5"/>
                    </a:cubicBezTo>
                    <a:cubicBezTo>
                      <a:pt x="91" y="5"/>
                      <a:pt x="90" y="4"/>
                      <a:pt x="88" y="4"/>
                    </a:cubicBezTo>
                    <a:cubicBezTo>
                      <a:pt x="82" y="4"/>
                      <a:pt x="71" y="4"/>
                      <a:pt x="70" y="4"/>
                    </a:cubicBezTo>
                    <a:cubicBezTo>
                      <a:pt x="70" y="4"/>
                      <a:pt x="69" y="4"/>
                      <a:pt x="68" y="5"/>
                    </a:cubicBezTo>
                    <a:cubicBezTo>
                      <a:pt x="67" y="5"/>
                      <a:pt x="67" y="5"/>
                      <a:pt x="67" y="5"/>
                    </a:cubicBezTo>
                    <a:cubicBezTo>
                      <a:pt x="66" y="6"/>
                      <a:pt x="65" y="5"/>
                      <a:pt x="63" y="5"/>
                    </a:cubicBezTo>
                    <a:cubicBezTo>
                      <a:pt x="62" y="4"/>
                      <a:pt x="61" y="4"/>
                      <a:pt x="60" y="4"/>
                    </a:cubicBezTo>
                    <a:cubicBezTo>
                      <a:pt x="58" y="3"/>
                      <a:pt x="57" y="2"/>
                      <a:pt x="56" y="2"/>
                    </a:cubicBezTo>
                    <a:cubicBezTo>
                      <a:pt x="56" y="1"/>
                      <a:pt x="56" y="1"/>
                      <a:pt x="56" y="1"/>
                    </a:cubicBezTo>
                    <a:cubicBezTo>
                      <a:pt x="56" y="1"/>
                      <a:pt x="56" y="1"/>
                      <a:pt x="56" y="1"/>
                    </a:cubicBezTo>
                    <a:cubicBezTo>
                      <a:pt x="55" y="1"/>
                      <a:pt x="55" y="1"/>
                      <a:pt x="54" y="1"/>
                    </a:cubicBezTo>
                    <a:cubicBezTo>
                      <a:pt x="53" y="1"/>
                      <a:pt x="52" y="0"/>
                      <a:pt x="52" y="0"/>
                    </a:cubicBezTo>
                    <a:cubicBezTo>
                      <a:pt x="51" y="0"/>
                      <a:pt x="51" y="1"/>
                      <a:pt x="50" y="1"/>
                    </a:cubicBezTo>
                    <a:cubicBezTo>
                      <a:pt x="50" y="1"/>
                      <a:pt x="50" y="1"/>
                      <a:pt x="50" y="1"/>
                    </a:cubicBezTo>
                    <a:cubicBezTo>
                      <a:pt x="49" y="1"/>
                      <a:pt x="49" y="1"/>
                      <a:pt x="49" y="1"/>
                    </a:cubicBezTo>
                    <a:cubicBezTo>
                      <a:pt x="48" y="1"/>
                      <a:pt x="48" y="2"/>
                      <a:pt x="47" y="2"/>
                    </a:cubicBezTo>
                    <a:cubicBezTo>
                      <a:pt x="47" y="3"/>
                      <a:pt x="46" y="4"/>
                      <a:pt x="46" y="4"/>
                    </a:cubicBezTo>
                    <a:cubicBezTo>
                      <a:pt x="46" y="4"/>
                      <a:pt x="46" y="4"/>
                      <a:pt x="46" y="4"/>
                    </a:cubicBezTo>
                    <a:cubicBezTo>
                      <a:pt x="45" y="5"/>
                      <a:pt x="45" y="5"/>
                      <a:pt x="45" y="6"/>
                    </a:cubicBezTo>
                    <a:cubicBezTo>
                      <a:pt x="45" y="6"/>
                      <a:pt x="45" y="6"/>
                      <a:pt x="45" y="6"/>
                    </a:cubicBezTo>
                    <a:cubicBezTo>
                      <a:pt x="45" y="6"/>
                      <a:pt x="45" y="7"/>
                      <a:pt x="45" y="7"/>
                    </a:cubicBezTo>
                    <a:cubicBezTo>
                      <a:pt x="45" y="8"/>
                      <a:pt x="45" y="8"/>
                      <a:pt x="45" y="9"/>
                    </a:cubicBezTo>
                    <a:cubicBezTo>
                      <a:pt x="46" y="9"/>
                      <a:pt x="46" y="10"/>
                      <a:pt x="46" y="10"/>
                    </a:cubicBezTo>
                    <a:cubicBezTo>
                      <a:pt x="46" y="10"/>
                      <a:pt x="46" y="10"/>
                      <a:pt x="46" y="10"/>
                    </a:cubicBezTo>
                    <a:cubicBezTo>
                      <a:pt x="46" y="10"/>
                      <a:pt x="46" y="11"/>
                      <a:pt x="45" y="11"/>
                    </a:cubicBezTo>
                    <a:cubicBezTo>
                      <a:pt x="45" y="11"/>
                      <a:pt x="45" y="11"/>
                      <a:pt x="45" y="11"/>
                    </a:cubicBezTo>
                    <a:cubicBezTo>
                      <a:pt x="45" y="11"/>
                      <a:pt x="42" y="10"/>
                      <a:pt x="40" y="9"/>
                    </a:cubicBezTo>
                    <a:cubicBezTo>
                      <a:pt x="36" y="8"/>
                      <a:pt x="32" y="7"/>
                      <a:pt x="31" y="7"/>
                    </a:cubicBezTo>
                    <a:cubicBezTo>
                      <a:pt x="30" y="7"/>
                      <a:pt x="27" y="7"/>
                      <a:pt x="25" y="7"/>
                    </a:cubicBezTo>
                    <a:cubicBezTo>
                      <a:pt x="23" y="7"/>
                      <a:pt x="22" y="7"/>
                      <a:pt x="21" y="7"/>
                    </a:cubicBezTo>
                    <a:cubicBezTo>
                      <a:pt x="21" y="7"/>
                      <a:pt x="20" y="8"/>
                      <a:pt x="19" y="9"/>
                    </a:cubicBezTo>
                    <a:cubicBezTo>
                      <a:pt x="18" y="10"/>
                      <a:pt x="17" y="11"/>
                      <a:pt x="17" y="12"/>
                    </a:cubicBezTo>
                    <a:cubicBezTo>
                      <a:pt x="17" y="12"/>
                      <a:pt x="17" y="12"/>
                      <a:pt x="17" y="12"/>
                    </a:cubicBezTo>
                    <a:cubicBezTo>
                      <a:pt x="17" y="12"/>
                      <a:pt x="17" y="12"/>
                      <a:pt x="17" y="13"/>
                    </a:cubicBezTo>
                    <a:cubicBezTo>
                      <a:pt x="17" y="13"/>
                      <a:pt x="17" y="13"/>
                      <a:pt x="17" y="1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22" name="Freeform 634"/>
              <p:cNvSpPr>
                <a:spLocks/>
              </p:cNvSpPr>
              <p:nvPr/>
            </p:nvSpPr>
            <p:spPr bwMode="auto">
              <a:xfrm>
                <a:off x="6508750" y="2616200"/>
                <a:ext cx="815975" cy="336550"/>
              </a:xfrm>
              <a:custGeom>
                <a:avLst/>
                <a:gdLst>
                  <a:gd name="T0" fmla="*/ 306 w 354"/>
                  <a:gd name="T1" fmla="*/ 33 h 146"/>
                  <a:gd name="T2" fmla="*/ 288 w 354"/>
                  <a:gd name="T3" fmla="*/ 29 h 146"/>
                  <a:gd name="T4" fmla="*/ 268 w 354"/>
                  <a:gd name="T5" fmla="*/ 39 h 146"/>
                  <a:gd name="T6" fmla="*/ 229 w 354"/>
                  <a:gd name="T7" fmla="*/ 40 h 146"/>
                  <a:gd name="T8" fmla="*/ 221 w 354"/>
                  <a:gd name="T9" fmla="*/ 32 h 146"/>
                  <a:gd name="T10" fmla="*/ 204 w 354"/>
                  <a:gd name="T11" fmla="*/ 26 h 146"/>
                  <a:gd name="T12" fmla="*/ 184 w 354"/>
                  <a:gd name="T13" fmla="*/ 27 h 146"/>
                  <a:gd name="T14" fmla="*/ 160 w 354"/>
                  <a:gd name="T15" fmla="*/ 23 h 146"/>
                  <a:gd name="T16" fmla="*/ 158 w 354"/>
                  <a:gd name="T17" fmla="*/ 12 h 146"/>
                  <a:gd name="T18" fmla="*/ 122 w 354"/>
                  <a:gd name="T19" fmla="*/ 0 h 146"/>
                  <a:gd name="T20" fmla="*/ 113 w 354"/>
                  <a:gd name="T21" fmla="*/ 10 h 146"/>
                  <a:gd name="T22" fmla="*/ 114 w 354"/>
                  <a:gd name="T23" fmla="*/ 22 h 146"/>
                  <a:gd name="T24" fmla="*/ 107 w 354"/>
                  <a:gd name="T25" fmla="*/ 32 h 146"/>
                  <a:gd name="T26" fmla="*/ 93 w 354"/>
                  <a:gd name="T27" fmla="*/ 32 h 146"/>
                  <a:gd name="T28" fmla="*/ 74 w 354"/>
                  <a:gd name="T29" fmla="*/ 31 h 146"/>
                  <a:gd name="T30" fmla="*/ 57 w 354"/>
                  <a:gd name="T31" fmla="*/ 20 h 146"/>
                  <a:gd name="T32" fmla="*/ 49 w 354"/>
                  <a:gd name="T33" fmla="*/ 19 h 146"/>
                  <a:gd name="T34" fmla="*/ 29 w 354"/>
                  <a:gd name="T35" fmla="*/ 28 h 146"/>
                  <a:gd name="T36" fmla="*/ 20 w 354"/>
                  <a:gd name="T37" fmla="*/ 32 h 146"/>
                  <a:gd name="T38" fmla="*/ 14 w 354"/>
                  <a:gd name="T39" fmla="*/ 38 h 146"/>
                  <a:gd name="T40" fmla="*/ 0 w 354"/>
                  <a:gd name="T41" fmla="*/ 43 h 146"/>
                  <a:gd name="T42" fmla="*/ 3 w 354"/>
                  <a:gd name="T43" fmla="*/ 51 h 146"/>
                  <a:gd name="T44" fmla="*/ 11 w 354"/>
                  <a:gd name="T45" fmla="*/ 57 h 146"/>
                  <a:gd name="T46" fmla="*/ 19 w 354"/>
                  <a:gd name="T47" fmla="*/ 59 h 146"/>
                  <a:gd name="T48" fmla="*/ 28 w 354"/>
                  <a:gd name="T49" fmla="*/ 64 h 146"/>
                  <a:gd name="T50" fmla="*/ 35 w 354"/>
                  <a:gd name="T51" fmla="*/ 77 h 146"/>
                  <a:gd name="T52" fmla="*/ 31 w 354"/>
                  <a:gd name="T53" fmla="*/ 94 h 146"/>
                  <a:gd name="T54" fmla="*/ 62 w 354"/>
                  <a:gd name="T55" fmla="*/ 101 h 146"/>
                  <a:gd name="T56" fmla="*/ 84 w 354"/>
                  <a:gd name="T57" fmla="*/ 110 h 146"/>
                  <a:gd name="T58" fmla="*/ 86 w 354"/>
                  <a:gd name="T59" fmla="*/ 117 h 146"/>
                  <a:gd name="T60" fmla="*/ 94 w 354"/>
                  <a:gd name="T61" fmla="*/ 129 h 146"/>
                  <a:gd name="T62" fmla="*/ 102 w 354"/>
                  <a:gd name="T63" fmla="*/ 130 h 146"/>
                  <a:gd name="T64" fmla="*/ 129 w 354"/>
                  <a:gd name="T65" fmla="*/ 132 h 146"/>
                  <a:gd name="T66" fmla="*/ 157 w 354"/>
                  <a:gd name="T67" fmla="*/ 139 h 146"/>
                  <a:gd name="T68" fmla="*/ 178 w 354"/>
                  <a:gd name="T69" fmla="*/ 143 h 146"/>
                  <a:gd name="T70" fmla="*/ 189 w 354"/>
                  <a:gd name="T71" fmla="*/ 146 h 146"/>
                  <a:gd name="T72" fmla="*/ 210 w 354"/>
                  <a:gd name="T73" fmla="*/ 137 h 146"/>
                  <a:gd name="T74" fmla="*/ 250 w 354"/>
                  <a:gd name="T75" fmla="*/ 128 h 146"/>
                  <a:gd name="T76" fmla="*/ 262 w 354"/>
                  <a:gd name="T77" fmla="*/ 120 h 146"/>
                  <a:gd name="T78" fmla="*/ 262 w 354"/>
                  <a:gd name="T79" fmla="*/ 102 h 146"/>
                  <a:gd name="T80" fmla="*/ 277 w 354"/>
                  <a:gd name="T81" fmla="*/ 102 h 146"/>
                  <a:gd name="T82" fmla="*/ 296 w 354"/>
                  <a:gd name="T83" fmla="*/ 94 h 146"/>
                  <a:gd name="T84" fmla="*/ 313 w 354"/>
                  <a:gd name="T85" fmla="*/ 89 h 146"/>
                  <a:gd name="T86" fmla="*/ 320 w 354"/>
                  <a:gd name="T87" fmla="*/ 81 h 146"/>
                  <a:gd name="T88" fmla="*/ 338 w 354"/>
                  <a:gd name="T89" fmla="*/ 77 h 146"/>
                  <a:gd name="T90" fmla="*/ 353 w 354"/>
                  <a:gd name="T91" fmla="*/ 77 h 146"/>
                  <a:gd name="T92" fmla="*/ 333 w 354"/>
                  <a:gd name="T93" fmla="*/ 61 h 146"/>
                  <a:gd name="T94" fmla="*/ 323 w 354"/>
                  <a:gd name="T95" fmla="*/ 63 h 146"/>
                  <a:gd name="T96" fmla="*/ 312 w 354"/>
                  <a:gd name="T97" fmla="*/ 65 h 146"/>
                  <a:gd name="T98" fmla="*/ 305 w 354"/>
                  <a:gd name="T99" fmla="*/ 60 h 146"/>
                  <a:gd name="T100" fmla="*/ 308 w 354"/>
                  <a:gd name="T101" fmla="*/ 54 h 146"/>
                  <a:gd name="T102" fmla="*/ 316 w 354"/>
                  <a:gd name="T103" fmla="*/ 3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4" h="146">
                    <a:moveTo>
                      <a:pt x="318" y="33"/>
                    </a:moveTo>
                    <a:cubicBezTo>
                      <a:pt x="318" y="33"/>
                      <a:pt x="317" y="33"/>
                      <a:pt x="316" y="32"/>
                    </a:cubicBezTo>
                    <a:cubicBezTo>
                      <a:pt x="315" y="32"/>
                      <a:pt x="313" y="31"/>
                      <a:pt x="313" y="31"/>
                    </a:cubicBezTo>
                    <a:cubicBezTo>
                      <a:pt x="312" y="30"/>
                      <a:pt x="311" y="31"/>
                      <a:pt x="310" y="31"/>
                    </a:cubicBezTo>
                    <a:cubicBezTo>
                      <a:pt x="309" y="32"/>
                      <a:pt x="308" y="32"/>
                      <a:pt x="306" y="33"/>
                    </a:cubicBezTo>
                    <a:cubicBezTo>
                      <a:pt x="304" y="33"/>
                      <a:pt x="301" y="31"/>
                      <a:pt x="300" y="30"/>
                    </a:cubicBezTo>
                    <a:cubicBezTo>
                      <a:pt x="299" y="29"/>
                      <a:pt x="298" y="28"/>
                      <a:pt x="297" y="28"/>
                    </a:cubicBezTo>
                    <a:cubicBezTo>
                      <a:pt x="296" y="28"/>
                      <a:pt x="295" y="28"/>
                      <a:pt x="294" y="28"/>
                    </a:cubicBezTo>
                    <a:cubicBezTo>
                      <a:pt x="292" y="28"/>
                      <a:pt x="290" y="28"/>
                      <a:pt x="290" y="28"/>
                    </a:cubicBezTo>
                    <a:cubicBezTo>
                      <a:pt x="289" y="28"/>
                      <a:pt x="289" y="28"/>
                      <a:pt x="288" y="29"/>
                    </a:cubicBezTo>
                    <a:cubicBezTo>
                      <a:pt x="287" y="29"/>
                      <a:pt x="285" y="31"/>
                      <a:pt x="283" y="32"/>
                    </a:cubicBezTo>
                    <a:cubicBezTo>
                      <a:pt x="281" y="33"/>
                      <a:pt x="280" y="35"/>
                      <a:pt x="279" y="36"/>
                    </a:cubicBezTo>
                    <a:cubicBezTo>
                      <a:pt x="278" y="37"/>
                      <a:pt x="278" y="37"/>
                      <a:pt x="277" y="38"/>
                    </a:cubicBezTo>
                    <a:cubicBezTo>
                      <a:pt x="276" y="39"/>
                      <a:pt x="274" y="39"/>
                      <a:pt x="271" y="39"/>
                    </a:cubicBezTo>
                    <a:cubicBezTo>
                      <a:pt x="270" y="39"/>
                      <a:pt x="268" y="39"/>
                      <a:pt x="268" y="39"/>
                    </a:cubicBezTo>
                    <a:cubicBezTo>
                      <a:pt x="267" y="40"/>
                      <a:pt x="263" y="41"/>
                      <a:pt x="259" y="42"/>
                    </a:cubicBezTo>
                    <a:cubicBezTo>
                      <a:pt x="257" y="42"/>
                      <a:pt x="255" y="43"/>
                      <a:pt x="254" y="43"/>
                    </a:cubicBezTo>
                    <a:cubicBezTo>
                      <a:pt x="253" y="44"/>
                      <a:pt x="248" y="43"/>
                      <a:pt x="244" y="42"/>
                    </a:cubicBezTo>
                    <a:cubicBezTo>
                      <a:pt x="240" y="41"/>
                      <a:pt x="236" y="40"/>
                      <a:pt x="235" y="40"/>
                    </a:cubicBezTo>
                    <a:cubicBezTo>
                      <a:pt x="233" y="40"/>
                      <a:pt x="230" y="40"/>
                      <a:pt x="229" y="40"/>
                    </a:cubicBezTo>
                    <a:cubicBezTo>
                      <a:pt x="228" y="40"/>
                      <a:pt x="228" y="40"/>
                      <a:pt x="228" y="40"/>
                    </a:cubicBezTo>
                    <a:cubicBezTo>
                      <a:pt x="227" y="40"/>
                      <a:pt x="226" y="40"/>
                      <a:pt x="225" y="39"/>
                    </a:cubicBezTo>
                    <a:cubicBezTo>
                      <a:pt x="224" y="38"/>
                      <a:pt x="223" y="37"/>
                      <a:pt x="222" y="36"/>
                    </a:cubicBezTo>
                    <a:cubicBezTo>
                      <a:pt x="221" y="35"/>
                      <a:pt x="221" y="34"/>
                      <a:pt x="221" y="33"/>
                    </a:cubicBezTo>
                    <a:cubicBezTo>
                      <a:pt x="221" y="33"/>
                      <a:pt x="221" y="32"/>
                      <a:pt x="221" y="32"/>
                    </a:cubicBezTo>
                    <a:cubicBezTo>
                      <a:pt x="220" y="31"/>
                      <a:pt x="219" y="31"/>
                      <a:pt x="217" y="31"/>
                    </a:cubicBezTo>
                    <a:cubicBezTo>
                      <a:pt x="216" y="31"/>
                      <a:pt x="215" y="31"/>
                      <a:pt x="214" y="31"/>
                    </a:cubicBezTo>
                    <a:cubicBezTo>
                      <a:pt x="213" y="31"/>
                      <a:pt x="212" y="30"/>
                      <a:pt x="211" y="29"/>
                    </a:cubicBezTo>
                    <a:cubicBezTo>
                      <a:pt x="210" y="28"/>
                      <a:pt x="209" y="26"/>
                      <a:pt x="208" y="26"/>
                    </a:cubicBezTo>
                    <a:cubicBezTo>
                      <a:pt x="206" y="26"/>
                      <a:pt x="205" y="26"/>
                      <a:pt x="204" y="26"/>
                    </a:cubicBezTo>
                    <a:cubicBezTo>
                      <a:pt x="203" y="26"/>
                      <a:pt x="202" y="26"/>
                      <a:pt x="201" y="26"/>
                    </a:cubicBezTo>
                    <a:cubicBezTo>
                      <a:pt x="200" y="26"/>
                      <a:pt x="199" y="26"/>
                      <a:pt x="198" y="25"/>
                    </a:cubicBezTo>
                    <a:cubicBezTo>
                      <a:pt x="196" y="25"/>
                      <a:pt x="195" y="24"/>
                      <a:pt x="193" y="24"/>
                    </a:cubicBezTo>
                    <a:cubicBezTo>
                      <a:pt x="191" y="25"/>
                      <a:pt x="190" y="25"/>
                      <a:pt x="188" y="25"/>
                    </a:cubicBezTo>
                    <a:cubicBezTo>
                      <a:pt x="186" y="26"/>
                      <a:pt x="185" y="26"/>
                      <a:pt x="184" y="27"/>
                    </a:cubicBezTo>
                    <a:cubicBezTo>
                      <a:pt x="183" y="27"/>
                      <a:pt x="183" y="27"/>
                      <a:pt x="182" y="28"/>
                    </a:cubicBezTo>
                    <a:cubicBezTo>
                      <a:pt x="180" y="28"/>
                      <a:pt x="179" y="28"/>
                      <a:pt x="178" y="29"/>
                    </a:cubicBezTo>
                    <a:cubicBezTo>
                      <a:pt x="177" y="30"/>
                      <a:pt x="169" y="27"/>
                      <a:pt x="164" y="26"/>
                    </a:cubicBezTo>
                    <a:cubicBezTo>
                      <a:pt x="163" y="25"/>
                      <a:pt x="163" y="25"/>
                      <a:pt x="162" y="25"/>
                    </a:cubicBezTo>
                    <a:cubicBezTo>
                      <a:pt x="161" y="25"/>
                      <a:pt x="160" y="24"/>
                      <a:pt x="160" y="23"/>
                    </a:cubicBezTo>
                    <a:cubicBezTo>
                      <a:pt x="159" y="22"/>
                      <a:pt x="159" y="22"/>
                      <a:pt x="159" y="22"/>
                    </a:cubicBezTo>
                    <a:cubicBezTo>
                      <a:pt x="159" y="22"/>
                      <a:pt x="158" y="21"/>
                      <a:pt x="158" y="19"/>
                    </a:cubicBezTo>
                    <a:cubicBezTo>
                      <a:pt x="158" y="18"/>
                      <a:pt x="157" y="16"/>
                      <a:pt x="157" y="15"/>
                    </a:cubicBezTo>
                    <a:cubicBezTo>
                      <a:pt x="157" y="14"/>
                      <a:pt x="158" y="14"/>
                      <a:pt x="158" y="13"/>
                    </a:cubicBezTo>
                    <a:cubicBezTo>
                      <a:pt x="158" y="13"/>
                      <a:pt x="158" y="12"/>
                      <a:pt x="158" y="12"/>
                    </a:cubicBezTo>
                    <a:cubicBezTo>
                      <a:pt x="158" y="12"/>
                      <a:pt x="155" y="10"/>
                      <a:pt x="151" y="9"/>
                    </a:cubicBezTo>
                    <a:cubicBezTo>
                      <a:pt x="147" y="8"/>
                      <a:pt x="142" y="7"/>
                      <a:pt x="141" y="7"/>
                    </a:cubicBezTo>
                    <a:cubicBezTo>
                      <a:pt x="139" y="7"/>
                      <a:pt x="137" y="6"/>
                      <a:pt x="135" y="6"/>
                    </a:cubicBezTo>
                    <a:cubicBezTo>
                      <a:pt x="134" y="5"/>
                      <a:pt x="133" y="5"/>
                      <a:pt x="132" y="5"/>
                    </a:cubicBezTo>
                    <a:cubicBezTo>
                      <a:pt x="131" y="5"/>
                      <a:pt x="124" y="1"/>
                      <a:pt x="122" y="0"/>
                    </a:cubicBezTo>
                    <a:cubicBezTo>
                      <a:pt x="121" y="1"/>
                      <a:pt x="116" y="6"/>
                      <a:pt x="115" y="7"/>
                    </a:cubicBezTo>
                    <a:cubicBezTo>
                      <a:pt x="115" y="7"/>
                      <a:pt x="115" y="7"/>
                      <a:pt x="115" y="8"/>
                    </a:cubicBezTo>
                    <a:cubicBezTo>
                      <a:pt x="115" y="8"/>
                      <a:pt x="115" y="9"/>
                      <a:pt x="115" y="9"/>
                    </a:cubicBezTo>
                    <a:cubicBezTo>
                      <a:pt x="115" y="10"/>
                      <a:pt x="114" y="10"/>
                      <a:pt x="114" y="10"/>
                    </a:cubicBezTo>
                    <a:cubicBezTo>
                      <a:pt x="113" y="10"/>
                      <a:pt x="113" y="10"/>
                      <a:pt x="113" y="10"/>
                    </a:cubicBezTo>
                    <a:cubicBezTo>
                      <a:pt x="113" y="10"/>
                      <a:pt x="112" y="12"/>
                      <a:pt x="112" y="13"/>
                    </a:cubicBezTo>
                    <a:cubicBezTo>
                      <a:pt x="111" y="14"/>
                      <a:pt x="111" y="15"/>
                      <a:pt x="111" y="16"/>
                    </a:cubicBezTo>
                    <a:cubicBezTo>
                      <a:pt x="111" y="16"/>
                      <a:pt x="112" y="18"/>
                      <a:pt x="112" y="19"/>
                    </a:cubicBezTo>
                    <a:cubicBezTo>
                      <a:pt x="112" y="20"/>
                      <a:pt x="113" y="21"/>
                      <a:pt x="113" y="21"/>
                    </a:cubicBezTo>
                    <a:cubicBezTo>
                      <a:pt x="113" y="22"/>
                      <a:pt x="114" y="22"/>
                      <a:pt x="114" y="22"/>
                    </a:cubicBezTo>
                    <a:cubicBezTo>
                      <a:pt x="115" y="22"/>
                      <a:pt x="116" y="23"/>
                      <a:pt x="116" y="23"/>
                    </a:cubicBezTo>
                    <a:cubicBezTo>
                      <a:pt x="116" y="24"/>
                      <a:pt x="115" y="26"/>
                      <a:pt x="114" y="28"/>
                    </a:cubicBezTo>
                    <a:cubicBezTo>
                      <a:pt x="114" y="29"/>
                      <a:pt x="113" y="30"/>
                      <a:pt x="113" y="30"/>
                    </a:cubicBezTo>
                    <a:cubicBezTo>
                      <a:pt x="112" y="30"/>
                      <a:pt x="112" y="30"/>
                      <a:pt x="112" y="31"/>
                    </a:cubicBezTo>
                    <a:cubicBezTo>
                      <a:pt x="110" y="31"/>
                      <a:pt x="108" y="32"/>
                      <a:pt x="107" y="32"/>
                    </a:cubicBezTo>
                    <a:cubicBezTo>
                      <a:pt x="107" y="32"/>
                      <a:pt x="106" y="33"/>
                      <a:pt x="106" y="34"/>
                    </a:cubicBezTo>
                    <a:cubicBezTo>
                      <a:pt x="105" y="34"/>
                      <a:pt x="105" y="35"/>
                      <a:pt x="104" y="35"/>
                    </a:cubicBezTo>
                    <a:cubicBezTo>
                      <a:pt x="104" y="35"/>
                      <a:pt x="103" y="35"/>
                      <a:pt x="102" y="34"/>
                    </a:cubicBezTo>
                    <a:cubicBezTo>
                      <a:pt x="102" y="34"/>
                      <a:pt x="102" y="34"/>
                      <a:pt x="102" y="34"/>
                    </a:cubicBezTo>
                    <a:cubicBezTo>
                      <a:pt x="101" y="34"/>
                      <a:pt x="96" y="33"/>
                      <a:pt x="93" y="32"/>
                    </a:cubicBezTo>
                    <a:cubicBezTo>
                      <a:pt x="90" y="31"/>
                      <a:pt x="89" y="31"/>
                      <a:pt x="88" y="31"/>
                    </a:cubicBezTo>
                    <a:cubicBezTo>
                      <a:pt x="88" y="31"/>
                      <a:pt x="87" y="31"/>
                      <a:pt x="87" y="31"/>
                    </a:cubicBezTo>
                    <a:cubicBezTo>
                      <a:pt x="86" y="32"/>
                      <a:pt x="85" y="32"/>
                      <a:pt x="85" y="32"/>
                    </a:cubicBezTo>
                    <a:cubicBezTo>
                      <a:pt x="84" y="33"/>
                      <a:pt x="82" y="33"/>
                      <a:pt x="81" y="32"/>
                    </a:cubicBezTo>
                    <a:cubicBezTo>
                      <a:pt x="78" y="32"/>
                      <a:pt x="75" y="31"/>
                      <a:pt x="74" y="31"/>
                    </a:cubicBezTo>
                    <a:cubicBezTo>
                      <a:pt x="74" y="30"/>
                      <a:pt x="72" y="27"/>
                      <a:pt x="72" y="25"/>
                    </a:cubicBezTo>
                    <a:cubicBezTo>
                      <a:pt x="71" y="24"/>
                      <a:pt x="71" y="23"/>
                      <a:pt x="71" y="23"/>
                    </a:cubicBezTo>
                    <a:cubicBezTo>
                      <a:pt x="71" y="23"/>
                      <a:pt x="68" y="23"/>
                      <a:pt x="66" y="23"/>
                    </a:cubicBezTo>
                    <a:cubicBezTo>
                      <a:pt x="64" y="22"/>
                      <a:pt x="62" y="22"/>
                      <a:pt x="61" y="22"/>
                    </a:cubicBezTo>
                    <a:cubicBezTo>
                      <a:pt x="60" y="22"/>
                      <a:pt x="58" y="21"/>
                      <a:pt x="57" y="20"/>
                    </a:cubicBezTo>
                    <a:cubicBezTo>
                      <a:pt x="57" y="20"/>
                      <a:pt x="56" y="20"/>
                      <a:pt x="56" y="20"/>
                    </a:cubicBezTo>
                    <a:cubicBezTo>
                      <a:pt x="56" y="20"/>
                      <a:pt x="53" y="19"/>
                      <a:pt x="52" y="19"/>
                    </a:cubicBezTo>
                    <a:cubicBezTo>
                      <a:pt x="51" y="19"/>
                      <a:pt x="50" y="18"/>
                      <a:pt x="50" y="18"/>
                    </a:cubicBezTo>
                    <a:cubicBezTo>
                      <a:pt x="50" y="18"/>
                      <a:pt x="50" y="18"/>
                      <a:pt x="50" y="18"/>
                    </a:cubicBezTo>
                    <a:cubicBezTo>
                      <a:pt x="50" y="19"/>
                      <a:pt x="50" y="19"/>
                      <a:pt x="49" y="19"/>
                    </a:cubicBezTo>
                    <a:cubicBezTo>
                      <a:pt x="49" y="20"/>
                      <a:pt x="49" y="21"/>
                      <a:pt x="48" y="21"/>
                    </a:cubicBezTo>
                    <a:cubicBezTo>
                      <a:pt x="48" y="21"/>
                      <a:pt x="47" y="21"/>
                      <a:pt x="46" y="21"/>
                    </a:cubicBezTo>
                    <a:cubicBezTo>
                      <a:pt x="45" y="21"/>
                      <a:pt x="44" y="21"/>
                      <a:pt x="42" y="22"/>
                    </a:cubicBezTo>
                    <a:cubicBezTo>
                      <a:pt x="40" y="22"/>
                      <a:pt x="38" y="23"/>
                      <a:pt x="36" y="24"/>
                    </a:cubicBezTo>
                    <a:cubicBezTo>
                      <a:pt x="33" y="26"/>
                      <a:pt x="30" y="27"/>
                      <a:pt x="29" y="28"/>
                    </a:cubicBezTo>
                    <a:cubicBezTo>
                      <a:pt x="27" y="29"/>
                      <a:pt x="25" y="31"/>
                      <a:pt x="24" y="31"/>
                    </a:cubicBezTo>
                    <a:cubicBezTo>
                      <a:pt x="23" y="31"/>
                      <a:pt x="23" y="31"/>
                      <a:pt x="23" y="31"/>
                    </a:cubicBezTo>
                    <a:cubicBezTo>
                      <a:pt x="23" y="31"/>
                      <a:pt x="23" y="31"/>
                      <a:pt x="23" y="31"/>
                    </a:cubicBezTo>
                    <a:cubicBezTo>
                      <a:pt x="23" y="32"/>
                      <a:pt x="22" y="32"/>
                      <a:pt x="22" y="32"/>
                    </a:cubicBezTo>
                    <a:cubicBezTo>
                      <a:pt x="21" y="32"/>
                      <a:pt x="20" y="32"/>
                      <a:pt x="20" y="32"/>
                    </a:cubicBezTo>
                    <a:cubicBezTo>
                      <a:pt x="20" y="33"/>
                      <a:pt x="20" y="33"/>
                      <a:pt x="20" y="33"/>
                    </a:cubicBezTo>
                    <a:cubicBezTo>
                      <a:pt x="20" y="33"/>
                      <a:pt x="20" y="33"/>
                      <a:pt x="20" y="33"/>
                    </a:cubicBezTo>
                    <a:cubicBezTo>
                      <a:pt x="20" y="33"/>
                      <a:pt x="20" y="34"/>
                      <a:pt x="20" y="34"/>
                    </a:cubicBezTo>
                    <a:cubicBezTo>
                      <a:pt x="20" y="35"/>
                      <a:pt x="18" y="36"/>
                      <a:pt x="17" y="37"/>
                    </a:cubicBezTo>
                    <a:cubicBezTo>
                      <a:pt x="16" y="37"/>
                      <a:pt x="15" y="38"/>
                      <a:pt x="14" y="38"/>
                    </a:cubicBezTo>
                    <a:cubicBezTo>
                      <a:pt x="14" y="38"/>
                      <a:pt x="13" y="38"/>
                      <a:pt x="12" y="38"/>
                    </a:cubicBezTo>
                    <a:cubicBezTo>
                      <a:pt x="10" y="38"/>
                      <a:pt x="5" y="39"/>
                      <a:pt x="4" y="39"/>
                    </a:cubicBezTo>
                    <a:cubicBezTo>
                      <a:pt x="4" y="39"/>
                      <a:pt x="4" y="40"/>
                      <a:pt x="4" y="40"/>
                    </a:cubicBezTo>
                    <a:cubicBezTo>
                      <a:pt x="4" y="41"/>
                      <a:pt x="3" y="41"/>
                      <a:pt x="3" y="42"/>
                    </a:cubicBezTo>
                    <a:cubicBezTo>
                      <a:pt x="3" y="42"/>
                      <a:pt x="2" y="42"/>
                      <a:pt x="0" y="43"/>
                    </a:cubicBezTo>
                    <a:cubicBezTo>
                      <a:pt x="0" y="43"/>
                      <a:pt x="0" y="43"/>
                      <a:pt x="0" y="44"/>
                    </a:cubicBezTo>
                    <a:cubicBezTo>
                      <a:pt x="0" y="45"/>
                      <a:pt x="0" y="46"/>
                      <a:pt x="0" y="46"/>
                    </a:cubicBezTo>
                    <a:cubicBezTo>
                      <a:pt x="0" y="46"/>
                      <a:pt x="0" y="47"/>
                      <a:pt x="1" y="47"/>
                    </a:cubicBezTo>
                    <a:cubicBezTo>
                      <a:pt x="2" y="48"/>
                      <a:pt x="3" y="49"/>
                      <a:pt x="3" y="49"/>
                    </a:cubicBezTo>
                    <a:cubicBezTo>
                      <a:pt x="3" y="50"/>
                      <a:pt x="3" y="50"/>
                      <a:pt x="3" y="51"/>
                    </a:cubicBezTo>
                    <a:cubicBezTo>
                      <a:pt x="3" y="51"/>
                      <a:pt x="3" y="51"/>
                      <a:pt x="3" y="51"/>
                    </a:cubicBezTo>
                    <a:cubicBezTo>
                      <a:pt x="3" y="51"/>
                      <a:pt x="4" y="52"/>
                      <a:pt x="5" y="52"/>
                    </a:cubicBezTo>
                    <a:cubicBezTo>
                      <a:pt x="6" y="53"/>
                      <a:pt x="8" y="53"/>
                      <a:pt x="8" y="54"/>
                    </a:cubicBezTo>
                    <a:cubicBezTo>
                      <a:pt x="8" y="54"/>
                      <a:pt x="8" y="54"/>
                      <a:pt x="9" y="54"/>
                    </a:cubicBezTo>
                    <a:cubicBezTo>
                      <a:pt x="9" y="55"/>
                      <a:pt x="10" y="56"/>
                      <a:pt x="11" y="57"/>
                    </a:cubicBezTo>
                    <a:cubicBezTo>
                      <a:pt x="11" y="57"/>
                      <a:pt x="11" y="57"/>
                      <a:pt x="11" y="57"/>
                    </a:cubicBezTo>
                    <a:cubicBezTo>
                      <a:pt x="12" y="58"/>
                      <a:pt x="13" y="58"/>
                      <a:pt x="14" y="58"/>
                    </a:cubicBezTo>
                    <a:cubicBezTo>
                      <a:pt x="15" y="58"/>
                      <a:pt x="15" y="58"/>
                      <a:pt x="16" y="58"/>
                    </a:cubicBezTo>
                    <a:cubicBezTo>
                      <a:pt x="17" y="58"/>
                      <a:pt x="18" y="58"/>
                      <a:pt x="19" y="58"/>
                    </a:cubicBezTo>
                    <a:cubicBezTo>
                      <a:pt x="19" y="59"/>
                      <a:pt x="19" y="59"/>
                      <a:pt x="19" y="59"/>
                    </a:cubicBezTo>
                    <a:cubicBezTo>
                      <a:pt x="20" y="59"/>
                      <a:pt x="20" y="60"/>
                      <a:pt x="21" y="60"/>
                    </a:cubicBezTo>
                    <a:cubicBezTo>
                      <a:pt x="21" y="60"/>
                      <a:pt x="22" y="60"/>
                      <a:pt x="23" y="61"/>
                    </a:cubicBezTo>
                    <a:cubicBezTo>
                      <a:pt x="24" y="61"/>
                      <a:pt x="24" y="61"/>
                      <a:pt x="25" y="61"/>
                    </a:cubicBezTo>
                    <a:cubicBezTo>
                      <a:pt x="25" y="61"/>
                      <a:pt x="26" y="61"/>
                      <a:pt x="27" y="62"/>
                    </a:cubicBezTo>
                    <a:cubicBezTo>
                      <a:pt x="27" y="62"/>
                      <a:pt x="28" y="63"/>
                      <a:pt x="28" y="64"/>
                    </a:cubicBezTo>
                    <a:cubicBezTo>
                      <a:pt x="28" y="64"/>
                      <a:pt x="28" y="64"/>
                      <a:pt x="28" y="64"/>
                    </a:cubicBezTo>
                    <a:cubicBezTo>
                      <a:pt x="29" y="65"/>
                      <a:pt x="29" y="65"/>
                      <a:pt x="29" y="66"/>
                    </a:cubicBezTo>
                    <a:cubicBezTo>
                      <a:pt x="29" y="67"/>
                      <a:pt x="30" y="68"/>
                      <a:pt x="30" y="69"/>
                    </a:cubicBezTo>
                    <a:cubicBezTo>
                      <a:pt x="31" y="70"/>
                      <a:pt x="31" y="71"/>
                      <a:pt x="32" y="73"/>
                    </a:cubicBezTo>
                    <a:cubicBezTo>
                      <a:pt x="34" y="75"/>
                      <a:pt x="35" y="76"/>
                      <a:pt x="35" y="77"/>
                    </a:cubicBezTo>
                    <a:cubicBezTo>
                      <a:pt x="35" y="77"/>
                      <a:pt x="35" y="78"/>
                      <a:pt x="35" y="78"/>
                    </a:cubicBezTo>
                    <a:cubicBezTo>
                      <a:pt x="35" y="80"/>
                      <a:pt x="35" y="85"/>
                      <a:pt x="34" y="87"/>
                    </a:cubicBezTo>
                    <a:cubicBezTo>
                      <a:pt x="34" y="88"/>
                      <a:pt x="34" y="89"/>
                      <a:pt x="33" y="90"/>
                    </a:cubicBezTo>
                    <a:cubicBezTo>
                      <a:pt x="32" y="91"/>
                      <a:pt x="31" y="93"/>
                      <a:pt x="31" y="93"/>
                    </a:cubicBezTo>
                    <a:cubicBezTo>
                      <a:pt x="31" y="93"/>
                      <a:pt x="31" y="94"/>
                      <a:pt x="31" y="94"/>
                    </a:cubicBezTo>
                    <a:cubicBezTo>
                      <a:pt x="31" y="95"/>
                      <a:pt x="31" y="97"/>
                      <a:pt x="33" y="97"/>
                    </a:cubicBezTo>
                    <a:cubicBezTo>
                      <a:pt x="34" y="98"/>
                      <a:pt x="37" y="98"/>
                      <a:pt x="41" y="99"/>
                    </a:cubicBezTo>
                    <a:cubicBezTo>
                      <a:pt x="44" y="99"/>
                      <a:pt x="47" y="100"/>
                      <a:pt x="48" y="100"/>
                    </a:cubicBezTo>
                    <a:cubicBezTo>
                      <a:pt x="50" y="100"/>
                      <a:pt x="54" y="100"/>
                      <a:pt x="57" y="100"/>
                    </a:cubicBezTo>
                    <a:cubicBezTo>
                      <a:pt x="60" y="100"/>
                      <a:pt x="62" y="100"/>
                      <a:pt x="62" y="101"/>
                    </a:cubicBezTo>
                    <a:cubicBezTo>
                      <a:pt x="62" y="101"/>
                      <a:pt x="62" y="101"/>
                      <a:pt x="62" y="101"/>
                    </a:cubicBezTo>
                    <a:cubicBezTo>
                      <a:pt x="63" y="101"/>
                      <a:pt x="65" y="102"/>
                      <a:pt x="68" y="104"/>
                    </a:cubicBezTo>
                    <a:cubicBezTo>
                      <a:pt x="72" y="106"/>
                      <a:pt x="77" y="109"/>
                      <a:pt x="78" y="110"/>
                    </a:cubicBezTo>
                    <a:cubicBezTo>
                      <a:pt x="78" y="110"/>
                      <a:pt x="80" y="110"/>
                      <a:pt x="81" y="109"/>
                    </a:cubicBezTo>
                    <a:cubicBezTo>
                      <a:pt x="83" y="109"/>
                      <a:pt x="84" y="109"/>
                      <a:pt x="84" y="110"/>
                    </a:cubicBezTo>
                    <a:cubicBezTo>
                      <a:pt x="84" y="110"/>
                      <a:pt x="84" y="111"/>
                      <a:pt x="83" y="112"/>
                    </a:cubicBezTo>
                    <a:cubicBezTo>
                      <a:pt x="83" y="113"/>
                      <a:pt x="82" y="114"/>
                      <a:pt x="82" y="114"/>
                    </a:cubicBezTo>
                    <a:cubicBezTo>
                      <a:pt x="82" y="114"/>
                      <a:pt x="83" y="114"/>
                      <a:pt x="83" y="114"/>
                    </a:cubicBezTo>
                    <a:cubicBezTo>
                      <a:pt x="84" y="115"/>
                      <a:pt x="85" y="116"/>
                      <a:pt x="86" y="117"/>
                    </a:cubicBezTo>
                    <a:cubicBezTo>
                      <a:pt x="86" y="117"/>
                      <a:pt x="86" y="117"/>
                      <a:pt x="86" y="117"/>
                    </a:cubicBezTo>
                    <a:cubicBezTo>
                      <a:pt x="86" y="117"/>
                      <a:pt x="86" y="117"/>
                      <a:pt x="86" y="117"/>
                    </a:cubicBezTo>
                    <a:cubicBezTo>
                      <a:pt x="86" y="117"/>
                      <a:pt x="86" y="117"/>
                      <a:pt x="86" y="117"/>
                    </a:cubicBezTo>
                    <a:cubicBezTo>
                      <a:pt x="86" y="119"/>
                      <a:pt x="88" y="123"/>
                      <a:pt x="89" y="124"/>
                    </a:cubicBezTo>
                    <a:cubicBezTo>
                      <a:pt x="90" y="125"/>
                      <a:pt x="90" y="126"/>
                      <a:pt x="91" y="127"/>
                    </a:cubicBezTo>
                    <a:cubicBezTo>
                      <a:pt x="92" y="128"/>
                      <a:pt x="94" y="129"/>
                      <a:pt x="94" y="129"/>
                    </a:cubicBezTo>
                    <a:cubicBezTo>
                      <a:pt x="94" y="130"/>
                      <a:pt x="93" y="130"/>
                      <a:pt x="93" y="131"/>
                    </a:cubicBezTo>
                    <a:cubicBezTo>
                      <a:pt x="93" y="131"/>
                      <a:pt x="93" y="131"/>
                      <a:pt x="93" y="132"/>
                    </a:cubicBezTo>
                    <a:cubicBezTo>
                      <a:pt x="93" y="132"/>
                      <a:pt x="93" y="132"/>
                      <a:pt x="93" y="132"/>
                    </a:cubicBezTo>
                    <a:cubicBezTo>
                      <a:pt x="93" y="132"/>
                      <a:pt x="94" y="132"/>
                      <a:pt x="95" y="131"/>
                    </a:cubicBezTo>
                    <a:cubicBezTo>
                      <a:pt x="97" y="131"/>
                      <a:pt x="99" y="130"/>
                      <a:pt x="102" y="130"/>
                    </a:cubicBezTo>
                    <a:cubicBezTo>
                      <a:pt x="105" y="131"/>
                      <a:pt x="111" y="131"/>
                      <a:pt x="115" y="132"/>
                    </a:cubicBezTo>
                    <a:cubicBezTo>
                      <a:pt x="116" y="132"/>
                      <a:pt x="117" y="132"/>
                      <a:pt x="117" y="132"/>
                    </a:cubicBezTo>
                    <a:cubicBezTo>
                      <a:pt x="118" y="132"/>
                      <a:pt x="118" y="132"/>
                      <a:pt x="119" y="132"/>
                    </a:cubicBezTo>
                    <a:cubicBezTo>
                      <a:pt x="122" y="133"/>
                      <a:pt x="125" y="133"/>
                      <a:pt x="127" y="132"/>
                    </a:cubicBezTo>
                    <a:cubicBezTo>
                      <a:pt x="128" y="132"/>
                      <a:pt x="129" y="132"/>
                      <a:pt x="129" y="132"/>
                    </a:cubicBezTo>
                    <a:cubicBezTo>
                      <a:pt x="130" y="131"/>
                      <a:pt x="130" y="131"/>
                      <a:pt x="133" y="131"/>
                    </a:cubicBezTo>
                    <a:cubicBezTo>
                      <a:pt x="135" y="131"/>
                      <a:pt x="140" y="132"/>
                      <a:pt x="144" y="132"/>
                    </a:cubicBezTo>
                    <a:cubicBezTo>
                      <a:pt x="149" y="133"/>
                      <a:pt x="153" y="134"/>
                      <a:pt x="153" y="134"/>
                    </a:cubicBezTo>
                    <a:cubicBezTo>
                      <a:pt x="154" y="135"/>
                      <a:pt x="154" y="136"/>
                      <a:pt x="155" y="137"/>
                    </a:cubicBezTo>
                    <a:cubicBezTo>
                      <a:pt x="155" y="138"/>
                      <a:pt x="156" y="139"/>
                      <a:pt x="157" y="139"/>
                    </a:cubicBezTo>
                    <a:cubicBezTo>
                      <a:pt x="158" y="140"/>
                      <a:pt x="160" y="140"/>
                      <a:pt x="162" y="140"/>
                    </a:cubicBezTo>
                    <a:cubicBezTo>
                      <a:pt x="164" y="140"/>
                      <a:pt x="167" y="141"/>
                      <a:pt x="169" y="141"/>
                    </a:cubicBezTo>
                    <a:cubicBezTo>
                      <a:pt x="170" y="142"/>
                      <a:pt x="171" y="142"/>
                      <a:pt x="171" y="142"/>
                    </a:cubicBezTo>
                    <a:cubicBezTo>
                      <a:pt x="173" y="143"/>
                      <a:pt x="175" y="144"/>
                      <a:pt x="176" y="144"/>
                    </a:cubicBezTo>
                    <a:cubicBezTo>
                      <a:pt x="177" y="144"/>
                      <a:pt x="178" y="143"/>
                      <a:pt x="178" y="143"/>
                    </a:cubicBezTo>
                    <a:cubicBezTo>
                      <a:pt x="179" y="143"/>
                      <a:pt x="180" y="142"/>
                      <a:pt x="182" y="142"/>
                    </a:cubicBezTo>
                    <a:cubicBezTo>
                      <a:pt x="183" y="142"/>
                      <a:pt x="184" y="143"/>
                      <a:pt x="184" y="144"/>
                    </a:cubicBezTo>
                    <a:cubicBezTo>
                      <a:pt x="184" y="145"/>
                      <a:pt x="185" y="145"/>
                      <a:pt x="185" y="146"/>
                    </a:cubicBezTo>
                    <a:cubicBezTo>
                      <a:pt x="186" y="146"/>
                      <a:pt x="186" y="146"/>
                      <a:pt x="186" y="146"/>
                    </a:cubicBezTo>
                    <a:cubicBezTo>
                      <a:pt x="187" y="146"/>
                      <a:pt x="188" y="146"/>
                      <a:pt x="189" y="146"/>
                    </a:cubicBezTo>
                    <a:cubicBezTo>
                      <a:pt x="190" y="146"/>
                      <a:pt x="190" y="146"/>
                      <a:pt x="191" y="145"/>
                    </a:cubicBezTo>
                    <a:cubicBezTo>
                      <a:pt x="191" y="145"/>
                      <a:pt x="191" y="145"/>
                      <a:pt x="191" y="145"/>
                    </a:cubicBezTo>
                    <a:cubicBezTo>
                      <a:pt x="191" y="145"/>
                      <a:pt x="191" y="145"/>
                      <a:pt x="193" y="144"/>
                    </a:cubicBezTo>
                    <a:cubicBezTo>
                      <a:pt x="195" y="143"/>
                      <a:pt x="199" y="141"/>
                      <a:pt x="202" y="140"/>
                    </a:cubicBezTo>
                    <a:cubicBezTo>
                      <a:pt x="206" y="138"/>
                      <a:pt x="209" y="137"/>
                      <a:pt x="210" y="137"/>
                    </a:cubicBezTo>
                    <a:cubicBezTo>
                      <a:pt x="211" y="137"/>
                      <a:pt x="215" y="136"/>
                      <a:pt x="219" y="136"/>
                    </a:cubicBezTo>
                    <a:cubicBezTo>
                      <a:pt x="227" y="136"/>
                      <a:pt x="236" y="135"/>
                      <a:pt x="238" y="135"/>
                    </a:cubicBezTo>
                    <a:cubicBezTo>
                      <a:pt x="239" y="134"/>
                      <a:pt x="243" y="133"/>
                      <a:pt x="245" y="132"/>
                    </a:cubicBezTo>
                    <a:cubicBezTo>
                      <a:pt x="247" y="132"/>
                      <a:pt x="248" y="131"/>
                      <a:pt x="249" y="130"/>
                    </a:cubicBezTo>
                    <a:cubicBezTo>
                      <a:pt x="249" y="130"/>
                      <a:pt x="249" y="129"/>
                      <a:pt x="250" y="128"/>
                    </a:cubicBezTo>
                    <a:cubicBezTo>
                      <a:pt x="250" y="128"/>
                      <a:pt x="250" y="128"/>
                      <a:pt x="250" y="128"/>
                    </a:cubicBezTo>
                    <a:cubicBezTo>
                      <a:pt x="251" y="126"/>
                      <a:pt x="252" y="124"/>
                      <a:pt x="254" y="122"/>
                    </a:cubicBezTo>
                    <a:cubicBezTo>
                      <a:pt x="257" y="121"/>
                      <a:pt x="257" y="121"/>
                      <a:pt x="258" y="122"/>
                    </a:cubicBezTo>
                    <a:cubicBezTo>
                      <a:pt x="258" y="122"/>
                      <a:pt x="258" y="122"/>
                      <a:pt x="259" y="121"/>
                    </a:cubicBezTo>
                    <a:cubicBezTo>
                      <a:pt x="260" y="121"/>
                      <a:pt x="261" y="120"/>
                      <a:pt x="262" y="120"/>
                    </a:cubicBezTo>
                    <a:cubicBezTo>
                      <a:pt x="264" y="120"/>
                      <a:pt x="265" y="119"/>
                      <a:pt x="265" y="118"/>
                    </a:cubicBezTo>
                    <a:cubicBezTo>
                      <a:pt x="265" y="117"/>
                      <a:pt x="264" y="115"/>
                      <a:pt x="262" y="113"/>
                    </a:cubicBezTo>
                    <a:cubicBezTo>
                      <a:pt x="260" y="111"/>
                      <a:pt x="259" y="110"/>
                      <a:pt x="259" y="108"/>
                    </a:cubicBezTo>
                    <a:cubicBezTo>
                      <a:pt x="259" y="107"/>
                      <a:pt x="260" y="106"/>
                      <a:pt x="260" y="105"/>
                    </a:cubicBezTo>
                    <a:cubicBezTo>
                      <a:pt x="260" y="104"/>
                      <a:pt x="261" y="103"/>
                      <a:pt x="262" y="102"/>
                    </a:cubicBezTo>
                    <a:cubicBezTo>
                      <a:pt x="262" y="102"/>
                      <a:pt x="262" y="101"/>
                      <a:pt x="263" y="101"/>
                    </a:cubicBezTo>
                    <a:cubicBezTo>
                      <a:pt x="264" y="100"/>
                      <a:pt x="265" y="99"/>
                      <a:pt x="266" y="98"/>
                    </a:cubicBezTo>
                    <a:cubicBezTo>
                      <a:pt x="267" y="98"/>
                      <a:pt x="268" y="98"/>
                      <a:pt x="269" y="98"/>
                    </a:cubicBezTo>
                    <a:cubicBezTo>
                      <a:pt x="270" y="98"/>
                      <a:pt x="271" y="99"/>
                      <a:pt x="273" y="99"/>
                    </a:cubicBezTo>
                    <a:cubicBezTo>
                      <a:pt x="274" y="100"/>
                      <a:pt x="276" y="101"/>
                      <a:pt x="277" y="102"/>
                    </a:cubicBezTo>
                    <a:cubicBezTo>
                      <a:pt x="278" y="102"/>
                      <a:pt x="279" y="103"/>
                      <a:pt x="280" y="103"/>
                    </a:cubicBezTo>
                    <a:cubicBezTo>
                      <a:pt x="281" y="103"/>
                      <a:pt x="281" y="103"/>
                      <a:pt x="282" y="103"/>
                    </a:cubicBezTo>
                    <a:cubicBezTo>
                      <a:pt x="283" y="104"/>
                      <a:pt x="284" y="104"/>
                      <a:pt x="285" y="103"/>
                    </a:cubicBezTo>
                    <a:cubicBezTo>
                      <a:pt x="287" y="103"/>
                      <a:pt x="289" y="100"/>
                      <a:pt x="291" y="98"/>
                    </a:cubicBezTo>
                    <a:cubicBezTo>
                      <a:pt x="293" y="96"/>
                      <a:pt x="295" y="94"/>
                      <a:pt x="296" y="94"/>
                    </a:cubicBezTo>
                    <a:cubicBezTo>
                      <a:pt x="297" y="94"/>
                      <a:pt x="299" y="94"/>
                      <a:pt x="302" y="94"/>
                    </a:cubicBezTo>
                    <a:cubicBezTo>
                      <a:pt x="303" y="94"/>
                      <a:pt x="305" y="94"/>
                      <a:pt x="306" y="94"/>
                    </a:cubicBezTo>
                    <a:cubicBezTo>
                      <a:pt x="308" y="93"/>
                      <a:pt x="309" y="93"/>
                      <a:pt x="311" y="92"/>
                    </a:cubicBezTo>
                    <a:cubicBezTo>
                      <a:pt x="312" y="91"/>
                      <a:pt x="313" y="91"/>
                      <a:pt x="313" y="90"/>
                    </a:cubicBezTo>
                    <a:cubicBezTo>
                      <a:pt x="313" y="90"/>
                      <a:pt x="313" y="89"/>
                      <a:pt x="313" y="89"/>
                    </a:cubicBezTo>
                    <a:cubicBezTo>
                      <a:pt x="313" y="89"/>
                      <a:pt x="313" y="89"/>
                      <a:pt x="313" y="89"/>
                    </a:cubicBezTo>
                    <a:cubicBezTo>
                      <a:pt x="313" y="87"/>
                      <a:pt x="313" y="86"/>
                      <a:pt x="314" y="86"/>
                    </a:cubicBezTo>
                    <a:cubicBezTo>
                      <a:pt x="314" y="85"/>
                      <a:pt x="315" y="84"/>
                      <a:pt x="315" y="84"/>
                    </a:cubicBezTo>
                    <a:cubicBezTo>
                      <a:pt x="316" y="83"/>
                      <a:pt x="317" y="82"/>
                      <a:pt x="318" y="82"/>
                    </a:cubicBezTo>
                    <a:cubicBezTo>
                      <a:pt x="319" y="82"/>
                      <a:pt x="319" y="81"/>
                      <a:pt x="320" y="81"/>
                    </a:cubicBezTo>
                    <a:cubicBezTo>
                      <a:pt x="320" y="81"/>
                      <a:pt x="321" y="81"/>
                      <a:pt x="321" y="81"/>
                    </a:cubicBezTo>
                    <a:cubicBezTo>
                      <a:pt x="322" y="81"/>
                      <a:pt x="322" y="81"/>
                      <a:pt x="322" y="82"/>
                    </a:cubicBezTo>
                    <a:cubicBezTo>
                      <a:pt x="323" y="82"/>
                      <a:pt x="324" y="82"/>
                      <a:pt x="327" y="81"/>
                    </a:cubicBezTo>
                    <a:cubicBezTo>
                      <a:pt x="329" y="81"/>
                      <a:pt x="330" y="80"/>
                      <a:pt x="331" y="80"/>
                    </a:cubicBezTo>
                    <a:cubicBezTo>
                      <a:pt x="333" y="79"/>
                      <a:pt x="334" y="78"/>
                      <a:pt x="338" y="77"/>
                    </a:cubicBezTo>
                    <a:cubicBezTo>
                      <a:pt x="341" y="77"/>
                      <a:pt x="343" y="77"/>
                      <a:pt x="346" y="77"/>
                    </a:cubicBezTo>
                    <a:cubicBezTo>
                      <a:pt x="348" y="77"/>
                      <a:pt x="350" y="77"/>
                      <a:pt x="351" y="77"/>
                    </a:cubicBezTo>
                    <a:cubicBezTo>
                      <a:pt x="352" y="77"/>
                      <a:pt x="352" y="77"/>
                      <a:pt x="353" y="77"/>
                    </a:cubicBezTo>
                    <a:cubicBezTo>
                      <a:pt x="353" y="77"/>
                      <a:pt x="353" y="77"/>
                      <a:pt x="353" y="77"/>
                    </a:cubicBezTo>
                    <a:cubicBezTo>
                      <a:pt x="353" y="77"/>
                      <a:pt x="353" y="77"/>
                      <a:pt x="353" y="77"/>
                    </a:cubicBezTo>
                    <a:cubicBezTo>
                      <a:pt x="353" y="77"/>
                      <a:pt x="354" y="76"/>
                      <a:pt x="354" y="76"/>
                    </a:cubicBezTo>
                    <a:cubicBezTo>
                      <a:pt x="354" y="75"/>
                      <a:pt x="354" y="74"/>
                      <a:pt x="353" y="73"/>
                    </a:cubicBezTo>
                    <a:cubicBezTo>
                      <a:pt x="353" y="72"/>
                      <a:pt x="348" y="68"/>
                      <a:pt x="344" y="65"/>
                    </a:cubicBezTo>
                    <a:cubicBezTo>
                      <a:pt x="342" y="63"/>
                      <a:pt x="340" y="61"/>
                      <a:pt x="339" y="61"/>
                    </a:cubicBezTo>
                    <a:cubicBezTo>
                      <a:pt x="338" y="61"/>
                      <a:pt x="335" y="61"/>
                      <a:pt x="333" y="61"/>
                    </a:cubicBezTo>
                    <a:cubicBezTo>
                      <a:pt x="331" y="61"/>
                      <a:pt x="330" y="61"/>
                      <a:pt x="329" y="61"/>
                    </a:cubicBezTo>
                    <a:cubicBezTo>
                      <a:pt x="329" y="61"/>
                      <a:pt x="329" y="62"/>
                      <a:pt x="329" y="62"/>
                    </a:cubicBezTo>
                    <a:cubicBezTo>
                      <a:pt x="328" y="64"/>
                      <a:pt x="328" y="65"/>
                      <a:pt x="326" y="65"/>
                    </a:cubicBezTo>
                    <a:cubicBezTo>
                      <a:pt x="325" y="65"/>
                      <a:pt x="324" y="64"/>
                      <a:pt x="323" y="63"/>
                    </a:cubicBezTo>
                    <a:cubicBezTo>
                      <a:pt x="323" y="63"/>
                      <a:pt x="323" y="63"/>
                      <a:pt x="323" y="63"/>
                    </a:cubicBezTo>
                    <a:cubicBezTo>
                      <a:pt x="322" y="62"/>
                      <a:pt x="321" y="62"/>
                      <a:pt x="320" y="62"/>
                    </a:cubicBezTo>
                    <a:cubicBezTo>
                      <a:pt x="320" y="62"/>
                      <a:pt x="318" y="62"/>
                      <a:pt x="317" y="62"/>
                    </a:cubicBezTo>
                    <a:cubicBezTo>
                      <a:pt x="315" y="62"/>
                      <a:pt x="313" y="62"/>
                      <a:pt x="313" y="63"/>
                    </a:cubicBezTo>
                    <a:cubicBezTo>
                      <a:pt x="313" y="63"/>
                      <a:pt x="313" y="63"/>
                      <a:pt x="313" y="63"/>
                    </a:cubicBezTo>
                    <a:cubicBezTo>
                      <a:pt x="313" y="64"/>
                      <a:pt x="313" y="64"/>
                      <a:pt x="312" y="65"/>
                    </a:cubicBezTo>
                    <a:cubicBezTo>
                      <a:pt x="312" y="65"/>
                      <a:pt x="312" y="65"/>
                      <a:pt x="312" y="65"/>
                    </a:cubicBezTo>
                    <a:cubicBezTo>
                      <a:pt x="312" y="65"/>
                      <a:pt x="311" y="66"/>
                      <a:pt x="310" y="65"/>
                    </a:cubicBezTo>
                    <a:cubicBezTo>
                      <a:pt x="309" y="64"/>
                      <a:pt x="308" y="64"/>
                      <a:pt x="307" y="63"/>
                    </a:cubicBezTo>
                    <a:cubicBezTo>
                      <a:pt x="306" y="62"/>
                      <a:pt x="305" y="61"/>
                      <a:pt x="305" y="60"/>
                    </a:cubicBezTo>
                    <a:cubicBezTo>
                      <a:pt x="305" y="60"/>
                      <a:pt x="305" y="60"/>
                      <a:pt x="305" y="60"/>
                    </a:cubicBezTo>
                    <a:cubicBezTo>
                      <a:pt x="305" y="59"/>
                      <a:pt x="304" y="58"/>
                      <a:pt x="306" y="57"/>
                    </a:cubicBezTo>
                    <a:cubicBezTo>
                      <a:pt x="306" y="56"/>
                      <a:pt x="307" y="56"/>
                      <a:pt x="307" y="56"/>
                    </a:cubicBezTo>
                    <a:cubicBezTo>
                      <a:pt x="307" y="56"/>
                      <a:pt x="308" y="56"/>
                      <a:pt x="308" y="55"/>
                    </a:cubicBezTo>
                    <a:cubicBezTo>
                      <a:pt x="308" y="54"/>
                      <a:pt x="308" y="54"/>
                      <a:pt x="308" y="54"/>
                    </a:cubicBezTo>
                    <a:cubicBezTo>
                      <a:pt x="308" y="54"/>
                      <a:pt x="308" y="54"/>
                      <a:pt x="308" y="54"/>
                    </a:cubicBezTo>
                    <a:cubicBezTo>
                      <a:pt x="308" y="53"/>
                      <a:pt x="308" y="52"/>
                      <a:pt x="309" y="51"/>
                    </a:cubicBezTo>
                    <a:cubicBezTo>
                      <a:pt x="309" y="48"/>
                      <a:pt x="311" y="46"/>
                      <a:pt x="313" y="43"/>
                    </a:cubicBezTo>
                    <a:cubicBezTo>
                      <a:pt x="313" y="42"/>
                      <a:pt x="314" y="41"/>
                      <a:pt x="314" y="41"/>
                    </a:cubicBezTo>
                    <a:cubicBezTo>
                      <a:pt x="315" y="39"/>
                      <a:pt x="315" y="38"/>
                      <a:pt x="315" y="38"/>
                    </a:cubicBezTo>
                    <a:cubicBezTo>
                      <a:pt x="316" y="37"/>
                      <a:pt x="316" y="36"/>
                      <a:pt x="316" y="35"/>
                    </a:cubicBezTo>
                    <a:cubicBezTo>
                      <a:pt x="317" y="34"/>
                      <a:pt x="317" y="34"/>
                      <a:pt x="318" y="3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 name="Rectangle 635"/>
              <p:cNvSpPr>
                <a:spLocks noChangeArrowheads="1"/>
              </p:cNvSpPr>
              <p:nvPr/>
            </p:nvSpPr>
            <p:spPr bwMode="auto">
              <a:xfrm>
                <a:off x="6140450" y="2570163"/>
                <a:ext cx="1588" cy="1588"/>
              </a:xfrm>
              <a:prstGeom prst="rect">
                <a:avLst/>
              </a:pr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24" name="Freeform 636"/>
              <p:cNvSpPr>
                <a:spLocks/>
              </p:cNvSpPr>
              <p:nvPr/>
            </p:nvSpPr>
            <p:spPr bwMode="auto">
              <a:xfrm>
                <a:off x="5988050" y="2971800"/>
                <a:ext cx="193675" cy="123825"/>
              </a:xfrm>
              <a:custGeom>
                <a:avLst/>
                <a:gdLst>
                  <a:gd name="T0" fmla="*/ 59 w 84"/>
                  <a:gd name="T1" fmla="*/ 22 h 54"/>
                  <a:gd name="T2" fmla="*/ 54 w 84"/>
                  <a:gd name="T3" fmla="*/ 24 h 54"/>
                  <a:gd name="T4" fmla="*/ 47 w 84"/>
                  <a:gd name="T5" fmla="*/ 22 h 54"/>
                  <a:gd name="T6" fmla="*/ 47 w 84"/>
                  <a:gd name="T7" fmla="*/ 21 h 54"/>
                  <a:gd name="T8" fmla="*/ 44 w 84"/>
                  <a:gd name="T9" fmla="*/ 20 h 54"/>
                  <a:gd name="T10" fmla="*/ 39 w 84"/>
                  <a:gd name="T11" fmla="*/ 22 h 54"/>
                  <a:gd name="T12" fmla="*/ 21 w 84"/>
                  <a:gd name="T13" fmla="*/ 20 h 54"/>
                  <a:gd name="T14" fmla="*/ 22 w 84"/>
                  <a:gd name="T15" fmla="*/ 13 h 54"/>
                  <a:gd name="T16" fmla="*/ 28 w 84"/>
                  <a:gd name="T17" fmla="*/ 12 h 54"/>
                  <a:gd name="T18" fmla="*/ 35 w 84"/>
                  <a:gd name="T19" fmla="*/ 13 h 54"/>
                  <a:gd name="T20" fmla="*/ 34 w 84"/>
                  <a:gd name="T21" fmla="*/ 9 h 54"/>
                  <a:gd name="T22" fmla="*/ 35 w 84"/>
                  <a:gd name="T23" fmla="*/ 5 h 54"/>
                  <a:gd name="T24" fmla="*/ 34 w 84"/>
                  <a:gd name="T25" fmla="*/ 2 h 54"/>
                  <a:gd name="T26" fmla="*/ 31 w 84"/>
                  <a:gd name="T27" fmla="*/ 2 h 54"/>
                  <a:gd name="T28" fmla="*/ 25 w 84"/>
                  <a:gd name="T29" fmla="*/ 6 h 54"/>
                  <a:gd name="T30" fmla="*/ 20 w 84"/>
                  <a:gd name="T31" fmla="*/ 6 h 54"/>
                  <a:gd name="T32" fmla="*/ 20 w 84"/>
                  <a:gd name="T33" fmla="*/ 8 h 54"/>
                  <a:gd name="T34" fmla="*/ 19 w 84"/>
                  <a:gd name="T35" fmla="*/ 11 h 54"/>
                  <a:gd name="T36" fmla="*/ 14 w 84"/>
                  <a:gd name="T37" fmla="*/ 11 h 54"/>
                  <a:gd name="T38" fmla="*/ 15 w 84"/>
                  <a:gd name="T39" fmla="*/ 16 h 54"/>
                  <a:gd name="T40" fmla="*/ 12 w 84"/>
                  <a:gd name="T41" fmla="*/ 20 h 54"/>
                  <a:gd name="T42" fmla="*/ 2 w 84"/>
                  <a:gd name="T43" fmla="*/ 20 h 54"/>
                  <a:gd name="T44" fmla="*/ 0 w 84"/>
                  <a:gd name="T45" fmla="*/ 21 h 54"/>
                  <a:gd name="T46" fmla="*/ 3 w 84"/>
                  <a:gd name="T47" fmla="*/ 26 h 54"/>
                  <a:gd name="T48" fmla="*/ 7 w 84"/>
                  <a:gd name="T49" fmla="*/ 27 h 54"/>
                  <a:gd name="T50" fmla="*/ 8 w 84"/>
                  <a:gd name="T51" fmla="*/ 33 h 54"/>
                  <a:gd name="T52" fmla="*/ 10 w 84"/>
                  <a:gd name="T53" fmla="*/ 38 h 54"/>
                  <a:gd name="T54" fmla="*/ 5 w 84"/>
                  <a:gd name="T55" fmla="*/ 47 h 54"/>
                  <a:gd name="T56" fmla="*/ 4 w 84"/>
                  <a:gd name="T57" fmla="*/ 50 h 54"/>
                  <a:gd name="T58" fmla="*/ 5 w 84"/>
                  <a:gd name="T59" fmla="*/ 52 h 54"/>
                  <a:gd name="T60" fmla="*/ 9 w 84"/>
                  <a:gd name="T61" fmla="*/ 50 h 54"/>
                  <a:gd name="T62" fmla="*/ 15 w 84"/>
                  <a:gd name="T63" fmla="*/ 48 h 54"/>
                  <a:gd name="T64" fmla="*/ 20 w 84"/>
                  <a:gd name="T65" fmla="*/ 51 h 54"/>
                  <a:gd name="T66" fmla="*/ 21 w 84"/>
                  <a:gd name="T67" fmla="*/ 50 h 54"/>
                  <a:gd name="T68" fmla="*/ 27 w 84"/>
                  <a:gd name="T69" fmla="*/ 44 h 54"/>
                  <a:gd name="T70" fmla="*/ 27 w 84"/>
                  <a:gd name="T71" fmla="*/ 44 h 54"/>
                  <a:gd name="T72" fmla="*/ 31 w 84"/>
                  <a:gd name="T73" fmla="*/ 44 h 54"/>
                  <a:gd name="T74" fmla="*/ 29 w 84"/>
                  <a:gd name="T75" fmla="*/ 40 h 54"/>
                  <a:gd name="T76" fmla="*/ 34 w 84"/>
                  <a:gd name="T77" fmla="*/ 35 h 54"/>
                  <a:gd name="T78" fmla="*/ 41 w 84"/>
                  <a:gd name="T79" fmla="*/ 33 h 54"/>
                  <a:gd name="T80" fmla="*/ 43 w 84"/>
                  <a:gd name="T81" fmla="*/ 38 h 54"/>
                  <a:gd name="T82" fmla="*/ 46 w 84"/>
                  <a:gd name="T83" fmla="*/ 40 h 54"/>
                  <a:gd name="T84" fmla="*/ 45 w 84"/>
                  <a:gd name="T85" fmla="*/ 51 h 54"/>
                  <a:gd name="T86" fmla="*/ 46 w 84"/>
                  <a:gd name="T87" fmla="*/ 54 h 54"/>
                  <a:gd name="T88" fmla="*/ 56 w 84"/>
                  <a:gd name="T89" fmla="*/ 51 h 54"/>
                  <a:gd name="T90" fmla="*/ 59 w 84"/>
                  <a:gd name="T91" fmla="*/ 48 h 54"/>
                  <a:gd name="T92" fmla="*/ 67 w 84"/>
                  <a:gd name="T93" fmla="*/ 45 h 54"/>
                  <a:gd name="T94" fmla="*/ 70 w 84"/>
                  <a:gd name="T95" fmla="*/ 47 h 54"/>
                  <a:gd name="T96" fmla="*/ 69 w 84"/>
                  <a:gd name="T97" fmla="*/ 48 h 54"/>
                  <a:gd name="T98" fmla="*/ 72 w 84"/>
                  <a:gd name="T99" fmla="*/ 46 h 54"/>
                  <a:gd name="T100" fmla="*/ 79 w 84"/>
                  <a:gd name="T101" fmla="*/ 47 h 54"/>
                  <a:gd name="T102" fmla="*/ 84 w 84"/>
                  <a:gd name="T103" fmla="*/ 47 h 54"/>
                  <a:gd name="T104" fmla="*/ 82 w 84"/>
                  <a:gd name="T105" fmla="*/ 39 h 54"/>
                  <a:gd name="T106" fmla="*/ 77 w 84"/>
                  <a:gd name="T107" fmla="*/ 32 h 54"/>
                  <a:gd name="T108" fmla="*/ 71 w 84"/>
                  <a:gd name="T109" fmla="*/ 32 h 54"/>
                  <a:gd name="T110" fmla="*/ 69 w 84"/>
                  <a:gd name="T111" fmla="*/ 28 h 54"/>
                  <a:gd name="T112" fmla="*/ 70 w 84"/>
                  <a:gd name="T113" fmla="*/ 27 h 54"/>
                  <a:gd name="T114" fmla="*/ 71 w 84"/>
                  <a:gd name="T115" fmla="*/ 27 h 54"/>
                  <a:gd name="T116" fmla="*/ 68 w 84"/>
                  <a:gd name="T117"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54">
                    <a:moveTo>
                      <a:pt x="68" y="21"/>
                    </a:moveTo>
                    <a:cubicBezTo>
                      <a:pt x="67" y="21"/>
                      <a:pt x="64" y="21"/>
                      <a:pt x="63" y="21"/>
                    </a:cubicBezTo>
                    <a:cubicBezTo>
                      <a:pt x="62" y="21"/>
                      <a:pt x="61" y="22"/>
                      <a:pt x="59" y="22"/>
                    </a:cubicBezTo>
                    <a:cubicBezTo>
                      <a:pt x="58" y="22"/>
                      <a:pt x="57" y="22"/>
                      <a:pt x="56" y="22"/>
                    </a:cubicBezTo>
                    <a:cubicBezTo>
                      <a:pt x="56" y="22"/>
                      <a:pt x="55" y="23"/>
                      <a:pt x="55" y="23"/>
                    </a:cubicBezTo>
                    <a:cubicBezTo>
                      <a:pt x="54" y="23"/>
                      <a:pt x="54" y="24"/>
                      <a:pt x="54" y="24"/>
                    </a:cubicBezTo>
                    <a:cubicBezTo>
                      <a:pt x="53" y="24"/>
                      <a:pt x="52" y="24"/>
                      <a:pt x="51" y="24"/>
                    </a:cubicBezTo>
                    <a:cubicBezTo>
                      <a:pt x="50" y="24"/>
                      <a:pt x="49" y="24"/>
                      <a:pt x="49" y="24"/>
                    </a:cubicBezTo>
                    <a:cubicBezTo>
                      <a:pt x="47" y="24"/>
                      <a:pt x="47" y="23"/>
                      <a:pt x="47" y="22"/>
                    </a:cubicBezTo>
                    <a:cubicBezTo>
                      <a:pt x="47" y="22"/>
                      <a:pt x="47" y="22"/>
                      <a:pt x="47" y="22"/>
                    </a:cubicBezTo>
                    <a:cubicBezTo>
                      <a:pt x="47" y="21"/>
                      <a:pt x="47" y="21"/>
                      <a:pt x="47" y="21"/>
                    </a:cubicBezTo>
                    <a:cubicBezTo>
                      <a:pt x="47" y="21"/>
                      <a:pt x="47" y="21"/>
                      <a:pt x="47" y="21"/>
                    </a:cubicBezTo>
                    <a:cubicBezTo>
                      <a:pt x="47" y="21"/>
                      <a:pt x="46" y="22"/>
                      <a:pt x="46" y="22"/>
                    </a:cubicBezTo>
                    <a:cubicBezTo>
                      <a:pt x="45" y="21"/>
                      <a:pt x="45" y="21"/>
                      <a:pt x="45" y="20"/>
                    </a:cubicBezTo>
                    <a:cubicBezTo>
                      <a:pt x="44" y="20"/>
                      <a:pt x="44" y="20"/>
                      <a:pt x="44" y="20"/>
                    </a:cubicBezTo>
                    <a:cubicBezTo>
                      <a:pt x="44" y="20"/>
                      <a:pt x="43" y="20"/>
                      <a:pt x="42" y="20"/>
                    </a:cubicBezTo>
                    <a:cubicBezTo>
                      <a:pt x="42" y="20"/>
                      <a:pt x="42" y="20"/>
                      <a:pt x="42" y="20"/>
                    </a:cubicBezTo>
                    <a:cubicBezTo>
                      <a:pt x="41" y="21"/>
                      <a:pt x="40" y="22"/>
                      <a:pt x="39" y="22"/>
                    </a:cubicBezTo>
                    <a:cubicBezTo>
                      <a:pt x="39" y="22"/>
                      <a:pt x="38" y="21"/>
                      <a:pt x="37" y="21"/>
                    </a:cubicBezTo>
                    <a:cubicBezTo>
                      <a:pt x="34" y="21"/>
                      <a:pt x="31" y="20"/>
                      <a:pt x="29" y="20"/>
                    </a:cubicBezTo>
                    <a:cubicBezTo>
                      <a:pt x="27" y="20"/>
                      <a:pt x="21" y="20"/>
                      <a:pt x="21" y="20"/>
                    </a:cubicBezTo>
                    <a:cubicBezTo>
                      <a:pt x="21" y="20"/>
                      <a:pt x="21" y="20"/>
                      <a:pt x="21" y="20"/>
                    </a:cubicBezTo>
                    <a:cubicBezTo>
                      <a:pt x="21" y="19"/>
                      <a:pt x="21" y="19"/>
                      <a:pt x="21" y="19"/>
                    </a:cubicBezTo>
                    <a:cubicBezTo>
                      <a:pt x="21" y="19"/>
                      <a:pt x="22" y="13"/>
                      <a:pt x="22" y="13"/>
                    </a:cubicBezTo>
                    <a:cubicBezTo>
                      <a:pt x="22" y="12"/>
                      <a:pt x="26" y="12"/>
                      <a:pt x="28" y="12"/>
                    </a:cubicBezTo>
                    <a:cubicBezTo>
                      <a:pt x="28" y="12"/>
                      <a:pt x="28" y="12"/>
                      <a:pt x="28" y="12"/>
                    </a:cubicBezTo>
                    <a:cubicBezTo>
                      <a:pt x="28" y="12"/>
                      <a:pt x="28" y="12"/>
                      <a:pt x="28" y="12"/>
                    </a:cubicBezTo>
                    <a:cubicBezTo>
                      <a:pt x="29" y="12"/>
                      <a:pt x="31" y="12"/>
                      <a:pt x="32" y="12"/>
                    </a:cubicBezTo>
                    <a:cubicBezTo>
                      <a:pt x="33" y="13"/>
                      <a:pt x="34" y="13"/>
                      <a:pt x="35" y="13"/>
                    </a:cubicBezTo>
                    <a:cubicBezTo>
                      <a:pt x="35" y="13"/>
                      <a:pt x="35" y="13"/>
                      <a:pt x="35" y="13"/>
                    </a:cubicBezTo>
                    <a:cubicBezTo>
                      <a:pt x="35" y="14"/>
                      <a:pt x="36" y="13"/>
                      <a:pt x="36" y="13"/>
                    </a:cubicBezTo>
                    <a:cubicBezTo>
                      <a:pt x="37" y="13"/>
                      <a:pt x="37" y="12"/>
                      <a:pt x="37" y="12"/>
                    </a:cubicBezTo>
                    <a:cubicBezTo>
                      <a:pt x="37" y="12"/>
                      <a:pt x="36" y="10"/>
                      <a:pt x="34" y="9"/>
                    </a:cubicBezTo>
                    <a:cubicBezTo>
                      <a:pt x="34" y="8"/>
                      <a:pt x="33" y="8"/>
                      <a:pt x="33" y="7"/>
                    </a:cubicBezTo>
                    <a:cubicBezTo>
                      <a:pt x="33" y="7"/>
                      <a:pt x="33" y="6"/>
                      <a:pt x="34" y="6"/>
                    </a:cubicBezTo>
                    <a:cubicBezTo>
                      <a:pt x="35" y="5"/>
                      <a:pt x="36" y="5"/>
                      <a:pt x="35" y="5"/>
                    </a:cubicBezTo>
                    <a:cubicBezTo>
                      <a:pt x="35" y="5"/>
                      <a:pt x="35" y="5"/>
                      <a:pt x="35" y="4"/>
                    </a:cubicBezTo>
                    <a:cubicBezTo>
                      <a:pt x="35" y="4"/>
                      <a:pt x="35" y="3"/>
                      <a:pt x="35" y="2"/>
                    </a:cubicBezTo>
                    <a:cubicBezTo>
                      <a:pt x="35" y="2"/>
                      <a:pt x="35" y="2"/>
                      <a:pt x="34" y="2"/>
                    </a:cubicBezTo>
                    <a:cubicBezTo>
                      <a:pt x="34" y="2"/>
                      <a:pt x="34" y="2"/>
                      <a:pt x="34" y="2"/>
                    </a:cubicBezTo>
                    <a:cubicBezTo>
                      <a:pt x="34" y="1"/>
                      <a:pt x="34" y="0"/>
                      <a:pt x="33" y="0"/>
                    </a:cubicBezTo>
                    <a:cubicBezTo>
                      <a:pt x="32" y="1"/>
                      <a:pt x="32" y="1"/>
                      <a:pt x="31" y="2"/>
                    </a:cubicBezTo>
                    <a:cubicBezTo>
                      <a:pt x="31" y="2"/>
                      <a:pt x="30" y="3"/>
                      <a:pt x="30" y="3"/>
                    </a:cubicBezTo>
                    <a:cubicBezTo>
                      <a:pt x="29" y="4"/>
                      <a:pt x="28" y="4"/>
                      <a:pt x="27" y="5"/>
                    </a:cubicBezTo>
                    <a:cubicBezTo>
                      <a:pt x="26" y="5"/>
                      <a:pt x="26" y="5"/>
                      <a:pt x="25" y="6"/>
                    </a:cubicBezTo>
                    <a:cubicBezTo>
                      <a:pt x="24" y="6"/>
                      <a:pt x="23" y="5"/>
                      <a:pt x="22" y="4"/>
                    </a:cubicBezTo>
                    <a:cubicBezTo>
                      <a:pt x="21" y="4"/>
                      <a:pt x="21" y="4"/>
                      <a:pt x="21" y="4"/>
                    </a:cubicBezTo>
                    <a:cubicBezTo>
                      <a:pt x="21" y="4"/>
                      <a:pt x="20" y="5"/>
                      <a:pt x="20" y="6"/>
                    </a:cubicBezTo>
                    <a:cubicBezTo>
                      <a:pt x="20" y="6"/>
                      <a:pt x="20" y="6"/>
                      <a:pt x="20" y="6"/>
                    </a:cubicBezTo>
                    <a:cubicBezTo>
                      <a:pt x="20" y="6"/>
                      <a:pt x="20" y="6"/>
                      <a:pt x="20" y="6"/>
                    </a:cubicBezTo>
                    <a:cubicBezTo>
                      <a:pt x="20" y="7"/>
                      <a:pt x="20" y="7"/>
                      <a:pt x="20" y="8"/>
                    </a:cubicBezTo>
                    <a:cubicBezTo>
                      <a:pt x="20" y="9"/>
                      <a:pt x="20" y="9"/>
                      <a:pt x="20" y="10"/>
                    </a:cubicBezTo>
                    <a:cubicBezTo>
                      <a:pt x="20" y="10"/>
                      <a:pt x="20" y="10"/>
                      <a:pt x="20" y="10"/>
                    </a:cubicBezTo>
                    <a:cubicBezTo>
                      <a:pt x="20" y="10"/>
                      <a:pt x="20" y="10"/>
                      <a:pt x="19" y="11"/>
                    </a:cubicBezTo>
                    <a:cubicBezTo>
                      <a:pt x="19" y="11"/>
                      <a:pt x="18" y="11"/>
                      <a:pt x="18" y="11"/>
                    </a:cubicBezTo>
                    <a:cubicBezTo>
                      <a:pt x="17" y="11"/>
                      <a:pt x="17" y="11"/>
                      <a:pt x="16" y="11"/>
                    </a:cubicBezTo>
                    <a:cubicBezTo>
                      <a:pt x="15" y="11"/>
                      <a:pt x="14" y="11"/>
                      <a:pt x="14" y="11"/>
                    </a:cubicBezTo>
                    <a:cubicBezTo>
                      <a:pt x="14" y="12"/>
                      <a:pt x="15" y="12"/>
                      <a:pt x="15" y="13"/>
                    </a:cubicBezTo>
                    <a:cubicBezTo>
                      <a:pt x="16" y="14"/>
                      <a:pt x="16" y="15"/>
                      <a:pt x="16" y="15"/>
                    </a:cubicBezTo>
                    <a:cubicBezTo>
                      <a:pt x="16" y="16"/>
                      <a:pt x="15" y="16"/>
                      <a:pt x="15" y="16"/>
                    </a:cubicBezTo>
                    <a:cubicBezTo>
                      <a:pt x="14" y="16"/>
                      <a:pt x="13" y="16"/>
                      <a:pt x="13" y="16"/>
                    </a:cubicBezTo>
                    <a:cubicBezTo>
                      <a:pt x="13" y="16"/>
                      <a:pt x="13" y="17"/>
                      <a:pt x="13" y="18"/>
                    </a:cubicBezTo>
                    <a:cubicBezTo>
                      <a:pt x="13" y="19"/>
                      <a:pt x="12" y="20"/>
                      <a:pt x="12" y="20"/>
                    </a:cubicBezTo>
                    <a:cubicBezTo>
                      <a:pt x="12" y="20"/>
                      <a:pt x="9" y="20"/>
                      <a:pt x="6" y="19"/>
                    </a:cubicBezTo>
                    <a:cubicBezTo>
                      <a:pt x="5" y="19"/>
                      <a:pt x="3" y="19"/>
                      <a:pt x="3" y="19"/>
                    </a:cubicBezTo>
                    <a:cubicBezTo>
                      <a:pt x="3" y="19"/>
                      <a:pt x="2" y="19"/>
                      <a:pt x="2" y="20"/>
                    </a:cubicBezTo>
                    <a:cubicBezTo>
                      <a:pt x="1" y="20"/>
                      <a:pt x="1" y="20"/>
                      <a:pt x="1" y="21"/>
                    </a:cubicBezTo>
                    <a:cubicBezTo>
                      <a:pt x="1" y="21"/>
                      <a:pt x="1" y="21"/>
                      <a:pt x="1" y="21"/>
                    </a:cubicBezTo>
                    <a:cubicBezTo>
                      <a:pt x="0" y="21"/>
                      <a:pt x="0" y="21"/>
                      <a:pt x="0" y="21"/>
                    </a:cubicBezTo>
                    <a:cubicBezTo>
                      <a:pt x="0" y="22"/>
                      <a:pt x="0" y="23"/>
                      <a:pt x="0" y="23"/>
                    </a:cubicBezTo>
                    <a:cubicBezTo>
                      <a:pt x="0" y="23"/>
                      <a:pt x="1" y="24"/>
                      <a:pt x="2" y="25"/>
                    </a:cubicBezTo>
                    <a:cubicBezTo>
                      <a:pt x="2" y="25"/>
                      <a:pt x="3" y="26"/>
                      <a:pt x="3" y="26"/>
                    </a:cubicBezTo>
                    <a:cubicBezTo>
                      <a:pt x="3" y="26"/>
                      <a:pt x="4" y="26"/>
                      <a:pt x="4" y="26"/>
                    </a:cubicBezTo>
                    <a:cubicBezTo>
                      <a:pt x="4" y="26"/>
                      <a:pt x="5" y="26"/>
                      <a:pt x="5" y="26"/>
                    </a:cubicBezTo>
                    <a:cubicBezTo>
                      <a:pt x="6" y="26"/>
                      <a:pt x="6" y="26"/>
                      <a:pt x="7" y="27"/>
                    </a:cubicBezTo>
                    <a:cubicBezTo>
                      <a:pt x="8" y="27"/>
                      <a:pt x="8" y="28"/>
                      <a:pt x="8" y="28"/>
                    </a:cubicBezTo>
                    <a:cubicBezTo>
                      <a:pt x="8" y="29"/>
                      <a:pt x="8" y="31"/>
                      <a:pt x="8" y="32"/>
                    </a:cubicBezTo>
                    <a:cubicBezTo>
                      <a:pt x="8" y="33"/>
                      <a:pt x="8" y="33"/>
                      <a:pt x="8" y="33"/>
                    </a:cubicBezTo>
                    <a:cubicBezTo>
                      <a:pt x="8" y="34"/>
                      <a:pt x="9" y="34"/>
                      <a:pt x="10" y="35"/>
                    </a:cubicBezTo>
                    <a:cubicBezTo>
                      <a:pt x="10" y="36"/>
                      <a:pt x="11" y="36"/>
                      <a:pt x="11" y="37"/>
                    </a:cubicBezTo>
                    <a:cubicBezTo>
                      <a:pt x="11" y="37"/>
                      <a:pt x="11" y="38"/>
                      <a:pt x="10" y="38"/>
                    </a:cubicBezTo>
                    <a:cubicBezTo>
                      <a:pt x="10" y="39"/>
                      <a:pt x="10" y="39"/>
                      <a:pt x="9" y="40"/>
                    </a:cubicBezTo>
                    <a:cubicBezTo>
                      <a:pt x="9" y="40"/>
                      <a:pt x="8" y="42"/>
                      <a:pt x="7" y="43"/>
                    </a:cubicBezTo>
                    <a:cubicBezTo>
                      <a:pt x="6" y="45"/>
                      <a:pt x="5" y="46"/>
                      <a:pt x="5" y="47"/>
                    </a:cubicBezTo>
                    <a:cubicBezTo>
                      <a:pt x="5" y="47"/>
                      <a:pt x="5" y="48"/>
                      <a:pt x="4" y="48"/>
                    </a:cubicBezTo>
                    <a:cubicBezTo>
                      <a:pt x="4" y="49"/>
                      <a:pt x="4" y="49"/>
                      <a:pt x="4" y="49"/>
                    </a:cubicBezTo>
                    <a:cubicBezTo>
                      <a:pt x="4" y="50"/>
                      <a:pt x="4" y="50"/>
                      <a:pt x="4" y="50"/>
                    </a:cubicBezTo>
                    <a:cubicBezTo>
                      <a:pt x="4" y="51"/>
                      <a:pt x="4" y="51"/>
                      <a:pt x="4" y="51"/>
                    </a:cubicBezTo>
                    <a:cubicBezTo>
                      <a:pt x="4" y="51"/>
                      <a:pt x="4" y="51"/>
                      <a:pt x="4" y="51"/>
                    </a:cubicBezTo>
                    <a:cubicBezTo>
                      <a:pt x="4" y="51"/>
                      <a:pt x="5" y="51"/>
                      <a:pt x="5" y="52"/>
                    </a:cubicBezTo>
                    <a:cubicBezTo>
                      <a:pt x="5" y="52"/>
                      <a:pt x="6" y="52"/>
                      <a:pt x="6" y="52"/>
                    </a:cubicBezTo>
                    <a:cubicBezTo>
                      <a:pt x="7" y="52"/>
                      <a:pt x="7" y="52"/>
                      <a:pt x="8" y="51"/>
                    </a:cubicBezTo>
                    <a:cubicBezTo>
                      <a:pt x="8" y="51"/>
                      <a:pt x="8" y="51"/>
                      <a:pt x="9" y="50"/>
                    </a:cubicBezTo>
                    <a:cubicBezTo>
                      <a:pt x="9" y="50"/>
                      <a:pt x="10" y="50"/>
                      <a:pt x="10" y="50"/>
                    </a:cubicBezTo>
                    <a:cubicBezTo>
                      <a:pt x="11" y="50"/>
                      <a:pt x="12" y="49"/>
                      <a:pt x="13" y="49"/>
                    </a:cubicBezTo>
                    <a:cubicBezTo>
                      <a:pt x="15" y="48"/>
                      <a:pt x="15" y="48"/>
                      <a:pt x="15" y="48"/>
                    </a:cubicBezTo>
                    <a:cubicBezTo>
                      <a:pt x="15" y="48"/>
                      <a:pt x="16" y="48"/>
                      <a:pt x="16" y="48"/>
                    </a:cubicBezTo>
                    <a:cubicBezTo>
                      <a:pt x="17" y="47"/>
                      <a:pt x="18" y="48"/>
                      <a:pt x="19" y="49"/>
                    </a:cubicBezTo>
                    <a:cubicBezTo>
                      <a:pt x="19" y="50"/>
                      <a:pt x="20" y="51"/>
                      <a:pt x="20" y="51"/>
                    </a:cubicBezTo>
                    <a:cubicBezTo>
                      <a:pt x="20" y="51"/>
                      <a:pt x="20" y="50"/>
                      <a:pt x="21" y="50"/>
                    </a:cubicBezTo>
                    <a:cubicBezTo>
                      <a:pt x="21" y="50"/>
                      <a:pt x="21" y="50"/>
                      <a:pt x="21" y="50"/>
                    </a:cubicBezTo>
                    <a:cubicBezTo>
                      <a:pt x="21" y="50"/>
                      <a:pt x="21" y="50"/>
                      <a:pt x="21" y="50"/>
                    </a:cubicBezTo>
                    <a:cubicBezTo>
                      <a:pt x="21" y="49"/>
                      <a:pt x="22" y="49"/>
                      <a:pt x="22" y="48"/>
                    </a:cubicBezTo>
                    <a:cubicBezTo>
                      <a:pt x="22" y="47"/>
                      <a:pt x="22" y="45"/>
                      <a:pt x="23" y="45"/>
                    </a:cubicBezTo>
                    <a:cubicBezTo>
                      <a:pt x="24" y="44"/>
                      <a:pt x="26" y="44"/>
                      <a:pt x="27" y="44"/>
                    </a:cubicBezTo>
                    <a:cubicBezTo>
                      <a:pt x="27" y="44"/>
                      <a:pt x="27" y="44"/>
                      <a:pt x="27" y="44"/>
                    </a:cubicBezTo>
                    <a:cubicBezTo>
                      <a:pt x="27" y="44"/>
                      <a:pt x="27" y="44"/>
                      <a:pt x="27" y="44"/>
                    </a:cubicBezTo>
                    <a:cubicBezTo>
                      <a:pt x="27" y="44"/>
                      <a:pt x="27" y="44"/>
                      <a:pt x="27" y="44"/>
                    </a:cubicBezTo>
                    <a:cubicBezTo>
                      <a:pt x="27" y="44"/>
                      <a:pt x="27" y="44"/>
                      <a:pt x="28" y="44"/>
                    </a:cubicBezTo>
                    <a:cubicBezTo>
                      <a:pt x="28" y="45"/>
                      <a:pt x="30" y="45"/>
                      <a:pt x="30" y="45"/>
                    </a:cubicBezTo>
                    <a:cubicBezTo>
                      <a:pt x="30" y="45"/>
                      <a:pt x="30" y="44"/>
                      <a:pt x="31" y="44"/>
                    </a:cubicBezTo>
                    <a:cubicBezTo>
                      <a:pt x="31" y="44"/>
                      <a:pt x="31" y="43"/>
                      <a:pt x="31" y="43"/>
                    </a:cubicBezTo>
                    <a:cubicBezTo>
                      <a:pt x="31" y="43"/>
                      <a:pt x="31" y="43"/>
                      <a:pt x="30" y="43"/>
                    </a:cubicBezTo>
                    <a:cubicBezTo>
                      <a:pt x="30" y="42"/>
                      <a:pt x="29" y="41"/>
                      <a:pt x="29" y="40"/>
                    </a:cubicBezTo>
                    <a:cubicBezTo>
                      <a:pt x="30" y="40"/>
                      <a:pt x="31" y="39"/>
                      <a:pt x="31" y="39"/>
                    </a:cubicBezTo>
                    <a:cubicBezTo>
                      <a:pt x="32" y="38"/>
                      <a:pt x="33" y="38"/>
                      <a:pt x="33" y="38"/>
                    </a:cubicBezTo>
                    <a:cubicBezTo>
                      <a:pt x="34" y="37"/>
                      <a:pt x="34" y="36"/>
                      <a:pt x="34" y="35"/>
                    </a:cubicBezTo>
                    <a:cubicBezTo>
                      <a:pt x="35" y="34"/>
                      <a:pt x="36" y="33"/>
                      <a:pt x="36" y="33"/>
                    </a:cubicBezTo>
                    <a:cubicBezTo>
                      <a:pt x="37" y="33"/>
                      <a:pt x="38" y="33"/>
                      <a:pt x="39" y="33"/>
                    </a:cubicBezTo>
                    <a:cubicBezTo>
                      <a:pt x="40" y="33"/>
                      <a:pt x="40" y="33"/>
                      <a:pt x="41" y="33"/>
                    </a:cubicBezTo>
                    <a:cubicBezTo>
                      <a:pt x="41" y="34"/>
                      <a:pt x="41" y="34"/>
                      <a:pt x="42" y="35"/>
                    </a:cubicBezTo>
                    <a:cubicBezTo>
                      <a:pt x="42" y="35"/>
                      <a:pt x="43" y="36"/>
                      <a:pt x="43" y="37"/>
                    </a:cubicBezTo>
                    <a:cubicBezTo>
                      <a:pt x="43" y="37"/>
                      <a:pt x="43" y="38"/>
                      <a:pt x="43" y="38"/>
                    </a:cubicBezTo>
                    <a:cubicBezTo>
                      <a:pt x="42" y="38"/>
                      <a:pt x="42" y="39"/>
                      <a:pt x="42" y="39"/>
                    </a:cubicBezTo>
                    <a:cubicBezTo>
                      <a:pt x="43" y="39"/>
                      <a:pt x="44" y="39"/>
                      <a:pt x="44" y="39"/>
                    </a:cubicBezTo>
                    <a:cubicBezTo>
                      <a:pt x="45" y="40"/>
                      <a:pt x="46" y="40"/>
                      <a:pt x="46" y="40"/>
                    </a:cubicBezTo>
                    <a:cubicBezTo>
                      <a:pt x="46" y="40"/>
                      <a:pt x="46" y="40"/>
                      <a:pt x="46" y="40"/>
                    </a:cubicBezTo>
                    <a:cubicBezTo>
                      <a:pt x="46" y="40"/>
                      <a:pt x="46" y="45"/>
                      <a:pt x="45" y="48"/>
                    </a:cubicBezTo>
                    <a:cubicBezTo>
                      <a:pt x="45" y="50"/>
                      <a:pt x="45" y="51"/>
                      <a:pt x="45" y="51"/>
                    </a:cubicBezTo>
                    <a:cubicBezTo>
                      <a:pt x="45" y="51"/>
                      <a:pt x="45" y="52"/>
                      <a:pt x="45" y="52"/>
                    </a:cubicBezTo>
                    <a:cubicBezTo>
                      <a:pt x="45" y="52"/>
                      <a:pt x="45" y="53"/>
                      <a:pt x="46" y="53"/>
                    </a:cubicBezTo>
                    <a:cubicBezTo>
                      <a:pt x="46" y="54"/>
                      <a:pt x="46" y="54"/>
                      <a:pt x="46" y="54"/>
                    </a:cubicBezTo>
                    <a:cubicBezTo>
                      <a:pt x="47" y="54"/>
                      <a:pt x="50" y="53"/>
                      <a:pt x="53" y="52"/>
                    </a:cubicBezTo>
                    <a:cubicBezTo>
                      <a:pt x="53" y="52"/>
                      <a:pt x="53" y="52"/>
                      <a:pt x="53" y="52"/>
                    </a:cubicBezTo>
                    <a:cubicBezTo>
                      <a:pt x="54" y="52"/>
                      <a:pt x="55" y="51"/>
                      <a:pt x="56" y="51"/>
                    </a:cubicBezTo>
                    <a:cubicBezTo>
                      <a:pt x="56" y="51"/>
                      <a:pt x="57" y="50"/>
                      <a:pt x="57" y="50"/>
                    </a:cubicBezTo>
                    <a:cubicBezTo>
                      <a:pt x="58" y="49"/>
                      <a:pt x="58" y="48"/>
                      <a:pt x="59" y="48"/>
                    </a:cubicBezTo>
                    <a:cubicBezTo>
                      <a:pt x="59" y="48"/>
                      <a:pt x="59" y="48"/>
                      <a:pt x="59" y="48"/>
                    </a:cubicBezTo>
                    <a:cubicBezTo>
                      <a:pt x="60" y="47"/>
                      <a:pt x="61" y="47"/>
                      <a:pt x="62" y="46"/>
                    </a:cubicBezTo>
                    <a:cubicBezTo>
                      <a:pt x="64" y="46"/>
                      <a:pt x="65" y="45"/>
                      <a:pt x="65" y="45"/>
                    </a:cubicBezTo>
                    <a:cubicBezTo>
                      <a:pt x="66" y="45"/>
                      <a:pt x="67" y="45"/>
                      <a:pt x="67" y="45"/>
                    </a:cubicBezTo>
                    <a:cubicBezTo>
                      <a:pt x="68" y="45"/>
                      <a:pt x="68" y="46"/>
                      <a:pt x="69" y="46"/>
                    </a:cubicBezTo>
                    <a:cubicBezTo>
                      <a:pt x="69" y="46"/>
                      <a:pt x="70" y="46"/>
                      <a:pt x="70" y="47"/>
                    </a:cubicBezTo>
                    <a:cubicBezTo>
                      <a:pt x="70" y="47"/>
                      <a:pt x="70" y="47"/>
                      <a:pt x="70" y="47"/>
                    </a:cubicBezTo>
                    <a:cubicBezTo>
                      <a:pt x="70" y="47"/>
                      <a:pt x="70" y="47"/>
                      <a:pt x="70" y="47"/>
                    </a:cubicBezTo>
                    <a:cubicBezTo>
                      <a:pt x="70" y="47"/>
                      <a:pt x="70" y="47"/>
                      <a:pt x="70" y="47"/>
                    </a:cubicBezTo>
                    <a:cubicBezTo>
                      <a:pt x="70" y="48"/>
                      <a:pt x="69" y="48"/>
                      <a:pt x="69" y="48"/>
                    </a:cubicBezTo>
                    <a:cubicBezTo>
                      <a:pt x="69" y="49"/>
                      <a:pt x="69" y="49"/>
                      <a:pt x="69" y="49"/>
                    </a:cubicBezTo>
                    <a:cubicBezTo>
                      <a:pt x="69" y="49"/>
                      <a:pt x="70" y="48"/>
                      <a:pt x="70" y="48"/>
                    </a:cubicBezTo>
                    <a:cubicBezTo>
                      <a:pt x="71" y="47"/>
                      <a:pt x="71" y="47"/>
                      <a:pt x="72" y="46"/>
                    </a:cubicBezTo>
                    <a:cubicBezTo>
                      <a:pt x="73" y="46"/>
                      <a:pt x="73" y="46"/>
                      <a:pt x="74" y="46"/>
                    </a:cubicBezTo>
                    <a:cubicBezTo>
                      <a:pt x="74" y="45"/>
                      <a:pt x="75" y="45"/>
                      <a:pt x="76" y="46"/>
                    </a:cubicBezTo>
                    <a:cubicBezTo>
                      <a:pt x="76" y="46"/>
                      <a:pt x="77" y="46"/>
                      <a:pt x="79" y="47"/>
                    </a:cubicBezTo>
                    <a:cubicBezTo>
                      <a:pt x="80" y="48"/>
                      <a:pt x="82" y="48"/>
                      <a:pt x="82" y="48"/>
                    </a:cubicBezTo>
                    <a:cubicBezTo>
                      <a:pt x="82" y="48"/>
                      <a:pt x="83" y="48"/>
                      <a:pt x="83" y="48"/>
                    </a:cubicBezTo>
                    <a:cubicBezTo>
                      <a:pt x="84" y="47"/>
                      <a:pt x="84" y="47"/>
                      <a:pt x="84" y="47"/>
                    </a:cubicBezTo>
                    <a:cubicBezTo>
                      <a:pt x="84" y="47"/>
                      <a:pt x="84" y="47"/>
                      <a:pt x="84" y="47"/>
                    </a:cubicBezTo>
                    <a:cubicBezTo>
                      <a:pt x="83" y="46"/>
                      <a:pt x="82" y="46"/>
                      <a:pt x="82" y="45"/>
                    </a:cubicBezTo>
                    <a:cubicBezTo>
                      <a:pt x="82" y="44"/>
                      <a:pt x="82" y="41"/>
                      <a:pt x="82" y="39"/>
                    </a:cubicBezTo>
                    <a:cubicBezTo>
                      <a:pt x="81" y="37"/>
                      <a:pt x="81" y="36"/>
                      <a:pt x="81" y="36"/>
                    </a:cubicBezTo>
                    <a:cubicBezTo>
                      <a:pt x="81" y="35"/>
                      <a:pt x="80" y="34"/>
                      <a:pt x="79" y="33"/>
                    </a:cubicBezTo>
                    <a:cubicBezTo>
                      <a:pt x="78" y="33"/>
                      <a:pt x="77" y="32"/>
                      <a:pt x="77" y="32"/>
                    </a:cubicBezTo>
                    <a:cubicBezTo>
                      <a:pt x="76" y="32"/>
                      <a:pt x="75" y="32"/>
                      <a:pt x="74" y="32"/>
                    </a:cubicBezTo>
                    <a:cubicBezTo>
                      <a:pt x="73" y="32"/>
                      <a:pt x="71" y="32"/>
                      <a:pt x="71" y="32"/>
                    </a:cubicBezTo>
                    <a:cubicBezTo>
                      <a:pt x="71" y="32"/>
                      <a:pt x="71" y="32"/>
                      <a:pt x="71" y="32"/>
                    </a:cubicBezTo>
                    <a:cubicBezTo>
                      <a:pt x="70" y="32"/>
                      <a:pt x="70" y="32"/>
                      <a:pt x="70" y="31"/>
                    </a:cubicBezTo>
                    <a:cubicBezTo>
                      <a:pt x="69" y="31"/>
                      <a:pt x="69" y="31"/>
                      <a:pt x="69" y="30"/>
                    </a:cubicBezTo>
                    <a:cubicBezTo>
                      <a:pt x="69" y="30"/>
                      <a:pt x="68" y="29"/>
                      <a:pt x="69" y="28"/>
                    </a:cubicBezTo>
                    <a:cubicBezTo>
                      <a:pt x="69" y="28"/>
                      <a:pt x="69" y="28"/>
                      <a:pt x="69" y="28"/>
                    </a:cubicBezTo>
                    <a:cubicBezTo>
                      <a:pt x="69" y="28"/>
                      <a:pt x="69" y="28"/>
                      <a:pt x="69" y="28"/>
                    </a:cubicBezTo>
                    <a:cubicBezTo>
                      <a:pt x="69" y="28"/>
                      <a:pt x="70" y="28"/>
                      <a:pt x="70" y="27"/>
                    </a:cubicBezTo>
                    <a:cubicBezTo>
                      <a:pt x="70" y="27"/>
                      <a:pt x="70" y="27"/>
                      <a:pt x="70" y="27"/>
                    </a:cubicBezTo>
                    <a:cubicBezTo>
                      <a:pt x="70" y="27"/>
                      <a:pt x="71" y="27"/>
                      <a:pt x="71" y="27"/>
                    </a:cubicBezTo>
                    <a:cubicBezTo>
                      <a:pt x="71" y="27"/>
                      <a:pt x="71" y="27"/>
                      <a:pt x="71" y="27"/>
                    </a:cubicBezTo>
                    <a:cubicBezTo>
                      <a:pt x="71" y="27"/>
                      <a:pt x="70" y="26"/>
                      <a:pt x="70" y="26"/>
                    </a:cubicBezTo>
                    <a:cubicBezTo>
                      <a:pt x="69" y="25"/>
                      <a:pt x="68" y="24"/>
                      <a:pt x="68" y="23"/>
                    </a:cubicBezTo>
                    <a:cubicBezTo>
                      <a:pt x="68" y="23"/>
                      <a:pt x="68" y="22"/>
                      <a:pt x="68" y="22"/>
                    </a:cubicBezTo>
                    <a:cubicBezTo>
                      <a:pt x="68" y="22"/>
                      <a:pt x="68" y="22"/>
                      <a:pt x="68" y="2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25" name="Freeform 640"/>
              <p:cNvSpPr>
                <a:spLocks/>
              </p:cNvSpPr>
              <p:nvPr/>
            </p:nvSpPr>
            <p:spPr bwMode="auto">
              <a:xfrm>
                <a:off x="6821487" y="3497263"/>
                <a:ext cx="188913" cy="223838"/>
              </a:xfrm>
              <a:custGeom>
                <a:avLst/>
                <a:gdLst>
                  <a:gd name="T0" fmla="*/ 58 w 82"/>
                  <a:gd name="T1" fmla="*/ 95 h 97"/>
                  <a:gd name="T2" fmla="*/ 62 w 82"/>
                  <a:gd name="T3" fmla="*/ 96 h 97"/>
                  <a:gd name="T4" fmla="*/ 65 w 82"/>
                  <a:gd name="T5" fmla="*/ 97 h 97"/>
                  <a:gd name="T6" fmla="*/ 68 w 82"/>
                  <a:gd name="T7" fmla="*/ 90 h 97"/>
                  <a:gd name="T8" fmla="*/ 74 w 82"/>
                  <a:gd name="T9" fmla="*/ 92 h 97"/>
                  <a:gd name="T10" fmla="*/ 78 w 82"/>
                  <a:gd name="T11" fmla="*/ 89 h 97"/>
                  <a:gd name="T12" fmla="*/ 80 w 82"/>
                  <a:gd name="T13" fmla="*/ 86 h 97"/>
                  <a:gd name="T14" fmla="*/ 79 w 82"/>
                  <a:gd name="T15" fmla="*/ 79 h 97"/>
                  <a:gd name="T16" fmla="*/ 79 w 82"/>
                  <a:gd name="T17" fmla="*/ 73 h 97"/>
                  <a:gd name="T18" fmla="*/ 75 w 82"/>
                  <a:gd name="T19" fmla="*/ 72 h 97"/>
                  <a:gd name="T20" fmla="*/ 72 w 82"/>
                  <a:gd name="T21" fmla="*/ 69 h 97"/>
                  <a:gd name="T22" fmla="*/ 70 w 82"/>
                  <a:gd name="T23" fmla="*/ 65 h 97"/>
                  <a:gd name="T24" fmla="*/ 68 w 82"/>
                  <a:gd name="T25" fmla="*/ 61 h 97"/>
                  <a:gd name="T26" fmla="*/ 62 w 82"/>
                  <a:gd name="T27" fmla="*/ 56 h 97"/>
                  <a:gd name="T28" fmla="*/ 59 w 82"/>
                  <a:gd name="T29" fmla="*/ 52 h 97"/>
                  <a:gd name="T30" fmla="*/ 54 w 82"/>
                  <a:gd name="T31" fmla="*/ 44 h 97"/>
                  <a:gd name="T32" fmla="*/ 48 w 82"/>
                  <a:gd name="T33" fmla="*/ 41 h 97"/>
                  <a:gd name="T34" fmla="*/ 42 w 82"/>
                  <a:gd name="T35" fmla="*/ 35 h 97"/>
                  <a:gd name="T36" fmla="*/ 45 w 82"/>
                  <a:gd name="T37" fmla="*/ 32 h 97"/>
                  <a:gd name="T38" fmla="*/ 52 w 82"/>
                  <a:gd name="T39" fmla="*/ 28 h 97"/>
                  <a:gd name="T40" fmla="*/ 49 w 82"/>
                  <a:gd name="T41" fmla="*/ 25 h 97"/>
                  <a:gd name="T42" fmla="*/ 48 w 82"/>
                  <a:gd name="T43" fmla="*/ 21 h 97"/>
                  <a:gd name="T44" fmla="*/ 41 w 82"/>
                  <a:gd name="T45" fmla="*/ 19 h 97"/>
                  <a:gd name="T46" fmla="*/ 33 w 82"/>
                  <a:gd name="T47" fmla="*/ 19 h 97"/>
                  <a:gd name="T48" fmla="*/ 30 w 82"/>
                  <a:gd name="T49" fmla="*/ 11 h 97"/>
                  <a:gd name="T50" fmla="*/ 27 w 82"/>
                  <a:gd name="T51" fmla="*/ 9 h 97"/>
                  <a:gd name="T52" fmla="*/ 22 w 82"/>
                  <a:gd name="T53" fmla="*/ 2 h 97"/>
                  <a:gd name="T54" fmla="*/ 18 w 82"/>
                  <a:gd name="T55" fmla="*/ 1 h 97"/>
                  <a:gd name="T56" fmla="*/ 16 w 82"/>
                  <a:gd name="T57" fmla="*/ 1 h 97"/>
                  <a:gd name="T58" fmla="*/ 18 w 82"/>
                  <a:gd name="T59" fmla="*/ 7 h 97"/>
                  <a:gd name="T60" fmla="*/ 18 w 82"/>
                  <a:gd name="T61" fmla="*/ 13 h 97"/>
                  <a:gd name="T62" fmla="*/ 19 w 82"/>
                  <a:gd name="T63" fmla="*/ 14 h 97"/>
                  <a:gd name="T64" fmla="*/ 17 w 82"/>
                  <a:gd name="T65" fmla="*/ 16 h 97"/>
                  <a:gd name="T66" fmla="*/ 17 w 82"/>
                  <a:gd name="T67" fmla="*/ 16 h 97"/>
                  <a:gd name="T68" fmla="*/ 7 w 82"/>
                  <a:gd name="T69" fmla="*/ 13 h 97"/>
                  <a:gd name="T70" fmla="*/ 5 w 82"/>
                  <a:gd name="T71" fmla="*/ 18 h 97"/>
                  <a:gd name="T72" fmla="*/ 1 w 82"/>
                  <a:gd name="T73" fmla="*/ 20 h 97"/>
                  <a:gd name="T74" fmla="*/ 0 w 82"/>
                  <a:gd name="T75" fmla="*/ 24 h 97"/>
                  <a:gd name="T76" fmla="*/ 1 w 82"/>
                  <a:gd name="T77" fmla="*/ 25 h 97"/>
                  <a:gd name="T78" fmla="*/ 5 w 82"/>
                  <a:gd name="T79" fmla="*/ 29 h 97"/>
                  <a:gd name="T80" fmla="*/ 3 w 82"/>
                  <a:gd name="T81" fmla="*/ 33 h 97"/>
                  <a:gd name="T82" fmla="*/ 7 w 82"/>
                  <a:gd name="T83" fmla="*/ 33 h 97"/>
                  <a:gd name="T84" fmla="*/ 11 w 82"/>
                  <a:gd name="T85" fmla="*/ 37 h 97"/>
                  <a:gd name="T86" fmla="*/ 13 w 82"/>
                  <a:gd name="T87" fmla="*/ 40 h 97"/>
                  <a:gd name="T88" fmla="*/ 11 w 82"/>
                  <a:gd name="T89" fmla="*/ 47 h 97"/>
                  <a:gd name="T90" fmla="*/ 12 w 82"/>
                  <a:gd name="T91" fmla="*/ 51 h 97"/>
                  <a:gd name="T92" fmla="*/ 10 w 82"/>
                  <a:gd name="T93" fmla="*/ 55 h 97"/>
                  <a:gd name="T94" fmla="*/ 11 w 82"/>
                  <a:gd name="T95" fmla="*/ 58 h 97"/>
                  <a:gd name="T96" fmla="*/ 18 w 82"/>
                  <a:gd name="T97" fmla="*/ 51 h 97"/>
                  <a:gd name="T98" fmla="*/ 27 w 82"/>
                  <a:gd name="T99" fmla="*/ 53 h 97"/>
                  <a:gd name="T100" fmla="*/ 30 w 82"/>
                  <a:gd name="T101" fmla="*/ 51 h 97"/>
                  <a:gd name="T102" fmla="*/ 33 w 82"/>
                  <a:gd name="T103" fmla="*/ 48 h 97"/>
                  <a:gd name="T104" fmla="*/ 39 w 82"/>
                  <a:gd name="T105" fmla="*/ 47 h 97"/>
                  <a:gd name="T106" fmla="*/ 45 w 82"/>
                  <a:gd name="T107" fmla="*/ 52 h 97"/>
                  <a:gd name="T108" fmla="*/ 52 w 82"/>
                  <a:gd name="T109" fmla="*/ 60 h 97"/>
                  <a:gd name="T110" fmla="*/ 51 w 82"/>
                  <a:gd name="T111" fmla="*/ 68 h 97"/>
                  <a:gd name="T112" fmla="*/ 54 w 82"/>
                  <a:gd name="T113" fmla="*/ 71 h 97"/>
                  <a:gd name="T114" fmla="*/ 55 w 82"/>
                  <a:gd name="T115" fmla="*/ 73 h 97"/>
                  <a:gd name="T116" fmla="*/ 58 w 82"/>
                  <a:gd name="T117" fmla="*/ 75 h 97"/>
                  <a:gd name="T118" fmla="*/ 60 w 82"/>
                  <a:gd name="T119" fmla="*/ 78 h 97"/>
                  <a:gd name="T120" fmla="*/ 58 w 82"/>
                  <a:gd name="T121" fmla="*/ 83 h 97"/>
                  <a:gd name="T122" fmla="*/ 59 w 82"/>
                  <a:gd name="T123" fmla="*/ 90 h 97"/>
                  <a:gd name="T124" fmla="*/ 57 w 82"/>
                  <a:gd name="T125"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97">
                    <a:moveTo>
                      <a:pt x="56" y="93"/>
                    </a:moveTo>
                    <a:cubicBezTo>
                      <a:pt x="56" y="93"/>
                      <a:pt x="56" y="93"/>
                      <a:pt x="57" y="93"/>
                    </a:cubicBezTo>
                    <a:cubicBezTo>
                      <a:pt x="57" y="94"/>
                      <a:pt x="57" y="95"/>
                      <a:pt x="58" y="95"/>
                    </a:cubicBezTo>
                    <a:cubicBezTo>
                      <a:pt x="58" y="95"/>
                      <a:pt x="58" y="95"/>
                      <a:pt x="59" y="95"/>
                    </a:cubicBezTo>
                    <a:cubicBezTo>
                      <a:pt x="59" y="95"/>
                      <a:pt x="60" y="95"/>
                      <a:pt x="61" y="95"/>
                    </a:cubicBezTo>
                    <a:cubicBezTo>
                      <a:pt x="62" y="95"/>
                      <a:pt x="62" y="96"/>
                      <a:pt x="62" y="96"/>
                    </a:cubicBezTo>
                    <a:cubicBezTo>
                      <a:pt x="63" y="97"/>
                      <a:pt x="63" y="97"/>
                      <a:pt x="63" y="97"/>
                    </a:cubicBezTo>
                    <a:cubicBezTo>
                      <a:pt x="63" y="97"/>
                      <a:pt x="64" y="97"/>
                      <a:pt x="64" y="97"/>
                    </a:cubicBezTo>
                    <a:cubicBezTo>
                      <a:pt x="65" y="97"/>
                      <a:pt x="65" y="97"/>
                      <a:pt x="65" y="97"/>
                    </a:cubicBezTo>
                    <a:cubicBezTo>
                      <a:pt x="65" y="97"/>
                      <a:pt x="65" y="96"/>
                      <a:pt x="65" y="95"/>
                    </a:cubicBezTo>
                    <a:cubicBezTo>
                      <a:pt x="65" y="94"/>
                      <a:pt x="64" y="93"/>
                      <a:pt x="65" y="92"/>
                    </a:cubicBezTo>
                    <a:cubicBezTo>
                      <a:pt x="65" y="92"/>
                      <a:pt x="67" y="91"/>
                      <a:pt x="68" y="90"/>
                    </a:cubicBezTo>
                    <a:cubicBezTo>
                      <a:pt x="69" y="90"/>
                      <a:pt x="70" y="90"/>
                      <a:pt x="70" y="90"/>
                    </a:cubicBezTo>
                    <a:cubicBezTo>
                      <a:pt x="71" y="90"/>
                      <a:pt x="72" y="90"/>
                      <a:pt x="72" y="91"/>
                    </a:cubicBezTo>
                    <a:cubicBezTo>
                      <a:pt x="73" y="91"/>
                      <a:pt x="74" y="92"/>
                      <a:pt x="74" y="92"/>
                    </a:cubicBezTo>
                    <a:cubicBezTo>
                      <a:pt x="75" y="92"/>
                      <a:pt x="76" y="91"/>
                      <a:pt x="77" y="90"/>
                    </a:cubicBezTo>
                    <a:cubicBezTo>
                      <a:pt x="77" y="90"/>
                      <a:pt x="77" y="90"/>
                      <a:pt x="77" y="90"/>
                    </a:cubicBezTo>
                    <a:cubicBezTo>
                      <a:pt x="77" y="90"/>
                      <a:pt x="78" y="89"/>
                      <a:pt x="78" y="89"/>
                    </a:cubicBezTo>
                    <a:cubicBezTo>
                      <a:pt x="79" y="89"/>
                      <a:pt x="80" y="89"/>
                      <a:pt x="80" y="88"/>
                    </a:cubicBezTo>
                    <a:cubicBezTo>
                      <a:pt x="80" y="88"/>
                      <a:pt x="80" y="88"/>
                      <a:pt x="80" y="88"/>
                    </a:cubicBezTo>
                    <a:cubicBezTo>
                      <a:pt x="80" y="87"/>
                      <a:pt x="80" y="87"/>
                      <a:pt x="80" y="86"/>
                    </a:cubicBezTo>
                    <a:cubicBezTo>
                      <a:pt x="80" y="85"/>
                      <a:pt x="80" y="84"/>
                      <a:pt x="81" y="84"/>
                    </a:cubicBezTo>
                    <a:cubicBezTo>
                      <a:pt x="81" y="83"/>
                      <a:pt x="82" y="83"/>
                      <a:pt x="82" y="82"/>
                    </a:cubicBezTo>
                    <a:cubicBezTo>
                      <a:pt x="81" y="81"/>
                      <a:pt x="80" y="80"/>
                      <a:pt x="79" y="79"/>
                    </a:cubicBezTo>
                    <a:cubicBezTo>
                      <a:pt x="78" y="78"/>
                      <a:pt x="78" y="77"/>
                      <a:pt x="77" y="77"/>
                    </a:cubicBezTo>
                    <a:cubicBezTo>
                      <a:pt x="77" y="76"/>
                      <a:pt x="78" y="75"/>
                      <a:pt x="79" y="74"/>
                    </a:cubicBezTo>
                    <a:cubicBezTo>
                      <a:pt x="79" y="74"/>
                      <a:pt x="79" y="73"/>
                      <a:pt x="79" y="73"/>
                    </a:cubicBezTo>
                    <a:cubicBezTo>
                      <a:pt x="79" y="73"/>
                      <a:pt x="78" y="73"/>
                      <a:pt x="77" y="72"/>
                    </a:cubicBezTo>
                    <a:cubicBezTo>
                      <a:pt x="76" y="72"/>
                      <a:pt x="76" y="72"/>
                      <a:pt x="75" y="72"/>
                    </a:cubicBezTo>
                    <a:cubicBezTo>
                      <a:pt x="75" y="72"/>
                      <a:pt x="75" y="72"/>
                      <a:pt x="75" y="72"/>
                    </a:cubicBezTo>
                    <a:cubicBezTo>
                      <a:pt x="75" y="71"/>
                      <a:pt x="74" y="70"/>
                      <a:pt x="74" y="70"/>
                    </a:cubicBezTo>
                    <a:cubicBezTo>
                      <a:pt x="74" y="69"/>
                      <a:pt x="74" y="69"/>
                      <a:pt x="74" y="69"/>
                    </a:cubicBezTo>
                    <a:cubicBezTo>
                      <a:pt x="74" y="69"/>
                      <a:pt x="73" y="69"/>
                      <a:pt x="72" y="69"/>
                    </a:cubicBezTo>
                    <a:cubicBezTo>
                      <a:pt x="72" y="68"/>
                      <a:pt x="72" y="68"/>
                      <a:pt x="71" y="68"/>
                    </a:cubicBezTo>
                    <a:cubicBezTo>
                      <a:pt x="71" y="68"/>
                      <a:pt x="70" y="67"/>
                      <a:pt x="70" y="66"/>
                    </a:cubicBezTo>
                    <a:cubicBezTo>
                      <a:pt x="70" y="66"/>
                      <a:pt x="70" y="65"/>
                      <a:pt x="70" y="65"/>
                    </a:cubicBezTo>
                    <a:cubicBezTo>
                      <a:pt x="70" y="64"/>
                      <a:pt x="70" y="64"/>
                      <a:pt x="69" y="63"/>
                    </a:cubicBezTo>
                    <a:cubicBezTo>
                      <a:pt x="69" y="63"/>
                      <a:pt x="69" y="63"/>
                      <a:pt x="68" y="63"/>
                    </a:cubicBezTo>
                    <a:cubicBezTo>
                      <a:pt x="68" y="63"/>
                      <a:pt x="68" y="62"/>
                      <a:pt x="68" y="61"/>
                    </a:cubicBezTo>
                    <a:cubicBezTo>
                      <a:pt x="68" y="61"/>
                      <a:pt x="68" y="60"/>
                      <a:pt x="67" y="60"/>
                    </a:cubicBezTo>
                    <a:cubicBezTo>
                      <a:pt x="66" y="59"/>
                      <a:pt x="64" y="57"/>
                      <a:pt x="62" y="56"/>
                    </a:cubicBezTo>
                    <a:cubicBezTo>
                      <a:pt x="62" y="56"/>
                      <a:pt x="62" y="56"/>
                      <a:pt x="62" y="56"/>
                    </a:cubicBezTo>
                    <a:cubicBezTo>
                      <a:pt x="62" y="56"/>
                      <a:pt x="61" y="56"/>
                      <a:pt x="61" y="55"/>
                    </a:cubicBezTo>
                    <a:cubicBezTo>
                      <a:pt x="60" y="55"/>
                      <a:pt x="60" y="54"/>
                      <a:pt x="60" y="53"/>
                    </a:cubicBezTo>
                    <a:cubicBezTo>
                      <a:pt x="59" y="52"/>
                      <a:pt x="59" y="52"/>
                      <a:pt x="59" y="52"/>
                    </a:cubicBezTo>
                    <a:cubicBezTo>
                      <a:pt x="59" y="51"/>
                      <a:pt x="58" y="51"/>
                      <a:pt x="58" y="50"/>
                    </a:cubicBezTo>
                    <a:cubicBezTo>
                      <a:pt x="56" y="49"/>
                      <a:pt x="54" y="47"/>
                      <a:pt x="54" y="46"/>
                    </a:cubicBezTo>
                    <a:cubicBezTo>
                      <a:pt x="53" y="45"/>
                      <a:pt x="53" y="45"/>
                      <a:pt x="54" y="44"/>
                    </a:cubicBezTo>
                    <a:cubicBezTo>
                      <a:pt x="54" y="44"/>
                      <a:pt x="54" y="44"/>
                      <a:pt x="54" y="44"/>
                    </a:cubicBezTo>
                    <a:cubicBezTo>
                      <a:pt x="54" y="44"/>
                      <a:pt x="55" y="44"/>
                      <a:pt x="55" y="44"/>
                    </a:cubicBezTo>
                    <a:cubicBezTo>
                      <a:pt x="55" y="44"/>
                      <a:pt x="51" y="43"/>
                      <a:pt x="48" y="41"/>
                    </a:cubicBezTo>
                    <a:cubicBezTo>
                      <a:pt x="44" y="39"/>
                      <a:pt x="40" y="38"/>
                      <a:pt x="40" y="37"/>
                    </a:cubicBezTo>
                    <a:cubicBezTo>
                      <a:pt x="40" y="36"/>
                      <a:pt x="41" y="36"/>
                      <a:pt x="42" y="36"/>
                    </a:cubicBezTo>
                    <a:cubicBezTo>
                      <a:pt x="42" y="35"/>
                      <a:pt x="42" y="35"/>
                      <a:pt x="42" y="35"/>
                    </a:cubicBezTo>
                    <a:cubicBezTo>
                      <a:pt x="42" y="35"/>
                      <a:pt x="42" y="35"/>
                      <a:pt x="42" y="34"/>
                    </a:cubicBezTo>
                    <a:cubicBezTo>
                      <a:pt x="42" y="34"/>
                      <a:pt x="42" y="33"/>
                      <a:pt x="42" y="33"/>
                    </a:cubicBezTo>
                    <a:cubicBezTo>
                      <a:pt x="42" y="32"/>
                      <a:pt x="44" y="32"/>
                      <a:pt x="45" y="32"/>
                    </a:cubicBezTo>
                    <a:cubicBezTo>
                      <a:pt x="47" y="32"/>
                      <a:pt x="49" y="32"/>
                      <a:pt x="49" y="32"/>
                    </a:cubicBezTo>
                    <a:cubicBezTo>
                      <a:pt x="49" y="31"/>
                      <a:pt x="50" y="31"/>
                      <a:pt x="51" y="30"/>
                    </a:cubicBezTo>
                    <a:cubicBezTo>
                      <a:pt x="51" y="29"/>
                      <a:pt x="52" y="29"/>
                      <a:pt x="52" y="28"/>
                    </a:cubicBezTo>
                    <a:cubicBezTo>
                      <a:pt x="52" y="28"/>
                      <a:pt x="52" y="28"/>
                      <a:pt x="51" y="27"/>
                    </a:cubicBezTo>
                    <a:cubicBezTo>
                      <a:pt x="51" y="26"/>
                      <a:pt x="50" y="25"/>
                      <a:pt x="50" y="25"/>
                    </a:cubicBezTo>
                    <a:cubicBezTo>
                      <a:pt x="50" y="25"/>
                      <a:pt x="49" y="25"/>
                      <a:pt x="49" y="25"/>
                    </a:cubicBezTo>
                    <a:cubicBezTo>
                      <a:pt x="48" y="24"/>
                      <a:pt x="47" y="24"/>
                      <a:pt x="46" y="24"/>
                    </a:cubicBezTo>
                    <a:cubicBezTo>
                      <a:pt x="46" y="23"/>
                      <a:pt x="47" y="22"/>
                      <a:pt x="48" y="21"/>
                    </a:cubicBezTo>
                    <a:cubicBezTo>
                      <a:pt x="48" y="21"/>
                      <a:pt x="48" y="21"/>
                      <a:pt x="48" y="21"/>
                    </a:cubicBezTo>
                    <a:cubicBezTo>
                      <a:pt x="48" y="21"/>
                      <a:pt x="48" y="20"/>
                      <a:pt x="46" y="20"/>
                    </a:cubicBezTo>
                    <a:cubicBezTo>
                      <a:pt x="45" y="19"/>
                      <a:pt x="43" y="18"/>
                      <a:pt x="43" y="18"/>
                    </a:cubicBezTo>
                    <a:cubicBezTo>
                      <a:pt x="42" y="18"/>
                      <a:pt x="41" y="18"/>
                      <a:pt x="41" y="19"/>
                    </a:cubicBezTo>
                    <a:cubicBezTo>
                      <a:pt x="40" y="20"/>
                      <a:pt x="40" y="20"/>
                      <a:pt x="39" y="20"/>
                    </a:cubicBezTo>
                    <a:cubicBezTo>
                      <a:pt x="39" y="21"/>
                      <a:pt x="38" y="20"/>
                      <a:pt x="37" y="20"/>
                    </a:cubicBezTo>
                    <a:cubicBezTo>
                      <a:pt x="35" y="20"/>
                      <a:pt x="34" y="19"/>
                      <a:pt x="33" y="19"/>
                    </a:cubicBezTo>
                    <a:cubicBezTo>
                      <a:pt x="32" y="19"/>
                      <a:pt x="31" y="18"/>
                      <a:pt x="30" y="17"/>
                    </a:cubicBezTo>
                    <a:cubicBezTo>
                      <a:pt x="30" y="17"/>
                      <a:pt x="30" y="16"/>
                      <a:pt x="29" y="15"/>
                    </a:cubicBezTo>
                    <a:cubicBezTo>
                      <a:pt x="29" y="14"/>
                      <a:pt x="29" y="12"/>
                      <a:pt x="30" y="11"/>
                    </a:cubicBezTo>
                    <a:cubicBezTo>
                      <a:pt x="30" y="10"/>
                      <a:pt x="30" y="9"/>
                      <a:pt x="30" y="8"/>
                    </a:cubicBezTo>
                    <a:cubicBezTo>
                      <a:pt x="30" y="8"/>
                      <a:pt x="29" y="9"/>
                      <a:pt x="28" y="9"/>
                    </a:cubicBezTo>
                    <a:cubicBezTo>
                      <a:pt x="28" y="9"/>
                      <a:pt x="27" y="9"/>
                      <a:pt x="27" y="9"/>
                    </a:cubicBezTo>
                    <a:cubicBezTo>
                      <a:pt x="26" y="9"/>
                      <a:pt x="26" y="8"/>
                      <a:pt x="26" y="7"/>
                    </a:cubicBezTo>
                    <a:cubicBezTo>
                      <a:pt x="26" y="6"/>
                      <a:pt x="26" y="6"/>
                      <a:pt x="26" y="6"/>
                    </a:cubicBezTo>
                    <a:cubicBezTo>
                      <a:pt x="26" y="5"/>
                      <a:pt x="24" y="4"/>
                      <a:pt x="22" y="2"/>
                    </a:cubicBezTo>
                    <a:cubicBezTo>
                      <a:pt x="22" y="2"/>
                      <a:pt x="22" y="2"/>
                      <a:pt x="22" y="2"/>
                    </a:cubicBezTo>
                    <a:cubicBezTo>
                      <a:pt x="22" y="2"/>
                      <a:pt x="21" y="2"/>
                      <a:pt x="21" y="1"/>
                    </a:cubicBezTo>
                    <a:cubicBezTo>
                      <a:pt x="20" y="1"/>
                      <a:pt x="19" y="1"/>
                      <a:pt x="18" y="1"/>
                    </a:cubicBezTo>
                    <a:cubicBezTo>
                      <a:pt x="17" y="0"/>
                      <a:pt x="17" y="0"/>
                      <a:pt x="17" y="0"/>
                    </a:cubicBezTo>
                    <a:cubicBezTo>
                      <a:pt x="17" y="0"/>
                      <a:pt x="17" y="0"/>
                      <a:pt x="17" y="0"/>
                    </a:cubicBezTo>
                    <a:cubicBezTo>
                      <a:pt x="17" y="0"/>
                      <a:pt x="17" y="0"/>
                      <a:pt x="16" y="1"/>
                    </a:cubicBezTo>
                    <a:cubicBezTo>
                      <a:pt x="16" y="2"/>
                      <a:pt x="15" y="2"/>
                      <a:pt x="15" y="3"/>
                    </a:cubicBezTo>
                    <a:cubicBezTo>
                      <a:pt x="15" y="3"/>
                      <a:pt x="16" y="4"/>
                      <a:pt x="17" y="5"/>
                    </a:cubicBezTo>
                    <a:cubicBezTo>
                      <a:pt x="17" y="6"/>
                      <a:pt x="18" y="7"/>
                      <a:pt x="18" y="7"/>
                    </a:cubicBezTo>
                    <a:cubicBezTo>
                      <a:pt x="18" y="8"/>
                      <a:pt x="18" y="9"/>
                      <a:pt x="18" y="10"/>
                    </a:cubicBezTo>
                    <a:cubicBezTo>
                      <a:pt x="18" y="11"/>
                      <a:pt x="18" y="11"/>
                      <a:pt x="18" y="12"/>
                    </a:cubicBezTo>
                    <a:cubicBezTo>
                      <a:pt x="18" y="12"/>
                      <a:pt x="18" y="12"/>
                      <a:pt x="18" y="13"/>
                    </a:cubicBezTo>
                    <a:cubicBezTo>
                      <a:pt x="18" y="13"/>
                      <a:pt x="19" y="14"/>
                      <a:pt x="19" y="14"/>
                    </a:cubicBezTo>
                    <a:cubicBezTo>
                      <a:pt x="19" y="14"/>
                      <a:pt x="19" y="14"/>
                      <a:pt x="19" y="14"/>
                    </a:cubicBezTo>
                    <a:cubicBezTo>
                      <a:pt x="19" y="14"/>
                      <a:pt x="19" y="14"/>
                      <a:pt x="19" y="14"/>
                    </a:cubicBezTo>
                    <a:cubicBezTo>
                      <a:pt x="19" y="15"/>
                      <a:pt x="18" y="15"/>
                      <a:pt x="18" y="15"/>
                    </a:cubicBezTo>
                    <a:cubicBezTo>
                      <a:pt x="18" y="15"/>
                      <a:pt x="18"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4" y="16"/>
                      <a:pt x="12" y="15"/>
                    </a:cubicBezTo>
                    <a:cubicBezTo>
                      <a:pt x="10" y="15"/>
                      <a:pt x="10" y="13"/>
                      <a:pt x="9" y="12"/>
                    </a:cubicBezTo>
                    <a:cubicBezTo>
                      <a:pt x="8" y="12"/>
                      <a:pt x="7" y="13"/>
                      <a:pt x="7" y="13"/>
                    </a:cubicBezTo>
                    <a:cubicBezTo>
                      <a:pt x="6" y="14"/>
                      <a:pt x="6" y="14"/>
                      <a:pt x="6" y="14"/>
                    </a:cubicBezTo>
                    <a:cubicBezTo>
                      <a:pt x="5" y="15"/>
                      <a:pt x="4" y="17"/>
                      <a:pt x="4" y="18"/>
                    </a:cubicBezTo>
                    <a:cubicBezTo>
                      <a:pt x="4" y="18"/>
                      <a:pt x="5" y="18"/>
                      <a:pt x="5" y="18"/>
                    </a:cubicBezTo>
                    <a:cubicBezTo>
                      <a:pt x="5" y="19"/>
                      <a:pt x="5" y="20"/>
                      <a:pt x="4" y="20"/>
                    </a:cubicBezTo>
                    <a:cubicBezTo>
                      <a:pt x="4" y="20"/>
                      <a:pt x="3" y="20"/>
                      <a:pt x="3" y="20"/>
                    </a:cubicBezTo>
                    <a:cubicBezTo>
                      <a:pt x="2" y="20"/>
                      <a:pt x="2" y="20"/>
                      <a:pt x="1" y="20"/>
                    </a:cubicBezTo>
                    <a:cubicBezTo>
                      <a:pt x="1" y="21"/>
                      <a:pt x="1" y="22"/>
                      <a:pt x="0" y="22"/>
                    </a:cubicBezTo>
                    <a:cubicBezTo>
                      <a:pt x="0" y="23"/>
                      <a:pt x="0" y="24"/>
                      <a:pt x="0" y="24"/>
                    </a:cubicBezTo>
                    <a:cubicBezTo>
                      <a:pt x="0" y="24"/>
                      <a:pt x="0" y="24"/>
                      <a:pt x="0" y="24"/>
                    </a:cubicBezTo>
                    <a:cubicBezTo>
                      <a:pt x="0" y="24"/>
                      <a:pt x="0" y="24"/>
                      <a:pt x="0" y="24"/>
                    </a:cubicBezTo>
                    <a:cubicBezTo>
                      <a:pt x="0" y="25"/>
                      <a:pt x="0" y="26"/>
                      <a:pt x="0" y="26"/>
                    </a:cubicBezTo>
                    <a:cubicBezTo>
                      <a:pt x="0" y="26"/>
                      <a:pt x="0" y="25"/>
                      <a:pt x="1" y="25"/>
                    </a:cubicBezTo>
                    <a:cubicBezTo>
                      <a:pt x="1" y="25"/>
                      <a:pt x="2" y="25"/>
                      <a:pt x="3" y="25"/>
                    </a:cubicBezTo>
                    <a:cubicBezTo>
                      <a:pt x="4" y="26"/>
                      <a:pt x="4" y="26"/>
                      <a:pt x="4" y="27"/>
                    </a:cubicBezTo>
                    <a:cubicBezTo>
                      <a:pt x="5" y="27"/>
                      <a:pt x="5" y="28"/>
                      <a:pt x="5" y="29"/>
                    </a:cubicBezTo>
                    <a:cubicBezTo>
                      <a:pt x="5" y="29"/>
                      <a:pt x="4" y="29"/>
                      <a:pt x="4" y="30"/>
                    </a:cubicBezTo>
                    <a:cubicBezTo>
                      <a:pt x="3" y="31"/>
                      <a:pt x="3" y="32"/>
                      <a:pt x="3" y="32"/>
                    </a:cubicBezTo>
                    <a:cubicBezTo>
                      <a:pt x="3" y="32"/>
                      <a:pt x="3" y="32"/>
                      <a:pt x="3" y="33"/>
                    </a:cubicBezTo>
                    <a:cubicBezTo>
                      <a:pt x="3" y="33"/>
                      <a:pt x="3" y="33"/>
                      <a:pt x="3" y="33"/>
                    </a:cubicBezTo>
                    <a:cubicBezTo>
                      <a:pt x="3" y="33"/>
                      <a:pt x="3" y="33"/>
                      <a:pt x="4" y="33"/>
                    </a:cubicBezTo>
                    <a:cubicBezTo>
                      <a:pt x="5" y="33"/>
                      <a:pt x="6" y="33"/>
                      <a:pt x="7" y="33"/>
                    </a:cubicBezTo>
                    <a:cubicBezTo>
                      <a:pt x="9" y="33"/>
                      <a:pt x="11" y="32"/>
                      <a:pt x="12" y="33"/>
                    </a:cubicBezTo>
                    <a:cubicBezTo>
                      <a:pt x="12" y="34"/>
                      <a:pt x="12" y="35"/>
                      <a:pt x="12" y="36"/>
                    </a:cubicBezTo>
                    <a:cubicBezTo>
                      <a:pt x="11" y="36"/>
                      <a:pt x="11" y="37"/>
                      <a:pt x="11" y="37"/>
                    </a:cubicBezTo>
                    <a:cubicBezTo>
                      <a:pt x="11" y="37"/>
                      <a:pt x="12" y="37"/>
                      <a:pt x="12" y="38"/>
                    </a:cubicBezTo>
                    <a:cubicBezTo>
                      <a:pt x="12" y="38"/>
                      <a:pt x="12" y="38"/>
                      <a:pt x="12" y="38"/>
                    </a:cubicBezTo>
                    <a:cubicBezTo>
                      <a:pt x="12" y="38"/>
                      <a:pt x="12" y="39"/>
                      <a:pt x="13" y="40"/>
                    </a:cubicBezTo>
                    <a:cubicBezTo>
                      <a:pt x="13" y="40"/>
                      <a:pt x="13" y="40"/>
                      <a:pt x="13" y="40"/>
                    </a:cubicBezTo>
                    <a:cubicBezTo>
                      <a:pt x="13" y="40"/>
                      <a:pt x="12" y="41"/>
                      <a:pt x="12" y="42"/>
                    </a:cubicBezTo>
                    <a:cubicBezTo>
                      <a:pt x="11" y="44"/>
                      <a:pt x="10" y="46"/>
                      <a:pt x="11" y="47"/>
                    </a:cubicBezTo>
                    <a:cubicBezTo>
                      <a:pt x="11" y="47"/>
                      <a:pt x="11" y="48"/>
                      <a:pt x="11" y="49"/>
                    </a:cubicBezTo>
                    <a:cubicBezTo>
                      <a:pt x="12" y="50"/>
                      <a:pt x="12" y="51"/>
                      <a:pt x="12" y="51"/>
                    </a:cubicBezTo>
                    <a:cubicBezTo>
                      <a:pt x="12" y="51"/>
                      <a:pt x="12" y="51"/>
                      <a:pt x="12" y="51"/>
                    </a:cubicBezTo>
                    <a:cubicBezTo>
                      <a:pt x="12" y="52"/>
                      <a:pt x="11" y="52"/>
                      <a:pt x="11" y="53"/>
                    </a:cubicBezTo>
                    <a:cubicBezTo>
                      <a:pt x="10" y="53"/>
                      <a:pt x="10" y="54"/>
                      <a:pt x="10" y="54"/>
                    </a:cubicBezTo>
                    <a:cubicBezTo>
                      <a:pt x="10" y="55"/>
                      <a:pt x="10" y="55"/>
                      <a:pt x="10" y="55"/>
                    </a:cubicBezTo>
                    <a:cubicBezTo>
                      <a:pt x="9" y="56"/>
                      <a:pt x="9" y="56"/>
                      <a:pt x="9" y="57"/>
                    </a:cubicBezTo>
                    <a:cubicBezTo>
                      <a:pt x="10" y="57"/>
                      <a:pt x="10" y="57"/>
                      <a:pt x="10" y="57"/>
                    </a:cubicBezTo>
                    <a:cubicBezTo>
                      <a:pt x="10" y="57"/>
                      <a:pt x="11" y="58"/>
                      <a:pt x="11" y="58"/>
                    </a:cubicBezTo>
                    <a:cubicBezTo>
                      <a:pt x="11" y="58"/>
                      <a:pt x="13" y="56"/>
                      <a:pt x="14" y="55"/>
                    </a:cubicBezTo>
                    <a:cubicBezTo>
                      <a:pt x="15" y="54"/>
                      <a:pt x="16" y="53"/>
                      <a:pt x="17" y="52"/>
                    </a:cubicBezTo>
                    <a:cubicBezTo>
                      <a:pt x="17" y="52"/>
                      <a:pt x="18" y="52"/>
                      <a:pt x="18" y="51"/>
                    </a:cubicBezTo>
                    <a:cubicBezTo>
                      <a:pt x="20" y="50"/>
                      <a:pt x="21" y="48"/>
                      <a:pt x="22" y="49"/>
                    </a:cubicBezTo>
                    <a:cubicBezTo>
                      <a:pt x="22" y="49"/>
                      <a:pt x="22" y="49"/>
                      <a:pt x="22" y="49"/>
                    </a:cubicBezTo>
                    <a:cubicBezTo>
                      <a:pt x="23" y="50"/>
                      <a:pt x="26" y="53"/>
                      <a:pt x="27" y="53"/>
                    </a:cubicBezTo>
                    <a:cubicBezTo>
                      <a:pt x="27" y="53"/>
                      <a:pt x="27" y="53"/>
                      <a:pt x="27" y="52"/>
                    </a:cubicBezTo>
                    <a:cubicBezTo>
                      <a:pt x="28" y="52"/>
                      <a:pt x="29" y="51"/>
                      <a:pt x="30" y="51"/>
                    </a:cubicBezTo>
                    <a:cubicBezTo>
                      <a:pt x="30" y="51"/>
                      <a:pt x="30" y="51"/>
                      <a:pt x="30" y="51"/>
                    </a:cubicBezTo>
                    <a:cubicBezTo>
                      <a:pt x="31" y="51"/>
                      <a:pt x="32" y="51"/>
                      <a:pt x="32" y="51"/>
                    </a:cubicBezTo>
                    <a:cubicBezTo>
                      <a:pt x="32" y="51"/>
                      <a:pt x="32" y="51"/>
                      <a:pt x="32" y="51"/>
                    </a:cubicBezTo>
                    <a:cubicBezTo>
                      <a:pt x="32" y="50"/>
                      <a:pt x="32" y="49"/>
                      <a:pt x="33" y="48"/>
                    </a:cubicBezTo>
                    <a:cubicBezTo>
                      <a:pt x="33" y="48"/>
                      <a:pt x="34" y="47"/>
                      <a:pt x="34" y="47"/>
                    </a:cubicBezTo>
                    <a:cubicBezTo>
                      <a:pt x="35" y="46"/>
                      <a:pt x="36" y="46"/>
                      <a:pt x="36" y="46"/>
                    </a:cubicBezTo>
                    <a:cubicBezTo>
                      <a:pt x="36" y="46"/>
                      <a:pt x="38" y="46"/>
                      <a:pt x="39" y="47"/>
                    </a:cubicBezTo>
                    <a:cubicBezTo>
                      <a:pt x="41" y="47"/>
                      <a:pt x="42" y="47"/>
                      <a:pt x="42" y="48"/>
                    </a:cubicBezTo>
                    <a:cubicBezTo>
                      <a:pt x="43" y="48"/>
                      <a:pt x="43" y="49"/>
                      <a:pt x="44" y="50"/>
                    </a:cubicBezTo>
                    <a:cubicBezTo>
                      <a:pt x="44" y="51"/>
                      <a:pt x="45" y="52"/>
                      <a:pt x="45" y="52"/>
                    </a:cubicBezTo>
                    <a:cubicBezTo>
                      <a:pt x="45" y="53"/>
                      <a:pt x="47" y="54"/>
                      <a:pt x="48" y="55"/>
                    </a:cubicBezTo>
                    <a:cubicBezTo>
                      <a:pt x="50" y="56"/>
                      <a:pt x="52" y="58"/>
                      <a:pt x="52" y="59"/>
                    </a:cubicBezTo>
                    <a:cubicBezTo>
                      <a:pt x="52" y="59"/>
                      <a:pt x="52" y="60"/>
                      <a:pt x="52" y="60"/>
                    </a:cubicBezTo>
                    <a:cubicBezTo>
                      <a:pt x="51" y="61"/>
                      <a:pt x="51" y="62"/>
                      <a:pt x="51" y="63"/>
                    </a:cubicBezTo>
                    <a:cubicBezTo>
                      <a:pt x="51" y="63"/>
                      <a:pt x="51" y="64"/>
                      <a:pt x="51" y="65"/>
                    </a:cubicBezTo>
                    <a:cubicBezTo>
                      <a:pt x="51" y="66"/>
                      <a:pt x="51" y="68"/>
                      <a:pt x="51" y="68"/>
                    </a:cubicBezTo>
                    <a:cubicBezTo>
                      <a:pt x="51" y="68"/>
                      <a:pt x="51" y="68"/>
                      <a:pt x="51" y="68"/>
                    </a:cubicBezTo>
                    <a:cubicBezTo>
                      <a:pt x="52" y="68"/>
                      <a:pt x="52" y="68"/>
                      <a:pt x="52" y="68"/>
                    </a:cubicBezTo>
                    <a:cubicBezTo>
                      <a:pt x="52" y="69"/>
                      <a:pt x="54" y="71"/>
                      <a:pt x="54" y="71"/>
                    </a:cubicBezTo>
                    <a:cubicBezTo>
                      <a:pt x="54" y="72"/>
                      <a:pt x="54" y="72"/>
                      <a:pt x="54" y="72"/>
                    </a:cubicBezTo>
                    <a:cubicBezTo>
                      <a:pt x="54" y="72"/>
                      <a:pt x="54" y="72"/>
                      <a:pt x="54" y="72"/>
                    </a:cubicBezTo>
                    <a:cubicBezTo>
                      <a:pt x="54" y="72"/>
                      <a:pt x="54" y="73"/>
                      <a:pt x="55" y="73"/>
                    </a:cubicBezTo>
                    <a:cubicBezTo>
                      <a:pt x="55" y="73"/>
                      <a:pt x="55" y="73"/>
                      <a:pt x="56" y="73"/>
                    </a:cubicBezTo>
                    <a:cubicBezTo>
                      <a:pt x="57" y="73"/>
                      <a:pt x="58" y="73"/>
                      <a:pt x="59" y="74"/>
                    </a:cubicBezTo>
                    <a:cubicBezTo>
                      <a:pt x="59" y="74"/>
                      <a:pt x="58" y="75"/>
                      <a:pt x="58" y="75"/>
                    </a:cubicBezTo>
                    <a:cubicBezTo>
                      <a:pt x="58" y="76"/>
                      <a:pt x="58" y="76"/>
                      <a:pt x="58" y="77"/>
                    </a:cubicBezTo>
                    <a:cubicBezTo>
                      <a:pt x="59" y="77"/>
                      <a:pt x="59" y="77"/>
                      <a:pt x="59" y="77"/>
                    </a:cubicBezTo>
                    <a:cubicBezTo>
                      <a:pt x="60" y="77"/>
                      <a:pt x="60" y="78"/>
                      <a:pt x="60" y="78"/>
                    </a:cubicBezTo>
                    <a:cubicBezTo>
                      <a:pt x="60" y="79"/>
                      <a:pt x="60" y="80"/>
                      <a:pt x="60" y="81"/>
                    </a:cubicBezTo>
                    <a:cubicBezTo>
                      <a:pt x="60" y="81"/>
                      <a:pt x="60" y="81"/>
                      <a:pt x="60" y="81"/>
                    </a:cubicBezTo>
                    <a:cubicBezTo>
                      <a:pt x="59" y="81"/>
                      <a:pt x="58" y="82"/>
                      <a:pt x="58" y="83"/>
                    </a:cubicBezTo>
                    <a:cubicBezTo>
                      <a:pt x="59" y="84"/>
                      <a:pt x="59" y="85"/>
                      <a:pt x="59" y="86"/>
                    </a:cubicBezTo>
                    <a:cubicBezTo>
                      <a:pt x="59" y="88"/>
                      <a:pt x="59" y="90"/>
                      <a:pt x="59" y="90"/>
                    </a:cubicBezTo>
                    <a:cubicBezTo>
                      <a:pt x="59" y="90"/>
                      <a:pt x="59" y="90"/>
                      <a:pt x="59" y="90"/>
                    </a:cubicBezTo>
                    <a:cubicBezTo>
                      <a:pt x="59" y="90"/>
                      <a:pt x="59" y="90"/>
                      <a:pt x="59" y="90"/>
                    </a:cubicBezTo>
                    <a:cubicBezTo>
                      <a:pt x="59" y="90"/>
                      <a:pt x="59" y="90"/>
                      <a:pt x="59" y="90"/>
                    </a:cubicBezTo>
                    <a:cubicBezTo>
                      <a:pt x="59" y="91"/>
                      <a:pt x="58" y="92"/>
                      <a:pt x="57" y="93"/>
                    </a:cubicBezTo>
                    <a:cubicBezTo>
                      <a:pt x="57" y="93"/>
                      <a:pt x="56" y="93"/>
                      <a:pt x="56" y="9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26" name="Freeform 641"/>
              <p:cNvSpPr>
                <a:spLocks/>
              </p:cNvSpPr>
              <p:nvPr/>
            </p:nvSpPr>
            <p:spPr bwMode="auto">
              <a:xfrm>
                <a:off x="6257925" y="3124200"/>
                <a:ext cx="57150" cy="66675"/>
              </a:xfrm>
              <a:custGeom>
                <a:avLst/>
                <a:gdLst>
                  <a:gd name="T0" fmla="*/ 0 w 25"/>
                  <a:gd name="T1" fmla="*/ 5 h 29"/>
                  <a:gd name="T2" fmla="*/ 1 w 25"/>
                  <a:gd name="T3" fmla="*/ 5 h 29"/>
                  <a:gd name="T4" fmla="*/ 1 w 25"/>
                  <a:gd name="T5" fmla="*/ 7 h 29"/>
                  <a:gd name="T6" fmla="*/ 2 w 25"/>
                  <a:gd name="T7" fmla="*/ 10 h 29"/>
                  <a:gd name="T8" fmla="*/ 3 w 25"/>
                  <a:gd name="T9" fmla="*/ 15 h 29"/>
                  <a:gd name="T10" fmla="*/ 3 w 25"/>
                  <a:gd name="T11" fmla="*/ 15 h 29"/>
                  <a:gd name="T12" fmla="*/ 7 w 25"/>
                  <a:gd name="T13" fmla="*/ 17 h 29"/>
                  <a:gd name="T14" fmla="*/ 11 w 25"/>
                  <a:gd name="T15" fmla="*/ 19 h 29"/>
                  <a:gd name="T16" fmla="*/ 10 w 25"/>
                  <a:gd name="T17" fmla="*/ 21 h 29"/>
                  <a:gd name="T18" fmla="*/ 8 w 25"/>
                  <a:gd name="T19" fmla="*/ 23 h 29"/>
                  <a:gd name="T20" fmla="*/ 9 w 25"/>
                  <a:gd name="T21" fmla="*/ 26 h 29"/>
                  <a:gd name="T22" fmla="*/ 10 w 25"/>
                  <a:gd name="T23" fmla="*/ 29 h 29"/>
                  <a:gd name="T24" fmla="*/ 11 w 25"/>
                  <a:gd name="T25" fmla="*/ 28 h 29"/>
                  <a:gd name="T26" fmla="*/ 11 w 25"/>
                  <a:gd name="T27" fmla="*/ 26 h 29"/>
                  <a:gd name="T28" fmla="*/ 12 w 25"/>
                  <a:gd name="T29" fmla="*/ 23 h 29"/>
                  <a:gd name="T30" fmla="*/ 14 w 25"/>
                  <a:gd name="T31" fmla="*/ 23 h 29"/>
                  <a:gd name="T32" fmla="*/ 15 w 25"/>
                  <a:gd name="T33" fmla="*/ 22 h 29"/>
                  <a:gd name="T34" fmla="*/ 15 w 25"/>
                  <a:gd name="T35" fmla="*/ 20 h 29"/>
                  <a:gd name="T36" fmla="*/ 15 w 25"/>
                  <a:gd name="T37" fmla="*/ 19 h 29"/>
                  <a:gd name="T38" fmla="*/ 16 w 25"/>
                  <a:gd name="T39" fmla="*/ 18 h 29"/>
                  <a:gd name="T40" fmla="*/ 18 w 25"/>
                  <a:gd name="T41" fmla="*/ 18 h 29"/>
                  <a:gd name="T42" fmla="*/ 18 w 25"/>
                  <a:gd name="T43" fmla="*/ 18 h 29"/>
                  <a:gd name="T44" fmla="*/ 18 w 25"/>
                  <a:gd name="T45" fmla="*/ 18 h 29"/>
                  <a:gd name="T46" fmla="*/ 20 w 25"/>
                  <a:gd name="T47" fmla="*/ 15 h 29"/>
                  <a:gd name="T48" fmla="*/ 23 w 25"/>
                  <a:gd name="T49" fmla="*/ 12 h 29"/>
                  <a:gd name="T50" fmla="*/ 25 w 25"/>
                  <a:gd name="T51" fmla="*/ 9 h 29"/>
                  <a:gd name="T52" fmla="*/ 25 w 25"/>
                  <a:gd name="T53" fmla="*/ 9 h 29"/>
                  <a:gd name="T54" fmla="*/ 25 w 25"/>
                  <a:gd name="T55" fmla="*/ 7 h 29"/>
                  <a:gd name="T56" fmla="*/ 25 w 25"/>
                  <a:gd name="T57" fmla="*/ 6 h 29"/>
                  <a:gd name="T58" fmla="*/ 25 w 25"/>
                  <a:gd name="T59" fmla="*/ 5 h 29"/>
                  <a:gd name="T60" fmla="*/ 25 w 25"/>
                  <a:gd name="T61" fmla="*/ 5 h 29"/>
                  <a:gd name="T62" fmla="*/ 25 w 25"/>
                  <a:gd name="T63" fmla="*/ 5 h 29"/>
                  <a:gd name="T64" fmla="*/ 25 w 25"/>
                  <a:gd name="T65" fmla="*/ 5 h 29"/>
                  <a:gd name="T66" fmla="*/ 24 w 25"/>
                  <a:gd name="T67" fmla="*/ 5 h 29"/>
                  <a:gd name="T68" fmla="*/ 21 w 25"/>
                  <a:gd name="T69" fmla="*/ 5 h 29"/>
                  <a:gd name="T70" fmla="*/ 18 w 25"/>
                  <a:gd name="T71" fmla="*/ 2 h 29"/>
                  <a:gd name="T72" fmla="*/ 14 w 25"/>
                  <a:gd name="T73" fmla="*/ 0 h 29"/>
                  <a:gd name="T74" fmla="*/ 11 w 25"/>
                  <a:gd name="T75" fmla="*/ 0 h 29"/>
                  <a:gd name="T76" fmla="*/ 8 w 25"/>
                  <a:gd name="T77" fmla="*/ 0 h 29"/>
                  <a:gd name="T78" fmla="*/ 4 w 25"/>
                  <a:gd name="T79" fmla="*/ 2 h 29"/>
                  <a:gd name="T80" fmla="*/ 0 w 25"/>
                  <a:gd name="T8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29">
                    <a:moveTo>
                      <a:pt x="0" y="5"/>
                    </a:moveTo>
                    <a:cubicBezTo>
                      <a:pt x="0" y="5"/>
                      <a:pt x="1" y="5"/>
                      <a:pt x="1" y="5"/>
                    </a:cubicBezTo>
                    <a:cubicBezTo>
                      <a:pt x="1" y="6"/>
                      <a:pt x="1" y="7"/>
                      <a:pt x="1" y="7"/>
                    </a:cubicBezTo>
                    <a:cubicBezTo>
                      <a:pt x="1" y="8"/>
                      <a:pt x="1" y="9"/>
                      <a:pt x="2" y="10"/>
                    </a:cubicBezTo>
                    <a:cubicBezTo>
                      <a:pt x="2" y="12"/>
                      <a:pt x="3" y="14"/>
                      <a:pt x="3" y="15"/>
                    </a:cubicBezTo>
                    <a:cubicBezTo>
                      <a:pt x="3" y="15"/>
                      <a:pt x="3" y="15"/>
                      <a:pt x="3" y="15"/>
                    </a:cubicBezTo>
                    <a:cubicBezTo>
                      <a:pt x="3" y="15"/>
                      <a:pt x="5" y="16"/>
                      <a:pt x="7" y="17"/>
                    </a:cubicBezTo>
                    <a:cubicBezTo>
                      <a:pt x="9" y="17"/>
                      <a:pt x="11" y="18"/>
                      <a:pt x="11" y="19"/>
                    </a:cubicBezTo>
                    <a:cubicBezTo>
                      <a:pt x="11" y="20"/>
                      <a:pt x="10" y="20"/>
                      <a:pt x="10" y="21"/>
                    </a:cubicBezTo>
                    <a:cubicBezTo>
                      <a:pt x="9" y="22"/>
                      <a:pt x="8" y="22"/>
                      <a:pt x="8" y="23"/>
                    </a:cubicBezTo>
                    <a:cubicBezTo>
                      <a:pt x="8" y="23"/>
                      <a:pt x="9" y="24"/>
                      <a:pt x="9" y="26"/>
                    </a:cubicBezTo>
                    <a:cubicBezTo>
                      <a:pt x="9" y="27"/>
                      <a:pt x="10" y="28"/>
                      <a:pt x="10" y="29"/>
                    </a:cubicBezTo>
                    <a:cubicBezTo>
                      <a:pt x="10" y="28"/>
                      <a:pt x="11" y="28"/>
                      <a:pt x="11" y="28"/>
                    </a:cubicBezTo>
                    <a:cubicBezTo>
                      <a:pt x="11" y="27"/>
                      <a:pt x="11" y="27"/>
                      <a:pt x="11" y="26"/>
                    </a:cubicBezTo>
                    <a:cubicBezTo>
                      <a:pt x="11" y="25"/>
                      <a:pt x="11" y="23"/>
                      <a:pt x="12" y="23"/>
                    </a:cubicBezTo>
                    <a:cubicBezTo>
                      <a:pt x="13" y="23"/>
                      <a:pt x="13" y="23"/>
                      <a:pt x="14" y="23"/>
                    </a:cubicBezTo>
                    <a:cubicBezTo>
                      <a:pt x="15" y="22"/>
                      <a:pt x="15" y="22"/>
                      <a:pt x="15" y="22"/>
                    </a:cubicBezTo>
                    <a:cubicBezTo>
                      <a:pt x="15" y="22"/>
                      <a:pt x="15" y="21"/>
                      <a:pt x="15" y="20"/>
                    </a:cubicBezTo>
                    <a:cubicBezTo>
                      <a:pt x="15" y="20"/>
                      <a:pt x="15" y="19"/>
                      <a:pt x="15" y="19"/>
                    </a:cubicBezTo>
                    <a:cubicBezTo>
                      <a:pt x="15" y="18"/>
                      <a:pt x="16" y="18"/>
                      <a:pt x="16" y="18"/>
                    </a:cubicBezTo>
                    <a:cubicBezTo>
                      <a:pt x="16" y="18"/>
                      <a:pt x="17" y="18"/>
                      <a:pt x="18" y="18"/>
                    </a:cubicBezTo>
                    <a:cubicBezTo>
                      <a:pt x="18" y="18"/>
                      <a:pt x="18" y="18"/>
                      <a:pt x="18" y="18"/>
                    </a:cubicBezTo>
                    <a:cubicBezTo>
                      <a:pt x="18" y="18"/>
                      <a:pt x="18" y="18"/>
                      <a:pt x="18" y="18"/>
                    </a:cubicBezTo>
                    <a:cubicBezTo>
                      <a:pt x="18" y="18"/>
                      <a:pt x="19" y="17"/>
                      <a:pt x="20" y="15"/>
                    </a:cubicBezTo>
                    <a:cubicBezTo>
                      <a:pt x="22" y="14"/>
                      <a:pt x="23" y="12"/>
                      <a:pt x="23" y="12"/>
                    </a:cubicBezTo>
                    <a:cubicBezTo>
                      <a:pt x="23" y="11"/>
                      <a:pt x="24" y="10"/>
                      <a:pt x="25" y="9"/>
                    </a:cubicBezTo>
                    <a:cubicBezTo>
                      <a:pt x="25" y="9"/>
                      <a:pt x="25" y="9"/>
                      <a:pt x="25" y="9"/>
                    </a:cubicBezTo>
                    <a:cubicBezTo>
                      <a:pt x="25" y="8"/>
                      <a:pt x="25" y="7"/>
                      <a:pt x="25" y="7"/>
                    </a:cubicBezTo>
                    <a:cubicBezTo>
                      <a:pt x="25" y="7"/>
                      <a:pt x="25" y="6"/>
                      <a:pt x="25" y="6"/>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4" y="5"/>
                    </a:cubicBezTo>
                    <a:cubicBezTo>
                      <a:pt x="24" y="5"/>
                      <a:pt x="23" y="6"/>
                      <a:pt x="21" y="5"/>
                    </a:cubicBezTo>
                    <a:cubicBezTo>
                      <a:pt x="20" y="5"/>
                      <a:pt x="19" y="4"/>
                      <a:pt x="18" y="2"/>
                    </a:cubicBezTo>
                    <a:cubicBezTo>
                      <a:pt x="16" y="1"/>
                      <a:pt x="15" y="0"/>
                      <a:pt x="14" y="0"/>
                    </a:cubicBezTo>
                    <a:cubicBezTo>
                      <a:pt x="13" y="0"/>
                      <a:pt x="12" y="0"/>
                      <a:pt x="11" y="0"/>
                    </a:cubicBezTo>
                    <a:cubicBezTo>
                      <a:pt x="10" y="0"/>
                      <a:pt x="9" y="0"/>
                      <a:pt x="8" y="0"/>
                    </a:cubicBezTo>
                    <a:cubicBezTo>
                      <a:pt x="7" y="1"/>
                      <a:pt x="6" y="2"/>
                      <a:pt x="4" y="2"/>
                    </a:cubicBezTo>
                    <a:cubicBezTo>
                      <a:pt x="3" y="3"/>
                      <a:pt x="2" y="4"/>
                      <a:pt x="0" y="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27" name="Freeform 642"/>
              <p:cNvSpPr>
                <a:spLocks/>
              </p:cNvSpPr>
              <p:nvPr/>
            </p:nvSpPr>
            <p:spPr bwMode="auto">
              <a:xfrm>
                <a:off x="6534150" y="3340100"/>
                <a:ext cx="80963" cy="39688"/>
              </a:xfrm>
              <a:custGeom>
                <a:avLst/>
                <a:gdLst>
                  <a:gd name="T0" fmla="*/ 0 w 35"/>
                  <a:gd name="T1" fmla="*/ 11 h 17"/>
                  <a:gd name="T2" fmla="*/ 0 w 35"/>
                  <a:gd name="T3" fmla="*/ 12 h 17"/>
                  <a:gd name="T4" fmla="*/ 0 w 35"/>
                  <a:gd name="T5" fmla="*/ 12 h 17"/>
                  <a:gd name="T6" fmla="*/ 0 w 35"/>
                  <a:gd name="T7" fmla="*/ 12 h 17"/>
                  <a:gd name="T8" fmla="*/ 0 w 35"/>
                  <a:gd name="T9" fmla="*/ 14 h 17"/>
                  <a:gd name="T10" fmla="*/ 1 w 35"/>
                  <a:gd name="T11" fmla="*/ 15 h 17"/>
                  <a:gd name="T12" fmla="*/ 4 w 35"/>
                  <a:gd name="T13" fmla="*/ 16 h 17"/>
                  <a:gd name="T14" fmla="*/ 5 w 35"/>
                  <a:gd name="T15" fmla="*/ 16 h 17"/>
                  <a:gd name="T16" fmla="*/ 7 w 35"/>
                  <a:gd name="T17" fmla="*/ 16 h 17"/>
                  <a:gd name="T18" fmla="*/ 7 w 35"/>
                  <a:gd name="T19" fmla="*/ 16 h 17"/>
                  <a:gd name="T20" fmla="*/ 9 w 35"/>
                  <a:gd name="T21" fmla="*/ 17 h 17"/>
                  <a:gd name="T22" fmla="*/ 10 w 35"/>
                  <a:gd name="T23" fmla="*/ 17 h 17"/>
                  <a:gd name="T24" fmla="*/ 12 w 35"/>
                  <a:gd name="T25" fmla="*/ 17 h 17"/>
                  <a:gd name="T26" fmla="*/ 13 w 35"/>
                  <a:gd name="T27" fmla="*/ 16 h 17"/>
                  <a:gd name="T28" fmla="*/ 16 w 35"/>
                  <a:gd name="T29" fmla="*/ 15 h 17"/>
                  <a:gd name="T30" fmla="*/ 19 w 35"/>
                  <a:gd name="T31" fmla="*/ 16 h 17"/>
                  <a:gd name="T32" fmla="*/ 21 w 35"/>
                  <a:gd name="T33" fmla="*/ 17 h 17"/>
                  <a:gd name="T34" fmla="*/ 26 w 35"/>
                  <a:gd name="T35" fmla="*/ 17 h 17"/>
                  <a:gd name="T36" fmla="*/ 31 w 35"/>
                  <a:gd name="T37" fmla="*/ 16 h 17"/>
                  <a:gd name="T38" fmla="*/ 33 w 35"/>
                  <a:gd name="T39" fmla="*/ 17 h 17"/>
                  <a:gd name="T40" fmla="*/ 34 w 35"/>
                  <a:gd name="T41" fmla="*/ 17 h 17"/>
                  <a:gd name="T42" fmla="*/ 34 w 35"/>
                  <a:gd name="T43" fmla="*/ 17 h 17"/>
                  <a:gd name="T44" fmla="*/ 34 w 35"/>
                  <a:gd name="T45" fmla="*/ 17 h 17"/>
                  <a:gd name="T46" fmla="*/ 34 w 35"/>
                  <a:gd name="T47" fmla="*/ 17 h 17"/>
                  <a:gd name="T48" fmla="*/ 35 w 35"/>
                  <a:gd name="T49" fmla="*/ 16 h 17"/>
                  <a:gd name="T50" fmla="*/ 35 w 35"/>
                  <a:gd name="T51" fmla="*/ 15 h 17"/>
                  <a:gd name="T52" fmla="*/ 34 w 35"/>
                  <a:gd name="T53" fmla="*/ 13 h 17"/>
                  <a:gd name="T54" fmla="*/ 35 w 35"/>
                  <a:gd name="T55" fmla="*/ 12 h 17"/>
                  <a:gd name="T56" fmla="*/ 35 w 35"/>
                  <a:gd name="T57" fmla="*/ 12 h 17"/>
                  <a:gd name="T58" fmla="*/ 35 w 35"/>
                  <a:gd name="T59" fmla="*/ 11 h 17"/>
                  <a:gd name="T60" fmla="*/ 33 w 35"/>
                  <a:gd name="T61" fmla="*/ 11 h 17"/>
                  <a:gd name="T62" fmla="*/ 30 w 35"/>
                  <a:gd name="T63" fmla="*/ 9 h 17"/>
                  <a:gd name="T64" fmla="*/ 30 w 35"/>
                  <a:gd name="T65" fmla="*/ 9 h 17"/>
                  <a:gd name="T66" fmla="*/ 30 w 35"/>
                  <a:gd name="T67" fmla="*/ 6 h 17"/>
                  <a:gd name="T68" fmla="*/ 30 w 35"/>
                  <a:gd name="T69" fmla="*/ 6 h 17"/>
                  <a:gd name="T70" fmla="*/ 30 w 35"/>
                  <a:gd name="T71" fmla="*/ 6 h 17"/>
                  <a:gd name="T72" fmla="*/ 30 w 35"/>
                  <a:gd name="T73" fmla="*/ 5 h 17"/>
                  <a:gd name="T74" fmla="*/ 31 w 35"/>
                  <a:gd name="T75" fmla="*/ 5 h 17"/>
                  <a:gd name="T76" fmla="*/ 30 w 35"/>
                  <a:gd name="T77" fmla="*/ 4 h 17"/>
                  <a:gd name="T78" fmla="*/ 29 w 35"/>
                  <a:gd name="T79" fmla="*/ 3 h 17"/>
                  <a:gd name="T80" fmla="*/ 26 w 35"/>
                  <a:gd name="T81" fmla="*/ 3 h 17"/>
                  <a:gd name="T82" fmla="*/ 25 w 35"/>
                  <a:gd name="T83" fmla="*/ 3 h 17"/>
                  <a:gd name="T84" fmla="*/ 24 w 35"/>
                  <a:gd name="T85" fmla="*/ 4 h 17"/>
                  <a:gd name="T86" fmla="*/ 22 w 35"/>
                  <a:gd name="T87" fmla="*/ 3 h 17"/>
                  <a:gd name="T88" fmla="*/ 21 w 35"/>
                  <a:gd name="T89" fmla="*/ 3 h 17"/>
                  <a:gd name="T90" fmla="*/ 19 w 35"/>
                  <a:gd name="T91" fmla="*/ 2 h 17"/>
                  <a:gd name="T92" fmla="*/ 17 w 35"/>
                  <a:gd name="T93" fmla="*/ 3 h 17"/>
                  <a:gd name="T94" fmla="*/ 16 w 35"/>
                  <a:gd name="T95" fmla="*/ 1 h 17"/>
                  <a:gd name="T96" fmla="*/ 16 w 35"/>
                  <a:gd name="T97" fmla="*/ 0 h 17"/>
                  <a:gd name="T98" fmla="*/ 16 w 35"/>
                  <a:gd name="T99" fmla="*/ 0 h 17"/>
                  <a:gd name="T100" fmla="*/ 14 w 35"/>
                  <a:gd name="T101" fmla="*/ 0 h 17"/>
                  <a:gd name="T102" fmla="*/ 11 w 35"/>
                  <a:gd name="T103" fmla="*/ 0 h 17"/>
                  <a:gd name="T104" fmla="*/ 10 w 35"/>
                  <a:gd name="T105" fmla="*/ 1 h 17"/>
                  <a:gd name="T106" fmla="*/ 7 w 35"/>
                  <a:gd name="T107" fmla="*/ 2 h 17"/>
                  <a:gd name="T108" fmla="*/ 6 w 35"/>
                  <a:gd name="T109" fmla="*/ 4 h 17"/>
                  <a:gd name="T110" fmla="*/ 4 w 35"/>
                  <a:gd name="T111" fmla="*/ 6 h 17"/>
                  <a:gd name="T112" fmla="*/ 3 w 35"/>
                  <a:gd name="T113" fmla="*/ 7 h 17"/>
                  <a:gd name="T114" fmla="*/ 3 w 35"/>
                  <a:gd name="T115" fmla="*/ 7 h 17"/>
                  <a:gd name="T116" fmla="*/ 0 w 35"/>
                  <a:gd name="T11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 h="17">
                    <a:moveTo>
                      <a:pt x="0" y="11"/>
                    </a:moveTo>
                    <a:cubicBezTo>
                      <a:pt x="0" y="11"/>
                      <a:pt x="0" y="12"/>
                      <a:pt x="0" y="12"/>
                    </a:cubicBezTo>
                    <a:cubicBezTo>
                      <a:pt x="0" y="12"/>
                      <a:pt x="0" y="12"/>
                      <a:pt x="0" y="12"/>
                    </a:cubicBezTo>
                    <a:cubicBezTo>
                      <a:pt x="0" y="12"/>
                      <a:pt x="0" y="12"/>
                      <a:pt x="0" y="12"/>
                    </a:cubicBezTo>
                    <a:cubicBezTo>
                      <a:pt x="0" y="13"/>
                      <a:pt x="0" y="13"/>
                      <a:pt x="0" y="14"/>
                    </a:cubicBezTo>
                    <a:cubicBezTo>
                      <a:pt x="0" y="14"/>
                      <a:pt x="1" y="14"/>
                      <a:pt x="1" y="15"/>
                    </a:cubicBezTo>
                    <a:cubicBezTo>
                      <a:pt x="2" y="15"/>
                      <a:pt x="3" y="16"/>
                      <a:pt x="4" y="16"/>
                    </a:cubicBezTo>
                    <a:cubicBezTo>
                      <a:pt x="4" y="16"/>
                      <a:pt x="5" y="16"/>
                      <a:pt x="5" y="16"/>
                    </a:cubicBezTo>
                    <a:cubicBezTo>
                      <a:pt x="5" y="16"/>
                      <a:pt x="6" y="16"/>
                      <a:pt x="7" y="16"/>
                    </a:cubicBezTo>
                    <a:cubicBezTo>
                      <a:pt x="7" y="16"/>
                      <a:pt x="7" y="16"/>
                      <a:pt x="7" y="16"/>
                    </a:cubicBezTo>
                    <a:cubicBezTo>
                      <a:pt x="8" y="17"/>
                      <a:pt x="9" y="17"/>
                      <a:pt x="9" y="17"/>
                    </a:cubicBezTo>
                    <a:cubicBezTo>
                      <a:pt x="10" y="17"/>
                      <a:pt x="10" y="17"/>
                      <a:pt x="10" y="17"/>
                    </a:cubicBezTo>
                    <a:cubicBezTo>
                      <a:pt x="11" y="17"/>
                      <a:pt x="11" y="17"/>
                      <a:pt x="12" y="17"/>
                    </a:cubicBezTo>
                    <a:cubicBezTo>
                      <a:pt x="13" y="17"/>
                      <a:pt x="13" y="17"/>
                      <a:pt x="13" y="16"/>
                    </a:cubicBezTo>
                    <a:cubicBezTo>
                      <a:pt x="14" y="16"/>
                      <a:pt x="15" y="15"/>
                      <a:pt x="16" y="15"/>
                    </a:cubicBezTo>
                    <a:cubicBezTo>
                      <a:pt x="17" y="15"/>
                      <a:pt x="18" y="16"/>
                      <a:pt x="19" y="16"/>
                    </a:cubicBezTo>
                    <a:cubicBezTo>
                      <a:pt x="20" y="17"/>
                      <a:pt x="20" y="17"/>
                      <a:pt x="21" y="17"/>
                    </a:cubicBezTo>
                    <a:cubicBezTo>
                      <a:pt x="22" y="17"/>
                      <a:pt x="24" y="17"/>
                      <a:pt x="26" y="17"/>
                    </a:cubicBezTo>
                    <a:cubicBezTo>
                      <a:pt x="29" y="17"/>
                      <a:pt x="31" y="16"/>
                      <a:pt x="31" y="16"/>
                    </a:cubicBezTo>
                    <a:cubicBezTo>
                      <a:pt x="32" y="16"/>
                      <a:pt x="33" y="17"/>
                      <a:pt x="33" y="17"/>
                    </a:cubicBezTo>
                    <a:cubicBezTo>
                      <a:pt x="34" y="17"/>
                      <a:pt x="34" y="17"/>
                      <a:pt x="34" y="17"/>
                    </a:cubicBezTo>
                    <a:cubicBezTo>
                      <a:pt x="34" y="17"/>
                      <a:pt x="34" y="17"/>
                      <a:pt x="34" y="17"/>
                    </a:cubicBezTo>
                    <a:cubicBezTo>
                      <a:pt x="34" y="17"/>
                      <a:pt x="34" y="17"/>
                      <a:pt x="34" y="17"/>
                    </a:cubicBezTo>
                    <a:cubicBezTo>
                      <a:pt x="34" y="17"/>
                      <a:pt x="34" y="17"/>
                      <a:pt x="34" y="17"/>
                    </a:cubicBezTo>
                    <a:cubicBezTo>
                      <a:pt x="35" y="16"/>
                      <a:pt x="35" y="16"/>
                      <a:pt x="35" y="16"/>
                    </a:cubicBezTo>
                    <a:cubicBezTo>
                      <a:pt x="35" y="15"/>
                      <a:pt x="35" y="15"/>
                      <a:pt x="35" y="15"/>
                    </a:cubicBezTo>
                    <a:cubicBezTo>
                      <a:pt x="34" y="14"/>
                      <a:pt x="34" y="14"/>
                      <a:pt x="34" y="13"/>
                    </a:cubicBezTo>
                    <a:cubicBezTo>
                      <a:pt x="34" y="13"/>
                      <a:pt x="34" y="12"/>
                      <a:pt x="35" y="12"/>
                    </a:cubicBezTo>
                    <a:cubicBezTo>
                      <a:pt x="35" y="12"/>
                      <a:pt x="35" y="12"/>
                      <a:pt x="35" y="12"/>
                    </a:cubicBezTo>
                    <a:cubicBezTo>
                      <a:pt x="35" y="11"/>
                      <a:pt x="35" y="11"/>
                      <a:pt x="35" y="11"/>
                    </a:cubicBezTo>
                    <a:cubicBezTo>
                      <a:pt x="35" y="11"/>
                      <a:pt x="34" y="11"/>
                      <a:pt x="33" y="11"/>
                    </a:cubicBezTo>
                    <a:cubicBezTo>
                      <a:pt x="32" y="10"/>
                      <a:pt x="31" y="10"/>
                      <a:pt x="30" y="9"/>
                    </a:cubicBezTo>
                    <a:cubicBezTo>
                      <a:pt x="30" y="9"/>
                      <a:pt x="30" y="9"/>
                      <a:pt x="30" y="9"/>
                    </a:cubicBezTo>
                    <a:cubicBezTo>
                      <a:pt x="29" y="8"/>
                      <a:pt x="29" y="7"/>
                      <a:pt x="30" y="6"/>
                    </a:cubicBezTo>
                    <a:cubicBezTo>
                      <a:pt x="30" y="6"/>
                      <a:pt x="30" y="6"/>
                      <a:pt x="30" y="6"/>
                    </a:cubicBezTo>
                    <a:cubicBezTo>
                      <a:pt x="30" y="6"/>
                      <a:pt x="30" y="6"/>
                      <a:pt x="30" y="6"/>
                    </a:cubicBezTo>
                    <a:cubicBezTo>
                      <a:pt x="30" y="6"/>
                      <a:pt x="30" y="6"/>
                      <a:pt x="30" y="5"/>
                    </a:cubicBezTo>
                    <a:cubicBezTo>
                      <a:pt x="30" y="5"/>
                      <a:pt x="30" y="5"/>
                      <a:pt x="31" y="5"/>
                    </a:cubicBezTo>
                    <a:cubicBezTo>
                      <a:pt x="30" y="5"/>
                      <a:pt x="30" y="4"/>
                      <a:pt x="30" y="4"/>
                    </a:cubicBezTo>
                    <a:cubicBezTo>
                      <a:pt x="30" y="4"/>
                      <a:pt x="29" y="3"/>
                      <a:pt x="29" y="3"/>
                    </a:cubicBezTo>
                    <a:cubicBezTo>
                      <a:pt x="28" y="3"/>
                      <a:pt x="27" y="3"/>
                      <a:pt x="26" y="3"/>
                    </a:cubicBezTo>
                    <a:cubicBezTo>
                      <a:pt x="26" y="2"/>
                      <a:pt x="25" y="3"/>
                      <a:pt x="25" y="3"/>
                    </a:cubicBezTo>
                    <a:cubicBezTo>
                      <a:pt x="24" y="4"/>
                      <a:pt x="24" y="4"/>
                      <a:pt x="24" y="4"/>
                    </a:cubicBezTo>
                    <a:cubicBezTo>
                      <a:pt x="23" y="4"/>
                      <a:pt x="23" y="4"/>
                      <a:pt x="22" y="3"/>
                    </a:cubicBezTo>
                    <a:cubicBezTo>
                      <a:pt x="21" y="3"/>
                      <a:pt x="21" y="3"/>
                      <a:pt x="21" y="3"/>
                    </a:cubicBezTo>
                    <a:cubicBezTo>
                      <a:pt x="20" y="3"/>
                      <a:pt x="20" y="2"/>
                      <a:pt x="19" y="2"/>
                    </a:cubicBezTo>
                    <a:cubicBezTo>
                      <a:pt x="19" y="2"/>
                      <a:pt x="18" y="2"/>
                      <a:pt x="17" y="3"/>
                    </a:cubicBezTo>
                    <a:cubicBezTo>
                      <a:pt x="16" y="3"/>
                      <a:pt x="16" y="2"/>
                      <a:pt x="16" y="1"/>
                    </a:cubicBezTo>
                    <a:cubicBezTo>
                      <a:pt x="16" y="1"/>
                      <a:pt x="16" y="1"/>
                      <a:pt x="16" y="0"/>
                    </a:cubicBezTo>
                    <a:cubicBezTo>
                      <a:pt x="16" y="0"/>
                      <a:pt x="16" y="0"/>
                      <a:pt x="16" y="0"/>
                    </a:cubicBezTo>
                    <a:cubicBezTo>
                      <a:pt x="16" y="0"/>
                      <a:pt x="15" y="0"/>
                      <a:pt x="14" y="0"/>
                    </a:cubicBezTo>
                    <a:cubicBezTo>
                      <a:pt x="13" y="0"/>
                      <a:pt x="12" y="0"/>
                      <a:pt x="11" y="0"/>
                    </a:cubicBezTo>
                    <a:cubicBezTo>
                      <a:pt x="11" y="0"/>
                      <a:pt x="10" y="0"/>
                      <a:pt x="10" y="1"/>
                    </a:cubicBezTo>
                    <a:cubicBezTo>
                      <a:pt x="9" y="1"/>
                      <a:pt x="8" y="2"/>
                      <a:pt x="7" y="2"/>
                    </a:cubicBezTo>
                    <a:cubicBezTo>
                      <a:pt x="7" y="3"/>
                      <a:pt x="6" y="3"/>
                      <a:pt x="6" y="4"/>
                    </a:cubicBezTo>
                    <a:cubicBezTo>
                      <a:pt x="5" y="5"/>
                      <a:pt x="4" y="6"/>
                      <a:pt x="4" y="6"/>
                    </a:cubicBezTo>
                    <a:cubicBezTo>
                      <a:pt x="4" y="6"/>
                      <a:pt x="3" y="7"/>
                      <a:pt x="3" y="7"/>
                    </a:cubicBezTo>
                    <a:cubicBezTo>
                      <a:pt x="3" y="7"/>
                      <a:pt x="3" y="7"/>
                      <a:pt x="3" y="7"/>
                    </a:cubicBezTo>
                    <a:cubicBezTo>
                      <a:pt x="2" y="9"/>
                      <a:pt x="1" y="10"/>
                      <a:pt x="0" y="1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28" name="Freeform 643"/>
              <p:cNvSpPr>
                <a:spLocks/>
              </p:cNvSpPr>
              <p:nvPr/>
            </p:nvSpPr>
            <p:spPr bwMode="auto">
              <a:xfrm>
                <a:off x="6310312" y="3282950"/>
                <a:ext cx="203200" cy="107950"/>
              </a:xfrm>
              <a:custGeom>
                <a:avLst/>
                <a:gdLst>
                  <a:gd name="T0" fmla="*/ 84 w 88"/>
                  <a:gd name="T1" fmla="*/ 30 h 47"/>
                  <a:gd name="T2" fmla="*/ 79 w 88"/>
                  <a:gd name="T3" fmla="*/ 30 h 47"/>
                  <a:gd name="T4" fmla="*/ 77 w 88"/>
                  <a:gd name="T5" fmla="*/ 29 h 47"/>
                  <a:gd name="T6" fmla="*/ 73 w 88"/>
                  <a:gd name="T7" fmla="*/ 28 h 47"/>
                  <a:gd name="T8" fmla="*/ 72 w 88"/>
                  <a:gd name="T9" fmla="*/ 28 h 47"/>
                  <a:gd name="T10" fmla="*/ 68 w 88"/>
                  <a:gd name="T11" fmla="*/ 27 h 47"/>
                  <a:gd name="T12" fmla="*/ 67 w 88"/>
                  <a:gd name="T13" fmla="*/ 27 h 47"/>
                  <a:gd name="T14" fmla="*/ 62 w 88"/>
                  <a:gd name="T15" fmla="*/ 26 h 47"/>
                  <a:gd name="T16" fmla="*/ 59 w 88"/>
                  <a:gd name="T17" fmla="*/ 24 h 47"/>
                  <a:gd name="T18" fmla="*/ 55 w 88"/>
                  <a:gd name="T19" fmla="*/ 22 h 47"/>
                  <a:gd name="T20" fmla="*/ 54 w 88"/>
                  <a:gd name="T21" fmla="*/ 21 h 47"/>
                  <a:gd name="T22" fmla="*/ 48 w 88"/>
                  <a:gd name="T23" fmla="*/ 19 h 47"/>
                  <a:gd name="T24" fmla="*/ 45 w 88"/>
                  <a:gd name="T25" fmla="*/ 15 h 47"/>
                  <a:gd name="T26" fmla="*/ 44 w 88"/>
                  <a:gd name="T27" fmla="*/ 14 h 47"/>
                  <a:gd name="T28" fmla="*/ 40 w 88"/>
                  <a:gd name="T29" fmla="*/ 15 h 47"/>
                  <a:gd name="T30" fmla="*/ 34 w 88"/>
                  <a:gd name="T31" fmla="*/ 9 h 47"/>
                  <a:gd name="T32" fmla="*/ 30 w 88"/>
                  <a:gd name="T33" fmla="*/ 8 h 47"/>
                  <a:gd name="T34" fmla="*/ 23 w 88"/>
                  <a:gd name="T35" fmla="*/ 3 h 47"/>
                  <a:gd name="T36" fmla="*/ 21 w 88"/>
                  <a:gd name="T37" fmla="*/ 0 h 47"/>
                  <a:gd name="T38" fmla="*/ 20 w 88"/>
                  <a:gd name="T39" fmla="*/ 0 h 47"/>
                  <a:gd name="T40" fmla="*/ 14 w 88"/>
                  <a:gd name="T41" fmla="*/ 2 h 47"/>
                  <a:gd name="T42" fmla="*/ 13 w 88"/>
                  <a:gd name="T43" fmla="*/ 4 h 47"/>
                  <a:gd name="T44" fmla="*/ 9 w 88"/>
                  <a:gd name="T45" fmla="*/ 2 h 47"/>
                  <a:gd name="T46" fmla="*/ 4 w 88"/>
                  <a:gd name="T47" fmla="*/ 6 h 47"/>
                  <a:gd name="T48" fmla="*/ 4 w 88"/>
                  <a:gd name="T49" fmla="*/ 9 h 47"/>
                  <a:gd name="T50" fmla="*/ 2 w 88"/>
                  <a:gd name="T51" fmla="*/ 10 h 47"/>
                  <a:gd name="T52" fmla="*/ 3 w 88"/>
                  <a:gd name="T53" fmla="*/ 13 h 47"/>
                  <a:gd name="T54" fmla="*/ 1 w 88"/>
                  <a:gd name="T55" fmla="*/ 16 h 47"/>
                  <a:gd name="T56" fmla="*/ 1 w 88"/>
                  <a:gd name="T57" fmla="*/ 16 h 47"/>
                  <a:gd name="T58" fmla="*/ 2 w 88"/>
                  <a:gd name="T59" fmla="*/ 19 h 47"/>
                  <a:gd name="T60" fmla="*/ 4 w 88"/>
                  <a:gd name="T61" fmla="*/ 20 h 47"/>
                  <a:gd name="T62" fmla="*/ 8 w 88"/>
                  <a:gd name="T63" fmla="*/ 21 h 47"/>
                  <a:gd name="T64" fmla="*/ 12 w 88"/>
                  <a:gd name="T65" fmla="*/ 24 h 47"/>
                  <a:gd name="T66" fmla="*/ 17 w 88"/>
                  <a:gd name="T67" fmla="*/ 28 h 47"/>
                  <a:gd name="T68" fmla="*/ 20 w 88"/>
                  <a:gd name="T69" fmla="*/ 29 h 47"/>
                  <a:gd name="T70" fmla="*/ 22 w 88"/>
                  <a:gd name="T71" fmla="*/ 28 h 47"/>
                  <a:gd name="T72" fmla="*/ 29 w 88"/>
                  <a:gd name="T73" fmla="*/ 31 h 47"/>
                  <a:gd name="T74" fmla="*/ 29 w 88"/>
                  <a:gd name="T75" fmla="*/ 33 h 47"/>
                  <a:gd name="T76" fmla="*/ 35 w 88"/>
                  <a:gd name="T77" fmla="*/ 34 h 47"/>
                  <a:gd name="T78" fmla="*/ 35 w 88"/>
                  <a:gd name="T79" fmla="*/ 35 h 47"/>
                  <a:gd name="T80" fmla="*/ 36 w 88"/>
                  <a:gd name="T81" fmla="*/ 35 h 47"/>
                  <a:gd name="T82" fmla="*/ 38 w 88"/>
                  <a:gd name="T83" fmla="*/ 34 h 47"/>
                  <a:gd name="T84" fmla="*/ 41 w 88"/>
                  <a:gd name="T85" fmla="*/ 34 h 47"/>
                  <a:gd name="T86" fmla="*/ 44 w 88"/>
                  <a:gd name="T87" fmla="*/ 34 h 47"/>
                  <a:gd name="T88" fmla="*/ 47 w 88"/>
                  <a:gd name="T89" fmla="*/ 34 h 47"/>
                  <a:gd name="T90" fmla="*/ 50 w 88"/>
                  <a:gd name="T91" fmla="*/ 36 h 47"/>
                  <a:gd name="T92" fmla="*/ 51 w 88"/>
                  <a:gd name="T93" fmla="*/ 38 h 47"/>
                  <a:gd name="T94" fmla="*/ 58 w 88"/>
                  <a:gd name="T95" fmla="*/ 42 h 47"/>
                  <a:gd name="T96" fmla="*/ 60 w 88"/>
                  <a:gd name="T97" fmla="*/ 42 h 47"/>
                  <a:gd name="T98" fmla="*/ 62 w 88"/>
                  <a:gd name="T99" fmla="*/ 43 h 47"/>
                  <a:gd name="T100" fmla="*/ 66 w 88"/>
                  <a:gd name="T101" fmla="*/ 44 h 47"/>
                  <a:gd name="T102" fmla="*/ 72 w 88"/>
                  <a:gd name="T103" fmla="*/ 46 h 47"/>
                  <a:gd name="T104" fmla="*/ 74 w 88"/>
                  <a:gd name="T105" fmla="*/ 46 h 47"/>
                  <a:gd name="T106" fmla="*/ 78 w 88"/>
                  <a:gd name="T107" fmla="*/ 46 h 47"/>
                  <a:gd name="T108" fmla="*/ 81 w 88"/>
                  <a:gd name="T109" fmla="*/ 46 h 47"/>
                  <a:gd name="T110" fmla="*/ 86 w 88"/>
                  <a:gd name="T111" fmla="*/ 46 h 47"/>
                  <a:gd name="T112" fmla="*/ 87 w 88"/>
                  <a:gd name="T113" fmla="*/ 46 h 47"/>
                  <a:gd name="T114" fmla="*/ 88 w 88"/>
                  <a:gd name="T115" fmla="*/ 42 h 47"/>
                  <a:gd name="T116" fmla="*/ 85 w 88"/>
                  <a:gd name="T117" fmla="*/ 39 h 47"/>
                  <a:gd name="T118" fmla="*/ 87 w 88"/>
                  <a:gd name="T119"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 h="47">
                    <a:moveTo>
                      <a:pt x="87" y="30"/>
                    </a:moveTo>
                    <a:cubicBezTo>
                      <a:pt x="86" y="30"/>
                      <a:pt x="85" y="30"/>
                      <a:pt x="84" y="30"/>
                    </a:cubicBezTo>
                    <a:cubicBezTo>
                      <a:pt x="84" y="30"/>
                      <a:pt x="83" y="30"/>
                      <a:pt x="83" y="30"/>
                    </a:cubicBezTo>
                    <a:cubicBezTo>
                      <a:pt x="83" y="30"/>
                      <a:pt x="80" y="30"/>
                      <a:pt x="79" y="30"/>
                    </a:cubicBezTo>
                    <a:cubicBezTo>
                      <a:pt x="78" y="30"/>
                      <a:pt x="77" y="29"/>
                      <a:pt x="77" y="29"/>
                    </a:cubicBezTo>
                    <a:cubicBezTo>
                      <a:pt x="77" y="29"/>
                      <a:pt x="77" y="29"/>
                      <a:pt x="77" y="29"/>
                    </a:cubicBezTo>
                    <a:cubicBezTo>
                      <a:pt x="77" y="29"/>
                      <a:pt x="76" y="29"/>
                      <a:pt x="75" y="28"/>
                    </a:cubicBezTo>
                    <a:cubicBezTo>
                      <a:pt x="74" y="28"/>
                      <a:pt x="74" y="27"/>
                      <a:pt x="73" y="28"/>
                    </a:cubicBezTo>
                    <a:cubicBezTo>
                      <a:pt x="73" y="28"/>
                      <a:pt x="72" y="28"/>
                      <a:pt x="72" y="28"/>
                    </a:cubicBezTo>
                    <a:cubicBezTo>
                      <a:pt x="72" y="28"/>
                      <a:pt x="72" y="28"/>
                      <a:pt x="72" y="28"/>
                    </a:cubicBezTo>
                    <a:cubicBezTo>
                      <a:pt x="71" y="28"/>
                      <a:pt x="71" y="29"/>
                      <a:pt x="70" y="29"/>
                    </a:cubicBezTo>
                    <a:cubicBezTo>
                      <a:pt x="69" y="29"/>
                      <a:pt x="68" y="28"/>
                      <a:pt x="68" y="27"/>
                    </a:cubicBezTo>
                    <a:cubicBezTo>
                      <a:pt x="67" y="27"/>
                      <a:pt x="67" y="27"/>
                      <a:pt x="67" y="27"/>
                    </a:cubicBezTo>
                    <a:cubicBezTo>
                      <a:pt x="67" y="27"/>
                      <a:pt x="67" y="27"/>
                      <a:pt x="67" y="27"/>
                    </a:cubicBezTo>
                    <a:cubicBezTo>
                      <a:pt x="67" y="28"/>
                      <a:pt x="66" y="29"/>
                      <a:pt x="65" y="29"/>
                    </a:cubicBezTo>
                    <a:cubicBezTo>
                      <a:pt x="64" y="30"/>
                      <a:pt x="63" y="27"/>
                      <a:pt x="62" y="26"/>
                    </a:cubicBezTo>
                    <a:cubicBezTo>
                      <a:pt x="61" y="25"/>
                      <a:pt x="61" y="24"/>
                      <a:pt x="61" y="24"/>
                    </a:cubicBezTo>
                    <a:cubicBezTo>
                      <a:pt x="61" y="24"/>
                      <a:pt x="60" y="24"/>
                      <a:pt x="59" y="24"/>
                    </a:cubicBezTo>
                    <a:cubicBezTo>
                      <a:pt x="57" y="25"/>
                      <a:pt x="56" y="25"/>
                      <a:pt x="55" y="24"/>
                    </a:cubicBezTo>
                    <a:cubicBezTo>
                      <a:pt x="55" y="24"/>
                      <a:pt x="55" y="23"/>
                      <a:pt x="55" y="22"/>
                    </a:cubicBezTo>
                    <a:cubicBezTo>
                      <a:pt x="55" y="22"/>
                      <a:pt x="56" y="21"/>
                      <a:pt x="55" y="21"/>
                    </a:cubicBezTo>
                    <a:cubicBezTo>
                      <a:pt x="55" y="21"/>
                      <a:pt x="55" y="21"/>
                      <a:pt x="54" y="21"/>
                    </a:cubicBezTo>
                    <a:cubicBezTo>
                      <a:pt x="53" y="21"/>
                      <a:pt x="52" y="21"/>
                      <a:pt x="52" y="21"/>
                    </a:cubicBezTo>
                    <a:cubicBezTo>
                      <a:pt x="51" y="22"/>
                      <a:pt x="49" y="20"/>
                      <a:pt x="48" y="19"/>
                    </a:cubicBezTo>
                    <a:cubicBezTo>
                      <a:pt x="47" y="19"/>
                      <a:pt x="46" y="18"/>
                      <a:pt x="46" y="18"/>
                    </a:cubicBezTo>
                    <a:cubicBezTo>
                      <a:pt x="45" y="17"/>
                      <a:pt x="45" y="16"/>
                      <a:pt x="45" y="15"/>
                    </a:cubicBezTo>
                    <a:cubicBezTo>
                      <a:pt x="45" y="15"/>
                      <a:pt x="45" y="15"/>
                      <a:pt x="45" y="15"/>
                    </a:cubicBezTo>
                    <a:cubicBezTo>
                      <a:pt x="45" y="15"/>
                      <a:pt x="44" y="14"/>
                      <a:pt x="44" y="14"/>
                    </a:cubicBezTo>
                    <a:cubicBezTo>
                      <a:pt x="44" y="14"/>
                      <a:pt x="42" y="14"/>
                      <a:pt x="41" y="14"/>
                    </a:cubicBezTo>
                    <a:cubicBezTo>
                      <a:pt x="41" y="14"/>
                      <a:pt x="40" y="14"/>
                      <a:pt x="40" y="15"/>
                    </a:cubicBezTo>
                    <a:cubicBezTo>
                      <a:pt x="39" y="15"/>
                      <a:pt x="37" y="13"/>
                      <a:pt x="36" y="11"/>
                    </a:cubicBezTo>
                    <a:cubicBezTo>
                      <a:pt x="35" y="10"/>
                      <a:pt x="34" y="9"/>
                      <a:pt x="34" y="9"/>
                    </a:cubicBezTo>
                    <a:cubicBezTo>
                      <a:pt x="33" y="9"/>
                      <a:pt x="33" y="9"/>
                      <a:pt x="32" y="9"/>
                    </a:cubicBezTo>
                    <a:cubicBezTo>
                      <a:pt x="31" y="9"/>
                      <a:pt x="31" y="9"/>
                      <a:pt x="30" y="8"/>
                    </a:cubicBezTo>
                    <a:cubicBezTo>
                      <a:pt x="30" y="8"/>
                      <a:pt x="28" y="7"/>
                      <a:pt x="27" y="6"/>
                    </a:cubicBezTo>
                    <a:cubicBezTo>
                      <a:pt x="25" y="5"/>
                      <a:pt x="24" y="4"/>
                      <a:pt x="23" y="3"/>
                    </a:cubicBezTo>
                    <a:cubicBezTo>
                      <a:pt x="21" y="2"/>
                      <a:pt x="21" y="1"/>
                      <a:pt x="21" y="0"/>
                    </a:cubicBezTo>
                    <a:cubicBezTo>
                      <a:pt x="21" y="0"/>
                      <a:pt x="21" y="0"/>
                      <a:pt x="21" y="0"/>
                    </a:cubicBezTo>
                    <a:cubicBezTo>
                      <a:pt x="21" y="0"/>
                      <a:pt x="21" y="0"/>
                      <a:pt x="21" y="0"/>
                    </a:cubicBezTo>
                    <a:cubicBezTo>
                      <a:pt x="21" y="0"/>
                      <a:pt x="20" y="0"/>
                      <a:pt x="20" y="0"/>
                    </a:cubicBezTo>
                    <a:cubicBezTo>
                      <a:pt x="18" y="0"/>
                      <a:pt x="16" y="0"/>
                      <a:pt x="15" y="0"/>
                    </a:cubicBezTo>
                    <a:cubicBezTo>
                      <a:pt x="15" y="0"/>
                      <a:pt x="14" y="1"/>
                      <a:pt x="14" y="2"/>
                    </a:cubicBezTo>
                    <a:cubicBezTo>
                      <a:pt x="14" y="2"/>
                      <a:pt x="14" y="2"/>
                      <a:pt x="14" y="3"/>
                    </a:cubicBezTo>
                    <a:cubicBezTo>
                      <a:pt x="14" y="3"/>
                      <a:pt x="13" y="3"/>
                      <a:pt x="13" y="4"/>
                    </a:cubicBezTo>
                    <a:cubicBezTo>
                      <a:pt x="12" y="4"/>
                      <a:pt x="11" y="4"/>
                      <a:pt x="11" y="4"/>
                    </a:cubicBezTo>
                    <a:cubicBezTo>
                      <a:pt x="10" y="4"/>
                      <a:pt x="10" y="3"/>
                      <a:pt x="9" y="2"/>
                    </a:cubicBezTo>
                    <a:cubicBezTo>
                      <a:pt x="9" y="2"/>
                      <a:pt x="9" y="3"/>
                      <a:pt x="9" y="3"/>
                    </a:cubicBezTo>
                    <a:cubicBezTo>
                      <a:pt x="7" y="4"/>
                      <a:pt x="4" y="6"/>
                      <a:pt x="4" y="6"/>
                    </a:cubicBezTo>
                    <a:cubicBezTo>
                      <a:pt x="4" y="6"/>
                      <a:pt x="4" y="7"/>
                      <a:pt x="4" y="7"/>
                    </a:cubicBezTo>
                    <a:cubicBezTo>
                      <a:pt x="4" y="8"/>
                      <a:pt x="4" y="9"/>
                      <a:pt x="4" y="9"/>
                    </a:cubicBezTo>
                    <a:cubicBezTo>
                      <a:pt x="3" y="9"/>
                      <a:pt x="3" y="9"/>
                      <a:pt x="3" y="10"/>
                    </a:cubicBezTo>
                    <a:cubicBezTo>
                      <a:pt x="3" y="10"/>
                      <a:pt x="2" y="10"/>
                      <a:pt x="2" y="10"/>
                    </a:cubicBezTo>
                    <a:cubicBezTo>
                      <a:pt x="2" y="11"/>
                      <a:pt x="3" y="13"/>
                      <a:pt x="3" y="13"/>
                    </a:cubicBezTo>
                    <a:cubicBezTo>
                      <a:pt x="3" y="13"/>
                      <a:pt x="3" y="13"/>
                      <a:pt x="3" y="13"/>
                    </a:cubicBezTo>
                    <a:cubicBezTo>
                      <a:pt x="2" y="13"/>
                      <a:pt x="2" y="13"/>
                      <a:pt x="2" y="13"/>
                    </a:cubicBezTo>
                    <a:cubicBezTo>
                      <a:pt x="2" y="13"/>
                      <a:pt x="1" y="15"/>
                      <a:pt x="1" y="16"/>
                    </a:cubicBezTo>
                    <a:cubicBezTo>
                      <a:pt x="1" y="16"/>
                      <a:pt x="1" y="16"/>
                      <a:pt x="1" y="16"/>
                    </a:cubicBezTo>
                    <a:cubicBezTo>
                      <a:pt x="1" y="16"/>
                      <a:pt x="1" y="16"/>
                      <a:pt x="1" y="16"/>
                    </a:cubicBezTo>
                    <a:cubicBezTo>
                      <a:pt x="0" y="17"/>
                      <a:pt x="0" y="18"/>
                      <a:pt x="1" y="18"/>
                    </a:cubicBezTo>
                    <a:cubicBezTo>
                      <a:pt x="1" y="18"/>
                      <a:pt x="1" y="19"/>
                      <a:pt x="2" y="19"/>
                    </a:cubicBezTo>
                    <a:cubicBezTo>
                      <a:pt x="3" y="20"/>
                      <a:pt x="4" y="20"/>
                      <a:pt x="4" y="20"/>
                    </a:cubicBezTo>
                    <a:cubicBezTo>
                      <a:pt x="4" y="20"/>
                      <a:pt x="4" y="20"/>
                      <a:pt x="4" y="20"/>
                    </a:cubicBezTo>
                    <a:cubicBezTo>
                      <a:pt x="5" y="20"/>
                      <a:pt x="5" y="19"/>
                      <a:pt x="5" y="19"/>
                    </a:cubicBezTo>
                    <a:cubicBezTo>
                      <a:pt x="6" y="19"/>
                      <a:pt x="7" y="20"/>
                      <a:pt x="8" y="21"/>
                    </a:cubicBezTo>
                    <a:cubicBezTo>
                      <a:pt x="9" y="22"/>
                      <a:pt x="11" y="23"/>
                      <a:pt x="12" y="23"/>
                    </a:cubicBezTo>
                    <a:cubicBezTo>
                      <a:pt x="12" y="23"/>
                      <a:pt x="12" y="23"/>
                      <a:pt x="12" y="24"/>
                    </a:cubicBezTo>
                    <a:cubicBezTo>
                      <a:pt x="14" y="25"/>
                      <a:pt x="16" y="27"/>
                      <a:pt x="16" y="27"/>
                    </a:cubicBezTo>
                    <a:cubicBezTo>
                      <a:pt x="16" y="27"/>
                      <a:pt x="17" y="28"/>
                      <a:pt x="17" y="28"/>
                    </a:cubicBezTo>
                    <a:cubicBezTo>
                      <a:pt x="17" y="28"/>
                      <a:pt x="19" y="29"/>
                      <a:pt x="19" y="29"/>
                    </a:cubicBezTo>
                    <a:cubicBezTo>
                      <a:pt x="20" y="29"/>
                      <a:pt x="20" y="29"/>
                      <a:pt x="20" y="29"/>
                    </a:cubicBezTo>
                    <a:cubicBezTo>
                      <a:pt x="20" y="29"/>
                      <a:pt x="20" y="29"/>
                      <a:pt x="20" y="29"/>
                    </a:cubicBezTo>
                    <a:cubicBezTo>
                      <a:pt x="20" y="28"/>
                      <a:pt x="21" y="28"/>
                      <a:pt x="22" y="28"/>
                    </a:cubicBezTo>
                    <a:cubicBezTo>
                      <a:pt x="23" y="29"/>
                      <a:pt x="24" y="29"/>
                      <a:pt x="24" y="29"/>
                    </a:cubicBezTo>
                    <a:cubicBezTo>
                      <a:pt x="26" y="30"/>
                      <a:pt x="29" y="31"/>
                      <a:pt x="29" y="31"/>
                    </a:cubicBezTo>
                    <a:cubicBezTo>
                      <a:pt x="29" y="31"/>
                      <a:pt x="29" y="32"/>
                      <a:pt x="29" y="32"/>
                    </a:cubicBezTo>
                    <a:cubicBezTo>
                      <a:pt x="29" y="33"/>
                      <a:pt x="29" y="33"/>
                      <a:pt x="29" y="33"/>
                    </a:cubicBezTo>
                    <a:cubicBezTo>
                      <a:pt x="30" y="33"/>
                      <a:pt x="30" y="33"/>
                      <a:pt x="30" y="33"/>
                    </a:cubicBezTo>
                    <a:cubicBezTo>
                      <a:pt x="32" y="33"/>
                      <a:pt x="34" y="34"/>
                      <a:pt x="35" y="34"/>
                    </a:cubicBezTo>
                    <a:cubicBezTo>
                      <a:pt x="35" y="34"/>
                      <a:pt x="35" y="34"/>
                      <a:pt x="35" y="34"/>
                    </a:cubicBezTo>
                    <a:cubicBezTo>
                      <a:pt x="35" y="35"/>
                      <a:pt x="35" y="35"/>
                      <a:pt x="35" y="35"/>
                    </a:cubicBezTo>
                    <a:cubicBezTo>
                      <a:pt x="35" y="35"/>
                      <a:pt x="35" y="35"/>
                      <a:pt x="35" y="35"/>
                    </a:cubicBezTo>
                    <a:cubicBezTo>
                      <a:pt x="35" y="35"/>
                      <a:pt x="35" y="35"/>
                      <a:pt x="36" y="35"/>
                    </a:cubicBezTo>
                    <a:cubicBezTo>
                      <a:pt x="36" y="35"/>
                      <a:pt x="36" y="35"/>
                      <a:pt x="36" y="35"/>
                    </a:cubicBezTo>
                    <a:cubicBezTo>
                      <a:pt x="37" y="34"/>
                      <a:pt x="37" y="34"/>
                      <a:pt x="38" y="34"/>
                    </a:cubicBezTo>
                    <a:cubicBezTo>
                      <a:pt x="38" y="34"/>
                      <a:pt x="38" y="34"/>
                      <a:pt x="39" y="34"/>
                    </a:cubicBezTo>
                    <a:cubicBezTo>
                      <a:pt x="40" y="34"/>
                      <a:pt x="41" y="35"/>
                      <a:pt x="41" y="34"/>
                    </a:cubicBezTo>
                    <a:cubicBezTo>
                      <a:pt x="41" y="34"/>
                      <a:pt x="41" y="34"/>
                      <a:pt x="41" y="34"/>
                    </a:cubicBezTo>
                    <a:cubicBezTo>
                      <a:pt x="41" y="34"/>
                      <a:pt x="42" y="34"/>
                      <a:pt x="44" y="34"/>
                    </a:cubicBezTo>
                    <a:cubicBezTo>
                      <a:pt x="45" y="33"/>
                      <a:pt x="45" y="34"/>
                      <a:pt x="46" y="34"/>
                    </a:cubicBezTo>
                    <a:cubicBezTo>
                      <a:pt x="46" y="34"/>
                      <a:pt x="47" y="34"/>
                      <a:pt x="47" y="34"/>
                    </a:cubicBezTo>
                    <a:cubicBezTo>
                      <a:pt x="47" y="34"/>
                      <a:pt x="48" y="34"/>
                      <a:pt x="48" y="35"/>
                    </a:cubicBezTo>
                    <a:cubicBezTo>
                      <a:pt x="49" y="35"/>
                      <a:pt x="50" y="36"/>
                      <a:pt x="50" y="36"/>
                    </a:cubicBezTo>
                    <a:cubicBezTo>
                      <a:pt x="50" y="36"/>
                      <a:pt x="51" y="37"/>
                      <a:pt x="51" y="37"/>
                    </a:cubicBezTo>
                    <a:cubicBezTo>
                      <a:pt x="51" y="37"/>
                      <a:pt x="51" y="38"/>
                      <a:pt x="51" y="38"/>
                    </a:cubicBezTo>
                    <a:cubicBezTo>
                      <a:pt x="51" y="39"/>
                      <a:pt x="52" y="39"/>
                      <a:pt x="53" y="39"/>
                    </a:cubicBezTo>
                    <a:cubicBezTo>
                      <a:pt x="54" y="40"/>
                      <a:pt x="57" y="41"/>
                      <a:pt x="58" y="42"/>
                    </a:cubicBezTo>
                    <a:cubicBezTo>
                      <a:pt x="58" y="42"/>
                      <a:pt x="59" y="42"/>
                      <a:pt x="60" y="42"/>
                    </a:cubicBezTo>
                    <a:cubicBezTo>
                      <a:pt x="60" y="42"/>
                      <a:pt x="60" y="42"/>
                      <a:pt x="60" y="42"/>
                    </a:cubicBezTo>
                    <a:cubicBezTo>
                      <a:pt x="61" y="41"/>
                      <a:pt x="61" y="41"/>
                      <a:pt x="62" y="41"/>
                    </a:cubicBezTo>
                    <a:cubicBezTo>
                      <a:pt x="62" y="42"/>
                      <a:pt x="62" y="42"/>
                      <a:pt x="62" y="43"/>
                    </a:cubicBezTo>
                    <a:cubicBezTo>
                      <a:pt x="62" y="43"/>
                      <a:pt x="62" y="44"/>
                      <a:pt x="63" y="44"/>
                    </a:cubicBezTo>
                    <a:cubicBezTo>
                      <a:pt x="64" y="44"/>
                      <a:pt x="65" y="44"/>
                      <a:pt x="66" y="44"/>
                    </a:cubicBezTo>
                    <a:cubicBezTo>
                      <a:pt x="67" y="44"/>
                      <a:pt x="68" y="44"/>
                      <a:pt x="69" y="44"/>
                    </a:cubicBezTo>
                    <a:cubicBezTo>
                      <a:pt x="70" y="44"/>
                      <a:pt x="71" y="45"/>
                      <a:pt x="72" y="46"/>
                    </a:cubicBezTo>
                    <a:cubicBezTo>
                      <a:pt x="72" y="46"/>
                      <a:pt x="73" y="46"/>
                      <a:pt x="73" y="46"/>
                    </a:cubicBezTo>
                    <a:cubicBezTo>
                      <a:pt x="73" y="46"/>
                      <a:pt x="74" y="46"/>
                      <a:pt x="74" y="46"/>
                    </a:cubicBezTo>
                    <a:cubicBezTo>
                      <a:pt x="75" y="45"/>
                      <a:pt x="76" y="44"/>
                      <a:pt x="77" y="45"/>
                    </a:cubicBezTo>
                    <a:cubicBezTo>
                      <a:pt x="77" y="45"/>
                      <a:pt x="78" y="45"/>
                      <a:pt x="78" y="46"/>
                    </a:cubicBezTo>
                    <a:cubicBezTo>
                      <a:pt x="78" y="46"/>
                      <a:pt x="78" y="47"/>
                      <a:pt x="78" y="47"/>
                    </a:cubicBezTo>
                    <a:cubicBezTo>
                      <a:pt x="79" y="47"/>
                      <a:pt x="80" y="46"/>
                      <a:pt x="81" y="46"/>
                    </a:cubicBezTo>
                    <a:cubicBezTo>
                      <a:pt x="83" y="46"/>
                      <a:pt x="84" y="46"/>
                      <a:pt x="84" y="46"/>
                    </a:cubicBezTo>
                    <a:cubicBezTo>
                      <a:pt x="85" y="46"/>
                      <a:pt x="85" y="46"/>
                      <a:pt x="86" y="46"/>
                    </a:cubicBezTo>
                    <a:cubicBezTo>
                      <a:pt x="86" y="46"/>
                      <a:pt x="87" y="46"/>
                      <a:pt x="87" y="46"/>
                    </a:cubicBezTo>
                    <a:cubicBezTo>
                      <a:pt x="87" y="46"/>
                      <a:pt x="87" y="46"/>
                      <a:pt x="87" y="46"/>
                    </a:cubicBezTo>
                    <a:cubicBezTo>
                      <a:pt x="87" y="46"/>
                      <a:pt x="87" y="45"/>
                      <a:pt x="87" y="44"/>
                    </a:cubicBezTo>
                    <a:cubicBezTo>
                      <a:pt x="87" y="43"/>
                      <a:pt x="88" y="43"/>
                      <a:pt x="88" y="42"/>
                    </a:cubicBezTo>
                    <a:cubicBezTo>
                      <a:pt x="88" y="42"/>
                      <a:pt x="87" y="42"/>
                      <a:pt x="87" y="42"/>
                    </a:cubicBezTo>
                    <a:cubicBezTo>
                      <a:pt x="86" y="41"/>
                      <a:pt x="85" y="40"/>
                      <a:pt x="85" y="39"/>
                    </a:cubicBezTo>
                    <a:cubicBezTo>
                      <a:pt x="86" y="38"/>
                      <a:pt x="86" y="37"/>
                      <a:pt x="86" y="36"/>
                    </a:cubicBezTo>
                    <a:cubicBezTo>
                      <a:pt x="86" y="35"/>
                      <a:pt x="87" y="34"/>
                      <a:pt x="87" y="33"/>
                    </a:cubicBezTo>
                    <a:cubicBezTo>
                      <a:pt x="87" y="32"/>
                      <a:pt x="87" y="31"/>
                      <a:pt x="87" y="3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29" name="Freeform 646"/>
              <p:cNvSpPr>
                <a:spLocks/>
              </p:cNvSpPr>
              <p:nvPr/>
            </p:nvSpPr>
            <p:spPr bwMode="auto">
              <a:xfrm>
                <a:off x="6515100" y="3389313"/>
                <a:ext cx="115888" cy="142875"/>
              </a:xfrm>
              <a:custGeom>
                <a:avLst/>
                <a:gdLst>
                  <a:gd name="T0" fmla="*/ 14 w 50"/>
                  <a:gd name="T1" fmla="*/ 53 h 62"/>
                  <a:gd name="T2" fmla="*/ 17 w 50"/>
                  <a:gd name="T3" fmla="*/ 48 h 62"/>
                  <a:gd name="T4" fmla="*/ 18 w 50"/>
                  <a:gd name="T5" fmla="*/ 53 h 62"/>
                  <a:gd name="T6" fmla="*/ 20 w 50"/>
                  <a:gd name="T7" fmla="*/ 50 h 62"/>
                  <a:gd name="T8" fmla="*/ 21 w 50"/>
                  <a:gd name="T9" fmla="*/ 53 h 62"/>
                  <a:gd name="T10" fmla="*/ 25 w 50"/>
                  <a:gd name="T11" fmla="*/ 50 h 62"/>
                  <a:gd name="T12" fmla="*/ 26 w 50"/>
                  <a:gd name="T13" fmla="*/ 45 h 62"/>
                  <a:gd name="T14" fmla="*/ 25 w 50"/>
                  <a:gd name="T15" fmla="*/ 40 h 62"/>
                  <a:gd name="T16" fmla="*/ 25 w 50"/>
                  <a:gd name="T17" fmla="*/ 34 h 62"/>
                  <a:gd name="T18" fmla="*/ 28 w 50"/>
                  <a:gd name="T19" fmla="*/ 40 h 62"/>
                  <a:gd name="T20" fmla="*/ 36 w 50"/>
                  <a:gd name="T21" fmla="*/ 42 h 62"/>
                  <a:gd name="T22" fmla="*/ 40 w 50"/>
                  <a:gd name="T23" fmla="*/ 48 h 62"/>
                  <a:gd name="T24" fmla="*/ 42 w 50"/>
                  <a:gd name="T25" fmla="*/ 55 h 62"/>
                  <a:gd name="T26" fmla="*/ 43 w 50"/>
                  <a:gd name="T27" fmla="*/ 62 h 62"/>
                  <a:gd name="T28" fmla="*/ 48 w 50"/>
                  <a:gd name="T29" fmla="*/ 60 h 62"/>
                  <a:gd name="T30" fmla="*/ 49 w 50"/>
                  <a:gd name="T31" fmla="*/ 60 h 62"/>
                  <a:gd name="T32" fmla="*/ 49 w 50"/>
                  <a:gd name="T33" fmla="*/ 52 h 62"/>
                  <a:gd name="T34" fmla="*/ 48 w 50"/>
                  <a:gd name="T35" fmla="*/ 49 h 62"/>
                  <a:gd name="T36" fmla="*/ 48 w 50"/>
                  <a:gd name="T37" fmla="*/ 44 h 62"/>
                  <a:gd name="T38" fmla="*/ 46 w 50"/>
                  <a:gd name="T39" fmla="*/ 39 h 62"/>
                  <a:gd name="T40" fmla="*/ 46 w 50"/>
                  <a:gd name="T41" fmla="*/ 34 h 62"/>
                  <a:gd name="T42" fmla="*/ 44 w 50"/>
                  <a:gd name="T43" fmla="*/ 33 h 62"/>
                  <a:gd name="T44" fmla="*/ 42 w 50"/>
                  <a:gd name="T45" fmla="*/ 34 h 62"/>
                  <a:gd name="T46" fmla="*/ 41 w 50"/>
                  <a:gd name="T47" fmla="*/ 38 h 62"/>
                  <a:gd name="T48" fmla="*/ 38 w 50"/>
                  <a:gd name="T49" fmla="*/ 41 h 62"/>
                  <a:gd name="T50" fmla="*/ 35 w 50"/>
                  <a:gd name="T51" fmla="*/ 38 h 62"/>
                  <a:gd name="T52" fmla="*/ 32 w 50"/>
                  <a:gd name="T53" fmla="*/ 33 h 62"/>
                  <a:gd name="T54" fmla="*/ 34 w 50"/>
                  <a:gd name="T55" fmla="*/ 31 h 62"/>
                  <a:gd name="T56" fmla="*/ 39 w 50"/>
                  <a:gd name="T57" fmla="*/ 27 h 62"/>
                  <a:gd name="T58" fmla="*/ 41 w 50"/>
                  <a:gd name="T59" fmla="*/ 27 h 62"/>
                  <a:gd name="T60" fmla="*/ 43 w 50"/>
                  <a:gd name="T61" fmla="*/ 23 h 62"/>
                  <a:gd name="T62" fmla="*/ 47 w 50"/>
                  <a:gd name="T63" fmla="*/ 19 h 62"/>
                  <a:gd name="T64" fmla="*/ 48 w 50"/>
                  <a:gd name="T65" fmla="*/ 19 h 62"/>
                  <a:gd name="T66" fmla="*/ 47 w 50"/>
                  <a:gd name="T67" fmla="*/ 17 h 62"/>
                  <a:gd name="T68" fmla="*/ 44 w 50"/>
                  <a:gd name="T69" fmla="*/ 16 h 62"/>
                  <a:gd name="T70" fmla="*/ 35 w 50"/>
                  <a:gd name="T71" fmla="*/ 16 h 62"/>
                  <a:gd name="T72" fmla="*/ 28 w 50"/>
                  <a:gd name="T73" fmla="*/ 16 h 62"/>
                  <a:gd name="T74" fmla="*/ 22 w 50"/>
                  <a:gd name="T75" fmla="*/ 15 h 62"/>
                  <a:gd name="T76" fmla="*/ 18 w 50"/>
                  <a:gd name="T77" fmla="*/ 9 h 62"/>
                  <a:gd name="T78" fmla="*/ 17 w 50"/>
                  <a:gd name="T79" fmla="*/ 3 h 62"/>
                  <a:gd name="T80" fmla="*/ 12 w 50"/>
                  <a:gd name="T81" fmla="*/ 5 h 62"/>
                  <a:gd name="T82" fmla="*/ 11 w 50"/>
                  <a:gd name="T83" fmla="*/ 3 h 62"/>
                  <a:gd name="T84" fmla="*/ 9 w 50"/>
                  <a:gd name="T85" fmla="*/ 1 h 62"/>
                  <a:gd name="T86" fmla="*/ 7 w 50"/>
                  <a:gd name="T87" fmla="*/ 3 h 62"/>
                  <a:gd name="T88" fmla="*/ 5 w 50"/>
                  <a:gd name="T89" fmla="*/ 1 h 62"/>
                  <a:gd name="T90" fmla="*/ 4 w 50"/>
                  <a:gd name="T91" fmla="*/ 0 h 62"/>
                  <a:gd name="T92" fmla="*/ 1 w 50"/>
                  <a:gd name="T93" fmla="*/ 4 h 62"/>
                  <a:gd name="T94" fmla="*/ 0 w 50"/>
                  <a:gd name="T95" fmla="*/ 7 h 62"/>
                  <a:gd name="T96" fmla="*/ 5 w 50"/>
                  <a:gd name="T97" fmla="*/ 10 h 62"/>
                  <a:gd name="T98" fmla="*/ 8 w 50"/>
                  <a:gd name="T99" fmla="*/ 12 h 62"/>
                  <a:gd name="T100" fmla="*/ 10 w 50"/>
                  <a:gd name="T101" fmla="*/ 15 h 62"/>
                  <a:gd name="T102" fmla="*/ 6 w 50"/>
                  <a:gd name="T103" fmla="*/ 16 h 62"/>
                  <a:gd name="T104" fmla="*/ 3 w 50"/>
                  <a:gd name="T105" fmla="*/ 17 h 62"/>
                  <a:gd name="T106" fmla="*/ 0 w 50"/>
                  <a:gd name="T107" fmla="*/ 20 h 62"/>
                  <a:gd name="T108" fmla="*/ 3 w 50"/>
                  <a:gd name="T109" fmla="*/ 24 h 62"/>
                  <a:gd name="T110" fmla="*/ 3 w 50"/>
                  <a:gd name="T111" fmla="*/ 24 h 62"/>
                  <a:gd name="T112" fmla="*/ 7 w 50"/>
                  <a:gd name="T113" fmla="*/ 29 h 62"/>
                  <a:gd name="T114" fmla="*/ 6 w 50"/>
                  <a:gd name="T115" fmla="*/ 33 h 62"/>
                  <a:gd name="T116" fmla="*/ 8 w 50"/>
                  <a:gd name="T117" fmla="*/ 36 h 62"/>
                  <a:gd name="T118" fmla="*/ 9 w 50"/>
                  <a:gd name="T119" fmla="*/ 38 h 62"/>
                  <a:gd name="T120" fmla="*/ 9 w 50"/>
                  <a:gd name="T121" fmla="*/ 40 h 62"/>
                  <a:gd name="T122" fmla="*/ 9 w 50"/>
                  <a:gd name="T123" fmla="*/ 45 h 62"/>
                  <a:gd name="T124" fmla="*/ 11 w 50"/>
                  <a:gd name="T125" fmla="*/ 5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 h="62">
                    <a:moveTo>
                      <a:pt x="11" y="54"/>
                    </a:moveTo>
                    <a:cubicBezTo>
                      <a:pt x="12" y="54"/>
                      <a:pt x="12" y="53"/>
                      <a:pt x="12" y="53"/>
                    </a:cubicBezTo>
                    <a:cubicBezTo>
                      <a:pt x="13" y="53"/>
                      <a:pt x="14" y="54"/>
                      <a:pt x="14" y="53"/>
                    </a:cubicBezTo>
                    <a:cubicBezTo>
                      <a:pt x="15" y="53"/>
                      <a:pt x="14" y="52"/>
                      <a:pt x="14" y="51"/>
                    </a:cubicBezTo>
                    <a:cubicBezTo>
                      <a:pt x="14" y="50"/>
                      <a:pt x="14" y="49"/>
                      <a:pt x="15" y="49"/>
                    </a:cubicBezTo>
                    <a:cubicBezTo>
                      <a:pt x="15" y="49"/>
                      <a:pt x="16" y="48"/>
                      <a:pt x="17" y="48"/>
                    </a:cubicBezTo>
                    <a:cubicBezTo>
                      <a:pt x="17" y="48"/>
                      <a:pt x="16" y="51"/>
                      <a:pt x="16" y="53"/>
                    </a:cubicBezTo>
                    <a:cubicBezTo>
                      <a:pt x="16" y="54"/>
                      <a:pt x="17" y="53"/>
                      <a:pt x="17" y="54"/>
                    </a:cubicBezTo>
                    <a:cubicBezTo>
                      <a:pt x="18" y="54"/>
                      <a:pt x="18" y="53"/>
                      <a:pt x="18" y="53"/>
                    </a:cubicBezTo>
                    <a:cubicBezTo>
                      <a:pt x="18" y="52"/>
                      <a:pt x="18" y="50"/>
                      <a:pt x="18" y="49"/>
                    </a:cubicBezTo>
                    <a:cubicBezTo>
                      <a:pt x="19" y="47"/>
                      <a:pt x="20" y="47"/>
                      <a:pt x="20" y="47"/>
                    </a:cubicBezTo>
                    <a:cubicBezTo>
                      <a:pt x="21" y="47"/>
                      <a:pt x="20" y="50"/>
                      <a:pt x="20" y="50"/>
                    </a:cubicBezTo>
                    <a:cubicBezTo>
                      <a:pt x="20" y="51"/>
                      <a:pt x="20" y="51"/>
                      <a:pt x="21" y="51"/>
                    </a:cubicBezTo>
                    <a:cubicBezTo>
                      <a:pt x="21" y="50"/>
                      <a:pt x="22" y="50"/>
                      <a:pt x="22" y="50"/>
                    </a:cubicBezTo>
                    <a:cubicBezTo>
                      <a:pt x="23" y="51"/>
                      <a:pt x="21" y="53"/>
                      <a:pt x="21" y="53"/>
                    </a:cubicBezTo>
                    <a:cubicBezTo>
                      <a:pt x="22" y="54"/>
                      <a:pt x="22" y="54"/>
                      <a:pt x="23" y="53"/>
                    </a:cubicBezTo>
                    <a:cubicBezTo>
                      <a:pt x="23" y="53"/>
                      <a:pt x="24" y="51"/>
                      <a:pt x="24" y="50"/>
                    </a:cubicBezTo>
                    <a:cubicBezTo>
                      <a:pt x="24" y="49"/>
                      <a:pt x="25" y="49"/>
                      <a:pt x="25" y="50"/>
                    </a:cubicBezTo>
                    <a:cubicBezTo>
                      <a:pt x="26" y="50"/>
                      <a:pt x="26" y="49"/>
                      <a:pt x="26" y="48"/>
                    </a:cubicBezTo>
                    <a:cubicBezTo>
                      <a:pt x="27" y="48"/>
                      <a:pt x="26" y="47"/>
                      <a:pt x="25" y="47"/>
                    </a:cubicBezTo>
                    <a:cubicBezTo>
                      <a:pt x="24" y="46"/>
                      <a:pt x="25" y="46"/>
                      <a:pt x="26" y="45"/>
                    </a:cubicBezTo>
                    <a:cubicBezTo>
                      <a:pt x="26" y="44"/>
                      <a:pt x="25" y="44"/>
                      <a:pt x="25" y="44"/>
                    </a:cubicBezTo>
                    <a:cubicBezTo>
                      <a:pt x="24" y="43"/>
                      <a:pt x="26" y="42"/>
                      <a:pt x="25" y="42"/>
                    </a:cubicBezTo>
                    <a:cubicBezTo>
                      <a:pt x="25" y="41"/>
                      <a:pt x="25" y="41"/>
                      <a:pt x="25" y="40"/>
                    </a:cubicBezTo>
                    <a:cubicBezTo>
                      <a:pt x="25" y="39"/>
                      <a:pt x="26" y="39"/>
                      <a:pt x="26" y="38"/>
                    </a:cubicBezTo>
                    <a:cubicBezTo>
                      <a:pt x="25" y="37"/>
                      <a:pt x="23" y="36"/>
                      <a:pt x="23" y="35"/>
                    </a:cubicBezTo>
                    <a:cubicBezTo>
                      <a:pt x="22" y="34"/>
                      <a:pt x="24" y="34"/>
                      <a:pt x="25" y="34"/>
                    </a:cubicBezTo>
                    <a:cubicBezTo>
                      <a:pt x="27" y="34"/>
                      <a:pt x="27" y="34"/>
                      <a:pt x="28" y="35"/>
                    </a:cubicBezTo>
                    <a:cubicBezTo>
                      <a:pt x="29" y="36"/>
                      <a:pt x="28" y="36"/>
                      <a:pt x="28" y="37"/>
                    </a:cubicBezTo>
                    <a:cubicBezTo>
                      <a:pt x="28" y="38"/>
                      <a:pt x="28" y="39"/>
                      <a:pt x="28" y="40"/>
                    </a:cubicBezTo>
                    <a:cubicBezTo>
                      <a:pt x="28" y="42"/>
                      <a:pt x="29" y="42"/>
                      <a:pt x="30" y="42"/>
                    </a:cubicBezTo>
                    <a:cubicBezTo>
                      <a:pt x="32" y="42"/>
                      <a:pt x="33" y="42"/>
                      <a:pt x="34" y="43"/>
                    </a:cubicBezTo>
                    <a:cubicBezTo>
                      <a:pt x="35" y="43"/>
                      <a:pt x="35" y="42"/>
                      <a:pt x="36" y="42"/>
                    </a:cubicBezTo>
                    <a:cubicBezTo>
                      <a:pt x="37" y="42"/>
                      <a:pt x="37" y="43"/>
                      <a:pt x="37" y="44"/>
                    </a:cubicBezTo>
                    <a:cubicBezTo>
                      <a:pt x="37" y="45"/>
                      <a:pt x="38" y="44"/>
                      <a:pt x="38" y="45"/>
                    </a:cubicBezTo>
                    <a:cubicBezTo>
                      <a:pt x="38" y="46"/>
                      <a:pt x="39" y="47"/>
                      <a:pt x="40" y="48"/>
                    </a:cubicBezTo>
                    <a:cubicBezTo>
                      <a:pt x="41" y="49"/>
                      <a:pt x="40" y="47"/>
                      <a:pt x="41" y="47"/>
                    </a:cubicBezTo>
                    <a:cubicBezTo>
                      <a:pt x="42" y="48"/>
                      <a:pt x="41" y="50"/>
                      <a:pt x="41" y="52"/>
                    </a:cubicBezTo>
                    <a:cubicBezTo>
                      <a:pt x="41" y="53"/>
                      <a:pt x="41" y="54"/>
                      <a:pt x="42" y="55"/>
                    </a:cubicBezTo>
                    <a:cubicBezTo>
                      <a:pt x="42" y="56"/>
                      <a:pt x="41" y="57"/>
                      <a:pt x="42" y="58"/>
                    </a:cubicBezTo>
                    <a:cubicBezTo>
                      <a:pt x="42" y="59"/>
                      <a:pt x="42" y="61"/>
                      <a:pt x="43" y="62"/>
                    </a:cubicBezTo>
                    <a:cubicBezTo>
                      <a:pt x="43" y="62"/>
                      <a:pt x="43" y="62"/>
                      <a:pt x="43" y="62"/>
                    </a:cubicBezTo>
                    <a:cubicBezTo>
                      <a:pt x="44" y="60"/>
                      <a:pt x="45" y="59"/>
                      <a:pt x="46" y="59"/>
                    </a:cubicBezTo>
                    <a:cubicBezTo>
                      <a:pt x="47" y="59"/>
                      <a:pt x="47" y="59"/>
                      <a:pt x="48" y="59"/>
                    </a:cubicBezTo>
                    <a:cubicBezTo>
                      <a:pt x="48" y="59"/>
                      <a:pt x="48" y="60"/>
                      <a:pt x="48" y="60"/>
                    </a:cubicBezTo>
                    <a:cubicBezTo>
                      <a:pt x="49" y="60"/>
                      <a:pt x="49" y="60"/>
                      <a:pt x="49" y="60"/>
                    </a:cubicBezTo>
                    <a:cubicBezTo>
                      <a:pt x="49" y="60"/>
                      <a:pt x="49" y="60"/>
                      <a:pt x="49" y="60"/>
                    </a:cubicBezTo>
                    <a:cubicBezTo>
                      <a:pt x="49" y="60"/>
                      <a:pt x="49" y="60"/>
                      <a:pt x="49" y="60"/>
                    </a:cubicBezTo>
                    <a:cubicBezTo>
                      <a:pt x="50" y="59"/>
                      <a:pt x="49" y="58"/>
                      <a:pt x="49" y="56"/>
                    </a:cubicBezTo>
                    <a:cubicBezTo>
                      <a:pt x="49" y="55"/>
                      <a:pt x="49" y="53"/>
                      <a:pt x="49" y="52"/>
                    </a:cubicBezTo>
                    <a:cubicBezTo>
                      <a:pt x="49" y="52"/>
                      <a:pt x="49" y="52"/>
                      <a:pt x="49" y="52"/>
                    </a:cubicBezTo>
                    <a:cubicBezTo>
                      <a:pt x="49" y="52"/>
                      <a:pt x="49" y="51"/>
                      <a:pt x="49" y="51"/>
                    </a:cubicBezTo>
                    <a:cubicBezTo>
                      <a:pt x="49" y="51"/>
                      <a:pt x="48" y="50"/>
                      <a:pt x="48" y="49"/>
                    </a:cubicBezTo>
                    <a:cubicBezTo>
                      <a:pt x="48" y="49"/>
                      <a:pt x="48" y="49"/>
                      <a:pt x="48" y="49"/>
                    </a:cubicBezTo>
                    <a:cubicBezTo>
                      <a:pt x="48" y="49"/>
                      <a:pt x="48" y="49"/>
                      <a:pt x="48" y="49"/>
                    </a:cubicBezTo>
                    <a:cubicBezTo>
                      <a:pt x="48" y="48"/>
                      <a:pt x="48" y="48"/>
                      <a:pt x="48" y="46"/>
                    </a:cubicBezTo>
                    <a:cubicBezTo>
                      <a:pt x="48" y="46"/>
                      <a:pt x="48" y="45"/>
                      <a:pt x="48" y="44"/>
                    </a:cubicBezTo>
                    <a:cubicBezTo>
                      <a:pt x="47" y="43"/>
                      <a:pt x="47" y="42"/>
                      <a:pt x="46" y="41"/>
                    </a:cubicBezTo>
                    <a:cubicBezTo>
                      <a:pt x="46" y="40"/>
                      <a:pt x="46" y="40"/>
                      <a:pt x="46" y="39"/>
                    </a:cubicBezTo>
                    <a:cubicBezTo>
                      <a:pt x="46" y="39"/>
                      <a:pt x="46" y="39"/>
                      <a:pt x="46" y="39"/>
                    </a:cubicBezTo>
                    <a:cubicBezTo>
                      <a:pt x="46" y="39"/>
                      <a:pt x="46" y="39"/>
                      <a:pt x="46" y="39"/>
                    </a:cubicBezTo>
                    <a:cubicBezTo>
                      <a:pt x="46" y="38"/>
                      <a:pt x="46" y="37"/>
                      <a:pt x="46" y="36"/>
                    </a:cubicBezTo>
                    <a:cubicBezTo>
                      <a:pt x="46" y="35"/>
                      <a:pt x="46" y="34"/>
                      <a:pt x="46" y="34"/>
                    </a:cubicBezTo>
                    <a:cubicBezTo>
                      <a:pt x="46" y="34"/>
                      <a:pt x="45" y="33"/>
                      <a:pt x="45" y="33"/>
                    </a:cubicBezTo>
                    <a:cubicBezTo>
                      <a:pt x="45" y="33"/>
                      <a:pt x="45" y="33"/>
                      <a:pt x="45" y="33"/>
                    </a:cubicBezTo>
                    <a:cubicBezTo>
                      <a:pt x="45" y="33"/>
                      <a:pt x="45" y="33"/>
                      <a:pt x="44" y="33"/>
                    </a:cubicBezTo>
                    <a:cubicBezTo>
                      <a:pt x="44" y="34"/>
                      <a:pt x="43" y="33"/>
                      <a:pt x="43" y="33"/>
                    </a:cubicBezTo>
                    <a:cubicBezTo>
                      <a:pt x="43" y="33"/>
                      <a:pt x="42" y="33"/>
                      <a:pt x="42" y="33"/>
                    </a:cubicBezTo>
                    <a:cubicBezTo>
                      <a:pt x="42" y="33"/>
                      <a:pt x="42" y="33"/>
                      <a:pt x="42" y="34"/>
                    </a:cubicBezTo>
                    <a:cubicBezTo>
                      <a:pt x="42" y="34"/>
                      <a:pt x="42" y="35"/>
                      <a:pt x="42" y="35"/>
                    </a:cubicBezTo>
                    <a:cubicBezTo>
                      <a:pt x="42" y="35"/>
                      <a:pt x="42" y="36"/>
                      <a:pt x="42" y="37"/>
                    </a:cubicBezTo>
                    <a:cubicBezTo>
                      <a:pt x="41" y="37"/>
                      <a:pt x="41" y="38"/>
                      <a:pt x="41" y="38"/>
                    </a:cubicBezTo>
                    <a:cubicBezTo>
                      <a:pt x="41" y="39"/>
                      <a:pt x="41" y="39"/>
                      <a:pt x="40" y="39"/>
                    </a:cubicBezTo>
                    <a:cubicBezTo>
                      <a:pt x="40" y="39"/>
                      <a:pt x="40" y="39"/>
                      <a:pt x="40" y="39"/>
                    </a:cubicBezTo>
                    <a:cubicBezTo>
                      <a:pt x="40" y="40"/>
                      <a:pt x="39" y="41"/>
                      <a:pt x="38" y="41"/>
                    </a:cubicBezTo>
                    <a:cubicBezTo>
                      <a:pt x="37" y="41"/>
                      <a:pt x="37" y="40"/>
                      <a:pt x="37" y="40"/>
                    </a:cubicBezTo>
                    <a:cubicBezTo>
                      <a:pt x="36" y="39"/>
                      <a:pt x="36" y="39"/>
                      <a:pt x="36" y="39"/>
                    </a:cubicBezTo>
                    <a:cubicBezTo>
                      <a:pt x="36" y="39"/>
                      <a:pt x="35" y="38"/>
                      <a:pt x="35" y="38"/>
                    </a:cubicBezTo>
                    <a:cubicBezTo>
                      <a:pt x="35" y="38"/>
                      <a:pt x="34" y="37"/>
                      <a:pt x="34" y="37"/>
                    </a:cubicBezTo>
                    <a:cubicBezTo>
                      <a:pt x="34" y="37"/>
                      <a:pt x="34" y="36"/>
                      <a:pt x="33" y="35"/>
                    </a:cubicBezTo>
                    <a:cubicBezTo>
                      <a:pt x="33" y="34"/>
                      <a:pt x="32" y="34"/>
                      <a:pt x="32" y="33"/>
                    </a:cubicBezTo>
                    <a:cubicBezTo>
                      <a:pt x="32" y="33"/>
                      <a:pt x="33" y="32"/>
                      <a:pt x="33" y="32"/>
                    </a:cubicBezTo>
                    <a:cubicBezTo>
                      <a:pt x="33" y="32"/>
                      <a:pt x="33" y="32"/>
                      <a:pt x="33" y="32"/>
                    </a:cubicBezTo>
                    <a:cubicBezTo>
                      <a:pt x="33" y="31"/>
                      <a:pt x="34" y="31"/>
                      <a:pt x="34" y="31"/>
                    </a:cubicBezTo>
                    <a:cubicBezTo>
                      <a:pt x="34" y="30"/>
                      <a:pt x="34" y="29"/>
                      <a:pt x="35" y="28"/>
                    </a:cubicBezTo>
                    <a:cubicBezTo>
                      <a:pt x="35" y="28"/>
                      <a:pt x="35" y="28"/>
                      <a:pt x="35" y="28"/>
                    </a:cubicBezTo>
                    <a:cubicBezTo>
                      <a:pt x="36" y="27"/>
                      <a:pt x="38" y="27"/>
                      <a:pt x="39" y="27"/>
                    </a:cubicBezTo>
                    <a:cubicBezTo>
                      <a:pt x="40" y="28"/>
                      <a:pt x="40" y="28"/>
                      <a:pt x="40" y="28"/>
                    </a:cubicBezTo>
                    <a:cubicBezTo>
                      <a:pt x="41" y="28"/>
                      <a:pt x="41" y="27"/>
                      <a:pt x="41" y="27"/>
                    </a:cubicBezTo>
                    <a:cubicBezTo>
                      <a:pt x="41" y="27"/>
                      <a:pt x="41" y="27"/>
                      <a:pt x="41" y="27"/>
                    </a:cubicBezTo>
                    <a:cubicBezTo>
                      <a:pt x="41" y="27"/>
                      <a:pt x="41" y="26"/>
                      <a:pt x="41" y="26"/>
                    </a:cubicBezTo>
                    <a:cubicBezTo>
                      <a:pt x="41" y="25"/>
                      <a:pt x="42" y="25"/>
                      <a:pt x="42" y="24"/>
                    </a:cubicBezTo>
                    <a:cubicBezTo>
                      <a:pt x="43" y="24"/>
                      <a:pt x="43" y="23"/>
                      <a:pt x="43" y="23"/>
                    </a:cubicBezTo>
                    <a:cubicBezTo>
                      <a:pt x="43" y="23"/>
                      <a:pt x="43" y="22"/>
                      <a:pt x="43" y="22"/>
                    </a:cubicBezTo>
                    <a:cubicBezTo>
                      <a:pt x="44" y="21"/>
                      <a:pt x="44" y="20"/>
                      <a:pt x="44" y="20"/>
                    </a:cubicBezTo>
                    <a:cubicBezTo>
                      <a:pt x="45" y="19"/>
                      <a:pt x="45" y="19"/>
                      <a:pt x="47" y="19"/>
                    </a:cubicBezTo>
                    <a:cubicBezTo>
                      <a:pt x="47" y="19"/>
                      <a:pt x="47" y="19"/>
                      <a:pt x="47" y="19"/>
                    </a:cubicBezTo>
                    <a:cubicBezTo>
                      <a:pt x="47" y="19"/>
                      <a:pt x="47" y="19"/>
                      <a:pt x="47" y="19"/>
                    </a:cubicBezTo>
                    <a:cubicBezTo>
                      <a:pt x="48" y="19"/>
                      <a:pt x="48" y="19"/>
                      <a:pt x="48" y="19"/>
                    </a:cubicBezTo>
                    <a:cubicBezTo>
                      <a:pt x="48" y="19"/>
                      <a:pt x="47" y="18"/>
                      <a:pt x="47" y="18"/>
                    </a:cubicBezTo>
                    <a:cubicBezTo>
                      <a:pt x="47" y="18"/>
                      <a:pt x="47" y="18"/>
                      <a:pt x="47" y="18"/>
                    </a:cubicBezTo>
                    <a:cubicBezTo>
                      <a:pt x="47" y="17"/>
                      <a:pt x="47" y="17"/>
                      <a:pt x="47" y="17"/>
                    </a:cubicBezTo>
                    <a:cubicBezTo>
                      <a:pt x="47" y="17"/>
                      <a:pt x="47" y="17"/>
                      <a:pt x="47" y="17"/>
                    </a:cubicBezTo>
                    <a:cubicBezTo>
                      <a:pt x="46" y="17"/>
                      <a:pt x="45" y="16"/>
                      <a:pt x="44" y="16"/>
                    </a:cubicBezTo>
                    <a:cubicBezTo>
                      <a:pt x="44" y="16"/>
                      <a:pt x="44" y="16"/>
                      <a:pt x="44" y="16"/>
                    </a:cubicBezTo>
                    <a:cubicBezTo>
                      <a:pt x="43" y="16"/>
                      <a:pt x="42" y="16"/>
                      <a:pt x="41" y="16"/>
                    </a:cubicBezTo>
                    <a:cubicBezTo>
                      <a:pt x="40" y="16"/>
                      <a:pt x="40" y="16"/>
                      <a:pt x="39" y="16"/>
                    </a:cubicBezTo>
                    <a:cubicBezTo>
                      <a:pt x="38" y="16"/>
                      <a:pt x="37" y="16"/>
                      <a:pt x="35" y="16"/>
                    </a:cubicBezTo>
                    <a:cubicBezTo>
                      <a:pt x="34" y="16"/>
                      <a:pt x="33" y="16"/>
                      <a:pt x="31" y="16"/>
                    </a:cubicBezTo>
                    <a:cubicBezTo>
                      <a:pt x="31" y="16"/>
                      <a:pt x="31" y="16"/>
                      <a:pt x="31" y="16"/>
                    </a:cubicBezTo>
                    <a:cubicBezTo>
                      <a:pt x="30" y="16"/>
                      <a:pt x="29" y="16"/>
                      <a:pt x="28" y="16"/>
                    </a:cubicBezTo>
                    <a:cubicBezTo>
                      <a:pt x="27" y="16"/>
                      <a:pt x="26" y="16"/>
                      <a:pt x="25" y="16"/>
                    </a:cubicBezTo>
                    <a:cubicBezTo>
                      <a:pt x="24" y="16"/>
                      <a:pt x="23" y="16"/>
                      <a:pt x="22" y="15"/>
                    </a:cubicBezTo>
                    <a:cubicBezTo>
                      <a:pt x="22" y="15"/>
                      <a:pt x="22" y="15"/>
                      <a:pt x="22" y="15"/>
                    </a:cubicBezTo>
                    <a:cubicBezTo>
                      <a:pt x="21" y="14"/>
                      <a:pt x="21" y="14"/>
                      <a:pt x="20" y="14"/>
                    </a:cubicBezTo>
                    <a:cubicBezTo>
                      <a:pt x="20" y="14"/>
                      <a:pt x="19" y="15"/>
                      <a:pt x="19" y="14"/>
                    </a:cubicBezTo>
                    <a:cubicBezTo>
                      <a:pt x="17" y="14"/>
                      <a:pt x="17" y="11"/>
                      <a:pt x="18" y="9"/>
                    </a:cubicBezTo>
                    <a:cubicBezTo>
                      <a:pt x="18" y="9"/>
                      <a:pt x="18" y="8"/>
                      <a:pt x="18" y="8"/>
                    </a:cubicBezTo>
                    <a:cubicBezTo>
                      <a:pt x="18" y="8"/>
                      <a:pt x="18" y="7"/>
                      <a:pt x="18" y="7"/>
                    </a:cubicBezTo>
                    <a:cubicBezTo>
                      <a:pt x="18" y="6"/>
                      <a:pt x="18" y="4"/>
                      <a:pt x="17" y="3"/>
                    </a:cubicBezTo>
                    <a:cubicBezTo>
                      <a:pt x="16" y="3"/>
                      <a:pt x="16" y="4"/>
                      <a:pt x="16" y="4"/>
                    </a:cubicBezTo>
                    <a:cubicBezTo>
                      <a:pt x="16" y="4"/>
                      <a:pt x="16" y="5"/>
                      <a:pt x="15" y="5"/>
                    </a:cubicBezTo>
                    <a:cubicBezTo>
                      <a:pt x="14" y="7"/>
                      <a:pt x="13" y="6"/>
                      <a:pt x="12" y="5"/>
                    </a:cubicBezTo>
                    <a:cubicBezTo>
                      <a:pt x="12" y="5"/>
                      <a:pt x="12" y="5"/>
                      <a:pt x="12" y="5"/>
                    </a:cubicBezTo>
                    <a:cubicBezTo>
                      <a:pt x="12" y="5"/>
                      <a:pt x="12" y="5"/>
                      <a:pt x="12" y="5"/>
                    </a:cubicBezTo>
                    <a:cubicBezTo>
                      <a:pt x="11" y="4"/>
                      <a:pt x="11" y="4"/>
                      <a:pt x="11" y="3"/>
                    </a:cubicBezTo>
                    <a:cubicBezTo>
                      <a:pt x="11" y="3"/>
                      <a:pt x="11" y="3"/>
                      <a:pt x="11" y="3"/>
                    </a:cubicBezTo>
                    <a:cubicBezTo>
                      <a:pt x="10" y="2"/>
                      <a:pt x="10" y="1"/>
                      <a:pt x="9" y="1"/>
                    </a:cubicBezTo>
                    <a:cubicBezTo>
                      <a:pt x="9" y="1"/>
                      <a:pt x="9" y="1"/>
                      <a:pt x="9" y="1"/>
                    </a:cubicBezTo>
                    <a:cubicBezTo>
                      <a:pt x="9" y="1"/>
                      <a:pt x="9" y="1"/>
                      <a:pt x="9" y="2"/>
                    </a:cubicBezTo>
                    <a:cubicBezTo>
                      <a:pt x="9" y="2"/>
                      <a:pt x="9" y="2"/>
                      <a:pt x="9" y="3"/>
                    </a:cubicBezTo>
                    <a:cubicBezTo>
                      <a:pt x="9" y="3"/>
                      <a:pt x="8" y="3"/>
                      <a:pt x="7" y="3"/>
                    </a:cubicBezTo>
                    <a:cubicBezTo>
                      <a:pt x="7" y="3"/>
                      <a:pt x="6" y="3"/>
                      <a:pt x="6" y="3"/>
                    </a:cubicBezTo>
                    <a:cubicBezTo>
                      <a:pt x="6" y="3"/>
                      <a:pt x="6" y="3"/>
                      <a:pt x="6" y="3"/>
                    </a:cubicBezTo>
                    <a:cubicBezTo>
                      <a:pt x="6" y="3"/>
                      <a:pt x="5" y="2"/>
                      <a:pt x="5" y="1"/>
                    </a:cubicBezTo>
                    <a:cubicBezTo>
                      <a:pt x="5" y="1"/>
                      <a:pt x="5" y="1"/>
                      <a:pt x="4" y="0"/>
                    </a:cubicBezTo>
                    <a:cubicBezTo>
                      <a:pt x="4" y="0"/>
                      <a:pt x="4" y="0"/>
                      <a:pt x="4" y="0"/>
                    </a:cubicBezTo>
                    <a:cubicBezTo>
                      <a:pt x="4" y="0"/>
                      <a:pt x="4" y="0"/>
                      <a:pt x="4" y="0"/>
                    </a:cubicBezTo>
                    <a:cubicBezTo>
                      <a:pt x="4" y="0"/>
                      <a:pt x="4" y="1"/>
                      <a:pt x="4" y="1"/>
                    </a:cubicBezTo>
                    <a:cubicBezTo>
                      <a:pt x="4" y="1"/>
                      <a:pt x="4" y="1"/>
                      <a:pt x="4" y="2"/>
                    </a:cubicBezTo>
                    <a:cubicBezTo>
                      <a:pt x="4" y="3"/>
                      <a:pt x="2" y="4"/>
                      <a:pt x="1" y="4"/>
                    </a:cubicBezTo>
                    <a:cubicBezTo>
                      <a:pt x="1" y="5"/>
                      <a:pt x="1" y="5"/>
                      <a:pt x="0" y="5"/>
                    </a:cubicBezTo>
                    <a:cubicBezTo>
                      <a:pt x="0" y="5"/>
                      <a:pt x="0" y="6"/>
                      <a:pt x="0" y="6"/>
                    </a:cubicBezTo>
                    <a:cubicBezTo>
                      <a:pt x="0" y="7"/>
                      <a:pt x="0" y="7"/>
                      <a:pt x="0" y="7"/>
                    </a:cubicBezTo>
                    <a:cubicBezTo>
                      <a:pt x="0" y="8"/>
                      <a:pt x="1" y="8"/>
                      <a:pt x="1" y="8"/>
                    </a:cubicBezTo>
                    <a:cubicBezTo>
                      <a:pt x="2" y="8"/>
                      <a:pt x="2" y="8"/>
                      <a:pt x="3" y="9"/>
                    </a:cubicBezTo>
                    <a:cubicBezTo>
                      <a:pt x="4" y="10"/>
                      <a:pt x="4" y="10"/>
                      <a:pt x="5" y="10"/>
                    </a:cubicBezTo>
                    <a:cubicBezTo>
                      <a:pt x="5" y="10"/>
                      <a:pt x="5" y="10"/>
                      <a:pt x="6" y="10"/>
                    </a:cubicBezTo>
                    <a:cubicBezTo>
                      <a:pt x="8" y="10"/>
                      <a:pt x="8" y="11"/>
                      <a:pt x="8" y="11"/>
                    </a:cubicBezTo>
                    <a:cubicBezTo>
                      <a:pt x="8" y="12"/>
                      <a:pt x="8" y="12"/>
                      <a:pt x="8" y="12"/>
                    </a:cubicBezTo>
                    <a:cubicBezTo>
                      <a:pt x="8" y="12"/>
                      <a:pt x="8" y="13"/>
                      <a:pt x="9" y="13"/>
                    </a:cubicBezTo>
                    <a:cubicBezTo>
                      <a:pt x="9" y="13"/>
                      <a:pt x="10" y="14"/>
                      <a:pt x="10" y="14"/>
                    </a:cubicBezTo>
                    <a:cubicBezTo>
                      <a:pt x="10" y="14"/>
                      <a:pt x="10" y="15"/>
                      <a:pt x="10" y="15"/>
                    </a:cubicBezTo>
                    <a:cubicBezTo>
                      <a:pt x="9" y="16"/>
                      <a:pt x="9" y="16"/>
                      <a:pt x="8" y="16"/>
                    </a:cubicBezTo>
                    <a:cubicBezTo>
                      <a:pt x="7" y="16"/>
                      <a:pt x="7" y="16"/>
                      <a:pt x="6" y="16"/>
                    </a:cubicBezTo>
                    <a:cubicBezTo>
                      <a:pt x="6" y="16"/>
                      <a:pt x="6" y="16"/>
                      <a:pt x="6" y="16"/>
                    </a:cubicBezTo>
                    <a:cubicBezTo>
                      <a:pt x="6" y="16"/>
                      <a:pt x="5" y="16"/>
                      <a:pt x="5" y="16"/>
                    </a:cubicBezTo>
                    <a:cubicBezTo>
                      <a:pt x="4" y="16"/>
                      <a:pt x="4" y="16"/>
                      <a:pt x="4" y="16"/>
                    </a:cubicBezTo>
                    <a:cubicBezTo>
                      <a:pt x="4" y="16"/>
                      <a:pt x="3" y="17"/>
                      <a:pt x="3" y="17"/>
                    </a:cubicBezTo>
                    <a:cubicBezTo>
                      <a:pt x="3" y="18"/>
                      <a:pt x="3" y="18"/>
                      <a:pt x="3" y="18"/>
                    </a:cubicBezTo>
                    <a:cubicBezTo>
                      <a:pt x="3" y="19"/>
                      <a:pt x="2" y="19"/>
                      <a:pt x="1" y="19"/>
                    </a:cubicBezTo>
                    <a:cubicBezTo>
                      <a:pt x="1" y="20"/>
                      <a:pt x="0" y="20"/>
                      <a:pt x="0" y="20"/>
                    </a:cubicBezTo>
                    <a:cubicBezTo>
                      <a:pt x="0" y="20"/>
                      <a:pt x="0" y="22"/>
                      <a:pt x="0" y="22"/>
                    </a:cubicBezTo>
                    <a:cubicBezTo>
                      <a:pt x="0" y="23"/>
                      <a:pt x="0" y="23"/>
                      <a:pt x="0" y="23"/>
                    </a:cubicBezTo>
                    <a:cubicBezTo>
                      <a:pt x="0" y="23"/>
                      <a:pt x="1" y="23"/>
                      <a:pt x="3" y="24"/>
                    </a:cubicBezTo>
                    <a:cubicBezTo>
                      <a:pt x="3" y="24"/>
                      <a:pt x="3" y="24"/>
                      <a:pt x="3" y="24"/>
                    </a:cubicBezTo>
                    <a:cubicBezTo>
                      <a:pt x="3" y="24"/>
                      <a:pt x="3" y="24"/>
                      <a:pt x="3" y="24"/>
                    </a:cubicBezTo>
                    <a:cubicBezTo>
                      <a:pt x="3" y="24"/>
                      <a:pt x="3" y="24"/>
                      <a:pt x="3" y="24"/>
                    </a:cubicBezTo>
                    <a:cubicBezTo>
                      <a:pt x="4" y="24"/>
                      <a:pt x="5" y="24"/>
                      <a:pt x="6" y="25"/>
                    </a:cubicBezTo>
                    <a:cubicBezTo>
                      <a:pt x="6" y="25"/>
                      <a:pt x="7" y="26"/>
                      <a:pt x="7" y="27"/>
                    </a:cubicBezTo>
                    <a:cubicBezTo>
                      <a:pt x="7" y="27"/>
                      <a:pt x="7" y="28"/>
                      <a:pt x="7" y="29"/>
                    </a:cubicBezTo>
                    <a:cubicBezTo>
                      <a:pt x="6" y="29"/>
                      <a:pt x="6" y="30"/>
                      <a:pt x="6" y="30"/>
                    </a:cubicBezTo>
                    <a:cubicBezTo>
                      <a:pt x="5" y="31"/>
                      <a:pt x="5" y="31"/>
                      <a:pt x="6" y="32"/>
                    </a:cubicBezTo>
                    <a:cubicBezTo>
                      <a:pt x="6" y="32"/>
                      <a:pt x="6" y="33"/>
                      <a:pt x="6" y="33"/>
                    </a:cubicBezTo>
                    <a:cubicBezTo>
                      <a:pt x="6" y="33"/>
                      <a:pt x="6" y="33"/>
                      <a:pt x="6" y="34"/>
                    </a:cubicBezTo>
                    <a:cubicBezTo>
                      <a:pt x="6" y="34"/>
                      <a:pt x="7" y="34"/>
                      <a:pt x="7" y="34"/>
                    </a:cubicBezTo>
                    <a:cubicBezTo>
                      <a:pt x="8" y="35"/>
                      <a:pt x="8" y="35"/>
                      <a:pt x="8" y="36"/>
                    </a:cubicBezTo>
                    <a:cubicBezTo>
                      <a:pt x="8" y="36"/>
                      <a:pt x="7" y="36"/>
                      <a:pt x="7" y="37"/>
                    </a:cubicBezTo>
                    <a:cubicBezTo>
                      <a:pt x="7" y="38"/>
                      <a:pt x="8" y="38"/>
                      <a:pt x="8" y="38"/>
                    </a:cubicBezTo>
                    <a:cubicBezTo>
                      <a:pt x="8" y="38"/>
                      <a:pt x="9" y="38"/>
                      <a:pt x="9" y="38"/>
                    </a:cubicBezTo>
                    <a:cubicBezTo>
                      <a:pt x="10" y="39"/>
                      <a:pt x="10" y="39"/>
                      <a:pt x="9" y="40"/>
                    </a:cubicBezTo>
                    <a:cubicBezTo>
                      <a:pt x="9" y="40"/>
                      <a:pt x="9" y="40"/>
                      <a:pt x="9" y="40"/>
                    </a:cubicBezTo>
                    <a:cubicBezTo>
                      <a:pt x="9" y="40"/>
                      <a:pt x="9" y="40"/>
                      <a:pt x="9" y="40"/>
                    </a:cubicBezTo>
                    <a:cubicBezTo>
                      <a:pt x="9" y="40"/>
                      <a:pt x="8" y="41"/>
                      <a:pt x="8" y="42"/>
                    </a:cubicBezTo>
                    <a:cubicBezTo>
                      <a:pt x="8" y="42"/>
                      <a:pt x="8" y="43"/>
                      <a:pt x="9" y="43"/>
                    </a:cubicBezTo>
                    <a:cubicBezTo>
                      <a:pt x="9" y="44"/>
                      <a:pt x="9" y="45"/>
                      <a:pt x="9" y="45"/>
                    </a:cubicBezTo>
                    <a:cubicBezTo>
                      <a:pt x="9" y="46"/>
                      <a:pt x="10" y="47"/>
                      <a:pt x="10" y="48"/>
                    </a:cubicBezTo>
                    <a:cubicBezTo>
                      <a:pt x="10" y="49"/>
                      <a:pt x="10" y="50"/>
                      <a:pt x="10" y="50"/>
                    </a:cubicBezTo>
                    <a:cubicBezTo>
                      <a:pt x="10" y="50"/>
                      <a:pt x="11" y="51"/>
                      <a:pt x="11" y="51"/>
                    </a:cubicBezTo>
                    <a:cubicBezTo>
                      <a:pt x="11" y="52"/>
                      <a:pt x="11" y="53"/>
                      <a:pt x="11" y="5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30" name="Freeform 648"/>
              <p:cNvSpPr>
                <a:spLocks/>
              </p:cNvSpPr>
              <p:nvPr/>
            </p:nvSpPr>
            <p:spPr bwMode="auto">
              <a:xfrm>
                <a:off x="6616700" y="3333750"/>
                <a:ext cx="225425" cy="484188"/>
              </a:xfrm>
              <a:custGeom>
                <a:avLst/>
                <a:gdLst>
                  <a:gd name="T0" fmla="*/ 6 w 98"/>
                  <a:gd name="T1" fmla="*/ 92 h 210"/>
                  <a:gd name="T2" fmla="*/ 11 w 98"/>
                  <a:gd name="T3" fmla="*/ 99 h 210"/>
                  <a:gd name="T4" fmla="*/ 21 w 98"/>
                  <a:gd name="T5" fmla="*/ 107 h 210"/>
                  <a:gd name="T6" fmla="*/ 25 w 98"/>
                  <a:gd name="T7" fmla="*/ 132 h 210"/>
                  <a:gd name="T8" fmla="*/ 28 w 98"/>
                  <a:gd name="T9" fmla="*/ 143 h 210"/>
                  <a:gd name="T10" fmla="*/ 33 w 98"/>
                  <a:gd name="T11" fmla="*/ 144 h 210"/>
                  <a:gd name="T12" fmla="*/ 39 w 98"/>
                  <a:gd name="T13" fmla="*/ 143 h 210"/>
                  <a:gd name="T14" fmla="*/ 49 w 98"/>
                  <a:gd name="T15" fmla="*/ 139 h 210"/>
                  <a:gd name="T16" fmla="*/ 56 w 98"/>
                  <a:gd name="T17" fmla="*/ 132 h 210"/>
                  <a:gd name="T18" fmla="*/ 62 w 98"/>
                  <a:gd name="T19" fmla="*/ 148 h 210"/>
                  <a:gd name="T20" fmla="*/ 68 w 98"/>
                  <a:gd name="T21" fmla="*/ 168 h 210"/>
                  <a:gd name="T22" fmla="*/ 71 w 98"/>
                  <a:gd name="T23" fmla="*/ 191 h 210"/>
                  <a:gd name="T24" fmla="*/ 70 w 98"/>
                  <a:gd name="T25" fmla="*/ 207 h 210"/>
                  <a:gd name="T26" fmla="*/ 76 w 98"/>
                  <a:gd name="T27" fmla="*/ 201 h 210"/>
                  <a:gd name="T28" fmla="*/ 81 w 98"/>
                  <a:gd name="T29" fmla="*/ 187 h 210"/>
                  <a:gd name="T30" fmla="*/ 78 w 98"/>
                  <a:gd name="T31" fmla="*/ 177 h 210"/>
                  <a:gd name="T32" fmla="*/ 68 w 98"/>
                  <a:gd name="T33" fmla="*/ 159 h 210"/>
                  <a:gd name="T34" fmla="*/ 71 w 98"/>
                  <a:gd name="T35" fmla="*/ 152 h 210"/>
                  <a:gd name="T36" fmla="*/ 75 w 98"/>
                  <a:gd name="T37" fmla="*/ 142 h 210"/>
                  <a:gd name="T38" fmla="*/ 73 w 98"/>
                  <a:gd name="T39" fmla="*/ 140 h 210"/>
                  <a:gd name="T40" fmla="*/ 71 w 98"/>
                  <a:gd name="T41" fmla="*/ 138 h 210"/>
                  <a:gd name="T42" fmla="*/ 61 w 98"/>
                  <a:gd name="T43" fmla="*/ 125 h 210"/>
                  <a:gd name="T44" fmla="*/ 60 w 98"/>
                  <a:gd name="T45" fmla="*/ 120 h 210"/>
                  <a:gd name="T46" fmla="*/ 60 w 98"/>
                  <a:gd name="T47" fmla="*/ 115 h 210"/>
                  <a:gd name="T48" fmla="*/ 63 w 98"/>
                  <a:gd name="T49" fmla="*/ 108 h 210"/>
                  <a:gd name="T50" fmla="*/ 68 w 98"/>
                  <a:gd name="T51" fmla="*/ 102 h 210"/>
                  <a:gd name="T52" fmla="*/ 77 w 98"/>
                  <a:gd name="T53" fmla="*/ 98 h 210"/>
                  <a:gd name="T54" fmla="*/ 81 w 98"/>
                  <a:gd name="T55" fmla="*/ 94 h 210"/>
                  <a:gd name="T56" fmla="*/ 86 w 98"/>
                  <a:gd name="T57" fmla="*/ 94 h 210"/>
                  <a:gd name="T58" fmla="*/ 92 w 98"/>
                  <a:gd name="T59" fmla="*/ 90 h 210"/>
                  <a:gd name="T60" fmla="*/ 95 w 98"/>
                  <a:gd name="T61" fmla="*/ 84 h 210"/>
                  <a:gd name="T62" fmla="*/ 89 w 98"/>
                  <a:gd name="T63" fmla="*/ 83 h 210"/>
                  <a:gd name="T64" fmla="*/ 82 w 98"/>
                  <a:gd name="T65" fmla="*/ 76 h 210"/>
                  <a:gd name="T66" fmla="*/ 81 w 98"/>
                  <a:gd name="T67" fmla="*/ 66 h 210"/>
                  <a:gd name="T68" fmla="*/ 79 w 98"/>
                  <a:gd name="T69" fmla="*/ 64 h 210"/>
                  <a:gd name="T70" fmla="*/ 74 w 98"/>
                  <a:gd name="T71" fmla="*/ 51 h 210"/>
                  <a:gd name="T72" fmla="*/ 67 w 98"/>
                  <a:gd name="T73" fmla="*/ 52 h 210"/>
                  <a:gd name="T74" fmla="*/ 59 w 98"/>
                  <a:gd name="T75" fmla="*/ 54 h 210"/>
                  <a:gd name="T76" fmla="*/ 61 w 98"/>
                  <a:gd name="T77" fmla="*/ 50 h 210"/>
                  <a:gd name="T78" fmla="*/ 59 w 98"/>
                  <a:gd name="T79" fmla="*/ 45 h 210"/>
                  <a:gd name="T80" fmla="*/ 65 w 98"/>
                  <a:gd name="T81" fmla="*/ 37 h 210"/>
                  <a:gd name="T82" fmla="*/ 68 w 98"/>
                  <a:gd name="T83" fmla="*/ 34 h 210"/>
                  <a:gd name="T84" fmla="*/ 71 w 98"/>
                  <a:gd name="T85" fmla="*/ 27 h 210"/>
                  <a:gd name="T86" fmla="*/ 72 w 98"/>
                  <a:gd name="T87" fmla="*/ 11 h 210"/>
                  <a:gd name="T88" fmla="*/ 65 w 98"/>
                  <a:gd name="T89" fmla="*/ 4 h 210"/>
                  <a:gd name="T90" fmla="*/ 58 w 98"/>
                  <a:gd name="T91" fmla="*/ 6 h 210"/>
                  <a:gd name="T92" fmla="*/ 55 w 98"/>
                  <a:gd name="T93" fmla="*/ 17 h 210"/>
                  <a:gd name="T94" fmla="*/ 38 w 98"/>
                  <a:gd name="T95" fmla="*/ 21 h 210"/>
                  <a:gd name="T96" fmla="*/ 33 w 98"/>
                  <a:gd name="T97" fmla="*/ 24 h 210"/>
                  <a:gd name="T98" fmla="*/ 33 w 98"/>
                  <a:gd name="T99" fmla="*/ 31 h 210"/>
                  <a:gd name="T100" fmla="*/ 28 w 98"/>
                  <a:gd name="T101" fmla="*/ 37 h 210"/>
                  <a:gd name="T102" fmla="*/ 28 w 98"/>
                  <a:gd name="T103" fmla="*/ 44 h 210"/>
                  <a:gd name="T104" fmla="*/ 23 w 98"/>
                  <a:gd name="T105" fmla="*/ 56 h 210"/>
                  <a:gd name="T106" fmla="*/ 15 w 98"/>
                  <a:gd name="T107" fmla="*/ 53 h 210"/>
                  <a:gd name="T108" fmla="*/ 14 w 98"/>
                  <a:gd name="T109" fmla="*/ 57 h 210"/>
                  <a:gd name="T110" fmla="*/ 12 w 98"/>
                  <a:gd name="T111" fmla="*/ 65 h 210"/>
                  <a:gd name="T112" fmla="*/ 11 w 98"/>
                  <a:gd name="T113" fmla="*/ 76 h 210"/>
                  <a:gd name="T114" fmla="*/ 7 w 98"/>
                  <a:gd name="T115" fmla="*/ 75 h 210"/>
                  <a:gd name="T116" fmla="*/ 5 w 98"/>
                  <a:gd name="T117" fmla="*/ 85 h 210"/>
                  <a:gd name="T118" fmla="*/ 0 w 98"/>
                  <a:gd name="T119" fmla="*/ 8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 h="210">
                    <a:moveTo>
                      <a:pt x="0" y="88"/>
                    </a:moveTo>
                    <a:cubicBezTo>
                      <a:pt x="0" y="89"/>
                      <a:pt x="1" y="90"/>
                      <a:pt x="1" y="90"/>
                    </a:cubicBezTo>
                    <a:cubicBezTo>
                      <a:pt x="2" y="91"/>
                      <a:pt x="2" y="90"/>
                      <a:pt x="3" y="90"/>
                    </a:cubicBezTo>
                    <a:cubicBezTo>
                      <a:pt x="3" y="90"/>
                      <a:pt x="4" y="93"/>
                      <a:pt x="5" y="94"/>
                    </a:cubicBezTo>
                    <a:cubicBezTo>
                      <a:pt x="6" y="95"/>
                      <a:pt x="5" y="93"/>
                      <a:pt x="6" y="92"/>
                    </a:cubicBezTo>
                    <a:cubicBezTo>
                      <a:pt x="7" y="92"/>
                      <a:pt x="8" y="95"/>
                      <a:pt x="8" y="96"/>
                    </a:cubicBezTo>
                    <a:cubicBezTo>
                      <a:pt x="9" y="96"/>
                      <a:pt x="10" y="94"/>
                      <a:pt x="10" y="95"/>
                    </a:cubicBezTo>
                    <a:cubicBezTo>
                      <a:pt x="11" y="96"/>
                      <a:pt x="9" y="97"/>
                      <a:pt x="9" y="98"/>
                    </a:cubicBezTo>
                    <a:cubicBezTo>
                      <a:pt x="9" y="99"/>
                      <a:pt x="9" y="100"/>
                      <a:pt x="10" y="101"/>
                    </a:cubicBezTo>
                    <a:cubicBezTo>
                      <a:pt x="10" y="101"/>
                      <a:pt x="11" y="99"/>
                      <a:pt x="11" y="99"/>
                    </a:cubicBezTo>
                    <a:cubicBezTo>
                      <a:pt x="12" y="99"/>
                      <a:pt x="17" y="100"/>
                      <a:pt x="17" y="100"/>
                    </a:cubicBezTo>
                    <a:cubicBezTo>
                      <a:pt x="17" y="100"/>
                      <a:pt x="17" y="101"/>
                      <a:pt x="17" y="102"/>
                    </a:cubicBezTo>
                    <a:cubicBezTo>
                      <a:pt x="17" y="103"/>
                      <a:pt x="18" y="102"/>
                      <a:pt x="19" y="103"/>
                    </a:cubicBezTo>
                    <a:cubicBezTo>
                      <a:pt x="20" y="103"/>
                      <a:pt x="18" y="104"/>
                      <a:pt x="18" y="104"/>
                    </a:cubicBezTo>
                    <a:cubicBezTo>
                      <a:pt x="18" y="105"/>
                      <a:pt x="21" y="106"/>
                      <a:pt x="21" y="107"/>
                    </a:cubicBezTo>
                    <a:cubicBezTo>
                      <a:pt x="22" y="107"/>
                      <a:pt x="21" y="112"/>
                      <a:pt x="21" y="113"/>
                    </a:cubicBezTo>
                    <a:cubicBezTo>
                      <a:pt x="21" y="114"/>
                      <a:pt x="21" y="113"/>
                      <a:pt x="22" y="114"/>
                    </a:cubicBezTo>
                    <a:cubicBezTo>
                      <a:pt x="23" y="115"/>
                      <a:pt x="24" y="118"/>
                      <a:pt x="25" y="120"/>
                    </a:cubicBezTo>
                    <a:cubicBezTo>
                      <a:pt x="26" y="123"/>
                      <a:pt x="26" y="126"/>
                      <a:pt x="27" y="128"/>
                    </a:cubicBezTo>
                    <a:cubicBezTo>
                      <a:pt x="27" y="130"/>
                      <a:pt x="26" y="131"/>
                      <a:pt x="25" y="132"/>
                    </a:cubicBezTo>
                    <a:cubicBezTo>
                      <a:pt x="25" y="134"/>
                      <a:pt x="24" y="137"/>
                      <a:pt x="24" y="139"/>
                    </a:cubicBezTo>
                    <a:cubicBezTo>
                      <a:pt x="24" y="140"/>
                      <a:pt x="24" y="142"/>
                      <a:pt x="23" y="144"/>
                    </a:cubicBezTo>
                    <a:cubicBezTo>
                      <a:pt x="23" y="146"/>
                      <a:pt x="26" y="143"/>
                      <a:pt x="27" y="142"/>
                    </a:cubicBezTo>
                    <a:cubicBezTo>
                      <a:pt x="28" y="141"/>
                      <a:pt x="27" y="140"/>
                      <a:pt x="28" y="139"/>
                    </a:cubicBezTo>
                    <a:cubicBezTo>
                      <a:pt x="29" y="139"/>
                      <a:pt x="28" y="142"/>
                      <a:pt x="28" y="143"/>
                    </a:cubicBezTo>
                    <a:cubicBezTo>
                      <a:pt x="27" y="144"/>
                      <a:pt x="28" y="144"/>
                      <a:pt x="28" y="144"/>
                    </a:cubicBezTo>
                    <a:cubicBezTo>
                      <a:pt x="29" y="144"/>
                      <a:pt x="30" y="143"/>
                      <a:pt x="31" y="142"/>
                    </a:cubicBezTo>
                    <a:cubicBezTo>
                      <a:pt x="32" y="142"/>
                      <a:pt x="31" y="143"/>
                      <a:pt x="31" y="144"/>
                    </a:cubicBezTo>
                    <a:cubicBezTo>
                      <a:pt x="30" y="145"/>
                      <a:pt x="31" y="147"/>
                      <a:pt x="31" y="147"/>
                    </a:cubicBezTo>
                    <a:cubicBezTo>
                      <a:pt x="32" y="146"/>
                      <a:pt x="32" y="144"/>
                      <a:pt x="33" y="144"/>
                    </a:cubicBezTo>
                    <a:cubicBezTo>
                      <a:pt x="34" y="144"/>
                      <a:pt x="33" y="146"/>
                      <a:pt x="33" y="147"/>
                    </a:cubicBezTo>
                    <a:cubicBezTo>
                      <a:pt x="34" y="147"/>
                      <a:pt x="35" y="144"/>
                      <a:pt x="36" y="143"/>
                    </a:cubicBezTo>
                    <a:cubicBezTo>
                      <a:pt x="37" y="143"/>
                      <a:pt x="35" y="148"/>
                      <a:pt x="35" y="148"/>
                    </a:cubicBezTo>
                    <a:cubicBezTo>
                      <a:pt x="35" y="149"/>
                      <a:pt x="36" y="148"/>
                      <a:pt x="37" y="147"/>
                    </a:cubicBezTo>
                    <a:cubicBezTo>
                      <a:pt x="39" y="145"/>
                      <a:pt x="39" y="143"/>
                      <a:pt x="39" y="143"/>
                    </a:cubicBezTo>
                    <a:cubicBezTo>
                      <a:pt x="40" y="142"/>
                      <a:pt x="41" y="143"/>
                      <a:pt x="42" y="142"/>
                    </a:cubicBezTo>
                    <a:cubicBezTo>
                      <a:pt x="42" y="142"/>
                      <a:pt x="42" y="142"/>
                      <a:pt x="42" y="141"/>
                    </a:cubicBezTo>
                    <a:cubicBezTo>
                      <a:pt x="43" y="140"/>
                      <a:pt x="44" y="141"/>
                      <a:pt x="45" y="141"/>
                    </a:cubicBezTo>
                    <a:cubicBezTo>
                      <a:pt x="46" y="140"/>
                      <a:pt x="45" y="139"/>
                      <a:pt x="46" y="138"/>
                    </a:cubicBezTo>
                    <a:cubicBezTo>
                      <a:pt x="46" y="138"/>
                      <a:pt x="48" y="139"/>
                      <a:pt x="49" y="139"/>
                    </a:cubicBezTo>
                    <a:cubicBezTo>
                      <a:pt x="50" y="139"/>
                      <a:pt x="51" y="137"/>
                      <a:pt x="51" y="136"/>
                    </a:cubicBezTo>
                    <a:cubicBezTo>
                      <a:pt x="52" y="136"/>
                      <a:pt x="51" y="136"/>
                      <a:pt x="51" y="135"/>
                    </a:cubicBezTo>
                    <a:cubicBezTo>
                      <a:pt x="51" y="134"/>
                      <a:pt x="52" y="132"/>
                      <a:pt x="52" y="131"/>
                    </a:cubicBezTo>
                    <a:cubicBezTo>
                      <a:pt x="52" y="130"/>
                      <a:pt x="52" y="129"/>
                      <a:pt x="52" y="129"/>
                    </a:cubicBezTo>
                    <a:cubicBezTo>
                      <a:pt x="52" y="129"/>
                      <a:pt x="55" y="131"/>
                      <a:pt x="56" y="132"/>
                    </a:cubicBezTo>
                    <a:cubicBezTo>
                      <a:pt x="57" y="133"/>
                      <a:pt x="56" y="138"/>
                      <a:pt x="58" y="139"/>
                    </a:cubicBezTo>
                    <a:cubicBezTo>
                      <a:pt x="60" y="140"/>
                      <a:pt x="60" y="138"/>
                      <a:pt x="62" y="138"/>
                    </a:cubicBezTo>
                    <a:cubicBezTo>
                      <a:pt x="63" y="138"/>
                      <a:pt x="62" y="139"/>
                      <a:pt x="61" y="139"/>
                    </a:cubicBezTo>
                    <a:cubicBezTo>
                      <a:pt x="60" y="140"/>
                      <a:pt x="60" y="142"/>
                      <a:pt x="60" y="144"/>
                    </a:cubicBezTo>
                    <a:cubicBezTo>
                      <a:pt x="60" y="146"/>
                      <a:pt x="62" y="147"/>
                      <a:pt x="62" y="148"/>
                    </a:cubicBezTo>
                    <a:cubicBezTo>
                      <a:pt x="62" y="150"/>
                      <a:pt x="62" y="155"/>
                      <a:pt x="62" y="158"/>
                    </a:cubicBezTo>
                    <a:cubicBezTo>
                      <a:pt x="63" y="161"/>
                      <a:pt x="64" y="160"/>
                      <a:pt x="65" y="160"/>
                    </a:cubicBezTo>
                    <a:cubicBezTo>
                      <a:pt x="65" y="161"/>
                      <a:pt x="65" y="164"/>
                      <a:pt x="65" y="167"/>
                    </a:cubicBezTo>
                    <a:cubicBezTo>
                      <a:pt x="66" y="169"/>
                      <a:pt x="66" y="172"/>
                      <a:pt x="67" y="172"/>
                    </a:cubicBezTo>
                    <a:cubicBezTo>
                      <a:pt x="67" y="172"/>
                      <a:pt x="67" y="168"/>
                      <a:pt x="68" y="168"/>
                    </a:cubicBezTo>
                    <a:cubicBezTo>
                      <a:pt x="68" y="168"/>
                      <a:pt x="72" y="181"/>
                      <a:pt x="72" y="182"/>
                    </a:cubicBezTo>
                    <a:cubicBezTo>
                      <a:pt x="72" y="183"/>
                      <a:pt x="71" y="186"/>
                      <a:pt x="70" y="187"/>
                    </a:cubicBezTo>
                    <a:cubicBezTo>
                      <a:pt x="70" y="188"/>
                      <a:pt x="72" y="187"/>
                      <a:pt x="72" y="187"/>
                    </a:cubicBezTo>
                    <a:cubicBezTo>
                      <a:pt x="73" y="188"/>
                      <a:pt x="73" y="189"/>
                      <a:pt x="72" y="190"/>
                    </a:cubicBezTo>
                    <a:cubicBezTo>
                      <a:pt x="72" y="192"/>
                      <a:pt x="71" y="191"/>
                      <a:pt x="71" y="191"/>
                    </a:cubicBezTo>
                    <a:cubicBezTo>
                      <a:pt x="71" y="191"/>
                      <a:pt x="71" y="193"/>
                      <a:pt x="72" y="193"/>
                    </a:cubicBezTo>
                    <a:cubicBezTo>
                      <a:pt x="73" y="194"/>
                      <a:pt x="74" y="192"/>
                      <a:pt x="74" y="193"/>
                    </a:cubicBezTo>
                    <a:cubicBezTo>
                      <a:pt x="74" y="193"/>
                      <a:pt x="73" y="200"/>
                      <a:pt x="72" y="201"/>
                    </a:cubicBezTo>
                    <a:cubicBezTo>
                      <a:pt x="72" y="203"/>
                      <a:pt x="71" y="203"/>
                      <a:pt x="70" y="204"/>
                    </a:cubicBezTo>
                    <a:cubicBezTo>
                      <a:pt x="69" y="204"/>
                      <a:pt x="70" y="205"/>
                      <a:pt x="70" y="207"/>
                    </a:cubicBezTo>
                    <a:cubicBezTo>
                      <a:pt x="70" y="208"/>
                      <a:pt x="70" y="209"/>
                      <a:pt x="71" y="210"/>
                    </a:cubicBezTo>
                    <a:cubicBezTo>
                      <a:pt x="71" y="209"/>
                      <a:pt x="72" y="208"/>
                      <a:pt x="73" y="208"/>
                    </a:cubicBezTo>
                    <a:cubicBezTo>
                      <a:pt x="73" y="207"/>
                      <a:pt x="73" y="206"/>
                      <a:pt x="73" y="206"/>
                    </a:cubicBezTo>
                    <a:cubicBezTo>
                      <a:pt x="74" y="205"/>
                      <a:pt x="74" y="204"/>
                      <a:pt x="74" y="203"/>
                    </a:cubicBezTo>
                    <a:cubicBezTo>
                      <a:pt x="74" y="201"/>
                      <a:pt x="75" y="201"/>
                      <a:pt x="76" y="201"/>
                    </a:cubicBezTo>
                    <a:cubicBezTo>
                      <a:pt x="76" y="200"/>
                      <a:pt x="76" y="200"/>
                      <a:pt x="77" y="200"/>
                    </a:cubicBezTo>
                    <a:cubicBezTo>
                      <a:pt x="77" y="200"/>
                      <a:pt x="77" y="200"/>
                      <a:pt x="77" y="200"/>
                    </a:cubicBezTo>
                    <a:cubicBezTo>
                      <a:pt x="77" y="199"/>
                      <a:pt x="78" y="197"/>
                      <a:pt x="80" y="195"/>
                    </a:cubicBezTo>
                    <a:cubicBezTo>
                      <a:pt x="81" y="193"/>
                      <a:pt x="82" y="191"/>
                      <a:pt x="82" y="191"/>
                    </a:cubicBezTo>
                    <a:cubicBezTo>
                      <a:pt x="82" y="191"/>
                      <a:pt x="81" y="189"/>
                      <a:pt x="81" y="187"/>
                    </a:cubicBezTo>
                    <a:cubicBezTo>
                      <a:pt x="80" y="186"/>
                      <a:pt x="80" y="185"/>
                      <a:pt x="80" y="185"/>
                    </a:cubicBezTo>
                    <a:cubicBezTo>
                      <a:pt x="79" y="184"/>
                      <a:pt x="77" y="181"/>
                      <a:pt x="77" y="180"/>
                    </a:cubicBezTo>
                    <a:cubicBezTo>
                      <a:pt x="76" y="179"/>
                      <a:pt x="76" y="179"/>
                      <a:pt x="76" y="179"/>
                    </a:cubicBezTo>
                    <a:cubicBezTo>
                      <a:pt x="76" y="178"/>
                      <a:pt x="76" y="178"/>
                      <a:pt x="77" y="177"/>
                    </a:cubicBezTo>
                    <a:cubicBezTo>
                      <a:pt x="77" y="177"/>
                      <a:pt x="77" y="177"/>
                      <a:pt x="78" y="177"/>
                    </a:cubicBezTo>
                    <a:cubicBezTo>
                      <a:pt x="78" y="176"/>
                      <a:pt x="77" y="173"/>
                      <a:pt x="77" y="172"/>
                    </a:cubicBezTo>
                    <a:cubicBezTo>
                      <a:pt x="77" y="171"/>
                      <a:pt x="77" y="170"/>
                      <a:pt x="77" y="170"/>
                    </a:cubicBezTo>
                    <a:cubicBezTo>
                      <a:pt x="77" y="170"/>
                      <a:pt x="73" y="166"/>
                      <a:pt x="71" y="163"/>
                    </a:cubicBezTo>
                    <a:cubicBezTo>
                      <a:pt x="70" y="162"/>
                      <a:pt x="69" y="161"/>
                      <a:pt x="69" y="161"/>
                    </a:cubicBezTo>
                    <a:cubicBezTo>
                      <a:pt x="68" y="161"/>
                      <a:pt x="68" y="160"/>
                      <a:pt x="68" y="159"/>
                    </a:cubicBezTo>
                    <a:cubicBezTo>
                      <a:pt x="67" y="158"/>
                      <a:pt x="67" y="157"/>
                      <a:pt x="67" y="156"/>
                    </a:cubicBezTo>
                    <a:cubicBezTo>
                      <a:pt x="67" y="156"/>
                      <a:pt x="67" y="156"/>
                      <a:pt x="67" y="155"/>
                    </a:cubicBezTo>
                    <a:cubicBezTo>
                      <a:pt x="67" y="154"/>
                      <a:pt x="67" y="154"/>
                      <a:pt x="67" y="153"/>
                    </a:cubicBezTo>
                    <a:cubicBezTo>
                      <a:pt x="67" y="153"/>
                      <a:pt x="68" y="153"/>
                      <a:pt x="69" y="152"/>
                    </a:cubicBezTo>
                    <a:cubicBezTo>
                      <a:pt x="70" y="152"/>
                      <a:pt x="70" y="152"/>
                      <a:pt x="71" y="152"/>
                    </a:cubicBezTo>
                    <a:cubicBezTo>
                      <a:pt x="71" y="152"/>
                      <a:pt x="70" y="150"/>
                      <a:pt x="70" y="148"/>
                    </a:cubicBezTo>
                    <a:cubicBezTo>
                      <a:pt x="70" y="146"/>
                      <a:pt x="70" y="144"/>
                      <a:pt x="71" y="144"/>
                    </a:cubicBezTo>
                    <a:cubicBezTo>
                      <a:pt x="71" y="144"/>
                      <a:pt x="72" y="144"/>
                      <a:pt x="73" y="143"/>
                    </a:cubicBezTo>
                    <a:cubicBezTo>
                      <a:pt x="73" y="143"/>
                      <a:pt x="74" y="143"/>
                      <a:pt x="74" y="143"/>
                    </a:cubicBezTo>
                    <a:cubicBezTo>
                      <a:pt x="74" y="143"/>
                      <a:pt x="74" y="143"/>
                      <a:pt x="75" y="142"/>
                    </a:cubicBezTo>
                    <a:cubicBezTo>
                      <a:pt x="75" y="141"/>
                      <a:pt x="75" y="141"/>
                      <a:pt x="75" y="141"/>
                    </a:cubicBezTo>
                    <a:cubicBezTo>
                      <a:pt x="75" y="141"/>
                      <a:pt x="75" y="140"/>
                      <a:pt x="75" y="140"/>
                    </a:cubicBezTo>
                    <a:cubicBezTo>
                      <a:pt x="75" y="140"/>
                      <a:pt x="74" y="140"/>
                      <a:pt x="74" y="140"/>
                    </a:cubicBezTo>
                    <a:cubicBezTo>
                      <a:pt x="74" y="140"/>
                      <a:pt x="74" y="140"/>
                      <a:pt x="73" y="140"/>
                    </a:cubicBezTo>
                    <a:cubicBezTo>
                      <a:pt x="73" y="140"/>
                      <a:pt x="73" y="140"/>
                      <a:pt x="73" y="140"/>
                    </a:cubicBezTo>
                    <a:cubicBezTo>
                      <a:pt x="73" y="141"/>
                      <a:pt x="73" y="141"/>
                      <a:pt x="73" y="141"/>
                    </a:cubicBezTo>
                    <a:cubicBezTo>
                      <a:pt x="73" y="141"/>
                      <a:pt x="73" y="141"/>
                      <a:pt x="73" y="141"/>
                    </a:cubicBezTo>
                    <a:cubicBezTo>
                      <a:pt x="72" y="141"/>
                      <a:pt x="72" y="141"/>
                      <a:pt x="72" y="140"/>
                    </a:cubicBezTo>
                    <a:cubicBezTo>
                      <a:pt x="72" y="140"/>
                      <a:pt x="72" y="140"/>
                      <a:pt x="72" y="140"/>
                    </a:cubicBezTo>
                    <a:cubicBezTo>
                      <a:pt x="72" y="140"/>
                      <a:pt x="71" y="139"/>
                      <a:pt x="71" y="138"/>
                    </a:cubicBezTo>
                    <a:cubicBezTo>
                      <a:pt x="71" y="137"/>
                      <a:pt x="71" y="136"/>
                      <a:pt x="70" y="135"/>
                    </a:cubicBezTo>
                    <a:cubicBezTo>
                      <a:pt x="70" y="135"/>
                      <a:pt x="70" y="135"/>
                      <a:pt x="70" y="135"/>
                    </a:cubicBezTo>
                    <a:cubicBezTo>
                      <a:pt x="69" y="134"/>
                      <a:pt x="67" y="132"/>
                      <a:pt x="65" y="130"/>
                    </a:cubicBezTo>
                    <a:cubicBezTo>
                      <a:pt x="64" y="129"/>
                      <a:pt x="63" y="127"/>
                      <a:pt x="62" y="127"/>
                    </a:cubicBezTo>
                    <a:cubicBezTo>
                      <a:pt x="61" y="126"/>
                      <a:pt x="61" y="125"/>
                      <a:pt x="61" y="125"/>
                    </a:cubicBezTo>
                    <a:cubicBezTo>
                      <a:pt x="60" y="124"/>
                      <a:pt x="61" y="123"/>
                      <a:pt x="61" y="123"/>
                    </a:cubicBezTo>
                    <a:cubicBezTo>
                      <a:pt x="61" y="122"/>
                      <a:pt x="62" y="122"/>
                      <a:pt x="62" y="122"/>
                    </a:cubicBezTo>
                    <a:cubicBezTo>
                      <a:pt x="62" y="122"/>
                      <a:pt x="61" y="122"/>
                      <a:pt x="61" y="121"/>
                    </a:cubicBezTo>
                    <a:cubicBezTo>
                      <a:pt x="61" y="120"/>
                      <a:pt x="61" y="120"/>
                      <a:pt x="61" y="120"/>
                    </a:cubicBezTo>
                    <a:cubicBezTo>
                      <a:pt x="61" y="120"/>
                      <a:pt x="60" y="120"/>
                      <a:pt x="60" y="120"/>
                    </a:cubicBezTo>
                    <a:cubicBezTo>
                      <a:pt x="59" y="120"/>
                      <a:pt x="59" y="120"/>
                      <a:pt x="59" y="120"/>
                    </a:cubicBezTo>
                    <a:cubicBezTo>
                      <a:pt x="58" y="119"/>
                      <a:pt x="58" y="119"/>
                      <a:pt x="57" y="118"/>
                    </a:cubicBezTo>
                    <a:cubicBezTo>
                      <a:pt x="57" y="117"/>
                      <a:pt x="57" y="116"/>
                      <a:pt x="57" y="116"/>
                    </a:cubicBezTo>
                    <a:cubicBezTo>
                      <a:pt x="57" y="115"/>
                      <a:pt x="57" y="115"/>
                      <a:pt x="58" y="115"/>
                    </a:cubicBezTo>
                    <a:cubicBezTo>
                      <a:pt x="59" y="115"/>
                      <a:pt x="59" y="115"/>
                      <a:pt x="60" y="115"/>
                    </a:cubicBezTo>
                    <a:cubicBezTo>
                      <a:pt x="61" y="115"/>
                      <a:pt x="61" y="115"/>
                      <a:pt x="62" y="115"/>
                    </a:cubicBezTo>
                    <a:cubicBezTo>
                      <a:pt x="61" y="115"/>
                      <a:pt x="61" y="115"/>
                      <a:pt x="61" y="115"/>
                    </a:cubicBezTo>
                    <a:cubicBezTo>
                      <a:pt x="61" y="114"/>
                      <a:pt x="61" y="112"/>
                      <a:pt x="61" y="111"/>
                    </a:cubicBezTo>
                    <a:cubicBezTo>
                      <a:pt x="61" y="110"/>
                      <a:pt x="62" y="109"/>
                      <a:pt x="62" y="109"/>
                    </a:cubicBezTo>
                    <a:cubicBezTo>
                      <a:pt x="62" y="109"/>
                      <a:pt x="62" y="108"/>
                      <a:pt x="63" y="108"/>
                    </a:cubicBezTo>
                    <a:cubicBezTo>
                      <a:pt x="63" y="108"/>
                      <a:pt x="63" y="107"/>
                      <a:pt x="63" y="107"/>
                    </a:cubicBezTo>
                    <a:cubicBezTo>
                      <a:pt x="63" y="106"/>
                      <a:pt x="63" y="104"/>
                      <a:pt x="63" y="104"/>
                    </a:cubicBezTo>
                    <a:cubicBezTo>
                      <a:pt x="63" y="104"/>
                      <a:pt x="63" y="103"/>
                      <a:pt x="64" y="103"/>
                    </a:cubicBezTo>
                    <a:cubicBezTo>
                      <a:pt x="64" y="102"/>
                      <a:pt x="64" y="102"/>
                      <a:pt x="64" y="101"/>
                    </a:cubicBezTo>
                    <a:cubicBezTo>
                      <a:pt x="65" y="100"/>
                      <a:pt x="67" y="101"/>
                      <a:pt x="68" y="102"/>
                    </a:cubicBezTo>
                    <a:cubicBezTo>
                      <a:pt x="69" y="102"/>
                      <a:pt x="70" y="102"/>
                      <a:pt x="70" y="102"/>
                    </a:cubicBezTo>
                    <a:cubicBezTo>
                      <a:pt x="71" y="102"/>
                      <a:pt x="71" y="102"/>
                      <a:pt x="71" y="102"/>
                    </a:cubicBezTo>
                    <a:cubicBezTo>
                      <a:pt x="72" y="102"/>
                      <a:pt x="75" y="101"/>
                      <a:pt x="76" y="101"/>
                    </a:cubicBezTo>
                    <a:cubicBezTo>
                      <a:pt x="76" y="101"/>
                      <a:pt x="76" y="101"/>
                      <a:pt x="76" y="100"/>
                    </a:cubicBezTo>
                    <a:cubicBezTo>
                      <a:pt x="76" y="99"/>
                      <a:pt x="77" y="99"/>
                      <a:pt x="77" y="98"/>
                    </a:cubicBezTo>
                    <a:cubicBezTo>
                      <a:pt x="78" y="98"/>
                      <a:pt x="79" y="98"/>
                      <a:pt x="80" y="98"/>
                    </a:cubicBezTo>
                    <a:cubicBezTo>
                      <a:pt x="80" y="98"/>
                      <a:pt x="80" y="98"/>
                      <a:pt x="81" y="98"/>
                    </a:cubicBezTo>
                    <a:cubicBezTo>
                      <a:pt x="81" y="98"/>
                      <a:pt x="80" y="97"/>
                      <a:pt x="80" y="96"/>
                    </a:cubicBezTo>
                    <a:cubicBezTo>
                      <a:pt x="80" y="96"/>
                      <a:pt x="80" y="95"/>
                      <a:pt x="80" y="95"/>
                    </a:cubicBezTo>
                    <a:cubicBezTo>
                      <a:pt x="80" y="94"/>
                      <a:pt x="80" y="94"/>
                      <a:pt x="81" y="94"/>
                    </a:cubicBezTo>
                    <a:cubicBezTo>
                      <a:pt x="81" y="94"/>
                      <a:pt x="82" y="94"/>
                      <a:pt x="82" y="95"/>
                    </a:cubicBezTo>
                    <a:cubicBezTo>
                      <a:pt x="83" y="95"/>
                      <a:pt x="83" y="95"/>
                      <a:pt x="83" y="95"/>
                    </a:cubicBezTo>
                    <a:cubicBezTo>
                      <a:pt x="83" y="95"/>
                      <a:pt x="83" y="95"/>
                      <a:pt x="83" y="95"/>
                    </a:cubicBezTo>
                    <a:cubicBezTo>
                      <a:pt x="83" y="95"/>
                      <a:pt x="83" y="95"/>
                      <a:pt x="84" y="95"/>
                    </a:cubicBezTo>
                    <a:cubicBezTo>
                      <a:pt x="84" y="94"/>
                      <a:pt x="85" y="94"/>
                      <a:pt x="86" y="94"/>
                    </a:cubicBezTo>
                    <a:cubicBezTo>
                      <a:pt x="86" y="94"/>
                      <a:pt x="86" y="94"/>
                      <a:pt x="87" y="94"/>
                    </a:cubicBezTo>
                    <a:cubicBezTo>
                      <a:pt x="87" y="94"/>
                      <a:pt x="88" y="95"/>
                      <a:pt x="88" y="95"/>
                    </a:cubicBezTo>
                    <a:cubicBezTo>
                      <a:pt x="88" y="94"/>
                      <a:pt x="88" y="94"/>
                      <a:pt x="88" y="93"/>
                    </a:cubicBezTo>
                    <a:cubicBezTo>
                      <a:pt x="89" y="92"/>
                      <a:pt x="89" y="91"/>
                      <a:pt x="90" y="91"/>
                    </a:cubicBezTo>
                    <a:cubicBezTo>
                      <a:pt x="90" y="90"/>
                      <a:pt x="91" y="90"/>
                      <a:pt x="92" y="90"/>
                    </a:cubicBezTo>
                    <a:cubicBezTo>
                      <a:pt x="92" y="90"/>
                      <a:pt x="93" y="90"/>
                      <a:pt x="93" y="90"/>
                    </a:cubicBezTo>
                    <a:cubicBezTo>
                      <a:pt x="93" y="90"/>
                      <a:pt x="93" y="90"/>
                      <a:pt x="93" y="90"/>
                    </a:cubicBezTo>
                    <a:cubicBezTo>
                      <a:pt x="93" y="90"/>
                      <a:pt x="92" y="89"/>
                      <a:pt x="92" y="89"/>
                    </a:cubicBezTo>
                    <a:cubicBezTo>
                      <a:pt x="92" y="88"/>
                      <a:pt x="93" y="86"/>
                      <a:pt x="94" y="85"/>
                    </a:cubicBezTo>
                    <a:cubicBezTo>
                      <a:pt x="94" y="84"/>
                      <a:pt x="95" y="84"/>
                      <a:pt x="95" y="84"/>
                    </a:cubicBezTo>
                    <a:cubicBezTo>
                      <a:pt x="95" y="83"/>
                      <a:pt x="97" y="82"/>
                      <a:pt x="98" y="82"/>
                    </a:cubicBezTo>
                    <a:cubicBezTo>
                      <a:pt x="98" y="81"/>
                      <a:pt x="98" y="81"/>
                      <a:pt x="98" y="80"/>
                    </a:cubicBezTo>
                    <a:cubicBezTo>
                      <a:pt x="98" y="80"/>
                      <a:pt x="98" y="80"/>
                      <a:pt x="98" y="80"/>
                    </a:cubicBezTo>
                    <a:cubicBezTo>
                      <a:pt x="98" y="80"/>
                      <a:pt x="96" y="80"/>
                      <a:pt x="94" y="81"/>
                    </a:cubicBezTo>
                    <a:cubicBezTo>
                      <a:pt x="92" y="82"/>
                      <a:pt x="90" y="83"/>
                      <a:pt x="89" y="83"/>
                    </a:cubicBezTo>
                    <a:cubicBezTo>
                      <a:pt x="88" y="83"/>
                      <a:pt x="87" y="82"/>
                      <a:pt x="87" y="81"/>
                    </a:cubicBezTo>
                    <a:cubicBezTo>
                      <a:pt x="87" y="80"/>
                      <a:pt x="86" y="79"/>
                      <a:pt x="86" y="79"/>
                    </a:cubicBezTo>
                    <a:cubicBezTo>
                      <a:pt x="85" y="78"/>
                      <a:pt x="86" y="77"/>
                      <a:pt x="86" y="76"/>
                    </a:cubicBezTo>
                    <a:cubicBezTo>
                      <a:pt x="86" y="76"/>
                      <a:pt x="86" y="76"/>
                      <a:pt x="86" y="76"/>
                    </a:cubicBezTo>
                    <a:cubicBezTo>
                      <a:pt x="86" y="76"/>
                      <a:pt x="84" y="76"/>
                      <a:pt x="82" y="76"/>
                    </a:cubicBezTo>
                    <a:cubicBezTo>
                      <a:pt x="82" y="76"/>
                      <a:pt x="82" y="76"/>
                      <a:pt x="82" y="76"/>
                    </a:cubicBezTo>
                    <a:cubicBezTo>
                      <a:pt x="80" y="75"/>
                      <a:pt x="78" y="75"/>
                      <a:pt x="77" y="75"/>
                    </a:cubicBezTo>
                    <a:cubicBezTo>
                      <a:pt x="77" y="75"/>
                      <a:pt x="77" y="73"/>
                      <a:pt x="78" y="72"/>
                    </a:cubicBezTo>
                    <a:cubicBezTo>
                      <a:pt x="78" y="70"/>
                      <a:pt x="79" y="68"/>
                      <a:pt x="79" y="67"/>
                    </a:cubicBezTo>
                    <a:cubicBezTo>
                      <a:pt x="79" y="67"/>
                      <a:pt x="80" y="66"/>
                      <a:pt x="81" y="66"/>
                    </a:cubicBezTo>
                    <a:cubicBezTo>
                      <a:pt x="81" y="66"/>
                      <a:pt x="81" y="66"/>
                      <a:pt x="81" y="66"/>
                    </a:cubicBezTo>
                    <a:cubicBezTo>
                      <a:pt x="81" y="66"/>
                      <a:pt x="81" y="66"/>
                      <a:pt x="81" y="66"/>
                    </a:cubicBezTo>
                    <a:cubicBezTo>
                      <a:pt x="81" y="66"/>
                      <a:pt x="81" y="65"/>
                      <a:pt x="81" y="65"/>
                    </a:cubicBezTo>
                    <a:cubicBezTo>
                      <a:pt x="81" y="64"/>
                      <a:pt x="81" y="64"/>
                      <a:pt x="81" y="64"/>
                    </a:cubicBezTo>
                    <a:cubicBezTo>
                      <a:pt x="81" y="64"/>
                      <a:pt x="80" y="64"/>
                      <a:pt x="79" y="64"/>
                    </a:cubicBezTo>
                    <a:cubicBezTo>
                      <a:pt x="78" y="64"/>
                      <a:pt x="76" y="64"/>
                      <a:pt x="75" y="64"/>
                    </a:cubicBezTo>
                    <a:cubicBezTo>
                      <a:pt x="75" y="64"/>
                      <a:pt x="74" y="62"/>
                      <a:pt x="73" y="61"/>
                    </a:cubicBezTo>
                    <a:cubicBezTo>
                      <a:pt x="73" y="59"/>
                      <a:pt x="72" y="56"/>
                      <a:pt x="72" y="55"/>
                    </a:cubicBezTo>
                    <a:cubicBezTo>
                      <a:pt x="72" y="55"/>
                      <a:pt x="73" y="54"/>
                      <a:pt x="74" y="53"/>
                    </a:cubicBezTo>
                    <a:cubicBezTo>
                      <a:pt x="74" y="52"/>
                      <a:pt x="74" y="52"/>
                      <a:pt x="74" y="51"/>
                    </a:cubicBezTo>
                    <a:cubicBezTo>
                      <a:pt x="74" y="52"/>
                      <a:pt x="73" y="52"/>
                      <a:pt x="72" y="53"/>
                    </a:cubicBezTo>
                    <a:cubicBezTo>
                      <a:pt x="72" y="53"/>
                      <a:pt x="72" y="53"/>
                      <a:pt x="72" y="53"/>
                    </a:cubicBezTo>
                    <a:cubicBezTo>
                      <a:pt x="72" y="53"/>
                      <a:pt x="72" y="53"/>
                      <a:pt x="72" y="53"/>
                    </a:cubicBezTo>
                    <a:cubicBezTo>
                      <a:pt x="71" y="53"/>
                      <a:pt x="70" y="53"/>
                      <a:pt x="69" y="52"/>
                    </a:cubicBezTo>
                    <a:cubicBezTo>
                      <a:pt x="68" y="52"/>
                      <a:pt x="67" y="52"/>
                      <a:pt x="67" y="52"/>
                    </a:cubicBezTo>
                    <a:cubicBezTo>
                      <a:pt x="66" y="52"/>
                      <a:pt x="64" y="53"/>
                      <a:pt x="62" y="54"/>
                    </a:cubicBezTo>
                    <a:cubicBezTo>
                      <a:pt x="61" y="55"/>
                      <a:pt x="60" y="56"/>
                      <a:pt x="60" y="55"/>
                    </a:cubicBezTo>
                    <a:cubicBezTo>
                      <a:pt x="60" y="55"/>
                      <a:pt x="59" y="55"/>
                      <a:pt x="59" y="55"/>
                    </a:cubicBezTo>
                    <a:cubicBezTo>
                      <a:pt x="59" y="54"/>
                      <a:pt x="59" y="54"/>
                      <a:pt x="59" y="54"/>
                    </a:cubicBezTo>
                    <a:cubicBezTo>
                      <a:pt x="59" y="54"/>
                      <a:pt x="59" y="54"/>
                      <a:pt x="59" y="54"/>
                    </a:cubicBezTo>
                    <a:cubicBezTo>
                      <a:pt x="59" y="53"/>
                      <a:pt x="59" y="53"/>
                      <a:pt x="60" y="51"/>
                    </a:cubicBezTo>
                    <a:cubicBezTo>
                      <a:pt x="60" y="51"/>
                      <a:pt x="60" y="51"/>
                      <a:pt x="60" y="51"/>
                    </a:cubicBezTo>
                    <a:cubicBezTo>
                      <a:pt x="60" y="51"/>
                      <a:pt x="60" y="51"/>
                      <a:pt x="60" y="51"/>
                    </a:cubicBezTo>
                    <a:cubicBezTo>
                      <a:pt x="60" y="51"/>
                      <a:pt x="60" y="51"/>
                      <a:pt x="60" y="51"/>
                    </a:cubicBezTo>
                    <a:cubicBezTo>
                      <a:pt x="61" y="51"/>
                      <a:pt x="61" y="51"/>
                      <a:pt x="61" y="50"/>
                    </a:cubicBezTo>
                    <a:cubicBezTo>
                      <a:pt x="61" y="50"/>
                      <a:pt x="61" y="50"/>
                      <a:pt x="61" y="49"/>
                    </a:cubicBezTo>
                    <a:cubicBezTo>
                      <a:pt x="61" y="49"/>
                      <a:pt x="60" y="49"/>
                      <a:pt x="60" y="48"/>
                    </a:cubicBezTo>
                    <a:cubicBezTo>
                      <a:pt x="60" y="48"/>
                      <a:pt x="59" y="48"/>
                      <a:pt x="59" y="48"/>
                    </a:cubicBezTo>
                    <a:cubicBezTo>
                      <a:pt x="59" y="47"/>
                      <a:pt x="59" y="46"/>
                      <a:pt x="59" y="45"/>
                    </a:cubicBezTo>
                    <a:cubicBezTo>
                      <a:pt x="59" y="45"/>
                      <a:pt x="59" y="45"/>
                      <a:pt x="59" y="45"/>
                    </a:cubicBezTo>
                    <a:cubicBezTo>
                      <a:pt x="59" y="44"/>
                      <a:pt x="60" y="43"/>
                      <a:pt x="61" y="43"/>
                    </a:cubicBezTo>
                    <a:cubicBezTo>
                      <a:pt x="62" y="43"/>
                      <a:pt x="62" y="43"/>
                      <a:pt x="62" y="43"/>
                    </a:cubicBezTo>
                    <a:cubicBezTo>
                      <a:pt x="62" y="42"/>
                      <a:pt x="62" y="41"/>
                      <a:pt x="62" y="40"/>
                    </a:cubicBezTo>
                    <a:cubicBezTo>
                      <a:pt x="62" y="39"/>
                      <a:pt x="62" y="39"/>
                      <a:pt x="62" y="38"/>
                    </a:cubicBezTo>
                    <a:cubicBezTo>
                      <a:pt x="62" y="37"/>
                      <a:pt x="64" y="37"/>
                      <a:pt x="65" y="37"/>
                    </a:cubicBezTo>
                    <a:cubicBezTo>
                      <a:pt x="65" y="37"/>
                      <a:pt x="65" y="37"/>
                      <a:pt x="65" y="37"/>
                    </a:cubicBezTo>
                    <a:cubicBezTo>
                      <a:pt x="66" y="37"/>
                      <a:pt x="66" y="36"/>
                      <a:pt x="66" y="36"/>
                    </a:cubicBezTo>
                    <a:cubicBezTo>
                      <a:pt x="66" y="35"/>
                      <a:pt x="66" y="35"/>
                      <a:pt x="66" y="35"/>
                    </a:cubicBezTo>
                    <a:cubicBezTo>
                      <a:pt x="66" y="34"/>
                      <a:pt x="67" y="34"/>
                      <a:pt x="68" y="34"/>
                    </a:cubicBezTo>
                    <a:cubicBezTo>
                      <a:pt x="68" y="34"/>
                      <a:pt x="68" y="34"/>
                      <a:pt x="68" y="34"/>
                    </a:cubicBezTo>
                    <a:cubicBezTo>
                      <a:pt x="69" y="34"/>
                      <a:pt x="69" y="33"/>
                      <a:pt x="70" y="33"/>
                    </a:cubicBezTo>
                    <a:cubicBezTo>
                      <a:pt x="71" y="32"/>
                      <a:pt x="72" y="31"/>
                      <a:pt x="72" y="31"/>
                    </a:cubicBezTo>
                    <a:cubicBezTo>
                      <a:pt x="72" y="31"/>
                      <a:pt x="72" y="31"/>
                      <a:pt x="71" y="31"/>
                    </a:cubicBezTo>
                    <a:cubicBezTo>
                      <a:pt x="71" y="31"/>
                      <a:pt x="71" y="31"/>
                      <a:pt x="71" y="31"/>
                    </a:cubicBezTo>
                    <a:cubicBezTo>
                      <a:pt x="71" y="30"/>
                      <a:pt x="70" y="28"/>
                      <a:pt x="71" y="27"/>
                    </a:cubicBezTo>
                    <a:cubicBezTo>
                      <a:pt x="71" y="26"/>
                      <a:pt x="71" y="26"/>
                      <a:pt x="71" y="25"/>
                    </a:cubicBezTo>
                    <a:cubicBezTo>
                      <a:pt x="71" y="25"/>
                      <a:pt x="71" y="25"/>
                      <a:pt x="71" y="25"/>
                    </a:cubicBezTo>
                    <a:cubicBezTo>
                      <a:pt x="72" y="25"/>
                      <a:pt x="72" y="24"/>
                      <a:pt x="72" y="24"/>
                    </a:cubicBezTo>
                    <a:cubicBezTo>
                      <a:pt x="72" y="24"/>
                      <a:pt x="72" y="21"/>
                      <a:pt x="72" y="19"/>
                    </a:cubicBezTo>
                    <a:cubicBezTo>
                      <a:pt x="72" y="15"/>
                      <a:pt x="72" y="11"/>
                      <a:pt x="72" y="11"/>
                    </a:cubicBezTo>
                    <a:cubicBezTo>
                      <a:pt x="72" y="11"/>
                      <a:pt x="71" y="11"/>
                      <a:pt x="70" y="10"/>
                    </a:cubicBezTo>
                    <a:cubicBezTo>
                      <a:pt x="69" y="10"/>
                      <a:pt x="68" y="10"/>
                      <a:pt x="68" y="10"/>
                    </a:cubicBezTo>
                    <a:cubicBezTo>
                      <a:pt x="67" y="9"/>
                      <a:pt x="66" y="7"/>
                      <a:pt x="66" y="5"/>
                    </a:cubicBezTo>
                    <a:cubicBezTo>
                      <a:pt x="66" y="5"/>
                      <a:pt x="66" y="5"/>
                      <a:pt x="66" y="5"/>
                    </a:cubicBezTo>
                    <a:cubicBezTo>
                      <a:pt x="66" y="5"/>
                      <a:pt x="65" y="4"/>
                      <a:pt x="65" y="4"/>
                    </a:cubicBezTo>
                    <a:cubicBezTo>
                      <a:pt x="65" y="4"/>
                      <a:pt x="64" y="2"/>
                      <a:pt x="62" y="1"/>
                    </a:cubicBezTo>
                    <a:cubicBezTo>
                      <a:pt x="61" y="1"/>
                      <a:pt x="60" y="0"/>
                      <a:pt x="60" y="0"/>
                    </a:cubicBezTo>
                    <a:cubicBezTo>
                      <a:pt x="60" y="0"/>
                      <a:pt x="59" y="1"/>
                      <a:pt x="59" y="2"/>
                    </a:cubicBezTo>
                    <a:cubicBezTo>
                      <a:pt x="59" y="2"/>
                      <a:pt x="58" y="3"/>
                      <a:pt x="58" y="3"/>
                    </a:cubicBezTo>
                    <a:cubicBezTo>
                      <a:pt x="58" y="4"/>
                      <a:pt x="59" y="5"/>
                      <a:pt x="58" y="6"/>
                    </a:cubicBezTo>
                    <a:cubicBezTo>
                      <a:pt x="58" y="6"/>
                      <a:pt x="58" y="6"/>
                      <a:pt x="58" y="6"/>
                    </a:cubicBezTo>
                    <a:cubicBezTo>
                      <a:pt x="58" y="6"/>
                      <a:pt x="57" y="7"/>
                      <a:pt x="56" y="8"/>
                    </a:cubicBezTo>
                    <a:cubicBezTo>
                      <a:pt x="55" y="9"/>
                      <a:pt x="53" y="10"/>
                      <a:pt x="53" y="10"/>
                    </a:cubicBezTo>
                    <a:cubicBezTo>
                      <a:pt x="53" y="11"/>
                      <a:pt x="54" y="11"/>
                      <a:pt x="54" y="12"/>
                    </a:cubicBezTo>
                    <a:cubicBezTo>
                      <a:pt x="55" y="14"/>
                      <a:pt x="56" y="16"/>
                      <a:pt x="55" y="17"/>
                    </a:cubicBezTo>
                    <a:cubicBezTo>
                      <a:pt x="54" y="18"/>
                      <a:pt x="53" y="17"/>
                      <a:pt x="52" y="16"/>
                    </a:cubicBezTo>
                    <a:cubicBezTo>
                      <a:pt x="51" y="15"/>
                      <a:pt x="50" y="14"/>
                      <a:pt x="49" y="14"/>
                    </a:cubicBezTo>
                    <a:cubicBezTo>
                      <a:pt x="49" y="14"/>
                      <a:pt x="47" y="15"/>
                      <a:pt x="46" y="15"/>
                    </a:cubicBezTo>
                    <a:cubicBezTo>
                      <a:pt x="44" y="16"/>
                      <a:pt x="42" y="17"/>
                      <a:pt x="41" y="18"/>
                    </a:cubicBezTo>
                    <a:cubicBezTo>
                      <a:pt x="40" y="19"/>
                      <a:pt x="39" y="20"/>
                      <a:pt x="38" y="21"/>
                    </a:cubicBezTo>
                    <a:cubicBezTo>
                      <a:pt x="37" y="21"/>
                      <a:pt x="36" y="22"/>
                      <a:pt x="35" y="22"/>
                    </a:cubicBezTo>
                    <a:cubicBezTo>
                      <a:pt x="35" y="22"/>
                      <a:pt x="34" y="23"/>
                      <a:pt x="33" y="23"/>
                    </a:cubicBezTo>
                    <a:cubicBezTo>
                      <a:pt x="33" y="23"/>
                      <a:pt x="33" y="23"/>
                      <a:pt x="33" y="23"/>
                    </a:cubicBezTo>
                    <a:cubicBezTo>
                      <a:pt x="33" y="24"/>
                      <a:pt x="33" y="24"/>
                      <a:pt x="33" y="24"/>
                    </a:cubicBezTo>
                    <a:cubicBezTo>
                      <a:pt x="33" y="24"/>
                      <a:pt x="33" y="24"/>
                      <a:pt x="33" y="24"/>
                    </a:cubicBezTo>
                    <a:cubicBezTo>
                      <a:pt x="33" y="24"/>
                      <a:pt x="33" y="25"/>
                      <a:pt x="34" y="26"/>
                    </a:cubicBezTo>
                    <a:cubicBezTo>
                      <a:pt x="34" y="27"/>
                      <a:pt x="34" y="28"/>
                      <a:pt x="34" y="28"/>
                    </a:cubicBezTo>
                    <a:cubicBezTo>
                      <a:pt x="34" y="29"/>
                      <a:pt x="34" y="29"/>
                      <a:pt x="33" y="30"/>
                    </a:cubicBezTo>
                    <a:cubicBezTo>
                      <a:pt x="33" y="30"/>
                      <a:pt x="33" y="30"/>
                      <a:pt x="33" y="30"/>
                    </a:cubicBezTo>
                    <a:cubicBezTo>
                      <a:pt x="33" y="30"/>
                      <a:pt x="33" y="31"/>
                      <a:pt x="33" y="31"/>
                    </a:cubicBezTo>
                    <a:cubicBezTo>
                      <a:pt x="33" y="31"/>
                      <a:pt x="32" y="32"/>
                      <a:pt x="32" y="32"/>
                    </a:cubicBezTo>
                    <a:cubicBezTo>
                      <a:pt x="32" y="33"/>
                      <a:pt x="32" y="33"/>
                      <a:pt x="32" y="34"/>
                    </a:cubicBezTo>
                    <a:cubicBezTo>
                      <a:pt x="32" y="34"/>
                      <a:pt x="32" y="34"/>
                      <a:pt x="32" y="34"/>
                    </a:cubicBezTo>
                    <a:cubicBezTo>
                      <a:pt x="32" y="34"/>
                      <a:pt x="31" y="34"/>
                      <a:pt x="31" y="35"/>
                    </a:cubicBezTo>
                    <a:cubicBezTo>
                      <a:pt x="30" y="35"/>
                      <a:pt x="28" y="36"/>
                      <a:pt x="28" y="37"/>
                    </a:cubicBezTo>
                    <a:cubicBezTo>
                      <a:pt x="28" y="38"/>
                      <a:pt x="28" y="38"/>
                      <a:pt x="28" y="39"/>
                    </a:cubicBezTo>
                    <a:cubicBezTo>
                      <a:pt x="29" y="39"/>
                      <a:pt x="29" y="40"/>
                      <a:pt x="29" y="40"/>
                    </a:cubicBezTo>
                    <a:cubicBezTo>
                      <a:pt x="29" y="40"/>
                      <a:pt x="29" y="41"/>
                      <a:pt x="29" y="41"/>
                    </a:cubicBezTo>
                    <a:cubicBezTo>
                      <a:pt x="29" y="42"/>
                      <a:pt x="29" y="43"/>
                      <a:pt x="28" y="44"/>
                    </a:cubicBezTo>
                    <a:cubicBezTo>
                      <a:pt x="28" y="44"/>
                      <a:pt x="28" y="44"/>
                      <a:pt x="28" y="44"/>
                    </a:cubicBezTo>
                    <a:cubicBezTo>
                      <a:pt x="28" y="45"/>
                      <a:pt x="28" y="45"/>
                      <a:pt x="27" y="46"/>
                    </a:cubicBezTo>
                    <a:cubicBezTo>
                      <a:pt x="27" y="46"/>
                      <a:pt x="27" y="46"/>
                      <a:pt x="27" y="46"/>
                    </a:cubicBezTo>
                    <a:cubicBezTo>
                      <a:pt x="27" y="46"/>
                      <a:pt x="27" y="46"/>
                      <a:pt x="26" y="47"/>
                    </a:cubicBezTo>
                    <a:cubicBezTo>
                      <a:pt x="26" y="47"/>
                      <a:pt x="25" y="49"/>
                      <a:pt x="25" y="50"/>
                    </a:cubicBezTo>
                    <a:cubicBezTo>
                      <a:pt x="24" y="53"/>
                      <a:pt x="24" y="55"/>
                      <a:pt x="23" y="56"/>
                    </a:cubicBezTo>
                    <a:cubicBezTo>
                      <a:pt x="22" y="57"/>
                      <a:pt x="21" y="57"/>
                      <a:pt x="21" y="56"/>
                    </a:cubicBezTo>
                    <a:cubicBezTo>
                      <a:pt x="21" y="56"/>
                      <a:pt x="21" y="56"/>
                      <a:pt x="21" y="56"/>
                    </a:cubicBezTo>
                    <a:cubicBezTo>
                      <a:pt x="21" y="56"/>
                      <a:pt x="20" y="56"/>
                      <a:pt x="20" y="55"/>
                    </a:cubicBezTo>
                    <a:cubicBezTo>
                      <a:pt x="20" y="55"/>
                      <a:pt x="19" y="54"/>
                      <a:pt x="19" y="54"/>
                    </a:cubicBezTo>
                    <a:cubicBezTo>
                      <a:pt x="18" y="54"/>
                      <a:pt x="16" y="53"/>
                      <a:pt x="15" y="53"/>
                    </a:cubicBezTo>
                    <a:cubicBezTo>
                      <a:pt x="14" y="53"/>
                      <a:pt x="13" y="53"/>
                      <a:pt x="13" y="53"/>
                    </a:cubicBezTo>
                    <a:cubicBezTo>
                      <a:pt x="13" y="53"/>
                      <a:pt x="13" y="53"/>
                      <a:pt x="13" y="53"/>
                    </a:cubicBezTo>
                    <a:cubicBezTo>
                      <a:pt x="13" y="53"/>
                      <a:pt x="13" y="53"/>
                      <a:pt x="13" y="53"/>
                    </a:cubicBezTo>
                    <a:cubicBezTo>
                      <a:pt x="13" y="53"/>
                      <a:pt x="13" y="54"/>
                      <a:pt x="13" y="54"/>
                    </a:cubicBezTo>
                    <a:cubicBezTo>
                      <a:pt x="14" y="55"/>
                      <a:pt x="14" y="56"/>
                      <a:pt x="14" y="57"/>
                    </a:cubicBezTo>
                    <a:cubicBezTo>
                      <a:pt x="14" y="57"/>
                      <a:pt x="14" y="58"/>
                      <a:pt x="15" y="58"/>
                    </a:cubicBezTo>
                    <a:cubicBezTo>
                      <a:pt x="15" y="61"/>
                      <a:pt x="15" y="63"/>
                      <a:pt x="14" y="65"/>
                    </a:cubicBezTo>
                    <a:cubicBezTo>
                      <a:pt x="13" y="66"/>
                      <a:pt x="13" y="66"/>
                      <a:pt x="12" y="66"/>
                    </a:cubicBezTo>
                    <a:cubicBezTo>
                      <a:pt x="12" y="65"/>
                      <a:pt x="12" y="65"/>
                      <a:pt x="12" y="65"/>
                    </a:cubicBezTo>
                    <a:cubicBezTo>
                      <a:pt x="12" y="65"/>
                      <a:pt x="12" y="65"/>
                      <a:pt x="12" y="65"/>
                    </a:cubicBezTo>
                    <a:cubicBezTo>
                      <a:pt x="12" y="65"/>
                      <a:pt x="11" y="66"/>
                      <a:pt x="11" y="67"/>
                    </a:cubicBezTo>
                    <a:cubicBezTo>
                      <a:pt x="11" y="68"/>
                      <a:pt x="11" y="69"/>
                      <a:pt x="11" y="69"/>
                    </a:cubicBezTo>
                    <a:cubicBezTo>
                      <a:pt x="11" y="70"/>
                      <a:pt x="11" y="71"/>
                      <a:pt x="12" y="72"/>
                    </a:cubicBezTo>
                    <a:cubicBezTo>
                      <a:pt x="12" y="73"/>
                      <a:pt x="12" y="73"/>
                      <a:pt x="12" y="74"/>
                    </a:cubicBezTo>
                    <a:cubicBezTo>
                      <a:pt x="12" y="76"/>
                      <a:pt x="12" y="76"/>
                      <a:pt x="11" y="76"/>
                    </a:cubicBezTo>
                    <a:cubicBezTo>
                      <a:pt x="11" y="76"/>
                      <a:pt x="11" y="76"/>
                      <a:pt x="11" y="76"/>
                    </a:cubicBezTo>
                    <a:cubicBezTo>
                      <a:pt x="10" y="76"/>
                      <a:pt x="10" y="76"/>
                      <a:pt x="10" y="76"/>
                    </a:cubicBezTo>
                    <a:cubicBezTo>
                      <a:pt x="10" y="76"/>
                      <a:pt x="10" y="76"/>
                      <a:pt x="10" y="76"/>
                    </a:cubicBezTo>
                    <a:cubicBezTo>
                      <a:pt x="10" y="77"/>
                      <a:pt x="9" y="76"/>
                      <a:pt x="8" y="76"/>
                    </a:cubicBezTo>
                    <a:cubicBezTo>
                      <a:pt x="7" y="75"/>
                      <a:pt x="7" y="75"/>
                      <a:pt x="7" y="75"/>
                    </a:cubicBezTo>
                    <a:cubicBezTo>
                      <a:pt x="6" y="75"/>
                      <a:pt x="6" y="75"/>
                      <a:pt x="6" y="76"/>
                    </a:cubicBezTo>
                    <a:cubicBezTo>
                      <a:pt x="6" y="76"/>
                      <a:pt x="6" y="76"/>
                      <a:pt x="6" y="77"/>
                    </a:cubicBezTo>
                    <a:cubicBezTo>
                      <a:pt x="6" y="77"/>
                      <a:pt x="6" y="79"/>
                      <a:pt x="6" y="80"/>
                    </a:cubicBezTo>
                    <a:cubicBezTo>
                      <a:pt x="6" y="82"/>
                      <a:pt x="7" y="84"/>
                      <a:pt x="6" y="84"/>
                    </a:cubicBezTo>
                    <a:cubicBezTo>
                      <a:pt x="6" y="85"/>
                      <a:pt x="5" y="85"/>
                      <a:pt x="5" y="85"/>
                    </a:cubicBezTo>
                    <a:cubicBezTo>
                      <a:pt x="5" y="85"/>
                      <a:pt x="5" y="85"/>
                      <a:pt x="5" y="85"/>
                    </a:cubicBezTo>
                    <a:cubicBezTo>
                      <a:pt x="5" y="85"/>
                      <a:pt x="4" y="85"/>
                      <a:pt x="4" y="85"/>
                    </a:cubicBezTo>
                    <a:cubicBezTo>
                      <a:pt x="4" y="85"/>
                      <a:pt x="3" y="84"/>
                      <a:pt x="3" y="84"/>
                    </a:cubicBezTo>
                    <a:cubicBezTo>
                      <a:pt x="3" y="84"/>
                      <a:pt x="3" y="84"/>
                      <a:pt x="2" y="84"/>
                    </a:cubicBezTo>
                    <a:cubicBezTo>
                      <a:pt x="2" y="84"/>
                      <a:pt x="1" y="85"/>
                      <a:pt x="0" y="86"/>
                    </a:cubicBezTo>
                    <a:cubicBezTo>
                      <a:pt x="0" y="87"/>
                      <a:pt x="0" y="87"/>
                      <a:pt x="0" y="88"/>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31" name="Freeform 652"/>
              <p:cNvSpPr>
                <a:spLocks/>
              </p:cNvSpPr>
              <p:nvPr/>
            </p:nvSpPr>
            <p:spPr bwMode="auto">
              <a:xfrm>
                <a:off x="6750050" y="3552825"/>
                <a:ext cx="207963" cy="379413"/>
              </a:xfrm>
              <a:custGeom>
                <a:avLst/>
                <a:gdLst>
                  <a:gd name="T0" fmla="*/ 11 w 90"/>
                  <a:gd name="T1" fmla="*/ 138 h 165"/>
                  <a:gd name="T2" fmla="*/ 20 w 90"/>
                  <a:gd name="T3" fmla="*/ 144 h 165"/>
                  <a:gd name="T4" fmla="*/ 25 w 90"/>
                  <a:gd name="T5" fmla="*/ 152 h 165"/>
                  <a:gd name="T6" fmla="*/ 30 w 90"/>
                  <a:gd name="T7" fmla="*/ 157 h 165"/>
                  <a:gd name="T8" fmla="*/ 35 w 90"/>
                  <a:gd name="T9" fmla="*/ 156 h 165"/>
                  <a:gd name="T10" fmla="*/ 38 w 90"/>
                  <a:gd name="T11" fmla="*/ 158 h 165"/>
                  <a:gd name="T12" fmla="*/ 43 w 90"/>
                  <a:gd name="T13" fmla="*/ 160 h 165"/>
                  <a:gd name="T14" fmla="*/ 41 w 90"/>
                  <a:gd name="T15" fmla="*/ 165 h 165"/>
                  <a:gd name="T16" fmla="*/ 45 w 90"/>
                  <a:gd name="T17" fmla="*/ 163 h 165"/>
                  <a:gd name="T18" fmla="*/ 50 w 90"/>
                  <a:gd name="T19" fmla="*/ 157 h 165"/>
                  <a:gd name="T20" fmla="*/ 33 w 90"/>
                  <a:gd name="T21" fmla="*/ 148 h 165"/>
                  <a:gd name="T22" fmla="*/ 29 w 90"/>
                  <a:gd name="T23" fmla="*/ 131 h 165"/>
                  <a:gd name="T24" fmla="*/ 20 w 90"/>
                  <a:gd name="T25" fmla="*/ 116 h 165"/>
                  <a:gd name="T26" fmla="*/ 28 w 90"/>
                  <a:gd name="T27" fmla="*/ 88 h 165"/>
                  <a:gd name="T28" fmla="*/ 36 w 90"/>
                  <a:gd name="T29" fmla="*/ 77 h 165"/>
                  <a:gd name="T30" fmla="*/ 49 w 90"/>
                  <a:gd name="T31" fmla="*/ 87 h 165"/>
                  <a:gd name="T32" fmla="*/ 59 w 90"/>
                  <a:gd name="T33" fmla="*/ 91 h 165"/>
                  <a:gd name="T34" fmla="*/ 56 w 90"/>
                  <a:gd name="T35" fmla="*/ 86 h 165"/>
                  <a:gd name="T36" fmla="*/ 54 w 90"/>
                  <a:gd name="T37" fmla="*/ 78 h 165"/>
                  <a:gd name="T38" fmla="*/ 64 w 90"/>
                  <a:gd name="T39" fmla="*/ 69 h 165"/>
                  <a:gd name="T40" fmla="*/ 80 w 90"/>
                  <a:gd name="T41" fmla="*/ 68 h 165"/>
                  <a:gd name="T42" fmla="*/ 87 w 90"/>
                  <a:gd name="T43" fmla="*/ 68 h 165"/>
                  <a:gd name="T44" fmla="*/ 90 w 90"/>
                  <a:gd name="T45" fmla="*/ 56 h 165"/>
                  <a:gd name="T46" fmla="*/ 88 w 90"/>
                  <a:gd name="T47" fmla="*/ 50 h 165"/>
                  <a:gd name="T48" fmla="*/ 84 w 90"/>
                  <a:gd name="T49" fmla="*/ 48 h 165"/>
                  <a:gd name="T50" fmla="*/ 81 w 90"/>
                  <a:gd name="T51" fmla="*/ 39 h 165"/>
                  <a:gd name="T52" fmla="*/ 74 w 90"/>
                  <a:gd name="T53" fmla="*/ 26 h 165"/>
                  <a:gd name="T54" fmla="*/ 65 w 90"/>
                  <a:gd name="T55" fmla="*/ 25 h 165"/>
                  <a:gd name="T56" fmla="*/ 59 w 90"/>
                  <a:gd name="T57" fmla="*/ 29 h 165"/>
                  <a:gd name="T58" fmla="*/ 48 w 90"/>
                  <a:gd name="T59" fmla="*/ 29 h 165"/>
                  <a:gd name="T60" fmla="*/ 40 w 90"/>
                  <a:gd name="T61" fmla="*/ 31 h 165"/>
                  <a:gd name="T62" fmla="*/ 41 w 90"/>
                  <a:gd name="T63" fmla="*/ 25 h 165"/>
                  <a:gd name="T64" fmla="*/ 42 w 90"/>
                  <a:gd name="T65" fmla="*/ 14 h 165"/>
                  <a:gd name="T66" fmla="*/ 38 w 90"/>
                  <a:gd name="T67" fmla="*/ 10 h 165"/>
                  <a:gd name="T68" fmla="*/ 34 w 90"/>
                  <a:gd name="T69" fmla="*/ 5 h 165"/>
                  <a:gd name="T70" fmla="*/ 31 w 90"/>
                  <a:gd name="T71" fmla="*/ 3 h 165"/>
                  <a:gd name="T72" fmla="*/ 28 w 90"/>
                  <a:gd name="T73" fmla="*/ 0 h 165"/>
                  <a:gd name="T74" fmla="*/ 23 w 90"/>
                  <a:gd name="T75" fmla="*/ 0 h 165"/>
                  <a:gd name="T76" fmla="*/ 19 w 90"/>
                  <a:gd name="T77" fmla="*/ 5 h 165"/>
                  <a:gd name="T78" fmla="*/ 7 w 90"/>
                  <a:gd name="T79" fmla="*/ 7 h 165"/>
                  <a:gd name="T80" fmla="*/ 5 w 90"/>
                  <a:gd name="T81" fmla="*/ 14 h 165"/>
                  <a:gd name="T82" fmla="*/ 2 w 90"/>
                  <a:gd name="T83" fmla="*/ 21 h 165"/>
                  <a:gd name="T84" fmla="*/ 2 w 90"/>
                  <a:gd name="T85" fmla="*/ 24 h 165"/>
                  <a:gd name="T86" fmla="*/ 4 w 90"/>
                  <a:gd name="T87" fmla="*/ 29 h 165"/>
                  <a:gd name="T88" fmla="*/ 14 w 90"/>
                  <a:gd name="T89" fmla="*/ 43 h 165"/>
                  <a:gd name="T90" fmla="*/ 18 w 90"/>
                  <a:gd name="T91" fmla="*/ 47 h 165"/>
                  <a:gd name="T92" fmla="*/ 13 w 90"/>
                  <a:gd name="T93" fmla="*/ 58 h 165"/>
                  <a:gd name="T94" fmla="*/ 11 w 90"/>
                  <a:gd name="T95" fmla="*/ 63 h 165"/>
                  <a:gd name="T96" fmla="*/ 20 w 90"/>
                  <a:gd name="T97" fmla="*/ 82 h 165"/>
                  <a:gd name="T98" fmla="*/ 24 w 90"/>
                  <a:gd name="T99" fmla="*/ 91 h 165"/>
                  <a:gd name="T100" fmla="*/ 18 w 90"/>
                  <a:gd name="T101" fmla="*/ 10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65">
                    <a:moveTo>
                      <a:pt x="13" y="116"/>
                    </a:moveTo>
                    <a:cubicBezTo>
                      <a:pt x="13" y="117"/>
                      <a:pt x="13" y="119"/>
                      <a:pt x="12" y="120"/>
                    </a:cubicBezTo>
                    <a:cubicBezTo>
                      <a:pt x="12" y="121"/>
                      <a:pt x="11" y="123"/>
                      <a:pt x="11" y="125"/>
                    </a:cubicBezTo>
                    <a:cubicBezTo>
                      <a:pt x="10" y="128"/>
                      <a:pt x="9" y="132"/>
                      <a:pt x="9" y="134"/>
                    </a:cubicBezTo>
                    <a:cubicBezTo>
                      <a:pt x="9" y="136"/>
                      <a:pt x="10" y="138"/>
                      <a:pt x="11" y="138"/>
                    </a:cubicBezTo>
                    <a:cubicBezTo>
                      <a:pt x="12" y="139"/>
                      <a:pt x="11" y="137"/>
                      <a:pt x="11" y="137"/>
                    </a:cubicBezTo>
                    <a:cubicBezTo>
                      <a:pt x="11" y="136"/>
                      <a:pt x="12" y="136"/>
                      <a:pt x="13" y="136"/>
                    </a:cubicBezTo>
                    <a:cubicBezTo>
                      <a:pt x="15" y="136"/>
                      <a:pt x="17" y="139"/>
                      <a:pt x="18" y="140"/>
                    </a:cubicBezTo>
                    <a:cubicBezTo>
                      <a:pt x="20" y="142"/>
                      <a:pt x="18" y="144"/>
                      <a:pt x="19" y="144"/>
                    </a:cubicBezTo>
                    <a:cubicBezTo>
                      <a:pt x="19" y="144"/>
                      <a:pt x="19" y="143"/>
                      <a:pt x="20" y="144"/>
                    </a:cubicBezTo>
                    <a:cubicBezTo>
                      <a:pt x="21" y="144"/>
                      <a:pt x="20" y="146"/>
                      <a:pt x="22" y="147"/>
                    </a:cubicBezTo>
                    <a:cubicBezTo>
                      <a:pt x="23" y="148"/>
                      <a:pt x="24" y="146"/>
                      <a:pt x="24" y="147"/>
                    </a:cubicBezTo>
                    <a:cubicBezTo>
                      <a:pt x="25" y="147"/>
                      <a:pt x="24" y="148"/>
                      <a:pt x="24" y="149"/>
                    </a:cubicBezTo>
                    <a:cubicBezTo>
                      <a:pt x="24" y="150"/>
                      <a:pt x="26" y="149"/>
                      <a:pt x="26" y="149"/>
                    </a:cubicBezTo>
                    <a:cubicBezTo>
                      <a:pt x="26" y="149"/>
                      <a:pt x="26" y="151"/>
                      <a:pt x="25" y="152"/>
                    </a:cubicBezTo>
                    <a:cubicBezTo>
                      <a:pt x="24" y="153"/>
                      <a:pt x="27" y="153"/>
                      <a:pt x="27" y="154"/>
                    </a:cubicBezTo>
                    <a:cubicBezTo>
                      <a:pt x="28" y="155"/>
                      <a:pt x="29" y="156"/>
                      <a:pt x="29" y="157"/>
                    </a:cubicBezTo>
                    <a:cubicBezTo>
                      <a:pt x="29" y="157"/>
                      <a:pt x="29" y="157"/>
                      <a:pt x="29" y="157"/>
                    </a:cubicBezTo>
                    <a:cubicBezTo>
                      <a:pt x="30" y="157"/>
                      <a:pt x="30" y="157"/>
                      <a:pt x="30" y="157"/>
                    </a:cubicBezTo>
                    <a:cubicBezTo>
                      <a:pt x="30" y="157"/>
                      <a:pt x="30" y="157"/>
                      <a:pt x="30" y="157"/>
                    </a:cubicBezTo>
                    <a:cubicBezTo>
                      <a:pt x="30" y="157"/>
                      <a:pt x="30" y="156"/>
                      <a:pt x="30" y="156"/>
                    </a:cubicBezTo>
                    <a:cubicBezTo>
                      <a:pt x="30" y="155"/>
                      <a:pt x="30" y="155"/>
                      <a:pt x="31" y="154"/>
                    </a:cubicBezTo>
                    <a:cubicBezTo>
                      <a:pt x="32" y="154"/>
                      <a:pt x="33" y="154"/>
                      <a:pt x="34" y="155"/>
                    </a:cubicBezTo>
                    <a:cubicBezTo>
                      <a:pt x="34" y="155"/>
                      <a:pt x="34" y="155"/>
                      <a:pt x="34" y="155"/>
                    </a:cubicBezTo>
                    <a:cubicBezTo>
                      <a:pt x="34" y="155"/>
                      <a:pt x="34" y="156"/>
                      <a:pt x="35" y="156"/>
                    </a:cubicBezTo>
                    <a:cubicBezTo>
                      <a:pt x="35" y="156"/>
                      <a:pt x="36" y="156"/>
                      <a:pt x="36" y="156"/>
                    </a:cubicBezTo>
                    <a:cubicBezTo>
                      <a:pt x="36" y="156"/>
                      <a:pt x="36" y="156"/>
                      <a:pt x="36" y="156"/>
                    </a:cubicBezTo>
                    <a:cubicBezTo>
                      <a:pt x="37" y="156"/>
                      <a:pt x="37" y="156"/>
                      <a:pt x="38" y="157"/>
                    </a:cubicBezTo>
                    <a:cubicBezTo>
                      <a:pt x="38" y="157"/>
                      <a:pt x="39" y="157"/>
                      <a:pt x="39" y="157"/>
                    </a:cubicBezTo>
                    <a:cubicBezTo>
                      <a:pt x="39" y="158"/>
                      <a:pt x="38" y="158"/>
                      <a:pt x="38" y="158"/>
                    </a:cubicBezTo>
                    <a:cubicBezTo>
                      <a:pt x="38" y="159"/>
                      <a:pt x="38" y="159"/>
                      <a:pt x="38" y="159"/>
                    </a:cubicBezTo>
                    <a:cubicBezTo>
                      <a:pt x="38" y="159"/>
                      <a:pt x="38" y="159"/>
                      <a:pt x="39" y="159"/>
                    </a:cubicBezTo>
                    <a:cubicBezTo>
                      <a:pt x="42" y="160"/>
                      <a:pt x="42" y="160"/>
                      <a:pt x="42" y="160"/>
                    </a:cubicBezTo>
                    <a:cubicBezTo>
                      <a:pt x="43" y="160"/>
                      <a:pt x="43" y="160"/>
                      <a:pt x="43" y="160"/>
                    </a:cubicBezTo>
                    <a:cubicBezTo>
                      <a:pt x="43" y="160"/>
                      <a:pt x="43" y="160"/>
                      <a:pt x="43" y="160"/>
                    </a:cubicBezTo>
                    <a:cubicBezTo>
                      <a:pt x="43" y="160"/>
                      <a:pt x="42" y="163"/>
                      <a:pt x="41" y="164"/>
                    </a:cubicBezTo>
                    <a:cubicBezTo>
                      <a:pt x="41" y="164"/>
                      <a:pt x="41" y="164"/>
                      <a:pt x="41" y="164"/>
                    </a:cubicBezTo>
                    <a:cubicBezTo>
                      <a:pt x="41" y="164"/>
                      <a:pt x="41" y="164"/>
                      <a:pt x="41" y="164"/>
                    </a:cubicBezTo>
                    <a:cubicBezTo>
                      <a:pt x="41" y="164"/>
                      <a:pt x="41" y="164"/>
                      <a:pt x="41" y="164"/>
                    </a:cubicBezTo>
                    <a:cubicBezTo>
                      <a:pt x="41" y="164"/>
                      <a:pt x="41" y="164"/>
                      <a:pt x="41" y="165"/>
                    </a:cubicBezTo>
                    <a:cubicBezTo>
                      <a:pt x="41" y="165"/>
                      <a:pt x="41" y="165"/>
                      <a:pt x="41" y="165"/>
                    </a:cubicBezTo>
                    <a:cubicBezTo>
                      <a:pt x="41" y="165"/>
                      <a:pt x="41" y="165"/>
                      <a:pt x="41" y="165"/>
                    </a:cubicBezTo>
                    <a:cubicBezTo>
                      <a:pt x="41" y="165"/>
                      <a:pt x="41" y="165"/>
                      <a:pt x="42" y="165"/>
                    </a:cubicBezTo>
                    <a:cubicBezTo>
                      <a:pt x="42" y="165"/>
                      <a:pt x="42" y="165"/>
                      <a:pt x="42" y="165"/>
                    </a:cubicBezTo>
                    <a:cubicBezTo>
                      <a:pt x="42" y="164"/>
                      <a:pt x="43" y="163"/>
                      <a:pt x="45" y="163"/>
                    </a:cubicBezTo>
                    <a:cubicBezTo>
                      <a:pt x="47" y="163"/>
                      <a:pt x="48" y="164"/>
                      <a:pt x="48" y="164"/>
                    </a:cubicBezTo>
                    <a:cubicBezTo>
                      <a:pt x="49" y="164"/>
                      <a:pt x="49" y="164"/>
                      <a:pt x="49" y="164"/>
                    </a:cubicBezTo>
                    <a:cubicBezTo>
                      <a:pt x="50" y="163"/>
                      <a:pt x="51" y="161"/>
                      <a:pt x="53" y="159"/>
                    </a:cubicBezTo>
                    <a:cubicBezTo>
                      <a:pt x="52" y="159"/>
                      <a:pt x="51" y="159"/>
                      <a:pt x="51" y="159"/>
                    </a:cubicBezTo>
                    <a:cubicBezTo>
                      <a:pt x="51" y="159"/>
                      <a:pt x="50" y="158"/>
                      <a:pt x="50" y="157"/>
                    </a:cubicBezTo>
                    <a:cubicBezTo>
                      <a:pt x="49" y="157"/>
                      <a:pt x="48" y="156"/>
                      <a:pt x="48" y="155"/>
                    </a:cubicBezTo>
                    <a:cubicBezTo>
                      <a:pt x="46" y="154"/>
                      <a:pt x="45" y="151"/>
                      <a:pt x="44" y="152"/>
                    </a:cubicBezTo>
                    <a:cubicBezTo>
                      <a:pt x="42" y="153"/>
                      <a:pt x="42" y="153"/>
                      <a:pt x="41" y="152"/>
                    </a:cubicBezTo>
                    <a:cubicBezTo>
                      <a:pt x="41" y="152"/>
                      <a:pt x="38" y="150"/>
                      <a:pt x="37" y="149"/>
                    </a:cubicBezTo>
                    <a:cubicBezTo>
                      <a:pt x="35" y="148"/>
                      <a:pt x="33" y="149"/>
                      <a:pt x="33" y="148"/>
                    </a:cubicBezTo>
                    <a:cubicBezTo>
                      <a:pt x="33" y="148"/>
                      <a:pt x="32" y="146"/>
                      <a:pt x="31" y="145"/>
                    </a:cubicBezTo>
                    <a:cubicBezTo>
                      <a:pt x="30" y="145"/>
                      <a:pt x="30" y="143"/>
                      <a:pt x="31" y="142"/>
                    </a:cubicBezTo>
                    <a:cubicBezTo>
                      <a:pt x="32" y="142"/>
                      <a:pt x="35" y="146"/>
                      <a:pt x="35" y="146"/>
                    </a:cubicBezTo>
                    <a:cubicBezTo>
                      <a:pt x="35" y="146"/>
                      <a:pt x="33" y="141"/>
                      <a:pt x="32" y="139"/>
                    </a:cubicBezTo>
                    <a:cubicBezTo>
                      <a:pt x="30" y="137"/>
                      <a:pt x="31" y="135"/>
                      <a:pt x="29" y="131"/>
                    </a:cubicBezTo>
                    <a:cubicBezTo>
                      <a:pt x="27" y="128"/>
                      <a:pt x="27" y="126"/>
                      <a:pt x="26" y="126"/>
                    </a:cubicBezTo>
                    <a:cubicBezTo>
                      <a:pt x="25" y="125"/>
                      <a:pt x="21" y="127"/>
                      <a:pt x="20" y="126"/>
                    </a:cubicBezTo>
                    <a:cubicBezTo>
                      <a:pt x="20" y="126"/>
                      <a:pt x="21" y="125"/>
                      <a:pt x="22" y="125"/>
                    </a:cubicBezTo>
                    <a:cubicBezTo>
                      <a:pt x="22" y="124"/>
                      <a:pt x="20" y="122"/>
                      <a:pt x="19" y="120"/>
                    </a:cubicBezTo>
                    <a:cubicBezTo>
                      <a:pt x="18" y="118"/>
                      <a:pt x="20" y="118"/>
                      <a:pt x="20" y="116"/>
                    </a:cubicBezTo>
                    <a:cubicBezTo>
                      <a:pt x="20" y="114"/>
                      <a:pt x="20" y="115"/>
                      <a:pt x="19" y="114"/>
                    </a:cubicBezTo>
                    <a:cubicBezTo>
                      <a:pt x="19" y="112"/>
                      <a:pt x="23" y="108"/>
                      <a:pt x="23" y="106"/>
                    </a:cubicBezTo>
                    <a:cubicBezTo>
                      <a:pt x="24" y="103"/>
                      <a:pt x="26" y="99"/>
                      <a:pt x="27" y="97"/>
                    </a:cubicBezTo>
                    <a:cubicBezTo>
                      <a:pt x="27" y="96"/>
                      <a:pt x="29" y="95"/>
                      <a:pt x="29" y="94"/>
                    </a:cubicBezTo>
                    <a:cubicBezTo>
                      <a:pt x="29" y="93"/>
                      <a:pt x="29" y="90"/>
                      <a:pt x="28" y="88"/>
                    </a:cubicBezTo>
                    <a:cubicBezTo>
                      <a:pt x="28" y="86"/>
                      <a:pt x="30" y="84"/>
                      <a:pt x="30" y="84"/>
                    </a:cubicBezTo>
                    <a:cubicBezTo>
                      <a:pt x="30" y="83"/>
                      <a:pt x="29" y="82"/>
                      <a:pt x="28" y="81"/>
                    </a:cubicBezTo>
                    <a:cubicBezTo>
                      <a:pt x="28" y="81"/>
                      <a:pt x="28" y="80"/>
                      <a:pt x="29" y="79"/>
                    </a:cubicBezTo>
                    <a:cubicBezTo>
                      <a:pt x="30" y="78"/>
                      <a:pt x="30" y="79"/>
                      <a:pt x="31" y="79"/>
                    </a:cubicBezTo>
                    <a:cubicBezTo>
                      <a:pt x="33" y="79"/>
                      <a:pt x="35" y="77"/>
                      <a:pt x="36" y="77"/>
                    </a:cubicBezTo>
                    <a:cubicBezTo>
                      <a:pt x="37" y="77"/>
                      <a:pt x="38" y="78"/>
                      <a:pt x="40" y="79"/>
                    </a:cubicBezTo>
                    <a:cubicBezTo>
                      <a:pt x="42" y="79"/>
                      <a:pt x="40" y="80"/>
                      <a:pt x="39" y="82"/>
                    </a:cubicBezTo>
                    <a:cubicBezTo>
                      <a:pt x="39" y="84"/>
                      <a:pt x="38" y="86"/>
                      <a:pt x="38" y="87"/>
                    </a:cubicBezTo>
                    <a:cubicBezTo>
                      <a:pt x="38" y="88"/>
                      <a:pt x="39" y="88"/>
                      <a:pt x="40" y="88"/>
                    </a:cubicBezTo>
                    <a:cubicBezTo>
                      <a:pt x="41" y="88"/>
                      <a:pt x="46" y="87"/>
                      <a:pt x="49" y="87"/>
                    </a:cubicBezTo>
                    <a:cubicBezTo>
                      <a:pt x="51" y="87"/>
                      <a:pt x="51" y="90"/>
                      <a:pt x="52" y="90"/>
                    </a:cubicBezTo>
                    <a:cubicBezTo>
                      <a:pt x="53" y="91"/>
                      <a:pt x="54" y="91"/>
                      <a:pt x="55" y="91"/>
                    </a:cubicBezTo>
                    <a:cubicBezTo>
                      <a:pt x="56" y="91"/>
                      <a:pt x="55" y="92"/>
                      <a:pt x="55" y="93"/>
                    </a:cubicBezTo>
                    <a:cubicBezTo>
                      <a:pt x="55" y="94"/>
                      <a:pt x="57" y="94"/>
                      <a:pt x="59" y="94"/>
                    </a:cubicBezTo>
                    <a:cubicBezTo>
                      <a:pt x="59" y="93"/>
                      <a:pt x="59" y="91"/>
                      <a:pt x="59" y="91"/>
                    </a:cubicBezTo>
                    <a:cubicBezTo>
                      <a:pt x="59" y="90"/>
                      <a:pt x="58" y="89"/>
                      <a:pt x="57" y="88"/>
                    </a:cubicBezTo>
                    <a:cubicBezTo>
                      <a:pt x="57" y="88"/>
                      <a:pt x="57" y="88"/>
                      <a:pt x="57" y="88"/>
                    </a:cubicBezTo>
                    <a:cubicBezTo>
                      <a:pt x="57" y="88"/>
                      <a:pt x="57" y="88"/>
                      <a:pt x="57" y="88"/>
                    </a:cubicBezTo>
                    <a:cubicBezTo>
                      <a:pt x="57" y="88"/>
                      <a:pt x="57" y="88"/>
                      <a:pt x="57" y="88"/>
                    </a:cubicBezTo>
                    <a:cubicBezTo>
                      <a:pt x="56" y="88"/>
                      <a:pt x="56" y="87"/>
                      <a:pt x="56" y="86"/>
                    </a:cubicBezTo>
                    <a:cubicBezTo>
                      <a:pt x="56" y="85"/>
                      <a:pt x="56" y="84"/>
                      <a:pt x="56" y="84"/>
                    </a:cubicBezTo>
                    <a:cubicBezTo>
                      <a:pt x="56" y="83"/>
                      <a:pt x="54" y="81"/>
                      <a:pt x="54" y="81"/>
                    </a:cubicBezTo>
                    <a:cubicBezTo>
                      <a:pt x="54" y="81"/>
                      <a:pt x="54" y="81"/>
                      <a:pt x="54" y="81"/>
                    </a:cubicBezTo>
                    <a:cubicBezTo>
                      <a:pt x="54" y="81"/>
                      <a:pt x="54" y="81"/>
                      <a:pt x="54" y="81"/>
                    </a:cubicBezTo>
                    <a:cubicBezTo>
                      <a:pt x="54" y="81"/>
                      <a:pt x="54" y="79"/>
                      <a:pt x="54" y="78"/>
                    </a:cubicBezTo>
                    <a:cubicBezTo>
                      <a:pt x="54" y="78"/>
                      <a:pt x="56" y="76"/>
                      <a:pt x="58" y="76"/>
                    </a:cubicBezTo>
                    <a:cubicBezTo>
                      <a:pt x="58" y="75"/>
                      <a:pt x="59" y="75"/>
                      <a:pt x="59" y="75"/>
                    </a:cubicBezTo>
                    <a:cubicBezTo>
                      <a:pt x="59" y="75"/>
                      <a:pt x="59" y="74"/>
                      <a:pt x="60" y="74"/>
                    </a:cubicBezTo>
                    <a:cubicBezTo>
                      <a:pt x="60" y="73"/>
                      <a:pt x="60" y="71"/>
                      <a:pt x="61" y="71"/>
                    </a:cubicBezTo>
                    <a:cubicBezTo>
                      <a:pt x="61" y="70"/>
                      <a:pt x="62" y="70"/>
                      <a:pt x="64" y="69"/>
                    </a:cubicBezTo>
                    <a:cubicBezTo>
                      <a:pt x="65" y="68"/>
                      <a:pt x="66" y="68"/>
                      <a:pt x="66" y="68"/>
                    </a:cubicBezTo>
                    <a:cubicBezTo>
                      <a:pt x="66" y="68"/>
                      <a:pt x="66" y="68"/>
                      <a:pt x="66" y="68"/>
                    </a:cubicBezTo>
                    <a:cubicBezTo>
                      <a:pt x="66" y="68"/>
                      <a:pt x="69" y="68"/>
                      <a:pt x="71" y="68"/>
                    </a:cubicBezTo>
                    <a:cubicBezTo>
                      <a:pt x="72" y="68"/>
                      <a:pt x="74" y="68"/>
                      <a:pt x="75" y="68"/>
                    </a:cubicBezTo>
                    <a:cubicBezTo>
                      <a:pt x="77" y="68"/>
                      <a:pt x="78" y="68"/>
                      <a:pt x="80" y="68"/>
                    </a:cubicBezTo>
                    <a:cubicBezTo>
                      <a:pt x="81" y="68"/>
                      <a:pt x="81" y="68"/>
                      <a:pt x="82" y="68"/>
                    </a:cubicBezTo>
                    <a:cubicBezTo>
                      <a:pt x="83" y="68"/>
                      <a:pt x="84" y="69"/>
                      <a:pt x="85" y="69"/>
                    </a:cubicBezTo>
                    <a:cubicBezTo>
                      <a:pt x="85" y="69"/>
                      <a:pt x="85" y="69"/>
                      <a:pt x="85" y="69"/>
                    </a:cubicBezTo>
                    <a:cubicBezTo>
                      <a:pt x="85" y="69"/>
                      <a:pt x="85" y="69"/>
                      <a:pt x="85" y="69"/>
                    </a:cubicBezTo>
                    <a:cubicBezTo>
                      <a:pt x="85" y="69"/>
                      <a:pt x="86" y="68"/>
                      <a:pt x="87" y="68"/>
                    </a:cubicBezTo>
                    <a:cubicBezTo>
                      <a:pt x="88" y="67"/>
                      <a:pt x="89" y="66"/>
                      <a:pt x="89" y="66"/>
                    </a:cubicBezTo>
                    <a:cubicBezTo>
                      <a:pt x="89" y="66"/>
                      <a:pt x="89" y="64"/>
                      <a:pt x="89" y="62"/>
                    </a:cubicBezTo>
                    <a:cubicBezTo>
                      <a:pt x="89" y="61"/>
                      <a:pt x="88" y="60"/>
                      <a:pt x="88" y="59"/>
                    </a:cubicBezTo>
                    <a:cubicBezTo>
                      <a:pt x="88" y="58"/>
                      <a:pt x="89" y="56"/>
                      <a:pt x="90" y="56"/>
                    </a:cubicBezTo>
                    <a:cubicBezTo>
                      <a:pt x="90" y="56"/>
                      <a:pt x="90" y="56"/>
                      <a:pt x="90" y="56"/>
                    </a:cubicBezTo>
                    <a:cubicBezTo>
                      <a:pt x="90" y="56"/>
                      <a:pt x="90" y="55"/>
                      <a:pt x="90" y="54"/>
                    </a:cubicBezTo>
                    <a:cubicBezTo>
                      <a:pt x="90" y="54"/>
                      <a:pt x="90" y="54"/>
                      <a:pt x="90" y="54"/>
                    </a:cubicBezTo>
                    <a:cubicBezTo>
                      <a:pt x="89" y="54"/>
                      <a:pt x="89" y="54"/>
                      <a:pt x="89" y="53"/>
                    </a:cubicBezTo>
                    <a:cubicBezTo>
                      <a:pt x="88" y="53"/>
                      <a:pt x="88" y="52"/>
                      <a:pt x="88" y="51"/>
                    </a:cubicBezTo>
                    <a:cubicBezTo>
                      <a:pt x="88" y="51"/>
                      <a:pt x="89" y="50"/>
                      <a:pt x="88" y="50"/>
                    </a:cubicBezTo>
                    <a:cubicBezTo>
                      <a:pt x="88" y="50"/>
                      <a:pt x="88" y="50"/>
                      <a:pt x="87" y="50"/>
                    </a:cubicBezTo>
                    <a:cubicBezTo>
                      <a:pt x="86" y="50"/>
                      <a:pt x="86" y="50"/>
                      <a:pt x="86" y="50"/>
                    </a:cubicBezTo>
                    <a:cubicBezTo>
                      <a:pt x="84" y="50"/>
                      <a:pt x="84" y="49"/>
                      <a:pt x="84" y="48"/>
                    </a:cubicBezTo>
                    <a:cubicBezTo>
                      <a:pt x="84" y="48"/>
                      <a:pt x="84" y="48"/>
                      <a:pt x="84" y="48"/>
                    </a:cubicBezTo>
                    <a:cubicBezTo>
                      <a:pt x="84" y="48"/>
                      <a:pt x="84" y="48"/>
                      <a:pt x="84" y="48"/>
                    </a:cubicBezTo>
                    <a:cubicBezTo>
                      <a:pt x="84" y="47"/>
                      <a:pt x="82" y="46"/>
                      <a:pt x="82" y="45"/>
                    </a:cubicBezTo>
                    <a:cubicBezTo>
                      <a:pt x="82" y="44"/>
                      <a:pt x="82" y="44"/>
                      <a:pt x="82" y="44"/>
                    </a:cubicBezTo>
                    <a:cubicBezTo>
                      <a:pt x="82" y="44"/>
                      <a:pt x="82" y="44"/>
                      <a:pt x="82" y="44"/>
                    </a:cubicBezTo>
                    <a:cubicBezTo>
                      <a:pt x="81" y="44"/>
                      <a:pt x="81" y="43"/>
                      <a:pt x="81" y="41"/>
                    </a:cubicBezTo>
                    <a:cubicBezTo>
                      <a:pt x="81" y="40"/>
                      <a:pt x="81" y="40"/>
                      <a:pt x="81" y="39"/>
                    </a:cubicBezTo>
                    <a:cubicBezTo>
                      <a:pt x="81" y="38"/>
                      <a:pt x="81" y="36"/>
                      <a:pt x="82" y="36"/>
                    </a:cubicBezTo>
                    <a:cubicBezTo>
                      <a:pt x="82" y="35"/>
                      <a:pt x="82" y="35"/>
                      <a:pt x="82" y="35"/>
                    </a:cubicBezTo>
                    <a:cubicBezTo>
                      <a:pt x="82" y="35"/>
                      <a:pt x="80" y="33"/>
                      <a:pt x="78" y="32"/>
                    </a:cubicBezTo>
                    <a:cubicBezTo>
                      <a:pt x="77" y="31"/>
                      <a:pt x="76" y="30"/>
                      <a:pt x="75" y="29"/>
                    </a:cubicBezTo>
                    <a:cubicBezTo>
                      <a:pt x="75" y="29"/>
                      <a:pt x="74" y="27"/>
                      <a:pt x="74" y="26"/>
                    </a:cubicBezTo>
                    <a:cubicBezTo>
                      <a:pt x="73" y="25"/>
                      <a:pt x="73" y="25"/>
                      <a:pt x="73" y="25"/>
                    </a:cubicBezTo>
                    <a:cubicBezTo>
                      <a:pt x="72" y="24"/>
                      <a:pt x="71" y="24"/>
                      <a:pt x="70" y="24"/>
                    </a:cubicBezTo>
                    <a:cubicBezTo>
                      <a:pt x="69" y="23"/>
                      <a:pt x="67" y="23"/>
                      <a:pt x="67" y="23"/>
                    </a:cubicBezTo>
                    <a:cubicBezTo>
                      <a:pt x="67" y="23"/>
                      <a:pt x="66" y="23"/>
                      <a:pt x="66" y="24"/>
                    </a:cubicBezTo>
                    <a:cubicBezTo>
                      <a:pt x="65" y="24"/>
                      <a:pt x="65" y="24"/>
                      <a:pt x="65" y="25"/>
                    </a:cubicBezTo>
                    <a:cubicBezTo>
                      <a:pt x="64" y="25"/>
                      <a:pt x="64" y="26"/>
                      <a:pt x="64" y="27"/>
                    </a:cubicBezTo>
                    <a:cubicBezTo>
                      <a:pt x="64" y="27"/>
                      <a:pt x="64" y="28"/>
                      <a:pt x="64" y="28"/>
                    </a:cubicBezTo>
                    <a:cubicBezTo>
                      <a:pt x="63" y="29"/>
                      <a:pt x="62" y="28"/>
                      <a:pt x="61" y="28"/>
                    </a:cubicBezTo>
                    <a:cubicBezTo>
                      <a:pt x="61" y="28"/>
                      <a:pt x="61" y="28"/>
                      <a:pt x="60" y="28"/>
                    </a:cubicBezTo>
                    <a:cubicBezTo>
                      <a:pt x="60" y="28"/>
                      <a:pt x="60" y="29"/>
                      <a:pt x="59" y="29"/>
                    </a:cubicBezTo>
                    <a:cubicBezTo>
                      <a:pt x="59" y="29"/>
                      <a:pt x="58" y="30"/>
                      <a:pt x="58" y="30"/>
                    </a:cubicBezTo>
                    <a:cubicBezTo>
                      <a:pt x="57" y="30"/>
                      <a:pt x="53" y="27"/>
                      <a:pt x="52" y="26"/>
                    </a:cubicBezTo>
                    <a:cubicBezTo>
                      <a:pt x="52" y="26"/>
                      <a:pt x="52" y="26"/>
                      <a:pt x="52" y="26"/>
                    </a:cubicBezTo>
                    <a:cubicBezTo>
                      <a:pt x="52" y="26"/>
                      <a:pt x="51" y="27"/>
                      <a:pt x="50" y="28"/>
                    </a:cubicBezTo>
                    <a:cubicBezTo>
                      <a:pt x="49" y="28"/>
                      <a:pt x="49" y="29"/>
                      <a:pt x="48" y="29"/>
                    </a:cubicBezTo>
                    <a:cubicBezTo>
                      <a:pt x="48" y="29"/>
                      <a:pt x="47" y="30"/>
                      <a:pt x="46" y="31"/>
                    </a:cubicBezTo>
                    <a:cubicBezTo>
                      <a:pt x="44" y="33"/>
                      <a:pt x="43" y="35"/>
                      <a:pt x="42" y="35"/>
                    </a:cubicBezTo>
                    <a:cubicBezTo>
                      <a:pt x="42" y="35"/>
                      <a:pt x="41" y="34"/>
                      <a:pt x="41" y="34"/>
                    </a:cubicBezTo>
                    <a:cubicBezTo>
                      <a:pt x="40" y="34"/>
                      <a:pt x="40" y="34"/>
                      <a:pt x="40" y="33"/>
                    </a:cubicBezTo>
                    <a:cubicBezTo>
                      <a:pt x="39" y="33"/>
                      <a:pt x="39" y="32"/>
                      <a:pt x="40" y="31"/>
                    </a:cubicBezTo>
                    <a:cubicBezTo>
                      <a:pt x="40" y="30"/>
                      <a:pt x="40" y="30"/>
                      <a:pt x="40" y="30"/>
                    </a:cubicBezTo>
                    <a:cubicBezTo>
                      <a:pt x="40" y="29"/>
                      <a:pt x="41" y="29"/>
                      <a:pt x="41" y="28"/>
                    </a:cubicBezTo>
                    <a:cubicBezTo>
                      <a:pt x="41" y="28"/>
                      <a:pt x="42" y="27"/>
                      <a:pt x="42" y="27"/>
                    </a:cubicBezTo>
                    <a:cubicBezTo>
                      <a:pt x="42" y="27"/>
                      <a:pt x="42" y="27"/>
                      <a:pt x="42" y="27"/>
                    </a:cubicBezTo>
                    <a:cubicBezTo>
                      <a:pt x="42" y="27"/>
                      <a:pt x="41" y="26"/>
                      <a:pt x="41" y="25"/>
                    </a:cubicBezTo>
                    <a:cubicBezTo>
                      <a:pt x="41" y="25"/>
                      <a:pt x="41" y="24"/>
                      <a:pt x="41" y="23"/>
                    </a:cubicBezTo>
                    <a:cubicBezTo>
                      <a:pt x="40" y="22"/>
                      <a:pt x="41" y="20"/>
                      <a:pt x="42" y="18"/>
                    </a:cubicBezTo>
                    <a:cubicBezTo>
                      <a:pt x="42" y="17"/>
                      <a:pt x="43" y="16"/>
                      <a:pt x="42" y="16"/>
                    </a:cubicBezTo>
                    <a:cubicBezTo>
                      <a:pt x="42" y="16"/>
                      <a:pt x="42" y="16"/>
                      <a:pt x="42" y="16"/>
                    </a:cubicBezTo>
                    <a:cubicBezTo>
                      <a:pt x="42" y="15"/>
                      <a:pt x="42" y="15"/>
                      <a:pt x="42" y="14"/>
                    </a:cubicBezTo>
                    <a:cubicBezTo>
                      <a:pt x="42" y="14"/>
                      <a:pt x="42" y="14"/>
                      <a:pt x="42" y="14"/>
                    </a:cubicBezTo>
                    <a:cubicBezTo>
                      <a:pt x="42" y="14"/>
                      <a:pt x="41" y="13"/>
                      <a:pt x="41" y="13"/>
                    </a:cubicBezTo>
                    <a:cubicBezTo>
                      <a:pt x="41" y="12"/>
                      <a:pt x="41" y="12"/>
                      <a:pt x="42" y="11"/>
                    </a:cubicBezTo>
                    <a:cubicBezTo>
                      <a:pt x="42" y="11"/>
                      <a:pt x="42" y="10"/>
                      <a:pt x="42" y="10"/>
                    </a:cubicBezTo>
                    <a:cubicBezTo>
                      <a:pt x="42" y="9"/>
                      <a:pt x="40" y="10"/>
                      <a:pt x="38" y="10"/>
                    </a:cubicBezTo>
                    <a:cubicBezTo>
                      <a:pt x="37" y="10"/>
                      <a:pt x="36" y="10"/>
                      <a:pt x="35" y="10"/>
                    </a:cubicBezTo>
                    <a:cubicBezTo>
                      <a:pt x="33" y="10"/>
                      <a:pt x="33" y="10"/>
                      <a:pt x="33" y="9"/>
                    </a:cubicBezTo>
                    <a:cubicBezTo>
                      <a:pt x="33" y="9"/>
                      <a:pt x="33" y="9"/>
                      <a:pt x="33" y="8"/>
                    </a:cubicBezTo>
                    <a:cubicBezTo>
                      <a:pt x="33" y="8"/>
                      <a:pt x="33" y="8"/>
                      <a:pt x="33" y="8"/>
                    </a:cubicBezTo>
                    <a:cubicBezTo>
                      <a:pt x="33" y="7"/>
                      <a:pt x="33" y="6"/>
                      <a:pt x="34" y="5"/>
                    </a:cubicBezTo>
                    <a:cubicBezTo>
                      <a:pt x="34" y="5"/>
                      <a:pt x="35" y="5"/>
                      <a:pt x="35" y="5"/>
                    </a:cubicBezTo>
                    <a:cubicBezTo>
                      <a:pt x="35" y="4"/>
                      <a:pt x="35" y="4"/>
                      <a:pt x="34" y="3"/>
                    </a:cubicBezTo>
                    <a:cubicBezTo>
                      <a:pt x="34" y="3"/>
                      <a:pt x="34" y="2"/>
                      <a:pt x="34" y="2"/>
                    </a:cubicBezTo>
                    <a:cubicBezTo>
                      <a:pt x="33" y="2"/>
                      <a:pt x="32" y="2"/>
                      <a:pt x="32" y="2"/>
                    </a:cubicBezTo>
                    <a:cubicBezTo>
                      <a:pt x="31" y="3"/>
                      <a:pt x="31" y="3"/>
                      <a:pt x="31" y="3"/>
                    </a:cubicBezTo>
                    <a:cubicBezTo>
                      <a:pt x="30" y="3"/>
                      <a:pt x="30" y="2"/>
                      <a:pt x="30" y="1"/>
                    </a:cubicBezTo>
                    <a:cubicBezTo>
                      <a:pt x="30" y="1"/>
                      <a:pt x="30" y="1"/>
                      <a:pt x="30" y="1"/>
                    </a:cubicBezTo>
                    <a:cubicBezTo>
                      <a:pt x="30" y="1"/>
                      <a:pt x="30" y="1"/>
                      <a:pt x="30" y="1"/>
                    </a:cubicBezTo>
                    <a:cubicBezTo>
                      <a:pt x="29" y="1"/>
                      <a:pt x="29" y="0"/>
                      <a:pt x="28" y="0"/>
                    </a:cubicBezTo>
                    <a:cubicBezTo>
                      <a:pt x="28" y="0"/>
                      <a:pt x="28" y="0"/>
                      <a:pt x="28" y="0"/>
                    </a:cubicBezTo>
                    <a:cubicBezTo>
                      <a:pt x="28" y="0"/>
                      <a:pt x="27" y="0"/>
                      <a:pt x="26" y="1"/>
                    </a:cubicBezTo>
                    <a:cubicBezTo>
                      <a:pt x="26" y="1"/>
                      <a:pt x="25" y="1"/>
                      <a:pt x="25" y="1"/>
                    </a:cubicBezTo>
                    <a:cubicBezTo>
                      <a:pt x="25" y="1"/>
                      <a:pt x="25" y="1"/>
                      <a:pt x="25" y="1"/>
                    </a:cubicBezTo>
                    <a:cubicBezTo>
                      <a:pt x="25" y="1"/>
                      <a:pt x="24" y="1"/>
                      <a:pt x="24" y="1"/>
                    </a:cubicBezTo>
                    <a:cubicBezTo>
                      <a:pt x="24" y="1"/>
                      <a:pt x="23" y="0"/>
                      <a:pt x="23" y="0"/>
                    </a:cubicBezTo>
                    <a:cubicBezTo>
                      <a:pt x="23" y="0"/>
                      <a:pt x="23" y="1"/>
                      <a:pt x="23" y="1"/>
                    </a:cubicBezTo>
                    <a:cubicBezTo>
                      <a:pt x="24" y="2"/>
                      <a:pt x="24" y="3"/>
                      <a:pt x="23" y="3"/>
                    </a:cubicBezTo>
                    <a:cubicBezTo>
                      <a:pt x="23" y="4"/>
                      <a:pt x="22" y="4"/>
                      <a:pt x="22" y="4"/>
                    </a:cubicBezTo>
                    <a:cubicBezTo>
                      <a:pt x="21" y="4"/>
                      <a:pt x="20" y="4"/>
                      <a:pt x="20" y="4"/>
                    </a:cubicBezTo>
                    <a:cubicBezTo>
                      <a:pt x="19" y="4"/>
                      <a:pt x="19" y="5"/>
                      <a:pt x="19" y="5"/>
                    </a:cubicBezTo>
                    <a:cubicBezTo>
                      <a:pt x="19" y="6"/>
                      <a:pt x="19" y="7"/>
                      <a:pt x="18" y="7"/>
                    </a:cubicBezTo>
                    <a:cubicBezTo>
                      <a:pt x="17" y="7"/>
                      <a:pt x="15" y="8"/>
                      <a:pt x="13" y="8"/>
                    </a:cubicBezTo>
                    <a:cubicBezTo>
                      <a:pt x="13" y="8"/>
                      <a:pt x="13" y="8"/>
                      <a:pt x="13" y="8"/>
                    </a:cubicBezTo>
                    <a:cubicBezTo>
                      <a:pt x="12" y="9"/>
                      <a:pt x="11" y="8"/>
                      <a:pt x="10" y="8"/>
                    </a:cubicBezTo>
                    <a:cubicBezTo>
                      <a:pt x="9" y="7"/>
                      <a:pt x="7" y="7"/>
                      <a:pt x="7" y="7"/>
                    </a:cubicBezTo>
                    <a:cubicBezTo>
                      <a:pt x="7" y="7"/>
                      <a:pt x="7" y="8"/>
                      <a:pt x="7" y="8"/>
                    </a:cubicBezTo>
                    <a:cubicBezTo>
                      <a:pt x="6" y="9"/>
                      <a:pt x="6" y="9"/>
                      <a:pt x="6" y="9"/>
                    </a:cubicBezTo>
                    <a:cubicBezTo>
                      <a:pt x="6" y="10"/>
                      <a:pt x="6" y="11"/>
                      <a:pt x="6" y="12"/>
                    </a:cubicBezTo>
                    <a:cubicBezTo>
                      <a:pt x="6" y="12"/>
                      <a:pt x="6" y="13"/>
                      <a:pt x="6" y="13"/>
                    </a:cubicBezTo>
                    <a:cubicBezTo>
                      <a:pt x="5" y="14"/>
                      <a:pt x="5" y="14"/>
                      <a:pt x="5" y="14"/>
                    </a:cubicBezTo>
                    <a:cubicBezTo>
                      <a:pt x="5" y="15"/>
                      <a:pt x="4" y="15"/>
                      <a:pt x="4" y="16"/>
                    </a:cubicBezTo>
                    <a:cubicBezTo>
                      <a:pt x="4" y="17"/>
                      <a:pt x="4" y="18"/>
                      <a:pt x="5" y="20"/>
                    </a:cubicBezTo>
                    <a:cubicBezTo>
                      <a:pt x="5" y="20"/>
                      <a:pt x="5" y="21"/>
                      <a:pt x="5" y="21"/>
                    </a:cubicBezTo>
                    <a:cubicBezTo>
                      <a:pt x="5" y="21"/>
                      <a:pt x="4" y="21"/>
                      <a:pt x="4" y="21"/>
                    </a:cubicBezTo>
                    <a:cubicBezTo>
                      <a:pt x="3" y="21"/>
                      <a:pt x="3" y="21"/>
                      <a:pt x="2" y="21"/>
                    </a:cubicBezTo>
                    <a:cubicBezTo>
                      <a:pt x="1" y="21"/>
                      <a:pt x="0" y="21"/>
                      <a:pt x="0" y="21"/>
                    </a:cubicBezTo>
                    <a:cubicBezTo>
                      <a:pt x="0" y="21"/>
                      <a:pt x="0" y="21"/>
                      <a:pt x="0" y="21"/>
                    </a:cubicBezTo>
                    <a:cubicBezTo>
                      <a:pt x="0" y="21"/>
                      <a:pt x="0" y="22"/>
                      <a:pt x="0" y="22"/>
                    </a:cubicBezTo>
                    <a:cubicBezTo>
                      <a:pt x="1" y="23"/>
                      <a:pt x="1" y="24"/>
                      <a:pt x="1" y="24"/>
                    </a:cubicBezTo>
                    <a:cubicBezTo>
                      <a:pt x="1" y="24"/>
                      <a:pt x="1" y="24"/>
                      <a:pt x="2" y="24"/>
                    </a:cubicBezTo>
                    <a:cubicBezTo>
                      <a:pt x="2" y="24"/>
                      <a:pt x="3" y="24"/>
                      <a:pt x="4" y="24"/>
                    </a:cubicBezTo>
                    <a:cubicBezTo>
                      <a:pt x="4" y="24"/>
                      <a:pt x="4" y="25"/>
                      <a:pt x="4" y="26"/>
                    </a:cubicBezTo>
                    <a:cubicBezTo>
                      <a:pt x="5" y="26"/>
                      <a:pt x="5" y="27"/>
                      <a:pt x="5" y="28"/>
                    </a:cubicBezTo>
                    <a:cubicBezTo>
                      <a:pt x="4" y="28"/>
                      <a:pt x="4" y="28"/>
                      <a:pt x="4" y="28"/>
                    </a:cubicBezTo>
                    <a:cubicBezTo>
                      <a:pt x="4" y="29"/>
                      <a:pt x="3" y="29"/>
                      <a:pt x="4" y="29"/>
                    </a:cubicBezTo>
                    <a:cubicBezTo>
                      <a:pt x="4" y="29"/>
                      <a:pt x="4" y="30"/>
                      <a:pt x="5" y="31"/>
                    </a:cubicBezTo>
                    <a:cubicBezTo>
                      <a:pt x="6" y="32"/>
                      <a:pt x="7" y="33"/>
                      <a:pt x="8" y="34"/>
                    </a:cubicBezTo>
                    <a:cubicBezTo>
                      <a:pt x="10" y="36"/>
                      <a:pt x="12" y="38"/>
                      <a:pt x="13" y="39"/>
                    </a:cubicBezTo>
                    <a:cubicBezTo>
                      <a:pt x="13" y="40"/>
                      <a:pt x="13" y="40"/>
                      <a:pt x="13" y="40"/>
                    </a:cubicBezTo>
                    <a:cubicBezTo>
                      <a:pt x="14" y="40"/>
                      <a:pt x="14" y="41"/>
                      <a:pt x="14" y="43"/>
                    </a:cubicBezTo>
                    <a:cubicBezTo>
                      <a:pt x="14" y="44"/>
                      <a:pt x="15" y="44"/>
                      <a:pt x="15" y="45"/>
                    </a:cubicBezTo>
                    <a:cubicBezTo>
                      <a:pt x="15" y="44"/>
                      <a:pt x="15" y="44"/>
                      <a:pt x="16" y="44"/>
                    </a:cubicBezTo>
                    <a:cubicBezTo>
                      <a:pt x="17" y="44"/>
                      <a:pt x="17" y="44"/>
                      <a:pt x="18" y="44"/>
                    </a:cubicBezTo>
                    <a:cubicBezTo>
                      <a:pt x="18" y="45"/>
                      <a:pt x="18" y="45"/>
                      <a:pt x="18" y="45"/>
                    </a:cubicBezTo>
                    <a:cubicBezTo>
                      <a:pt x="18" y="46"/>
                      <a:pt x="18" y="46"/>
                      <a:pt x="18" y="47"/>
                    </a:cubicBezTo>
                    <a:cubicBezTo>
                      <a:pt x="17" y="48"/>
                      <a:pt x="17" y="49"/>
                      <a:pt x="16" y="49"/>
                    </a:cubicBezTo>
                    <a:cubicBezTo>
                      <a:pt x="16" y="49"/>
                      <a:pt x="15" y="49"/>
                      <a:pt x="15" y="50"/>
                    </a:cubicBezTo>
                    <a:cubicBezTo>
                      <a:pt x="14" y="50"/>
                      <a:pt x="13" y="50"/>
                      <a:pt x="13" y="50"/>
                    </a:cubicBezTo>
                    <a:cubicBezTo>
                      <a:pt x="13" y="50"/>
                      <a:pt x="13" y="51"/>
                      <a:pt x="13" y="53"/>
                    </a:cubicBezTo>
                    <a:cubicBezTo>
                      <a:pt x="14" y="55"/>
                      <a:pt x="14" y="57"/>
                      <a:pt x="13" y="58"/>
                    </a:cubicBezTo>
                    <a:cubicBezTo>
                      <a:pt x="13" y="58"/>
                      <a:pt x="12" y="58"/>
                      <a:pt x="11" y="58"/>
                    </a:cubicBezTo>
                    <a:cubicBezTo>
                      <a:pt x="11" y="59"/>
                      <a:pt x="10" y="59"/>
                      <a:pt x="10" y="59"/>
                    </a:cubicBezTo>
                    <a:cubicBezTo>
                      <a:pt x="10" y="59"/>
                      <a:pt x="10" y="60"/>
                      <a:pt x="10" y="60"/>
                    </a:cubicBezTo>
                    <a:cubicBezTo>
                      <a:pt x="10" y="60"/>
                      <a:pt x="10" y="61"/>
                      <a:pt x="10" y="61"/>
                    </a:cubicBezTo>
                    <a:cubicBezTo>
                      <a:pt x="10" y="61"/>
                      <a:pt x="10" y="62"/>
                      <a:pt x="11" y="63"/>
                    </a:cubicBezTo>
                    <a:cubicBezTo>
                      <a:pt x="11" y="64"/>
                      <a:pt x="11" y="65"/>
                      <a:pt x="12" y="65"/>
                    </a:cubicBezTo>
                    <a:cubicBezTo>
                      <a:pt x="12" y="65"/>
                      <a:pt x="12" y="66"/>
                      <a:pt x="13" y="67"/>
                    </a:cubicBezTo>
                    <a:cubicBezTo>
                      <a:pt x="16" y="70"/>
                      <a:pt x="20" y="75"/>
                      <a:pt x="20" y="75"/>
                    </a:cubicBezTo>
                    <a:cubicBezTo>
                      <a:pt x="20" y="75"/>
                      <a:pt x="20" y="76"/>
                      <a:pt x="20" y="76"/>
                    </a:cubicBezTo>
                    <a:cubicBezTo>
                      <a:pt x="21" y="78"/>
                      <a:pt x="21" y="82"/>
                      <a:pt x="20" y="82"/>
                    </a:cubicBezTo>
                    <a:cubicBezTo>
                      <a:pt x="20" y="83"/>
                      <a:pt x="20" y="83"/>
                      <a:pt x="20" y="83"/>
                    </a:cubicBezTo>
                    <a:cubicBezTo>
                      <a:pt x="19" y="83"/>
                      <a:pt x="19" y="83"/>
                      <a:pt x="19" y="83"/>
                    </a:cubicBezTo>
                    <a:cubicBezTo>
                      <a:pt x="19" y="84"/>
                      <a:pt x="19" y="84"/>
                      <a:pt x="20" y="84"/>
                    </a:cubicBezTo>
                    <a:cubicBezTo>
                      <a:pt x="20" y="86"/>
                      <a:pt x="22" y="88"/>
                      <a:pt x="23" y="89"/>
                    </a:cubicBezTo>
                    <a:cubicBezTo>
                      <a:pt x="23" y="89"/>
                      <a:pt x="23" y="90"/>
                      <a:pt x="24" y="91"/>
                    </a:cubicBezTo>
                    <a:cubicBezTo>
                      <a:pt x="24" y="93"/>
                      <a:pt x="25" y="96"/>
                      <a:pt x="25" y="96"/>
                    </a:cubicBezTo>
                    <a:cubicBezTo>
                      <a:pt x="25" y="96"/>
                      <a:pt x="24" y="98"/>
                      <a:pt x="22" y="100"/>
                    </a:cubicBezTo>
                    <a:cubicBezTo>
                      <a:pt x="21" y="102"/>
                      <a:pt x="20" y="105"/>
                      <a:pt x="19" y="105"/>
                    </a:cubicBezTo>
                    <a:cubicBezTo>
                      <a:pt x="19" y="105"/>
                      <a:pt x="19" y="105"/>
                      <a:pt x="19" y="105"/>
                    </a:cubicBezTo>
                    <a:cubicBezTo>
                      <a:pt x="19" y="106"/>
                      <a:pt x="19" y="106"/>
                      <a:pt x="18" y="106"/>
                    </a:cubicBezTo>
                    <a:cubicBezTo>
                      <a:pt x="17" y="107"/>
                      <a:pt x="17" y="107"/>
                      <a:pt x="17" y="108"/>
                    </a:cubicBezTo>
                    <a:cubicBezTo>
                      <a:pt x="17" y="109"/>
                      <a:pt x="17" y="110"/>
                      <a:pt x="16" y="111"/>
                    </a:cubicBezTo>
                    <a:cubicBezTo>
                      <a:pt x="16" y="112"/>
                      <a:pt x="16" y="112"/>
                      <a:pt x="15" y="113"/>
                    </a:cubicBezTo>
                    <a:cubicBezTo>
                      <a:pt x="15" y="114"/>
                      <a:pt x="14" y="115"/>
                      <a:pt x="13" y="11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32" name="Freeform 655"/>
              <p:cNvSpPr>
                <a:spLocks/>
              </p:cNvSpPr>
              <p:nvPr/>
            </p:nvSpPr>
            <p:spPr bwMode="auto">
              <a:xfrm>
                <a:off x="6877050" y="3705225"/>
                <a:ext cx="133350" cy="104775"/>
              </a:xfrm>
              <a:custGeom>
                <a:avLst/>
                <a:gdLst>
                  <a:gd name="T0" fmla="*/ 6 w 58"/>
                  <a:gd name="T1" fmla="*/ 31 h 46"/>
                  <a:gd name="T2" fmla="*/ 8 w 58"/>
                  <a:gd name="T3" fmla="*/ 38 h 46"/>
                  <a:gd name="T4" fmla="*/ 11 w 58"/>
                  <a:gd name="T5" fmla="*/ 42 h 46"/>
                  <a:gd name="T6" fmla="*/ 15 w 58"/>
                  <a:gd name="T7" fmla="*/ 43 h 46"/>
                  <a:gd name="T8" fmla="*/ 14 w 58"/>
                  <a:gd name="T9" fmla="*/ 45 h 46"/>
                  <a:gd name="T10" fmla="*/ 22 w 58"/>
                  <a:gd name="T11" fmla="*/ 46 h 46"/>
                  <a:gd name="T12" fmla="*/ 25 w 58"/>
                  <a:gd name="T13" fmla="*/ 44 h 46"/>
                  <a:gd name="T14" fmla="*/ 28 w 58"/>
                  <a:gd name="T15" fmla="*/ 41 h 46"/>
                  <a:gd name="T16" fmla="*/ 29 w 58"/>
                  <a:gd name="T17" fmla="*/ 40 h 46"/>
                  <a:gd name="T18" fmla="*/ 34 w 58"/>
                  <a:gd name="T19" fmla="*/ 41 h 46"/>
                  <a:gd name="T20" fmla="*/ 37 w 58"/>
                  <a:gd name="T21" fmla="*/ 40 h 46"/>
                  <a:gd name="T22" fmla="*/ 41 w 58"/>
                  <a:gd name="T23" fmla="*/ 41 h 46"/>
                  <a:gd name="T24" fmla="*/ 42 w 58"/>
                  <a:gd name="T25" fmla="*/ 40 h 46"/>
                  <a:gd name="T26" fmla="*/ 38 w 58"/>
                  <a:gd name="T27" fmla="*/ 35 h 46"/>
                  <a:gd name="T28" fmla="*/ 40 w 58"/>
                  <a:gd name="T29" fmla="*/ 32 h 46"/>
                  <a:gd name="T30" fmla="*/ 43 w 58"/>
                  <a:gd name="T31" fmla="*/ 32 h 46"/>
                  <a:gd name="T32" fmla="*/ 44 w 58"/>
                  <a:gd name="T33" fmla="*/ 33 h 46"/>
                  <a:gd name="T34" fmla="*/ 44 w 58"/>
                  <a:gd name="T35" fmla="*/ 30 h 46"/>
                  <a:gd name="T36" fmla="*/ 47 w 58"/>
                  <a:gd name="T37" fmla="*/ 28 h 46"/>
                  <a:gd name="T38" fmla="*/ 51 w 58"/>
                  <a:gd name="T39" fmla="*/ 27 h 46"/>
                  <a:gd name="T40" fmla="*/ 53 w 58"/>
                  <a:gd name="T41" fmla="*/ 20 h 46"/>
                  <a:gd name="T42" fmla="*/ 56 w 58"/>
                  <a:gd name="T43" fmla="*/ 15 h 46"/>
                  <a:gd name="T44" fmla="*/ 57 w 58"/>
                  <a:gd name="T45" fmla="*/ 12 h 46"/>
                  <a:gd name="T46" fmla="*/ 56 w 58"/>
                  <a:gd name="T47" fmla="*/ 8 h 46"/>
                  <a:gd name="T48" fmla="*/ 56 w 58"/>
                  <a:gd name="T49" fmla="*/ 0 h 46"/>
                  <a:gd name="T50" fmla="*/ 56 w 58"/>
                  <a:gd name="T51" fmla="*/ 0 h 46"/>
                  <a:gd name="T52" fmla="*/ 55 w 58"/>
                  <a:gd name="T53" fmla="*/ 0 h 46"/>
                  <a:gd name="T54" fmla="*/ 54 w 58"/>
                  <a:gd name="T55" fmla="*/ 1 h 46"/>
                  <a:gd name="T56" fmla="*/ 48 w 58"/>
                  <a:gd name="T57" fmla="*/ 2 h 46"/>
                  <a:gd name="T58" fmla="*/ 44 w 58"/>
                  <a:gd name="T59" fmla="*/ 1 h 46"/>
                  <a:gd name="T60" fmla="*/ 42 w 58"/>
                  <a:gd name="T61" fmla="*/ 5 h 46"/>
                  <a:gd name="T62" fmla="*/ 42 w 58"/>
                  <a:gd name="T63" fmla="*/ 8 h 46"/>
                  <a:gd name="T64" fmla="*/ 41 w 58"/>
                  <a:gd name="T65" fmla="*/ 8 h 46"/>
                  <a:gd name="T66" fmla="*/ 37 w 58"/>
                  <a:gd name="T67" fmla="*/ 7 h 46"/>
                  <a:gd name="T68" fmla="*/ 35 w 58"/>
                  <a:gd name="T69" fmla="*/ 6 h 46"/>
                  <a:gd name="T70" fmla="*/ 32 w 58"/>
                  <a:gd name="T71" fmla="*/ 4 h 46"/>
                  <a:gd name="T72" fmla="*/ 30 w 58"/>
                  <a:gd name="T73" fmla="*/ 4 h 46"/>
                  <a:gd name="T74" fmla="*/ 30 w 58"/>
                  <a:gd name="T75" fmla="*/ 4 h 46"/>
                  <a:gd name="T76" fmla="*/ 29 w 58"/>
                  <a:gd name="T77" fmla="*/ 4 h 46"/>
                  <a:gd name="T78" fmla="*/ 27 w 58"/>
                  <a:gd name="T79" fmla="*/ 3 h 46"/>
                  <a:gd name="T80" fmla="*/ 20 w 58"/>
                  <a:gd name="T81" fmla="*/ 3 h 46"/>
                  <a:gd name="T82" fmla="*/ 12 w 58"/>
                  <a:gd name="T83" fmla="*/ 3 h 46"/>
                  <a:gd name="T84" fmla="*/ 9 w 58"/>
                  <a:gd name="T85" fmla="*/ 4 h 46"/>
                  <a:gd name="T86" fmla="*/ 6 w 58"/>
                  <a:gd name="T87" fmla="*/ 8 h 46"/>
                  <a:gd name="T88" fmla="*/ 3 w 58"/>
                  <a:gd name="T89" fmla="*/ 10 h 46"/>
                  <a:gd name="T90" fmla="*/ 0 w 58"/>
                  <a:gd name="T91" fmla="*/ 15 h 46"/>
                  <a:gd name="T92" fmla="*/ 2 w 58"/>
                  <a:gd name="T93" fmla="*/ 20 h 46"/>
                  <a:gd name="T94" fmla="*/ 2 w 58"/>
                  <a:gd name="T95" fmla="*/ 21 h 46"/>
                  <a:gd name="T96" fmla="*/ 2 w 58"/>
                  <a:gd name="T97" fmla="*/ 22 h 46"/>
                  <a:gd name="T98" fmla="*/ 5 w 58"/>
                  <a:gd name="T99"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 h="46">
                    <a:moveTo>
                      <a:pt x="5" y="28"/>
                    </a:moveTo>
                    <a:cubicBezTo>
                      <a:pt x="6" y="29"/>
                      <a:pt x="5" y="29"/>
                      <a:pt x="6" y="31"/>
                    </a:cubicBezTo>
                    <a:cubicBezTo>
                      <a:pt x="8" y="33"/>
                      <a:pt x="9" y="35"/>
                      <a:pt x="9" y="35"/>
                    </a:cubicBezTo>
                    <a:cubicBezTo>
                      <a:pt x="9" y="36"/>
                      <a:pt x="8" y="37"/>
                      <a:pt x="8" y="38"/>
                    </a:cubicBezTo>
                    <a:cubicBezTo>
                      <a:pt x="7" y="39"/>
                      <a:pt x="8" y="40"/>
                      <a:pt x="9" y="41"/>
                    </a:cubicBezTo>
                    <a:cubicBezTo>
                      <a:pt x="9" y="43"/>
                      <a:pt x="10" y="42"/>
                      <a:pt x="11" y="42"/>
                    </a:cubicBezTo>
                    <a:cubicBezTo>
                      <a:pt x="13" y="42"/>
                      <a:pt x="12" y="39"/>
                      <a:pt x="13" y="38"/>
                    </a:cubicBezTo>
                    <a:cubicBezTo>
                      <a:pt x="14" y="38"/>
                      <a:pt x="14" y="41"/>
                      <a:pt x="15" y="43"/>
                    </a:cubicBezTo>
                    <a:cubicBezTo>
                      <a:pt x="15" y="44"/>
                      <a:pt x="14" y="43"/>
                      <a:pt x="13" y="43"/>
                    </a:cubicBezTo>
                    <a:cubicBezTo>
                      <a:pt x="13" y="43"/>
                      <a:pt x="13" y="44"/>
                      <a:pt x="14" y="45"/>
                    </a:cubicBezTo>
                    <a:cubicBezTo>
                      <a:pt x="14" y="46"/>
                      <a:pt x="16" y="45"/>
                      <a:pt x="17" y="45"/>
                    </a:cubicBezTo>
                    <a:cubicBezTo>
                      <a:pt x="18" y="45"/>
                      <a:pt x="21" y="45"/>
                      <a:pt x="22" y="46"/>
                    </a:cubicBezTo>
                    <a:cubicBezTo>
                      <a:pt x="23" y="45"/>
                      <a:pt x="23" y="45"/>
                      <a:pt x="23" y="45"/>
                    </a:cubicBezTo>
                    <a:cubicBezTo>
                      <a:pt x="24" y="44"/>
                      <a:pt x="24" y="44"/>
                      <a:pt x="25" y="44"/>
                    </a:cubicBezTo>
                    <a:cubicBezTo>
                      <a:pt x="26" y="43"/>
                      <a:pt x="27" y="43"/>
                      <a:pt x="27" y="43"/>
                    </a:cubicBezTo>
                    <a:cubicBezTo>
                      <a:pt x="28" y="42"/>
                      <a:pt x="28" y="42"/>
                      <a:pt x="28" y="41"/>
                    </a:cubicBezTo>
                    <a:cubicBezTo>
                      <a:pt x="28" y="41"/>
                      <a:pt x="28" y="41"/>
                      <a:pt x="28" y="41"/>
                    </a:cubicBezTo>
                    <a:cubicBezTo>
                      <a:pt x="28" y="41"/>
                      <a:pt x="29" y="40"/>
                      <a:pt x="29" y="40"/>
                    </a:cubicBezTo>
                    <a:cubicBezTo>
                      <a:pt x="30" y="40"/>
                      <a:pt x="30" y="39"/>
                      <a:pt x="31" y="40"/>
                    </a:cubicBezTo>
                    <a:cubicBezTo>
                      <a:pt x="32" y="40"/>
                      <a:pt x="32" y="40"/>
                      <a:pt x="34" y="41"/>
                    </a:cubicBezTo>
                    <a:cubicBezTo>
                      <a:pt x="35" y="41"/>
                      <a:pt x="35" y="41"/>
                      <a:pt x="36" y="40"/>
                    </a:cubicBezTo>
                    <a:cubicBezTo>
                      <a:pt x="36" y="40"/>
                      <a:pt x="37" y="40"/>
                      <a:pt x="37" y="40"/>
                    </a:cubicBezTo>
                    <a:cubicBezTo>
                      <a:pt x="39" y="39"/>
                      <a:pt x="39" y="40"/>
                      <a:pt x="40" y="41"/>
                    </a:cubicBezTo>
                    <a:cubicBezTo>
                      <a:pt x="41" y="41"/>
                      <a:pt x="41" y="41"/>
                      <a:pt x="41" y="41"/>
                    </a:cubicBezTo>
                    <a:cubicBezTo>
                      <a:pt x="42" y="41"/>
                      <a:pt x="42" y="41"/>
                      <a:pt x="42" y="41"/>
                    </a:cubicBezTo>
                    <a:cubicBezTo>
                      <a:pt x="42" y="41"/>
                      <a:pt x="42" y="40"/>
                      <a:pt x="42" y="40"/>
                    </a:cubicBezTo>
                    <a:cubicBezTo>
                      <a:pt x="43" y="40"/>
                      <a:pt x="41" y="38"/>
                      <a:pt x="40" y="37"/>
                    </a:cubicBezTo>
                    <a:cubicBezTo>
                      <a:pt x="39" y="36"/>
                      <a:pt x="38" y="35"/>
                      <a:pt x="38" y="35"/>
                    </a:cubicBezTo>
                    <a:cubicBezTo>
                      <a:pt x="38" y="34"/>
                      <a:pt x="38" y="33"/>
                      <a:pt x="39" y="33"/>
                    </a:cubicBezTo>
                    <a:cubicBezTo>
                      <a:pt x="39" y="32"/>
                      <a:pt x="40" y="32"/>
                      <a:pt x="40" y="32"/>
                    </a:cubicBezTo>
                    <a:cubicBezTo>
                      <a:pt x="41" y="31"/>
                      <a:pt x="42" y="32"/>
                      <a:pt x="43" y="32"/>
                    </a:cubicBezTo>
                    <a:cubicBezTo>
                      <a:pt x="43" y="32"/>
                      <a:pt x="43" y="32"/>
                      <a:pt x="43" y="32"/>
                    </a:cubicBezTo>
                    <a:cubicBezTo>
                      <a:pt x="44" y="32"/>
                      <a:pt x="44" y="32"/>
                      <a:pt x="44" y="33"/>
                    </a:cubicBezTo>
                    <a:cubicBezTo>
                      <a:pt x="44" y="33"/>
                      <a:pt x="44" y="33"/>
                      <a:pt x="44" y="33"/>
                    </a:cubicBezTo>
                    <a:cubicBezTo>
                      <a:pt x="44" y="33"/>
                      <a:pt x="44" y="32"/>
                      <a:pt x="44" y="32"/>
                    </a:cubicBezTo>
                    <a:cubicBezTo>
                      <a:pt x="44" y="31"/>
                      <a:pt x="44" y="30"/>
                      <a:pt x="44" y="30"/>
                    </a:cubicBezTo>
                    <a:cubicBezTo>
                      <a:pt x="44" y="29"/>
                      <a:pt x="46" y="28"/>
                      <a:pt x="47" y="28"/>
                    </a:cubicBezTo>
                    <a:cubicBezTo>
                      <a:pt x="47" y="28"/>
                      <a:pt x="47" y="28"/>
                      <a:pt x="47" y="28"/>
                    </a:cubicBezTo>
                    <a:cubicBezTo>
                      <a:pt x="48" y="28"/>
                      <a:pt x="48" y="28"/>
                      <a:pt x="49" y="28"/>
                    </a:cubicBezTo>
                    <a:cubicBezTo>
                      <a:pt x="49" y="28"/>
                      <a:pt x="50" y="27"/>
                      <a:pt x="51" y="27"/>
                    </a:cubicBezTo>
                    <a:cubicBezTo>
                      <a:pt x="51" y="27"/>
                      <a:pt x="52" y="26"/>
                      <a:pt x="52" y="25"/>
                    </a:cubicBezTo>
                    <a:cubicBezTo>
                      <a:pt x="53" y="24"/>
                      <a:pt x="53" y="22"/>
                      <a:pt x="53" y="20"/>
                    </a:cubicBezTo>
                    <a:cubicBezTo>
                      <a:pt x="53" y="20"/>
                      <a:pt x="53" y="20"/>
                      <a:pt x="53" y="19"/>
                    </a:cubicBezTo>
                    <a:cubicBezTo>
                      <a:pt x="53" y="18"/>
                      <a:pt x="54" y="17"/>
                      <a:pt x="56" y="15"/>
                    </a:cubicBezTo>
                    <a:cubicBezTo>
                      <a:pt x="57" y="14"/>
                      <a:pt x="58" y="13"/>
                      <a:pt x="58" y="13"/>
                    </a:cubicBezTo>
                    <a:cubicBezTo>
                      <a:pt x="58" y="13"/>
                      <a:pt x="57" y="12"/>
                      <a:pt x="57" y="12"/>
                    </a:cubicBezTo>
                    <a:cubicBezTo>
                      <a:pt x="56" y="11"/>
                      <a:pt x="56" y="10"/>
                      <a:pt x="56" y="9"/>
                    </a:cubicBezTo>
                    <a:cubicBezTo>
                      <a:pt x="56" y="9"/>
                      <a:pt x="56" y="9"/>
                      <a:pt x="56" y="8"/>
                    </a:cubicBezTo>
                    <a:cubicBezTo>
                      <a:pt x="55" y="7"/>
                      <a:pt x="55" y="7"/>
                      <a:pt x="55" y="6"/>
                    </a:cubicBezTo>
                    <a:cubicBezTo>
                      <a:pt x="54" y="5"/>
                      <a:pt x="55" y="2"/>
                      <a:pt x="56" y="0"/>
                    </a:cubicBezTo>
                    <a:cubicBezTo>
                      <a:pt x="56" y="0"/>
                      <a:pt x="56" y="0"/>
                      <a:pt x="56" y="0"/>
                    </a:cubicBezTo>
                    <a:cubicBezTo>
                      <a:pt x="56" y="0"/>
                      <a:pt x="56" y="0"/>
                      <a:pt x="56" y="0"/>
                    </a:cubicBezTo>
                    <a:cubicBezTo>
                      <a:pt x="56" y="0"/>
                      <a:pt x="56" y="0"/>
                      <a:pt x="56" y="0"/>
                    </a:cubicBezTo>
                    <a:cubicBezTo>
                      <a:pt x="56" y="0"/>
                      <a:pt x="55" y="0"/>
                      <a:pt x="55" y="0"/>
                    </a:cubicBezTo>
                    <a:cubicBezTo>
                      <a:pt x="54" y="0"/>
                      <a:pt x="54" y="1"/>
                      <a:pt x="54" y="1"/>
                    </a:cubicBezTo>
                    <a:cubicBezTo>
                      <a:pt x="54" y="1"/>
                      <a:pt x="54" y="1"/>
                      <a:pt x="54" y="1"/>
                    </a:cubicBezTo>
                    <a:cubicBezTo>
                      <a:pt x="53" y="2"/>
                      <a:pt x="52" y="3"/>
                      <a:pt x="51" y="3"/>
                    </a:cubicBezTo>
                    <a:cubicBezTo>
                      <a:pt x="50" y="3"/>
                      <a:pt x="49" y="2"/>
                      <a:pt x="48" y="2"/>
                    </a:cubicBezTo>
                    <a:cubicBezTo>
                      <a:pt x="47" y="1"/>
                      <a:pt x="46" y="1"/>
                      <a:pt x="46" y="1"/>
                    </a:cubicBezTo>
                    <a:cubicBezTo>
                      <a:pt x="46" y="1"/>
                      <a:pt x="45" y="1"/>
                      <a:pt x="44" y="1"/>
                    </a:cubicBezTo>
                    <a:cubicBezTo>
                      <a:pt x="43" y="2"/>
                      <a:pt x="42" y="2"/>
                      <a:pt x="42" y="3"/>
                    </a:cubicBezTo>
                    <a:cubicBezTo>
                      <a:pt x="41" y="3"/>
                      <a:pt x="42" y="4"/>
                      <a:pt x="42" y="5"/>
                    </a:cubicBezTo>
                    <a:cubicBezTo>
                      <a:pt x="42" y="6"/>
                      <a:pt x="43" y="7"/>
                      <a:pt x="42" y="8"/>
                    </a:cubicBezTo>
                    <a:cubicBezTo>
                      <a:pt x="42" y="8"/>
                      <a:pt x="42" y="8"/>
                      <a:pt x="42" y="8"/>
                    </a:cubicBezTo>
                    <a:cubicBezTo>
                      <a:pt x="42" y="8"/>
                      <a:pt x="42" y="8"/>
                      <a:pt x="42" y="8"/>
                    </a:cubicBezTo>
                    <a:cubicBezTo>
                      <a:pt x="42" y="8"/>
                      <a:pt x="41" y="8"/>
                      <a:pt x="41" y="8"/>
                    </a:cubicBezTo>
                    <a:cubicBezTo>
                      <a:pt x="40" y="8"/>
                      <a:pt x="39" y="8"/>
                      <a:pt x="39" y="8"/>
                    </a:cubicBezTo>
                    <a:cubicBezTo>
                      <a:pt x="38" y="8"/>
                      <a:pt x="38" y="7"/>
                      <a:pt x="37" y="7"/>
                    </a:cubicBezTo>
                    <a:cubicBezTo>
                      <a:pt x="37" y="6"/>
                      <a:pt x="37" y="6"/>
                      <a:pt x="37" y="6"/>
                    </a:cubicBezTo>
                    <a:cubicBezTo>
                      <a:pt x="36" y="6"/>
                      <a:pt x="35" y="6"/>
                      <a:pt x="35" y="6"/>
                    </a:cubicBezTo>
                    <a:cubicBezTo>
                      <a:pt x="34" y="6"/>
                      <a:pt x="34" y="6"/>
                      <a:pt x="33" y="6"/>
                    </a:cubicBezTo>
                    <a:cubicBezTo>
                      <a:pt x="33" y="6"/>
                      <a:pt x="32" y="5"/>
                      <a:pt x="32" y="4"/>
                    </a:cubicBezTo>
                    <a:cubicBezTo>
                      <a:pt x="32" y="4"/>
                      <a:pt x="31" y="4"/>
                      <a:pt x="31" y="4"/>
                    </a:cubicBezTo>
                    <a:cubicBezTo>
                      <a:pt x="31" y="4"/>
                      <a:pt x="30" y="4"/>
                      <a:pt x="30" y="4"/>
                    </a:cubicBezTo>
                    <a:cubicBezTo>
                      <a:pt x="30" y="4"/>
                      <a:pt x="30" y="4"/>
                      <a:pt x="30" y="4"/>
                    </a:cubicBezTo>
                    <a:cubicBezTo>
                      <a:pt x="30" y="4"/>
                      <a:pt x="30" y="4"/>
                      <a:pt x="30" y="4"/>
                    </a:cubicBezTo>
                    <a:cubicBezTo>
                      <a:pt x="30" y="4"/>
                      <a:pt x="30" y="4"/>
                      <a:pt x="30" y="4"/>
                    </a:cubicBezTo>
                    <a:cubicBezTo>
                      <a:pt x="29" y="4"/>
                      <a:pt x="29" y="4"/>
                      <a:pt x="29" y="4"/>
                    </a:cubicBezTo>
                    <a:cubicBezTo>
                      <a:pt x="29" y="4"/>
                      <a:pt x="29" y="4"/>
                      <a:pt x="29" y="4"/>
                    </a:cubicBezTo>
                    <a:cubicBezTo>
                      <a:pt x="28" y="3"/>
                      <a:pt x="28" y="3"/>
                      <a:pt x="27" y="3"/>
                    </a:cubicBezTo>
                    <a:cubicBezTo>
                      <a:pt x="26" y="3"/>
                      <a:pt x="26" y="3"/>
                      <a:pt x="25" y="3"/>
                    </a:cubicBezTo>
                    <a:cubicBezTo>
                      <a:pt x="23" y="3"/>
                      <a:pt x="22" y="3"/>
                      <a:pt x="20" y="3"/>
                    </a:cubicBezTo>
                    <a:cubicBezTo>
                      <a:pt x="19" y="3"/>
                      <a:pt x="17" y="3"/>
                      <a:pt x="16" y="3"/>
                    </a:cubicBezTo>
                    <a:cubicBezTo>
                      <a:pt x="14" y="3"/>
                      <a:pt x="12" y="3"/>
                      <a:pt x="12" y="3"/>
                    </a:cubicBezTo>
                    <a:cubicBezTo>
                      <a:pt x="12" y="3"/>
                      <a:pt x="12" y="3"/>
                      <a:pt x="12" y="3"/>
                    </a:cubicBezTo>
                    <a:cubicBezTo>
                      <a:pt x="11" y="3"/>
                      <a:pt x="10" y="3"/>
                      <a:pt x="9" y="4"/>
                    </a:cubicBezTo>
                    <a:cubicBezTo>
                      <a:pt x="8" y="4"/>
                      <a:pt x="7" y="5"/>
                      <a:pt x="7" y="5"/>
                    </a:cubicBezTo>
                    <a:cubicBezTo>
                      <a:pt x="7" y="6"/>
                      <a:pt x="6" y="7"/>
                      <a:pt x="6" y="8"/>
                    </a:cubicBezTo>
                    <a:cubicBezTo>
                      <a:pt x="5" y="9"/>
                      <a:pt x="5" y="9"/>
                      <a:pt x="5" y="10"/>
                    </a:cubicBezTo>
                    <a:cubicBezTo>
                      <a:pt x="4" y="10"/>
                      <a:pt x="4" y="10"/>
                      <a:pt x="3" y="10"/>
                    </a:cubicBezTo>
                    <a:cubicBezTo>
                      <a:pt x="2" y="11"/>
                      <a:pt x="0" y="12"/>
                      <a:pt x="0" y="12"/>
                    </a:cubicBezTo>
                    <a:cubicBezTo>
                      <a:pt x="0" y="13"/>
                      <a:pt x="0" y="14"/>
                      <a:pt x="0" y="15"/>
                    </a:cubicBezTo>
                    <a:cubicBezTo>
                      <a:pt x="1" y="15"/>
                      <a:pt x="3" y="17"/>
                      <a:pt x="2" y="18"/>
                    </a:cubicBezTo>
                    <a:cubicBezTo>
                      <a:pt x="2" y="18"/>
                      <a:pt x="2" y="19"/>
                      <a:pt x="2" y="20"/>
                    </a:cubicBezTo>
                    <a:cubicBezTo>
                      <a:pt x="2" y="21"/>
                      <a:pt x="2" y="21"/>
                      <a:pt x="2" y="21"/>
                    </a:cubicBezTo>
                    <a:cubicBezTo>
                      <a:pt x="2" y="21"/>
                      <a:pt x="2" y="21"/>
                      <a:pt x="2" y="21"/>
                    </a:cubicBezTo>
                    <a:cubicBezTo>
                      <a:pt x="2" y="22"/>
                      <a:pt x="2" y="22"/>
                      <a:pt x="2" y="22"/>
                    </a:cubicBezTo>
                    <a:cubicBezTo>
                      <a:pt x="2" y="22"/>
                      <a:pt x="2" y="22"/>
                      <a:pt x="2" y="22"/>
                    </a:cubicBezTo>
                    <a:cubicBezTo>
                      <a:pt x="3" y="22"/>
                      <a:pt x="5" y="24"/>
                      <a:pt x="5" y="24"/>
                    </a:cubicBezTo>
                    <a:cubicBezTo>
                      <a:pt x="5" y="25"/>
                      <a:pt x="5" y="27"/>
                      <a:pt x="5" y="28"/>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33" name="Freeform 657"/>
              <p:cNvSpPr>
                <a:spLocks/>
              </p:cNvSpPr>
              <p:nvPr/>
            </p:nvSpPr>
            <p:spPr bwMode="auto">
              <a:xfrm>
                <a:off x="6872287" y="3471863"/>
                <a:ext cx="187325" cy="388938"/>
              </a:xfrm>
              <a:custGeom>
                <a:avLst/>
                <a:gdLst>
                  <a:gd name="T0" fmla="*/ 33 w 81"/>
                  <a:gd name="T1" fmla="*/ 154 h 169"/>
                  <a:gd name="T2" fmla="*/ 30 w 81"/>
                  <a:gd name="T3" fmla="*/ 167 h 169"/>
                  <a:gd name="T4" fmla="*/ 40 w 81"/>
                  <a:gd name="T5" fmla="*/ 161 h 169"/>
                  <a:gd name="T6" fmla="*/ 33 w 81"/>
                  <a:gd name="T7" fmla="*/ 146 h 169"/>
                  <a:gd name="T8" fmla="*/ 50 w 81"/>
                  <a:gd name="T9" fmla="*/ 150 h 169"/>
                  <a:gd name="T10" fmla="*/ 53 w 81"/>
                  <a:gd name="T11" fmla="*/ 147 h 169"/>
                  <a:gd name="T12" fmla="*/ 74 w 81"/>
                  <a:gd name="T13" fmla="*/ 138 h 169"/>
                  <a:gd name="T14" fmla="*/ 77 w 81"/>
                  <a:gd name="T15" fmla="*/ 131 h 169"/>
                  <a:gd name="T16" fmla="*/ 78 w 81"/>
                  <a:gd name="T17" fmla="*/ 123 h 169"/>
                  <a:gd name="T18" fmla="*/ 79 w 81"/>
                  <a:gd name="T19" fmla="*/ 109 h 169"/>
                  <a:gd name="T20" fmla="*/ 73 w 81"/>
                  <a:gd name="T21" fmla="*/ 93 h 169"/>
                  <a:gd name="T22" fmla="*/ 62 w 81"/>
                  <a:gd name="T23" fmla="*/ 80 h 169"/>
                  <a:gd name="T24" fmla="*/ 49 w 81"/>
                  <a:gd name="T25" fmla="*/ 69 h 169"/>
                  <a:gd name="T26" fmla="*/ 48 w 81"/>
                  <a:gd name="T27" fmla="*/ 63 h 169"/>
                  <a:gd name="T28" fmla="*/ 40 w 81"/>
                  <a:gd name="T29" fmla="*/ 48 h 169"/>
                  <a:gd name="T30" fmla="*/ 48 w 81"/>
                  <a:gd name="T31" fmla="*/ 35 h 169"/>
                  <a:gd name="T32" fmla="*/ 49 w 81"/>
                  <a:gd name="T33" fmla="*/ 28 h 169"/>
                  <a:gd name="T34" fmla="*/ 57 w 81"/>
                  <a:gd name="T35" fmla="*/ 28 h 169"/>
                  <a:gd name="T36" fmla="*/ 63 w 81"/>
                  <a:gd name="T37" fmla="*/ 22 h 169"/>
                  <a:gd name="T38" fmla="*/ 57 w 81"/>
                  <a:gd name="T39" fmla="*/ 21 h 169"/>
                  <a:gd name="T40" fmla="*/ 50 w 81"/>
                  <a:gd name="T41" fmla="*/ 17 h 169"/>
                  <a:gd name="T42" fmla="*/ 49 w 81"/>
                  <a:gd name="T43" fmla="*/ 10 h 169"/>
                  <a:gd name="T44" fmla="*/ 46 w 81"/>
                  <a:gd name="T45" fmla="*/ 6 h 169"/>
                  <a:gd name="T46" fmla="*/ 35 w 81"/>
                  <a:gd name="T47" fmla="*/ 2 h 169"/>
                  <a:gd name="T48" fmla="*/ 32 w 81"/>
                  <a:gd name="T49" fmla="*/ 2 h 169"/>
                  <a:gd name="T50" fmla="*/ 25 w 81"/>
                  <a:gd name="T51" fmla="*/ 9 h 169"/>
                  <a:gd name="T52" fmla="*/ 21 w 81"/>
                  <a:gd name="T53" fmla="*/ 9 h 169"/>
                  <a:gd name="T54" fmla="*/ 16 w 81"/>
                  <a:gd name="T55" fmla="*/ 8 h 169"/>
                  <a:gd name="T56" fmla="*/ 12 w 81"/>
                  <a:gd name="T57" fmla="*/ 8 h 169"/>
                  <a:gd name="T58" fmla="*/ 3 w 81"/>
                  <a:gd name="T59" fmla="*/ 8 h 169"/>
                  <a:gd name="T60" fmla="*/ 1 w 81"/>
                  <a:gd name="T61" fmla="*/ 13 h 169"/>
                  <a:gd name="T62" fmla="*/ 6 w 81"/>
                  <a:gd name="T63" fmla="*/ 19 h 169"/>
                  <a:gd name="T64" fmla="*/ 9 w 81"/>
                  <a:gd name="T65" fmla="*/ 28 h 169"/>
                  <a:gd name="T66" fmla="*/ 18 w 81"/>
                  <a:gd name="T67" fmla="*/ 29 h 169"/>
                  <a:gd name="T68" fmla="*/ 26 w 81"/>
                  <a:gd name="T69" fmla="*/ 33 h 169"/>
                  <a:gd name="T70" fmla="*/ 30 w 81"/>
                  <a:gd name="T71" fmla="*/ 38 h 169"/>
                  <a:gd name="T72" fmla="*/ 23 w 81"/>
                  <a:gd name="T73" fmla="*/ 44 h 169"/>
                  <a:gd name="T74" fmla="*/ 20 w 81"/>
                  <a:gd name="T75" fmla="*/ 48 h 169"/>
                  <a:gd name="T76" fmla="*/ 33 w 81"/>
                  <a:gd name="T77" fmla="*/ 56 h 169"/>
                  <a:gd name="T78" fmla="*/ 38 w 81"/>
                  <a:gd name="T79" fmla="*/ 62 h 169"/>
                  <a:gd name="T80" fmla="*/ 41 w 81"/>
                  <a:gd name="T81" fmla="*/ 67 h 169"/>
                  <a:gd name="T82" fmla="*/ 48 w 81"/>
                  <a:gd name="T83" fmla="*/ 74 h 169"/>
                  <a:gd name="T84" fmla="*/ 51 w 81"/>
                  <a:gd name="T85" fmla="*/ 78 h 169"/>
                  <a:gd name="T86" fmla="*/ 54 w 81"/>
                  <a:gd name="T87" fmla="*/ 82 h 169"/>
                  <a:gd name="T88" fmla="*/ 56 w 81"/>
                  <a:gd name="T89" fmla="*/ 87 h 169"/>
                  <a:gd name="T90" fmla="*/ 59 w 81"/>
                  <a:gd name="T91" fmla="*/ 97 h 169"/>
                  <a:gd name="T92" fmla="*/ 59 w 81"/>
                  <a:gd name="T93" fmla="*/ 102 h 169"/>
                  <a:gd name="T94" fmla="*/ 60 w 81"/>
                  <a:gd name="T95" fmla="*/ 112 h 169"/>
                  <a:gd name="T96" fmla="*/ 56 w 81"/>
                  <a:gd name="T97" fmla="*/ 121 h 169"/>
                  <a:gd name="T98" fmla="*/ 50 w 81"/>
                  <a:gd name="T99" fmla="*/ 130 h 169"/>
                  <a:gd name="T100" fmla="*/ 47 w 81"/>
                  <a:gd name="T101" fmla="*/ 134 h 169"/>
                  <a:gd name="T102" fmla="*/ 43 w 81"/>
                  <a:gd name="T103" fmla="*/ 133 h 169"/>
                  <a:gd name="T104" fmla="*/ 45 w 81"/>
                  <a:gd name="T105" fmla="*/ 142 h 169"/>
                  <a:gd name="T106" fmla="*/ 40 w 81"/>
                  <a:gd name="T107" fmla="*/ 142 h 169"/>
                  <a:gd name="T108" fmla="*/ 32 w 81"/>
                  <a:gd name="T109" fmla="*/ 142 h 169"/>
                  <a:gd name="T110" fmla="*/ 27 w 81"/>
                  <a:gd name="T111" fmla="*/ 1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 h="169">
                    <a:moveTo>
                      <a:pt x="25" y="147"/>
                    </a:moveTo>
                    <a:cubicBezTo>
                      <a:pt x="26" y="148"/>
                      <a:pt x="26" y="149"/>
                      <a:pt x="27" y="151"/>
                    </a:cubicBezTo>
                    <a:cubicBezTo>
                      <a:pt x="28" y="152"/>
                      <a:pt x="30" y="152"/>
                      <a:pt x="31" y="153"/>
                    </a:cubicBezTo>
                    <a:cubicBezTo>
                      <a:pt x="33" y="153"/>
                      <a:pt x="33" y="153"/>
                      <a:pt x="33" y="154"/>
                    </a:cubicBezTo>
                    <a:cubicBezTo>
                      <a:pt x="33" y="155"/>
                      <a:pt x="31" y="154"/>
                      <a:pt x="31" y="154"/>
                    </a:cubicBezTo>
                    <a:cubicBezTo>
                      <a:pt x="30" y="154"/>
                      <a:pt x="30" y="154"/>
                      <a:pt x="29" y="155"/>
                    </a:cubicBezTo>
                    <a:cubicBezTo>
                      <a:pt x="29" y="156"/>
                      <a:pt x="28" y="164"/>
                      <a:pt x="28" y="165"/>
                    </a:cubicBezTo>
                    <a:cubicBezTo>
                      <a:pt x="28" y="166"/>
                      <a:pt x="30" y="166"/>
                      <a:pt x="30" y="167"/>
                    </a:cubicBezTo>
                    <a:cubicBezTo>
                      <a:pt x="31" y="168"/>
                      <a:pt x="29" y="167"/>
                      <a:pt x="28" y="168"/>
                    </a:cubicBezTo>
                    <a:cubicBezTo>
                      <a:pt x="27" y="169"/>
                      <a:pt x="31" y="168"/>
                      <a:pt x="32" y="168"/>
                    </a:cubicBezTo>
                    <a:cubicBezTo>
                      <a:pt x="34" y="167"/>
                      <a:pt x="34" y="166"/>
                      <a:pt x="36" y="164"/>
                    </a:cubicBezTo>
                    <a:cubicBezTo>
                      <a:pt x="38" y="162"/>
                      <a:pt x="38" y="162"/>
                      <a:pt x="40" y="161"/>
                    </a:cubicBezTo>
                    <a:cubicBezTo>
                      <a:pt x="41" y="161"/>
                      <a:pt x="42" y="161"/>
                      <a:pt x="43" y="160"/>
                    </a:cubicBezTo>
                    <a:cubicBezTo>
                      <a:pt x="45" y="159"/>
                      <a:pt x="43" y="157"/>
                      <a:pt x="41" y="155"/>
                    </a:cubicBezTo>
                    <a:cubicBezTo>
                      <a:pt x="40" y="152"/>
                      <a:pt x="40" y="153"/>
                      <a:pt x="38" y="151"/>
                    </a:cubicBezTo>
                    <a:cubicBezTo>
                      <a:pt x="36" y="148"/>
                      <a:pt x="35" y="147"/>
                      <a:pt x="33" y="146"/>
                    </a:cubicBezTo>
                    <a:cubicBezTo>
                      <a:pt x="32" y="144"/>
                      <a:pt x="34" y="144"/>
                      <a:pt x="34" y="144"/>
                    </a:cubicBezTo>
                    <a:cubicBezTo>
                      <a:pt x="35" y="144"/>
                      <a:pt x="39" y="148"/>
                      <a:pt x="40" y="149"/>
                    </a:cubicBezTo>
                    <a:cubicBezTo>
                      <a:pt x="42" y="150"/>
                      <a:pt x="42" y="149"/>
                      <a:pt x="44" y="149"/>
                    </a:cubicBezTo>
                    <a:cubicBezTo>
                      <a:pt x="46" y="149"/>
                      <a:pt x="50" y="150"/>
                      <a:pt x="50" y="150"/>
                    </a:cubicBezTo>
                    <a:cubicBezTo>
                      <a:pt x="50" y="149"/>
                      <a:pt x="49" y="149"/>
                      <a:pt x="49" y="148"/>
                    </a:cubicBezTo>
                    <a:cubicBezTo>
                      <a:pt x="48" y="148"/>
                      <a:pt x="49" y="147"/>
                      <a:pt x="50" y="146"/>
                    </a:cubicBezTo>
                    <a:cubicBezTo>
                      <a:pt x="50" y="145"/>
                      <a:pt x="51" y="147"/>
                      <a:pt x="51" y="147"/>
                    </a:cubicBezTo>
                    <a:cubicBezTo>
                      <a:pt x="52" y="148"/>
                      <a:pt x="52" y="147"/>
                      <a:pt x="53" y="147"/>
                    </a:cubicBezTo>
                    <a:cubicBezTo>
                      <a:pt x="53" y="146"/>
                      <a:pt x="53" y="146"/>
                      <a:pt x="54" y="146"/>
                    </a:cubicBezTo>
                    <a:cubicBezTo>
                      <a:pt x="54" y="145"/>
                      <a:pt x="54" y="149"/>
                      <a:pt x="54" y="149"/>
                    </a:cubicBezTo>
                    <a:cubicBezTo>
                      <a:pt x="54" y="149"/>
                      <a:pt x="62" y="144"/>
                      <a:pt x="65" y="143"/>
                    </a:cubicBezTo>
                    <a:cubicBezTo>
                      <a:pt x="67" y="142"/>
                      <a:pt x="73" y="139"/>
                      <a:pt x="74" y="138"/>
                    </a:cubicBezTo>
                    <a:cubicBezTo>
                      <a:pt x="75" y="137"/>
                      <a:pt x="75" y="137"/>
                      <a:pt x="75" y="135"/>
                    </a:cubicBezTo>
                    <a:cubicBezTo>
                      <a:pt x="76" y="133"/>
                      <a:pt x="77" y="134"/>
                      <a:pt x="77" y="134"/>
                    </a:cubicBezTo>
                    <a:cubicBezTo>
                      <a:pt x="77" y="134"/>
                      <a:pt x="77" y="133"/>
                      <a:pt x="77" y="133"/>
                    </a:cubicBezTo>
                    <a:cubicBezTo>
                      <a:pt x="77" y="132"/>
                      <a:pt x="76" y="132"/>
                      <a:pt x="77" y="131"/>
                    </a:cubicBezTo>
                    <a:cubicBezTo>
                      <a:pt x="77" y="130"/>
                      <a:pt x="78" y="131"/>
                      <a:pt x="78" y="130"/>
                    </a:cubicBezTo>
                    <a:cubicBezTo>
                      <a:pt x="78" y="129"/>
                      <a:pt x="77" y="128"/>
                      <a:pt x="77" y="126"/>
                    </a:cubicBezTo>
                    <a:cubicBezTo>
                      <a:pt x="77" y="124"/>
                      <a:pt x="78" y="126"/>
                      <a:pt x="79" y="126"/>
                    </a:cubicBezTo>
                    <a:cubicBezTo>
                      <a:pt x="79" y="125"/>
                      <a:pt x="78" y="124"/>
                      <a:pt x="78" y="123"/>
                    </a:cubicBezTo>
                    <a:cubicBezTo>
                      <a:pt x="78" y="122"/>
                      <a:pt x="80" y="121"/>
                      <a:pt x="80" y="120"/>
                    </a:cubicBezTo>
                    <a:cubicBezTo>
                      <a:pt x="81" y="120"/>
                      <a:pt x="80" y="119"/>
                      <a:pt x="80" y="118"/>
                    </a:cubicBezTo>
                    <a:cubicBezTo>
                      <a:pt x="80" y="116"/>
                      <a:pt x="78" y="113"/>
                      <a:pt x="78" y="112"/>
                    </a:cubicBezTo>
                    <a:cubicBezTo>
                      <a:pt x="78" y="111"/>
                      <a:pt x="79" y="110"/>
                      <a:pt x="79" y="109"/>
                    </a:cubicBezTo>
                    <a:cubicBezTo>
                      <a:pt x="79" y="107"/>
                      <a:pt x="77" y="103"/>
                      <a:pt x="77" y="102"/>
                    </a:cubicBezTo>
                    <a:cubicBezTo>
                      <a:pt x="77" y="100"/>
                      <a:pt x="75" y="99"/>
                      <a:pt x="75" y="97"/>
                    </a:cubicBezTo>
                    <a:cubicBezTo>
                      <a:pt x="74" y="96"/>
                      <a:pt x="75" y="95"/>
                      <a:pt x="75" y="94"/>
                    </a:cubicBezTo>
                    <a:cubicBezTo>
                      <a:pt x="75" y="92"/>
                      <a:pt x="73" y="93"/>
                      <a:pt x="73" y="93"/>
                    </a:cubicBezTo>
                    <a:cubicBezTo>
                      <a:pt x="72" y="93"/>
                      <a:pt x="71" y="90"/>
                      <a:pt x="70" y="88"/>
                    </a:cubicBezTo>
                    <a:cubicBezTo>
                      <a:pt x="69" y="87"/>
                      <a:pt x="68" y="87"/>
                      <a:pt x="67" y="86"/>
                    </a:cubicBezTo>
                    <a:cubicBezTo>
                      <a:pt x="65" y="85"/>
                      <a:pt x="67" y="84"/>
                      <a:pt x="67" y="83"/>
                    </a:cubicBezTo>
                    <a:cubicBezTo>
                      <a:pt x="66" y="82"/>
                      <a:pt x="63" y="81"/>
                      <a:pt x="62" y="80"/>
                    </a:cubicBezTo>
                    <a:cubicBezTo>
                      <a:pt x="60" y="80"/>
                      <a:pt x="59" y="79"/>
                      <a:pt x="58" y="77"/>
                    </a:cubicBezTo>
                    <a:cubicBezTo>
                      <a:pt x="56" y="75"/>
                      <a:pt x="56" y="76"/>
                      <a:pt x="55" y="75"/>
                    </a:cubicBezTo>
                    <a:cubicBezTo>
                      <a:pt x="54" y="75"/>
                      <a:pt x="54" y="73"/>
                      <a:pt x="53" y="72"/>
                    </a:cubicBezTo>
                    <a:cubicBezTo>
                      <a:pt x="52" y="71"/>
                      <a:pt x="51" y="70"/>
                      <a:pt x="49" y="69"/>
                    </a:cubicBezTo>
                    <a:cubicBezTo>
                      <a:pt x="48" y="68"/>
                      <a:pt x="45" y="66"/>
                      <a:pt x="44" y="66"/>
                    </a:cubicBezTo>
                    <a:cubicBezTo>
                      <a:pt x="44" y="65"/>
                      <a:pt x="46" y="66"/>
                      <a:pt x="47" y="66"/>
                    </a:cubicBezTo>
                    <a:cubicBezTo>
                      <a:pt x="47" y="66"/>
                      <a:pt x="47" y="65"/>
                      <a:pt x="47" y="64"/>
                    </a:cubicBezTo>
                    <a:cubicBezTo>
                      <a:pt x="47" y="63"/>
                      <a:pt x="48" y="63"/>
                      <a:pt x="48" y="63"/>
                    </a:cubicBezTo>
                    <a:cubicBezTo>
                      <a:pt x="48" y="62"/>
                      <a:pt x="45" y="60"/>
                      <a:pt x="42" y="58"/>
                    </a:cubicBezTo>
                    <a:cubicBezTo>
                      <a:pt x="40" y="56"/>
                      <a:pt x="40" y="56"/>
                      <a:pt x="39" y="55"/>
                    </a:cubicBezTo>
                    <a:cubicBezTo>
                      <a:pt x="39" y="54"/>
                      <a:pt x="38" y="51"/>
                      <a:pt x="38" y="51"/>
                    </a:cubicBezTo>
                    <a:cubicBezTo>
                      <a:pt x="38" y="51"/>
                      <a:pt x="40" y="48"/>
                      <a:pt x="40" y="48"/>
                    </a:cubicBezTo>
                    <a:cubicBezTo>
                      <a:pt x="40" y="47"/>
                      <a:pt x="40" y="44"/>
                      <a:pt x="40" y="44"/>
                    </a:cubicBezTo>
                    <a:cubicBezTo>
                      <a:pt x="41" y="43"/>
                      <a:pt x="42" y="40"/>
                      <a:pt x="42" y="40"/>
                    </a:cubicBezTo>
                    <a:cubicBezTo>
                      <a:pt x="43" y="39"/>
                      <a:pt x="44" y="38"/>
                      <a:pt x="46" y="37"/>
                    </a:cubicBezTo>
                    <a:cubicBezTo>
                      <a:pt x="47" y="36"/>
                      <a:pt x="48" y="36"/>
                      <a:pt x="48" y="35"/>
                    </a:cubicBezTo>
                    <a:cubicBezTo>
                      <a:pt x="49" y="35"/>
                      <a:pt x="48" y="34"/>
                      <a:pt x="48" y="33"/>
                    </a:cubicBezTo>
                    <a:cubicBezTo>
                      <a:pt x="49" y="32"/>
                      <a:pt x="49" y="32"/>
                      <a:pt x="50" y="31"/>
                    </a:cubicBezTo>
                    <a:cubicBezTo>
                      <a:pt x="51" y="31"/>
                      <a:pt x="50" y="30"/>
                      <a:pt x="50" y="30"/>
                    </a:cubicBezTo>
                    <a:cubicBezTo>
                      <a:pt x="50" y="29"/>
                      <a:pt x="48" y="28"/>
                      <a:pt x="49" y="28"/>
                    </a:cubicBezTo>
                    <a:cubicBezTo>
                      <a:pt x="49" y="27"/>
                      <a:pt x="51" y="29"/>
                      <a:pt x="51" y="29"/>
                    </a:cubicBezTo>
                    <a:cubicBezTo>
                      <a:pt x="52" y="30"/>
                      <a:pt x="53" y="31"/>
                      <a:pt x="53" y="30"/>
                    </a:cubicBezTo>
                    <a:cubicBezTo>
                      <a:pt x="54" y="30"/>
                      <a:pt x="53" y="29"/>
                      <a:pt x="54" y="29"/>
                    </a:cubicBezTo>
                    <a:cubicBezTo>
                      <a:pt x="54" y="28"/>
                      <a:pt x="56" y="28"/>
                      <a:pt x="57" y="28"/>
                    </a:cubicBezTo>
                    <a:cubicBezTo>
                      <a:pt x="57" y="27"/>
                      <a:pt x="57" y="27"/>
                      <a:pt x="57" y="26"/>
                    </a:cubicBezTo>
                    <a:cubicBezTo>
                      <a:pt x="57" y="25"/>
                      <a:pt x="58" y="25"/>
                      <a:pt x="59" y="25"/>
                    </a:cubicBezTo>
                    <a:cubicBezTo>
                      <a:pt x="60" y="25"/>
                      <a:pt x="60" y="23"/>
                      <a:pt x="62" y="23"/>
                    </a:cubicBezTo>
                    <a:cubicBezTo>
                      <a:pt x="62" y="23"/>
                      <a:pt x="63" y="22"/>
                      <a:pt x="63" y="22"/>
                    </a:cubicBezTo>
                    <a:cubicBezTo>
                      <a:pt x="63" y="22"/>
                      <a:pt x="63" y="22"/>
                      <a:pt x="63" y="22"/>
                    </a:cubicBezTo>
                    <a:cubicBezTo>
                      <a:pt x="62" y="21"/>
                      <a:pt x="60" y="21"/>
                      <a:pt x="59" y="21"/>
                    </a:cubicBezTo>
                    <a:cubicBezTo>
                      <a:pt x="58" y="20"/>
                      <a:pt x="58" y="20"/>
                      <a:pt x="58" y="20"/>
                    </a:cubicBezTo>
                    <a:cubicBezTo>
                      <a:pt x="58" y="21"/>
                      <a:pt x="58" y="21"/>
                      <a:pt x="57" y="21"/>
                    </a:cubicBezTo>
                    <a:cubicBezTo>
                      <a:pt x="56" y="21"/>
                      <a:pt x="55" y="20"/>
                      <a:pt x="54" y="19"/>
                    </a:cubicBezTo>
                    <a:cubicBezTo>
                      <a:pt x="53" y="18"/>
                      <a:pt x="53" y="18"/>
                      <a:pt x="53" y="17"/>
                    </a:cubicBezTo>
                    <a:cubicBezTo>
                      <a:pt x="52" y="17"/>
                      <a:pt x="52" y="17"/>
                      <a:pt x="52" y="17"/>
                    </a:cubicBezTo>
                    <a:cubicBezTo>
                      <a:pt x="51" y="17"/>
                      <a:pt x="51" y="17"/>
                      <a:pt x="50" y="17"/>
                    </a:cubicBezTo>
                    <a:cubicBezTo>
                      <a:pt x="48" y="17"/>
                      <a:pt x="48" y="14"/>
                      <a:pt x="48" y="12"/>
                    </a:cubicBezTo>
                    <a:cubicBezTo>
                      <a:pt x="47" y="12"/>
                      <a:pt x="47" y="12"/>
                      <a:pt x="47" y="12"/>
                    </a:cubicBezTo>
                    <a:cubicBezTo>
                      <a:pt x="47" y="12"/>
                      <a:pt x="47" y="12"/>
                      <a:pt x="47" y="12"/>
                    </a:cubicBezTo>
                    <a:cubicBezTo>
                      <a:pt x="47" y="12"/>
                      <a:pt x="48" y="11"/>
                      <a:pt x="49" y="10"/>
                    </a:cubicBezTo>
                    <a:cubicBezTo>
                      <a:pt x="49" y="9"/>
                      <a:pt x="50" y="8"/>
                      <a:pt x="50" y="8"/>
                    </a:cubicBezTo>
                    <a:cubicBezTo>
                      <a:pt x="50" y="8"/>
                      <a:pt x="50" y="7"/>
                      <a:pt x="50" y="7"/>
                    </a:cubicBezTo>
                    <a:cubicBezTo>
                      <a:pt x="50" y="7"/>
                      <a:pt x="49" y="7"/>
                      <a:pt x="49" y="7"/>
                    </a:cubicBezTo>
                    <a:cubicBezTo>
                      <a:pt x="49" y="7"/>
                      <a:pt x="47" y="7"/>
                      <a:pt x="46" y="6"/>
                    </a:cubicBezTo>
                    <a:cubicBezTo>
                      <a:pt x="44" y="6"/>
                      <a:pt x="42" y="6"/>
                      <a:pt x="41" y="6"/>
                    </a:cubicBezTo>
                    <a:cubicBezTo>
                      <a:pt x="39" y="6"/>
                      <a:pt x="38" y="6"/>
                      <a:pt x="38" y="5"/>
                    </a:cubicBezTo>
                    <a:cubicBezTo>
                      <a:pt x="38" y="5"/>
                      <a:pt x="37" y="4"/>
                      <a:pt x="37" y="4"/>
                    </a:cubicBezTo>
                    <a:cubicBezTo>
                      <a:pt x="36" y="4"/>
                      <a:pt x="36" y="3"/>
                      <a:pt x="35" y="2"/>
                    </a:cubicBezTo>
                    <a:cubicBezTo>
                      <a:pt x="35" y="1"/>
                      <a:pt x="35" y="1"/>
                      <a:pt x="35" y="1"/>
                    </a:cubicBezTo>
                    <a:cubicBezTo>
                      <a:pt x="35" y="1"/>
                      <a:pt x="35" y="1"/>
                      <a:pt x="35" y="1"/>
                    </a:cubicBezTo>
                    <a:cubicBezTo>
                      <a:pt x="34" y="0"/>
                      <a:pt x="34" y="1"/>
                      <a:pt x="33" y="2"/>
                    </a:cubicBezTo>
                    <a:cubicBezTo>
                      <a:pt x="33" y="2"/>
                      <a:pt x="33" y="2"/>
                      <a:pt x="32" y="2"/>
                    </a:cubicBezTo>
                    <a:cubicBezTo>
                      <a:pt x="32" y="3"/>
                      <a:pt x="31" y="4"/>
                      <a:pt x="30" y="5"/>
                    </a:cubicBezTo>
                    <a:cubicBezTo>
                      <a:pt x="30" y="5"/>
                      <a:pt x="29" y="6"/>
                      <a:pt x="29" y="6"/>
                    </a:cubicBezTo>
                    <a:cubicBezTo>
                      <a:pt x="29" y="7"/>
                      <a:pt x="28" y="7"/>
                      <a:pt x="27" y="8"/>
                    </a:cubicBezTo>
                    <a:cubicBezTo>
                      <a:pt x="27" y="8"/>
                      <a:pt x="26" y="9"/>
                      <a:pt x="25" y="9"/>
                    </a:cubicBezTo>
                    <a:cubicBezTo>
                      <a:pt x="23" y="10"/>
                      <a:pt x="23" y="9"/>
                      <a:pt x="23" y="9"/>
                    </a:cubicBezTo>
                    <a:cubicBezTo>
                      <a:pt x="23" y="8"/>
                      <a:pt x="23" y="8"/>
                      <a:pt x="23" y="8"/>
                    </a:cubicBezTo>
                    <a:cubicBezTo>
                      <a:pt x="23" y="8"/>
                      <a:pt x="23" y="8"/>
                      <a:pt x="23" y="8"/>
                    </a:cubicBezTo>
                    <a:cubicBezTo>
                      <a:pt x="23" y="8"/>
                      <a:pt x="22" y="8"/>
                      <a:pt x="21" y="9"/>
                    </a:cubicBezTo>
                    <a:cubicBezTo>
                      <a:pt x="21" y="10"/>
                      <a:pt x="20" y="11"/>
                      <a:pt x="20" y="11"/>
                    </a:cubicBezTo>
                    <a:cubicBezTo>
                      <a:pt x="20" y="11"/>
                      <a:pt x="20" y="11"/>
                      <a:pt x="20" y="11"/>
                    </a:cubicBezTo>
                    <a:cubicBezTo>
                      <a:pt x="19" y="11"/>
                      <a:pt x="18" y="10"/>
                      <a:pt x="17" y="9"/>
                    </a:cubicBezTo>
                    <a:cubicBezTo>
                      <a:pt x="16" y="8"/>
                      <a:pt x="16" y="8"/>
                      <a:pt x="16" y="8"/>
                    </a:cubicBezTo>
                    <a:cubicBezTo>
                      <a:pt x="16" y="8"/>
                      <a:pt x="16" y="8"/>
                      <a:pt x="16" y="8"/>
                    </a:cubicBezTo>
                    <a:cubicBezTo>
                      <a:pt x="16" y="9"/>
                      <a:pt x="16" y="9"/>
                      <a:pt x="15" y="10"/>
                    </a:cubicBezTo>
                    <a:cubicBezTo>
                      <a:pt x="14" y="10"/>
                      <a:pt x="13" y="9"/>
                      <a:pt x="13" y="8"/>
                    </a:cubicBezTo>
                    <a:cubicBezTo>
                      <a:pt x="12" y="8"/>
                      <a:pt x="13" y="8"/>
                      <a:pt x="12" y="8"/>
                    </a:cubicBezTo>
                    <a:cubicBezTo>
                      <a:pt x="12" y="8"/>
                      <a:pt x="12" y="9"/>
                      <a:pt x="11" y="10"/>
                    </a:cubicBezTo>
                    <a:cubicBezTo>
                      <a:pt x="11" y="10"/>
                      <a:pt x="10" y="11"/>
                      <a:pt x="10" y="11"/>
                    </a:cubicBezTo>
                    <a:cubicBezTo>
                      <a:pt x="10" y="12"/>
                      <a:pt x="8" y="11"/>
                      <a:pt x="6" y="10"/>
                    </a:cubicBezTo>
                    <a:cubicBezTo>
                      <a:pt x="5" y="9"/>
                      <a:pt x="4" y="8"/>
                      <a:pt x="3" y="8"/>
                    </a:cubicBezTo>
                    <a:cubicBezTo>
                      <a:pt x="3" y="8"/>
                      <a:pt x="2" y="9"/>
                      <a:pt x="1" y="10"/>
                    </a:cubicBezTo>
                    <a:cubicBezTo>
                      <a:pt x="1" y="11"/>
                      <a:pt x="1" y="11"/>
                      <a:pt x="0" y="12"/>
                    </a:cubicBezTo>
                    <a:cubicBezTo>
                      <a:pt x="0" y="12"/>
                      <a:pt x="1" y="12"/>
                      <a:pt x="1" y="13"/>
                    </a:cubicBezTo>
                    <a:cubicBezTo>
                      <a:pt x="1" y="13"/>
                      <a:pt x="1" y="13"/>
                      <a:pt x="1" y="13"/>
                    </a:cubicBezTo>
                    <a:cubicBezTo>
                      <a:pt x="3" y="14"/>
                      <a:pt x="5" y="16"/>
                      <a:pt x="5" y="16"/>
                    </a:cubicBezTo>
                    <a:cubicBezTo>
                      <a:pt x="5" y="17"/>
                      <a:pt x="5" y="17"/>
                      <a:pt x="5" y="17"/>
                    </a:cubicBezTo>
                    <a:cubicBezTo>
                      <a:pt x="5" y="18"/>
                      <a:pt x="5" y="19"/>
                      <a:pt x="5" y="19"/>
                    </a:cubicBezTo>
                    <a:cubicBezTo>
                      <a:pt x="5" y="19"/>
                      <a:pt x="6" y="19"/>
                      <a:pt x="6" y="19"/>
                    </a:cubicBezTo>
                    <a:cubicBezTo>
                      <a:pt x="7" y="18"/>
                      <a:pt x="9" y="18"/>
                      <a:pt x="9" y="19"/>
                    </a:cubicBezTo>
                    <a:cubicBezTo>
                      <a:pt x="9" y="20"/>
                      <a:pt x="9" y="21"/>
                      <a:pt x="9" y="22"/>
                    </a:cubicBezTo>
                    <a:cubicBezTo>
                      <a:pt x="8" y="23"/>
                      <a:pt x="8" y="25"/>
                      <a:pt x="8" y="26"/>
                    </a:cubicBezTo>
                    <a:cubicBezTo>
                      <a:pt x="9" y="26"/>
                      <a:pt x="9" y="27"/>
                      <a:pt x="9" y="28"/>
                    </a:cubicBezTo>
                    <a:cubicBezTo>
                      <a:pt x="10" y="28"/>
                      <a:pt x="10" y="29"/>
                      <a:pt x="11" y="29"/>
                    </a:cubicBezTo>
                    <a:cubicBezTo>
                      <a:pt x="12" y="29"/>
                      <a:pt x="14" y="30"/>
                      <a:pt x="15" y="30"/>
                    </a:cubicBezTo>
                    <a:cubicBezTo>
                      <a:pt x="16" y="30"/>
                      <a:pt x="17" y="30"/>
                      <a:pt x="17" y="30"/>
                    </a:cubicBezTo>
                    <a:cubicBezTo>
                      <a:pt x="17" y="30"/>
                      <a:pt x="18" y="30"/>
                      <a:pt x="18" y="29"/>
                    </a:cubicBezTo>
                    <a:cubicBezTo>
                      <a:pt x="19" y="28"/>
                      <a:pt x="20" y="27"/>
                      <a:pt x="21" y="28"/>
                    </a:cubicBezTo>
                    <a:cubicBezTo>
                      <a:pt x="22" y="28"/>
                      <a:pt x="23" y="29"/>
                      <a:pt x="25" y="30"/>
                    </a:cubicBezTo>
                    <a:cubicBezTo>
                      <a:pt x="26" y="31"/>
                      <a:pt x="28" y="31"/>
                      <a:pt x="27" y="32"/>
                    </a:cubicBezTo>
                    <a:cubicBezTo>
                      <a:pt x="27" y="32"/>
                      <a:pt x="27" y="33"/>
                      <a:pt x="26" y="33"/>
                    </a:cubicBezTo>
                    <a:cubicBezTo>
                      <a:pt x="25" y="34"/>
                      <a:pt x="25" y="34"/>
                      <a:pt x="25" y="34"/>
                    </a:cubicBezTo>
                    <a:cubicBezTo>
                      <a:pt x="25" y="34"/>
                      <a:pt x="26" y="34"/>
                      <a:pt x="27" y="35"/>
                    </a:cubicBezTo>
                    <a:cubicBezTo>
                      <a:pt x="28" y="35"/>
                      <a:pt x="29" y="35"/>
                      <a:pt x="29" y="35"/>
                    </a:cubicBezTo>
                    <a:cubicBezTo>
                      <a:pt x="29" y="36"/>
                      <a:pt x="30" y="37"/>
                      <a:pt x="30" y="38"/>
                    </a:cubicBezTo>
                    <a:cubicBezTo>
                      <a:pt x="31" y="38"/>
                      <a:pt x="31" y="39"/>
                      <a:pt x="31" y="39"/>
                    </a:cubicBezTo>
                    <a:cubicBezTo>
                      <a:pt x="31" y="40"/>
                      <a:pt x="30" y="41"/>
                      <a:pt x="29" y="42"/>
                    </a:cubicBezTo>
                    <a:cubicBezTo>
                      <a:pt x="29" y="42"/>
                      <a:pt x="28" y="43"/>
                      <a:pt x="28" y="44"/>
                    </a:cubicBezTo>
                    <a:cubicBezTo>
                      <a:pt x="27" y="44"/>
                      <a:pt x="25" y="44"/>
                      <a:pt x="23" y="44"/>
                    </a:cubicBezTo>
                    <a:cubicBezTo>
                      <a:pt x="22" y="44"/>
                      <a:pt x="21" y="44"/>
                      <a:pt x="21" y="44"/>
                    </a:cubicBezTo>
                    <a:cubicBezTo>
                      <a:pt x="21" y="44"/>
                      <a:pt x="21" y="44"/>
                      <a:pt x="21" y="45"/>
                    </a:cubicBezTo>
                    <a:cubicBezTo>
                      <a:pt x="21" y="46"/>
                      <a:pt x="21" y="46"/>
                      <a:pt x="21" y="47"/>
                    </a:cubicBezTo>
                    <a:cubicBezTo>
                      <a:pt x="21" y="47"/>
                      <a:pt x="21" y="47"/>
                      <a:pt x="20" y="48"/>
                    </a:cubicBezTo>
                    <a:cubicBezTo>
                      <a:pt x="20" y="48"/>
                      <a:pt x="19" y="48"/>
                      <a:pt x="19" y="48"/>
                    </a:cubicBezTo>
                    <a:cubicBezTo>
                      <a:pt x="19" y="48"/>
                      <a:pt x="23" y="50"/>
                      <a:pt x="26" y="51"/>
                    </a:cubicBezTo>
                    <a:cubicBezTo>
                      <a:pt x="30" y="53"/>
                      <a:pt x="34" y="55"/>
                      <a:pt x="34" y="55"/>
                    </a:cubicBezTo>
                    <a:cubicBezTo>
                      <a:pt x="33" y="56"/>
                      <a:pt x="33" y="56"/>
                      <a:pt x="33" y="56"/>
                    </a:cubicBezTo>
                    <a:cubicBezTo>
                      <a:pt x="33" y="56"/>
                      <a:pt x="33" y="56"/>
                      <a:pt x="32" y="56"/>
                    </a:cubicBezTo>
                    <a:cubicBezTo>
                      <a:pt x="32" y="56"/>
                      <a:pt x="32" y="56"/>
                      <a:pt x="33" y="57"/>
                    </a:cubicBezTo>
                    <a:cubicBezTo>
                      <a:pt x="33" y="58"/>
                      <a:pt x="35" y="59"/>
                      <a:pt x="36" y="61"/>
                    </a:cubicBezTo>
                    <a:cubicBezTo>
                      <a:pt x="37" y="61"/>
                      <a:pt x="38" y="62"/>
                      <a:pt x="38" y="62"/>
                    </a:cubicBezTo>
                    <a:cubicBezTo>
                      <a:pt x="38" y="62"/>
                      <a:pt x="38" y="63"/>
                      <a:pt x="39" y="64"/>
                    </a:cubicBezTo>
                    <a:cubicBezTo>
                      <a:pt x="39" y="65"/>
                      <a:pt x="39" y="65"/>
                      <a:pt x="39" y="66"/>
                    </a:cubicBezTo>
                    <a:cubicBezTo>
                      <a:pt x="40" y="66"/>
                      <a:pt x="40" y="66"/>
                      <a:pt x="41" y="67"/>
                    </a:cubicBezTo>
                    <a:cubicBezTo>
                      <a:pt x="41" y="67"/>
                      <a:pt x="41" y="67"/>
                      <a:pt x="41" y="67"/>
                    </a:cubicBezTo>
                    <a:cubicBezTo>
                      <a:pt x="43" y="68"/>
                      <a:pt x="45" y="69"/>
                      <a:pt x="46" y="70"/>
                    </a:cubicBezTo>
                    <a:cubicBezTo>
                      <a:pt x="47" y="71"/>
                      <a:pt x="47" y="72"/>
                      <a:pt x="47" y="72"/>
                    </a:cubicBezTo>
                    <a:cubicBezTo>
                      <a:pt x="47" y="73"/>
                      <a:pt x="47" y="73"/>
                      <a:pt x="47" y="73"/>
                    </a:cubicBezTo>
                    <a:cubicBezTo>
                      <a:pt x="47" y="73"/>
                      <a:pt x="47" y="73"/>
                      <a:pt x="48" y="74"/>
                    </a:cubicBezTo>
                    <a:cubicBezTo>
                      <a:pt x="48" y="74"/>
                      <a:pt x="49" y="74"/>
                      <a:pt x="49" y="75"/>
                    </a:cubicBezTo>
                    <a:cubicBezTo>
                      <a:pt x="49" y="76"/>
                      <a:pt x="49" y="76"/>
                      <a:pt x="49" y="77"/>
                    </a:cubicBezTo>
                    <a:cubicBezTo>
                      <a:pt x="49" y="78"/>
                      <a:pt x="50" y="78"/>
                      <a:pt x="50" y="78"/>
                    </a:cubicBezTo>
                    <a:cubicBezTo>
                      <a:pt x="50" y="78"/>
                      <a:pt x="50" y="78"/>
                      <a:pt x="51" y="78"/>
                    </a:cubicBezTo>
                    <a:cubicBezTo>
                      <a:pt x="51" y="79"/>
                      <a:pt x="52" y="79"/>
                      <a:pt x="53" y="79"/>
                    </a:cubicBezTo>
                    <a:cubicBezTo>
                      <a:pt x="53" y="80"/>
                      <a:pt x="53" y="80"/>
                      <a:pt x="53" y="80"/>
                    </a:cubicBezTo>
                    <a:cubicBezTo>
                      <a:pt x="53" y="81"/>
                      <a:pt x="54" y="82"/>
                      <a:pt x="54" y="82"/>
                    </a:cubicBezTo>
                    <a:cubicBezTo>
                      <a:pt x="54" y="82"/>
                      <a:pt x="54" y="82"/>
                      <a:pt x="54" y="82"/>
                    </a:cubicBezTo>
                    <a:cubicBezTo>
                      <a:pt x="54" y="82"/>
                      <a:pt x="55" y="82"/>
                      <a:pt x="55" y="82"/>
                    </a:cubicBezTo>
                    <a:cubicBezTo>
                      <a:pt x="57" y="83"/>
                      <a:pt x="58" y="84"/>
                      <a:pt x="58" y="85"/>
                    </a:cubicBezTo>
                    <a:cubicBezTo>
                      <a:pt x="58" y="85"/>
                      <a:pt x="58" y="85"/>
                      <a:pt x="57" y="86"/>
                    </a:cubicBezTo>
                    <a:cubicBezTo>
                      <a:pt x="57" y="86"/>
                      <a:pt x="56" y="87"/>
                      <a:pt x="56" y="87"/>
                    </a:cubicBezTo>
                    <a:cubicBezTo>
                      <a:pt x="56" y="88"/>
                      <a:pt x="57" y="88"/>
                      <a:pt x="58" y="89"/>
                    </a:cubicBezTo>
                    <a:cubicBezTo>
                      <a:pt x="59" y="90"/>
                      <a:pt x="60" y="92"/>
                      <a:pt x="61" y="93"/>
                    </a:cubicBezTo>
                    <a:cubicBezTo>
                      <a:pt x="61" y="94"/>
                      <a:pt x="60" y="94"/>
                      <a:pt x="60" y="95"/>
                    </a:cubicBezTo>
                    <a:cubicBezTo>
                      <a:pt x="59" y="96"/>
                      <a:pt x="59" y="96"/>
                      <a:pt x="59" y="97"/>
                    </a:cubicBezTo>
                    <a:cubicBezTo>
                      <a:pt x="59" y="98"/>
                      <a:pt x="59" y="98"/>
                      <a:pt x="59" y="99"/>
                    </a:cubicBezTo>
                    <a:cubicBezTo>
                      <a:pt x="60" y="99"/>
                      <a:pt x="60" y="100"/>
                      <a:pt x="59" y="101"/>
                    </a:cubicBezTo>
                    <a:cubicBezTo>
                      <a:pt x="59" y="101"/>
                      <a:pt x="59" y="101"/>
                      <a:pt x="59" y="102"/>
                    </a:cubicBezTo>
                    <a:cubicBezTo>
                      <a:pt x="59" y="102"/>
                      <a:pt x="59" y="102"/>
                      <a:pt x="59" y="102"/>
                    </a:cubicBezTo>
                    <a:cubicBezTo>
                      <a:pt x="59" y="103"/>
                      <a:pt x="57" y="106"/>
                      <a:pt x="58" y="106"/>
                    </a:cubicBezTo>
                    <a:cubicBezTo>
                      <a:pt x="58" y="107"/>
                      <a:pt x="58" y="108"/>
                      <a:pt x="59" y="109"/>
                    </a:cubicBezTo>
                    <a:cubicBezTo>
                      <a:pt x="59" y="109"/>
                      <a:pt x="59" y="110"/>
                      <a:pt x="59" y="110"/>
                    </a:cubicBezTo>
                    <a:cubicBezTo>
                      <a:pt x="59" y="111"/>
                      <a:pt x="59" y="111"/>
                      <a:pt x="60" y="112"/>
                    </a:cubicBezTo>
                    <a:cubicBezTo>
                      <a:pt x="60" y="113"/>
                      <a:pt x="61" y="113"/>
                      <a:pt x="61" y="114"/>
                    </a:cubicBezTo>
                    <a:cubicBezTo>
                      <a:pt x="61" y="115"/>
                      <a:pt x="60" y="116"/>
                      <a:pt x="58" y="117"/>
                    </a:cubicBezTo>
                    <a:cubicBezTo>
                      <a:pt x="57" y="118"/>
                      <a:pt x="56" y="120"/>
                      <a:pt x="56" y="120"/>
                    </a:cubicBezTo>
                    <a:cubicBezTo>
                      <a:pt x="56" y="121"/>
                      <a:pt x="56" y="121"/>
                      <a:pt x="56" y="121"/>
                    </a:cubicBezTo>
                    <a:cubicBezTo>
                      <a:pt x="56" y="123"/>
                      <a:pt x="56" y="125"/>
                      <a:pt x="55" y="126"/>
                    </a:cubicBezTo>
                    <a:cubicBezTo>
                      <a:pt x="55" y="128"/>
                      <a:pt x="54" y="128"/>
                      <a:pt x="53" y="129"/>
                    </a:cubicBezTo>
                    <a:cubicBezTo>
                      <a:pt x="53" y="129"/>
                      <a:pt x="52" y="130"/>
                      <a:pt x="51" y="130"/>
                    </a:cubicBezTo>
                    <a:cubicBezTo>
                      <a:pt x="50" y="130"/>
                      <a:pt x="50" y="130"/>
                      <a:pt x="50" y="130"/>
                    </a:cubicBezTo>
                    <a:cubicBezTo>
                      <a:pt x="50" y="130"/>
                      <a:pt x="50" y="130"/>
                      <a:pt x="50" y="130"/>
                    </a:cubicBezTo>
                    <a:cubicBezTo>
                      <a:pt x="48" y="130"/>
                      <a:pt x="47" y="131"/>
                      <a:pt x="47" y="131"/>
                    </a:cubicBezTo>
                    <a:cubicBezTo>
                      <a:pt x="47" y="131"/>
                      <a:pt x="47" y="132"/>
                      <a:pt x="47" y="133"/>
                    </a:cubicBezTo>
                    <a:cubicBezTo>
                      <a:pt x="47" y="133"/>
                      <a:pt x="47" y="134"/>
                      <a:pt x="47" y="134"/>
                    </a:cubicBezTo>
                    <a:cubicBezTo>
                      <a:pt x="47" y="135"/>
                      <a:pt x="46" y="135"/>
                      <a:pt x="45" y="134"/>
                    </a:cubicBezTo>
                    <a:cubicBezTo>
                      <a:pt x="45" y="134"/>
                      <a:pt x="45" y="134"/>
                      <a:pt x="45" y="134"/>
                    </a:cubicBezTo>
                    <a:cubicBezTo>
                      <a:pt x="45" y="134"/>
                      <a:pt x="45" y="134"/>
                      <a:pt x="45" y="134"/>
                    </a:cubicBezTo>
                    <a:cubicBezTo>
                      <a:pt x="44" y="134"/>
                      <a:pt x="43" y="133"/>
                      <a:pt x="43" y="133"/>
                    </a:cubicBezTo>
                    <a:cubicBezTo>
                      <a:pt x="42" y="134"/>
                      <a:pt x="42" y="134"/>
                      <a:pt x="41" y="135"/>
                    </a:cubicBezTo>
                    <a:cubicBezTo>
                      <a:pt x="41" y="135"/>
                      <a:pt x="41" y="135"/>
                      <a:pt x="41" y="135"/>
                    </a:cubicBezTo>
                    <a:cubicBezTo>
                      <a:pt x="41" y="136"/>
                      <a:pt x="41" y="136"/>
                      <a:pt x="42" y="137"/>
                    </a:cubicBezTo>
                    <a:cubicBezTo>
                      <a:pt x="44" y="139"/>
                      <a:pt x="46" y="141"/>
                      <a:pt x="45" y="142"/>
                    </a:cubicBezTo>
                    <a:cubicBezTo>
                      <a:pt x="45" y="142"/>
                      <a:pt x="45" y="142"/>
                      <a:pt x="45" y="142"/>
                    </a:cubicBezTo>
                    <a:cubicBezTo>
                      <a:pt x="44" y="143"/>
                      <a:pt x="44" y="144"/>
                      <a:pt x="43" y="143"/>
                    </a:cubicBezTo>
                    <a:cubicBezTo>
                      <a:pt x="42" y="143"/>
                      <a:pt x="42" y="143"/>
                      <a:pt x="42" y="142"/>
                    </a:cubicBezTo>
                    <a:cubicBezTo>
                      <a:pt x="41" y="142"/>
                      <a:pt x="40" y="142"/>
                      <a:pt x="40" y="142"/>
                    </a:cubicBezTo>
                    <a:cubicBezTo>
                      <a:pt x="39" y="142"/>
                      <a:pt x="39" y="142"/>
                      <a:pt x="38" y="142"/>
                    </a:cubicBezTo>
                    <a:cubicBezTo>
                      <a:pt x="38" y="143"/>
                      <a:pt x="37" y="143"/>
                      <a:pt x="35" y="143"/>
                    </a:cubicBezTo>
                    <a:cubicBezTo>
                      <a:pt x="34" y="142"/>
                      <a:pt x="33" y="142"/>
                      <a:pt x="33" y="142"/>
                    </a:cubicBezTo>
                    <a:cubicBezTo>
                      <a:pt x="32" y="142"/>
                      <a:pt x="32" y="142"/>
                      <a:pt x="32" y="142"/>
                    </a:cubicBezTo>
                    <a:cubicBezTo>
                      <a:pt x="31" y="142"/>
                      <a:pt x="31" y="142"/>
                      <a:pt x="31" y="143"/>
                    </a:cubicBezTo>
                    <a:cubicBezTo>
                      <a:pt x="31" y="143"/>
                      <a:pt x="31" y="143"/>
                      <a:pt x="31" y="143"/>
                    </a:cubicBezTo>
                    <a:cubicBezTo>
                      <a:pt x="31" y="143"/>
                      <a:pt x="31" y="144"/>
                      <a:pt x="30" y="144"/>
                    </a:cubicBezTo>
                    <a:cubicBezTo>
                      <a:pt x="29" y="145"/>
                      <a:pt x="28" y="145"/>
                      <a:pt x="27" y="146"/>
                    </a:cubicBezTo>
                    <a:cubicBezTo>
                      <a:pt x="27" y="146"/>
                      <a:pt x="26" y="146"/>
                      <a:pt x="26" y="146"/>
                    </a:cubicBezTo>
                    <a:cubicBezTo>
                      <a:pt x="26" y="146"/>
                      <a:pt x="25" y="147"/>
                      <a:pt x="25" y="147"/>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34" name="Freeform 660"/>
              <p:cNvSpPr>
                <a:spLocks/>
              </p:cNvSpPr>
              <p:nvPr/>
            </p:nvSpPr>
            <p:spPr bwMode="auto">
              <a:xfrm>
                <a:off x="7035800" y="3557588"/>
                <a:ext cx="61913" cy="53975"/>
              </a:xfrm>
              <a:custGeom>
                <a:avLst/>
                <a:gdLst>
                  <a:gd name="T0" fmla="*/ 4 w 27"/>
                  <a:gd name="T1" fmla="*/ 8 h 24"/>
                  <a:gd name="T2" fmla="*/ 1 w 27"/>
                  <a:gd name="T3" fmla="*/ 11 h 24"/>
                  <a:gd name="T4" fmla="*/ 1 w 27"/>
                  <a:gd name="T5" fmla="*/ 16 h 24"/>
                  <a:gd name="T6" fmla="*/ 1 w 27"/>
                  <a:gd name="T7" fmla="*/ 20 h 24"/>
                  <a:gd name="T8" fmla="*/ 6 w 27"/>
                  <a:gd name="T9" fmla="*/ 21 h 24"/>
                  <a:gd name="T10" fmla="*/ 11 w 27"/>
                  <a:gd name="T11" fmla="*/ 23 h 24"/>
                  <a:gd name="T12" fmla="*/ 13 w 27"/>
                  <a:gd name="T13" fmla="*/ 21 h 24"/>
                  <a:gd name="T14" fmla="*/ 18 w 27"/>
                  <a:gd name="T15" fmla="*/ 18 h 24"/>
                  <a:gd name="T16" fmla="*/ 21 w 27"/>
                  <a:gd name="T17" fmla="*/ 16 h 24"/>
                  <a:gd name="T18" fmla="*/ 22 w 27"/>
                  <a:gd name="T19" fmla="*/ 10 h 24"/>
                  <a:gd name="T20" fmla="*/ 24 w 27"/>
                  <a:gd name="T21" fmla="*/ 7 h 24"/>
                  <a:gd name="T22" fmla="*/ 27 w 27"/>
                  <a:gd name="T23" fmla="*/ 7 h 24"/>
                  <a:gd name="T24" fmla="*/ 25 w 27"/>
                  <a:gd name="T25" fmla="*/ 2 h 24"/>
                  <a:gd name="T26" fmla="*/ 23 w 27"/>
                  <a:gd name="T27" fmla="*/ 1 h 24"/>
                  <a:gd name="T28" fmla="*/ 22 w 27"/>
                  <a:gd name="T29" fmla="*/ 4 h 24"/>
                  <a:gd name="T30" fmla="*/ 17 w 27"/>
                  <a:gd name="T31" fmla="*/ 2 h 24"/>
                  <a:gd name="T32" fmla="*/ 15 w 27"/>
                  <a:gd name="T33" fmla="*/ 4 h 24"/>
                  <a:gd name="T34" fmla="*/ 12 w 27"/>
                  <a:gd name="T35" fmla="*/ 2 h 24"/>
                  <a:gd name="T36" fmla="*/ 11 w 27"/>
                  <a:gd name="T37" fmla="*/ 4 h 24"/>
                  <a:gd name="T38" fmla="*/ 7 w 27"/>
                  <a:gd name="T39" fmla="*/ 3 h 24"/>
                  <a:gd name="T40" fmla="*/ 7 w 27"/>
                  <a:gd name="T41" fmla="*/ 7 h 24"/>
                  <a:gd name="T42" fmla="*/ 4 w 27"/>
                  <a:gd name="T4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24">
                    <a:moveTo>
                      <a:pt x="4" y="8"/>
                    </a:moveTo>
                    <a:cubicBezTo>
                      <a:pt x="2" y="9"/>
                      <a:pt x="1" y="9"/>
                      <a:pt x="1" y="11"/>
                    </a:cubicBezTo>
                    <a:cubicBezTo>
                      <a:pt x="0" y="12"/>
                      <a:pt x="2" y="14"/>
                      <a:pt x="1" y="16"/>
                    </a:cubicBezTo>
                    <a:cubicBezTo>
                      <a:pt x="1" y="18"/>
                      <a:pt x="0" y="19"/>
                      <a:pt x="1" y="20"/>
                    </a:cubicBezTo>
                    <a:cubicBezTo>
                      <a:pt x="2" y="20"/>
                      <a:pt x="4" y="20"/>
                      <a:pt x="6" y="21"/>
                    </a:cubicBezTo>
                    <a:cubicBezTo>
                      <a:pt x="8" y="23"/>
                      <a:pt x="9" y="24"/>
                      <a:pt x="11" y="23"/>
                    </a:cubicBezTo>
                    <a:cubicBezTo>
                      <a:pt x="12" y="23"/>
                      <a:pt x="11" y="22"/>
                      <a:pt x="13" y="21"/>
                    </a:cubicBezTo>
                    <a:cubicBezTo>
                      <a:pt x="15" y="20"/>
                      <a:pt x="17" y="19"/>
                      <a:pt x="18" y="18"/>
                    </a:cubicBezTo>
                    <a:cubicBezTo>
                      <a:pt x="20" y="17"/>
                      <a:pt x="20" y="18"/>
                      <a:pt x="21" y="16"/>
                    </a:cubicBezTo>
                    <a:cubicBezTo>
                      <a:pt x="21" y="14"/>
                      <a:pt x="21" y="11"/>
                      <a:pt x="22" y="10"/>
                    </a:cubicBezTo>
                    <a:cubicBezTo>
                      <a:pt x="23" y="9"/>
                      <a:pt x="23" y="7"/>
                      <a:pt x="24" y="7"/>
                    </a:cubicBezTo>
                    <a:cubicBezTo>
                      <a:pt x="25" y="7"/>
                      <a:pt x="27" y="8"/>
                      <a:pt x="27" y="7"/>
                    </a:cubicBezTo>
                    <a:cubicBezTo>
                      <a:pt x="27" y="5"/>
                      <a:pt x="26" y="3"/>
                      <a:pt x="25" y="2"/>
                    </a:cubicBezTo>
                    <a:cubicBezTo>
                      <a:pt x="24" y="2"/>
                      <a:pt x="23" y="0"/>
                      <a:pt x="23" y="1"/>
                    </a:cubicBezTo>
                    <a:cubicBezTo>
                      <a:pt x="22" y="2"/>
                      <a:pt x="23" y="4"/>
                      <a:pt x="22" y="4"/>
                    </a:cubicBezTo>
                    <a:cubicBezTo>
                      <a:pt x="21" y="3"/>
                      <a:pt x="18" y="1"/>
                      <a:pt x="17" y="2"/>
                    </a:cubicBezTo>
                    <a:cubicBezTo>
                      <a:pt x="17" y="3"/>
                      <a:pt x="17" y="5"/>
                      <a:pt x="15" y="4"/>
                    </a:cubicBezTo>
                    <a:cubicBezTo>
                      <a:pt x="13" y="3"/>
                      <a:pt x="13" y="1"/>
                      <a:pt x="12" y="2"/>
                    </a:cubicBezTo>
                    <a:cubicBezTo>
                      <a:pt x="11" y="4"/>
                      <a:pt x="13" y="5"/>
                      <a:pt x="11" y="4"/>
                    </a:cubicBezTo>
                    <a:cubicBezTo>
                      <a:pt x="8" y="3"/>
                      <a:pt x="7" y="2"/>
                      <a:pt x="7" y="3"/>
                    </a:cubicBezTo>
                    <a:cubicBezTo>
                      <a:pt x="7" y="5"/>
                      <a:pt x="8" y="6"/>
                      <a:pt x="7" y="7"/>
                    </a:cubicBezTo>
                    <a:cubicBezTo>
                      <a:pt x="6" y="7"/>
                      <a:pt x="5" y="8"/>
                      <a:pt x="4" y="8"/>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35" name="Freeform 661"/>
              <p:cNvSpPr>
                <a:spLocks/>
              </p:cNvSpPr>
              <p:nvPr/>
            </p:nvSpPr>
            <p:spPr bwMode="auto">
              <a:xfrm>
                <a:off x="7326312" y="3422650"/>
                <a:ext cx="47625" cy="90488"/>
              </a:xfrm>
              <a:custGeom>
                <a:avLst/>
                <a:gdLst>
                  <a:gd name="T0" fmla="*/ 12 w 21"/>
                  <a:gd name="T1" fmla="*/ 2 h 39"/>
                  <a:gd name="T2" fmla="*/ 16 w 21"/>
                  <a:gd name="T3" fmla="*/ 0 h 39"/>
                  <a:gd name="T4" fmla="*/ 20 w 21"/>
                  <a:gd name="T5" fmla="*/ 2 h 39"/>
                  <a:gd name="T6" fmla="*/ 20 w 21"/>
                  <a:gd name="T7" fmla="*/ 5 h 39"/>
                  <a:gd name="T8" fmla="*/ 19 w 21"/>
                  <a:gd name="T9" fmla="*/ 11 h 39"/>
                  <a:gd name="T10" fmla="*/ 16 w 21"/>
                  <a:gd name="T11" fmla="*/ 17 h 39"/>
                  <a:gd name="T12" fmla="*/ 14 w 21"/>
                  <a:gd name="T13" fmla="*/ 25 h 39"/>
                  <a:gd name="T14" fmla="*/ 10 w 21"/>
                  <a:gd name="T15" fmla="*/ 31 h 39"/>
                  <a:gd name="T16" fmla="*/ 9 w 21"/>
                  <a:gd name="T17" fmla="*/ 38 h 39"/>
                  <a:gd name="T18" fmla="*/ 6 w 21"/>
                  <a:gd name="T19" fmla="*/ 33 h 39"/>
                  <a:gd name="T20" fmla="*/ 2 w 21"/>
                  <a:gd name="T21" fmla="*/ 30 h 39"/>
                  <a:gd name="T22" fmla="*/ 1 w 21"/>
                  <a:gd name="T23" fmla="*/ 25 h 39"/>
                  <a:gd name="T24" fmla="*/ 1 w 21"/>
                  <a:gd name="T25" fmla="*/ 20 h 39"/>
                  <a:gd name="T26" fmla="*/ 2 w 21"/>
                  <a:gd name="T27" fmla="*/ 15 h 39"/>
                  <a:gd name="T28" fmla="*/ 6 w 21"/>
                  <a:gd name="T29" fmla="*/ 11 h 39"/>
                  <a:gd name="T30" fmla="*/ 9 w 21"/>
                  <a:gd name="T31" fmla="*/ 5 h 39"/>
                  <a:gd name="T32" fmla="*/ 12 w 21"/>
                  <a:gd name="T33"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39">
                    <a:moveTo>
                      <a:pt x="12" y="2"/>
                    </a:moveTo>
                    <a:cubicBezTo>
                      <a:pt x="14" y="1"/>
                      <a:pt x="14" y="0"/>
                      <a:pt x="16" y="0"/>
                    </a:cubicBezTo>
                    <a:cubicBezTo>
                      <a:pt x="17" y="0"/>
                      <a:pt x="20" y="1"/>
                      <a:pt x="20" y="2"/>
                    </a:cubicBezTo>
                    <a:cubicBezTo>
                      <a:pt x="21" y="2"/>
                      <a:pt x="21" y="3"/>
                      <a:pt x="20" y="5"/>
                    </a:cubicBezTo>
                    <a:cubicBezTo>
                      <a:pt x="19" y="7"/>
                      <a:pt x="19" y="9"/>
                      <a:pt x="19" y="11"/>
                    </a:cubicBezTo>
                    <a:cubicBezTo>
                      <a:pt x="19" y="13"/>
                      <a:pt x="17" y="14"/>
                      <a:pt x="16" y="17"/>
                    </a:cubicBezTo>
                    <a:cubicBezTo>
                      <a:pt x="15" y="20"/>
                      <a:pt x="15" y="23"/>
                      <a:pt x="14" y="25"/>
                    </a:cubicBezTo>
                    <a:cubicBezTo>
                      <a:pt x="13" y="27"/>
                      <a:pt x="10" y="29"/>
                      <a:pt x="10" y="31"/>
                    </a:cubicBezTo>
                    <a:cubicBezTo>
                      <a:pt x="9" y="33"/>
                      <a:pt x="10" y="36"/>
                      <a:pt x="9" y="38"/>
                    </a:cubicBezTo>
                    <a:cubicBezTo>
                      <a:pt x="7" y="39"/>
                      <a:pt x="7" y="35"/>
                      <a:pt x="6" y="33"/>
                    </a:cubicBezTo>
                    <a:cubicBezTo>
                      <a:pt x="5" y="31"/>
                      <a:pt x="3" y="33"/>
                      <a:pt x="2" y="30"/>
                    </a:cubicBezTo>
                    <a:cubicBezTo>
                      <a:pt x="1" y="28"/>
                      <a:pt x="2" y="26"/>
                      <a:pt x="1" y="25"/>
                    </a:cubicBezTo>
                    <a:cubicBezTo>
                      <a:pt x="0" y="23"/>
                      <a:pt x="1" y="23"/>
                      <a:pt x="1" y="20"/>
                    </a:cubicBezTo>
                    <a:cubicBezTo>
                      <a:pt x="2" y="18"/>
                      <a:pt x="1" y="18"/>
                      <a:pt x="2" y="15"/>
                    </a:cubicBezTo>
                    <a:cubicBezTo>
                      <a:pt x="4" y="13"/>
                      <a:pt x="5" y="14"/>
                      <a:pt x="6" y="11"/>
                    </a:cubicBezTo>
                    <a:cubicBezTo>
                      <a:pt x="7" y="8"/>
                      <a:pt x="8" y="6"/>
                      <a:pt x="9" y="5"/>
                    </a:cubicBezTo>
                    <a:cubicBezTo>
                      <a:pt x="10" y="4"/>
                      <a:pt x="10" y="3"/>
                      <a:pt x="12"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36" name="Freeform 662"/>
              <p:cNvSpPr>
                <a:spLocks/>
              </p:cNvSpPr>
              <p:nvPr/>
            </p:nvSpPr>
            <p:spPr bwMode="auto">
              <a:xfrm>
                <a:off x="7432675" y="2911475"/>
                <a:ext cx="163513" cy="158750"/>
              </a:xfrm>
              <a:custGeom>
                <a:avLst/>
                <a:gdLst>
                  <a:gd name="T0" fmla="*/ 2 w 71"/>
                  <a:gd name="T1" fmla="*/ 41 h 69"/>
                  <a:gd name="T2" fmla="*/ 6 w 71"/>
                  <a:gd name="T3" fmla="*/ 42 h 69"/>
                  <a:gd name="T4" fmla="*/ 14 w 71"/>
                  <a:gd name="T5" fmla="*/ 45 h 69"/>
                  <a:gd name="T6" fmla="*/ 12 w 71"/>
                  <a:gd name="T7" fmla="*/ 53 h 69"/>
                  <a:gd name="T8" fmla="*/ 15 w 71"/>
                  <a:gd name="T9" fmla="*/ 56 h 69"/>
                  <a:gd name="T10" fmla="*/ 13 w 71"/>
                  <a:gd name="T11" fmla="*/ 57 h 69"/>
                  <a:gd name="T12" fmla="*/ 9 w 71"/>
                  <a:gd name="T13" fmla="*/ 61 h 69"/>
                  <a:gd name="T14" fmla="*/ 7 w 71"/>
                  <a:gd name="T15" fmla="*/ 64 h 69"/>
                  <a:gd name="T16" fmla="*/ 11 w 71"/>
                  <a:gd name="T17" fmla="*/ 67 h 69"/>
                  <a:gd name="T18" fmla="*/ 16 w 71"/>
                  <a:gd name="T19" fmla="*/ 66 h 69"/>
                  <a:gd name="T20" fmla="*/ 21 w 71"/>
                  <a:gd name="T21" fmla="*/ 68 h 69"/>
                  <a:gd name="T22" fmla="*/ 26 w 71"/>
                  <a:gd name="T23" fmla="*/ 67 h 69"/>
                  <a:gd name="T24" fmla="*/ 36 w 71"/>
                  <a:gd name="T25" fmla="*/ 61 h 69"/>
                  <a:gd name="T26" fmla="*/ 46 w 71"/>
                  <a:gd name="T27" fmla="*/ 57 h 69"/>
                  <a:gd name="T28" fmla="*/ 39 w 71"/>
                  <a:gd name="T29" fmla="*/ 51 h 69"/>
                  <a:gd name="T30" fmla="*/ 35 w 71"/>
                  <a:gd name="T31" fmla="*/ 48 h 69"/>
                  <a:gd name="T32" fmla="*/ 38 w 71"/>
                  <a:gd name="T33" fmla="*/ 42 h 69"/>
                  <a:gd name="T34" fmla="*/ 60 w 71"/>
                  <a:gd name="T35" fmla="*/ 29 h 69"/>
                  <a:gd name="T36" fmla="*/ 62 w 71"/>
                  <a:gd name="T37" fmla="*/ 18 h 69"/>
                  <a:gd name="T38" fmla="*/ 68 w 71"/>
                  <a:gd name="T39" fmla="*/ 10 h 69"/>
                  <a:gd name="T40" fmla="*/ 70 w 71"/>
                  <a:gd name="T41" fmla="*/ 7 h 69"/>
                  <a:gd name="T42" fmla="*/ 67 w 71"/>
                  <a:gd name="T43" fmla="*/ 4 h 69"/>
                  <a:gd name="T44" fmla="*/ 67 w 71"/>
                  <a:gd name="T45" fmla="*/ 2 h 69"/>
                  <a:gd name="T46" fmla="*/ 67 w 71"/>
                  <a:gd name="T47" fmla="*/ 1 h 69"/>
                  <a:gd name="T48" fmla="*/ 64 w 71"/>
                  <a:gd name="T49" fmla="*/ 0 h 69"/>
                  <a:gd name="T50" fmla="*/ 62 w 71"/>
                  <a:gd name="T51" fmla="*/ 3 h 69"/>
                  <a:gd name="T52" fmla="*/ 58 w 71"/>
                  <a:gd name="T53" fmla="*/ 7 h 69"/>
                  <a:gd name="T54" fmla="*/ 55 w 71"/>
                  <a:gd name="T55" fmla="*/ 9 h 69"/>
                  <a:gd name="T56" fmla="*/ 53 w 71"/>
                  <a:gd name="T57" fmla="*/ 12 h 69"/>
                  <a:gd name="T58" fmla="*/ 43 w 71"/>
                  <a:gd name="T59" fmla="*/ 13 h 69"/>
                  <a:gd name="T60" fmla="*/ 45 w 71"/>
                  <a:gd name="T61" fmla="*/ 17 h 69"/>
                  <a:gd name="T62" fmla="*/ 45 w 71"/>
                  <a:gd name="T63" fmla="*/ 21 h 69"/>
                  <a:gd name="T64" fmla="*/ 38 w 71"/>
                  <a:gd name="T65" fmla="*/ 21 h 69"/>
                  <a:gd name="T66" fmla="*/ 34 w 71"/>
                  <a:gd name="T67" fmla="*/ 20 h 69"/>
                  <a:gd name="T68" fmla="*/ 30 w 71"/>
                  <a:gd name="T69" fmla="*/ 16 h 69"/>
                  <a:gd name="T70" fmla="*/ 28 w 71"/>
                  <a:gd name="T71" fmla="*/ 17 h 69"/>
                  <a:gd name="T72" fmla="*/ 21 w 71"/>
                  <a:gd name="T73" fmla="*/ 28 h 69"/>
                  <a:gd name="T74" fmla="*/ 17 w 71"/>
                  <a:gd name="T75" fmla="*/ 29 h 69"/>
                  <a:gd name="T76" fmla="*/ 15 w 71"/>
                  <a:gd name="T77" fmla="*/ 30 h 69"/>
                  <a:gd name="T78" fmla="*/ 9 w 71"/>
                  <a:gd name="T79" fmla="*/ 34 h 69"/>
                  <a:gd name="T80" fmla="*/ 0 w 71"/>
                  <a:gd name="T81" fmla="*/ 4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9">
                    <a:moveTo>
                      <a:pt x="0" y="41"/>
                    </a:moveTo>
                    <a:cubicBezTo>
                      <a:pt x="2" y="41"/>
                      <a:pt x="2" y="40"/>
                      <a:pt x="2" y="41"/>
                    </a:cubicBezTo>
                    <a:cubicBezTo>
                      <a:pt x="3" y="41"/>
                      <a:pt x="4" y="42"/>
                      <a:pt x="5" y="43"/>
                    </a:cubicBezTo>
                    <a:cubicBezTo>
                      <a:pt x="6" y="44"/>
                      <a:pt x="6" y="42"/>
                      <a:pt x="6" y="42"/>
                    </a:cubicBezTo>
                    <a:cubicBezTo>
                      <a:pt x="7" y="42"/>
                      <a:pt x="10" y="44"/>
                      <a:pt x="11" y="45"/>
                    </a:cubicBezTo>
                    <a:cubicBezTo>
                      <a:pt x="12" y="45"/>
                      <a:pt x="14" y="44"/>
                      <a:pt x="14" y="45"/>
                    </a:cubicBezTo>
                    <a:cubicBezTo>
                      <a:pt x="15" y="45"/>
                      <a:pt x="14" y="48"/>
                      <a:pt x="13" y="49"/>
                    </a:cubicBezTo>
                    <a:cubicBezTo>
                      <a:pt x="13" y="49"/>
                      <a:pt x="12" y="53"/>
                      <a:pt x="12" y="53"/>
                    </a:cubicBezTo>
                    <a:cubicBezTo>
                      <a:pt x="12" y="54"/>
                      <a:pt x="12" y="54"/>
                      <a:pt x="12" y="55"/>
                    </a:cubicBezTo>
                    <a:cubicBezTo>
                      <a:pt x="13" y="56"/>
                      <a:pt x="14" y="56"/>
                      <a:pt x="15" y="56"/>
                    </a:cubicBezTo>
                    <a:cubicBezTo>
                      <a:pt x="16" y="56"/>
                      <a:pt x="16" y="57"/>
                      <a:pt x="16" y="58"/>
                    </a:cubicBezTo>
                    <a:cubicBezTo>
                      <a:pt x="15" y="59"/>
                      <a:pt x="14" y="57"/>
                      <a:pt x="13" y="57"/>
                    </a:cubicBezTo>
                    <a:cubicBezTo>
                      <a:pt x="12" y="57"/>
                      <a:pt x="12" y="57"/>
                      <a:pt x="11" y="57"/>
                    </a:cubicBezTo>
                    <a:cubicBezTo>
                      <a:pt x="10" y="58"/>
                      <a:pt x="9" y="60"/>
                      <a:pt x="9" y="61"/>
                    </a:cubicBezTo>
                    <a:cubicBezTo>
                      <a:pt x="9" y="62"/>
                      <a:pt x="9" y="62"/>
                      <a:pt x="9" y="63"/>
                    </a:cubicBezTo>
                    <a:cubicBezTo>
                      <a:pt x="9" y="64"/>
                      <a:pt x="7" y="63"/>
                      <a:pt x="7" y="64"/>
                    </a:cubicBezTo>
                    <a:cubicBezTo>
                      <a:pt x="7" y="64"/>
                      <a:pt x="9" y="65"/>
                      <a:pt x="11" y="65"/>
                    </a:cubicBezTo>
                    <a:cubicBezTo>
                      <a:pt x="12" y="66"/>
                      <a:pt x="11" y="67"/>
                      <a:pt x="11" y="67"/>
                    </a:cubicBezTo>
                    <a:cubicBezTo>
                      <a:pt x="12" y="67"/>
                      <a:pt x="13" y="67"/>
                      <a:pt x="14" y="66"/>
                    </a:cubicBezTo>
                    <a:cubicBezTo>
                      <a:pt x="15" y="66"/>
                      <a:pt x="16" y="66"/>
                      <a:pt x="16" y="66"/>
                    </a:cubicBezTo>
                    <a:cubicBezTo>
                      <a:pt x="16" y="65"/>
                      <a:pt x="15" y="65"/>
                      <a:pt x="15" y="64"/>
                    </a:cubicBezTo>
                    <a:cubicBezTo>
                      <a:pt x="15" y="63"/>
                      <a:pt x="20" y="67"/>
                      <a:pt x="21" y="68"/>
                    </a:cubicBezTo>
                    <a:cubicBezTo>
                      <a:pt x="22" y="69"/>
                      <a:pt x="24" y="67"/>
                      <a:pt x="24" y="67"/>
                    </a:cubicBezTo>
                    <a:cubicBezTo>
                      <a:pt x="25" y="67"/>
                      <a:pt x="26" y="67"/>
                      <a:pt x="26" y="67"/>
                    </a:cubicBezTo>
                    <a:cubicBezTo>
                      <a:pt x="28" y="65"/>
                      <a:pt x="30" y="61"/>
                      <a:pt x="32" y="61"/>
                    </a:cubicBezTo>
                    <a:cubicBezTo>
                      <a:pt x="33" y="61"/>
                      <a:pt x="35" y="61"/>
                      <a:pt x="36" y="61"/>
                    </a:cubicBezTo>
                    <a:cubicBezTo>
                      <a:pt x="39" y="62"/>
                      <a:pt x="42" y="62"/>
                      <a:pt x="43" y="61"/>
                    </a:cubicBezTo>
                    <a:cubicBezTo>
                      <a:pt x="43" y="61"/>
                      <a:pt x="45" y="59"/>
                      <a:pt x="46" y="57"/>
                    </a:cubicBezTo>
                    <a:cubicBezTo>
                      <a:pt x="45" y="57"/>
                      <a:pt x="45" y="56"/>
                      <a:pt x="45" y="56"/>
                    </a:cubicBezTo>
                    <a:cubicBezTo>
                      <a:pt x="43" y="54"/>
                      <a:pt x="41" y="52"/>
                      <a:pt x="39" y="51"/>
                    </a:cubicBezTo>
                    <a:cubicBezTo>
                      <a:pt x="38" y="50"/>
                      <a:pt x="37" y="51"/>
                      <a:pt x="35" y="50"/>
                    </a:cubicBezTo>
                    <a:cubicBezTo>
                      <a:pt x="33" y="50"/>
                      <a:pt x="35" y="49"/>
                      <a:pt x="35" y="48"/>
                    </a:cubicBezTo>
                    <a:cubicBezTo>
                      <a:pt x="36" y="47"/>
                      <a:pt x="37" y="46"/>
                      <a:pt x="37" y="45"/>
                    </a:cubicBezTo>
                    <a:cubicBezTo>
                      <a:pt x="38" y="44"/>
                      <a:pt x="37" y="43"/>
                      <a:pt x="38" y="42"/>
                    </a:cubicBezTo>
                    <a:cubicBezTo>
                      <a:pt x="39" y="41"/>
                      <a:pt x="44" y="39"/>
                      <a:pt x="46" y="38"/>
                    </a:cubicBezTo>
                    <a:cubicBezTo>
                      <a:pt x="49" y="37"/>
                      <a:pt x="59" y="30"/>
                      <a:pt x="60" y="29"/>
                    </a:cubicBezTo>
                    <a:cubicBezTo>
                      <a:pt x="62" y="28"/>
                      <a:pt x="61" y="28"/>
                      <a:pt x="61" y="25"/>
                    </a:cubicBezTo>
                    <a:cubicBezTo>
                      <a:pt x="61" y="23"/>
                      <a:pt x="61" y="20"/>
                      <a:pt x="62" y="18"/>
                    </a:cubicBezTo>
                    <a:cubicBezTo>
                      <a:pt x="63" y="16"/>
                      <a:pt x="64" y="14"/>
                      <a:pt x="64" y="14"/>
                    </a:cubicBezTo>
                    <a:cubicBezTo>
                      <a:pt x="64" y="13"/>
                      <a:pt x="67" y="11"/>
                      <a:pt x="68" y="10"/>
                    </a:cubicBezTo>
                    <a:cubicBezTo>
                      <a:pt x="69" y="9"/>
                      <a:pt x="71" y="9"/>
                      <a:pt x="71" y="9"/>
                    </a:cubicBezTo>
                    <a:cubicBezTo>
                      <a:pt x="71" y="8"/>
                      <a:pt x="71" y="8"/>
                      <a:pt x="70" y="7"/>
                    </a:cubicBezTo>
                    <a:cubicBezTo>
                      <a:pt x="69" y="7"/>
                      <a:pt x="68" y="6"/>
                      <a:pt x="68" y="5"/>
                    </a:cubicBezTo>
                    <a:cubicBezTo>
                      <a:pt x="68" y="5"/>
                      <a:pt x="67" y="4"/>
                      <a:pt x="67" y="4"/>
                    </a:cubicBezTo>
                    <a:cubicBezTo>
                      <a:pt x="67" y="3"/>
                      <a:pt x="67" y="2"/>
                      <a:pt x="67" y="2"/>
                    </a:cubicBezTo>
                    <a:cubicBezTo>
                      <a:pt x="67" y="2"/>
                      <a:pt x="67" y="2"/>
                      <a:pt x="67" y="2"/>
                    </a:cubicBezTo>
                    <a:cubicBezTo>
                      <a:pt x="67" y="1"/>
                      <a:pt x="67" y="1"/>
                      <a:pt x="67" y="1"/>
                    </a:cubicBezTo>
                    <a:cubicBezTo>
                      <a:pt x="67" y="1"/>
                      <a:pt x="67" y="1"/>
                      <a:pt x="67" y="1"/>
                    </a:cubicBezTo>
                    <a:cubicBezTo>
                      <a:pt x="67" y="1"/>
                      <a:pt x="67" y="1"/>
                      <a:pt x="66" y="0"/>
                    </a:cubicBezTo>
                    <a:cubicBezTo>
                      <a:pt x="65" y="0"/>
                      <a:pt x="64" y="0"/>
                      <a:pt x="64" y="0"/>
                    </a:cubicBezTo>
                    <a:cubicBezTo>
                      <a:pt x="63" y="0"/>
                      <a:pt x="63" y="0"/>
                      <a:pt x="62" y="0"/>
                    </a:cubicBezTo>
                    <a:cubicBezTo>
                      <a:pt x="62" y="0"/>
                      <a:pt x="62" y="1"/>
                      <a:pt x="62" y="3"/>
                    </a:cubicBezTo>
                    <a:cubicBezTo>
                      <a:pt x="61" y="4"/>
                      <a:pt x="61" y="5"/>
                      <a:pt x="61" y="6"/>
                    </a:cubicBezTo>
                    <a:cubicBezTo>
                      <a:pt x="60" y="6"/>
                      <a:pt x="59" y="7"/>
                      <a:pt x="58" y="7"/>
                    </a:cubicBezTo>
                    <a:cubicBezTo>
                      <a:pt x="57" y="7"/>
                      <a:pt x="57" y="7"/>
                      <a:pt x="56" y="8"/>
                    </a:cubicBezTo>
                    <a:cubicBezTo>
                      <a:pt x="56" y="8"/>
                      <a:pt x="56" y="8"/>
                      <a:pt x="55" y="9"/>
                    </a:cubicBezTo>
                    <a:cubicBezTo>
                      <a:pt x="55" y="10"/>
                      <a:pt x="54" y="12"/>
                      <a:pt x="53" y="12"/>
                    </a:cubicBezTo>
                    <a:cubicBezTo>
                      <a:pt x="53" y="12"/>
                      <a:pt x="53" y="12"/>
                      <a:pt x="53" y="12"/>
                    </a:cubicBezTo>
                    <a:cubicBezTo>
                      <a:pt x="53" y="12"/>
                      <a:pt x="51" y="12"/>
                      <a:pt x="48" y="12"/>
                    </a:cubicBezTo>
                    <a:cubicBezTo>
                      <a:pt x="46" y="12"/>
                      <a:pt x="43" y="13"/>
                      <a:pt x="43" y="13"/>
                    </a:cubicBezTo>
                    <a:cubicBezTo>
                      <a:pt x="43" y="13"/>
                      <a:pt x="43" y="13"/>
                      <a:pt x="43" y="13"/>
                    </a:cubicBezTo>
                    <a:cubicBezTo>
                      <a:pt x="43" y="13"/>
                      <a:pt x="44" y="15"/>
                      <a:pt x="45" y="17"/>
                    </a:cubicBezTo>
                    <a:cubicBezTo>
                      <a:pt x="46" y="18"/>
                      <a:pt x="46" y="19"/>
                      <a:pt x="46" y="19"/>
                    </a:cubicBezTo>
                    <a:cubicBezTo>
                      <a:pt x="46" y="19"/>
                      <a:pt x="46" y="20"/>
                      <a:pt x="45" y="21"/>
                    </a:cubicBezTo>
                    <a:cubicBezTo>
                      <a:pt x="45" y="21"/>
                      <a:pt x="44" y="21"/>
                      <a:pt x="44" y="21"/>
                    </a:cubicBezTo>
                    <a:cubicBezTo>
                      <a:pt x="43" y="21"/>
                      <a:pt x="41" y="21"/>
                      <a:pt x="38" y="21"/>
                    </a:cubicBezTo>
                    <a:cubicBezTo>
                      <a:pt x="36" y="21"/>
                      <a:pt x="34" y="20"/>
                      <a:pt x="34" y="20"/>
                    </a:cubicBezTo>
                    <a:cubicBezTo>
                      <a:pt x="34" y="20"/>
                      <a:pt x="34" y="20"/>
                      <a:pt x="34" y="20"/>
                    </a:cubicBezTo>
                    <a:cubicBezTo>
                      <a:pt x="34" y="20"/>
                      <a:pt x="33" y="19"/>
                      <a:pt x="32" y="18"/>
                    </a:cubicBezTo>
                    <a:cubicBezTo>
                      <a:pt x="31" y="17"/>
                      <a:pt x="30" y="16"/>
                      <a:pt x="30" y="16"/>
                    </a:cubicBezTo>
                    <a:cubicBezTo>
                      <a:pt x="29" y="16"/>
                      <a:pt x="29" y="16"/>
                      <a:pt x="29" y="16"/>
                    </a:cubicBezTo>
                    <a:cubicBezTo>
                      <a:pt x="29" y="16"/>
                      <a:pt x="28" y="17"/>
                      <a:pt x="28" y="17"/>
                    </a:cubicBezTo>
                    <a:cubicBezTo>
                      <a:pt x="28" y="17"/>
                      <a:pt x="27" y="18"/>
                      <a:pt x="27" y="20"/>
                    </a:cubicBezTo>
                    <a:cubicBezTo>
                      <a:pt x="25" y="23"/>
                      <a:pt x="21" y="28"/>
                      <a:pt x="21" y="28"/>
                    </a:cubicBezTo>
                    <a:cubicBezTo>
                      <a:pt x="20" y="28"/>
                      <a:pt x="20" y="28"/>
                      <a:pt x="19" y="28"/>
                    </a:cubicBezTo>
                    <a:cubicBezTo>
                      <a:pt x="18" y="28"/>
                      <a:pt x="18" y="29"/>
                      <a:pt x="17" y="29"/>
                    </a:cubicBezTo>
                    <a:cubicBezTo>
                      <a:pt x="17" y="29"/>
                      <a:pt x="17" y="29"/>
                      <a:pt x="17" y="29"/>
                    </a:cubicBezTo>
                    <a:cubicBezTo>
                      <a:pt x="16" y="29"/>
                      <a:pt x="15" y="30"/>
                      <a:pt x="15" y="30"/>
                    </a:cubicBezTo>
                    <a:cubicBezTo>
                      <a:pt x="14" y="31"/>
                      <a:pt x="14" y="31"/>
                      <a:pt x="13" y="32"/>
                    </a:cubicBezTo>
                    <a:cubicBezTo>
                      <a:pt x="13" y="32"/>
                      <a:pt x="11" y="33"/>
                      <a:pt x="9" y="34"/>
                    </a:cubicBezTo>
                    <a:cubicBezTo>
                      <a:pt x="7" y="35"/>
                      <a:pt x="4" y="37"/>
                      <a:pt x="3" y="38"/>
                    </a:cubicBezTo>
                    <a:cubicBezTo>
                      <a:pt x="2" y="38"/>
                      <a:pt x="1" y="40"/>
                      <a:pt x="0" y="4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37" name="Freeform 674"/>
              <p:cNvSpPr>
                <a:spLocks/>
              </p:cNvSpPr>
              <p:nvPr/>
            </p:nvSpPr>
            <p:spPr bwMode="auto">
              <a:xfrm>
                <a:off x="8075612" y="2809875"/>
                <a:ext cx="30163" cy="23813"/>
              </a:xfrm>
              <a:custGeom>
                <a:avLst/>
                <a:gdLst>
                  <a:gd name="T0" fmla="*/ 6 w 13"/>
                  <a:gd name="T1" fmla="*/ 2 h 10"/>
                  <a:gd name="T2" fmla="*/ 10 w 13"/>
                  <a:gd name="T3" fmla="*/ 0 h 10"/>
                  <a:gd name="T4" fmla="*/ 13 w 13"/>
                  <a:gd name="T5" fmla="*/ 1 h 10"/>
                  <a:gd name="T6" fmla="*/ 9 w 13"/>
                  <a:gd name="T7" fmla="*/ 3 h 10"/>
                  <a:gd name="T8" fmla="*/ 5 w 13"/>
                  <a:gd name="T9" fmla="*/ 6 h 10"/>
                  <a:gd name="T10" fmla="*/ 1 w 13"/>
                  <a:gd name="T11" fmla="*/ 8 h 10"/>
                  <a:gd name="T12" fmla="*/ 5 w 13"/>
                  <a:gd name="T13" fmla="*/ 4 h 10"/>
                  <a:gd name="T14" fmla="*/ 6 w 13"/>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6" y="2"/>
                    </a:moveTo>
                    <a:cubicBezTo>
                      <a:pt x="8" y="1"/>
                      <a:pt x="8" y="0"/>
                      <a:pt x="10" y="0"/>
                    </a:cubicBezTo>
                    <a:cubicBezTo>
                      <a:pt x="11" y="0"/>
                      <a:pt x="13" y="0"/>
                      <a:pt x="13" y="1"/>
                    </a:cubicBezTo>
                    <a:cubicBezTo>
                      <a:pt x="12" y="1"/>
                      <a:pt x="11" y="2"/>
                      <a:pt x="9" y="3"/>
                    </a:cubicBezTo>
                    <a:cubicBezTo>
                      <a:pt x="7" y="4"/>
                      <a:pt x="7" y="5"/>
                      <a:pt x="5" y="6"/>
                    </a:cubicBezTo>
                    <a:cubicBezTo>
                      <a:pt x="4" y="7"/>
                      <a:pt x="0" y="10"/>
                      <a:pt x="1" y="8"/>
                    </a:cubicBezTo>
                    <a:cubicBezTo>
                      <a:pt x="1" y="7"/>
                      <a:pt x="5" y="4"/>
                      <a:pt x="5" y="4"/>
                    </a:cubicBezTo>
                    <a:cubicBezTo>
                      <a:pt x="6" y="3"/>
                      <a:pt x="5" y="3"/>
                      <a:pt x="6"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38" name="Freeform 675"/>
              <p:cNvSpPr>
                <a:spLocks/>
              </p:cNvSpPr>
              <p:nvPr/>
            </p:nvSpPr>
            <p:spPr bwMode="auto">
              <a:xfrm>
                <a:off x="8005762" y="2830513"/>
                <a:ext cx="55563" cy="36513"/>
              </a:xfrm>
              <a:custGeom>
                <a:avLst/>
                <a:gdLst>
                  <a:gd name="T0" fmla="*/ 9 w 24"/>
                  <a:gd name="T1" fmla="*/ 6 h 16"/>
                  <a:gd name="T2" fmla="*/ 3 w 24"/>
                  <a:gd name="T3" fmla="*/ 11 h 16"/>
                  <a:gd name="T4" fmla="*/ 2 w 24"/>
                  <a:gd name="T5" fmla="*/ 16 h 16"/>
                  <a:gd name="T6" fmla="*/ 6 w 24"/>
                  <a:gd name="T7" fmla="*/ 13 h 16"/>
                  <a:gd name="T8" fmla="*/ 10 w 24"/>
                  <a:gd name="T9" fmla="*/ 8 h 16"/>
                  <a:gd name="T10" fmla="*/ 13 w 24"/>
                  <a:gd name="T11" fmla="*/ 8 h 16"/>
                  <a:gd name="T12" fmla="*/ 17 w 24"/>
                  <a:gd name="T13" fmla="*/ 5 h 16"/>
                  <a:gd name="T14" fmla="*/ 22 w 24"/>
                  <a:gd name="T15" fmla="*/ 4 h 16"/>
                  <a:gd name="T16" fmla="*/ 23 w 24"/>
                  <a:gd name="T17" fmla="*/ 1 h 16"/>
                  <a:gd name="T18" fmla="*/ 18 w 24"/>
                  <a:gd name="T19" fmla="*/ 3 h 16"/>
                  <a:gd name="T20" fmla="*/ 15 w 24"/>
                  <a:gd name="T21" fmla="*/ 4 h 16"/>
                  <a:gd name="T22" fmla="*/ 13 w 24"/>
                  <a:gd name="T23" fmla="*/ 1 h 16"/>
                  <a:gd name="T24" fmla="*/ 12 w 24"/>
                  <a:gd name="T25" fmla="*/ 4 h 16"/>
                  <a:gd name="T26" fmla="*/ 9 w 24"/>
                  <a:gd name="T2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6">
                    <a:moveTo>
                      <a:pt x="9" y="6"/>
                    </a:moveTo>
                    <a:cubicBezTo>
                      <a:pt x="8" y="7"/>
                      <a:pt x="4" y="9"/>
                      <a:pt x="3" y="11"/>
                    </a:cubicBezTo>
                    <a:cubicBezTo>
                      <a:pt x="3" y="12"/>
                      <a:pt x="0" y="16"/>
                      <a:pt x="2" y="16"/>
                    </a:cubicBezTo>
                    <a:cubicBezTo>
                      <a:pt x="3" y="16"/>
                      <a:pt x="5" y="14"/>
                      <a:pt x="6" y="13"/>
                    </a:cubicBezTo>
                    <a:cubicBezTo>
                      <a:pt x="7" y="12"/>
                      <a:pt x="8" y="9"/>
                      <a:pt x="10" y="8"/>
                    </a:cubicBezTo>
                    <a:cubicBezTo>
                      <a:pt x="11" y="8"/>
                      <a:pt x="12" y="8"/>
                      <a:pt x="13" y="8"/>
                    </a:cubicBezTo>
                    <a:cubicBezTo>
                      <a:pt x="15" y="7"/>
                      <a:pt x="15" y="5"/>
                      <a:pt x="17" y="5"/>
                    </a:cubicBezTo>
                    <a:cubicBezTo>
                      <a:pt x="18" y="4"/>
                      <a:pt x="21" y="5"/>
                      <a:pt x="22" y="4"/>
                    </a:cubicBezTo>
                    <a:cubicBezTo>
                      <a:pt x="24" y="2"/>
                      <a:pt x="24" y="2"/>
                      <a:pt x="23" y="1"/>
                    </a:cubicBezTo>
                    <a:cubicBezTo>
                      <a:pt x="23" y="0"/>
                      <a:pt x="20" y="2"/>
                      <a:pt x="18" y="3"/>
                    </a:cubicBezTo>
                    <a:cubicBezTo>
                      <a:pt x="16" y="3"/>
                      <a:pt x="15" y="5"/>
                      <a:pt x="15" y="4"/>
                    </a:cubicBezTo>
                    <a:cubicBezTo>
                      <a:pt x="14" y="3"/>
                      <a:pt x="13" y="0"/>
                      <a:pt x="13" y="1"/>
                    </a:cubicBezTo>
                    <a:cubicBezTo>
                      <a:pt x="13" y="2"/>
                      <a:pt x="14" y="3"/>
                      <a:pt x="12" y="4"/>
                    </a:cubicBezTo>
                    <a:cubicBezTo>
                      <a:pt x="11" y="5"/>
                      <a:pt x="11" y="5"/>
                      <a:pt x="9" y="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39" name="Freeform 677"/>
              <p:cNvSpPr>
                <a:spLocks/>
              </p:cNvSpPr>
              <p:nvPr/>
            </p:nvSpPr>
            <p:spPr bwMode="auto">
              <a:xfrm>
                <a:off x="7874000" y="2535238"/>
                <a:ext cx="80963" cy="285750"/>
              </a:xfrm>
              <a:custGeom>
                <a:avLst/>
                <a:gdLst>
                  <a:gd name="T0" fmla="*/ 9 w 35"/>
                  <a:gd name="T1" fmla="*/ 3 h 124"/>
                  <a:gd name="T2" fmla="*/ 12 w 35"/>
                  <a:gd name="T3" fmla="*/ 9 h 124"/>
                  <a:gd name="T4" fmla="*/ 14 w 35"/>
                  <a:gd name="T5" fmla="*/ 12 h 124"/>
                  <a:gd name="T6" fmla="*/ 12 w 35"/>
                  <a:gd name="T7" fmla="*/ 14 h 124"/>
                  <a:gd name="T8" fmla="*/ 7 w 35"/>
                  <a:gd name="T9" fmla="*/ 16 h 124"/>
                  <a:gd name="T10" fmla="*/ 1 w 35"/>
                  <a:gd name="T11" fmla="*/ 16 h 124"/>
                  <a:gd name="T12" fmla="*/ 2 w 35"/>
                  <a:gd name="T13" fmla="*/ 29 h 124"/>
                  <a:gd name="T14" fmla="*/ 1 w 35"/>
                  <a:gd name="T15" fmla="*/ 38 h 124"/>
                  <a:gd name="T16" fmla="*/ 8 w 35"/>
                  <a:gd name="T17" fmla="*/ 49 h 124"/>
                  <a:gd name="T18" fmla="*/ 6 w 35"/>
                  <a:gd name="T19" fmla="*/ 58 h 124"/>
                  <a:gd name="T20" fmla="*/ 6 w 35"/>
                  <a:gd name="T21" fmla="*/ 72 h 124"/>
                  <a:gd name="T22" fmla="*/ 3 w 35"/>
                  <a:gd name="T23" fmla="*/ 85 h 124"/>
                  <a:gd name="T24" fmla="*/ 6 w 35"/>
                  <a:gd name="T25" fmla="*/ 92 h 124"/>
                  <a:gd name="T26" fmla="*/ 4 w 35"/>
                  <a:gd name="T27" fmla="*/ 100 h 124"/>
                  <a:gd name="T28" fmla="*/ 4 w 35"/>
                  <a:gd name="T29" fmla="*/ 111 h 124"/>
                  <a:gd name="T30" fmla="*/ 4 w 35"/>
                  <a:gd name="T31" fmla="*/ 120 h 124"/>
                  <a:gd name="T32" fmla="*/ 7 w 35"/>
                  <a:gd name="T33" fmla="*/ 119 h 124"/>
                  <a:gd name="T34" fmla="*/ 10 w 35"/>
                  <a:gd name="T35" fmla="*/ 113 h 124"/>
                  <a:gd name="T36" fmla="*/ 14 w 35"/>
                  <a:gd name="T37" fmla="*/ 114 h 124"/>
                  <a:gd name="T38" fmla="*/ 20 w 35"/>
                  <a:gd name="T39" fmla="*/ 115 h 124"/>
                  <a:gd name="T40" fmla="*/ 22 w 35"/>
                  <a:gd name="T41" fmla="*/ 118 h 124"/>
                  <a:gd name="T42" fmla="*/ 20 w 35"/>
                  <a:gd name="T43" fmla="*/ 112 h 124"/>
                  <a:gd name="T44" fmla="*/ 16 w 35"/>
                  <a:gd name="T45" fmla="*/ 106 h 124"/>
                  <a:gd name="T46" fmla="*/ 11 w 35"/>
                  <a:gd name="T47" fmla="*/ 95 h 124"/>
                  <a:gd name="T48" fmla="*/ 14 w 35"/>
                  <a:gd name="T49" fmla="*/ 84 h 124"/>
                  <a:gd name="T50" fmla="*/ 20 w 35"/>
                  <a:gd name="T51" fmla="*/ 76 h 124"/>
                  <a:gd name="T52" fmla="*/ 23 w 35"/>
                  <a:gd name="T53" fmla="*/ 74 h 124"/>
                  <a:gd name="T54" fmla="*/ 30 w 35"/>
                  <a:gd name="T55" fmla="*/ 80 h 124"/>
                  <a:gd name="T56" fmla="*/ 34 w 35"/>
                  <a:gd name="T57" fmla="*/ 81 h 124"/>
                  <a:gd name="T58" fmla="*/ 29 w 35"/>
                  <a:gd name="T59" fmla="*/ 72 h 124"/>
                  <a:gd name="T60" fmla="*/ 24 w 35"/>
                  <a:gd name="T61" fmla="*/ 56 h 124"/>
                  <a:gd name="T62" fmla="*/ 20 w 35"/>
                  <a:gd name="T63" fmla="*/ 46 h 124"/>
                  <a:gd name="T64" fmla="*/ 18 w 35"/>
                  <a:gd name="T65" fmla="*/ 43 h 124"/>
                  <a:gd name="T66" fmla="*/ 17 w 35"/>
                  <a:gd name="T67" fmla="*/ 35 h 124"/>
                  <a:gd name="T68" fmla="*/ 18 w 35"/>
                  <a:gd name="T69" fmla="*/ 25 h 124"/>
                  <a:gd name="T70" fmla="*/ 16 w 35"/>
                  <a:gd name="T71" fmla="*/ 17 h 124"/>
                  <a:gd name="T72" fmla="*/ 19 w 35"/>
                  <a:gd name="T73" fmla="*/ 19 h 124"/>
                  <a:gd name="T74" fmla="*/ 19 w 35"/>
                  <a:gd name="T75" fmla="*/ 17 h 124"/>
                  <a:gd name="T76" fmla="*/ 15 w 35"/>
                  <a:gd name="T77" fmla="*/ 9 h 124"/>
                  <a:gd name="T78" fmla="*/ 16 w 35"/>
                  <a:gd name="T79" fmla="*/ 5 h 124"/>
                  <a:gd name="T80" fmla="*/ 12 w 35"/>
                  <a:gd name="T81" fmla="*/ 0 h 124"/>
                  <a:gd name="T82" fmla="*/ 10 w 35"/>
                  <a:gd name="T83"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124">
                    <a:moveTo>
                      <a:pt x="10" y="2"/>
                    </a:moveTo>
                    <a:cubicBezTo>
                      <a:pt x="9" y="2"/>
                      <a:pt x="8" y="2"/>
                      <a:pt x="9" y="3"/>
                    </a:cubicBezTo>
                    <a:cubicBezTo>
                      <a:pt x="9" y="5"/>
                      <a:pt x="10" y="5"/>
                      <a:pt x="11" y="6"/>
                    </a:cubicBezTo>
                    <a:cubicBezTo>
                      <a:pt x="12" y="7"/>
                      <a:pt x="13" y="7"/>
                      <a:pt x="12" y="9"/>
                    </a:cubicBezTo>
                    <a:cubicBezTo>
                      <a:pt x="12" y="10"/>
                      <a:pt x="11" y="10"/>
                      <a:pt x="12" y="11"/>
                    </a:cubicBezTo>
                    <a:cubicBezTo>
                      <a:pt x="13" y="11"/>
                      <a:pt x="14" y="11"/>
                      <a:pt x="14" y="12"/>
                    </a:cubicBezTo>
                    <a:cubicBezTo>
                      <a:pt x="13" y="12"/>
                      <a:pt x="12" y="12"/>
                      <a:pt x="11" y="12"/>
                    </a:cubicBezTo>
                    <a:cubicBezTo>
                      <a:pt x="11" y="13"/>
                      <a:pt x="12" y="13"/>
                      <a:pt x="12" y="14"/>
                    </a:cubicBezTo>
                    <a:cubicBezTo>
                      <a:pt x="12" y="15"/>
                      <a:pt x="11" y="16"/>
                      <a:pt x="10" y="16"/>
                    </a:cubicBezTo>
                    <a:cubicBezTo>
                      <a:pt x="9" y="16"/>
                      <a:pt x="7" y="17"/>
                      <a:pt x="7" y="16"/>
                    </a:cubicBezTo>
                    <a:cubicBezTo>
                      <a:pt x="7" y="15"/>
                      <a:pt x="8" y="14"/>
                      <a:pt x="6" y="14"/>
                    </a:cubicBezTo>
                    <a:cubicBezTo>
                      <a:pt x="5" y="14"/>
                      <a:pt x="1" y="15"/>
                      <a:pt x="1" y="16"/>
                    </a:cubicBezTo>
                    <a:cubicBezTo>
                      <a:pt x="2" y="17"/>
                      <a:pt x="4" y="20"/>
                      <a:pt x="4" y="22"/>
                    </a:cubicBezTo>
                    <a:cubicBezTo>
                      <a:pt x="4" y="23"/>
                      <a:pt x="3" y="27"/>
                      <a:pt x="2" y="29"/>
                    </a:cubicBezTo>
                    <a:cubicBezTo>
                      <a:pt x="2" y="30"/>
                      <a:pt x="2" y="32"/>
                      <a:pt x="2" y="34"/>
                    </a:cubicBezTo>
                    <a:cubicBezTo>
                      <a:pt x="2" y="36"/>
                      <a:pt x="0" y="36"/>
                      <a:pt x="1" y="38"/>
                    </a:cubicBezTo>
                    <a:cubicBezTo>
                      <a:pt x="2" y="39"/>
                      <a:pt x="2" y="40"/>
                      <a:pt x="4" y="43"/>
                    </a:cubicBezTo>
                    <a:cubicBezTo>
                      <a:pt x="6" y="46"/>
                      <a:pt x="9" y="48"/>
                      <a:pt x="8" y="49"/>
                    </a:cubicBezTo>
                    <a:cubicBezTo>
                      <a:pt x="8" y="51"/>
                      <a:pt x="6" y="53"/>
                      <a:pt x="6" y="54"/>
                    </a:cubicBezTo>
                    <a:cubicBezTo>
                      <a:pt x="6" y="54"/>
                      <a:pt x="6" y="55"/>
                      <a:pt x="6" y="58"/>
                    </a:cubicBezTo>
                    <a:cubicBezTo>
                      <a:pt x="7" y="60"/>
                      <a:pt x="7" y="64"/>
                      <a:pt x="7" y="67"/>
                    </a:cubicBezTo>
                    <a:cubicBezTo>
                      <a:pt x="7" y="70"/>
                      <a:pt x="6" y="70"/>
                      <a:pt x="6" y="72"/>
                    </a:cubicBezTo>
                    <a:cubicBezTo>
                      <a:pt x="5" y="74"/>
                      <a:pt x="5" y="78"/>
                      <a:pt x="4" y="80"/>
                    </a:cubicBezTo>
                    <a:cubicBezTo>
                      <a:pt x="3" y="82"/>
                      <a:pt x="2" y="83"/>
                      <a:pt x="3" y="85"/>
                    </a:cubicBezTo>
                    <a:cubicBezTo>
                      <a:pt x="4" y="86"/>
                      <a:pt x="5" y="86"/>
                      <a:pt x="6" y="88"/>
                    </a:cubicBezTo>
                    <a:cubicBezTo>
                      <a:pt x="6" y="90"/>
                      <a:pt x="6" y="90"/>
                      <a:pt x="6" y="92"/>
                    </a:cubicBezTo>
                    <a:cubicBezTo>
                      <a:pt x="7" y="94"/>
                      <a:pt x="7" y="94"/>
                      <a:pt x="7" y="96"/>
                    </a:cubicBezTo>
                    <a:cubicBezTo>
                      <a:pt x="6" y="97"/>
                      <a:pt x="4" y="98"/>
                      <a:pt x="4" y="100"/>
                    </a:cubicBezTo>
                    <a:cubicBezTo>
                      <a:pt x="4" y="102"/>
                      <a:pt x="6" y="104"/>
                      <a:pt x="6" y="106"/>
                    </a:cubicBezTo>
                    <a:cubicBezTo>
                      <a:pt x="5" y="108"/>
                      <a:pt x="4" y="109"/>
                      <a:pt x="4" y="111"/>
                    </a:cubicBezTo>
                    <a:cubicBezTo>
                      <a:pt x="3" y="112"/>
                      <a:pt x="3" y="114"/>
                      <a:pt x="3" y="116"/>
                    </a:cubicBezTo>
                    <a:cubicBezTo>
                      <a:pt x="3" y="118"/>
                      <a:pt x="4" y="118"/>
                      <a:pt x="4" y="120"/>
                    </a:cubicBezTo>
                    <a:cubicBezTo>
                      <a:pt x="4" y="122"/>
                      <a:pt x="5" y="124"/>
                      <a:pt x="6" y="124"/>
                    </a:cubicBezTo>
                    <a:cubicBezTo>
                      <a:pt x="6" y="123"/>
                      <a:pt x="6" y="121"/>
                      <a:pt x="7" y="119"/>
                    </a:cubicBezTo>
                    <a:cubicBezTo>
                      <a:pt x="7" y="118"/>
                      <a:pt x="8" y="117"/>
                      <a:pt x="9" y="116"/>
                    </a:cubicBezTo>
                    <a:cubicBezTo>
                      <a:pt x="9" y="114"/>
                      <a:pt x="9" y="114"/>
                      <a:pt x="10" y="113"/>
                    </a:cubicBezTo>
                    <a:cubicBezTo>
                      <a:pt x="12" y="112"/>
                      <a:pt x="13" y="111"/>
                      <a:pt x="13" y="112"/>
                    </a:cubicBezTo>
                    <a:cubicBezTo>
                      <a:pt x="14" y="112"/>
                      <a:pt x="13" y="114"/>
                      <a:pt x="14" y="114"/>
                    </a:cubicBezTo>
                    <a:cubicBezTo>
                      <a:pt x="16" y="114"/>
                      <a:pt x="16" y="113"/>
                      <a:pt x="18" y="114"/>
                    </a:cubicBezTo>
                    <a:cubicBezTo>
                      <a:pt x="19" y="115"/>
                      <a:pt x="20" y="114"/>
                      <a:pt x="20" y="115"/>
                    </a:cubicBezTo>
                    <a:cubicBezTo>
                      <a:pt x="20" y="117"/>
                      <a:pt x="19" y="122"/>
                      <a:pt x="20" y="121"/>
                    </a:cubicBezTo>
                    <a:cubicBezTo>
                      <a:pt x="21" y="120"/>
                      <a:pt x="21" y="119"/>
                      <a:pt x="22" y="118"/>
                    </a:cubicBezTo>
                    <a:cubicBezTo>
                      <a:pt x="23" y="116"/>
                      <a:pt x="21" y="109"/>
                      <a:pt x="21" y="110"/>
                    </a:cubicBezTo>
                    <a:cubicBezTo>
                      <a:pt x="20" y="111"/>
                      <a:pt x="21" y="112"/>
                      <a:pt x="20" y="112"/>
                    </a:cubicBezTo>
                    <a:cubicBezTo>
                      <a:pt x="20" y="112"/>
                      <a:pt x="18" y="113"/>
                      <a:pt x="18" y="111"/>
                    </a:cubicBezTo>
                    <a:cubicBezTo>
                      <a:pt x="18" y="110"/>
                      <a:pt x="17" y="107"/>
                      <a:pt x="16" y="106"/>
                    </a:cubicBezTo>
                    <a:cubicBezTo>
                      <a:pt x="15" y="105"/>
                      <a:pt x="11" y="102"/>
                      <a:pt x="11" y="100"/>
                    </a:cubicBezTo>
                    <a:cubicBezTo>
                      <a:pt x="11" y="99"/>
                      <a:pt x="11" y="97"/>
                      <a:pt x="11" y="95"/>
                    </a:cubicBezTo>
                    <a:cubicBezTo>
                      <a:pt x="11" y="93"/>
                      <a:pt x="12" y="90"/>
                      <a:pt x="13" y="89"/>
                    </a:cubicBezTo>
                    <a:cubicBezTo>
                      <a:pt x="13" y="87"/>
                      <a:pt x="13" y="86"/>
                      <a:pt x="14" y="84"/>
                    </a:cubicBezTo>
                    <a:cubicBezTo>
                      <a:pt x="15" y="82"/>
                      <a:pt x="17" y="79"/>
                      <a:pt x="17" y="78"/>
                    </a:cubicBezTo>
                    <a:cubicBezTo>
                      <a:pt x="17" y="77"/>
                      <a:pt x="18" y="76"/>
                      <a:pt x="20" y="76"/>
                    </a:cubicBezTo>
                    <a:cubicBezTo>
                      <a:pt x="22" y="76"/>
                      <a:pt x="20" y="75"/>
                      <a:pt x="20" y="74"/>
                    </a:cubicBezTo>
                    <a:cubicBezTo>
                      <a:pt x="20" y="74"/>
                      <a:pt x="19" y="73"/>
                      <a:pt x="23" y="74"/>
                    </a:cubicBezTo>
                    <a:cubicBezTo>
                      <a:pt x="26" y="76"/>
                      <a:pt x="26" y="75"/>
                      <a:pt x="27" y="76"/>
                    </a:cubicBezTo>
                    <a:cubicBezTo>
                      <a:pt x="29" y="78"/>
                      <a:pt x="29" y="77"/>
                      <a:pt x="30" y="80"/>
                    </a:cubicBezTo>
                    <a:cubicBezTo>
                      <a:pt x="32" y="82"/>
                      <a:pt x="34" y="85"/>
                      <a:pt x="34" y="84"/>
                    </a:cubicBezTo>
                    <a:cubicBezTo>
                      <a:pt x="35" y="83"/>
                      <a:pt x="34" y="81"/>
                      <a:pt x="34" y="81"/>
                    </a:cubicBezTo>
                    <a:cubicBezTo>
                      <a:pt x="34" y="80"/>
                      <a:pt x="33" y="80"/>
                      <a:pt x="32" y="79"/>
                    </a:cubicBezTo>
                    <a:cubicBezTo>
                      <a:pt x="31" y="77"/>
                      <a:pt x="29" y="75"/>
                      <a:pt x="29" y="72"/>
                    </a:cubicBezTo>
                    <a:cubicBezTo>
                      <a:pt x="28" y="69"/>
                      <a:pt x="28" y="67"/>
                      <a:pt x="26" y="65"/>
                    </a:cubicBezTo>
                    <a:cubicBezTo>
                      <a:pt x="25" y="62"/>
                      <a:pt x="25" y="59"/>
                      <a:pt x="24" y="56"/>
                    </a:cubicBezTo>
                    <a:cubicBezTo>
                      <a:pt x="23" y="54"/>
                      <a:pt x="22" y="47"/>
                      <a:pt x="22" y="47"/>
                    </a:cubicBezTo>
                    <a:cubicBezTo>
                      <a:pt x="21" y="46"/>
                      <a:pt x="20" y="47"/>
                      <a:pt x="20" y="46"/>
                    </a:cubicBezTo>
                    <a:cubicBezTo>
                      <a:pt x="20" y="44"/>
                      <a:pt x="21" y="43"/>
                      <a:pt x="20" y="42"/>
                    </a:cubicBezTo>
                    <a:cubicBezTo>
                      <a:pt x="19" y="42"/>
                      <a:pt x="19" y="44"/>
                      <a:pt x="18" y="43"/>
                    </a:cubicBezTo>
                    <a:cubicBezTo>
                      <a:pt x="18" y="43"/>
                      <a:pt x="18" y="42"/>
                      <a:pt x="17" y="39"/>
                    </a:cubicBezTo>
                    <a:cubicBezTo>
                      <a:pt x="16" y="37"/>
                      <a:pt x="16" y="37"/>
                      <a:pt x="17" y="35"/>
                    </a:cubicBezTo>
                    <a:cubicBezTo>
                      <a:pt x="17" y="33"/>
                      <a:pt x="18" y="31"/>
                      <a:pt x="18" y="29"/>
                    </a:cubicBezTo>
                    <a:cubicBezTo>
                      <a:pt x="18" y="28"/>
                      <a:pt x="19" y="26"/>
                      <a:pt x="18" y="25"/>
                    </a:cubicBezTo>
                    <a:cubicBezTo>
                      <a:pt x="18" y="23"/>
                      <a:pt x="17" y="21"/>
                      <a:pt x="17" y="20"/>
                    </a:cubicBezTo>
                    <a:cubicBezTo>
                      <a:pt x="16" y="19"/>
                      <a:pt x="16" y="18"/>
                      <a:pt x="16" y="17"/>
                    </a:cubicBezTo>
                    <a:cubicBezTo>
                      <a:pt x="17" y="16"/>
                      <a:pt x="17" y="16"/>
                      <a:pt x="17" y="16"/>
                    </a:cubicBezTo>
                    <a:cubicBezTo>
                      <a:pt x="18" y="17"/>
                      <a:pt x="18" y="17"/>
                      <a:pt x="19" y="19"/>
                    </a:cubicBezTo>
                    <a:cubicBezTo>
                      <a:pt x="19" y="21"/>
                      <a:pt x="20" y="22"/>
                      <a:pt x="20" y="21"/>
                    </a:cubicBezTo>
                    <a:cubicBezTo>
                      <a:pt x="20" y="20"/>
                      <a:pt x="20" y="18"/>
                      <a:pt x="19" y="17"/>
                    </a:cubicBezTo>
                    <a:cubicBezTo>
                      <a:pt x="19" y="16"/>
                      <a:pt x="18" y="14"/>
                      <a:pt x="17" y="13"/>
                    </a:cubicBezTo>
                    <a:cubicBezTo>
                      <a:pt x="16" y="11"/>
                      <a:pt x="15" y="10"/>
                      <a:pt x="15" y="9"/>
                    </a:cubicBezTo>
                    <a:cubicBezTo>
                      <a:pt x="15" y="8"/>
                      <a:pt x="14" y="8"/>
                      <a:pt x="15" y="7"/>
                    </a:cubicBezTo>
                    <a:cubicBezTo>
                      <a:pt x="16" y="6"/>
                      <a:pt x="16" y="5"/>
                      <a:pt x="16" y="5"/>
                    </a:cubicBezTo>
                    <a:cubicBezTo>
                      <a:pt x="16" y="4"/>
                      <a:pt x="14" y="2"/>
                      <a:pt x="14" y="1"/>
                    </a:cubicBezTo>
                    <a:cubicBezTo>
                      <a:pt x="13" y="0"/>
                      <a:pt x="12" y="0"/>
                      <a:pt x="12" y="0"/>
                    </a:cubicBezTo>
                    <a:cubicBezTo>
                      <a:pt x="12" y="1"/>
                      <a:pt x="12" y="2"/>
                      <a:pt x="12" y="2"/>
                    </a:cubicBezTo>
                    <a:cubicBezTo>
                      <a:pt x="11" y="2"/>
                      <a:pt x="10" y="2"/>
                      <a:pt x="10"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40" name="Freeform 680"/>
              <p:cNvSpPr>
                <a:spLocks/>
              </p:cNvSpPr>
              <p:nvPr/>
            </p:nvSpPr>
            <p:spPr bwMode="auto">
              <a:xfrm>
                <a:off x="7764462" y="2505075"/>
                <a:ext cx="26988" cy="23813"/>
              </a:xfrm>
              <a:custGeom>
                <a:avLst/>
                <a:gdLst>
                  <a:gd name="T0" fmla="*/ 4 w 12"/>
                  <a:gd name="T1" fmla="*/ 1 h 10"/>
                  <a:gd name="T2" fmla="*/ 2 w 12"/>
                  <a:gd name="T3" fmla="*/ 5 h 10"/>
                  <a:gd name="T4" fmla="*/ 1 w 12"/>
                  <a:gd name="T5" fmla="*/ 8 h 10"/>
                  <a:gd name="T6" fmla="*/ 3 w 12"/>
                  <a:gd name="T7" fmla="*/ 7 h 10"/>
                  <a:gd name="T8" fmla="*/ 6 w 12"/>
                  <a:gd name="T9" fmla="*/ 10 h 10"/>
                  <a:gd name="T10" fmla="*/ 9 w 12"/>
                  <a:gd name="T11" fmla="*/ 6 h 10"/>
                  <a:gd name="T12" fmla="*/ 11 w 12"/>
                  <a:gd name="T13" fmla="*/ 3 h 10"/>
                  <a:gd name="T14" fmla="*/ 7 w 12"/>
                  <a:gd name="T15" fmla="*/ 2 h 10"/>
                  <a:gd name="T16" fmla="*/ 4 w 12"/>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0">
                    <a:moveTo>
                      <a:pt x="4" y="1"/>
                    </a:moveTo>
                    <a:cubicBezTo>
                      <a:pt x="3" y="2"/>
                      <a:pt x="2" y="4"/>
                      <a:pt x="2" y="5"/>
                    </a:cubicBezTo>
                    <a:cubicBezTo>
                      <a:pt x="1" y="6"/>
                      <a:pt x="0" y="8"/>
                      <a:pt x="1" y="8"/>
                    </a:cubicBezTo>
                    <a:cubicBezTo>
                      <a:pt x="1" y="8"/>
                      <a:pt x="2" y="7"/>
                      <a:pt x="3" y="7"/>
                    </a:cubicBezTo>
                    <a:cubicBezTo>
                      <a:pt x="4" y="7"/>
                      <a:pt x="4" y="10"/>
                      <a:pt x="6" y="10"/>
                    </a:cubicBezTo>
                    <a:cubicBezTo>
                      <a:pt x="7" y="10"/>
                      <a:pt x="7" y="7"/>
                      <a:pt x="9" y="6"/>
                    </a:cubicBezTo>
                    <a:cubicBezTo>
                      <a:pt x="11" y="5"/>
                      <a:pt x="12" y="5"/>
                      <a:pt x="11" y="3"/>
                    </a:cubicBezTo>
                    <a:cubicBezTo>
                      <a:pt x="11" y="2"/>
                      <a:pt x="8" y="3"/>
                      <a:pt x="7" y="2"/>
                    </a:cubicBezTo>
                    <a:cubicBezTo>
                      <a:pt x="6" y="1"/>
                      <a:pt x="5" y="0"/>
                      <a:pt x="4"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41" name="Freeform 683"/>
              <p:cNvSpPr>
                <a:spLocks/>
              </p:cNvSpPr>
              <p:nvPr/>
            </p:nvSpPr>
            <p:spPr bwMode="auto">
              <a:xfrm>
                <a:off x="7823200" y="1728788"/>
                <a:ext cx="101600" cy="39688"/>
              </a:xfrm>
              <a:custGeom>
                <a:avLst/>
                <a:gdLst>
                  <a:gd name="T0" fmla="*/ 16 w 44"/>
                  <a:gd name="T1" fmla="*/ 3 h 17"/>
                  <a:gd name="T2" fmla="*/ 11 w 44"/>
                  <a:gd name="T3" fmla="*/ 8 h 17"/>
                  <a:gd name="T4" fmla="*/ 1 w 44"/>
                  <a:gd name="T5" fmla="*/ 11 h 17"/>
                  <a:gd name="T6" fmla="*/ 4 w 44"/>
                  <a:gd name="T7" fmla="*/ 13 h 17"/>
                  <a:gd name="T8" fmla="*/ 11 w 44"/>
                  <a:gd name="T9" fmla="*/ 11 h 17"/>
                  <a:gd name="T10" fmla="*/ 22 w 44"/>
                  <a:gd name="T11" fmla="*/ 13 h 17"/>
                  <a:gd name="T12" fmla="*/ 32 w 44"/>
                  <a:gd name="T13" fmla="*/ 15 h 17"/>
                  <a:gd name="T14" fmla="*/ 44 w 44"/>
                  <a:gd name="T15" fmla="*/ 16 h 17"/>
                  <a:gd name="T16" fmla="*/ 42 w 44"/>
                  <a:gd name="T17" fmla="*/ 9 h 17"/>
                  <a:gd name="T18" fmla="*/ 33 w 44"/>
                  <a:gd name="T19" fmla="*/ 3 h 17"/>
                  <a:gd name="T20" fmla="*/ 27 w 44"/>
                  <a:gd name="T21" fmla="*/ 1 h 17"/>
                  <a:gd name="T22" fmla="*/ 16 w 44"/>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17">
                    <a:moveTo>
                      <a:pt x="16" y="3"/>
                    </a:moveTo>
                    <a:cubicBezTo>
                      <a:pt x="15" y="4"/>
                      <a:pt x="14" y="7"/>
                      <a:pt x="11" y="8"/>
                    </a:cubicBezTo>
                    <a:cubicBezTo>
                      <a:pt x="8" y="10"/>
                      <a:pt x="0" y="10"/>
                      <a:pt x="1" y="11"/>
                    </a:cubicBezTo>
                    <a:cubicBezTo>
                      <a:pt x="1" y="12"/>
                      <a:pt x="1" y="14"/>
                      <a:pt x="4" y="13"/>
                    </a:cubicBezTo>
                    <a:cubicBezTo>
                      <a:pt x="7" y="13"/>
                      <a:pt x="7" y="12"/>
                      <a:pt x="11" y="11"/>
                    </a:cubicBezTo>
                    <a:cubicBezTo>
                      <a:pt x="15" y="11"/>
                      <a:pt x="18" y="11"/>
                      <a:pt x="22" y="13"/>
                    </a:cubicBezTo>
                    <a:cubicBezTo>
                      <a:pt x="26" y="15"/>
                      <a:pt x="27" y="15"/>
                      <a:pt x="32" y="15"/>
                    </a:cubicBezTo>
                    <a:cubicBezTo>
                      <a:pt x="38" y="15"/>
                      <a:pt x="44" y="17"/>
                      <a:pt x="44" y="16"/>
                    </a:cubicBezTo>
                    <a:cubicBezTo>
                      <a:pt x="44" y="14"/>
                      <a:pt x="44" y="10"/>
                      <a:pt x="42" y="9"/>
                    </a:cubicBezTo>
                    <a:cubicBezTo>
                      <a:pt x="41" y="8"/>
                      <a:pt x="35" y="2"/>
                      <a:pt x="33" y="3"/>
                    </a:cubicBezTo>
                    <a:cubicBezTo>
                      <a:pt x="30" y="3"/>
                      <a:pt x="29" y="1"/>
                      <a:pt x="27" y="1"/>
                    </a:cubicBezTo>
                    <a:cubicBezTo>
                      <a:pt x="25" y="1"/>
                      <a:pt x="20" y="0"/>
                      <a:pt x="16"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42" name="Freeform 685"/>
              <p:cNvSpPr>
                <a:spLocks/>
              </p:cNvSpPr>
              <p:nvPr/>
            </p:nvSpPr>
            <p:spPr bwMode="auto">
              <a:xfrm>
                <a:off x="7751762" y="1612900"/>
                <a:ext cx="217488" cy="80963"/>
              </a:xfrm>
              <a:custGeom>
                <a:avLst/>
                <a:gdLst>
                  <a:gd name="T0" fmla="*/ 60 w 94"/>
                  <a:gd name="T1" fmla="*/ 5 h 35"/>
                  <a:gd name="T2" fmla="*/ 80 w 94"/>
                  <a:gd name="T3" fmla="*/ 9 h 35"/>
                  <a:gd name="T4" fmla="*/ 94 w 94"/>
                  <a:gd name="T5" fmla="*/ 15 h 35"/>
                  <a:gd name="T6" fmla="*/ 89 w 94"/>
                  <a:gd name="T7" fmla="*/ 21 h 35"/>
                  <a:gd name="T8" fmla="*/ 86 w 94"/>
                  <a:gd name="T9" fmla="*/ 25 h 35"/>
                  <a:gd name="T10" fmla="*/ 78 w 94"/>
                  <a:gd name="T11" fmla="*/ 26 h 35"/>
                  <a:gd name="T12" fmla="*/ 68 w 94"/>
                  <a:gd name="T13" fmla="*/ 24 h 35"/>
                  <a:gd name="T14" fmla="*/ 64 w 94"/>
                  <a:gd name="T15" fmla="*/ 16 h 35"/>
                  <a:gd name="T16" fmla="*/ 68 w 94"/>
                  <a:gd name="T17" fmla="*/ 12 h 35"/>
                  <a:gd name="T18" fmla="*/ 62 w 94"/>
                  <a:gd name="T19" fmla="*/ 13 h 35"/>
                  <a:gd name="T20" fmla="*/ 59 w 94"/>
                  <a:gd name="T21" fmla="*/ 16 h 35"/>
                  <a:gd name="T22" fmla="*/ 64 w 94"/>
                  <a:gd name="T23" fmla="*/ 23 h 35"/>
                  <a:gd name="T24" fmla="*/ 74 w 94"/>
                  <a:gd name="T25" fmla="*/ 28 h 35"/>
                  <a:gd name="T26" fmla="*/ 66 w 94"/>
                  <a:gd name="T27" fmla="*/ 30 h 35"/>
                  <a:gd name="T28" fmla="*/ 59 w 94"/>
                  <a:gd name="T29" fmla="*/ 29 h 35"/>
                  <a:gd name="T30" fmla="*/ 59 w 94"/>
                  <a:gd name="T31" fmla="*/ 27 h 35"/>
                  <a:gd name="T32" fmla="*/ 40 w 94"/>
                  <a:gd name="T33" fmla="*/ 30 h 35"/>
                  <a:gd name="T34" fmla="*/ 32 w 94"/>
                  <a:gd name="T35" fmla="*/ 27 h 35"/>
                  <a:gd name="T36" fmla="*/ 31 w 94"/>
                  <a:gd name="T37" fmla="*/ 31 h 35"/>
                  <a:gd name="T38" fmla="*/ 24 w 94"/>
                  <a:gd name="T39" fmla="*/ 34 h 35"/>
                  <a:gd name="T40" fmla="*/ 4 w 94"/>
                  <a:gd name="T41" fmla="*/ 24 h 35"/>
                  <a:gd name="T42" fmla="*/ 6 w 94"/>
                  <a:gd name="T43" fmla="*/ 20 h 35"/>
                  <a:gd name="T44" fmla="*/ 5 w 94"/>
                  <a:gd name="T45" fmla="*/ 14 h 35"/>
                  <a:gd name="T46" fmla="*/ 5 w 94"/>
                  <a:gd name="T47" fmla="*/ 10 h 35"/>
                  <a:gd name="T48" fmla="*/ 7 w 94"/>
                  <a:gd name="T49" fmla="*/ 6 h 35"/>
                  <a:gd name="T50" fmla="*/ 16 w 94"/>
                  <a:gd name="T51" fmla="*/ 2 h 35"/>
                  <a:gd name="T52" fmla="*/ 18 w 94"/>
                  <a:gd name="T53" fmla="*/ 4 h 35"/>
                  <a:gd name="T54" fmla="*/ 26 w 94"/>
                  <a:gd name="T55" fmla="*/ 3 h 35"/>
                  <a:gd name="T56" fmla="*/ 35 w 94"/>
                  <a:gd name="T57" fmla="*/ 9 h 35"/>
                  <a:gd name="T58" fmla="*/ 43 w 94"/>
                  <a:gd name="T59" fmla="*/ 13 h 35"/>
                  <a:gd name="T60" fmla="*/ 45 w 94"/>
                  <a:gd name="T61" fmla="*/ 11 h 35"/>
                  <a:gd name="T62" fmla="*/ 51 w 94"/>
                  <a:gd name="T63" fmla="*/ 5 h 35"/>
                  <a:gd name="T64" fmla="*/ 51 w 94"/>
                  <a:gd name="T65"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35">
                    <a:moveTo>
                      <a:pt x="53" y="1"/>
                    </a:moveTo>
                    <a:cubicBezTo>
                      <a:pt x="56" y="3"/>
                      <a:pt x="56" y="4"/>
                      <a:pt x="60" y="5"/>
                    </a:cubicBezTo>
                    <a:cubicBezTo>
                      <a:pt x="64" y="5"/>
                      <a:pt x="68" y="6"/>
                      <a:pt x="71" y="7"/>
                    </a:cubicBezTo>
                    <a:cubicBezTo>
                      <a:pt x="75" y="8"/>
                      <a:pt x="78" y="8"/>
                      <a:pt x="80" y="9"/>
                    </a:cubicBezTo>
                    <a:cubicBezTo>
                      <a:pt x="82" y="10"/>
                      <a:pt x="84" y="12"/>
                      <a:pt x="87" y="12"/>
                    </a:cubicBezTo>
                    <a:cubicBezTo>
                      <a:pt x="89" y="13"/>
                      <a:pt x="94" y="15"/>
                      <a:pt x="94" y="15"/>
                    </a:cubicBezTo>
                    <a:cubicBezTo>
                      <a:pt x="94" y="16"/>
                      <a:pt x="88" y="16"/>
                      <a:pt x="88" y="17"/>
                    </a:cubicBezTo>
                    <a:cubicBezTo>
                      <a:pt x="88" y="19"/>
                      <a:pt x="90" y="20"/>
                      <a:pt x="89" y="21"/>
                    </a:cubicBezTo>
                    <a:cubicBezTo>
                      <a:pt x="89" y="21"/>
                      <a:pt x="88" y="20"/>
                      <a:pt x="88" y="22"/>
                    </a:cubicBezTo>
                    <a:cubicBezTo>
                      <a:pt x="87" y="23"/>
                      <a:pt x="88" y="24"/>
                      <a:pt x="86" y="25"/>
                    </a:cubicBezTo>
                    <a:cubicBezTo>
                      <a:pt x="85" y="26"/>
                      <a:pt x="86" y="26"/>
                      <a:pt x="83" y="26"/>
                    </a:cubicBezTo>
                    <a:cubicBezTo>
                      <a:pt x="81" y="26"/>
                      <a:pt x="79" y="27"/>
                      <a:pt x="78" y="26"/>
                    </a:cubicBezTo>
                    <a:cubicBezTo>
                      <a:pt x="77" y="26"/>
                      <a:pt x="74" y="25"/>
                      <a:pt x="72" y="24"/>
                    </a:cubicBezTo>
                    <a:cubicBezTo>
                      <a:pt x="70" y="24"/>
                      <a:pt x="68" y="25"/>
                      <a:pt x="68" y="24"/>
                    </a:cubicBezTo>
                    <a:cubicBezTo>
                      <a:pt x="67" y="22"/>
                      <a:pt x="64" y="20"/>
                      <a:pt x="64" y="19"/>
                    </a:cubicBezTo>
                    <a:cubicBezTo>
                      <a:pt x="64" y="18"/>
                      <a:pt x="61" y="17"/>
                      <a:pt x="64" y="16"/>
                    </a:cubicBezTo>
                    <a:cubicBezTo>
                      <a:pt x="67" y="16"/>
                      <a:pt x="69" y="14"/>
                      <a:pt x="69" y="14"/>
                    </a:cubicBezTo>
                    <a:cubicBezTo>
                      <a:pt x="69" y="14"/>
                      <a:pt x="69" y="13"/>
                      <a:pt x="68" y="12"/>
                    </a:cubicBezTo>
                    <a:cubicBezTo>
                      <a:pt x="67" y="12"/>
                      <a:pt x="63" y="11"/>
                      <a:pt x="63" y="11"/>
                    </a:cubicBezTo>
                    <a:cubicBezTo>
                      <a:pt x="62" y="12"/>
                      <a:pt x="63" y="12"/>
                      <a:pt x="62" y="13"/>
                    </a:cubicBezTo>
                    <a:cubicBezTo>
                      <a:pt x="60" y="13"/>
                      <a:pt x="60" y="12"/>
                      <a:pt x="59" y="13"/>
                    </a:cubicBezTo>
                    <a:cubicBezTo>
                      <a:pt x="58" y="14"/>
                      <a:pt x="57" y="14"/>
                      <a:pt x="59" y="16"/>
                    </a:cubicBezTo>
                    <a:cubicBezTo>
                      <a:pt x="60" y="18"/>
                      <a:pt x="59" y="18"/>
                      <a:pt x="60" y="20"/>
                    </a:cubicBezTo>
                    <a:cubicBezTo>
                      <a:pt x="61" y="22"/>
                      <a:pt x="62" y="22"/>
                      <a:pt x="64" y="23"/>
                    </a:cubicBezTo>
                    <a:cubicBezTo>
                      <a:pt x="65" y="24"/>
                      <a:pt x="64" y="24"/>
                      <a:pt x="66" y="25"/>
                    </a:cubicBezTo>
                    <a:cubicBezTo>
                      <a:pt x="68" y="27"/>
                      <a:pt x="73" y="27"/>
                      <a:pt x="74" y="28"/>
                    </a:cubicBezTo>
                    <a:cubicBezTo>
                      <a:pt x="75" y="29"/>
                      <a:pt x="71" y="29"/>
                      <a:pt x="69" y="29"/>
                    </a:cubicBezTo>
                    <a:cubicBezTo>
                      <a:pt x="67" y="29"/>
                      <a:pt x="66" y="29"/>
                      <a:pt x="66" y="30"/>
                    </a:cubicBezTo>
                    <a:cubicBezTo>
                      <a:pt x="66" y="31"/>
                      <a:pt x="63" y="32"/>
                      <a:pt x="61" y="31"/>
                    </a:cubicBezTo>
                    <a:cubicBezTo>
                      <a:pt x="60" y="30"/>
                      <a:pt x="58" y="30"/>
                      <a:pt x="59" y="29"/>
                    </a:cubicBezTo>
                    <a:cubicBezTo>
                      <a:pt x="60" y="29"/>
                      <a:pt x="62" y="29"/>
                      <a:pt x="62" y="28"/>
                    </a:cubicBezTo>
                    <a:cubicBezTo>
                      <a:pt x="61" y="27"/>
                      <a:pt x="60" y="27"/>
                      <a:pt x="59" y="27"/>
                    </a:cubicBezTo>
                    <a:cubicBezTo>
                      <a:pt x="58" y="27"/>
                      <a:pt x="57" y="26"/>
                      <a:pt x="53" y="27"/>
                    </a:cubicBezTo>
                    <a:cubicBezTo>
                      <a:pt x="49" y="28"/>
                      <a:pt x="41" y="30"/>
                      <a:pt x="40" y="30"/>
                    </a:cubicBezTo>
                    <a:cubicBezTo>
                      <a:pt x="39" y="31"/>
                      <a:pt x="38" y="32"/>
                      <a:pt x="36" y="30"/>
                    </a:cubicBezTo>
                    <a:cubicBezTo>
                      <a:pt x="35" y="28"/>
                      <a:pt x="34" y="27"/>
                      <a:pt x="32" y="27"/>
                    </a:cubicBezTo>
                    <a:cubicBezTo>
                      <a:pt x="30" y="28"/>
                      <a:pt x="29" y="28"/>
                      <a:pt x="30" y="29"/>
                    </a:cubicBezTo>
                    <a:cubicBezTo>
                      <a:pt x="30" y="30"/>
                      <a:pt x="32" y="29"/>
                      <a:pt x="31" y="31"/>
                    </a:cubicBezTo>
                    <a:cubicBezTo>
                      <a:pt x="31" y="32"/>
                      <a:pt x="28" y="33"/>
                      <a:pt x="27" y="34"/>
                    </a:cubicBezTo>
                    <a:cubicBezTo>
                      <a:pt x="26" y="34"/>
                      <a:pt x="26" y="35"/>
                      <a:pt x="24" y="34"/>
                    </a:cubicBezTo>
                    <a:cubicBezTo>
                      <a:pt x="22" y="34"/>
                      <a:pt x="15" y="32"/>
                      <a:pt x="11" y="30"/>
                    </a:cubicBezTo>
                    <a:cubicBezTo>
                      <a:pt x="8" y="28"/>
                      <a:pt x="5" y="25"/>
                      <a:pt x="4" y="24"/>
                    </a:cubicBezTo>
                    <a:cubicBezTo>
                      <a:pt x="3" y="23"/>
                      <a:pt x="0" y="21"/>
                      <a:pt x="2" y="20"/>
                    </a:cubicBezTo>
                    <a:cubicBezTo>
                      <a:pt x="3" y="20"/>
                      <a:pt x="5" y="21"/>
                      <a:pt x="6" y="20"/>
                    </a:cubicBezTo>
                    <a:cubicBezTo>
                      <a:pt x="7" y="19"/>
                      <a:pt x="5" y="19"/>
                      <a:pt x="5" y="18"/>
                    </a:cubicBezTo>
                    <a:cubicBezTo>
                      <a:pt x="6" y="16"/>
                      <a:pt x="6" y="15"/>
                      <a:pt x="5" y="14"/>
                    </a:cubicBezTo>
                    <a:cubicBezTo>
                      <a:pt x="4" y="13"/>
                      <a:pt x="2" y="14"/>
                      <a:pt x="3" y="13"/>
                    </a:cubicBezTo>
                    <a:cubicBezTo>
                      <a:pt x="3" y="12"/>
                      <a:pt x="3" y="10"/>
                      <a:pt x="5" y="10"/>
                    </a:cubicBezTo>
                    <a:cubicBezTo>
                      <a:pt x="6" y="10"/>
                      <a:pt x="8" y="12"/>
                      <a:pt x="8" y="10"/>
                    </a:cubicBezTo>
                    <a:cubicBezTo>
                      <a:pt x="8" y="9"/>
                      <a:pt x="5" y="7"/>
                      <a:pt x="7" y="6"/>
                    </a:cubicBezTo>
                    <a:cubicBezTo>
                      <a:pt x="9" y="5"/>
                      <a:pt x="11" y="7"/>
                      <a:pt x="13" y="5"/>
                    </a:cubicBezTo>
                    <a:cubicBezTo>
                      <a:pt x="15" y="3"/>
                      <a:pt x="13" y="3"/>
                      <a:pt x="16" y="2"/>
                    </a:cubicBezTo>
                    <a:cubicBezTo>
                      <a:pt x="18" y="2"/>
                      <a:pt x="17" y="1"/>
                      <a:pt x="18" y="2"/>
                    </a:cubicBezTo>
                    <a:cubicBezTo>
                      <a:pt x="19" y="2"/>
                      <a:pt x="17" y="4"/>
                      <a:pt x="18" y="4"/>
                    </a:cubicBezTo>
                    <a:cubicBezTo>
                      <a:pt x="19" y="3"/>
                      <a:pt x="22" y="1"/>
                      <a:pt x="23" y="1"/>
                    </a:cubicBezTo>
                    <a:cubicBezTo>
                      <a:pt x="25" y="1"/>
                      <a:pt x="24" y="1"/>
                      <a:pt x="26" y="3"/>
                    </a:cubicBezTo>
                    <a:cubicBezTo>
                      <a:pt x="29" y="4"/>
                      <a:pt x="31" y="5"/>
                      <a:pt x="32" y="6"/>
                    </a:cubicBezTo>
                    <a:cubicBezTo>
                      <a:pt x="34" y="7"/>
                      <a:pt x="32" y="9"/>
                      <a:pt x="35" y="9"/>
                    </a:cubicBezTo>
                    <a:cubicBezTo>
                      <a:pt x="38" y="9"/>
                      <a:pt x="40" y="9"/>
                      <a:pt x="41" y="10"/>
                    </a:cubicBezTo>
                    <a:cubicBezTo>
                      <a:pt x="42" y="11"/>
                      <a:pt x="42" y="12"/>
                      <a:pt x="43" y="13"/>
                    </a:cubicBezTo>
                    <a:cubicBezTo>
                      <a:pt x="45" y="14"/>
                      <a:pt x="48" y="14"/>
                      <a:pt x="48" y="13"/>
                    </a:cubicBezTo>
                    <a:cubicBezTo>
                      <a:pt x="47" y="12"/>
                      <a:pt x="46" y="12"/>
                      <a:pt x="45" y="11"/>
                    </a:cubicBezTo>
                    <a:cubicBezTo>
                      <a:pt x="45" y="9"/>
                      <a:pt x="45" y="6"/>
                      <a:pt x="46" y="5"/>
                    </a:cubicBezTo>
                    <a:cubicBezTo>
                      <a:pt x="47" y="4"/>
                      <a:pt x="49" y="5"/>
                      <a:pt x="51" y="5"/>
                    </a:cubicBezTo>
                    <a:cubicBezTo>
                      <a:pt x="54" y="5"/>
                      <a:pt x="54" y="5"/>
                      <a:pt x="54" y="4"/>
                    </a:cubicBezTo>
                    <a:cubicBezTo>
                      <a:pt x="53" y="3"/>
                      <a:pt x="50" y="2"/>
                      <a:pt x="51" y="1"/>
                    </a:cubicBezTo>
                    <a:cubicBezTo>
                      <a:pt x="52" y="0"/>
                      <a:pt x="52" y="1"/>
                      <a:pt x="53"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43" name="Freeform 686"/>
              <p:cNvSpPr>
                <a:spLocks/>
              </p:cNvSpPr>
              <p:nvPr/>
            </p:nvSpPr>
            <p:spPr bwMode="auto">
              <a:xfrm>
                <a:off x="7986712" y="1646238"/>
                <a:ext cx="127000" cy="42863"/>
              </a:xfrm>
              <a:custGeom>
                <a:avLst/>
                <a:gdLst>
                  <a:gd name="T0" fmla="*/ 5 w 55"/>
                  <a:gd name="T1" fmla="*/ 0 h 19"/>
                  <a:gd name="T2" fmla="*/ 8 w 55"/>
                  <a:gd name="T3" fmla="*/ 3 h 19"/>
                  <a:gd name="T4" fmla="*/ 11 w 55"/>
                  <a:gd name="T5" fmla="*/ 5 h 19"/>
                  <a:gd name="T6" fmla="*/ 16 w 55"/>
                  <a:gd name="T7" fmla="*/ 4 h 19"/>
                  <a:gd name="T8" fmla="*/ 23 w 55"/>
                  <a:gd name="T9" fmla="*/ 4 h 19"/>
                  <a:gd name="T10" fmla="*/ 28 w 55"/>
                  <a:gd name="T11" fmla="*/ 5 h 19"/>
                  <a:gd name="T12" fmla="*/ 28 w 55"/>
                  <a:gd name="T13" fmla="*/ 8 h 19"/>
                  <a:gd name="T14" fmla="*/ 33 w 55"/>
                  <a:gd name="T15" fmla="*/ 7 h 19"/>
                  <a:gd name="T16" fmla="*/ 39 w 55"/>
                  <a:gd name="T17" fmla="*/ 7 h 19"/>
                  <a:gd name="T18" fmla="*/ 46 w 55"/>
                  <a:gd name="T19" fmla="*/ 9 h 19"/>
                  <a:gd name="T20" fmla="*/ 47 w 55"/>
                  <a:gd name="T21" fmla="*/ 10 h 19"/>
                  <a:gd name="T22" fmla="*/ 52 w 55"/>
                  <a:gd name="T23" fmla="*/ 10 h 19"/>
                  <a:gd name="T24" fmla="*/ 52 w 55"/>
                  <a:gd name="T25" fmla="*/ 14 h 19"/>
                  <a:gd name="T26" fmla="*/ 46 w 55"/>
                  <a:gd name="T27" fmla="*/ 16 h 19"/>
                  <a:gd name="T28" fmla="*/ 36 w 55"/>
                  <a:gd name="T29" fmla="*/ 18 h 19"/>
                  <a:gd name="T30" fmla="*/ 23 w 55"/>
                  <a:gd name="T31" fmla="*/ 17 h 19"/>
                  <a:gd name="T32" fmla="*/ 12 w 55"/>
                  <a:gd name="T33" fmla="*/ 13 h 19"/>
                  <a:gd name="T34" fmla="*/ 1 w 55"/>
                  <a:gd name="T35" fmla="*/ 9 h 19"/>
                  <a:gd name="T36" fmla="*/ 1 w 55"/>
                  <a:gd name="T37" fmla="*/ 6 h 19"/>
                  <a:gd name="T38" fmla="*/ 5 w 55"/>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9">
                    <a:moveTo>
                      <a:pt x="5" y="0"/>
                    </a:moveTo>
                    <a:cubicBezTo>
                      <a:pt x="7" y="0"/>
                      <a:pt x="8" y="2"/>
                      <a:pt x="8" y="3"/>
                    </a:cubicBezTo>
                    <a:cubicBezTo>
                      <a:pt x="8" y="4"/>
                      <a:pt x="9" y="6"/>
                      <a:pt x="11" y="5"/>
                    </a:cubicBezTo>
                    <a:cubicBezTo>
                      <a:pt x="13" y="5"/>
                      <a:pt x="14" y="4"/>
                      <a:pt x="16" y="4"/>
                    </a:cubicBezTo>
                    <a:cubicBezTo>
                      <a:pt x="19" y="3"/>
                      <a:pt x="20" y="3"/>
                      <a:pt x="23" y="4"/>
                    </a:cubicBezTo>
                    <a:cubicBezTo>
                      <a:pt x="26" y="4"/>
                      <a:pt x="29" y="4"/>
                      <a:pt x="28" y="5"/>
                    </a:cubicBezTo>
                    <a:cubicBezTo>
                      <a:pt x="27" y="7"/>
                      <a:pt x="26" y="8"/>
                      <a:pt x="28" y="8"/>
                    </a:cubicBezTo>
                    <a:cubicBezTo>
                      <a:pt x="29" y="8"/>
                      <a:pt x="31" y="7"/>
                      <a:pt x="33" y="7"/>
                    </a:cubicBezTo>
                    <a:cubicBezTo>
                      <a:pt x="36" y="6"/>
                      <a:pt x="37" y="6"/>
                      <a:pt x="39" y="7"/>
                    </a:cubicBezTo>
                    <a:cubicBezTo>
                      <a:pt x="42" y="7"/>
                      <a:pt x="46" y="7"/>
                      <a:pt x="46" y="9"/>
                    </a:cubicBezTo>
                    <a:cubicBezTo>
                      <a:pt x="46" y="10"/>
                      <a:pt x="44" y="10"/>
                      <a:pt x="47" y="10"/>
                    </a:cubicBezTo>
                    <a:cubicBezTo>
                      <a:pt x="49" y="10"/>
                      <a:pt x="51" y="9"/>
                      <a:pt x="52" y="10"/>
                    </a:cubicBezTo>
                    <a:cubicBezTo>
                      <a:pt x="54" y="12"/>
                      <a:pt x="55" y="13"/>
                      <a:pt x="52" y="14"/>
                    </a:cubicBezTo>
                    <a:cubicBezTo>
                      <a:pt x="50" y="16"/>
                      <a:pt x="51" y="15"/>
                      <a:pt x="46" y="16"/>
                    </a:cubicBezTo>
                    <a:cubicBezTo>
                      <a:pt x="40" y="18"/>
                      <a:pt x="41" y="17"/>
                      <a:pt x="36" y="18"/>
                    </a:cubicBezTo>
                    <a:cubicBezTo>
                      <a:pt x="31" y="18"/>
                      <a:pt x="29" y="19"/>
                      <a:pt x="23" y="17"/>
                    </a:cubicBezTo>
                    <a:cubicBezTo>
                      <a:pt x="18" y="15"/>
                      <a:pt x="17" y="14"/>
                      <a:pt x="12" y="13"/>
                    </a:cubicBezTo>
                    <a:cubicBezTo>
                      <a:pt x="8" y="12"/>
                      <a:pt x="3" y="11"/>
                      <a:pt x="1" y="9"/>
                    </a:cubicBezTo>
                    <a:cubicBezTo>
                      <a:pt x="0" y="8"/>
                      <a:pt x="0" y="8"/>
                      <a:pt x="1" y="6"/>
                    </a:cubicBezTo>
                    <a:cubicBezTo>
                      <a:pt x="2" y="4"/>
                      <a:pt x="1" y="0"/>
                      <a:pt x="5"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44" name="Freeform 687"/>
              <p:cNvSpPr>
                <a:spLocks/>
              </p:cNvSpPr>
              <p:nvPr/>
            </p:nvSpPr>
            <p:spPr bwMode="auto">
              <a:xfrm>
                <a:off x="8812212" y="1843088"/>
                <a:ext cx="107950" cy="34925"/>
              </a:xfrm>
              <a:custGeom>
                <a:avLst/>
                <a:gdLst>
                  <a:gd name="T0" fmla="*/ 21 w 47"/>
                  <a:gd name="T1" fmla="*/ 0 h 15"/>
                  <a:gd name="T2" fmla="*/ 33 w 47"/>
                  <a:gd name="T3" fmla="*/ 0 h 15"/>
                  <a:gd name="T4" fmla="*/ 42 w 47"/>
                  <a:gd name="T5" fmla="*/ 4 h 15"/>
                  <a:gd name="T6" fmla="*/ 44 w 47"/>
                  <a:gd name="T7" fmla="*/ 9 h 15"/>
                  <a:gd name="T8" fmla="*/ 37 w 47"/>
                  <a:gd name="T9" fmla="*/ 11 h 15"/>
                  <a:gd name="T10" fmla="*/ 28 w 47"/>
                  <a:gd name="T11" fmla="*/ 13 h 15"/>
                  <a:gd name="T12" fmla="*/ 22 w 47"/>
                  <a:gd name="T13" fmla="*/ 13 h 15"/>
                  <a:gd name="T14" fmla="*/ 16 w 47"/>
                  <a:gd name="T15" fmla="*/ 12 h 15"/>
                  <a:gd name="T16" fmla="*/ 6 w 47"/>
                  <a:gd name="T17" fmla="*/ 14 h 15"/>
                  <a:gd name="T18" fmla="*/ 2 w 47"/>
                  <a:gd name="T19" fmla="*/ 13 h 15"/>
                  <a:gd name="T20" fmla="*/ 3 w 47"/>
                  <a:gd name="T21" fmla="*/ 8 h 15"/>
                  <a:gd name="T22" fmla="*/ 10 w 47"/>
                  <a:gd name="T23" fmla="*/ 4 h 15"/>
                  <a:gd name="T24" fmla="*/ 16 w 47"/>
                  <a:gd name="T25" fmla="*/ 1 h 15"/>
                  <a:gd name="T26" fmla="*/ 21 w 47"/>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15">
                    <a:moveTo>
                      <a:pt x="21" y="0"/>
                    </a:moveTo>
                    <a:cubicBezTo>
                      <a:pt x="27" y="0"/>
                      <a:pt x="30" y="0"/>
                      <a:pt x="33" y="0"/>
                    </a:cubicBezTo>
                    <a:cubicBezTo>
                      <a:pt x="36" y="1"/>
                      <a:pt x="38" y="1"/>
                      <a:pt x="42" y="4"/>
                    </a:cubicBezTo>
                    <a:cubicBezTo>
                      <a:pt x="46" y="7"/>
                      <a:pt x="47" y="7"/>
                      <a:pt x="44" y="9"/>
                    </a:cubicBezTo>
                    <a:cubicBezTo>
                      <a:pt x="40" y="10"/>
                      <a:pt x="42" y="10"/>
                      <a:pt x="37" y="11"/>
                    </a:cubicBezTo>
                    <a:cubicBezTo>
                      <a:pt x="33" y="12"/>
                      <a:pt x="33" y="14"/>
                      <a:pt x="28" y="13"/>
                    </a:cubicBezTo>
                    <a:cubicBezTo>
                      <a:pt x="24" y="13"/>
                      <a:pt x="25" y="14"/>
                      <a:pt x="22" y="13"/>
                    </a:cubicBezTo>
                    <a:cubicBezTo>
                      <a:pt x="20" y="12"/>
                      <a:pt x="21" y="11"/>
                      <a:pt x="16" y="12"/>
                    </a:cubicBezTo>
                    <a:cubicBezTo>
                      <a:pt x="11" y="13"/>
                      <a:pt x="8" y="14"/>
                      <a:pt x="6" y="14"/>
                    </a:cubicBezTo>
                    <a:cubicBezTo>
                      <a:pt x="4" y="15"/>
                      <a:pt x="2" y="15"/>
                      <a:pt x="2" y="13"/>
                    </a:cubicBezTo>
                    <a:cubicBezTo>
                      <a:pt x="2" y="11"/>
                      <a:pt x="0" y="10"/>
                      <a:pt x="3" y="8"/>
                    </a:cubicBezTo>
                    <a:cubicBezTo>
                      <a:pt x="7" y="7"/>
                      <a:pt x="8" y="6"/>
                      <a:pt x="10" y="4"/>
                    </a:cubicBezTo>
                    <a:cubicBezTo>
                      <a:pt x="12" y="3"/>
                      <a:pt x="14" y="2"/>
                      <a:pt x="16" y="1"/>
                    </a:cubicBezTo>
                    <a:cubicBezTo>
                      <a:pt x="18" y="1"/>
                      <a:pt x="21" y="0"/>
                      <a:pt x="21"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45" name="Freeform 688"/>
              <p:cNvSpPr>
                <a:spLocks/>
              </p:cNvSpPr>
              <p:nvPr/>
            </p:nvSpPr>
            <p:spPr bwMode="auto">
              <a:xfrm>
                <a:off x="8429625" y="2362200"/>
                <a:ext cx="34925" cy="28575"/>
              </a:xfrm>
              <a:custGeom>
                <a:avLst/>
                <a:gdLst>
                  <a:gd name="T0" fmla="*/ 9 w 15"/>
                  <a:gd name="T1" fmla="*/ 1 h 12"/>
                  <a:gd name="T2" fmla="*/ 4 w 15"/>
                  <a:gd name="T3" fmla="*/ 3 h 12"/>
                  <a:gd name="T4" fmla="*/ 6 w 15"/>
                  <a:gd name="T5" fmla="*/ 4 h 12"/>
                  <a:gd name="T6" fmla="*/ 4 w 15"/>
                  <a:gd name="T7" fmla="*/ 7 h 12"/>
                  <a:gd name="T8" fmla="*/ 0 w 15"/>
                  <a:gd name="T9" fmla="*/ 10 h 12"/>
                  <a:gd name="T10" fmla="*/ 1 w 15"/>
                  <a:gd name="T11" fmla="*/ 12 h 12"/>
                  <a:gd name="T12" fmla="*/ 6 w 15"/>
                  <a:gd name="T13" fmla="*/ 9 h 12"/>
                  <a:gd name="T14" fmla="*/ 13 w 15"/>
                  <a:gd name="T15" fmla="*/ 5 h 12"/>
                  <a:gd name="T16" fmla="*/ 15 w 15"/>
                  <a:gd name="T17" fmla="*/ 2 h 12"/>
                  <a:gd name="T18" fmla="*/ 13 w 15"/>
                  <a:gd name="T19" fmla="*/ 0 h 12"/>
                  <a:gd name="T20" fmla="*/ 9 w 15"/>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2">
                    <a:moveTo>
                      <a:pt x="9" y="1"/>
                    </a:moveTo>
                    <a:cubicBezTo>
                      <a:pt x="7" y="2"/>
                      <a:pt x="4" y="2"/>
                      <a:pt x="4" y="3"/>
                    </a:cubicBezTo>
                    <a:cubicBezTo>
                      <a:pt x="4" y="3"/>
                      <a:pt x="6" y="3"/>
                      <a:pt x="6" y="4"/>
                    </a:cubicBezTo>
                    <a:cubicBezTo>
                      <a:pt x="5" y="5"/>
                      <a:pt x="4" y="6"/>
                      <a:pt x="4" y="7"/>
                    </a:cubicBezTo>
                    <a:cubicBezTo>
                      <a:pt x="3" y="9"/>
                      <a:pt x="0" y="9"/>
                      <a:pt x="0" y="10"/>
                    </a:cubicBezTo>
                    <a:cubicBezTo>
                      <a:pt x="0" y="12"/>
                      <a:pt x="0" y="12"/>
                      <a:pt x="1" y="12"/>
                    </a:cubicBezTo>
                    <a:cubicBezTo>
                      <a:pt x="2" y="12"/>
                      <a:pt x="4" y="11"/>
                      <a:pt x="6" y="9"/>
                    </a:cubicBezTo>
                    <a:cubicBezTo>
                      <a:pt x="8" y="8"/>
                      <a:pt x="12" y="6"/>
                      <a:pt x="13" y="5"/>
                    </a:cubicBezTo>
                    <a:cubicBezTo>
                      <a:pt x="14" y="5"/>
                      <a:pt x="15" y="4"/>
                      <a:pt x="15" y="2"/>
                    </a:cubicBezTo>
                    <a:cubicBezTo>
                      <a:pt x="15" y="1"/>
                      <a:pt x="15" y="0"/>
                      <a:pt x="13" y="0"/>
                    </a:cubicBezTo>
                    <a:cubicBezTo>
                      <a:pt x="12" y="0"/>
                      <a:pt x="10" y="1"/>
                      <a:pt x="9"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46" name="Freeform 689"/>
              <p:cNvSpPr>
                <a:spLocks/>
              </p:cNvSpPr>
              <p:nvPr/>
            </p:nvSpPr>
            <p:spPr bwMode="auto">
              <a:xfrm>
                <a:off x="5413375" y="1350963"/>
                <a:ext cx="100013" cy="30163"/>
              </a:xfrm>
              <a:custGeom>
                <a:avLst/>
                <a:gdLst>
                  <a:gd name="T0" fmla="*/ 14 w 43"/>
                  <a:gd name="T1" fmla="*/ 4 h 13"/>
                  <a:gd name="T2" fmla="*/ 5 w 43"/>
                  <a:gd name="T3" fmla="*/ 6 h 13"/>
                  <a:gd name="T4" fmla="*/ 0 w 43"/>
                  <a:gd name="T5" fmla="*/ 7 h 13"/>
                  <a:gd name="T6" fmla="*/ 5 w 43"/>
                  <a:gd name="T7" fmla="*/ 9 h 13"/>
                  <a:gd name="T8" fmla="*/ 7 w 43"/>
                  <a:gd name="T9" fmla="*/ 10 h 13"/>
                  <a:gd name="T10" fmla="*/ 12 w 43"/>
                  <a:gd name="T11" fmla="*/ 9 h 13"/>
                  <a:gd name="T12" fmla="*/ 13 w 43"/>
                  <a:gd name="T13" fmla="*/ 12 h 13"/>
                  <a:gd name="T14" fmla="*/ 18 w 43"/>
                  <a:gd name="T15" fmla="*/ 12 h 13"/>
                  <a:gd name="T16" fmla="*/ 20 w 43"/>
                  <a:gd name="T17" fmla="*/ 9 h 13"/>
                  <a:gd name="T18" fmla="*/ 23 w 43"/>
                  <a:gd name="T19" fmla="*/ 9 h 13"/>
                  <a:gd name="T20" fmla="*/ 25 w 43"/>
                  <a:gd name="T21" fmla="*/ 7 h 13"/>
                  <a:gd name="T22" fmla="*/ 28 w 43"/>
                  <a:gd name="T23" fmla="*/ 8 h 13"/>
                  <a:gd name="T24" fmla="*/ 30 w 43"/>
                  <a:gd name="T25" fmla="*/ 4 h 13"/>
                  <a:gd name="T26" fmla="*/ 34 w 43"/>
                  <a:gd name="T27" fmla="*/ 6 h 13"/>
                  <a:gd name="T28" fmla="*/ 38 w 43"/>
                  <a:gd name="T29" fmla="*/ 7 h 13"/>
                  <a:gd name="T30" fmla="*/ 42 w 43"/>
                  <a:gd name="T31" fmla="*/ 7 h 13"/>
                  <a:gd name="T32" fmla="*/ 41 w 43"/>
                  <a:gd name="T33" fmla="*/ 3 h 13"/>
                  <a:gd name="T34" fmla="*/ 34 w 43"/>
                  <a:gd name="T35" fmla="*/ 3 h 13"/>
                  <a:gd name="T36" fmla="*/ 28 w 43"/>
                  <a:gd name="T37" fmla="*/ 1 h 13"/>
                  <a:gd name="T38" fmla="*/ 18 w 43"/>
                  <a:gd name="T39" fmla="*/ 4 h 13"/>
                  <a:gd name="T40" fmla="*/ 14 w 43"/>
                  <a:gd name="T4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13">
                    <a:moveTo>
                      <a:pt x="14" y="4"/>
                    </a:moveTo>
                    <a:cubicBezTo>
                      <a:pt x="11" y="5"/>
                      <a:pt x="6" y="6"/>
                      <a:pt x="5" y="6"/>
                    </a:cubicBezTo>
                    <a:cubicBezTo>
                      <a:pt x="3" y="7"/>
                      <a:pt x="0" y="7"/>
                      <a:pt x="0" y="7"/>
                    </a:cubicBezTo>
                    <a:cubicBezTo>
                      <a:pt x="1" y="8"/>
                      <a:pt x="3" y="8"/>
                      <a:pt x="5" y="9"/>
                    </a:cubicBezTo>
                    <a:cubicBezTo>
                      <a:pt x="6" y="10"/>
                      <a:pt x="7" y="11"/>
                      <a:pt x="7" y="10"/>
                    </a:cubicBezTo>
                    <a:cubicBezTo>
                      <a:pt x="8" y="10"/>
                      <a:pt x="11" y="8"/>
                      <a:pt x="12" y="9"/>
                    </a:cubicBezTo>
                    <a:cubicBezTo>
                      <a:pt x="13" y="9"/>
                      <a:pt x="11" y="11"/>
                      <a:pt x="13" y="12"/>
                    </a:cubicBezTo>
                    <a:cubicBezTo>
                      <a:pt x="14" y="13"/>
                      <a:pt x="17" y="12"/>
                      <a:pt x="18" y="12"/>
                    </a:cubicBezTo>
                    <a:cubicBezTo>
                      <a:pt x="18" y="11"/>
                      <a:pt x="18" y="9"/>
                      <a:pt x="20" y="9"/>
                    </a:cubicBezTo>
                    <a:cubicBezTo>
                      <a:pt x="22" y="9"/>
                      <a:pt x="22" y="10"/>
                      <a:pt x="23" y="9"/>
                    </a:cubicBezTo>
                    <a:cubicBezTo>
                      <a:pt x="24" y="8"/>
                      <a:pt x="23" y="7"/>
                      <a:pt x="25" y="7"/>
                    </a:cubicBezTo>
                    <a:cubicBezTo>
                      <a:pt x="27" y="8"/>
                      <a:pt x="27" y="9"/>
                      <a:pt x="28" y="8"/>
                    </a:cubicBezTo>
                    <a:cubicBezTo>
                      <a:pt x="29" y="7"/>
                      <a:pt x="30" y="4"/>
                      <a:pt x="30" y="4"/>
                    </a:cubicBezTo>
                    <a:cubicBezTo>
                      <a:pt x="31" y="4"/>
                      <a:pt x="32" y="5"/>
                      <a:pt x="34" y="6"/>
                    </a:cubicBezTo>
                    <a:cubicBezTo>
                      <a:pt x="36" y="7"/>
                      <a:pt x="36" y="7"/>
                      <a:pt x="38" y="7"/>
                    </a:cubicBezTo>
                    <a:cubicBezTo>
                      <a:pt x="40" y="7"/>
                      <a:pt x="42" y="8"/>
                      <a:pt x="42" y="7"/>
                    </a:cubicBezTo>
                    <a:cubicBezTo>
                      <a:pt x="42" y="6"/>
                      <a:pt x="43" y="4"/>
                      <a:pt x="41" y="3"/>
                    </a:cubicBezTo>
                    <a:cubicBezTo>
                      <a:pt x="39" y="3"/>
                      <a:pt x="37" y="3"/>
                      <a:pt x="34" y="3"/>
                    </a:cubicBezTo>
                    <a:cubicBezTo>
                      <a:pt x="32" y="2"/>
                      <a:pt x="31" y="0"/>
                      <a:pt x="28" y="1"/>
                    </a:cubicBezTo>
                    <a:cubicBezTo>
                      <a:pt x="24" y="2"/>
                      <a:pt x="21" y="4"/>
                      <a:pt x="18" y="4"/>
                    </a:cubicBezTo>
                    <a:cubicBezTo>
                      <a:pt x="15" y="4"/>
                      <a:pt x="16" y="3"/>
                      <a:pt x="14" y="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47" name="Freeform 690"/>
              <p:cNvSpPr>
                <a:spLocks/>
              </p:cNvSpPr>
              <p:nvPr/>
            </p:nvSpPr>
            <p:spPr bwMode="auto">
              <a:xfrm>
                <a:off x="5456237" y="1346200"/>
                <a:ext cx="133350" cy="52388"/>
              </a:xfrm>
              <a:custGeom>
                <a:avLst/>
                <a:gdLst>
                  <a:gd name="T0" fmla="*/ 34 w 58"/>
                  <a:gd name="T1" fmla="*/ 4 h 23"/>
                  <a:gd name="T2" fmla="*/ 28 w 58"/>
                  <a:gd name="T3" fmla="*/ 6 h 23"/>
                  <a:gd name="T4" fmla="*/ 31 w 58"/>
                  <a:gd name="T5" fmla="*/ 7 h 23"/>
                  <a:gd name="T6" fmla="*/ 33 w 58"/>
                  <a:gd name="T7" fmla="*/ 8 h 23"/>
                  <a:gd name="T8" fmla="*/ 35 w 58"/>
                  <a:gd name="T9" fmla="*/ 9 h 23"/>
                  <a:gd name="T10" fmla="*/ 32 w 58"/>
                  <a:gd name="T11" fmla="*/ 9 h 23"/>
                  <a:gd name="T12" fmla="*/ 30 w 58"/>
                  <a:gd name="T13" fmla="*/ 12 h 23"/>
                  <a:gd name="T14" fmla="*/ 25 w 58"/>
                  <a:gd name="T15" fmla="*/ 13 h 23"/>
                  <a:gd name="T16" fmla="*/ 20 w 58"/>
                  <a:gd name="T17" fmla="*/ 11 h 23"/>
                  <a:gd name="T18" fmla="*/ 12 w 58"/>
                  <a:gd name="T19" fmla="*/ 13 h 23"/>
                  <a:gd name="T20" fmla="*/ 17 w 58"/>
                  <a:gd name="T21" fmla="*/ 14 h 23"/>
                  <a:gd name="T22" fmla="*/ 19 w 58"/>
                  <a:gd name="T23" fmla="*/ 15 h 23"/>
                  <a:gd name="T24" fmla="*/ 15 w 58"/>
                  <a:gd name="T25" fmla="*/ 16 h 23"/>
                  <a:gd name="T26" fmla="*/ 17 w 58"/>
                  <a:gd name="T27" fmla="*/ 17 h 23"/>
                  <a:gd name="T28" fmla="*/ 11 w 58"/>
                  <a:gd name="T29" fmla="*/ 18 h 23"/>
                  <a:gd name="T30" fmla="*/ 5 w 58"/>
                  <a:gd name="T31" fmla="*/ 16 h 23"/>
                  <a:gd name="T32" fmla="*/ 2 w 58"/>
                  <a:gd name="T33" fmla="*/ 18 h 23"/>
                  <a:gd name="T34" fmla="*/ 7 w 58"/>
                  <a:gd name="T35" fmla="*/ 20 h 23"/>
                  <a:gd name="T36" fmla="*/ 12 w 58"/>
                  <a:gd name="T37" fmla="*/ 19 h 23"/>
                  <a:gd name="T38" fmla="*/ 16 w 58"/>
                  <a:gd name="T39" fmla="*/ 20 h 23"/>
                  <a:gd name="T40" fmla="*/ 12 w 58"/>
                  <a:gd name="T41" fmla="*/ 22 h 23"/>
                  <a:gd name="T42" fmla="*/ 18 w 58"/>
                  <a:gd name="T43" fmla="*/ 22 h 23"/>
                  <a:gd name="T44" fmla="*/ 25 w 58"/>
                  <a:gd name="T45" fmla="*/ 22 h 23"/>
                  <a:gd name="T46" fmla="*/ 28 w 58"/>
                  <a:gd name="T47" fmla="*/ 21 h 23"/>
                  <a:gd name="T48" fmla="*/ 27 w 58"/>
                  <a:gd name="T49" fmla="*/ 19 h 23"/>
                  <a:gd name="T50" fmla="*/ 26 w 58"/>
                  <a:gd name="T51" fmla="*/ 16 h 23"/>
                  <a:gd name="T52" fmla="*/ 32 w 58"/>
                  <a:gd name="T53" fmla="*/ 14 h 23"/>
                  <a:gd name="T54" fmla="*/ 38 w 58"/>
                  <a:gd name="T55" fmla="*/ 12 h 23"/>
                  <a:gd name="T56" fmla="*/ 47 w 58"/>
                  <a:gd name="T57" fmla="*/ 10 h 23"/>
                  <a:gd name="T58" fmla="*/ 57 w 58"/>
                  <a:gd name="T59" fmla="*/ 7 h 23"/>
                  <a:gd name="T60" fmla="*/ 52 w 58"/>
                  <a:gd name="T61" fmla="*/ 5 h 23"/>
                  <a:gd name="T62" fmla="*/ 50 w 58"/>
                  <a:gd name="T63" fmla="*/ 7 h 23"/>
                  <a:gd name="T64" fmla="*/ 48 w 58"/>
                  <a:gd name="T65" fmla="*/ 2 h 23"/>
                  <a:gd name="T66" fmla="*/ 43 w 58"/>
                  <a:gd name="T67" fmla="*/ 3 h 23"/>
                  <a:gd name="T68" fmla="*/ 38 w 58"/>
                  <a:gd name="T69" fmla="*/ 2 h 23"/>
                  <a:gd name="T70" fmla="*/ 34 w 58"/>
                  <a:gd name="T71"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23">
                    <a:moveTo>
                      <a:pt x="34" y="4"/>
                    </a:moveTo>
                    <a:cubicBezTo>
                      <a:pt x="33" y="5"/>
                      <a:pt x="27" y="5"/>
                      <a:pt x="28" y="6"/>
                    </a:cubicBezTo>
                    <a:cubicBezTo>
                      <a:pt x="29" y="7"/>
                      <a:pt x="30" y="6"/>
                      <a:pt x="31" y="7"/>
                    </a:cubicBezTo>
                    <a:cubicBezTo>
                      <a:pt x="31" y="7"/>
                      <a:pt x="32" y="8"/>
                      <a:pt x="33" y="8"/>
                    </a:cubicBezTo>
                    <a:cubicBezTo>
                      <a:pt x="35" y="8"/>
                      <a:pt x="35" y="9"/>
                      <a:pt x="35" y="9"/>
                    </a:cubicBezTo>
                    <a:cubicBezTo>
                      <a:pt x="34" y="9"/>
                      <a:pt x="32" y="9"/>
                      <a:pt x="32" y="9"/>
                    </a:cubicBezTo>
                    <a:cubicBezTo>
                      <a:pt x="31" y="10"/>
                      <a:pt x="31" y="11"/>
                      <a:pt x="30" y="12"/>
                    </a:cubicBezTo>
                    <a:cubicBezTo>
                      <a:pt x="28" y="12"/>
                      <a:pt x="26" y="13"/>
                      <a:pt x="25" y="13"/>
                    </a:cubicBezTo>
                    <a:cubicBezTo>
                      <a:pt x="24" y="12"/>
                      <a:pt x="22" y="11"/>
                      <a:pt x="20" y="11"/>
                    </a:cubicBezTo>
                    <a:cubicBezTo>
                      <a:pt x="18" y="11"/>
                      <a:pt x="11" y="13"/>
                      <a:pt x="12" y="13"/>
                    </a:cubicBezTo>
                    <a:cubicBezTo>
                      <a:pt x="14" y="14"/>
                      <a:pt x="15" y="13"/>
                      <a:pt x="17" y="14"/>
                    </a:cubicBezTo>
                    <a:cubicBezTo>
                      <a:pt x="19" y="14"/>
                      <a:pt x="20" y="15"/>
                      <a:pt x="19" y="15"/>
                    </a:cubicBezTo>
                    <a:cubicBezTo>
                      <a:pt x="18" y="15"/>
                      <a:pt x="15" y="15"/>
                      <a:pt x="15" y="16"/>
                    </a:cubicBezTo>
                    <a:cubicBezTo>
                      <a:pt x="15" y="16"/>
                      <a:pt x="18" y="16"/>
                      <a:pt x="17" y="17"/>
                    </a:cubicBezTo>
                    <a:cubicBezTo>
                      <a:pt x="17" y="18"/>
                      <a:pt x="13" y="18"/>
                      <a:pt x="11" y="18"/>
                    </a:cubicBezTo>
                    <a:cubicBezTo>
                      <a:pt x="9" y="17"/>
                      <a:pt x="6" y="15"/>
                      <a:pt x="5" y="16"/>
                    </a:cubicBezTo>
                    <a:cubicBezTo>
                      <a:pt x="4" y="17"/>
                      <a:pt x="0" y="17"/>
                      <a:pt x="2" y="18"/>
                    </a:cubicBezTo>
                    <a:cubicBezTo>
                      <a:pt x="3" y="19"/>
                      <a:pt x="4" y="20"/>
                      <a:pt x="7" y="20"/>
                    </a:cubicBezTo>
                    <a:cubicBezTo>
                      <a:pt x="9" y="20"/>
                      <a:pt x="10" y="19"/>
                      <a:pt x="12" y="19"/>
                    </a:cubicBezTo>
                    <a:cubicBezTo>
                      <a:pt x="14" y="19"/>
                      <a:pt x="17" y="19"/>
                      <a:pt x="16" y="20"/>
                    </a:cubicBezTo>
                    <a:cubicBezTo>
                      <a:pt x="15" y="21"/>
                      <a:pt x="11" y="22"/>
                      <a:pt x="12" y="22"/>
                    </a:cubicBezTo>
                    <a:cubicBezTo>
                      <a:pt x="14" y="23"/>
                      <a:pt x="15" y="22"/>
                      <a:pt x="18" y="22"/>
                    </a:cubicBezTo>
                    <a:cubicBezTo>
                      <a:pt x="21" y="22"/>
                      <a:pt x="23" y="22"/>
                      <a:pt x="25" y="22"/>
                    </a:cubicBezTo>
                    <a:cubicBezTo>
                      <a:pt x="27" y="22"/>
                      <a:pt x="28" y="21"/>
                      <a:pt x="28" y="21"/>
                    </a:cubicBezTo>
                    <a:cubicBezTo>
                      <a:pt x="29" y="20"/>
                      <a:pt x="27" y="20"/>
                      <a:pt x="27" y="19"/>
                    </a:cubicBezTo>
                    <a:cubicBezTo>
                      <a:pt x="26" y="18"/>
                      <a:pt x="25" y="17"/>
                      <a:pt x="26" y="16"/>
                    </a:cubicBezTo>
                    <a:cubicBezTo>
                      <a:pt x="27" y="15"/>
                      <a:pt x="29" y="15"/>
                      <a:pt x="32" y="14"/>
                    </a:cubicBezTo>
                    <a:cubicBezTo>
                      <a:pt x="34" y="13"/>
                      <a:pt x="34" y="13"/>
                      <a:pt x="38" y="12"/>
                    </a:cubicBezTo>
                    <a:cubicBezTo>
                      <a:pt x="41" y="12"/>
                      <a:pt x="45" y="11"/>
                      <a:pt x="47" y="10"/>
                    </a:cubicBezTo>
                    <a:cubicBezTo>
                      <a:pt x="50" y="9"/>
                      <a:pt x="57" y="8"/>
                      <a:pt x="57" y="7"/>
                    </a:cubicBezTo>
                    <a:cubicBezTo>
                      <a:pt x="58" y="7"/>
                      <a:pt x="53" y="5"/>
                      <a:pt x="52" y="5"/>
                    </a:cubicBezTo>
                    <a:cubicBezTo>
                      <a:pt x="51" y="6"/>
                      <a:pt x="51" y="7"/>
                      <a:pt x="50" y="7"/>
                    </a:cubicBezTo>
                    <a:cubicBezTo>
                      <a:pt x="50" y="6"/>
                      <a:pt x="49" y="2"/>
                      <a:pt x="48" y="2"/>
                    </a:cubicBezTo>
                    <a:cubicBezTo>
                      <a:pt x="46" y="2"/>
                      <a:pt x="45" y="4"/>
                      <a:pt x="43" y="3"/>
                    </a:cubicBezTo>
                    <a:cubicBezTo>
                      <a:pt x="40" y="2"/>
                      <a:pt x="39" y="0"/>
                      <a:pt x="38" y="2"/>
                    </a:cubicBezTo>
                    <a:cubicBezTo>
                      <a:pt x="37" y="3"/>
                      <a:pt x="36" y="3"/>
                      <a:pt x="34" y="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48" name="Freeform 691"/>
              <p:cNvSpPr>
                <a:spLocks/>
              </p:cNvSpPr>
              <p:nvPr/>
            </p:nvSpPr>
            <p:spPr bwMode="auto">
              <a:xfrm>
                <a:off x="5599112" y="1377950"/>
                <a:ext cx="42863" cy="20638"/>
              </a:xfrm>
              <a:custGeom>
                <a:avLst/>
                <a:gdLst>
                  <a:gd name="T0" fmla="*/ 9 w 19"/>
                  <a:gd name="T1" fmla="*/ 1 h 9"/>
                  <a:gd name="T2" fmla="*/ 4 w 19"/>
                  <a:gd name="T3" fmla="*/ 4 h 9"/>
                  <a:gd name="T4" fmla="*/ 2 w 19"/>
                  <a:gd name="T5" fmla="*/ 6 h 9"/>
                  <a:gd name="T6" fmla="*/ 6 w 19"/>
                  <a:gd name="T7" fmla="*/ 7 h 9"/>
                  <a:gd name="T8" fmla="*/ 14 w 19"/>
                  <a:gd name="T9" fmla="*/ 7 h 9"/>
                  <a:gd name="T10" fmla="*/ 16 w 19"/>
                  <a:gd name="T11" fmla="*/ 6 h 9"/>
                  <a:gd name="T12" fmla="*/ 19 w 19"/>
                  <a:gd name="T13" fmla="*/ 5 h 9"/>
                  <a:gd name="T14" fmla="*/ 14 w 19"/>
                  <a:gd name="T15" fmla="*/ 2 h 9"/>
                  <a:gd name="T16" fmla="*/ 9 w 19"/>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
                    <a:moveTo>
                      <a:pt x="9" y="1"/>
                    </a:moveTo>
                    <a:cubicBezTo>
                      <a:pt x="7" y="2"/>
                      <a:pt x="5" y="4"/>
                      <a:pt x="4" y="4"/>
                    </a:cubicBezTo>
                    <a:cubicBezTo>
                      <a:pt x="2" y="5"/>
                      <a:pt x="0" y="5"/>
                      <a:pt x="2" y="6"/>
                    </a:cubicBezTo>
                    <a:cubicBezTo>
                      <a:pt x="3" y="7"/>
                      <a:pt x="4" y="6"/>
                      <a:pt x="6" y="7"/>
                    </a:cubicBezTo>
                    <a:cubicBezTo>
                      <a:pt x="8" y="8"/>
                      <a:pt x="12" y="9"/>
                      <a:pt x="14" y="7"/>
                    </a:cubicBezTo>
                    <a:cubicBezTo>
                      <a:pt x="15" y="6"/>
                      <a:pt x="14" y="6"/>
                      <a:pt x="16" y="6"/>
                    </a:cubicBezTo>
                    <a:cubicBezTo>
                      <a:pt x="18" y="5"/>
                      <a:pt x="19" y="5"/>
                      <a:pt x="19" y="5"/>
                    </a:cubicBezTo>
                    <a:cubicBezTo>
                      <a:pt x="18" y="4"/>
                      <a:pt x="16" y="4"/>
                      <a:pt x="14" y="2"/>
                    </a:cubicBezTo>
                    <a:cubicBezTo>
                      <a:pt x="12" y="0"/>
                      <a:pt x="12" y="0"/>
                      <a:pt x="9"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49" name="Freeform 692"/>
              <p:cNvSpPr>
                <a:spLocks/>
              </p:cNvSpPr>
              <p:nvPr/>
            </p:nvSpPr>
            <p:spPr bwMode="auto">
              <a:xfrm>
                <a:off x="5762625" y="1397000"/>
                <a:ext cx="36513" cy="11113"/>
              </a:xfrm>
              <a:custGeom>
                <a:avLst/>
                <a:gdLst>
                  <a:gd name="T0" fmla="*/ 6 w 16"/>
                  <a:gd name="T1" fmla="*/ 1 h 5"/>
                  <a:gd name="T2" fmla="*/ 8 w 16"/>
                  <a:gd name="T3" fmla="*/ 0 h 5"/>
                  <a:gd name="T4" fmla="*/ 13 w 16"/>
                  <a:gd name="T5" fmla="*/ 1 h 5"/>
                  <a:gd name="T6" fmla="*/ 13 w 16"/>
                  <a:gd name="T7" fmla="*/ 4 h 5"/>
                  <a:gd name="T8" fmla="*/ 8 w 16"/>
                  <a:gd name="T9" fmla="*/ 5 h 5"/>
                  <a:gd name="T10" fmla="*/ 1 w 16"/>
                  <a:gd name="T11" fmla="*/ 2 h 5"/>
                  <a:gd name="T12" fmla="*/ 6 w 16"/>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6" h="5">
                    <a:moveTo>
                      <a:pt x="6" y="1"/>
                    </a:moveTo>
                    <a:cubicBezTo>
                      <a:pt x="8" y="0"/>
                      <a:pt x="7" y="0"/>
                      <a:pt x="8" y="0"/>
                    </a:cubicBezTo>
                    <a:cubicBezTo>
                      <a:pt x="10" y="0"/>
                      <a:pt x="12" y="1"/>
                      <a:pt x="13" y="1"/>
                    </a:cubicBezTo>
                    <a:cubicBezTo>
                      <a:pt x="14" y="1"/>
                      <a:pt x="16" y="4"/>
                      <a:pt x="13" y="4"/>
                    </a:cubicBezTo>
                    <a:cubicBezTo>
                      <a:pt x="11" y="4"/>
                      <a:pt x="10" y="5"/>
                      <a:pt x="8" y="5"/>
                    </a:cubicBezTo>
                    <a:cubicBezTo>
                      <a:pt x="6" y="5"/>
                      <a:pt x="0" y="4"/>
                      <a:pt x="1" y="2"/>
                    </a:cubicBezTo>
                    <a:cubicBezTo>
                      <a:pt x="3" y="1"/>
                      <a:pt x="4" y="2"/>
                      <a:pt x="6"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 name="Freeform 693"/>
              <p:cNvSpPr>
                <a:spLocks/>
              </p:cNvSpPr>
              <p:nvPr/>
            </p:nvSpPr>
            <p:spPr bwMode="auto">
              <a:xfrm>
                <a:off x="5688012" y="1382713"/>
                <a:ext cx="36513" cy="15875"/>
              </a:xfrm>
              <a:custGeom>
                <a:avLst/>
                <a:gdLst>
                  <a:gd name="T0" fmla="*/ 8 w 16"/>
                  <a:gd name="T1" fmla="*/ 0 h 7"/>
                  <a:gd name="T2" fmla="*/ 12 w 16"/>
                  <a:gd name="T3" fmla="*/ 0 h 7"/>
                  <a:gd name="T4" fmla="*/ 15 w 16"/>
                  <a:gd name="T5" fmla="*/ 2 h 7"/>
                  <a:gd name="T6" fmla="*/ 15 w 16"/>
                  <a:gd name="T7" fmla="*/ 5 h 7"/>
                  <a:gd name="T8" fmla="*/ 13 w 16"/>
                  <a:gd name="T9" fmla="*/ 7 h 7"/>
                  <a:gd name="T10" fmla="*/ 3 w 16"/>
                  <a:gd name="T11" fmla="*/ 7 h 7"/>
                  <a:gd name="T12" fmla="*/ 0 w 16"/>
                  <a:gd name="T13" fmla="*/ 5 h 7"/>
                  <a:gd name="T14" fmla="*/ 5 w 16"/>
                  <a:gd name="T15" fmla="*/ 3 h 7"/>
                  <a:gd name="T16" fmla="*/ 8 w 1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
                    <a:moveTo>
                      <a:pt x="8" y="0"/>
                    </a:moveTo>
                    <a:cubicBezTo>
                      <a:pt x="10" y="0"/>
                      <a:pt x="10" y="0"/>
                      <a:pt x="12" y="0"/>
                    </a:cubicBezTo>
                    <a:cubicBezTo>
                      <a:pt x="14" y="1"/>
                      <a:pt x="15" y="2"/>
                      <a:pt x="15" y="2"/>
                    </a:cubicBezTo>
                    <a:cubicBezTo>
                      <a:pt x="15" y="3"/>
                      <a:pt x="16" y="4"/>
                      <a:pt x="15" y="5"/>
                    </a:cubicBezTo>
                    <a:cubicBezTo>
                      <a:pt x="15" y="6"/>
                      <a:pt x="16" y="7"/>
                      <a:pt x="13" y="7"/>
                    </a:cubicBezTo>
                    <a:cubicBezTo>
                      <a:pt x="10" y="7"/>
                      <a:pt x="4" y="7"/>
                      <a:pt x="3" y="7"/>
                    </a:cubicBezTo>
                    <a:cubicBezTo>
                      <a:pt x="2" y="7"/>
                      <a:pt x="0" y="7"/>
                      <a:pt x="0" y="5"/>
                    </a:cubicBezTo>
                    <a:cubicBezTo>
                      <a:pt x="1" y="4"/>
                      <a:pt x="3" y="5"/>
                      <a:pt x="5" y="3"/>
                    </a:cubicBezTo>
                    <a:cubicBezTo>
                      <a:pt x="7" y="1"/>
                      <a:pt x="6" y="1"/>
                      <a:pt x="8"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51" name="Freeform 694"/>
              <p:cNvSpPr>
                <a:spLocks/>
              </p:cNvSpPr>
              <p:nvPr/>
            </p:nvSpPr>
            <p:spPr bwMode="auto">
              <a:xfrm>
                <a:off x="5722937" y="1376363"/>
                <a:ext cx="55563" cy="22225"/>
              </a:xfrm>
              <a:custGeom>
                <a:avLst/>
                <a:gdLst>
                  <a:gd name="T0" fmla="*/ 10 w 24"/>
                  <a:gd name="T1" fmla="*/ 0 h 10"/>
                  <a:gd name="T2" fmla="*/ 17 w 24"/>
                  <a:gd name="T3" fmla="*/ 0 h 10"/>
                  <a:gd name="T4" fmla="*/ 22 w 24"/>
                  <a:gd name="T5" fmla="*/ 2 h 10"/>
                  <a:gd name="T6" fmla="*/ 23 w 24"/>
                  <a:gd name="T7" fmla="*/ 4 h 10"/>
                  <a:gd name="T8" fmla="*/ 18 w 24"/>
                  <a:gd name="T9" fmla="*/ 4 h 10"/>
                  <a:gd name="T10" fmla="*/ 14 w 24"/>
                  <a:gd name="T11" fmla="*/ 5 h 10"/>
                  <a:gd name="T12" fmla="*/ 15 w 24"/>
                  <a:gd name="T13" fmla="*/ 6 h 10"/>
                  <a:gd name="T14" fmla="*/ 15 w 24"/>
                  <a:gd name="T15" fmla="*/ 8 h 10"/>
                  <a:gd name="T16" fmla="*/ 11 w 24"/>
                  <a:gd name="T17" fmla="*/ 7 h 10"/>
                  <a:gd name="T18" fmla="*/ 10 w 24"/>
                  <a:gd name="T19" fmla="*/ 9 h 10"/>
                  <a:gd name="T20" fmla="*/ 5 w 24"/>
                  <a:gd name="T21" fmla="*/ 8 h 10"/>
                  <a:gd name="T22" fmla="*/ 2 w 24"/>
                  <a:gd name="T23" fmla="*/ 5 h 10"/>
                  <a:gd name="T24" fmla="*/ 1 w 24"/>
                  <a:gd name="T25" fmla="*/ 1 h 10"/>
                  <a:gd name="T26" fmla="*/ 6 w 24"/>
                  <a:gd name="T27" fmla="*/ 0 h 10"/>
                  <a:gd name="T28" fmla="*/ 10 w 24"/>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0">
                    <a:moveTo>
                      <a:pt x="10" y="0"/>
                    </a:moveTo>
                    <a:cubicBezTo>
                      <a:pt x="13" y="0"/>
                      <a:pt x="14" y="0"/>
                      <a:pt x="17" y="0"/>
                    </a:cubicBezTo>
                    <a:cubicBezTo>
                      <a:pt x="20" y="1"/>
                      <a:pt x="20" y="1"/>
                      <a:pt x="22" y="2"/>
                    </a:cubicBezTo>
                    <a:cubicBezTo>
                      <a:pt x="23" y="3"/>
                      <a:pt x="24" y="3"/>
                      <a:pt x="23" y="4"/>
                    </a:cubicBezTo>
                    <a:cubicBezTo>
                      <a:pt x="22" y="4"/>
                      <a:pt x="20" y="4"/>
                      <a:pt x="18" y="4"/>
                    </a:cubicBezTo>
                    <a:cubicBezTo>
                      <a:pt x="16" y="4"/>
                      <a:pt x="14" y="4"/>
                      <a:pt x="14" y="5"/>
                    </a:cubicBezTo>
                    <a:cubicBezTo>
                      <a:pt x="13" y="5"/>
                      <a:pt x="14" y="4"/>
                      <a:pt x="15" y="6"/>
                    </a:cubicBezTo>
                    <a:cubicBezTo>
                      <a:pt x="16" y="7"/>
                      <a:pt x="17" y="8"/>
                      <a:pt x="15" y="8"/>
                    </a:cubicBezTo>
                    <a:cubicBezTo>
                      <a:pt x="12" y="8"/>
                      <a:pt x="12" y="6"/>
                      <a:pt x="11" y="7"/>
                    </a:cubicBezTo>
                    <a:cubicBezTo>
                      <a:pt x="10" y="9"/>
                      <a:pt x="12" y="10"/>
                      <a:pt x="10" y="9"/>
                    </a:cubicBezTo>
                    <a:cubicBezTo>
                      <a:pt x="7" y="9"/>
                      <a:pt x="6" y="10"/>
                      <a:pt x="5" y="8"/>
                    </a:cubicBezTo>
                    <a:cubicBezTo>
                      <a:pt x="4" y="7"/>
                      <a:pt x="3" y="7"/>
                      <a:pt x="2" y="5"/>
                    </a:cubicBezTo>
                    <a:cubicBezTo>
                      <a:pt x="2" y="4"/>
                      <a:pt x="0" y="2"/>
                      <a:pt x="1" y="1"/>
                    </a:cubicBezTo>
                    <a:cubicBezTo>
                      <a:pt x="2" y="0"/>
                      <a:pt x="4" y="0"/>
                      <a:pt x="6" y="0"/>
                    </a:cubicBezTo>
                    <a:cubicBezTo>
                      <a:pt x="7" y="1"/>
                      <a:pt x="9" y="0"/>
                      <a:pt x="10"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52" name="Freeform 695"/>
              <p:cNvSpPr>
                <a:spLocks/>
              </p:cNvSpPr>
              <p:nvPr/>
            </p:nvSpPr>
            <p:spPr bwMode="auto">
              <a:xfrm>
                <a:off x="5683250" y="1362075"/>
                <a:ext cx="33338" cy="6350"/>
              </a:xfrm>
              <a:custGeom>
                <a:avLst/>
                <a:gdLst>
                  <a:gd name="T0" fmla="*/ 4 w 14"/>
                  <a:gd name="T1" fmla="*/ 0 h 3"/>
                  <a:gd name="T2" fmla="*/ 10 w 14"/>
                  <a:gd name="T3" fmla="*/ 1 h 3"/>
                  <a:gd name="T4" fmla="*/ 13 w 14"/>
                  <a:gd name="T5" fmla="*/ 1 h 3"/>
                  <a:gd name="T6" fmla="*/ 9 w 14"/>
                  <a:gd name="T7" fmla="*/ 3 h 3"/>
                  <a:gd name="T8" fmla="*/ 1 w 14"/>
                  <a:gd name="T9" fmla="*/ 1 h 3"/>
                  <a:gd name="T10" fmla="*/ 4 w 14"/>
                  <a:gd name="T11" fmla="*/ 0 h 3"/>
                </a:gdLst>
                <a:ahLst/>
                <a:cxnLst>
                  <a:cxn ang="0">
                    <a:pos x="T0" y="T1"/>
                  </a:cxn>
                  <a:cxn ang="0">
                    <a:pos x="T2" y="T3"/>
                  </a:cxn>
                  <a:cxn ang="0">
                    <a:pos x="T4" y="T5"/>
                  </a:cxn>
                  <a:cxn ang="0">
                    <a:pos x="T6" y="T7"/>
                  </a:cxn>
                  <a:cxn ang="0">
                    <a:pos x="T8" y="T9"/>
                  </a:cxn>
                  <a:cxn ang="0">
                    <a:pos x="T10" y="T11"/>
                  </a:cxn>
                </a:cxnLst>
                <a:rect l="0" t="0" r="r" b="b"/>
                <a:pathLst>
                  <a:path w="14" h="3">
                    <a:moveTo>
                      <a:pt x="4" y="0"/>
                    </a:moveTo>
                    <a:cubicBezTo>
                      <a:pt x="7" y="1"/>
                      <a:pt x="8" y="1"/>
                      <a:pt x="10" y="1"/>
                    </a:cubicBezTo>
                    <a:cubicBezTo>
                      <a:pt x="12" y="0"/>
                      <a:pt x="14" y="0"/>
                      <a:pt x="13" y="1"/>
                    </a:cubicBezTo>
                    <a:cubicBezTo>
                      <a:pt x="13" y="1"/>
                      <a:pt x="11" y="3"/>
                      <a:pt x="9" y="3"/>
                    </a:cubicBezTo>
                    <a:cubicBezTo>
                      <a:pt x="6" y="3"/>
                      <a:pt x="2" y="2"/>
                      <a:pt x="1" y="1"/>
                    </a:cubicBezTo>
                    <a:cubicBezTo>
                      <a:pt x="0" y="0"/>
                      <a:pt x="2" y="0"/>
                      <a:pt x="4"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53" name="Freeform 696"/>
              <p:cNvSpPr>
                <a:spLocks/>
              </p:cNvSpPr>
              <p:nvPr/>
            </p:nvSpPr>
            <p:spPr bwMode="auto">
              <a:xfrm>
                <a:off x="5646737" y="1352550"/>
                <a:ext cx="41275" cy="9525"/>
              </a:xfrm>
              <a:custGeom>
                <a:avLst/>
                <a:gdLst>
                  <a:gd name="T0" fmla="*/ 1 w 18"/>
                  <a:gd name="T1" fmla="*/ 1 h 4"/>
                  <a:gd name="T2" fmla="*/ 7 w 18"/>
                  <a:gd name="T3" fmla="*/ 1 h 4"/>
                  <a:gd name="T4" fmla="*/ 12 w 18"/>
                  <a:gd name="T5" fmla="*/ 2 h 4"/>
                  <a:gd name="T6" fmla="*/ 17 w 18"/>
                  <a:gd name="T7" fmla="*/ 2 h 4"/>
                  <a:gd name="T8" fmla="*/ 9 w 18"/>
                  <a:gd name="T9" fmla="*/ 3 h 4"/>
                  <a:gd name="T10" fmla="*/ 4 w 18"/>
                  <a:gd name="T11" fmla="*/ 3 h 4"/>
                  <a:gd name="T12" fmla="*/ 1 w 1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 y="1"/>
                    </a:moveTo>
                    <a:cubicBezTo>
                      <a:pt x="3" y="1"/>
                      <a:pt x="5" y="0"/>
                      <a:pt x="7" y="1"/>
                    </a:cubicBezTo>
                    <a:cubicBezTo>
                      <a:pt x="9" y="2"/>
                      <a:pt x="10" y="2"/>
                      <a:pt x="12" y="2"/>
                    </a:cubicBezTo>
                    <a:cubicBezTo>
                      <a:pt x="14" y="1"/>
                      <a:pt x="17" y="1"/>
                      <a:pt x="17" y="2"/>
                    </a:cubicBezTo>
                    <a:cubicBezTo>
                      <a:pt x="18" y="2"/>
                      <a:pt x="12" y="3"/>
                      <a:pt x="9" y="3"/>
                    </a:cubicBezTo>
                    <a:cubicBezTo>
                      <a:pt x="7" y="4"/>
                      <a:pt x="6" y="2"/>
                      <a:pt x="4" y="3"/>
                    </a:cubicBezTo>
                    <a:cubicBezTo>
                      <a:pt x="2" y="3"/>
                      <a:pt x="0" y="2"/>
                      <a:pt x="1"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54" name="Freeform 697"/>
              <p:cNvSpPr>
                <a:spLocks/>
              </p:cNvSpPr>
              <p:nvPr/>
            </p:nvSpPr>
            <p:spPr bwMode="auto">
              <a:xfrm>
                <a:off x="5661025" y="1341438"/>
                <a:ext cx="71438" cy="20638"/>
              </a:xfrm>
              <a:custGeom>
                <a:avLst/>
                <a:gdLst>
                  <a:gd name="T0" fmla="*/ 17 w 31"/>
                  <a:gd name="T1" fmla="*/ 1 h 9"/>
                  <a:gd name="T2" fmla="*/ 23 w 31"/>
                  <a:gd name="T3" fmla="*/ 3 h 9"/>
                  <a:gd name="T4" fmla="*/ 29 w 31"/>
                  <a:gd name="T5" fmla="*/ 5 h 9"/>
                  <a:gd name="T6" fmla="*/ 31 w 31"/>
                  <a:gd name="T7" fmla="*/ 7 h 9"/>
                  <a:gd name="T8" fmla="*/ 26 w 31"/>
                  <a:gd name="T9" fmla="*/ 8 h 9"/>
                  <a:gd name="T10" fmla="*/ 22 w 31"/>
                  <a:gd name="T11" fmla="*/ 6 h 9"/>
                  <a:gd name="T12" fmla="*/ 15 w 31"/>
                  <a:gd name="T13" fmla="*/ 6 h 9"/>
                  <a:gd name="T14" fmla="*/ 10 w 31"/>
                  <a:gd name="T15" fmla="*/ 4 h 9"/>
                  <a:gd name="T16" fmla="*/ 8 w 31"/>
                  <a:gd name="T17" fmla="*/ 2 h 9"/>
                  <a:gd name="T18" fmla="*/ 3 w 31"/>
                  <a:gd name="T19" fmla="*/ 3 h 9"/>
                  <a:gd name="T20" fmla="*/ 0 w 31"/>
                  <a:gd name="T21" fmla="*/ 1 h 9"/>
                  <a:gd name="T22" fmla="*/ 6 w 31"/>
                  <a:gd name="T23" fmla="*/ 1 h 9"/>
                  <a:gd name="T24" fmla="*/ 13 w 31"/>
                  <a:gd name="T25" fmla="*/ 1 h 9"/>
                  <a:gd name="T26" fmla="*/ 17 w 31"/>
                  <a:gd name="T2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9">
                    <a:moveTo>
                      <a:pt x="17" y="1"/>
                    </a:moveTo>
                    <a:cubicBezTo>
                      <a:pt x="20" y="2"/>
                      <a:pt x="20" y="2"/>
                      <a:pt x="23" y="3"/>
                    </a:cubicBezTo>
                    <a:cubicBezTo>
                      <a:pt x="26" y="4"/>
                      <a:pt x="27" y="5"/>
                      <a:pt x="29" y="5"/>
                    </a:cubicBezTo>
                    <a:cubicBezTo>
                      <a:pt x="30" y="6"/>
                      <a:pt x="31" y="6"/>
                      <a:pt x="31" y="7"/>
                    </a:cubicBezTo>
                    <a:cubicBezTo>
                      <a:pt x="31" y="8"/>
                      <a:pt x="27" y="9"/>
                      <a:pt x="26" y="8"/>
                    </a:cubicBezTo>
                    <a:cubicBezTo>
                      <a:pt x="25" y="8"/>
                      <a:pt x="24" y="6"/>
                      <a:pt x="22" y="6"/>
                    </a:cubicBezTo>
                    <a:cubicBezTo>
                      <a:pt x="20" y="6"/>
                      <a:pt x="17" y="7"/>
                      <a:pt x="15" y="6"/>
                    </a:cubicBezTo>
                    <a:cubicBezTo>
                      <a:pt x="14" y="5"/>
                      <a:pt x="11" y="4"/>
                      <a:pt x="10" y="4"/>
                    </a:cubicBezTo>
                    <a:cubicBezTo>
                      <a:pt x="10" y="3"/>
                      <a:pt x="9" y="2"/>
                      <a:pt x="8" y="2"/>
                    </a:cubicBezTo>
                    <a:cubicBezTo>
                      <a:pt x="7" y="2"/>
                      <a:pt x="5" y="4"/>
                      <a:pt x="3" y="3"/>
                    </a:cubicBezTo>
                    <a:cubicBezTo>
                      <a:pt x="1" y="2"/>
                      <a:pt x="0" y="2"/>
                      <a:pt x="0" y="1"/>
                    </a:cubicBezTo>
                    <a:cubicBezTo>
                      <a:pt x="1" y="0"/>
                      <a:pt x="3" y="1"/>
                      <a:pt x="6" y="1"/>
                    </a:cubicBezTo>
                    <a:cubicBezTo>
                      <a:pt x="8" y="1"/>
                      <a:pt x="12" y="1"/>
                      <a:pt x="13" y="1"/>
                    </a:cubicBezTo>
                    <a:cubicBezTo>
                      <a:pt x="14" y="1"/>
                      <a:pt x="15" y="0"/>
                      <a:pt x="17"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55" name="Freeform 698"/>
              <p:cNvSpPr>
                <a:spLocks/>
              </p:cNvSpPr>
              <p:nvPr/>
            </p:nvSpPr>
            <p:spPr bwMode="auto">
              <a:xfrm>
                <a:off x="5711825" y="1338263"/>
                <a:ext cx="46038" cy="14288"/>
              </a:xfrm>
              <a:custGeom>
                <a:avLst/>
                <a:gdLst>
                  <a:gd name="T0" fmla="*/ 10 w 20"/>
                  <a:gd name="T1" fmla="*/ 2 h 6"/>
                  <a:gd name="T2" fmla="*/ 19 w 20"/>
                  <a:gd name="T3" fmla="*/ 4 h 6"/>
                  <a:gd name="T4" fmla="*/ 15 w 20"/>
                  <a:gd name="T5" fmla="*/ 6 h 6"/>
                  <a:gd name="T6" fmla="*/ 11 w 20"/>
                  <a:gd name="T7" fmla="*/ 6 h 6"/>
                  <a:gd name="T8" fmla="*/ 4 w 20"/>
                  <a:gd name="T9" fmla="*/ 2 h 6"/>
                  <a:gd name="T10" fmla="*/ 1 w 20"/>
                  <a:gd name="T11" fmla="*/ 1 h 6"/>
                  <a:gd name="T12" fmla="*/ 7 w 20"/>
                  <a:gd name="T13" fmla="*/ 2 h 6"/>
                  <a:gd name="T14" fmla="*/ 10 w 20"/>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
                    <a:moveTo>
                      <a:pt x="10" y="2"/>
                    </a:moveTo>
                    <a:cubicBezTo>
                      <a:pt x="12" y="3"/>
                      <a:pt x="19" y="4"/>
                      <a:pt x="19" y="4"/>
                    </a:cubicBezTo>
                    <a:cubicBezTo>
                      <a:pt x="20" y="5"/>
                      <a:pt x="16" y="6"/>
                      <a:pt x="15" y="6"/>
                    </a:cubicBezTo>
                    <a:cubicBezTo>
                      <a:pt x="14" y="6"/>
                      <a:pt x="12" y="6"/>
                      <a:pt x="11" y="6"/>
                    </a:cubicBezTo>
                    <a:cubicBezTo>
                      <a:pt x="10" y="5"/>
                      <a:pt x="6" y="3"/>
                      <a:pt x="4" y="2"/>
                    </a:cubicBezTo>
                    <a:cubicBezTo>
                      <a:pt x="3" y="2"/>
                      <a:pt x="0" y="1"/>
                      <a:pt x="1" y="1"/>
                    </a:cubicBezTo>
                    <a:cubicBezTo>
                      <a:pt x="1" y="0"/>
                      <a:pt x="6" y="2"/>
                      <a:pt x="7" y="2"/>
                    </a:cubicBezTo>
                    <a:cubicBezTo>
                      <a:pt x="9" y="2"/>
                      <a:pt x="10" y="2"/>
                      <a:pt x="10"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56" name="Freeform 699"/>
              <p:cNvSpPr>
                <a:spLocks/>
              </p:cNvSpPr>
              <p:nvPr/>
            </p:nvSpPr>
            <p:spPr bwMode="auto">
              <a:xfrm>
                <a:off x="5683250" y="1322388"/>
                <a:ext cx="58738" cy="14288"/>
              </a:xfrm>
              <a:custGeom>
                <a:avLst/>
                <a:gdLst>
                  <a:gd name="T0" fmla="*/ 11 w 25"/>
                  <a:gd name="T1" fmla="*/ 0 h 6"/>
                  <a:gd name="T2" fmla="*/ 15 w 25"/>
                  <a:gd name="T3" fmla="*/ 0 h 6"/>
                  <a:gd name="T4" fmla="*/ 19 w 25"/>
                  <a:gd name="T5" fmla="*/ 1 h 6"/>
                  <a:gd name="T6" fmla="*/ 23 w 25"/>
                  <a:gd name="T7" fmla="*/ 2 h 6"/>
                  <a:gd name="T8" fmla="*/ 17 w 25"/>
                  <a:gd name="T9" fmla="*/ 3 h 6"/>
                  <a:gd name="T10" fmla="*/ 13 w 25"/>
                  <a:gd name="T11" fmla="*/ 5 h 6"/>
                  <a:gd name="T12" fmla="*/ 10 w 25"/>
                  <a:gd name="T13" fmla="*/ 5 h 6"/>
                  <a:gd name="T14" fmla="*/ 6 w 25"/>
                  <a:gd name="T15" fmla="*/ 4 h 6"/>
                  <a:gd name="T16" fmla="*/ 4 w 25"/>
                  <a:gd name="T17" fmla="*/ 4 h 6"/>
                  <a:gd name="T18" fmla="*/ 0 w 25"/>
                  <a:gd name="T19" fmla="*/ 4 h 6"/>
                  <a:gd name="T20" fmla="*/ 2 w 25"/>
                  <a:gd name="T21" fmla="*/ 2 h 6"/>
                  <a:gd name="T22" fmla="*/ 8 w 25"/>
                  <a:gd name="T23" fmla="*/ 2 h 6"/>
                  <a:gd name="T24" fmla="*/ 11 w 25"/>
                  <a:gd name="T25" fmla="*/ 3 h 6"/>
                  <a:gd name="T26" fmla="*/ 10 w 25"/>
                  <a:gd name="T27" fmla="*/ 1 h 6"/>
                  <a:gd name="T28" fmla="*/ 11 w 2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6">
                    <a:moveTo>
                      <a:pt x="11" y="0"/>
                    </a:moveTo>
                    <a:cubicBezTo>
                      <a:pt x="12" y="0"/>
                      <a:pt x="13" y="0"/>
                      <a:pt x="15" y="0"/>
                    </a:cubicBezTo>
                    <a:cubicBezTo>
                      <a:pt x="17" y="0"/>
                      <a:pt x="17" y="0"/>
                      <a:pt x="19" y="1"/>
                    </a:cubicBezTo>
                    <a:cubicBezTo>
                      <a:pt x="21" y="2"/>
                      <a:pt x="22" y="2"/>
                      <a:pt x="23" y="2"/>
                    </a:cubicBezTo>
                    <a:cubicBezTo>
                      <a:pt x="25" y="3"/>
                      <a:pt x="18" y="3"/>
                      <a:pt x="17" y="3"/>
                    </a:cubicBezTo>
                    <a:cubicBezTo>
                      <a:pt x="16" y="3"/>
                      <a:pt x="14" y="4"/>
                      <a:pt x="13" y="5"/>
                    </a:cubicBezTo>
                    <a:cubicBezTo>
                      <a:pt x="12" y="5"/>
                      <a:pt x="12" y="6"/>
                      <a:pt x="10" y="5"/>
                    </a:cubicBezTo>
                    <a:cubicBezTo>
                      <a:pt x="9" y="4"/>
                      <a:pt x="7" y="4"/>
                      <a:pt x="6" y="4"/>
                    </a:cubicBezTo>
                    <a:cubicBezTo>
                      <a:pt x="5" y="4"/>
                      <a:pt x="5" y="5"/>
                      <a:pt x="4" y="4"/>
                    </a:cubicBezTo>
                    <a:cubicBezTo>
                      <a:pt x="3" y="4"/>
                      <a:pt x="0" y="5"/>
                      <a:pt x="0" y="4"/>
                    </a:cubicBezTo>
                    <a:cubicBezTo>
                      <a:pt x="0" y="2"/>
                      <a:pt x="2" y="2"/>
                      <a:pt x="2" y="2"/>
                    </a:cubicBezTo>
                    <a:cubicBezTo>
                      <a:pt x="3" y="2"/>
                      <a:pt x="6" y="2"/>
                      <a:pt x="8" y="2"/>
                    </a:cubicBezTo>
                    <a:cubicBezTo>
                      <a:pt x="9" y="2"/>
                      <a:pt x="11" y="3"/>
                      <a:pt x="11" y="3"/>
                    </a:cubicBezTo>
                    <a:cubicBezTo>
                      <a:pt x="11" y="2"/>
                      <a:pt x="10" y="1"/>
                      <a:pt x="10" y="1"/>
                    </a:cubicBezTo>
                    <a:cubicBezTo>
                      <a:pt x="10" y="0"/>
                      <a:pt x="11" y="0"/>
                      <a:pt x="11"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57" name="Freeform 700"/>
              <p:cNvSpPr>
                <a:spLocks/>
              </p:cNvSpPr>
              <p:nvPr/>
            </p:nvSpPr>
            <p:spPr bwMode="auto">
              <a:xfrm>
                <a:off x="5716587" y="1308100"/>
                <a:ext cx="47625" cy="14288"/>
              </a:xfrm>
              <a:custGeom>
                <a:avLst/>
                <a:gdLst>
                  <a:gd name="T0" fmla="*/ 15 w 21"/>
                  <a:gd name="T1" fmla="*/ 3 h 6"/>
                  <a:gd name="T2" fmla="*/ 20 w 21"/>
                  <a:gd name="T3" fmla="*/ 5 h 6"/>
                  <a:gd name="T4" fmla="*/ 14 w 21"/>
                  <a:gd name="T5" fmla="*/ 6 h 6"/>
                  <a:gd name="T6" fmla="*/ 7 w 21"/>
                  <a:gd name="T7" fmla="*/ 4 h 6"/>
                  <a:gd name="T8" fmla="*/ 0 w 21"/>
                  <a:gd name="T9" fmla="*/ 3 h 6"/>
                  <a:gd name="T10" fmla="*/ 4 w 21"/>
                  <a:gd name="T11" fmla="*/ 1 h 6"/>
                  <a:gd name="T12" fmla="*/ 11 w 21"/>
                  <a:gd name="T13" fmla="*/ 0 h 6"/>
                  <a:gd name="T14" fmla="*/ 15 w 21"/>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6">
                    <a:moveTo>
                      <a:pt x="15" y="3"/>
                    </a:moveTo>
                    <a:cubicBezTo>
                      <a:pt x="18" y="4"/>
                      <a:pt x="21" y="4"/>
                      <a:pt x="20" y="5"/>
                    </a:cubicBezTo>
                    <a:cubicBezTo>
                      <a:pt x="20" y="6"/>
                      <a:pt x="17" y="6"/>
                      <a:pt x="14" y="6"/>
                    </a:cubicBezTo>
                    <a:cubicBezTo>
                      <a:pt x="12" y="5"/>
                      <a:pt x="10" y="4"/>
                      <a:pt x="7" y="4"/>
                    </a:cubicBezTo>
                    <a:cubicBezTo>
                      <a:pt x="4" y="3"/>
                      <a:pt x="0" y="6"/>
                      <a:pt x="0" y="3"/>
                    </a:cubicBezTo>
                    <a:cubicBezTo>
                      <a:pt x="0" y="1"/>
                      <a:pt x="1" y="2"/>
                      <a:pt x="4" y="1"/>
                    </a:cubicBezTo>
                    <a:cubicBezTo>
                      <a:pt x="8" y="0"/>
                      <a:pt x="9" y="0"/>
                      <a:pt x="11" y="0"/>
                    </a:cubicBezTo>
                    <a:cubicBezTo>
                      <a:pt x="12" y="0"/>
                      <a:pt x="10" y="2"/>
                      <a:pt x="15"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58" name="Freeform 701"/>
              <p:cNvSpPr>
                <a:spLocks/>
              </p:cNvSpPr>
              <p:nvPr/>
            </p:nvSpPr>
            <p:spPr bwMode="auto">
              <a:xfrm>
                <a:off x="5743575" y="1292225"/>
                <a:ext cx="46038" cy="12700"/>
              </a:xfrm>
              <a:custGeom>
                <a:avLst/>
                <a:gdLst>
                  <a:gd name="T0" fmla="*/ 6 w 20"/>
                  <a:gd name="T1" fmla="*/ 1 h 5"/>
                  <a:gd name="T2" fmla="*/ 15 w 20"/>
                  <a:gd name="T3" fmla="*/ 1 h 5"/>
                  <a:gd name="T4" fmla="*/ 18 w 20"/>
                  <a:gd name="T5" fmla="*/ 2 h 5"/>
                  <a:gd name="T6" fmla="*/ 14 w 20"/>
                  <a:gd name="T7" fmla="*/ 4 h 5"/>
                  <a:gd name="T8" fmla="*/ 8 w 20"/>
                  <a:gd name="T9" fmla="*/ 4 h 5"/>
                  <a:gd name="T10" fmla="*/ 2 w 20"/>
                  <a:gd name="T11" fmla="*/ 4 h 5"/>
                  <a:gd name="T12" fmla="*/ 0 w 20"/>
                  <a:gd name="T13" fmla="*/ 3 h 5"/>
                  <a:gd name="T14" fmla="*/ 2 w 20"/>
                  <a:gd name="T15" fmla="*/ 1 h 5"/>
                  <a:gd name="T16" fmla="*/ 6 w 20"/>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5">
                    <a:moveTo>
                      <a:pt x="6" y="1"/>
                    </a:moveTo>
                    <a:cubicBezTo>
                      <a:pt x="9" y="1"/>
                      <a:pt x="13" y="1"/>
                      <a:pt x="15" y="1"/>
                    </a:cubicBezTo>
                    <a:cubicBezTo>
                      <a:pt x="17" y="1"/>
                      <a:pt x="20" y="1"/>
                      <a:pt x="18" y="2"/>
                    </a:cubicBezTo>
                    <a:cubicBezTo>
                      <a:pt x="17" y="3"/>
                      <a:pt x="16" y="3"/>
                      <a:pt x="14" y="4"/>
                    </a:cubicBezTo>
                    <a:cubicBezTo>
                      <a:pt x="13" y="4"/>
                      <a:pt x="10" y="3"/>
                      <a:pt x="8" y="4"/>
                    </a:cubicBezTo>
                    <a:cubicBezTo>
                      <a:pt x="5" y="4"/>
                      <a:pt x="3" y="5"/>
                      <a:pt x="2" y="4"/>
                    </a:cubicBezTo>
                    <a:cubicBezTo>
                      <a:pt x="1" y="4"/>
                      <a:pt x="0" y="4"/>
                      <a:pt x="0" y="3"/>
                    </a:cubicBezTo>
                    <a:cubicBezTo>
                      <a:pt x="1" y="2"/>
                      <a:pt x="1" y="1"/>
                      <a:pt x="2" y="1"/>
                    </a:cubicBezTo>
                    <a:cubicBezTo>
                      <a:pt x="3" y="0"/>
                      <a:pt x="4" y="1"/>
                      <a:pt x="6"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59" name="Freeform 702"/>
              <p:cNvSpPr>
                <a:spLocks/>
              </p:cNvSpPr>
              <p:nvPr/>
            </p:nvSpPr>
            <p:spPr bwMode="auto">
              <a:xfrm>
                <a:off x="5851525" y="1301750"/>
                <a:ext cx="44450" cy="9525"/>
              </a:xfrm>
              <a:custGeom>
                <a:avLst/>
                <a:gdLst>
                  <a:gd name="T0" fmla="*/ 9 w 19"/>
                  <a:gd name="T1" fmla="*/ 0 h 4"/>
                  <a:gd name="T2" fmla="*/ 15 w 19"/>
                  <a:gd name="T3" fmla="*/ 1 h 4"/>
                  <a:gd name="T4" fmla="*/ 18 w 19"/>
                  <a:gd name="T5" fmla="*/ 2 h 4"/>
                  <a:gd name="T6" fmla="*/ 14 w 19"/>
                  <a:gd name="T7" fmla="*/ 4 h 4"/>
                  <a:gd name="T8" fmla="*/ 7 w 19"/>
                  <a:gd name="T9" fmla="*/ 3 h 4"/>
                  <a:gd name="T10" fmla="*/ 1 w 19"/>
                  <a:gd name="T11" fmla="*/ 1 h 4"/>
                  <a:gd name="T12" fmla="*/ 9 w 1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9" y="0"/>
                    </a:moveTo>
                    <a:cubicBezTo>
                      <a:pt x="10" y="0"/>
                      <a:pt x="13" y="0"/>
                      <a:pt x="15" y="1"/>
                    </a:cubicBezTo>
                    <a:cubicBezTo>
                      <a:pt x="17" y="1"/>
                      <a:pt x="19" y="0"/>
                      <a:pt x="18" y="2"/>
                    </a:cubicBezTo>
                    <a:cubicBezTo>
                      <a:pt x="18" y="3"/>
                      <a:pt x="16" y="4"/>
                      <a:pt x="14" y="4"/>
                    </a:cubicBezTo>
                    <a:cubicBezTo>
                      <a:pt x="11" y="4"/>
                      <a:pt x="9" y="4"/>
                      <a:pt x="7" y="3"/>
                    </a:cubicBezTo>
                    <a:cubicBezTo>
                      <a:pt x="6" y="2"/>
                      <a:pt x="0" y="2"/>
                      <a:pt x="1" y="1"/>
                    </a:cubicBezTo>
                    <a:cubicBezTo>
                      <a:pt x="2" y="0"/>
                      <a:pt x="7" y="0"/>
                      <a:pt x="9"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60" name="Freeform 703"/>
              <p:cNvSpPr>
                <a:spLocks/>
              </p:cNvSpPr>
              <p:nvPr/>
            </p:nvSpPr>
            <p:spPr bwMode="auto">
              <a:xfrm>
                <a:off x="5795962" y="1336675"/>
                <a:ext cx="46038" cy="14288"/>
              </a:xfrm>
              <a:custGeom>
                <a:avLst/>
                <a:gdLst>
                  <a:gd name="T0" fmla="*/ 10 w 20"/>
                  <a:gd name="T1" fmla="*/ 2 h 6"/>
                  <a:gd name="T2" fmla="*/ 19 w 20"/>
                  <a:gd name="T3" fmla="*/ 1 h 6"/>
                  <a:gd name="T4" fmla="*/ 16 w 20"/>
                  <a:gd name="T5" fmla="*/ 4 h 6"/>
                  <a:gd name="T6" fmla="*/ 10 w 20"/>
                  <a:gd name="T7" fmla="*/ 6 h 6"/>
                  <a:gd name="T8" fmla="*/ 5 w 20"/>
                  <a:gd name="T9" fmla="*/ 5 h 6"/>
                  <a:gd name="T10" fmla="*/ 2 w 20"/>
                  <a:gd name="T11" fmla="*/ 3 h 6"/>
                  <a:gd name="T12" fmla="*/ 7 w 20"/>
                  <a:gd name="T13" fmla="*/ 3 h 6"/>
                  <a:gd name="T14" fmla="*/ 10 w 20"/>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
                    <a:moveTo>
                      <a:pt x="10" y="2"/>
                    </a:moveTo>
                    <a:cubicBezTo>
                      <a:pt x="15" y="2"/>
                      <a:pt x="18" y="0"/>
                      <a:pt x="19" y="1"/>
                    </a:cubicBezTo>
                    <a:cubicBezTo>
                      <a:pt x="20" y="2"/>
                      <a:pt x="17" y="3"/>
                      <a:pt x="16" y="4"/>
                    </a:cubicBezTo>
                    <a:cubicBezTo>
                      <a:pt x="14" y="5"/>
                      <a:pt x="11" y="6"/>
                      <a:pt x="10" y="6"/>
                    </a:cubicBezTo>
                    <a:cubicBezTo>
                      <a:pt x="9" y="5"/>
                      <a:pt x="6" y="5"/>
                      <a:pt x="5" y="5"/>
                    </a:cubicBezTo>
                    <a:cubicBezTo>
                      <a:pt x="4" y="5"/>
                      <a:pt x="0" y="4"/>
                      <a:pt x="2" y="3"/>
                    </a:cubicBezTo>
                    <a:cubicBezTo>
                      <a:pt x="4" y="2"/>
                      <a:pt x="5" y="3"/>
                      <a:pt x="7" y="3"/>
                    </a:cubicBezTo>
                    <a:cubicBezTo>
                      <a:pt x="9" y="2"/>
                      <a:pt x="9" y="2"/>
                      <a:pt x="10"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61" name="Freeform 704"/>
              <p:cNvSpPr>
                <a:spLocks/>
              </p:cNvSpPr>
              <p:nvPr/>
            </p:nvSpPr>
            <p:spPr bwMode="auto">
              <a:xfrm>
                <a:off x="5778500" y="1350963"/>
                <a:ext cx="77788" cy="30163"/>
              </a:xfrm>
              <a:custGeom>
                <a:avLst/>
                <a:gdLst>
                  <a:gd name="T0" fmla="*/ 20 w 34"/>
                  <a:gd name="T1" fmla="*/ 3 h 13"/>
                  <a:gd name="T2" fmla="*/ 27 w 34"/>
                  <a:gd name="T3" fmla="*/ 2 h 13"/>
                  <a:gd name="T4" fmla="*/ 32 w 34"/>
                  <a:gd name="T5" fmla="*/ 1 h 13"/>
                  <a:gd name="T6" fmla="*/ 33 w 34"/>
                  <a:gd name="T7" fmla="*/ 5 h 13"/>
                  <a:gd name="T8" fmla="*/ 31 w 34"/>
                  <a:gd name="T9" fmla="*/ 8 h 13"/>
                  <a:gd name="T10" fmla="*/ 28 w 34"/>
                  <a:gd name="T11" fmla="*/ 8 h 13"/>
                  <a:gd name="T12" fmla="*/ 21 w 34"/>
                  <a:gd name="T13" fmla="*/ 13 h 13"/>
                  <a:gd name="T14" fmla="*/ 14 w 34"/>
                  <a:gd name="T15" fmla="*/ 10 h 13"/>
                  <a:gd name="T16" fmla="*/ 7 w 34"/>
                  <a:gd name="T17" fmla="*/ 12 h 13"/>
                  <a:gd name="T18" fmla="*/ 3 w 34"/>
                  <a:gd name="T19" fmla="*/ 11 h 13"/>
                  <a:gd name="T20" fmla="*/ 0 w 34"/>
                  <a:gd name="T21" fmla="*/ 7 h 13"/>
                  <a:gd name="T22" fmla="*/ 3 w 34"/>
                  <a:gd name="T23" fmla="*/ 4 h 13"/>
                  <a:gd name="T24" fmla="*/ 9 w 34"/>
                  <a:gd name="T25" fmla="*/ 2 h 13"/>
                  <a:gd name="T26" fmla="*/ 11 w 34"/>
                  <a:gd name="T27" fmla="*/ 3 h 13"/>
                  <a:gd name="T28" fmla="*/ 17 w 34"/>
                  <a:gd name="T29" fmla="*/ 3 h 13"/>
                  <a:gd name="T30" fmla="*/ 20 w 34"/>
                  <a:gd name="T3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13">
                    <a:moveTo>
                      <a:pt x="20" y="3"/>
                    </a:moveTo>
                    <a:cubicBezTo>
                      <a:pt x="22" y="2"/>
                      <a:pt x="24" y="2"/>
                      <a:pt x="27" y="2"/>
                    </a:cubicBezTo>
                    <a:cubicBezTo>
                      <a:pt x="31" y="2"/>
                      <a:pt x="31" y="0"/>
                      <a:pt x="32" y="1"/>
                    </a:cubicBezTo>
                    <a:cubicBezTo>
                      <a:pt x="33" y="3"/>
                      <a:pt x="34" y="3"/>
                      <a:pt x="33" y="5"/>
                    </a:cubicBezTo>
                    <a:cubicBezTo>
                      <a:pt x="32" y="7"/>
                      <a:pt x="33" y="7"/>
                      <a:pt x="31" y="8"/>
                    </a:cubicBezTo>
                    <a:cubicBezTo>
                      <a:pt x="30" y="8"/>
                      <a:pt x="30" y="7"/>
                      <a:pt x="28" y="8"/>
                    </a:cubicBezTo>
                    <a:cubicBezTo>
                      <a:pt x="25" y="10"/>
                      <a:pt x="24" y="13"/>
                      <a:pt x="21" y="13"/>
                    </a:cubicBezTo>
                    <a:cubicBezTo>
                      <a:pt x="19" y="12"/>
                      <a:pt x="17" y="10"/>
                      <a:pt x="14" y="10"/>
                    </a:cubicBezTo>
                    <a:cubicBezTo>
                      <a:pt x="11" y="11"/>
                      <a:pt x="8" y="12"/>
                      <a:pt x="7" y="12"/>
                    </a:cubicBezTo>
                    <a:cubicBezTo>
                      <a:pt x="5" y="12"/>
                      <a:pt x="4" y="12"/>
                      <a:pt x="3" y="11"/>
                    </a:cubicBezTo>
                    <a:cubicBezTo>
                      <a:pt x="2" y="10"/>
                      <a:pt x="0" y="9"/>
                      <a:pt x="0" y="7"/>
                    </a:cubicBezTo>
                    <a:cubicBezTo>
                      <a:pt x="1" y="5"/>
                      <a:pt x="1" y="5"/>
                      <a:pt x="3" y="4"/>
                    </a:cubicBezTo>
                    <a:cubicBezTo>
                      <a:pt x="6" y="3"/>
                      <a:pt x="6" y="2"/>
                      <a:pt x="9" y="2"/>
                    </a:cubicBezTo>
                    <a:cubicBezTo>
                      <a:pt x="11" y="2"/>
                      <a:pt x="9" y="3"/>
                      <a:pt x="11" y="3"/>
                    </a:cubicBezTo>
                    <a:cubicBezTo>
                      <a:pt x="12" y="4"/>
                      <a:pt x="15" y="3"/>
                      <a:pt x="17" y="3"/>
                    </a:cubicBezTo>
                    <a:cubicBezTo>
                      <a:pt x="19" y="3"/>
                      <a:pt x="19" y="3"/>
                      <a:pt x="20"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62" name="Freeform 705"/>
              <p:cNvSpPr>
                <a:spLocks/>
              </p:cNvSpPr>
              <p:nvPr/>
            </p:nvSpPr>
            <p:spPr bwMode="auto">
              <a:xfrm>
                <a:off x="5859462" y="1333500"/>
                <a:ext cx="79375" cy="33338"/>
              </a:xfrm>
              <a:custGeom>
                <a:avLst/>
                <a:gdLst>
                  <a:gd name="T0" fmla="*/ 13 w 35"/>
                  <a:gd name="T1" fmla="*/ 6 h 14"/>
                  <a:gd name="T2" fmla="*/ 6 w 35"/>
                  <a:gd name="T3" fmla="*/ 6 h 14"/>
                  <a:gd name="T4" fmla="*/ 2 w 35"/>
                  <a:gd name="T5" fmla="*/ 9 h 14"/>
                  <a:gd name="T6" fmla="*/ 8 w 35"/>
                  <a:gd name="T7" fmla="*/ 12 h 14"/>
                  <a:gd name="T8" fmla="*/ 14 w 35"/>
                  <a:gd name="T9" fmla="*/ 12 h 14"/>
                  <a:gd name="T10" fmla="*/ 21 w 35"/>
                  <a:gd name="T11" fmla="*/ 10 h 14"/>
                  <a:gd name="T12" fmla="*/ 29 w 35"/>
                  <a:gd name="T13" fmla="*/ 9 h 14"/>
                  <a:gd name="T14" fmla="*/ 33 w 35"/>
                  <a:gd name="T15" fmla="*/ 7 h 14"/>
                  <a:gd name="T16" fmla="*/ 32 w 35"/>
                  <a:gd name="T17" fmla="*/ 2 h 14"/>
                  <a:gd name="T18" fmla="*/ 26 w 35"/>
                  <a:gd name="T19" fmla="*/ 0 h 14"/>
                  <a:gd name="T20" fmla="*/ 20 w 35"/>
                  <a:gd name="T21" fmla="*/ 1 h 14"/>
                  <a:gd name="T22" fmla="*/ 18 w 35"/>
                  <a:gd name="T23" fmla="*/ 5 h 14"/>
                  <a:gd name="T24" fmla="*/ 13 w 35"/>
                  <a:gd name="T25"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4">
                    <a:moveTo>
                      <a:pt x="13" y="6"/>
                    </a:moveTo>
                    <a:cubicBezTo>
                      <a:pt x="8" y="6"/>
                      <a:pt x="7" y="5"/>
                      <a:pt x="6" y="6"/>
                    </a:cubicBezTo>
                    <a:cubicBezTo>
                      <a:pt x="5" y="7"/>
                      <a:pt x="0" y="8"/>
                      <a:pt x="2" y="9"/>
                    </a:cubicBezTo>
                    <a:cubicBezTo>
                      <a:pt x="3" y="10"/>
                      <a:pt x="6" y="11"/>
                      <a:pt x="8" y="12"/>
                    </a:cubicBezTo>
                    <a:cubicBezTo>
                      <a:pt x="11" y="13"/>
                      <a:pt x="12" y="14"/>
                      <a:pt x="14" y="12"/>
                    </a:cubicBezTo>
                    <a:cubicBezTo>
                      <a:pt x="16" y="11"/>
                      <a:pt x="18" y="10"/>
                      <a:pt x="21" y="10"/>
                    </a:cubicBezTo>
                    <a:cubicBezTo>
                      <a:pt x="24" y="10"/>
                      <a:pt x="27" y="9"/>
                      <a:pt x="29" y="9"/>
                    </a:cubicBezTo>
                    <a:cubicBezTo>
                      <a:pt x="32" y="8"/>
                      <a:pt x="33" y="8"/>
                      <a:pt x="33" y="7"/>
                    </a:cubicBezTo>
                    <a:cubicBezTo>
                      <a:pt x="34" y="5"/>
                      <a:pt x="35" y="4"/>
                      <a:pt x="32" y="2"/>
                    </a:cubicBezTo>
                    <a:cubicBezTo>
                      <a:pt x="30" y="1"/>
                      <a:pt x="28" y="1"/>
                      <a:pt x="26" y="0"/>
                    </a:cubicBezTo>
                    <a:cubicBezTo>
                      <a:pt x="23" y="0"/>
                      <a:pt x="21" y="0"/>
                      <a:pt x="20" y="1"/>
                    </a:cubicBezTo>
                    <a:cubicBezTo>
                      <a:pt x="20" y="2"/>
                      <a:pt x="20" y="4"/>
                      <a:pt x="18" y="5"/>
                    </a:cubicBezTo>
                    <a:cubicBezTo>
                      <a:pt x="17" y="6"/>
                      <a:pt x="14" y="6"/>
                      <a:pt x="13" y="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63" name="Freeform 706"/>
              <p:cNvSpPr>
                <a:spLocks/>
              </p:cNvSpPr>
              <p:nvPr/>
            </p:nvSpPr>
            <p:spPr bwMode="auto">
              <a:xfrm>
                <a:off x="5497512" y="1936750"/>
                <a:ext cx="55563" cy="38100"/>
              </a:xfrm>
              <a:custGeom>
                <a:avLst/>
                <a:gdLst>
                  <a:gd name="T0" fmla="*/ 8 w 24"/>
                  <a:gd name="T1" fmla="*/ 2 h 17"/>
                  <a:gd name="T2" fmla="*/ 16 w 24"/>
                  <a:gd name="T3" fmla="*/ 2 h 17"/>
                  <a:gd name="T4" fmla="*/ 20 w 24"/>
                  <a:gd name="T5" fmla="*/ 5 h 17"/>
                  <a:gd name="T6" fmla="*/ 24 w 24"/>
                  <a:gd name="T7" fmla="*/ 8 h 17"/>
                  <a:gd name="T8" fmla="*/ 22 w 24"/>
                  <a:gd name="T9" fmla="*/ 12 h 17"/>
                  <a:gd name="T10" fmla="*/ 22 w 24"/>
                  <a:gd name="T11" fmla="*/ 10 h 17"/>
                  <a:gd name="T12" fmla="*/ 18 w 24"/>
                  <a:gd name="T13" fmla="*/ 10 h 17"/>
                  <a:gd name="T14" fmla="*/ 14 w 24"/>
                  <a:gd name="T15" fmla="*/ 15 h 17"/>
                  <a:gd name="T16" fmla="*/ 6 w 24"/>
                  <a:gd name="T17" fmla="*/ 16 h 17"/>
                  <a:gd name="T18" fmla="*/ 1 w 24"/>
                  <a:gd name="T19" fmla="*/ 12 h 17"/>
                  <a:gd name="T20" fmla="*/ 2 w 24"/>
                  <a:gd name="T21" fmla="*/ 6 h 17"/>
                  <a:gd name="T22" fmla="*/ 6 w 24"/>
                  <a:gd name="T23" fmla="*/ 2 h 17"/>
                  <a:gd name="T24" fmla="*/ 8 w 24"/>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7">
                    <a:moveTo>
                      <a:pt x="8" y="2"/>
                    </a:moveTo>
                    <a:cubicBezTo>
                      <a:pt x="12" y="1"/>
                      <a:pt x="12" y="0"/>
                      <a:pt x="16" y="2"/>
                    </a:cubicBezTo>
                    <a:cubicBezTo>
                      <a:pt x="19" y="5"/>
                      <a:pt x="18" y="5"/>
                      <a:pt x="20" y="5"/>
                    </a:cubicBezTo>
                    <a:cubicBezTo>
                      <a:pt x="22" y="6"/>
                      <a:pt x="23" y="6"/>
                      <a:pt x="24" y="8"/>
                    </a:cubicBezTo>
                    <a:cubicBezTo>
                      <a:pt x="24" y="10"/>
                      <a:pt x="22" y="12"/>
                      <a:pt x="22" y="12"/>
                    </a:cubicBezTo>
                    <a:cubicBezTo>
                      <a:pt x="21" y="12"/>
                      <a:pt x="22" y="11"/>
                      <a:pt x="22" y="10"/>
                    </a:cubicBezTo>
                    <a:cubicBezTo>
                      <a:pt x="21" y="8"/>
                      <a:pt x="20" y="9"/>
                      <a:pt x="18" y="10"/>
                    </a:cubicBezTo>
                    <a:cubicBezTo>
                      <a:pt x="17" y="12"/>
                      <a:pt x="17" y="14"/>
                      <a:pt x="14" y="15"/>
                    </a:cubicBezTo>
                    <a:cubicBezTo>
                      <a:pt x="11" y="16"/>
                      <a:pt x="9" y="17"/>
                      <a:pt x="6" y="16"/>
                    </a:cubicBezTo>
                    <a:cubicBezTo>
                      <a:pt x="3" y="15"/>
                      <a:pt x="0" y="14"/>
                      <a:pt x="1" y="12"/>
                    </a:cubicBezTo>
                    <a:cubicBezTo>
                      <a:pt x="1" y="11"/>
                      <a:pt x="1" y="8"/>
                      <a:pt x="2" y="6"/>
                    </a:cubicBezTo>
                    <a:cubicBezTo>
                      <a:pt x="3" y="4"/>
                      <a:pt x="4" y="4"/>
                      <a:pt x="6" y="2"/>
                    </a:cubicBezTo>
                    <a:cubicBezTo>
                      <a:pt x="7" y="1"/>
                      <a:pt x="8" y="2"/>
                      <a:pt x="8"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64" name="Freeform 708"/>
              <p:cNvSpPr>
                <a:spLocks/>
              </p:cNvSpPr>
              <p:nvPr/>
            </p:nvSpPr>
            <p:spPr bwMode="auto">
              <a:xfrm>
                <a:off x="5635625" y="1570038"/>
                <a:ext cx="393700" cy="193675"/>
              </a:xfrm>
              <a:custGeom>
                <a:avLst/>
                <a:gdLst>
                  <a:gd name="T0" fmla="*/ 4 w 171"/>
                  <a:gd name="T1" fmla="*/ 72 h 84"/>
                  <a:gd name="T2" fmla="*/ 13 w 171"/>
                  <a:gd name="T3" fmla="*/ 74 h 84"/>
                  <a:gd name="T4" fmla="*/ 7 w 171"/>
                  <a:gd name="T5" fmla="*/ 79 h 84"/>
                  <a:gd name="T6" fmla="*/ 19 w 171"/>
                  <a:gd name="T7" fmla="*/ 80 h 84"/>
                  <a:gd name="T8" fmla="*/ 28 w 171"/>
                  <a:gd name="T9" fmla="*/ 82 h 84"/>
                  <a:gd name="T10" fmla="*/ 36 w 171"/>
                  <a:gd name="T11" fmla="*/ 81 h 84"/>
                  <a:gd name="T12" fmla="*/ 34 w 171"/>
                  <a:gd name="T13" fmla="*/ 74 h 84"/>
                  <a:gd name="T14" fmla="*/ 42 w 171"/>
                  <a:gd name="T15" fmla="*/ 74 h 84"/>
                  <a:gd name="T16" fmla="*/ 35 w 171"/>
                  <a:gd name="T17" fmla="*/ 70 h 84"/>
                  <a:gd name="T18" fmla="*/ 47 w 171"/>
                  <a:gd name="T19" fmla="*/ 70 h 84"/>
                  <a:gd name="T20" fmla="*/ 42 w 171"/>
                  <a:gd name="T21" fmla="*/ 64 h 84"/>
                  <a:gd name="T22" fmla="*/ 54 w 171"/>
                  <a:gd name="T23" fmla="*/ 64 h 84"/>
                  <a:gd name="T24" fmla="*/ 58 w 171"/>
                  <a:gd name="T25" fmla="*/ 58 h 84"/>
                  <a:gd name="T26" fmla="*/ 60 w 171"/>
                  <a:gd name="T27" fmla="*/ 54 h 84"/>
                  <a:gd name="T28" fmla="*/ 67 w 171"/>
                  <a:gd name="T29" fmla="*/ 55 h 84"/>
                  <a:gd name="T30" fmla="*/ 69 w 171"/>
                  <a:gd name="T31" fmla="*/ 52 h 84"/>
                  <a:gd name="T32" fmla="*/ 75 w 171"/>
                  <a:gd name="T33" fmla="*/ 47 h 84"/>
                  <a:gd name="T34" fmla="*/ 77 w 171"/>
                  <a:gd name="T35" fmla="*/ 45 h 84"/>
                  <a:gd name="T36" fmla="*/ 87 w 171"/>
                  <a:gd name="T37" fmla="*/ 40 h 84"/>
                  <a:gd name="T38" fmla="*/ 120 w 171"/>
                  <a:gd name="T39" fmla="*/ 29 h 84"/>
                  <a:gd name="T40" fmla="*/ 162 w 171"/>
                  <a:gd name="T41" fmla="*/ 17 h 84"/>
                  <a:gd name="T42" fmla="*/ 168 w 171"/>
                  <a:gd name="T43" fmla="*/ 5 h 84"/>
                  <a:gd name="T44" fmla="*/ 154 w 171"/>
                  <a:gd name="T45" fmla="*/ 1 h 84"/>
                  <a:gd name="T46" fmla="*/ 137 w 171"/>
                  <a:gd name="T47" fmla="*/ 10 h 84"/>
                  <a:gd name="T48" fmla="*/ 126 w 171"/>
                  <a:gd name="T49" fmla="*/ 14 h 84"/>
                  <a:gd name="T50" fmla="*/ 104 w 171"/>
                  <a:gd name="T51" fmla="*/ 20 h 84"/>
                  <a:gd name="T52" fmla="*/ 96 w 171"/>
                  <a:gd name="T53" fmla="*/ 18 h 84"/>
                  <a:gd name="T54" fmla="*/ 83 w 171"/>
                  <a:gd name="T55" fmla="*/ 18 h 84"/>
                  <a:gd name="T56" fmla="*/ 79 w 171"/>
                  <a:gd name="T57" fmla="*/ 24 h 84"/>
                  <a:gd name="T58" fmla="*/ 72 w 171"/>
                  <a:gd name="T59" fmla="*/ 21 h 84"/>
                  <a:gd name="T60" fmla="*/ 65 w 171"/>
                  <a:gd name="T61" fmla="*/ 26 h 84"/>
                  <a:gd name="T62" fmla="*/ 45 w 171"/>
                  <a:gd name="T63" fmla="*/ 35 h 84"/>
                  <a:gd name="T64" fmla="*/ 38 w 171"/>
                  <a:gd name="T65" fmla="*/ 38 h 84"/>
                  <a:gd name="T66" fmla="*/ 33 w 171"/>
                  <a:gd name="T67" fmla="*/ 45 h 84"/>
                  <a:gd name="T68" fmla="*/ 27 w 171"/>
                  <a:gd name="T69" fmla="*/ 42 h 84"/>
                  <a:gd name="T70" fmla="*/ 26 w 171"/>
                  <a:gd name="T71" fmla="*/ 47 h 84"/>
                  <a:gd name="T72" fmla="*/ 34 w 171"/>
                  <a:gd name="T73" fmla="*/ 47 h 84"/>
                  <a:gd name="T74" fmla="*/ 32 w 171"/>
                  <a:gd name="T75" fmla="*/ 51 h 84"/>
                  <a:gd name="T76" fmla="*/ 35 w 171"/>
                  <a:gd name="T77" fmla="*/ 54 h 84"/>
                  <a:gd name="T78" fmla="*/ 23 w 171"/>
                  <a:gd name="T79" fmla="*/ 55 h 84"/>
                  <a:gd name="T80" fmla="*/ 26 w 171"/>
                  <a:gd name="T81" fmla="*/ 58 h 84"/>
                  <a:gd name="T82" fmla="*/ 24 w 171"/>
                  <a:gd name="T83" fmla="*/ 61 h 84"/>
                  <a:gd name="T84" fmla="*/ 18 w 171"/>
                  <a:gd name="T85" fmla="*/ 65 h 84"/>
                  <a:gd name="T86" fmla="*/ 14 w 171"/>
                  <a:gd name="T87" fmla="*/ 6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1" h="84">
                    <a:moveTo>
                      <a:pt x="11" y="69"/>
                    </a:moveTo>
                    <a:cubicBezTo>
                      <a:pt x="9" y="69"/>
                      <a:pt x="8" y="69"/>
                      <a:pt x="7" y="70"/>
                    </a:cubicBezTo>
                    <a:cubicBezTo>
                      <a:pt x="6" y="71"/>
                      <a:pt x="6" y="72"/>
                      <a:pt x="4" y="72"/>
                    </a:cubicBezTo>
                    <a:cubicBezTo>
                      <a:pt x="2" y="72"/>
                      <a:pt x="0" y="73"/>
                      <a:pt x="2" y="73"/>
                    </a:cubicBezTo>
                    <a:cubicBezTo>
                      <a:pt x="3" y="74"/>
                      <a:pt x="6" y="74"/>
                      <a:pt x="7" y="74"/>
                    </a:cubicBezTo>
                    <a:cubicBezTo>
                      <a:pt x="9" y="74"/>
                      <a:pt x="10" y="74"/>
                      <a:pt x="13" y="74"/>
                    </a:cubicBezTo>
                    <a:cubicBezTo>
                      <a:pt x="16" y="73"/>
                      <a:pt x="18" y="73"/>
                      <a:pt x="18" y="74"/>
                    </a:cubicBezTo>
                    <a:cubicBezTo>
                      <a:pt x="18" y="74"/>
                      <a:pt x="16" y="75"/>
                      <a:pt x="14" y="75"/>
                    </a:cubicBezTo>
                    <a:cubicBezTo>
                      <a:pt x="12" y="76"/>
                      <a:pt x="6" y="79"/>
                      <a:pt x="7" y="79"/>
                    </a:cubicBezTo>
                    <a:cubicBezTo>
                      <a:pt x="7" y="79"/>
                      <a:pt x="6" y="81"/>
                      <a:pt x="7" y="81"/>
                    </a:cubicBezTo>
                    <a:cubicBezTo>
                      <a:pt x="9" y="81"/>
                      <a:pt x="11" y="81"/>
                      <a:pt x="14" y="80"/>
                    </a:cubicBezTo>
                    <a:cubicBezTo>
                      <a:pt x="16" y="79"/>
                      <a:pt x="18" y="79"/>
                      <a:pt x="19" y="80"/>
                    </a:cubicBezTo>
                    <a:cubicBezTo>
                      <a:pt x="21" y="81"/>
                      <a:pt x="23" y="81"/>
                      <a:pt x="24" y="81"/>
                    </a:cubicBezTo>
                    <a:cubicBezTo>
                      <a:pt x="25" y="81"/>
                      <a:pt x="24" y="79"/>
                      <a:pt x="25" y="79"/>
                    </a:cubicBezTo>
                    <a:cubicBezTo>
                      <a:pt x="26" y="78"/>
                      <a:pt x="27" y="81"/>
                      <a:pt x="28" y="82"/>
                    </a:cubicBezTo>
                    <a:cubicBezTo>
                      <a:pt x="29" y="82"/>
                      <a:pt x="30" y="83"/>
                      <a:pt x="32" y="83"/>
                    </a:cubicBezTo>
                    <a:cubicBezTo>
                      <a:pt x="34" y="84"/>
                      <a:pt x="36" y="84"/>
                      <a:pt x="35" y="83"/>
                    </a:cubicBezTo>
                    <a:cubicBezTo>
                      <a:pt x="35" y="81"/>
                      <a:pt x="34" y="81"/>
                      <a:pt x="36" y="81"/>
                    </a:cubicBezTo>
                    <a:cubicBezTo>
                      <a:pt x="37" y="80"/>
                      <a:pt x="39" y="80"/>
                      <a:pt x="39" y="79"/>
                    </a:cubicBezTo>
                    <a:cubicBezTo>
                      <a:pt x="39" y="78"/>
                      <a:pt x="35" y="78"/>
                      <a:pt x="34" y="77"/>
                    </a:cubicBezTo>
                    <a:cubicBezTo>
                      <a:pt x="34" y="76"/>
                      <a:pt x="33" y="75"/>
                      <a:pt x="34" y="74"/>
                    </a:cubicBezTo>
                    <a:cubicBezTo>
                      <a:pt x="35" y="74"/>
                      <a:pt x="36" y="76"/>
                      <a:pt x="38" y="76"/>
                    </a:cubicBezTo>
                    <a:cubicBezTo>
                      <a:pt x="40" y="77"/>
                      <a:pt x="40" y="78"/>
                      <a:pt x="41" y="77"/>
                    </a:cubicBezTo>
                    <a:cubicBezTo>
                      <a:pt x="41" y="76"/>
                      <a:pt x="43" y="75"/>
                      <a:pt x="42" y="74"/>
                    </a:cubicBezTo>
                    <a:cubicBezTo>
                      <a:pt x="42" y="73"/>
                      <a:pt x="43" y="73"/>
                      <a:pt x="41" y="72"/>
                    </a:cubicBezTo>
                    <a:cubicBezTo>
                      <a:pt x="39" y="72"/>
                      <a:pt x="32" y="72"/>
                      <a:pt x="32" y="71"/>
                    </a:cubicBezTo>
                    <a:cubicBezTo>
                      <a:pt x="33" y="70"/>
                      <a:pt x="33" y="70"/>
                      <a:pt x="35" y="70"/>
                    </a:cubicBezTo>
                    <a:cubicBezTo>
                      <a:pt x="38" y="70"/>
                      <a:pt x="40" y="70"/>
                      <a:pt x="41" y="71"/>
                    </a:cubicBezTo>
                    <a:cubicBezTo>
                      <a:pt x="43" y="71"/>
                      <a:pt x="44" y="72"/>
                      <a:pt x="44" y="73"/>
                    </a:cubicBezTo>
                    <a:cubicBezTo>
                      <a:pt x="45" y="73"/>
                      <a:pt x="47" y="71"/>
                      <a:pt x="47" y="70"/>
                    </a:cubicBezTo>
                    <a:cubicBezTo>
                      <a:pt x="46" y="68"/>
                      <a:pt x="45" y="67"/>
                      <a:pt x="43" y="67"/>
                    </a:cubicBezTo>
                    <a:cubicBezTo>
                      <a:pt x="42" y="67"/>
                      <a:pt x="39" y="69"/>
                      <a:pt x="40" y="67"/>
                    </a:cubicBezTo>
                    <a:cubicBezTo>
                      <a:pt x="40" y="65"/>
                      <a:pt x="40" y="64"/>
                      <a:pt x="42" y="64"/>
                    </a:cubicBezTo>
                    <a:cubicBezTo>
                      <a:pt x="44" y="64"/>
                      <a:pt x="48" y="68"/>
                      <a:pt x="49" y="67"/>
                    </a:cubicBezTo>
                    <a:cubicBezTo>
                      <a:pt x="50" y="67"/>
                      <a:pt x="50" y="64"/>
                      <a:pt x="51" y="64"/>
                    </a:cubicBezTo>
                    <a:cubicBezTo>
                      <a:pt x="52" y="63"/>
                      <a:pt x="53" y="65"/>
                      <a:pt x="54" y="64"/>
                    </a:cubicBezTo>
                    <a:cubicBezTo>
                      <a:pt x="55" y="63"/>
                      <a:pt x="56" y="60"/>
                      <a:pt x="54" y="59"/>
                    </a:cubicBezTo>
                    <a:cubicBezTo>
                      <a:pt x="53" y="58"/>
                      <a:pt x="49" y="57"/>
                      <a:pt x="50" y="56"/>
                    </a:cubicBezTo>
                    <a:cubicBezTo>
                      <a:pt x="52" y="55"/>
                      <a:pt x="57" y="58"/>
                      <a:pt x="58" y="58"/>
                    </a:cubicBezTo>
                    <a:cubicBezTo>
                      <a:pt x="60" y="58"/>
                      <a:pt x="61" y="58"/>
                      <a:pt x="61" y="57"/>
                    </a:cubicBezTo>
                    <a:cubicBezTo>
                      <a:pt x="61" y="56"/>
                      <a:pt x="62" y="56"/>
                      <a:pt x="61" y="55"/>
                    </a:cubicBezTo>
                    <a:cubicBezTo>
                      <a:pt x="60" y="54"/>
                      <a:pt x="60" y="54"/>
                      <a:pt x="60" y="54"/>
                    </a:cubicBezTo>
                    <a:cubicBezTo>
                      <a:pt x="60" y="53"/>
                      <a:pt x="60" y="52"/>
                      <a:pt x="60" y="52"/>
                    </a:cubicBezTo>
                    <a:cubicBezTo>
                      <a:pt x="60" y="51"/>
                      <a:pt x="62" y="53"/>
                      <a:pt x="64" y="53"/>
                    </a:cubicBezTo>
                    <a:cubicBezTo>
                      <a:pt x="66" y="54"/>
                      <a:pt x="67" y="55"/>
                      <a:pt x="67" y="55"/>
                    </a:cubicBezTo>
                    <a:cubicBezTo>
                      <a:pt x="67" y="54"/>
                      <a:pt x="68" y="54"/>
                      <a:pt x="67" y="53"/>
                    </a:cubicBezTo>
                    <a:cubicBezTo>
                      <a:pt x="66" y="52"/>
                      <a:pt x="64" y="51"/>
                      <a:pt x="65" y="51"/>
                    </a:cubicBezTo>
                    <a:cubicBezTo>
                      <a:pt x="65" y="50"/>
                      <a:pt x="67" y="51"/>
                      <a:pt x="69" y="52"/>
                    </a:cubicBezTo>
                    <a:cubicBezTo>
                      <a:pt x="71" y="52"/>
                      <a:pt x="72" y="53"/>
                      <a:pt x="73" y="52"/>
                    </a:cubicBezTo>
                    <a:cubicBezTo>
                      <a:pt x="73" y="51"/>
                      <a:pt x="72" y="50"/>
                      <a:pt x="73" y="49"/>
                    </a:cubicBezTo>
                    <a:cubicBezTo>
                      <a:pt x="74" y="48"/>
                      <a:pt x="75" y="48"/>
                      <a:pt x="75" y="47"/>
                    </a:cubicBezTo>
                    <a:cubicBezTo>
                      <a:pt x="74" y="47"/>
                      <a:pt x="69" y="48"/>
                      <a:pt x="69" y="47"/>
                    </a:cubicBezTo>
                    <a:cubicBezTo>
                      <a:pt x="69" y="45"/>
                      <a:pt x="70" y="45"/>
                      <a:pt x="71" y="45"/>
                    </a:cubicBezTo>
                    <a:cubicBezTo>
                      <a:pt x="73" y="45"/>
                      <a:pt x="76" y="45"/>
                      <a:pt x="77" y="45"/>
                    </a:cubicBezTo>
                    <a:cubicBezTo>
                      <a:pt x="79" y="44"/>
                      <a:pt x="81" y="42"/>
                      <a:pt x="82" y="41"/>
                    </a:cubicBezTo>
                    <a:cubicBezTo>
                      <a:pt x="83" y="40"/>
                      <a:pt x="84" y="38"/>
                      <a:pt x="84" y="39"/>
                    </a:cubicBezTo>
                    <a:cubicBezTo>
                      <a:pt x="85" y="39"/>
                      <a:pt x="86" y="41"/>
                      <a:pt x="87" y="40"/>
                    </a:cubicBezTo>
                    <a:cubicBezTo>
                      <a:pt x="88" y="39"/>
                      <a:pt x="88" y="38"/>
                      <a:pt x="91" y="37"/>
                    </a:cubicBezTo>
                    <a:cubicBezTo>
                      <a:pt x="94" y="36"/>
                      <a:pt x="96" y="36"/>
                      <a:pt x="100" y="34"/>
                    </a:cubicBezTo>
                    <a:cubicBezTo>
                      <a:pt x="104" y="32"/>
                      <a:pt x="117" y="30"/>
                      <a:pt x="120" y="29"/>
                    </a:cubicBezTo>
                    <a:cubicBezTo>
                      <a:pt x="123" y="29"/>
                      <a:pt x="125" y="29"/>
                      <a:pt x="130" y="27"/>
                    </a:cubicBezTo>
                    <a:cubicBezTo>
                      <a:pt x="134" y="25"/>
                      <a:pt x="142" y="23"/>
                      <a:pt x="147" y="22"/>
                    </a:cubicBezTo>
                    <a:cubicBezTo>
                      <a:pt x="151" y="20"/>
                      <a:pt x="160" y="18"/>
                      <a:pt x="162" y="17"/>
                    </a:cubicBezTo>
                    <a:cubicBezTo>
                      <a:pt x="164" y="15"/>
                      <a:pt x="167" y="13"/>
                      <a:pt x="168" y="11"/>
                    </a:cubicBezTo>
                    <a:cubicBezTo>
                      <a:pt x="169" y="9"/>
                      <a:pt x="171" y="8"/>
                      <a:pt x="170" y="7"/>
                    </a:cubicBezTo>
                    <a:cubicBezTo>
                      <a:pt x="168" y="5"/>
                      <a:pt x="168" y="7"/>
                      <a:pt x="168" y="5"/>
                    </a:cubicBezTo>
                    <a:cubicBezTo>
                      <a:pt x="167" y="3"/>
                      <a:pt x="169" y="4"/>
                      <a:pt x="167" y="3"/>
                    </a:cubicBezTo>
                    <a:cubicBezTo>
                      <a:pt x="165" y="3"/>
                      <a:pt x="166" y="2"/>
                      <a:pt x="163" y="2"/>
                    </a:cubicBezTo>
                    <a:cubicBezTo>
                      <a:pt x="160" y="2"/>
                      <a:pt x="158" y="0"/>
                      <a:pt x="154" y="1"/>
                    </a:cubicBezTo>
                    <a:cubicBezTo>
                      <a:pt x="151" y="2"/>
                      <a:pt x="148" y="2"/>
                      <a:pt x="147" y="3"/>
                    </a:cubicBezTo>
                    <a:cubicBezTo>
                      <a:pt x="146" y="4"/>
                      <a:pt x="138" y="5"/>
                      <a:pt x="138" y="7"/>
                    </a:cubicBezTo>
                    <a:cubicBezTo>
                      <a:pt x="137" y="8"/>
                      <a:pt x="137" y="9"/>
                      <a:pt x="137" y="10"/>
                    </a:cubicBezTo>
                    <a:cubicBezTo>
                      <a:pt x="138" y="11"/>
                      <a:pt x="139" y="12"/>
                      <a:pt x="138" y="12"/>
                    </a:cubicBezTo>
                    <a:cubicBezTo>
                      <a:pt x="137" y="13"/>
                      <a:pt x="134" y="11"/>
                      <a:pt x="132" y="11"/>
                    </a:cubicBezTo>
                    <a:cubicBezTo>
                      <a:pt x="130" y="12"/>
                      <a:pt x="130" y="13"/>
                      <a:pt x="126" y="14"/>
                    </a:cubicBezTo>
                    <a:cubicBezTo>
                      <a:pt x="122" y="16"/>
                      <a:pt x="119" y="15"/>
                      <a:pt x="117" y="17"/>
                    </a:cubicBezTo>
                    <a:cubicBezTo>
                      <a:pt x="115" y="18"/>
                      <a:pt x="113" y="16"/>
                      <a:pt x="111" y="17"/>
                    </a:cubicBezTo>
                    <a:cubicBezTo>
                      <a:pt x="109" y="17"/>
                      <a:pt x="106" y="20"/>
                      <a:pt x="104" y="20"/>
                    </a:cubicBezTo>
                    <a:cubicBezTo>
                      <a:pt x="102" y="19"/>
                      <a:pt x="101" y="18"/>
                      <a:pt x="100" y="19"/>
                    </a:cubicBezTo>
                    <a:cubicBezTo>
                      <a:pt x="99" y="19"/>
                      <a:pt x="98" y="20"/>
                      <a:pt x="97" y="20"/>
                    </a:cubicBezTo>
                    <a:cubicBezTo>
                      <a:pt x="96" y="20"/>
                      <a:pt x="98" y="18"/>
                      <a:pt x="96" y="18"/>
                    </a:cubicBezTo>
                    <a:cubicBezTo>
                      <a:pt x="94" y="18"/>
                      <a:pt x="93" y="19"/>
                      <a:pt x="92" y="18"/>
                    </a:cubicBezTo>
                    <a:cubicBezTo>
                      <a:pt x="92" y="18"/>
                      <a:pt x="92" y="17"/>
                      <a:pt x="90" y="17"/>
                    </a:cubicBezTo>
                    <a:cubicBezTo>
                      <a:pt x="89" y="17"/>
                      <a:pt x="83" y="17"/>
                      <a:pt x="83" y="18"/>
                    </a:cubicBezTo>
                    <a:cubicBezTo>
                      <a:pt x="82" y="18"/>
                      <a:pt x="82" y="20"/>
                      <a:pt x="82" y="20"/>
                    </a:cubicBezTo>
                    <a:cubicBezTo>
                      <a:pt x="83" y="20"/>
                      <a:pt x="85" y="21"/>
                      <a:pt x="84" y="22"/>
                    </a:cubicBezTo>
                    <a:cubicBezTo>
                      <a:pt x="82" y="23"/>
                      <a:pt x="80" y="24"/>
                      <a:pt x="79" y="24"/>
                    </a:cubicBezTo>
                    <a:cubicBezTo>
                      <a:pt x="78" y="24"/>
                      <a:pt x="75" y="25"/>
                      <a:pt x="75" y="24"/>
                    </a:cubicBezTo>
                    <a:cubicBezTo>
                      <a:pt x="76" y="23"/>
                      <a:pt x="78" y="22"/>
                      <a:pt x="77" y="21"/>
                    </a:cubicBezTo>
                    <a:cubicBezTo>
                      <a:pt x="76" y="21"/>
                      <a:pt x="73" y="21"/>
                      <a:pt x="72" y="21"/>
                    </a:cubicBezTo>
                    <a:cubicBezTo>
                      <a:pt x="72" y="22"/>
                      <a:pt x="72" y="23"/>
                      <a:pt x="72" y="23"/>
                    </a:cubicBezTo>
                    <a:cubicBezTo>
                      <a:pt x="72" y="24"/>
                      <a:pt x="73" y="24"/>
                      <a:pt x="71" y="24"/>
                    </a:cubicBezTo>
                    <a:cubicBezTo>
                      <a:pt x="70" y="25"/>
                      <a:pt x="68" y="25"/>
                      <a:pt x="65" y="26"/>
                    </a:cubicBezTo>
                    <a:cubicBezTo>
                      <a:pt x="61" y="26"/>
                      <a:pt x="51" y="30"/>
                      <a:pt x="50" y="31"/>
                    </a:cubicBezTo>
                    <a:cubicBezTo>
                      <a:pt x="50" y="32"/>
                      <a:pt x="52" y="33"/>
                      <a:pt x="52" y="33"/>
                    </a:cubicBezTo>
                    <a:cubicBezTo>
                      <a:pt x="52" y="33"/>
                      <a:pt x="46" y="35"/>
                      <a:pt x="45" y="35"/>
                    </a:cubicBezTo>
                    <a:cubicBezTo>
                      <a:pt x="44" y="36"/>
                      <a:pt x="47" y="38"/>
                      <a:pt x="47" y="39"/>
                    </a:cubicBezTo>
                    <a:cubicBezTo>
                      <a:pt x="46" y="39"/>
                      <a:pt x="46" y="40"/>
                      <a:pt x="44" y="39"/>
                    </a:cubicBezTo>
                    <a:cubicBezTo>
                      <a:pt x="42" y="39"/>
                      <a:pt x="39" y="37"/>
                      <a:pt x="38" y="38"/>
                    </a:cubicBezTo>
                    <a:cubicBezTo>
                      <a:pt x="37" y="38"/>
                      <a:pt x="35" y="38"/>
                      <a:pt x="36" y="39"/>
                    </a:cubicBezTo>
                    <a:cubicBezTo>
                      <a:pt x="36" y="40"/>
                      <a:pt x="38" y="40"/>
                      <a:pt x="37" y="41"/>
                    </a:cubicBezTo>
                    <a:cubicBezTo>
                      <a:pt x="36" y="42"/>
                      <a:pt x="33" y="45"/>
                      <a:pt x="33" y="45"/>
                    </a:cubicBezTo>
                    <a:cubicBezTo>
                      <a:pt x="32" y="45"/>
                      <a:pt x="32" y="42"/>
                      <a:pt x="31" y="43"/>
                    </a:cubicBezTo>
                    <a:cubicBezTo>
                      <a:pt x="30" y="43"/>
                      <a:pt x="29" y="44"/>
                      <a:pt x="29" y="43"/>
                    </a:cubicBezTo>
                    <a:cubicBezTo>
                      <a:pt x="28" y="42"/>
                      <a:pt x="28" y="41"/>
                      <a:pt x="27" y="42"/>
                    </a:cubicBezTo>
                    <a:cubicBezTo>
                      <a:pt x="26" y="42"/>
                      <a:pt x="23" y="44"/>
                      <a:pt x="24" y="44"/>
                    </a:cubicBezTo>
                    <a:cubicBezTo>
                      <a:pt x="25" y="44"/>
                      <a:pt x="26" y="44"/>
                      <a:pt x="26" y="44"/>
                    </a:cubicBezTo>
                    <a:cubicBezTo>
                      <a:pt x="26" y="45"/>
                      <a:pt x="25" y="47"/>
                      <a:pt x="26" y="47"/>
                    </a:cubicBezTo>
                    <a:cubicBezTo>
                      <a:pt x="28" y="47"/>
                      <a:pt x="30" y="45"/>
                      <a:pt x="31" y="45"/>
                    </a:cubicBezTo>
                    <a:cubicBezTo>
                      <a:pt x="31" y="46"/>
                      <a:pt x="29" y="47"/>
                      <a:pt x="30" y="47"/>
                    </a:cubicBezTo>
                    <a:cubicBezTo>
                      <a:pt x="32" y="47"/>
                      <a:pt x="34" y="46"/>
                      <a:pt x="34" y="47"/>
                    </a:cubicBezTo>
                    <a:cubicBezTo>
                      <a:pt x="34" y="48"/>
                      <a:pt x="29" y="49"/>
                      <a:pt x="28" y="49"/>
                    </a:cubicBezTo>
                    <a:cubicBezTo>
                      <a:pt x="27" y="50"/>
                      <a:pt x="26" y="50"/>
                      <a:pt x="27" y="51"/>
                    </a:cubicBezTo>
                    <a:cubicBezTo>
                      <a:pt x="28" y="51"/>
                      <a:pt x="32" y="50"/>
                      <a:pt x="32" y="51"/>
                    </a:cubicBezTo>
                    <a:cubicBezTo>
                      <a:pt x="33" y="51"/>
                      <a:pt x="33" y="52"/>
                      <a:pt x="34" y="52"/>
                    </a:cubicBezTo>
                    <a:cubicBezTo>
                      <a:pt x="35" y="52"/>
                      <a:pt x="38" y="52"/>
                      <a:pt x="38" y="53"/>
                    </a:cubicBezTo>
                    <a:cubicBezTo>
                      <a:pt x="38" y="53"/>
                      <a:pt x="37" y="54"/>
                      <a:pt x="35" y="54"/>
                    </a:cubicBezTo>
                    <a:cubicBezTo>
                      <a:pt x="33" y="54"/>
                      <a:pt x="32" y="53"/>
                      <a:pt x="31" y="53"/>
                    </a:cubicBezTo>
                    <a:cubicBezTo>
                      <a:pt x="29" y="53"/>
                      <a:pt x="24" y="54"/>
                      <a:pt x="24" y="54"/>
                    </a:cubicBezTo>
                    <a:cubicBezTo>
                      <a:pt x="23" y="54"/>
                      <a:pt x="22" y="54"/>
                      <a:pt x="23" y="55"/>
                    </a:cubicBezTo>
                    <a:cubicBezTo>
                      <a:pt x="23" y="55"/>
                      <a:pt x="23" y="56"/>
                      <a:pt x="24" y="56"/>
                    </a:cubicBezTo>
                    <a:cubicBezTo>
                      <a:pt x="26" y="56"/>
                      <a:pt x="30" y="56"/>
                      <a:pt x="30" y="57"/>
                    </a:cubicBezTo>
                    <a:cubicBezTo>
                      <a:pt x="30" y="58"/>
                      <a:pt x="28" y="58"/>
                      <a:pt x="26" y="58"/>
                    </a:cubicBezTo>
                    <a:cubicBezTo>
                      <a:pt x="24" y="58"/>
                      <a:pt x="21" y="58"/>
                      <a:pt x="20" y="59"/>
                    </a:cubicBezTo>
                    <a:cubicBezTo>
                      <a:pt x="20" y="59"/>
                      <a:pt x="19" y="59"/>
                      <a:pt x="20" y="60"/>
                    </a:cubicBezTo>
                    <a:cubicBezTo>
                      <a:pt x="21" y="60"/>
                      <a:pt x="25" y="61"/>
                      <a:pt x="24" y="61"/>
                    </a:cubicBezTo>
                    <a:cubicBezTo>
                      <a:pt x="23" y="62"/>
                      <a:pt x="18" y="61"/>
                      <a:pt x="19" y="62"/>
                    </a:cubicBezTo>
                    <a:cubicBezTo>
                      <a:pt x="21" y="64"/>
                      <a:pt x="24" y="65"/>
                      <a:pt x="24" y="66"/>
                    </a:cubicBezTo>
                    <a:cubicBezTo>
                      <a:pt x="24" y="66"/>
                      <a:pt x="19" y="65"/>
                      <a:pt x="18" y="65"/>
                    </a:cubicBezTo>
                    <a:cubicBezTo>
                      <a:pt x="16" y="65"/>
                      <a:pt x="15" y="65"/>
                      <a:pt x="15" y="65"/>
                    </a:cubicBezTo>
                    <a:cubicBezTo>
                      <a:pt x="14" y="65"/>
                      <a:pt x="11" y="66"/>
                      <a:pt x="12" y="67"/>
                    </a:cubicBezTo>
                    <a:cubicBezTo>
                      <a:pt x="14" y="68"/>
                      <a:pt x="15" y="69"/>
                      <a:pt x="14" y="69"/>
                    </a:cubicBezTo>
                    <a:cubicBezTo>
                      <a:pt x="13" y="70"/>
                      <a:pt x="12" y="69"/>
                      <a:pt x="11" y="69"/>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 name="Freeform 709"/>
              <p:cNvSpPr>
                <a:spLocks/>
              </p:cNvSpPr>
              <p:nvPr/>
            </p:nvSpPr>
            <p:spPr bwMode="auto">
              <a:xfrm>
                <a:off x="5575300" y="1760538"/>
                <a:ext cx="163513" cy="133350"/>
              </a:xfrm>
              <a:custGeom>
                <a:avLst/>
                <a:gdLst>
                  <a:gd name="T0" fmla="*/ 22 w 71"/>
                  <a:gd name="T1" fmla="*/ 6 h 58"/>
                  <a:gd name="T2" fmla="*/ 18 w 71"/>
                  <a:gd name="T3" fmla="*/ 9 h 58"/>
                  <a:gd name="T4" fmla="*/ 13 w 71"/>
                  <a:gd name="T5" fmla="*/ 12 h 58"/>
                  <a:gd name="T6" fmla="*/ 21 w 71"/>
                  <a:gd name="T7" fmla="*/ 13 h 58"/>
                  <a:gd name="T8" fmla="*/ 18 w 71"/>
                  <a:gd name="T9" fmla="*/ 16 h 58"/>
                  <a:gd name="T10" fmla="*/ 16 w 71"/>
                  <a:gd name="T11" fmla="*/ 20 h 58"/>
                  <a:gd name="T12" fmla="*/ 15 w 71"/>
                  <a:gd name="T13" fmla="*/ 22 h 58"/>
                  <a:gd name="T14" fmla="*/ 13 w 71"/>
                  <a:gd name="T15" fmla="*/ 24 h 58"/>
                  <a:gd name="T16" fmla="*/ 10 w 71"/>
                  <a:gd name="T17" fmla="*/ 26 h 58"/>
                  <a:gd name="T18" fmla="*/ 3 w 71"/>
                  <a:gd name="T19" fmla="*/ 27 h 58"/>
                  <a:gd name="T20" fmla="*/ 3 w 71"/>
                  <a:gd name="T21" fmla="*/ 36 h 58"/>
                  <a:gd name="T22" fmla="*/ 13 w 71"/>
                  <a:gd name="T23" fmla="*/ 36 h 58"/>
                  <a:gd name="T24" fmla="*/ 16 w 71"/>
                  <a:gd name="T25" fmla="*/ 38 h 58"/>
                  <a:gd name="T26" fmla="*/ 21 w 71"/>
                  <a:gd name="T27" fmla="*/ 37 h 58"/>
                  <a:gd name="T28" fmla="*/ 23 w 71"/>
                  <a:gd name="T29" fmla="*/ 39 h 58"/>
                  <a:gd name="T30" fmla="*/ 28 w 71"/>
                  <a:gd name="T31" fmla="*/ 39 h 58"/>
                  <a:gd name="T32" fmla="*/ 28 w 71"/>
                  <a:gd name="T33" fmla="*/ 44 h 58"/>
                  <a:gd name="T34" fmla="*/ 29 w 71"/>
                  <a:gd name="T35" fmla="*/ 46 h 58"/>
                  <a:gd name="T36" fmla="*/ 25 w 71"/>
                  <a:gd name="T37" fmla="*/ 47 h 58"/>
                  <a:gd name="T38" fmla="*/ 25 w 71"/>
                  <a:gd name="T39" fmla="*/ 51 h 58"/>
                  <a:gd name="T40" fmla="*/ 35 w 71"/>
                  <a:gd name="T41" fmla="*/ 51 h 58"/>
                  <a:gd name="T42" fmla="*/ 43 w 71"/>
                  <a:gd name="T43" fmla="*/ 55 h 58"/>
                  <a:gd name="T44" fmla="*/ 50 w 71"/>
                  <a:gd name="T45" fmla="*/ 56 h 58"/>
                  <a:gd name="T46" fmla="*/ 52 w 71"/>
                  <a:gd name="T47" fmla="*/ 55 h 58"/>
                  <a:gd name="T48" fmla="*/ 58 w 71"/>
                  <a:gd name="T49" fmla="*/ 56 h 58"/>
                  <a:gd name="T50" fmla="*/ 60 w 71"/>
                  <a:gd name="T51" fmla="*/ 55 h 58"/>
                  <a:gd name="T52" fmla="*/ 66 w 71"/>
                  <a:gd name="T53" fmla="*/ 55 h 58"/>
                  <a:gd name="T54" fmla="*/ 71 w 71"/>
                  <a:gd name="T55" fmla="*/ 53 h 58"/>
                  <a:gd name="T56" fmla="*/ 63 w 71"/>
                  <a:gd name="T57" fmla="*/ 49 h 58"/>
                  <a:gd name="T58" fmla="*/ 51 w 71"/>
                  <a:gd name="T59" fmla="*/ 38 h 58"/>
                  <a:gd name="T60" fmla="*/ 44 w 71"/>
                  <a:gd name="T61" fmla="*/ 29 h 58"/>
                  <a:gd name="T62" fmla="*/ 47 w 71"/>
                  <a:gd name="T63" fmla="*/ 24 h 58"/>
                  <a:gd name="T64" fmla="*/ 46 w 71"/>
                  <a:gd name="T65" fmla="*/ 19 h 58"/>
                  <a:gd name="T66" fmla="*/ 47 w 71"/>
                  <a:gd name="T67" fmla="*/ 17 h 58"/>
                  <a:gd name="T68" fmla="*/ 47 w 71"/>
                  <a:gd name="T69" fmla="*/ 15 h 58"/>
                  <a:gd name="T70" fmla="*/ 51 w 71"/>
                  <a:gd name="T71" fmla="*/ 13 h 58"/>
                  <a:gd name="T72" fmla="*/ 54 w 71"/>
                  <a:gd name="T73" fmla="*/ 10 h 58"/>
                  <a:gd name="T74" fmla="*/ 48 w 71"/>
                  <a:gd name="T75" fmla="*/ 8 h 58"/>
                  <a:gd name="T76" fmla="*/ 55 w 71"/>
                  <a:gd name="T77" fmla="*/ 6 h 58"/>
                  <a:gd name="T78" fmla="*/ 57 w 71"/>
                  <a:gd name="T79" fmla="*/ 3 h 58"/>
                  <a:gd name="T80" fmla="*/ 42 w 71"/>
                  <a:gd name="T81" fmla="*/ 0 h 58"/>
                  <a:gd name="T82" fmla="*/ 28 w 71"/>
                  <a:gd name="T8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58">
                    <a:moveTo>
                      <a:pt x="22" y="2"/>
                    </a:moveTo>
                    <a:cubicBezTo>
                      <a:pt x="21" y="3"/>
                      <a:pt x="22" y="5"/>
                      <a:pt x="22" y="6"/>
                    </a:cubicBezTo>
                    <a:cubicBezTo>
                      <a:pt x="22" y="8"/>
                      <a:pt x="23" y="9"/>
                      <a:pt x="22" y="9"/>
                    </a:cubicBezTo>
                    <a:cubicBezTo>
                      <a:pt x="21" y="9"/>
                      <a:pt x="19" y="8"/>
                      <a:pt x="18" y="9"/>
                    </a:cubicBezTo>
                    <a:cubicBezTo>
                      <a:pt x="17" y="9"/>
                      <a:pt x="14" y="9"/>
                      <a:pt x="14" y="10"/>
                    </a:cubicBezTo>
                    <a:cubicBezTo>
                      <a:pt x="13" y="11"/>
                      <a:pt x="12" y="12"/>
                      <a:pt x="13" y="12"/>
                    </a:cubicBezTo>
                    <a:cubicBezTo>
                      <a:pt x="15" y="12"/>
                      <a:pt x="16" y="12"/>
                      <a:pt x="17" y="13"/>
                    </a:cubicBezTo>
                    <a:cubicBezTo>
                      <a:pt x="18" y="13"/>
                      <a:pt x="21" y="13"/>
                      <a:pt x="21" y="13"/>
                    </a:cubicBezTo>
                    <a:cubicBezTo>
                      <a:pt x="20" y="14"/>
                      <a:pt x="17" y="13"/>
                      <a:pt x="17" y="14"/>
                    </a:cubicBezTo>
                    <a:cubicBezTo>
                      <a:pt x="17" y="15"/>
                      <a:pt x="18" y="15"/>
                      <a:pt x="18" y="16"/>
                    </a:cubicBezTo>
                    <a:cubicBezTo>
                      <a:pt x="17" y="17"/>
                      <a:pt x="16" y="17"/>
                      <a:pt x="16" y="18"/>
                    </a:cubicBezTo>
                    <a:cubicBezTo>
                      <a:pt x="16" y="18"/>
                      <a:pt x="17" y="19"/>
                      <a:pt x="16" y="20"/>
                    </a:cubicBezTo>
                    <a:cubicBezTo>
                      <a:pt x="15" y="20"/>
                      <a:pt x="15" y="20"/>
                      <a:pt x="15" y="20"/>
                    </a:cubicBezTo>
                    <a:cubicBezTo>
                      <a:pt x="14" y="21"/>
                      <a:pt x="15" y="22"/>
                      <a:pt x="15" y="22"/>
                    </a:cubicBezTo>
                    <a:cubicBezTo>
                      <a:pt x="14" y="22"/>
                      <a:pt x="13" y="22"/>
                      <a:pt x="13" y="22"/>
                    </a:cubicBezTo>
                    <a:cubicBezTo>
                      <a:pt x="13" y="23"/>
                      <a:pt x="13" y="24"/>
                      <a:pt x="13" y="24"/>
                    </a:cubicBezTo>
                    <a:cubicBezTo>
                      <a:pt x="13" y="25"/>
                      <a:pt x="12" y="24"/>
                      <a:pt x="12" y="25"/>
                    </a:cubicBezTo>
                    <a:cubicBezTo>
                      <a:pt x="12" y="26"/>
                      <a:pt x="11" y="26"/>
                      <a:pt x="10" y="26"/>
                    </a:cubicBezTo>
                    <a:cubicBezTo>
                      <a:pt x="8" y="26"/>
                      <a:pt x="8" y="25"/>
                      <a:pt x="7" y="25"/>
                    </a:cubicBezTo>
                    <a:cubicBezTo>
                      <a:pt x="6" y="25"/>
                      <a:pt x="3" y="26"/>
                      <a:pt x="3" y="27"/>
                    </a:cubicBezTo>
                    <a:cubicBezTo>
                      <a:pt x="2" y="28"/>
                      <a:pt x="2" y="29"/>
                      <a:pt x="2" y="31"/>
                    </a:cubicBezTo>
                    <a:cubicBezTo>
                      <a:pt x="2" y="32"/>
                      <a:pt x="0" y="36"/>
                      <a:pt x="3" y="36"/>
                    </a:cubicBezTo>
                    <a:cubicBezTo>
                      <a:pt x="5" y="36"/>
                      <a:pt x="6" y="36"/>
                      <a:pt x="9" y="36"/>
                    </a:cubicBezTo>
                    <a:cubicBezTo>
                      <a:pt x="11" y="36"/>
                      <a:pt x="12" y="37"/>
                      <a:pt x="13" y="36"/>
                    </a:cubicBezTo>
                    <a:cubicBezTo>
                      <a:pt x="14" y="34"/>
                      <a:pt x="14" y="33"/>
                      <a:pt x="15" y="35"/>
                    </a:cubicBezTo>
                    <a:cubicBezTo>
                      <a:pt x="15" y="36"/>
                      <a:pt x="14" y="37"/>
                      <a:pt x="16" y="38"/>
                    </a:cubicBezTo>
                    <a:cubicBezTo>
                      <a:pt x="18" y="38"/>
                      <a:pt x="19" y="39"/>
                      <a:pt x="19" y="39"/>
                    </a:cubicBezTo>
                    <a:cubicBezTo>
                      <a:pt x="19" y="38"/>
                      <a:pt x="19" y="37"/>
                      <a:pt x="21" y="37"/>
                    </a:cubicBezTo>
                    <a:cubicBezTo>
                      <a:pt x="23" y="36"/>
                      <a:pt x="24" y="35"/>
                      <a:pt x="24" y="36"/>
                    </a:cubicBezTo>
                    <a:cubicBezTo>
                      <a:pt x="24" y="38"/>
                      <a:pt x="22" y="38"/>
                      <a:pt x="23" y="39"/>
                    </a:cubicBezTo>
                    <a:cubicBezTo>
                      <a:pt x="23" y="40"/>
                      <a:pt x="23" y="41"/>
                      <a:pt x="24" y="40"/>
                    </a:cubicBezTo>
                    <a:cubicBezTo>
                      <a:pt x="25" y="40"/>
                      <a:pt x="28" y="38"/>
                      <a:pt x="28" y="39"/>
                    </a:cubicBezTo>
                    <a:cubicBezTo>
                      <a:pt x="29" y="39"/>
                      <a:pt x="25" y="42"/>
                      <a:pt x="25" y="43"/>
                    </a:cubicBezTo>
                    <a:cubicBezTo>
                      <a:pt x="26" y="43"/>
                      <a:pt x="27" y="43"/>
                      <a:pt x="28" y="44"/>
                    </a:cubicBezTo>
                    <a:cubicBezTo>
                      <a:pt x="30" y="44"/>
                      <a:pt x="32" y="45"/>
                      <a:pt x="31" y="46"/>
                    </a:cubicBezTo>
                    <a:cubicBezTo>
                      <a:pt x="31" y="46"/>
                      <a:pt x="30" y="45"/>
                      <a:pt x="29" y="46"/>
                    </a:cubicBezTo>
                    <a:cubicBezTo>
                      <a:pt x="29" y="46"/>
                      <a:pt x="30" y="48"/>
                      <a:pt x="29" y="48"/>
                    </a:cubicBezTo>
                    <a:cubicBezTo>
                      <a:pt x="28" y="48"/>
                      <a:pt x="25" y="46"/>
                      <a:pt x="25" y="47"/>
                    </a:cubicBezTo>
                    <a:cubicBezTo>
                      <a:pt x="25" y="48"/>
                      <a:pt x="27" y="49"/>
                      <a:pt x="27" y="50"/>
                    </a:cubicBezTo>
                    <a:cubicBezTo>
                      <a:pt x="27" y="51"/>
                      <a:pt x="25" y="51"/>
                      <a:pt x="25" y="51"/>
                    </a:cubicBezTo>
                    <a:cubicBezTo>
                      <a:pt x="25" y="52"/>
                      <a:pt x="35" y="54"/>
                      <a:pt x="36" y="54"/>
                    </a:cubicBezTo>
                    <a:cubicBezTo>
                      <a:pt x="36" y="54"/>
                      <a:pt x="34" y="52"/>
                      <a:pt x="35" y="51"/>
                    </a:cubicBezTo>
                    <a:cubicBezTo>
                      <a:pt x="36" y="50"/>
                      <a:pt x="40" y="54"/>
                      <a:pt x="41" y="55"/>
                    </a:cubicBezTo>
                    <a:cubicBezTo>
                      <a:pt x="43" y="56"/>
                      <a:pt x="42" y="56"/>
                      <a:pt x="43" y="55"/>
                    </a:cubicBezTo>
                    <a:cubicBezTo>
                      <a:pt x="45" y="54"/>
                      <a:pt x="45" y="53"/>
                      <a:pt x="46" y="53"/>
                    </a:cubicBezTo>
                    <a:cubicBezTo>
                      <a:pt x="47" y="53"/>
                      <a:pt x="49" y="55"/>
                      <a:pt x="50" y="56"/>
                    </a:cubicBezTo>
                    <a:cubicBezTo>
                      <a:pt x="50" y="57"/>
                      <a:pt x="52" y="58"/>
                      <a:pt x="52" y="57"/>
                    </a:cubicBezTo>
                    <a:cubicBezTo>
                      <a:pt x="52" y="56"/>
                      <a:pt x="50" y="55"/>
                      <a:pt x="52" y="55"/>
                    </a:cubicBezTo>
                    <a:cubicBezTo>
                      <a:pt x="53" y="54"/>
                      <a:pt x="55" y="55"/>
                      <a:pt x="56" y="56"/>
                    </a:cubicBezTo>
                    <a:cubicBezTo>
                      <a:pt x="58" y="57"/>
                      <a:pt x="59" y="56"/>
                      <a:pt x="58" y="56"/>
                    </a:cubicBezTo>
                    <a:cubicBezTo>
                      <a:pt x="58" y="55"/>
                      <a:pt x="54" y="54"/>
                      <a:pt x="55" y="53"/>
                    </a:cubicBezTo>
                    <a:cubicBezTo>
                      <a:pt x="57" y="53"/>
                      <a:pt x="59" y="54"/>
                      <a:pt x="60" y="55"/>
                    </a:cubicBezTo>
                    <a:cubicBezTo>
                      <a:pt x="62" y="56"/>
                      <a:pt x="62" y="54"/>
                      <a:pt x="62" y="54"/>
                    </a:cubicBezTo>
                    <a:cubicBezTo>
                      <a:pt x="63" y="54"/>
                      <a:pt x="64" y="54"/>
                      <a:pt x="66" y="55"/>
                    </a:cubicBezTo>
                    <a:cubicBezTo>
                      <a:pt x="68" y="55"/>
                      <a:pt x="67" y="53"/>
                      <a:pt x="68" y="53"/>
                    </a:cubicBezTo>
                    <a:cubicBezTo>
                      <a:pt x="70" y="53"/>
                      <a:pt x="71" y="54"/>
                      <a:pt x="71" y="53"/>
                    </a:cubicBezTo>
                    <a:cubicBezTo>
                      <a:pt x="71" y="52"/>
                      <a:pt x="68" y="52"/>
                      <a:pt x="67" y="52"/>
                    </a:cubicBezTo>
                    <a:cubicBezTo>
                      <a:pt x="66" y="51"/>
                      <a:pt x="64" y="50"/>
                      <a:pt x="63" y="49"/>
                    </a:cubicBezTo>
                    <a:cubicBezTo>
                      <a:pt x="62" y="47"/>
                      <a:pt x="58" y="45"/>
                      <a:pt x="55" y="44"/>
                    </a:cubicBezTo>
                    <a:cubicBezTo>
                      <a:pt x="53" y="43"/>
                      <a:pt x="52" y="40"/>
                      <a:pt x="51" y="38"/>
                    </a:cubicBezTo>
                    <a:cubicBezTo>
                      <a:pt x="50" y="35"/>
                      <a:pt x="48" y="31"/>
                      <a:pt x="47" y="31"/>
                    </a:cubicBezTo>
                    <a:cubicBezTo>
                      <a:pt x="46" y="30"/>
                      <a:pt x="43" y="30"/>
                      <a:pt x="44" y="29"/>
                    </a:cubicBezTo>
                    <a:cubicBezTo>
                      <a:pt x="44" y="28"/>
                      <a:pt x="45" y="28"/>
                      <a:pt x="46" y="27"/>
                    </a:cubicBezTo>
                    <a:cubicBezTo>
                      <a:pt x="47" y="27"/>
                      <a:pt x="48" y="25"/>
                      <a:pt x="47" y="24"/>
                    </a:cubicBezTo>
                    <a:cubicBezTo>
                      <a:pt x="47" y="23"/>
                      <a:pt x="46" y="22"/>
                      <a:pt x="46" y="21"/>
                    </a:cubicBezTo>
                    <a:cubicBezTo>
                      <a:pt x="46" y="20"/>
                      <a:pt x="47" y="19"/>
                      <a:pt x="46" y="19"/>
                    </a:cubicBezTo>
                    <a:cubicBezTo>
                      <a:pt x="45" y="19"/>
                      <a:pt x="42" y="19"/>
                      <a:pt x="43" y="18"/>
                    </a:cubicBezTo>
                    <a:cubicBezTo>
                      <a:pt x="44" y="17"/>
                      <a:pt x="47" y="18"/>
                      <a:pt x="47" y="17"/>
                    </a:cubicBezTo>
                    <a:cubicBezTo>
                      <a:pt x="47" y="17"/>
                      <a:pt x="44" y="16"/>
                      <a:pt x="44" y="15"/>
                    </a:cubicBezTo>
                    <a:cubicBezTo>
                      <a:pt x="45" y="15"/>
                      <a:pt x="47" y="16"/>
                      <a:pt x="47" y="15"/>
                    </a:cubicBezTo>
                    <a:cubicBezTo>
                      <a:pt x="48" y="15"/>
                      <a:pt x="49" y="14"/>
                      <a:pt x="49" y="13"/>
                    </a:cubicBezTo>
                    <a:cubicBezTo>
                      <a:pt x="50" y="13"/>
                      <a:pt x="51" y="14"/>
                      <a:pt x="51" y="13"/>
                    </a:cubicBezTo>
                    <a:cubicBezTo>
                      <a:pt x="50" y="13"/>
                      <a:pt x="46" y="12"/>
                      <a:pt x="47" y="11"/>
                    </a:cubicBezTo>
                    <a:cubicBezTo>
                      <a:pt x="48" y="10"/>
                      <a:pt x="53" y="11"/>
                      <a:pt x="54" y="10"/>
                    </a:cubicBezTo>
                    <a:cubicBezTo>
                      <a:pt x="54" y="10"/>
                      <a:pt x="55" y="8"/>
                      <a:pt x="54" y="8"/>
                    </a:cubicBezTo>
                    <a:cubicBezTo>
                      <a:pt x="53" y="8"/>
                      <a:pt x="49" y="8"/>
                      <a:pt x="48" y="8"/>
                    </a:cubicBezTo>
                    <a:cubicBezTo>
                      <a:pt x="48" y="7"/>
                      <a:pt x="48" y="7"/>
                      <a:pt x="49" y="7"/>
                    </a:cubicBezTo>
                    <a:cubicBezTo>
                      <a:pt x="50" y="7"/>
                      <a:pt x="55" y="6"/>
                      <a:pt x="55" y="6"/>
                    </a:cubicBezTo>
                    <a:cubicBezTo>
                      <a:pt x="54" y="6"/>
                      <a:pt x="50" y="5"/>
                      <a:pt x="51" y="5"/>
                    </a:cubicBezTo>
                    <a:cubicBezTo>
                      <a:pt x="52" y="4"/>
                      <a:pt x="58" y="4"/>
                      <a:pt x="57" y="3"/>
                    </a:cubicBezTo>
                    <a:cubicBezTo>
                      <a:pt x="56" y="2"/>
                      <a:pt x="50" y="1"/>
                      <a:pt x="48" y="1"/>
                    </a:cubicBezTo>
                    <a:cubicBezTo>
                      <a:pt x="47" y="1"/>
                      <a:pt x="45" y="0"/>
                      <a:pt x="42" y="0"/>
                    </a:cubicBezTo>
                    <a:cubicBezTo>
                      <a:pt x="39" y="1"/>
                      <a:pt x="36" y="0"/>
                      <a:pt x="34" y="0"/>
                    </a:cubicBezTo>
                    <a:cubicBezTo>
                      <a:pt x="32" y="0"/>
                      <a:pt x="30" y="0"/>
                      <a:pt x="28" y="1"/>
                    </a:cubicBezTo>
                    <a:cubicBezTo>
                      <a:pt x="26" y="2"/>
                      <a:pt x="24" y="1"/>
                      <a:pt x="22"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66" name="Freeform 710"/>
              <p:cNvSpPr>
                <a:spLocks/>
              </p:cNvSpPr>
              <p:nvPr/>
            </p:nvSpPr>
            <p:spPr bwMode="auto">
              <a:xfrm>
                <a:off x="5759450" y="1893888"/>
                <a:ext cx="50800" cy="34925"/>
              </a:xfrm>
              <a:custGeom>
                <a:avLst/>
                <a:gdLst>
                  <a:gd name="T0" fmla="*/ 3 w 22"/>
                  <a:gd name="T1" fmla="*/ 1 h 15"/>
                  <a:gd name="T2" fmla="*/ 1 w 22"/>
                  <a:gd name="T3" fmla="*/ 3 h 15"/>
                  <a:gd name="T4" fmla="*/ 3 w 22"/>
                  <a:gd name="T5" fmla="*/ 5 h 15"/>
                  <a:gd name="T6" fmla="*/ 0 w 22"/>
                  <a:gd name="T7" fmla="*/ 6 h 15"/>
                  <a:gd name="T8" fmla="*/ 1 w 22"/>
                  <a:gd name="T9" fmla="*/ 9 h 15"/>
                  <a:gd name="T10" fmla="*/ 4 w 22"/>
                  <a:gd name="T11" fmla="*/ 10 h 15"/>
                  <a:gd name="T12" fmla="*/ 5 w 22"/>
                  <a:gd name="T13" fmla="*/ 12 h 15"/>
                  <a:gd name="T14" fmla="*/ 7 w 22"/>
                  <a:gd name="T15" fmla="*/ 11 h 15"/>
                  <a:gd name="T16" fmla="*/ 12 w 22"/>
                  <a:gd name="T17" fmla="*/ 13 h 15"/>
                  <a:gd name="T18" fmla="*/ 12 w 22"/>
                  <a:gd name="T19" fmla="*/ 15 h 15"/>
                  <a:gd name="T20" fmla="*/ 16 w 22"/>
                  <a:gd name="T21" fmla="*/ 15 h 15"/>
                  <a:gd name="T22" fmla="*/ 20 w 22"/>
                  <a:gd name="T23" fmla="*/ 14 h 15"/>
                  <a:gd name="T24" fmla="*/ 20 w 22"/>
                  <a:gd name="T25" fmla="*/ 10 h 15"/>
                  <a:gd name="T26" fmla="*/ 14 w 22"/>
                  <a:gd name="T27" fmla="*/ 6 h 15"/>
                  <a:gd name="T28" fmla="*/ 7 w 22"/>
                  <a:gd name="T29" fmla="*/ 1 h 15"/>
                  <a:gd name="T30" fmla="*/ 3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3" y="1"/>
                    </a:moveTo>
                    <a:cubicBezTo>
                      <a:pt x="2" y="2"/>
                      <a:pt x="0" y="2"/>
                      <a:pt x="1" y="3"/>
                    </a:cubicBezTo>
                    <a:cubicBezTo>
                      <a:pt x="1" y="3"/>
                      <a:pt x="4" y="5"/>
                      <a:pt x="3" y="5"/>
                    </a:cubicBezTo>
                    <a:cubicBezTo>
                      <a:pt x="3" y="6"/>
                      <a:pt x="0" y="5"/>
                      <a:pt x="0" y="6"/>
                    </a:cubicBezTo>
                    <a:cubicBezTo>
                      <a:pt x="0" y="7"/>
                      <a:pt x="0" y="8"/>
                      <a:pt x="1" y="9"/>
                    </a:cubicBezTo>
                    <a:cubicBezTo>
                      <a:pt x="2" y="9"/>
                      <a:pt x="3" y="9"/>
                      <a:pt x="4" y="10"/>
                    </a:cubicBezTo>
                    <a:cubicBezTo>
                      <a:pt x="5" y="12"/>
                      <a:pt x="5" y="13"/>
                      <a:pt x="5" y="12"/>
                    </a:cubicBezTo>
                    <a:cubicBezTo>
                      <a:pt x="6" y="11"/>
                      <a:pt x="5" y="11"/>
                      <a:pt x="7" y="11"/>
                    </a:cubicBezTo>
                    <a:cubicBezTo>
                      <a:pt x="9" y="11"/>
                      <a:pt x="12" y="12"/>
                      <a:pt x="12" y="13"/>
                    </a:cubicBezTo>
                    <a:cubicBezTo>
                      <a:pt x="12" y="14"/>
                      <a:pt x="10" y="14"/>
                      <a:pt x="12" y="15"/>
                    </a:cubicBezTo>
                    <a:cubicBezTo>
                      <a:pt x="13" y="15"/>
                      <a:pt x="14" y="15"/>
                      <a:pt x="16" y="15"/>
                    </a:cubicBezTo>
                    <a:cubicBezTo>
                      <a:pt x="17" y="15"/>
                      <a:pt x="18" y="15"/>
                      <a:pt x="20" y="14"/>
                    </a:cubicBezTo>
                    <a:cubicBezTo>
                      <a:pt x="21" y="13"/>
                      <a:pt x="22" y="12"/>
                      <a:pt x="20" y="10"/>
                    </a:cubicBezTo>
                    <a:cubicBezTo>
                      <a:pt x="18" y="8"/>
                      <a:pt x="16" y="7"/>
                      <a:pt x="14" y="6"/>
                    </a:cubicBezTo>
                    <a:cubicBezTo>
                      <a:pt x="11" y="4"/>
                      <a:pt x="9" y="1"/>
                      <a:pt x="7" y="1"/>
                    </a:cubicBezTo>
                    <a:cubicBezTo>
                      <a:pt x="6" y="0"/>
                      <a:pt x="5" y="0"/>
                      <a:pt x="3"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67" name="Freeform 711"/>
              <p:cNvSpPr>
                <a:spLocks/>
              </p:cNvSpPr>
              <p:nvPr/>
            </p:nvSpPr>
            <p:spPr bwMode="auto">
              <a:xfrm>
                <a:off x="6049962" y="1751013"/>
                <a:ext cx="44450" cy="23813"/>
              </a:xfrm>
              <a:custGeom>
                <a:avLst/>
                <a:gdLst>
                  <a:gd name="T0" fmla="*/ 6 w 19"/>
                  <a:gd name="T1" fmla="*/ 1 h 10"/>
                  <a:gd name="T2" fmla="*/ 0 w 19"/>
                  <a:gd name="T3" fmla="*/ 3 h 10"/>
                  <a:gd name="T4" fmla="*/ 0 w 19"/>
                  <a:gd name="T5" fmla="*/ 8 h 10"/>
                  <a:gd name="T6" fmla="*/ 2 w 19"/>
                  <a:gd name="T7" fmla="*/ 10 h 10"/>
                  <a:gd name="T8" fmla="*/ 5 w 19"/>
                  <a:gd name="T9" fmla="*/ 9 h 10"/>
                  <a:gd name="T10" fmla="*/ 10 w 19"/>
                  <a:gd name="T11" fmla="*/ 9 h 10"/>
                  <a:gd name="T12" fmla="*/ 15 w 19"/>
                  <a:gd name="T13" fmla="*/ 7 h 10"/>
                  <a:gd name="T14" fmla="*/ 19 w 19"/>
                  <a:gd name="T15" fmla="*/ 6 h 10"/>
                  <a:gd name="T16" fmla="*/ 17 w 19"/>
                  <a:gd name="T17" fmla="*/ 4 h 10"/>
                  <a:gd name="T18" fmla="*/ 14 w 19"/>
                  <a:gd name="T19" fmla="*/ 4 h 10"/>
                  <a:gd name="T20" fmla="*/ 13 w 19"/>
                  <a:gd name="T21" fmla="*/ 2 h 10"/>
                  <a:gd name="T22" fmla="*/ 15 w 19"/>
                  <a:gd name="T23" fmla="*/ 1 h 10"/>
                  <a:gd name="T24" fmla="*/ 12 w 19"/>
                  <a:gd name="T25" fmla="*/ 0 h 10"/>
                  <a:gd name="T26" fmla="*/ 6 w 19"/>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0">
                    <a:moveTo>
                      <a:pt x="6" y="1"/>
                    </a:moveTo>
                    <a:cubicBezTo>
                      <a:pt x="0" y="1"/>
                      <a:pt x="0" y="2"/>
                      <a:pt x="0" y="3"/>
                    </a:cubicBezTo>
                    <a:cubicBezTo>
                      <a:pt x="1" y="5"/>
                      <a:pt x="0" y="6"/>
                      <a:pt x="0" y="8"/>
                    </a:cubicBezTo>
                    <a:cubicBezTo>
                      <a:pt x="0" y="10"/>
                      <a:pt x="0" y="10"/>
                      <a:pt x="2" y="10"/>
                    </a:cubicBezTo>
                    <a:cubicBezTo>
                      <a:pt x="3" y="9"/>
                      <a:pt x="3" y="9"/>
                      <a:pt x="5" y="9"/>
                    </a:cubicBezTo>
                    <a:cubicBezTo>
                      <a:pt x="7" y="10"/>
                      <a:pt x="9" y="9"/>
                      <a:pt x="10" y="9"/>
                    </a:cubicBezTo>
                    <a:cubicBezTo>
                      <a:pt x="12" y="8"/>
                      <a:pt x="13" y="7"/>
                      <a:pt x="15" y="7"/>
                    </a:cubicBezTo>
                    <a:cubicBezTo>
                      <a:pt x="17" y="7"/>
                      <a:pt x="19" y="7"/>
                      <a:pt x="19" y="6"/>
                    </a:cubicBezTo>
                    <a:cubicBezTo>
                      <a:pt x="19" y="5"/>
                      <a:pt x="18" y="4"/>
                      <a:pt x="17" y="4"/>
                    </a:cubicBezTo>
                    <a:cubicBezTo>
                      <a:pt x="16" y="4"/>
                      <a:pt x="15" y="6"/>
                      <a:pt x="14" y="4"/>
                    </a:cubicBezTo>
                    <a:cubicBezTo>
                      <a:pt x="13" y="3"/>
                      <a:pt x="12" y="2"/>
                      <a:pt x="13" y="2"/>
                    </a:cubicBezTo>
                    <a:cubicBezTo>
                      <a:pt x="15" y="1"/>
                      <a:pt x="16" y="1"/>
                      <a:pt x="15" y="1"/>
                    </a:cubicBezTo>
                    <a:cubicBezTo>
                      <a:pt x="14" y="0"/>
                      <a:pt x="14" y="0"/>
                      <a:pt x="12" y="0"/>
                    </a:cubicBezTo>
                    <a:cubicBezTo>
                      <a:pt x="10" y="0"/>
                      <a:pt x="8" y="1"/>
                      <a:pt x="6"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68" name="Freeform 712"/>
              <p:cNvSpPr>
                <a:spLocks/>
              </p:cNvSpPr>
              <p:nvPr/>
            </p:nvSpPr>
            <p:spPr bwMode="auto">
              <a:xfrm>
                <a:off x="6581775" y="1398588"/>
                <a:ext cx="76200" cy="28575"/>
              </a:xfrm>
              <a:custGeom>
                <a:avLst/>
                <a:gdLst>
                  <a:gd name="T0" fmla="*/ 11 w 33"/>
                  <a:gd name="T1" fmla="*/ 1 h 12"/>
                  <a:gd name="T2" fmla="*/ 16 w 33"/>
                  <a:gd name="T3" fmla="*/ 2 h 12"/>
                  <a:gd name="T4" fmla="*/ 23 w 33"/>
                  <a:gd name="T5" fmla="*/ 2 h 12"/>
                  <a:gd name="T6" fmla="*/ 27 w 33"/>
                  <a:gd name="T7" fmla="*/ 3 h 12"/>
                  <a:gd name="T8" fmla="*/ 33 w 33"/>
                  <a:gd name="T9" fmla="*/ 5 h 12"/>
                  <a:gd name="T10" fmla="*/ 27 w 33"/>
                  <a:gd name="T11" fmla="*/ 7 h 12"/>
                  <a:gd name="T12" fmla="*/ 24 w 33"/>
                  <a:gd name="T13" fmla="*/ 10 h 12"/>
                  <a:gd name="T14" fmla="*/ 17 w 33"/>
                  <a:gd name="T15" fmla="*/ 10 h 12"/>
                  <a:gd name="T16" fmla="*/ 13 w 33"/>
                  <a:gd name="T17" fmla="*/ 10 h 12"/>
                  <a:gd name="T18" fmla="*/ 13 w 33"/>
                  <a:gd name="T19" fmla="*/ 7 h 12"/>
                  <a:gd name="T20" fmla="*/ 7 w 33"/>
                  <a:gd name="T21" fmla="*/ 7 h 12"/>
                  <a:gd name="T22" fmla="*/ 3 w 33"/>
                  <a:gd name="T23" fmla="*/ 6 h 12"/>
                  <a:gd name="T24" fmla="*/ 2 w 33"/>
                  <a:gd name="T25" fmla="*/ 2 h 12"/>
                  <a:gd name="T26" fmla="*/ 0 w 33"/>
                  <a:gd name="T27" fmla="*/ 1 h 12"/>
                  <a:gd name="T28" fmla="*/ 5 w 33"/>
                  <a:gd name="T29" fmla="*/ 1 h 12"/>
                  <a:gd name="T30" fmla="*/ 11 w 33"/>
                  <a:gd name="T3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2">
                    <a:moveTo>
                      <a:pt x="11" y="1"/>
                    </a:moveTo>
                    <a:cubicBezTo>
                      <a:pt x="13" y="2"/>
                      <a:pt x="14" y="2"/>
                      <a:pt x="16" y="2"/>
                    </a:cubicBezTo>
                    <a:cubicBezTo>
                      <a:pt x="19" y="2"/>
                      <a:pt x="21" y="2"/>
                      <a:pt x="23" y="2"/>
                    </a:cubicBezTo>
                    <a:cubicBezTo>
                      <a:pt x="24" y="2"/>
                      <a:pt x="25" y="2"/>
                      <a:pt x="27" y="3"/>
                    </a:cubicBezTo>
                    <a:cubicBezTo>
                      <a:pt x="28" y="3"/>
                      <a:pt x="33" y="4"/>
                      <a:pt x="33" y="5"/>
                    </a:cubicBezTo>
                    <a:cubicBezTo>
                      <a:pt x="32" y="6"/>
                      <a:pt x="30" y="6"/>
                      <a:pt x="27" y="7"/>
                    </a:cubicBezTo>
                    <a:cubicBezTo>
                      <a:pt x="25" y="9"/>
                      <a:pt x="26" y="9"/>
                      <a:pt x="24" y="10"/>
                    </a:cubicBezTo>
                    <a:cubicBezTo>
                      <a:pt x="21" y="11"/>
                      <a:pt x="19" y="10"/>
                      <a:pt x="17" y="10"/>
                    </a:cubicBezTo>
                    <a:cubicBezTo>
                      <a:pt x="16" y="10"/>
                      <a:pt x="14" y="12"/>
                      <a:pt x="13" y="10"/>
                    </a:cubicBezTo>
                    <a:cubicBezTo>
                      <a:pt x="13" y="8"/>
                      <a:pt x="15" y="7"/>
                      <a:pt x="13" y="7"/>
                    </a:cubicBezTo>
                    <a:cubicBezTo>
                      <a:pt x="12" y="7"/>
                      <a:pt x="8" y="7"/>
                      <a:pt x="7" y="7"/>
                    </a:cubicBezTo>
                    <a:cubicBezTo>
                      <a:pt x="5" y="6"/>
                      <a:pt x="4" y="7"/>
                      <a:pt x="3" y="6"/>
                    </a:cubicBezTo>
                    <a:cubicBezTo>
                      <a:pt x="3" y="4"/>
                      <a:pt x="4" y="3"/>
                      <a:pt x="2" y="2"/>
                    </a:cubicBezTo>
                    <a:cubicBezTo>
                      <a:pt x="1" y="1"/>
                      <a:pt x="0" y="2"/>
                      <a:pt x="0" y="1"/>
                    </a:cubicBezTo>
                    <a:cubicBezTo>
                      <a:pt x="1" y="0"/>
                      <a:pt x="3" y="0"/>
                      <a:pt x="5" y="1"/>
                    </a:cubicBezTo>
                    <a:cubicBezTo>
                      <a:pt x="7" y="2"/>
                      <a:pt x="8" y="1"/>
                      <a:pt x="11"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69" name="Freeform 713"/>
              <p:cNvSpPr>
                <a:spLocks/>
              </p:cNvSpPr>
              <p:nvPr/>
            </p:nvSpPr>
            <p:spPr bwMode="auto">
              <a:xfrm>
                <a:off x="6600825" y="1327150"/>
                <a:ext cx="163513" cy="76200"/>
              </a:xfrm>
              <a:custGeom>
                <a:avLst/>
                <a:gdLst>
                  <a:gd name="T0" fmla="*/ 34 w 71"/>
                  <a:gd name="T1" fmla="*/ 5 h 33"/>
                  <a:gd name="T2" fmla="*/ 39 w 71"/>
                  <a:gd name="T3" fmla="*/ 4 h 33"/>
                  <a:gd name="T4" fmla="*/ 40 w 71"/>
                  <a:gd name="T5" fmla="*/ 2 h 33"/>
                  <a:gd name="T6" fmla="*/ 39 w 71"/>
                  <a:gd name="T7" fmla="*/ 0 h 33"/>
                  <a:gd name="T8" fmla="*/ 45 w 71"/>
                  <a:gd name="T9" fmla="*/ 1 h 33"/>
                  <a:gd name="T10" fmla="*/ 50 w 71"/>
                  <a:gd name="T11" fmla="*/ 2 h 33"/>
                  <a:gd name="T12" fmla="*/ 60 w 71"/>
                  <a:gd name="T13" fmla="*/ 8 h 33"/>
                  <a:gd name="T14" fmla="*/ 67 w 71"/>
                  <a:gd name="T15" fmla="*/ 13 h 33"/>
                  <a:gd name="T16" fmla="*/ 70 w 71"/>
                  <a:gd name="T17" fmla="*/ 16 h 33"/>
                  <a:gd name="T18" fmla="*/ 65 w 71"/>
                  <a:gd name="T19" fmla="*/ 17 h 33"/>
                  <a:gd name="T20" fmla="*/ 61 w 71"/>
                  <a:gd name="T21" fmla="*/ 17 h 33"/>
                  <a:gd name="T22" fmla="*/ 61 w 71"/>
                  <a:gd name="T23" fmla="*/ 20 h 33"/>
                  <a:gd name="T24" fmla="*/ 63 w 71"/>
                  <a:gd name="T25" fmla="*/ 23 h 33"/>
                  <a:gd name="T26" fmla="*/ 62 w 71"/>
                  <a:gd name="T27" fmla="*/ 26 h 33"/>
                  <a:gd name="T28" fmla="*/ 61 w 71"/>
                  <a:gd name="T29" fmla="*/ 27 h 33"/>
                  <a:gd name="T30" fmla="*/ 55 w 71"/>
                  <a:gd name="T31" fmla="*/ 28 h 33"/>
                  <a:gd name="T32" fmla="*/ 47 w 71"/>
                  <a:gd name="T33" fmla="*/ 28 h 33"/>
                  <a:gd name="T34" fmla="*/ 40 w 71"/>
                  <a:gd name="T35" fmla="*/ 28 h 33"/>
                  <a:gd name="T36" fmla="*/ 33 w 71"/>
                  <a:gd name="T37" fmla="*/ 31 h 33"/>
                  <a:gd name="T38" fmla="*/ 24 w 71"/>
                  <a:gd name="T39" fmla="*/ 33 h 33"/>
                  <a:gd name="T40" fmla="*/ 14 w 71"/>
                  <a:gd name="T41" fmla="*/ 30 h 33"/>
                  <a:gd name="T42" fmla="*/ 15 w 71"/>
                  <a:gd name="T43" fmla="*/ 29 h 33"/>
                  <a:gd name="T44" fmla="*/ 13 w 71"/>
                  <a:gd name="T45" fmla="*/ 27 h 33"/>
                  <a:gd name="T46" fmla="*/ 20 w 71"/>
                  <a:gd name="T47" fmla="*/ 27 h 33"/>
                  <a:gd name="T48" fmla="*/ 19 w 71"/>
                  <a:gd name="T49" fmla="*/ 25 h 33"/>
                  <a:gd name="T50" fmla="*/ 13 w 71"/>
                  <a:gd name="T51" fmla="*/ 25 h 33"/>
                  <a:gd name="T52" fmla="*/ 3 w 71"/>
                  <a:gd name="T53" fmla="*/ 25 h 33"/>
                  <a:gd name="T54" fmla="*/ 1 w 71"/>
                  <a:gd name="T55" fmla="*/ 25 h 33"/>
                  <a:gd name="T56" fmla="*/ 4 w 71"/>
                  <a:gd name="T57" fmla="*/ 23 h 33"/>
                  <a:gd name="T58" fmla="*/ 6 w 71"/>
                  <a:gd name="T59" fmla="*/ 23 h 33"/>
                  <a:gd name="T60" fmla="*/ 6 w 71"/>
                  <a:gd name="T61" fmla="*/ 22 h 33"/>
                  <a:gd name="T62" fmla="*/ 11 w 71"/>
                  <a:gd name="T63" fmla="*/ 21 h 33"/>
                  <a:gd name="T64" fmla="*/ 14 w 71"/>
                  <a:gd name="T65" fmla="*/ 20 h 33"/>
                  <a:gd name="T66" fmla="*/ 15 w 71"/>
                  <a:gd name="T67" fmla="*/ 17 h 33"/>
                  <a:gd name="T68" fmla="*/ 11 w 71"/>
                  <a:gd name="T69" fmla="*/ 14 h 33"/>
                  <a:gd name="T70" fmla="*/ 13 w 71"/>
                  <a:gd name="T71" fmla="*/ 11 h 33"/>
                  <a:gd name="T72" fmla="*/ 19 w 71"/>
                  <a:gd name="T73" fmla="*/ 10 h 33"/>
                  <a:gd name="T74" fmla="*/ 17 w 71"/>
                  <a:gd name="T75" fmla="*/ 8 h 33"/>
                  <a:gd name="T76" fmla="*/ 25 w 71"/>
                  <a:gd name="T77" fmla="*/ 7 h 33"/>
                  <a:gd name="T78" fmla="*/ 34 w 71"/>
                  <a:gd name="T79"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 h="33">
                    <a:moveTo>
                      <a:pt x="34" y="5"/>
                    </a:moveTo>
                    <a:cubicBezTo>
                      <a:pt x="37" y="5"/>
                      <a:pt x="38" y="4"/>
                      <a:pt x="39" y="4"/>
                    </a:cubicBezTo>
                    <a:cubicBezTo>
                      <a:pt x="39" y="3"/>
                      <a:pt x="40" y="4"/>
                      <a:pt x="40" y="2"/>
                    </a:cubicBezTo>
                    <a:cubicBezTo>
                      <a:pt x="39" y="1"/>
                      <a:pt x="37" y="1"/>
                      <a:pt x="39" y="0"/>
                    </a:cubicBezTo>
                    <a:cubicBezTo>
                      <a:pt x="41" y="0"/>
                      <a:pt x="42" y="1"/>
                      <a:pt x="45" y="1"/>
                    </a:cubicBezTo>
                    <a:cubicBezTo>
                      <a:pt x="48" y="0"/>
                      <a:pt x="47" y="0"/>
                      <a:pt x="50" y="2"/>
                    </a:cubicBezTo>
                    <a:cubicBezTo>
                      <a:pt x="53" y="4"/>
                      <a:pt x="57" y="6"/>
                      <a:pt x="60" y="8"/>
                    </a:cubicBezTo>
                    <a:cubicBezTo>
                      <a:pt x="63" y="10"/>
                      <a:pt x="64" y="11"/>
                      <a:pt x="67" y="13"/>
                    </a:cubicBezTo>
                    <a:cubicBezTo>
                      <a:pt x="69" y="15"/>
                      <a:pt x="71" y="15"/>
                      <a:pt x="70" y="16"/>
                    </a:cubicBezTo>
                    <a:cubicBezTo>
                      <a:pt x="70" y="16"/>
                      <a:pt x="67" y="17"/>
                      <a:pt x="65" y="17"/>
                    </a:cubicBezTo>
                    <a:cubicBezTo>
                      <a:pt x="63" y="17"/>
                      <a:pt x="61" y="16"/>
                      <a:pt x="61" y="17"/>
                    </a:cubicBezTo>
                    <a:cubicBezTo>
                      <a:pt x="60" y="18"/>
                      <a:pt x="60" y="19"/>
                      <a:pt x="61" y="20"/>
                    </a:cubicBezTo>
                    <a:cubicBezTo>
                      <a:pt x="61" y="21"/>
                      <a:pt x="62" y="21"/>
                      <a:pt x="63" y="23"/>
                    </a:cubicBezTo>
                    <a:cubicBezTo>
                      <a:pt x="63" y="24"/>
                      <a:pt x="62" y="24"/>
                      <a:pt x="62" y="26"/>
                    </a:cubicBezTo>
                    <a:cubicBezTo>
                      <a:pt x="62" y="27"/>
                      <a:pt x="63" y="27"/>
                      <a:pt x="61" y="27"/>
                    </a:cubicBezTo>
                    <a:cubicBezTo>
                      <a:pt x="60" y="27"/>
                      <a:pt x="58" y="28"/>
                      <a:pt x="55" y="28"/>
                    </a:cubicBezTo>
                    <a:cubicBezTo>
                      <a:pt x="51" y="27"/>
                      <a:pt x="49" y="28"/>
                      <a:pt x="47" y="28"/>
                    </a:cubicBezTo>
                    <a:cubicBezTo>
                      <a:pt x="45" y="28"/>
                      <a:pt x="41" y="28"/>
                      <a:pt x="40" y="28"/>
                    </a:cubicBezTo>
                    <a:cubicBezTo>
                      <a:pt x="38" y="29"/>
                      <a:pt x="36" y="30"/>
                      <a:pt x="33" y="31"/>
                    </a:cubicBezTo>
                    <a:cubicBezTo>
                      <a:pt x="30" y="31"/>
                      <a:pt x="26" y="33"/>
                      <a:pt x="24" y="33"/>
                    </a:cubicBezTo>
                    <a:cubicBezTo>
                      <a:pt x="23" y="32"/>
                      <a:pt x="15" y="31"/>
                      <a:pt x="14" y="30"/>
                    </a:cubicBezTo>
                    <a:cubicBezTo>
                      <a:pt x="13" y="29"/>
                      <a:pt x="16" y="30"/>
                      <a:pt x="15" y="29"/>
                    </a:cubicBezTo>
                    <a:cubicBezTo>
                      <a:pt x="14" y="28"/>
                      <a:pt x="12" y="28"/>
                      <a:pt x="13" y="27"/>
                    </a:cubicBezTo>
                    <a:cubicBezTo>
                      <a:pt x="13" y="27"/>
                      <a:pt x="20" y="28"/>
                      <a:pt x="20" y="27"/>
                    </a:cubicBezTo>
                    <a:cubicBezTo>
                      <a:pt x="20" y="26"/>
                      <a:pt x="20" y="25"/>
                      <a:pt x="19" y="25"/>
                    </a:cubicBezTo>
                    <a:cubicBezTo>
                      <a:pt x="18" y="25"/>
                      <a:pt x="16" y="25"/>
                      <a:pt x="13" y="25"/>
                    </a:cubicBezTo>
                    <a:cubicBezTo>
                      <a:pt x="11" y="25"/>
                      <a:pt x="4" y="25"/>
                      <a:pt x="3" y="25"/>
                    </a:cubicBezTo>
                    <a:cubicBezTo>
                      <a:pt x="1" y="25"/>
                      <a:pt x="0" y="25"/>
                      <a:pt x="1" y="25"/>
                    </a:cubicBezTo>
                    <a:cubicBezTo>
                      <a:pt x="2" y="24"/>
                      <a:pt x="3" y="24"/>
                      <a:pt x="4" y="23"/>
                    </a:cubicBezTo>
                    <a:cubicBezTo>
                      <a:pt x="5" y="23"/>
                      <a:pt x="6" y="24"/>
                      <a:pt x="6" y="23"/>
                    </a:cubicBezTo>
                    <a:cubicBezTo>
                      <a:pt x="7" y="23"/>
                      <a:pt x="6" y="23"/>
                      <a:pt x="6" y="22"/>
                    </a:cubicBezTo>
                    <a:cubicBezTo>
                      <a:pt x="7" y="21"/>
                      <a:pt x="9" y="21"/>
                      <a:pt x="11" y="21"/>
                    </a:cubicBezTo>
                    <a:cubicBezTo>
                      <a:pt x="14" y="20"/>
                      <a:pt x="14" y="21"/>
                      <a:pt x="14" y="20"/>
                    </a:cubicBezTo>
                    <a:cubicBezTo>
                      <a:pt x="15" y="19"/>
                      <a:pt x="15" y="18"/>
                      <a:pt x="15" y="17"/>
                    </a:cubicBezTo>
                    <a:cubicBezTo>
                      <a:pt x="14" y="16"/>
                      <a:pt x="11" y="15"/>
                      <a:pt x="11" y="14"/>
                    </a:cubicBezTo>
                    <a:cubicBezTo>
                      <a:pt x="12" y="12"/>
                      <a:pt x="11" y="11"/>
                      <a:pt x="13" y="11"/>
                    </a:cubicBezTo>
                    <a:cubicBezTo>
                      <a:pt x="14" y="11"/>
                      <a:pt x="19" y="11"/>
                      <a:pt x="19" y="10"/>
                    </a:cubicBezTo>
                    <a:cubicBezTo>
                      <a:pt x="18" y="9"/>
                      <a:pt x="16" y="9"/>
                      <a:pt x="17" y="8"/>
                    </a:cubicBezTo>
                    <a:cubicBezTo>
                      <a:pt x="19" y="7"/>
                      <a:pt x="23" y="7"/>
                      <a:pt x="25" y="7"/>
                    </a:cubicBezTo>
                    <a:cubicBezTo>
                      <a:pt x="28" y="6"/>
                      <a:pt x="30" y="5"/>
                      <a:pt x="34" y="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70" name="Freeform 714"/>
              <p:cNvSpPr>
                <a:spLocks/>
              </p:cNvSpPr>
              <p:nvPr/>
            </p:nvSpPr>
            <p:spPr bwMode="auto">
              <a:xfrm>
                <a:off x="6630987" y="1393825"/>
                <a:ext cx="185738" cy="79375"/>
              </a:xfrm>
              <a:custGeom>
                <a:avLst/>
                <a:gdLst>
                  <a:gd name="T0" fmla="*/ 65 w 81"/>
                  <a:gd name="T1" fmla="*/ 5 h 34"/>
                  <a:gd name="T2" fmla="*/ 71 w 81"/>
                  <a:gd name="T3" fmla="*/ 4 h 34"/>
                  <a:gd name="T4" fmla="*/ 76 w 81"/>
                  <a:gd name="T5" fmla="*/ 7 h 34"/>
                  <a:gd name="T6" fmla="*/ 81 w 81"/>
                  <a:gd name="T7" fmla="*/ 9 h 34"/>
                  <a:gd name="T8" fmla="*/ 78 w 81"/>
                  <a:gd name="T9" fmla="*/ 13 h 34"/>
                  <a:gd name="T10" fmla="*/ 78 w 81"/>
                  <a:gd name="T11" fmla="*/ 18 h 34"/>
                  <a:gd name="T12" fmla="*/ 76 w 81"/>
                  <a:gd name="T13" fmla="*/ 21 h 34"/>
                  <a:gd name="T14" fmla="*/ 70 w 81"/>
                  <a:gd name="T15" fmla="*/ 22 h 34"/>
                  <a:gd name="T16" fmla="*/ 73 w 81"/>
                  <a:gd name="T17" fmla="*/ 25 h 34"/>
                  <a:gd name="T18" fmla="*/ 79 w 81"/>
                  <a:gd name="T19" fmla="*/ 27 h 34"/>
                  <a:gd name="T20" fmla="*/ 80 w 81"/>
                  <a:gd name="T21" fmla="*/ 30 h 34"/>
                  <a:gd name="T22" fmla="*/ 73 w 81"/>
                  <a:gd name="T23" fmla="*/ 33 h 34"/>
                  <a:gd name="T24" fmla="*/ 60 w 81"/>
                  <a:gd name="T25" fmla="*/ 34 h 34"/>
                  <a:gd name="T26" fmla="*/ 53 w 81"/>
                  <a:gd name="T27" fmla="*/ 33 h 34"/>
                  <a:gd name="T28" fmla="*/ 45 w 81"/>
                  <a:gd name="T29" fmla="*/ 29 h 34"/>
                  <a:gd name="T30" fmla="*/ 33 w 81"/>
                  <a:gd name="T31" fmla="*/ 29 h 34"/>
                  <a:gd name="T32" fmla="*/ 32 w 81"/>
                  <a:gd name="T33" fmla="*/ 27 h 34"/>
                  <a:gd name="T34" fmla="*/ 24 w 81"/>
                  <a:gd name="T35" fmla="*/ 28 h 34"/>
                  <a:gd name="T36" fmla="*/ 22 w 81"/>
                  <a:gd name="T37" fmla="*/ 26 h 34"/>
                  <a:gd name="T38" fmla="*/ 21 w 81"/>
                  <a:gd name="T39" fmla="*/ 24 h 34"/>
                  <a:gd name="T40" fmla="*/ 18 w 81"/>
                  <a:gd name="T41" fmla="*/ 23 h 34"/>
                  <a:gd name="T42" fmla="*/ 18 w 81"/>
                  <a:gd name="T43" fmla="*/ 18 h 34"/>
                  <a:gd name="T44" fmla="*/ 14 w 81"/>
                  <a:gd name="T45" fmla="*/ 18 h 34"/>
                  <a:gd name="T46" fmla="*/ 14 w 81"/>
                  <a:gd name="T47" fmla="*/ 17 h 34"/>
                  <a:gd name="T48" fmla="*/ 12 w 81"/>
                  <a:gd name="T49" fmla="*/ 15 h 34"/>
                  <a:gd name="T50" fmla="*/ 5 w 81"/>
                  <a:gd name="T51" fmla="*/ 18 h 34"/>
                  <a:gd name="T52" fmla="*/ 2 w 81"/>
                  <a:gd name="T53" fmla="*/ 15 h 34"/>
                  <a:gd name="T54" fmla="*/ 7 w 81"/>
                  <a:gd name="T55" fmla="*/ 16 h 34"/>
                  <a:gd name="T56" fmla="*/ 14 w 81"/>
                  <a:gd name="T57" fmla="*/ 11 h 34"/>
                  <a:gd name="T58" fmla="*/ 18 w 81"/>
                  <a:gd name="T59" fmla="*/ 10 h 34"/>
                  <a:gd name="T60" fmla="*/ 20 w 81"/>
                  <a:gd name="T61" fmla="*/ 10 h 34"/>
                  <a:gd name="T62" fmla="*/ 18 w 81"/>
                  <a:gd name="T63" fmla="*/ 7 h 34"/>
                  <a:gd name="T64" fmla="*/ 20 w 81"/>
                  <a:gd name="T65" fmla="*/ 5 h 34"/>
                  <a:gd name="T66" fmla="*/ 23 w 81"/>
                  <a:gd name="T67" fmla="*/ 4 h 34"/>
                  <a:gd name="T68" fmla="*/ 25 w 81"/>
                  <a:gd name="T69" fmla="*/ 2 h 34"/>
                  <a:gd name="T70" fmla="*/ 29 w 81"/>
                  <a:gd name="T71" fmla="*/ 4 h 34"/>
                  <a:gd name="T72" fmla="*/ 32 w 81"/>
                  <a:gd name="T73" fmla="*/ 2 h 34"/>
                  <a:gd name="T74" fmla="*/ 38 w 81"/>
                  <a:gd name="T75" fmla="*/ 2 h 34"/>
                  <a:gd name="T76" fmla="*/ 51 w 81"/>
                  <a:gd name="T77" fmla="*/ 1 h 34"/>
                  <a:gd name="T78" fmla="*/ 55 w 81"/>
                  <a:gd name="T79" fmla="*/ 1 h 34"/>
                  <a:gd name="T80" fmla="*/ 59 w 81"/>
                  <a:gd name="T81" fmla="*/ 2 h 34"/>
                  <a:gd name="T82" fmla="*/ 57 w 81"/>
                  <a:gd name="T83" fmla="*/ 5 h 34"/>
                  <a:gd name="T84" fmla="*/ 53 w 81"/>
                  <a:gd name="T85" fmla="*/ 8 h 34"/>
                  <a:gd name="T86" fmla="*/ 51 w 81"/>
                  <a:gd name="T87" fmla="*/ 11 h 34"/>
                  <a:gd name="T88" fmla="*/ 55 w 81"/>
                  <a:gd name="T89" fmla="*/ 10 h 34"/>
                  <a:gd name="T90" fmla="*/ 59 w 81"/>
                  <a:gd name="T91" fmla="*/ 7 h 34"/>
                  <a:gd name="T92" fmla="*/ 65 w 81"/>
                  <a:gd name="T93"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34">
                    <a:moveTo>
                      <a:pt x="65" y="5"/>
                    </a:moveTo>
                    <a:cubicBezTo>
                      <a:pt x="70" y="4"/>
                      <a:pt x="69" y="3"/>
                      <a:pt x="71" y="4"/>
                    </a:cubicBezTo>
                    <a:cubicBezTo>
                      <a:pt x="73" y="4"/>
                      <a:pt x="74" y="5"/>
                      <a:pt x="76" y="7"/>
                    </a:cubicBezTo>
                    <a:cubicBezTo>
                      <a:pt x="78" y="8"/>
                      <a:pt x="81" y="8"/>
                      <a:pt x="81" y="9"/>
                    </a:cubicBezTo>
                    <a:cubicBezTo>
                      <a:pt x="81" y="10"/>
                      <a:pt x="78" y="11"/>
                      <a:pt x="78" y="13"/>
                    </a:cubicBezTo>
                    <a:cubicBezTo>
                      <a:pt x="78" y="14"/>
                      <a:pt x="78" y="14"/>
                      <a:pt x="78" y="18"/>
                    </a:cubicBezTo>
                    <a:cubicBezTo>
                      <a:pt x="78" y="21"/>
                      <a:pt x="77" y="20"/>
                      <a:pt x="76" y="21"/>
                    </a:cubicBezTo>
                    <a:cubicBezTo>
                      <a:pt x="76" y="22"/>
                      <a:pt x="71" y="22"/>
                      <a:pt x="70" y="22"/>
                    </a:cubicBezTo>
                    <a:cubicBezTo>
                      <a:pt x="70" y="22"/>
                      <a:pt x="71" y="24"/>
                      <a:pt x="73" y="25"/>
                    </a:cubicBezTo>
                    <a:cubicBezTo>
                      <a:pt x="75" y="25"/>
                      <a:pt x="78" y="26"/>
                      <a:pt x="79" y="27"/>
                    </a:cubicBezTo>
                    <a:cubicBezTo>
                      <a:pt x="79" y="28"/>
                      <a:pt x="81" y="29"/>
                      <a:pt x="80" y="30"/>
                    </a:cubicBezTo>
                    <a:cubicBezTo>
                      <a:pt x="79" y="32"/>
                      <a:pt x="77" y="33"/>
                      <a:pt x="73" y="33"/>
                    </a:cubicBezTo>
                    <a:cubicBezTo>
                      <a:pt x="69" y="34"/>
                      <a:pt x="63" y="34"/>
                      <a:pt x="60" y="34"/>
                    </a:cubicBezTo>
                    <a:cubicBezTo>
                      <a:pt x="57" y="34"/>
                      <a:pt x="55" y="34"/>
                      <a:pt x="53" y="33"/>
                    </a:cubicBezTo>
                    <a:cubicBezTo>
                      <a:pt x="51" y="32"/>
                      <a:pt x="46" y="29"/>
                      <a:pt x="45" y="29"/>
                    </a:cubicBezTo>
                    <a:cubicBezTo>
                      <a:pt x="43" y="29"/>
                      <a:pt x="33" y="30"/>
                      <a:pt x="33" y="29"/>
                    </a:cubicBezTo>
                    <a:cubicBezTo>
                      <a:pt x="33" y="28"/>
                      <a:pt x="34" y="27"/>
                      <a:pt x="32" y="27"/>
                    </a:cubicBezTo>
                    <a:cubicBezTo>
                      <a:pt x="29" y="27"/>
                      <a:pt x="25" y="28"/>
                      <a:pt x="24" y="28"/>
                    </a:cubicBezTo>
                    <a:cubicBezTo>
                      <a:pt x="23" y="27"/>
                      <a:pt x="22" y="27"/>
                      <a:pt x="22" y="26"/>
                    </a:cubicBezTo>
                    <a:cubicBezTo>
                      <a:pt x="21" y="25"/>
                      <a:pt x="23" y="25"/>
                      <a:pt x="21" y="24"/>
                    </a:cubicBezTo>
                    <a:cubicBezTo>
                      <a:pt x="20" y="24"/>
                      <a:pt x="18" y="25"/>
                      <a:pt x="18" y="23"/>
                    </a:cubicBezTo>
                    <a:cubicBezTo>
                      <a:pt x="19" y="21"/>
                      <a:pt x="19" y="19"/>
                      <a:pt x="18" y="18"/>
                    </a:cubicBezTo>
                    <a:cubicBezTo>
                      <a:pt x="17" y="18"/>
                      <a:pt x="14" y="19"/>
                      <a:pt x="14" y="18"/>
                    </a:cubicBezTo>
                    <a:cubicBezTo>
                      <a:pt x="13" y="17"/>
                      <a:pt x="15" y="18"/>
                      <a:pt x="14" y="17"/>
                    </a:cubicBezTo>
                    <a:cubicBezTo>
                      <a:pt x="13" y="16"/>
                      <a:pt x="13" y="14"/>
                      <a:pt x="12" y="15"/>
                    </a:cubicBezTo>
                    <a:cubicBezTo>
                      <a:pt x="11" y="15"/>
                      <a:pt x="6" y="19"/>
                      <a:pt x="5" y="18"/>
                    </a:cubicBezTo>
                    <a:cubicBezTo>
                      <a:pt x="4" y="17"/>
                      <a:pt x="0" y="15"/>
                      <a:pt x="2" y="15"/>
                    </a:cubicBezTo>
                    <a:cubicBezTo>
                      <a:pt x="5" y="15"/>
                      <a:pt x="6" y="17"/>
                      <a:pt x="7" y="16"/>
                    </a:cubicBezTo>
                    <a:cubicBezTo>
                      <a:pt x="8" y="15"/>
                      <a:pt x="12" y="12"/>
                      <a:pt x="14" y="11"/>
                    </a:cubicBezTo>
                    <a:cubicBezTo>
                      <a:pt x="16" y="10"/>
                      <a:pt x="16" y="10"/>
                      <a:pt x="18" y="10"/>
                    </a:cubicBezTo>
                    <a:cubicBezTo>
                      <a:pt x="19" y="10"/>
                      <a:pt x="20" y="11"/>
                      <a:pt x="20" y="10"/>
                    </a:cubicBezTo>
                    <a:cubicBezTo>
                      <a:pt x="20" y="9"/>
                      <a:pt x="18" y="8"/>
                      <a:pt x="18" y="7"/>
                    </a:cubicBezTo>
                    <a:cubicBezTo>
                      <a:pt x="18" y="6"/>
                      <a:pt x="19" y="5"/>
                      <a:pt x="20" y="5"/>
                    </a:cubicBezTo>
                    <a:cubicBezTo>
                      <a:pt x="21" y="5"/>
                      <a:pt x="22" y="5"/>
                      <a:pt x="23" y="4"/>
                    </a:cubicBezTo>
                    <a:cubicBezTo>
                      <a:pt x="24" y="3"/>
                      <a:pt x="24" y="2"/>
                      <a:pt x="25" y="2"/>
                    </a:cubicBezTo>
                    <a:cubicBezTo>
                      <a:pt x="27" y="3"/>
                      <a:pt x="28" y="5"/>
                      <a:pt x="29" y="4"/>
                    </a:cubicBezTo>
                    <a:cubicBezTo>
                      <a:pt x="30" y="3"/>
                      <a:pt x="31" y="2"/>
                      <a:pt x="32" y="2"/>
                    </a:cubicBezTo>
                    <a:cubicBezTo>
                      <a:pt x="33" y="2"/>
                      <a:pt x="32" y="3"/>
                      <a:pt x="38" y="2"/>
                    </a:cubicBezTo>
                    <a:cubicBezTo>
                      <a:pt x="45" y="2"/>
                      <a:pt x="48" y="2"/>
                      <a:pt x="51" y="1"/>
                    </a:cubicBezTo>
                    <a:cubicBezTo>
                      <a:pt x="55" y="0"/>
                      <a:pt x="53" y="1"/>
                      <a:pt x="55" y="1"/>
                    </a:cubicBezTo>
                    <a:cubicBezTo>
                      <a:pt x="57" y="2"/>
                      <a:pt x="58" y="1"/>
                      <a:pt x="59" y="2"/>
                    </a:cubicBezTo>
                    <a:cubicBezTo>
                      <a:pt x="59" y="4"/>
                      <a:pt x="58" y="4"/>
                      <a:pt x="57" y="5"/>
                    </a:cubicBezTo>
                    <a:cubicBezTo>
                      <a:pt x="55" y="6"/>
                      <a:pt x="54" y="7"/>
                      <a:pt x="53" y="8"/>
                    </a:cubicBezTo>
                    <a:cubicBezTo>
                      <a:pt x="52" y="10"/>
                      <a:pt x="50" y="11"/>
                      <a:pt x="51" y="11"/>
                    </a:cubicBezTo>
                    <a:cubicBezTo>
                      <a:pt x="51" y="11"/>
                      <a:pt x="54" y="12"/>
                      <a:pt x="55" y="10"/>
                    </a:cubicBezTo>
                    <a:cubicBezTo>
                      <a:pt x="57" y="9"/>
                      <a:pt x="57" y="7"/>
                      <a:pt x="59" y="7"/>
                    </a:cubicBezTo>
                    <a:cubicBezTo>
                      <a:pt x="60" y="6"/>
                      <a:pt x="64" y="6"/>
                      <a:pt x="65" y="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71" name="Freeform 715"/>
              <p:cNvSpPr>
                <a:spLocks/>
              </p:cNvSpPr>
              <p:nvPr/>
            </p:nvSpPr>
            <p:spPr bwMode="auto">
              <a:xfrm>
                <a:off x="6800850" y="1433513"/>
                <a:ext cx="157163" cy="87313"/>
              </a:xfrm>
              <a:custGeom>
                <a:avLst/>
                <a:gdLst>
                  <a:gd name="T0" fmla="*/ 24 w 68"/>
                  <a:gd name="T1" fmla="*/ 4 h 38"/>
                  <a:gd name="T2" fmla="*/ 21 w 68"/>
                  <a:gd name="T3" fmla="*/ 6 h 38"/>
                  <a:gd name="T4" fmla="*/ 21 w 68"/>
                  <a:gd name="T5" fmla="*/ 10 h 38"/>
                  <a:gd name="T6" fmla="*/ 25 w 68"/>
                  <a:gd name="T7" fmla="*/ 12 h 38"/>
                  <a:gd name="T8" fmla="*/ 18 w 68"/>
                  <a:gd name="T9" fmla="*/ 12 h 38"/>
                  <a:gd name="T10" fmla="*/ 17 w 68"/>
                  <a:gd name="T11" fmla="*/ 16 h 38"/>
                  <a:gd name="T12" fmla="*/ 20 w 68"/>
                  <a:gd name="T13" fmla="*/ 18 h 38"/>
                  <a:gd name="T14" fmla="*/ 13 w 68"/>
                  <a:gd name="T15" fmla="*/ 18 h 38"/>
                  <a:gd name="T16" fmla="*/ 9 w 68"/>
                  <a:gd name="T17" fmla="*/ 21 h 38"/>
                  <a:gd name="T18" fmla="*/ 7 w 68"/>
                  <a:gd name="T19" fmla="*/ 26 h 38"/>
                  <a:gd name="T20" fmla="*/ 5 w 68"/>
                  <a:gd name="T21" fmla="*/ 30 h 38"/>
                  <a:gd name="T22" fmla="*/ 0 w 68"/>
                  <a:gd name="T23" fmla="*/ 35 h 38"/>
                  <a:gd name="T24" fmla="*/ 2 w 68"/>
                  <a:gd name="T25" fmla="*/ 37 h 38"/>
                  <a:gd name="T26" fmla="*/ 8 w 68"/>
                  <a:gd name="T27" fmla="*/ 37 h 38"/>
                  <a:gd name="T28" fmla="*/ 21 w 68"/>
                  <a:gd name="T29" fmla="*/ 32 h 38"/>
                  <a:gd name="T30" fmla="*/ 33 w 68"/>
                  <a:gd name="T31" fmla="*/ 31 h 38"/>
                  <a:gd name="T32" fmla="*/ 38 w 68"/>
                  <a:gd name="T33" fmla="*/ 33 h 38"/>
                  <a:gd name="T34" fmla="*/ 40 w 68"/>
                  <a:gd name="T35" fmla="*/ 30 h 38"/>
                  <a:gd name="T36" fmla="*/ 51 w 68"/>
                  <a:gd name="T37" fmla="*/ 29 h 38"/>
                  <a:gd name="T38" fmla="*/ 61 w 68"/>
                  <a:gd name="T39" fmla="*/ 28 h 38"/>
                  <a:gd name="T40" fmla="*/ 67 w 68"/>
                  <a:gd name="T41" fmla="*/ 24 h 38"/>
                  <a:gd name="T42" fmla="*/ 67 w 68"/>
                  <a:gd name="T43" fmla="*/ 21 h 38"/>
                  <a:gd name="T44" fmla="*/ 65 w 68"/>
                  <a:gd name="T45" fmla="*/ 16 h 38"/>
                  <a:gd name="T46" fmla="*/ 57 w 68"/>
                  <a:gd name="T47" fmla="*/ 17 h 38"/>
                  <a:gd name="T48" fmla="*/ 57 w 68"/>
                  <a:gd name="T49" fmla="*/ 14 h 38"/>
                  <a:gd name="T50" fmla="*/ 52 w 68"/>
                  <a:gd name="T51" fmla="*/ 12 h 38"/>
                  <a:gd name="T52" fmla="*/ 51 w 68"/>
                  <a:gd name="T53" fmla="*/ 9 h 38"/>
                  <a:gd name="T54" fmla="*/ 47 w 68"/>
                  <a:gd name="T55" fmla="*/ 8 h 38"/>
                  <a:gd name="T56" fmla="*/ 37 w 68"/>
                  <a:gd name="T57" fmla="*/ 11 h 38"/>
                  <a:gd name="T58" fmla="*/ 38 w 68"/>
                  <a:gd name="T59" fmla="*/ 6 h 38"/>
                  <a:gd name="T60" fmla="*/ 42 w 68"/>
                  <a:gd name="T61" fmla="*/ 4 h 38"/>
                  <a:gd name="T62" fmla="*/ 36 w 68"/>
                  <a:gd name="T63" fmla="*/ 3 h 38"/>
                  <a:gd name="T64" fmla="*/ 33 w 68"/>
                  <a:gd name="T65" fmla="*/ 1 h 38"/>
                  <a:gd name="T66" fmla="*/ 31 w 68"/>
                  <a:gd name="T67" fmla="*/ 5 h 38"/>
                  <a:gd name="T68" fmla="*/ 27 w 68"/>
                  <a:gd name="T69" fmla="*/ 3 h 38"/>
                  <a:gd name="T70" fmla="*/ 24 w 68"/>
                  <a:gd name="T7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38">
                    <a:moveTo>
                      <a:pt x="24" y="4"/>
                    </a:moveTo>
                    <a:cubicBezTo>
                      <a:pt x="22" y="5"/>
                      <a:pt x="22" y="5"/>
                      <a:pt x="21" y="6"/>
                    </a:cubicBezTo>
                    <a:cubicBezTo>
                      <a:pt x="21" y="7"/>
                      <a:pt x="19" y="9"/>
                      <a:pt x="21" y="10"/>
                    </a:cubicBezTo>
                    <a:cubicBezTo>
                      <a:pt x="22" y="11"/>
                      <a:pt x="26" y="12"/>
                      <a:pt x="25" y="12"/>
                    </a:cubicBezTo>
                    <a:cubicBezTo>
                      <a:pt x="23" y="13"/>
                      <a:pt x="19" y="11"/>
                      <a:pt x="18" y="12"/>
                    </a:cubicBezTo>
                    <a:cubicBezTo>
                      <a:pt x="17" y="13"/>
                      <a:pt x="14" y="15"/>
                      <a:pt x="17" y="16"/>
                    </a:cubicBezTo>
                    <a:cubicBezTo>
                      <a:pt x="19" y="17"/>
                      <a:pt x="21" y="17"/>
                      <a:pt x="20" y="18"/>
                    </a:cubicBezTo>
                    <a:cubicBezTo>
                      <a:pt x="19" y="19"/>
                      <a:pt x="14" y="17"/>
                      <a:pt x="13" y="18"/>
                    </a:cubicBezTo>
                    <a:cubicBezTo>
                      <a:pt x="11" y="19"/>
                      <a:pt x="10" y="19"/>
                      <a:pt x="9" y="21"/>
                    </a:cubicBezTo>
                    <a:cubicBezTo>
                      <a:pt x="9" y="23"/>
                      <a:pt x="7" y="25"/>
                      <a:pt x="7" y="26"/>
                    </a:cubicBezTo>
                    <a:cubicBezTo>
                      <a:pt x="6" y="27"/>
                      <a:pt x="6" y="28"/>
                      <a:pt x="5" y="30"/>
                    </a:cubicBezTo>
                    <a:cubicBezTo>
                      <a:pt x="4" y="31"/>
                      <a:pt x="0" y="34"/>
                      <a:pt x="0" y="35"/>
                    </a:cubicBezTo>
                    <a:cubicBezTo>
                      <a:pt x="1" y="36"/>
                      <a:pt x="1" y="37"/>
                      <a:pt x="2" y="37"/>
                    </a:cubicBezTo>
                    <a:cubicBezTo>
                      <a:pt x="4" y="38"/>
                      <a:pt x="6" y="38"/>
                      <a:pt x="8" y="37"/>
                    </a:cubicBezTo>
                    <a:cubicBezTo>
                      <a:pt x="10" y="36"/>
                      <a:pt x="14" y="34"/>
                      <a:pt x="21" y="32"/>
                    </a:cubicBezTo>
                    <a:cubicBezTo>
                      <a:pt x="28" y="31"/>
                      <a:pt x="30" y="29"/>
                      <a:pt x="33" y="31"/>
                    </a:cubicBezTo>
                    <a:cubicBezTo>
                      <a:pt x="37" y="33"/>
                      <a:pt x="37" y="35"/>
                      <a:pt x="38" y="33"/>
                    </a:cubicBezTo>
                    <a:cubicBezTo>
                      <a:pt x="39" y="32"/>
                      <a:pt x="37" y="31"/>
                      <a:pt x="40" y="30"/>
                    </a:cubicBezTo>
                    <a:cubicBezTo>
                      <a:pt x="44" y="30"/>
                      <a:pt x="49" y="29"/>
                      <a:pt x="51" y="29"/>
                    </a:cubicBezTo>
                    <a:cubicBezTo>
                      <a:pt x="54" y="29"/>
                      <a:pt x="59" y="29"/>
                      <a:pt x="61" y="28"/>
                    </a:cubicBezTo>
                    <a:cubicBezTo>
                      <a:pt x="63" y="27"/>
                      <a:pt x="67" y="25"/>
                      <a:pt x="67" y="24"/>
                    </a:cubicBezTo>
                    <a:cubicBezTo>
                      <a:pt x="68" y="23"/>
                      <a:pt x="68" y="22"/>
                      <a:pt x="67" y="21"/>
                    </a:cubicBezTo>
                    <a:cubicBezTo>
                      <a:pt x="67" y="20"/>
                      <a:pt x="66" y="16"/>
                      <a:pt x="65" y="16"/>
                    </a:cubicBezTo>
                    <a:cubicBezTo>
                      <a:pt x="64" y="17"/>
                      <a:pt x="58" y="17"/>
                      <a:pt x="57" y="17"/>
                    </a:cubicBezTo>
                    <a:cubicBezTo>
                      <a:pt x="56" y="16"/>
                      <a:pt x="60" y="15"/>
                      <a:pt x="57" y="14"/>
                    </a:cubicBezTo>
                    <a:cubicBezTo>
                      <a:pt x="55" y="13"/>
                      <a:pt x="53" y="13"/>
                      <a:pt x="52" y="12"/>
                    </a:cubicBezTo>
                    <a:cubicBezTo>
                      <a:pt x="52" y="10"/>
                      <a:pt x="53" y="9"/>
                      <a:pt x="51" y="9"/>
                    </a:cubicBezTo>
                    <a:cubicBezTo>
                      <a:pt x="50" y="8"/>
                      <a:pt x="49" y="7"/>
                      <a:pt x="47" y="8"/>
                    </a:cubicBezTo>
                    <a:cubicBezTo>
                      <a:pt x="46" y="8"/>
                      <a:pt x="37" y="12"/>
                      <a:pt x="37" y="11"/>
                    </a:cubicBezTo>
                    <a:cubicBezTo>
                      <a:pt x="36" y="9"/>
                      <a:pt x="36" y="7"/>
                      <a:pt x="38" y="6"/>
                    </a:cubicBezTo>
                    <a:cubicBezTo>
                      <a:pt x="41" y="5"/>
                      <a:pt x="43" y="6"/>
                      <a:pt x="42" y="4"/>
                    </a:cubicBezTo>
                    <a:cubicBezTo>
                      <a:pt x="41" y="3"/>
                      <a:pt x="38" y="4"/>
                      <a:pt x="36" y="3"/>
                    </a:cubicBezTo>
                    <a:cubicBezTo>
                      <a:pt x="34" y="2"/>
                      <a:pt x="34" y="0"/>
                      <a:pt x="33" y="1"/>
                    </a:cubicBezTo>
                    <a:cubicBezTo>
                      <a:pt x="31" y="3"/>
                      <a:pt x="32" y="5"/>
                      <a:pt x="31" y="5"/>
                    </a:cubicBezTo>
                    <a:cubicBezTo>
                      <a:pt x="29" y="6"/>
                      <a:pt x="28" y="3"/>
                      <a:pt x="27" y="3"/>
                    </a:cubicBezTo>
                    <a:cubicBezTo>
                      <a:pt x="25" y="3"/>
                      <a:pt x="24" y="4"/>
                      <a:pt x="24" y="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72" name="Freeform 718"/>
              <p:cNvSpPr>
                <a:spLocks/>
              </p:cNvSpPr>
              <p:nvPr/>
            </p:nvSpPr>
            <p:spPr bwMode="auto">
              <a:xfrm>
                <a:off x="7856537" y="4146550"/>
                <a:ext cx="252413" cy="206375"/>
              </a:xfrm>
              <a:custGeom>
                <a:avLst/>
                <a:gdLst>
                  <a:gd name="T0" fmla="*/ 7 w 110"/>
                  <a:gd name="T1" fmla="*/ 72 h 89"/>
                  <a:gd name="T2" fmla="*/ 16 w 110"/>
                  <a:gd name="T3" fmla="*/ 72 h 89"/>
                  <a:gd name="T4" fmla="*/ 24 w 110"/>
                  <a:gd name="T5" fmla="*/ 71 h 89"/>
                  <a:gd name="T6" fmla="*/ 27 w 110"/>
                  <a:gd name="T7" fmla="*/ 68 h 89"/>
                  <a:gd name="T8" fmla="*/ 21 w 110"/>
                  <a:gd name="T9" fmla="*/ 64 h 89"/>
                  <a:gd name="T10" fmla="*/ 16 w 110"/>
                  <a:gd name="T11" fmla="*/ 62 h 89"/>
                  <a:gd name="T12" fmla="*/ 17 w 110"/>
                  <a:gd name="T13" fmla="*/ 61 h 89"/>
                  <a:gd name="T14" fmla="*/ 23 w 110"/>
                  <a:gd name="T15" fmla="*/ 62 h 89"/>
                  <a:gd name="T16" fmla="*/ 30 w 110"/>
                  <a:gd name="T17" fmla="*/ 62 h 89"/>
                  <a:gd name="T18" fmla="*/ 28 w 110"/>
                  <a:gd name="T19" fmla="*/ 58 h 89"/>
                  <a:gd name="T20" fmla="*/ 33 w 110"/>
                  <a:gd name="T21" fmla="*/ 58 h 89"/>
                  <a:gd name="T22" fmla="*/ 31 w 110"/>
                  <a:gd name="T23" fmla="*/ 52 h 89"/>
                  <a:gd name="T24" fmla="*/ 35 w 110"/>
                  <a:gd name="T25" fmla="*/ 55 h 89"/>
                  <a:gd name="T26" fmla="*/ 40 w 110"/>
                  <a:gd name="T27" fmla="*/ 55 h 89"/>
                  <a:gd name="T28" fmla="*/ 42 w 110"/>
                  <a:gd name="T29" fmla="*/ 54 h 89"/>
                  <a:gd name="T30" fmla="*/ 46 w 110"/>
                  <a:gd name="T31" fmla="*/ 56 h 89"/>
                  <a:gd name="T32" fmla="*/ 58 w 110"/>
                  <a:gd name="T33" fmla="*/ 59 h 89"/>
                  <a:gd name="T34" fmla="*/ 64 w 110"/>
                  <a:gd name="T35" fmla="*/ 70 h 89"/>
                  <a:gd name="T36" fmla="*/ 69 w 110"/>
                  <a:gd name="T37" fmla="*/ 70 h 89"/>
                  <a:gd name="T38" fmla="*/ 72 w 110"/>
                  <a:gd name="T39" fmla="*/ 75 h 89"/>
                  <a:gd name="T40" fmla="*/ 78 w 110"/>
                  <a:gd name="T41" fmla="*/ 82 h 89"/>
                  <a:gd name="T42" fmla="*/ 97 w 110"/>
                  <a:gd name="T43" fmla="*/ 84 h 89"/>
                  <a:gd name="T44" fmla="*/ 104 w 110"/>
                  <a:gd name="T45" fmla="*/ 89 h 89"/>
                  <a:gd name="T46" fmla="*/ 105 w 110"/>
                  <a:gd name="T47" fmla="*/ 85 h 89"/>
                  <a:gd name="T48" fmla="*/ 108 w 110"/>
                  <a:gd name="T49" fmla="*/ 83 h 89"/>
                  <a:gd name="T50" fmla="*/ 98 w 110"/>
                  <a:gd name="T51" fmla="*/ 80 h 89"/>
                  <a:gd name="T52" fmla="*/ 95 w 110"/>
                  <a:gd name="T53" fmla="*/ 77 h 89"/>
                  <a:gd name="T54" fmla="*/ 92 w 110"/>
                  <a:gd name="T55" fmla="*/ 71 h 89"/>
                  <a:gd name="T56" fmla="*/ 82 w 110"/>
                  <a:gd name="T57" fmla="*/ 65 h 89"/>
                  <a:gd name="T58" fmla="*/ 70 w 110"/>
                  <a:gd name="T59" fmla="*/ 53 h 89"/>
                  <a:gd name="T60" fmla="*/ 68 w 110"/>
                  <a:gd name="T61" fmla="*/ 45 h 89"/>
                  <a:gd name="T62" fmla="*/ 76 w 110"/>
                  <a:gd name="T63" fmla="*/ 44 h 89"/>
                  <a:gd name="T64" fmla="*/ 74 w 110"/>
                  <a:gd name="T65" fmla="*/ 37 h 89"/>
                  <a:gd name="T66" fmla="*/ 64 w 110"/>
                  <a:gd name="T67" fmla="*/ 35 h 89"/>
                  <a:gd name="T68" fmla="*/ 56 w 110"/>
                  <a:gd name="T69" fmla="*/ 32 h 89"/>
                  <a:gd name="T70" fmla="*/ 54 w 110"/>
                  <a:gd name="T71" fmla="*/ 26 h 89"/>
                  <a:gd name="T72" fmla="*/ 44 w 110"/>
                  <a:gd name="T73" fmla="*/ 17 h 89"/>
                  <a:gd name="T74" fmla="*/ 35 w 110"/>
                  <a:gd name="T75" fmla="*/ 12 h 89"/>
                  <a:gd name="T76" fmla="*/ 4 w 110"/>
                  <a:gd name="T77" fmla="*/ 0 h 89"/>
                  <a:gd name="T78" fmla="*/ 2 w 110"/>
                  <a:gd name="T79" fmla="*/ 32 h 89"/>
                  <a:gd name="T80" fmla="*/ 0 w 110"/>
                  <a:gd name="T81" fmla="*/ 45 h 89"/>
                  <a:gd name="T82" fmla="*/ 1 w 110"/>
                  <a:gd name="T83" fmla="*/ 46 h 89"/>
                  <a:gd name="T84" fmla="*/ 3 w 110"/>
                  <a:gd name="T85" fmla="*/ 7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89">
                    <a:moveTo>
                      <a:pt x="3" y="72"/>
                    </a:moveTo>
                    <a:cubicBezTo>
                      <a:pt x="4" y="73"/>
                      <a:pt x="5" y="73"/>
                      <a:pt x="7" y="72"/>
                    </a:cubicBezTo>
                    <a:cubicBezTo>
                      <a:pt x="8" y="71"/>
                      <a:pt x="12" y="71"/>
                      <a:pt x="13" y="72"/>
                    </a:cubicBezTo>
                    <a:cubicBezTo>
                      <a:pt x="14" y="72"/>
                      <a:pt x="15" y="71"/>
                      <a:pt x="16" y="72"/>
                    </a:cubicBezTo>
                    <a:cubicBezTo>
                      <a:pt x="18" y="73"/>
                      <a:pt x="18" y="74"/>
                      <a:pt x="20" y="73"/>
                    </a:cubicBezTo>
                    <a:cubicBezTo>
                      <a:pt x="22" y="73"/>
                      <a:pt x="23" y="71"/>
                      <a:pt x="24" y="71"/>
                    </a:cubicBezTo>
                    <a:cubicBezTo>
                      <a:pt x="26" y="71"/>
                      <a:pt x="27" y="71"/>
                      <a:pt x="27" y="70"/>
                    </a:cubicBezTo>
                    <a:cubicBezTo>
                      <a:pt x="27" y="69"/>
                      <a:pt x="28" y="69"/>
                      <a:pt x="27" y="68"/>
                    </a:cubicBezTo>
                    <a:cubicBezTo>
                      <a:pt x="27" y="67"/>
                      <a:pt x="26" y="65"/>
                      <a:pt x="25" y="65"/>
                    </a:cubicBezTo>
                    <a:cubicBezTo>
                      <a:pt x="23" y="65"/>
                      <a:pt x="23" y="64"/>
                      <a:pt x="21" y="64"/>
                    </a:cubicBezTo>
                    <a:cubicBezTo>
                      <a:pt x="20" y="64"/>
                      <a:pt x="19" y="64"/>
                      <a:pt x="18" y="64"/>
                    </a:cubicBezTo>
                    <a:cubicBezTo>
                      <a:pt x="17" y="64"/>
                      <a:pt x="18" y="62"/>
                      <a:pt x="16" y="62"/>
                    </a:cubicBezTo>
                    <a:cubicBezTo>
                      <a:pt x="15" y="62"/>
                      <a:pt x="12" y="63"/>
                      <a:pt x="13" y="62"/>
                    </a:cubicBezTo>
                    <a:cubicBezTo>
                      <a:pt x="13" y="61"/>
                      <a:pt x="15" y="61"/>
                      <a:pt x="17" y="61"/>
                    </a:cubicBezTo>
                    <a:cubicBezTo>
                      <a:pt x="18" y="61"/>
                      <a:pt x="18" y="62"/>
                      <a:pt x="20" y="62"/>
                    </a:cubicBezTo>
                    <a:cubicBezTo>
                      <a:pt x="22" y="62"/>
                      <a:pt x="21" y="61"/>
                      <a:pt x="23" y="62"/>
                    </a:cubicBezTo>
                    <a:cubicBezTo>
                      <a:pt x="26" y="63"/>
                      <a:pt x="25" y="63"/>
                      <a:pt x="27" y="62"/>
                    </a:cubicBezTo>
                    <a:cubicBezTo>
                      <a:pt x="29" y="62"/>
                      <a:pt x="30" y="62"/>
                      <a:pt x="30" y="62"/>
                    </a:cubicBezTo>
                    <a:cubicBezTo>
                      <a:pt x="30" y="61"/>
                      <a:pt x="26" y="59"/>
                      <a:pt x="27" y="58"/>
                    </a:cubicBezTo>
                    <a:cubicBezTo>
                      <a:pt x="27" y="57"/>
                      <a:pt x="27" y="57"/>
                      <a:pt x="28" y="58"/>
                    </a:cubicBezTo>
                    <a:cubicBezTo>
                      <a:pt x="30" y="58"/>
                      <a:pt x="30" y="59"/>
                      <a:pt x="31" y="59"/>
                    </a:cubicBezTo>
                    <a:cubicBezTo>
                      <a:pt x="32" y="59"/>
                      <a:pt x="33" y="59"/>
                      <a:pt x="33" y="58"/>
                    </a:cubicBezTo>
                    <a:cubicBezTo>
                      <a:pt x="33" y="57"/>
                      <a:pt x="31" y="55"/>
                      <a:pt x="31" y="54"/>
                    </a:cubicBezTo>
                    <a:cubicBezTo>
                      <a:pt x="31" y="53"/>
                      <a:pt x="30" y="52"/>
                      <a:pt x="31" y="52"/>
                    </a:cubicBezTo>
                    <a:cubicBezTo>
                      <a:pt x="32" y="52"/>
                      <a:pt x="32" y="53"/>
                      <a:pt x="33" y="54"/>
                    </a:cubicBezTo>
                    <a:cubicBezTo>
                      <a:pt x="34" y="55"/>
                      <a:pt x="34" y="55"/>
                      <a:pt x="35" y="55"/>
                    </a:cubicBezTo>
                    <a:cubicBezTo>
                      <a:pt x="36" y="55"/>
                      <a:pt x="36" y="54"/>
                      <a:pt x="37" y="54"/>
                    </a:cubicBezTo>
                    <a:cubicBezTo>
                      <a:pt x="38" y="54"/>
                      <a:pt x="39" y="55"/>
                      <a:pt x="40" y="55"/>
                    </a:cubicBezTo>
                    <a:cubicBezTo>
                      <a:pt x="40" y="54"/>
                      <a:pt x="40" y="53"/>
                      <a:pt x="41" y="53"/>
                    </a:cubicBezTo>
                    <a:cubicBezTo>
                      <a:pt x="41" y="53"/>
                      <a:pt x="42" y="54"/>
                      <a:pt x="42" y="54"/>
                    </a:cubicBezTo>
                    <a:cubicBezTo>
                      <a:pt x="43" y="54"/>
                      <a:pt x="44" y="53"/>
                      <a:pt x="44" y="54"/>
                    </a:cubicBezTo>
                    <a:cubicBezTo>
                      <a:pt x="45" y="55"/>
                      <a:pt x="43" y="56"/>
                      <a:pt x="46" y="56"/>
                    </a:cubicBezTo>
                    <a:cubicBezTo>
                      <a:pt x="48" y="57"/>
                      <a:pt x="48" y="57"/>
                      <a:pt x="52" y="57"/>
                    </a:cubicBezTo>
                    <a:cubicBezTo>
                      <a:pt x="55" y="57"/>
                      <a:pt x="57" y="58"/>
                      <a:pt x="58" y="59"/>
                    </a:cubicBezTo>
                    <a:cubicBezTo>
                      <a:pt x="59" y="61"/>
                      <a:pt x="62" y="65"/>
                      <a:pt x="62" y="66"/>
                    </a:cubicBezTo>
                    <a:cubicBezTo>
                      <a:pt x="63" y="67"/>
                      <a:pt x="63" y="69"/>
                      <a:pt x="64" y="70"/>
                    </a:cubicBezTo>
                    <a:cubicBezTo>
                      <a:pt x="65" y="70"/>
                      <a:pt x="66" y="71"/>
                      <a:pt x="67" y="71"/>
                    </a:cubicBezTo>
                    <a:cubicBezTo>
                      <a:pt x="67" y="71"/>
                      <a:pt x="68" y="69"/>
                      <a:pt x="69" y="70"/>
                    </a:cubicBezTo>
                    <a:cubicBezTo>
                      <a:pt x="69" y="71"/>
                      <a:pt x="68" y="74"/>
                      <a:pt x="69" y="74"/>
                    </a:cubicBezTo>
                    <a:cubicBezTo>
                      <a:pt x="70" y="75"/>
                      <a:pt x="71" y="74"/>
                      <a:pt x="72" y="75"/>
                    </a:cubicBezTo>
                    <a:cubicBezTo>
                      <a:pt x="72" y="76"/>
                      <a:pt x="74" y="78"/>
                      <a:pt x="75" y="80"/>
                    </a:cubicBezTo>
                    <a:cubicBezTo>
                      <a:pt x="76" y="81"/>
                      <a:pt x="75" y="82"/>
                      <a:pt x="78" y="82"/>
                    </a:cubicBezTo>
                    <a:cubicBezTo>
                      <a:pt x="80" y="83"/>
                      <a:pt x="86" y="84"/>
                      <a:pt x="90" y="84"/>
                    </a:cubicBezTo>
                    <a:cubicBezTo>
                      <a:pt x="94" y="84"/>
                      <a:pt x="95" y="84"/>
                      <a:pt x="97" y="84"/>
                    </a:cubicBezTo>
                    <a:cubicBezTo>
                      <a:pt x="99" y="85"/>
                      <a:pt x="101" y="85"/>
                      <a:pt x="102" y="86"/>
                    </a:cubicBezTo>
                    <a:cubicBezTo>
                      <a:pt x="103" y="87"/>
                      <a:pt x="103" y="89"/>
                      <a:pt x="104" y="89"/>
                    </a:cubicBezTo>
                    <a:cubicBezTo>
                      <a:pt x="106" y="88"/>
                      <a:pt x="108" y="89"/>
                      <a:pt x="108" y="88"/>
                    </a:cubicBezTo>
                    <a:cubicBezTo>
                      <a:pt x="107" y="87"/>
                      <a:pt x="104" y="85"/>
                      <a:pt x="105" y="85"/>
                    </a:cubicBezTo>
                    <a:cubicBezTo>
                      <a:pt x="106" y="85"/>
                      <a:pt x="110" y="86"/>
                      <a:pt x="110" y="84"/>
                    </a:cubicBezTo>
                    <a:cubicBezTo>
                      <a:pt x="109" y="83"/>
                      <a:pt x="108" y="83"/>
                      <a:pt x="108" y="83"/>
                    </a:cubicBezTo>
                    <a:cubicBezTo>
                      <a:pt x="107" y="83"/>
                      <a:pt x="106" y="84"/>
                      <a:pt x="104" y="83"/>
                    </a:cubicBezTo>
                    <a:cubicBezTo>
                      <a:pt x="102" y="82"/>
                      <a:pt x="98" y="81"/>
                      <a:pt x="98" y="80"/>
                    </a:cubicBezTo>
                    <a:cubicBezTo>
                      <a:pt x="99" y="79"/>
                      <a:pt x="102" y="79"/>
                      <a:pt x="101" y="78"/>
                    </a:cubicBezTo>
                    <a:cubicBezTo>
                      <a:pt x="100" y="77"/>
                      <a:pt x="96" y="78"/>
                      <a:pt x="95" y="77"/>
                    </a:cubicBezTo>
                    <a:cubicBezTo>
                      <a:pt x="94" y="77"/>
                      <a:pt x="92" y="77"/>
                      <a:pt x="92" y="75"/>
                    </a:cubicBezTo>
                    <a:cubicBezTo>
                      <a:pt x="92" y="73"/>
                      <a:pt x="93" y="72"/>
                      <a:pt x="92" y="71"/>
                    </a:cubicBezTo>
                    <a:cubicBezTo>
                      <a:pt x="91" y="70"/>
                      <a:pt x="87" y="72"/>
                      <a:pt x="85" y="71"/>
                    </a:cubicBezTo>
                    <a:cubicBezTo>
                      <a:pt x="84" y="70"/>
                      <a:pt x="82" y="67"/>
                      <a:pt x="82" y="65"/>
                    </a:cubicBezTo>
                    <a:cubicBezTo>
                      <a:pt x="81" y="63"/>
                      <a:pt x="80" y="61"/>
                      <a:pt x="79" y="59"/>
                    </a:cubicBezTo>
                    <a:cubicBezTo>
                      <a:pt x="77" y="58"/>
                      <a:pt x="71" y="55"/>
                      <a:pt x="70" y="53"/>
                    </a:cubicBezTo>
                    <a:cubicBezTo>
                      <a:pt x="69" y="52"/>
                      <a:pt x="67" y="49"/>
                      <a:pt x="67" y="47"/>
                    </a:cubicBezTo>
                    <a:cubicBezTo>
                      <a:pt x="67" y="46"/>
                      <a:pt x="67" y="45"/>
                      <a:pt x="68" y="45"/>
                    </a:cubicBezTo>
                    <a:cubicBezTo>
                      <a:pt x="69" y="44"/>
                      <a:pt x="72" y="45"/>
                      <a:pt x="73" y="45"/>
                    </a:cubicBezTo>
                    <a:cubicBezTo>
                      <a:pt x="74" y="45"/>
                      <a:pt x="75" y="45"/>
                      <a:pt x="76" y="44"/>
                    </a:cubicBezTo>
                    <a:cubicBezTo>
                      <a:pt x="77" y="42"/>
                      <a:pt x="77" y="42"/>
                      <a:pt x="77" y="41"/>
                    </a:cubicBezTo>
                    <a:cubicBezTo>
                      <a:pt x="76" y="40"/>
                      <a:pt x="75" y="38"/>
                      <a:pt x="74" y="37"/>
                    </a:cubicBezTo>
                    <a:cubicBezTo>
                      <a:pt x="72" y="37"/>
                      <a:pt x="69" y="36"/>
                      <a:pt x="68" y="36"/>
                    </a:cubicBezTo>
                    <a:cubicBezTo>
                      <a:pt x="67" y="36"/>
                      <a:pt x="65" y="35"/>
                      <a:pt x="64" y="35"/>
                    </a:cubicBezTo>
                    <a:cubicBezTo>
                      <a:pt x="63" y="34"/>
                      <a:pt x="62" y="33"/>
                      <a:pt x="61" y="33"/>
                    </a:cubicBezTo>
                    <a:cubicBezTo>
                      <a:pt x="60" y="33"/>
                      <a:pt x="57" y="33"/>
                      <a:pt x="56" y="32"/>
                    </a:cubicBezTo>
                    <a:cubicBezTo>
                      <a:pt x="54" y="32"/>
                      <a:pt x="54" y="30"/>
                      <a:pt x="54" y="29"/>
                    </a:cubicBezTo>
                    <a:cubicBezTo>
                      <a:pt x="54" y="28"/>
                      <a:pt x="55" y="27"/>
                      <a:pt x="54" y="26"/>
                    </a:cubicBezTo>
                    <a:cubicBezTo>
                      <a:pt x="54" y="24"/>
                      <a:pt x="52" y="22"/>
                      <a:pt x="51" y="21"/>
                    </a:cubicBezTo>
                    <a:cubicBezTo>
                      <a:pt x="49" y="19"/>
                      <a:pt x="46" y="19"/>
                      <a:pt x="44" y="17"/>
                    </a:cubicBezTo>
                    <a:cubicBezTo>
                      <a:pt x="42" y="15"/>
                      <a:pt x="42" y="14"/>
                      <a:pt x="40" y="13"/>
                    </a:cubicBezTo>
                    <a:cubicBezTo>
                      <a:pt x="38" y="12"/>
                      <a:pt x="41" y="14"/>
                      <a:pt x="35" y="12"/>
                    </a:cubicBezTo>
                    <a:cubicBezTo>
                      <a:pt x="29" y="10"/>
                      <a:pt x="25" y="9"/>
                      <a:pt x="19" y="6"/>
                    </a:cubicBezTo>
                    <a:cubicBezTo>
                      <a:pt x="13" y="3"/>
                      <a:pt x="6" y="0"/>
                      <a:pt x="4" y="0"/>
                    </a:cubicBezTo>
                    <a:cubicBezTo>
                      <a:pt x="3" y="0"/>
                      <a:pt x="2" y="0"/>
                      <a:pt x="2" y="0"/>
                    </a:cubicBezTo>
                    <a:cubicBezTo>
                      <a:pt x="2" y="32"/>
                      <a:pt x="2" y="32"/>
                      <a:pt x="2" y="32"/>
                    </a:cubicBezTo>
                    <a:cubicBezTo>
                      <a:pt x="2" y="34"/>
                      <a:pt x="1" y="40"/>
                      <a:pt x="1" y="43"/>
                    </a:cubicBezTo>
                    <a:cubicBezTo>
                      <a:pt x="1" y="44"/>
                      <a:pt x="0" y="45"/>
                      <a:pt x="0" y="45"/>
                    </a:cubicBezTo>
                    <a:cubicBezTo>
                      <a:pt x="0" y="45"/>
                      <a:pt x="1" y="45"/>
                      <a:pt x="1" y="46"/>
                    </a:cubicBezTo>
                    <a:cubicBezTo>
                      <a:pt x="1" y="46"/>
                      <a:pt x="1" y="46"/>
                      <a:pt x="1" y="46"/>
                    </a:cubicBezTo>
                    <a:cubicBezTo>
                      <a:pt x="2" y="46"/>
                      <a:pt x="3" y="46"/>
                      <a:pt x="3" y="48"/>
                    </a:cubicBezTo>
                    <a:cubicBezTo>
                      <a:pt x="3" y="49"/>
                      <a:pt x="3" y="66"/>
                      <a:pt x="3" y="7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73" name="Freeform 729"/>
              <p:cNvSpPr>
                <a:spLocks/>
              </p:cNvSpPr>
              <p:nvPr/>
            </p:nvSpPr>
            <p:spPr bwMode="auto">
              <a:xfrm>
                <a:off x="8045450" y="4181475"/>
                <a:ext cx="107950" cy="58738"/>
              </a:xfrm>
              <a:custGeom>
                <a:avLst/>
                <a:gdLst>
                  <a:gd name="T0" fmla="*/ 8 w 47"/>
                  <a:gd name="T1" fmla="*/ 16 h 25"/>
                  <a:gd name="T2" fmla="*/ 4 w 47"/>
                  <a:gd name="T3" fmla="*/ 17 h 25"/>
                  <a:gd name="T4" fmla="*/ 1 w 47"/>
                  <a:gd name="T5" fmla="*/ 15 h 25"/>
                  <a:gd name="T6" fmla="*/ 1 w 47"/>
                  <a:gd name="T7" fmla="*/ 18 h 25"/>
                  <a:gd name="T8" fmla="*/ 5 w 47"/>
                  <a:gd name="T9" fmla="*/ 20 h 25"/>
                  <a:gd name="T10" fmla="*/ 8 w 47"/>
                  <a:gd name="T11" fmla="*/ 22 h 25"/>
                  <a:gd name="T12" fmla="*/ 9 w 47"/>
                  <a:gd name="T13" fmla="*/ 23 h 25"/>
                  <a:gd name="T14" fmla="*/ 12 w 47"/>
                  <a:gd name="T15" fmla="*/ 23 h 25"/>
                  <a:gd name="T16" fmla="*/ 15 w 47"/>
                  <a:gd name="T17" fmla="*/ 25 h 25"/>
                  <a:gd name="T18" fmla="*/ 21 w 47"/>
                  <a:gd name="T19" fmla="*/ 24 h 25"/>
                  <a:gd name="T20" fmla="*/ 28 w 47"/>
                  <a:gd name="T21" fmla="*/ 23 h 25"/>
                  <a:gd name="T22" fmla="*/ 33 w 47"/>
                  <a:gd name="T23" fmla="*/ 21 h 25"/>
                  <a:gd name="T24" fmla="*/ 37 w 47"/>
                  <a:gd name="T25" fmla="*/ 17 h 25"/>
                  <a:gd name="T26" fmla="*/ 40 w 47"/>
                  <a:gd name="T27" fmla="*/ 17 h 25"/>
                  <a:gd name="T28" fmla="*/ 43 w 47"/>
                  <a:gd name="T29" fmla="*/ 15 h 25"/>
                  <a:gd name="T30" fmla="*/ 41 w 47"/>
                  <a:gd name="T31" fmla="*/ 10 h 25"/>
                  <a:gd name="T32" fmla="*/ 44 w 47"/>
                  <a:gd name="T33" fmla="*/ 11 h 25"/>
                  <a:gd name="T34" fmla="*/ 45 w 47"/>
                  <a:gd name="T35" fmla="*/ 8 h 25"/>
                  <a:gd name="T36" fmla="*/ 46 w 47"/>
                  <a:gd name="T37" fmla="*/ 3 h 25"/>
                  <a:gd name="T38" fmla="*/ 43 w 47"/>
                  <a:gd name="T39" fmla="*/ 3 h 25"/>
                  <a:gd name="T40" fmla="*/ 43 w 47"/>
                  <a:gd name="T41" fmla="*/ 1 h 25"/>
                  <a:gd name="T42" fmla="*/ 39 w 47"/>
                  <a:gd name="T43" fmla="*/ 3 h 25"/>
                  <a:gd name="T44" fmla="*/ 36 w 47"/>
                  <a:gd name="T45" fmla="*/ 1 h 25"/>
                  <a:gd name="T46" fmla="*/ 37 w 47"/>
                  <a:gd name="T47" fmla="*/ 7 h 25"/>
                  <a:gd name="T48" fmla="*/ 37 w 47"/>
                  <a:gd name="T49" fmla="*/ 10 h 25"/>
                  <a:gd name="T50" fmla="*/ 34 w 47"/>
                  <a:gd name="T51" fmla="*/ 10 h 25"/>
                  <a:gd name="T52" fmla="*/ 31 w 47"/>
                  <a:gd name="T53" fmla="*/ 13 h 25"/>
                  <a:gd name="T54" fmla="*/ 28 w 47"/>
                  <a:gd name="T55" fmla="*/ 16 h 25"/>
                  <a:gd name="T56" fmla="*/ 25 w 47"/>
                  <a:gd name="T57" fmla="*/ 15 h 25"/>
                  <a:gd name="T58" fmla="*/ 22 w 47"/>
                  <a:gd name="T59" fmla="*/ 17 h 25"/>
                  <a:gd name="T60" fmla="*/ 21 w 47"/>
                  <a:gd name="T61" fmla="*/ 16 h 25"/>
                  <a:gd name="T62" fmla="*/ 20 w 47"/>
                  <a:gd name="T63" fmla="*/ 15 h 25"/>
                  <a:gd name="T64" fmla="*/ 22 w 47"/>
                  <a:gd name="T65" fmla="*/ 11 h 25"/>
                  <a:gd name="T66" fmla="*/ 19 w 47"/>
                  <a:gd name="T67" fmla="*/ 11 h 25"/>
                  <a:gd name="T68" fmla="*/ 19 w 47"/>
                  <a:gd name="T69" fmla="*/ 15 h 25"/>
                  <a:gd name="T70" fmla="*/ 18 w 47"/>
                  <a:gd name="T71" fmla="*/ 17 h 25"/>
                  <a:gd name="T72" fmla="*/ 16 w 47"/>
                  <a:gd name="T73" fmla="*/ 17 h 25"/>
                  <a:gd name="T74" fmla="*/ 15 w 47"/>
                  <a:gd name="T75" fmla="*/ 15 h 25"/>
                  <a:gd name="T76" fmla="*/ 10 w 47"/>
                  <a:gd name="T77" fmla="*/ 17 h 25"/>
                  <a:gd name="T78" fmla="*/ 8 w 47"/>
                  <a:gd name="T79"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25">
                    <a:moveTo>
                      <a:pt x="8" y="16"/>
                    </a:moveTo>
                    <a:cubicBezTo>
                      <a:pt x="6" y="17"/>
                      <a:pt x="5" y="18"/>
                      <a:pt x="4" y="17"/>
                    </a:cubicBezTo>
                    <a:cubicBezTo>
                      <a:pt x="2" y="16"/>
                      <a:pt x="2" y="15"/>
                      <a:pt x="1" y="15"/>
                    </a:cubicBezTo>
                    <a:cubicBezTo>
                      <a:pt x="1" y="16"/>
                      <a:pt x="0" y="17"/>
                      <a:pt x="1" y="18"/>
                    </a:cubicBezTo>
                    <a:cubicBezTo>
                      <a:pt x="2" y="19"/>
                      <a:pt x="2" y="20"/>
                      <a:pt x="5" y="20"/>
                    </a:cubicBezTo>
                    <a:cubicBezTo>
                      <a:pt x="7" y="21"/>
                      <a:pt x="8" y="21"/>
                      <a:pt x="8" y="22"/>
                    </a:cubicBezTo>
                    <a:cubicBezTo>
                      <a:pt x="9" y="23"/>
                      <a:pt x="8" y="23"/>
                      <a:pt x="9" y="23"/>
                    </a:cubicBezTo>
                    <a:cubicBezTo>
                      <a:pt x="10" y="24"/>
                      <a:pt x="11" y="22"/>
                      <a:pt x="12" y="23"/>
                    </a:cubicBezTo>
                    <a:cubicBezTo>
                      <a:pt x="13" y="23"/>
                      <a:pt x="13" y="25"/>
                      <a:pt x="15" y="25"/>
                    </a:cubicBezTo>
                    <a:cubicBezTo>
                      <a:pt x="18" y="25"/>
                      <a:pt x="16" y="25"/>
                      <a:pt x="21" y="24"/>
                    </a:cubicBezTo>
                    <a:cubicBezTo>
                      <a:pt x="26" y="23"/>
                      <a:pt x="26" y="24"/>
                      <a:pt x="28" y="23"/>
                    </a:cubicBezTo>
                    <a:cubicBezTo>
                      <a:pt x="31" y="22"/>
                      <a:pt x="31" y="22"/>
                      <a:pt x="33" y="21"/>
                    </a:cubicBezTo>
                    <a:cubicBezTo>
                      <a:pt x="35" y="20"/>
                      <a:pt x="37" y="17"/>
                      <a:pt x="37" y="17"/>
                    </a:cubicBezTo>
                    <a:cubicBezTo>
                      <a:pt x="38" y="17"/>
                      <a:pt x="38" y="18"/>
                      <a:pt x="40" y="17"/>
                    </a:cubicBezTo>
                    <a:cubicBezTo>
                      <a:pt x="42" y="17"/>
                      <a:pt x="43" y="16"/>
                      <a:pt x="43" y="15"/>
                    </a:cubicBezTo>
                    <a:cubicBezTo>
                      <a:pt x="43" y="14"/>
                      <a:pt x="40" y="11"/>
                      <a:pt x="41" y="10"/>
                    </a:cubicBezTo>
                    <a:cubicBezTo>
                      <a:pt x="41" y="10"/>
                      <a:pt x="43" y="11"/>
                      <a:pt x="44" y="11"/>
                    </a:cubicBezTo>
                    <a:cubicBezTo>
                      <a:pt x="45" y="10"/>
                      <a:pt x="45" y="10"/>
                      <a:pt x="45" y="8"/>
                    </a:cubicBezTo>
                    <a:cubicBezTo>
                      <a:pt x="45" y="6"/>
                      <a:pt x="47" y="4"/>
                      <a:pt x="46" y="3"/>
                    </a:cubicBezTo>
                    <a:cubicBezTo>
                      <a:pt x="45" y="3"/>
                      <a:pt x="43" y="4"/>
                      <a:pt x="43" y="3"/>
                    </a:cubicBezTo>
                    <a:cubicBezTo>
                      <a:pt x="43" y="2"/>
                      <a:pt x="45" y="0"/>
                      <a:pt x="43" y="1"/>
                    </a:cubicBezTo>
                    <a:cubicBezTo>
                      <a:pt x="41" y="1"/>
                      <a:pt x="41" y="3"/>
                      <a:pt x="39" y="3"/>
                    </a:cubicBezTo>
                    <a:cubicBezTo>
                      <a:pt x="38" y="2"/>
                      <a:pt x="36" y="0"/>
                      <a:pt x="36" y="1"/>
                    </a:cubicBezTo>
                    <a:cubicBezTo>
                      <a:pt x="36" y="2"/>
                      <a:pt x="37" y="6"/>
                      <a:pt x="37" y="7"/>
                    </a:cubicBezTo>
                    <a:cubicBezTo>
                      <a:pt x="37" y="8"/>
                      <a:pt x="38" y="10"/>
                      <a:pt x="37" y="10"/>
                    </a:cubicBezTo>
                    <a:cubicBezTo>
                      <a:pt x="37" y="10"/>
                      <a:pt x="35" y="9"/>
                      <a:pt x="34" y="10"/>
                    </a:cubicBezTo>
                    <a:cubicBezTo>
                      <a:pt x="34" y="11"/>
                      <a:pt x="33" y="12"/>
                      <a:pt x="31" y="13"/>
                    </a:cubicBezTo>
                    <a:cubicBezTo>
                      <a:pt x="30" y="14"/>
                      <a:pt x="29" y="16"/>
                      <a:pt x="28" y="16"/>
                    </a:cubicBezTo>
                    <a:cubicBezTo>
                      <a:pt x="27" y="17"/>
                      <a:pt x="26" y="15"/>
                      <a:pt x="25" y="15"/>
                    </a:cubicBezTo>
                    <a:cubicBezTo>
                      <a:pt x="24" y="16"/>
                      <a:pt x="23" y="17"/>
                      <a:pt x="22" y="17"/>
                    </a:cubicBezTo>
                    <a:cubicBezTo>
                      <a:pt x="22" y="17"/>
                      <a:pt x="21" y="17"/>
                      <a:pt x="21" y="16"/>
                    </a:cubicBezTo>
                    <a:cubicBezTo>
                      <a:pt x="20" y="15"/>
                      <a:pt x="20" y="16"/>
                      <a:pt x="20" y="15"/>
                    </a:cubicBezTo>
                    <a:cubicBezTo>
                      <a:pt x="20" y="13"/>
                      <a:pt x="22" y="12"/>
                      <a:pt x="22" y="11"/>
                    </a:cubicBezTo>
                    <a:cubicBezTo>
                      <a:pt x="21" y="10"/>
                      <a:pt x="20" y="10"/>
                      <a:pt x="19" y="11"/>
                    </a:cubicBezTo>
                    <a:cubicBezTo>
                      <a:pt x="19" y="11"/>
                      <a:pt x="19" y="14"/>
                      <a:pt x="19" y="15"/>
                    </a:cubicBezTo>
                    <a:cubicBezTo>
                      <a:pt x="19" y="15"/>
                      <a:pt x="18" y="17"/>
                      <a:pt x="18" y="17"/>
                    </a:cubicBezTo>
                    <a:cubicBezTo>
                      <a:pt x="18" y="17"/>
                      <a:pt x="16" y="18"/>
                      <a:pt x="16" y="17"/>
                    </a:cubicBezTo>
                    <a:cubicBezTo>
                      <a:pt x="15" y="16"/>
                      <a:pt x="17" y="15"/>
                      <a:pt x="15" y="15"/>
                    </a:cubicBezTo>
                    <a:cubicBezTo>
                      <a:pt x="14" y="15"/>
                      <a:pt x="11" y="18"/>
                      <a:pt x="10" y="17"/>
                    </a:cubicBezTo>
                    <a:cubicBezTo>
                      <a:pt x="9" y="17"/>
                      <a:pt x="10" y="15"/>
                      <a:pt x="8" y="1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 name="Africa"/>
            <p:cNvGrpSpPr/>
            <p:nvPr/>
          </p:nvGrpSpPr>
          <p:grpSpPr>
            <a:xfrm>
              <a:off x="3838575" y="3090068"/>
              <a:ext cx="1751013" cy="1922463"/>
              <a:chOff x="3824287" y="3079750"/>
              <a:chExt cx="1751013" cy="1922463"/>
            </a:xfrm>
            <a:grpFill/>
          </p:grpSpPr>
          <p:sp>
            <p:nvSpPr>
              <p:cNvPr id="221" name="Freeform 6"/>
              <p:cNvSpPr>
                <a:spLocks/>
              </p:cNvSpPr>
              <p:nvPr/>
            </p:nvSpPr>
            <p:spPr bwMode="auto">
              <a:xfrm>
                <a:off x="4914900" y="4481513"/>
                <a:ext cx="196850" cy="177800"/>
              </a:xfrm>
              <a:custGeom>
                <a:avLst/>
                <a:gdLst>
                  <a:gd name="T0" fmla="*/ 47 w 86"/>
                  <a:gd name="T1" fmla="*/ 75 h 77"/>
                  <a:gd name="T2" fmla="*/ 66 w 86"/>
                  <a:gd name="T3" fmla="*/ 77 h 77"/>
                  <a:gd name="T4" fmla="*/ 75 w 86"/>
                  <a:gd name="T5" fmla="*/ 67 h 77"/>
                  <a:gd name="T6" fmla="*/ 80 w 86"/>
                  <a:gd name="T7" fmla="*/ 66 h 77"/>
                  <a:gd name="T8" fmla="*/ 78 w 86"/>
                  <a:gd name="T9" fmla="*/ 62 h 77"/>
                  <a:gd name="T10" fmla="*/ 79 w 86"/>
                  <a:gd name="T11" fmla="*/ 57 h 77"/>
                  <a:gd name="T12" fmla="*/ 81 w 86"/>
                  <a:gd name="T13" fmla="*/ 56 h 77"/>
                  <a:gd name="T14" fmla="*/ 84 w 86"/>
                  <a:gd name="T15" fmla="*/ 50 h 77"/>
                  <a:gd name="T16" fmla="*/ 84 w 86"/>
                  <a:gd name="T17" fmla="*/ 46 h 77"/>
                  <a:gd name="T18" fmla="*/ 83 w 86"/>
                  <a:gd name="T19" fmla="*/ 46 h 77"/>
                  <a:gd name="T20" fmla="*/ 83 w 86"/>
                  <a:gd name="T21" fmla="*/ 40 h 77"/>
                  <a:gd name="T22" fmla="*/ 82 w 86"/>
                  <a:gd name="T23" fmla="*/ 36 h 77"/>
                  <a:gd name="T24" fmla="*/ 85 w 86"/>
                  <a:gd name="T25" fmla="*/ 31 h 77"/>
                  <a:gd name="T26" fmla="*/ 85 w 86"/>
                  <a:gd name="T27" fmla="*/ 21 h 77"/>
                  <a:gd name="T28" fmla="*/ 85 w 86"/>
                  <a:gd name="T29" fmla="*/ 17 h 77"/>
                  <a:gd name="T30" fmla="*/ 85 w 86"/>
                  <a:gd name="T31" fmla="*/ 12 h 77"/>
                  <a:gd name="T32" fmla="*/ 83 w 86"/>
                  <a:gd name="T33" fmla="*/ 12 h 77"/>
                  <a:gd name="T34" fmla="*/ 76 w 86"/>
                  <a:gd name="T35" fmla="*/ 10 h 77"/>
                  <a:gd name="T36" fmla="*/ 60 w 86"/>
                  <a:gd name="T37" fmla="*/ 5 h 77"/>
                  <a:gd name="T38" fmla="*/ 57 w 86"/>
                  <a:gd name="T39" fmla="*/ 2 h 77"/>
                  <a:gd name="T40" fmla="*/ 57 w 86"/>
                  <a:gd name="T41" fmla="*/ 0 h 77"/>
                  <a:gd name="T42" fmla="*/ 57 w 86"/>
                  <a:gd name="T43" fmla="*/ 0 h 77"/>
                  <a:gd name="T44" fmla="*/ 45 w 86"/>
                  <a:gd name="T45" fmla="*/ 2 h 77"/>
                  <a:gd name="T46" fmla="*/ 40 w 86"/>
                  <a:gd name="T47" fmla="*/ 8 h 77"/>
                  <a:gd name="T48" fmla="*/ 35 w 86"/>
                  <a:gd name="T49" fmla="*/ 13 h 77"/>
                  <a:gd name="T50" fmla="*/ 31 w 86"/>
                  <a:gd name="T51" fmla="*/ 15 h 77"/>
                  <a:gd name="T52" fmla="*/ 25 w 86"/>
                  <a:gd name="T53" fmla="*/ 22 h 77"/>
                  <a:gd name="T54" fmla="*/ 19 w 86"/>
                  <a:gd name="T55" fmla="*/ 26 h 77"/>
                  <a:gd name="T56" fmla="*/ 16 w 86"/>
                  <a:gd name="T57" fmla="*/ 27 h 77"/>
                  <a:gd name="T58" fmla="*/ 2 w 86"/>
                  <a:gd name="T59" fmla="*/ 27 h 77"/>
                  <a:gd name="T60" fmla="*/ 5 w 86"/>
                  <a:gd name="T61" fmla="*/ 30 h 77"/>
                  <a:gd name="T62" fmla="*/ 9 w 86"/>
                  <a:gd name="T63" fmla="*/ 41 h 77"/>
                  <a:gd name="T64" fmla="*/ 17 w 86"/>
                  <a:gd name="T65" fmla="*/ 47 h 77"/>
                  <a:gd name="T66" fmla="*/ 22 w 86"/>
                  <a:gd name="T67" fmla="*/ 51 h 77"/>
                  <a:gd name="T68" fmla="*/ 24 w 86"/>
                  <a:gd name="T69" fmla="*/ 54 h 77"/>
                  <a:gd name="T70" fmla="*/ 28 w 86"/>
                  <a:gd name="T71" fmla="*/ 58 h 77"/>
                  <a:gd name="T72" fmla="*/ 28 w 86"/>
                  <a:gd name="T73" fmla="*/ 62 h 77"/>
                  <a:gd name="T74" fmla="*/ 34 w 86"/>
                  <a:gd name="T75" fmla="*/ 67 h 77"/>
                  <a:gd name="T76" fmla="*/ 42 w 86"/>
                  <a:gd name="T77" fmla="*/ 69 h 77"/>
                  <a:gd name="T78" fmla="*/ 42 w 86"/>
                  <a:gd name="T79" fmla="*/ 72 h 77"/>
                  <a:gd name="T80" fmla="*/ 44 w 86"/>
                  <a:gd name="T81"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77">
                    <a:moveTo>
                      <a:pt x="44" y="75"/>
                    </a:moveTo>
                    <a:cubicBezTo>
                      <a:pt x="45" y="75"/>
                      <a:pt x="46" y="75"/>
                      <a:pt x="47" y="75"/>
                    </a:cubicBezTo>
                    <a:cubicBezTo>
                      <a:pt x="50" y="75"/>
                      <a:pt x="55" y="75"/>
                      <a:pt x="59" y="76"/>
                    </a:cubicBezTo>
                    <a:cubicBezTo>
                      <a:pt x="62" y="76"/>
                      <a:pt x="65" y="77"/>
                      <a:pt x="66" y="77"/>
                    </a:cubicBezTo>
                    <a:cubicBezTo>
                      <a:pt x="66" y="77"/>
                      <a:pt x="66" y="77"/>
                      <a:pt x="66" y="77"/>
                    </a:cubicBezTo>
                    <a:cubicBezTo>
                      <a:pt x="67" y="76"/>
                      <a:pt x="74" y="68"/>
                      <a:pt x="75" y="67"/>
                    </a:cubicBezTo>
                    <a:cubicBezTo>
                      <a:pt x="76" y="67"/>
                      <a:pt x="77" y="66"/>
                      <a:pt x="78" y="66"/>
                    </a:cubicBezTo>
                    <a:cubicBezTo>
                      <a:pt x="79" y="66"/>
                      <a:pt x="80" y="66"/>
                      <a:pt x="80" y="66"/>
                    </a:cubicBezTo>
                    <a:cubicBezTo>
                      <a:pt x="80" y="65"/>
                      <a:pt x="80" y="65"/>
                      <a:pt x="79" y="64"/>
                    </a:cubicBezTo>
                    <a:cubicBezTo>
                      <a:pt x="79" y="63"/>
                      <a:pt x="78" y="62"/>
                      <a:pt x="78" y="62"/>
                    </a:cubicBezTo>
                    <a:cubicBezTo>
                      <a:pt x="78" y="61"/>
                      <a:pt x="78" y="60"/>
                      <a:pt x="78" y="59"/>
                    </a:cubicBezTo>
                    <a:cubicBezTo>
                      <a:pt x="79" y="59"/>
                      <a:pt x="79" y="58"/>
                      <a:pt x="79" y="57"/>
                    </a:cubicBezTo>
                    <a:cubicBezTo>
                      <a:pt x="79" y="57"/>
                      <a:pt x="79" y="57"/>
                      <a:pt x="79" y="57"/>
                    </a:cubicBezTo>
                    <a:cubicBezTo>
                      <a:pt x="79" y="57"/>
                      <a:pt x="80" y="56"/>
                      <a:pt x="81" y="56"/>
                    </a:cubicBezTo>
                    <a:cubicBezTo>
                      <a:pt x="81" y="56"/>
                      <a:pt x="82" y="55"/>
                      <a:pt x="82" y="55"/>
                    </a:cubicBezTo>
                    <a:cubicBezTo>
                      <a:pt x="82" y="55"/>
                      <a:pt x="83" y="52"/>
                      <a:pt x="84" y="50"/>
                    </a:cubicBezTo>
                    <a:cubicBezTo>
                      <a:pt x="85" y="49"/>
                      <a:pt x="85" y="47"/>
                      <a:pt x="85" y="47"/>
                    </a:cubicBezTo>
                    <a:cubicBezTo>
                      <a:pt x="85" y="47"/>
                      <a:pt x="85" y="47"/>
                      <a:pt x="84" y="46"/>
                    </a:cubicBezTo>
                    <a:cubicBezTo>
                      <a:pt x="84" y="46"/>
                      <a:pt x="83" y="46"/>
                      <a:pt x="83" y="46"/>
                    </a:cubicBezTo>
                    <a:cubicBezTo>
                      <a:pt x="83" y="46"/>
                      <a:pt x="83" y="46"/>
                      <a:pt x="83" y="46"/>
                    </a:cubicBezTo>
                    <a:cubicBezTo>
                      <a:pt x="82" y="46"/>
                      <a:pt x="83" y="45"/>
                      <a:pt x="83" y="43"/>
                    </a:cubicBezTo>
                    <a:cubicBezTo>
                      <a:pt x="83" y="42"/>
                      <a:pt x="83" y="41"/>
                      <a:pt x="83" y="40"/>
                    </a:cubicBezTo>
                    <a:cubicBezTo>
                      <a:pt x="83" y="39"/>
                      <a:pt x="83" y="38"/>
                      <a:pt x="82" y="37"/>
                    </a:cubicBezTo>
                    <a:cubicBezTo>
                      <a:pt x="82" y="37"/>
                      <a:pt x="82" y="37"/>
                      <a:pt x="82" y="36"/>
                    </a:cubicBezTo>
                    <a:cubicBezTo>
                      <a:pt x="82" y="35"/>
                      <a:pt x="83" y="33"/>
                      <a:pt x="85" y="32"/>
                    </a:cubicBezTo>
                    <a:cubicBezTo>
                      <a:pt x="85" y="31"/>
                      <a:pt x="85" y="31"/>
                      <a:pt x="85" y="31"/>
                    </a:cubicBezTo>
                    <a:cubicBezTo>
                      <a:pt x="86" y="30"/>
                      <a:pt x="85" y="25"/>
                      <a:pt x="85" y="22"/>
                    </a:cubicBezTo>
                    <a:cubicBezTo>
                      <a:pt x="85" y="21"/>
                      <a:pt x="85" y="21"/>
                      <a:pt x="85" y="21"/>
                    </a:cubicBezTo>
                    <a:cubicBezTo>
                      <a:pt x="85" y="19"/>
                      <a:pt x="85" y="19"/>
                      <a:pt x="85" y="18"/>
                    </a:cubicBezTo>
                    <a:cubicBezTo>
                      <a:pt x="85" y="18"/>
                      <a:pt x="85" y="18"/>
                      <a:pt x="85" y="17"/>
                    </a:cubicBezTo>
                    <a:cubicBezTo>
                      <a:pt x="84" y="16"/>
                      <a:pt x="85" y="15"/>
                      <a:pt x="85" y="13"/>
                    </a:cubicBezTo>
                    <a:cubicBezTo>
                      <a:pt x="85" y="13"/>
                      <a:pt x="85" y="12"/>
                      <a:pt x="85" y="12"/>
                    </a:cubicBezTo>
                    <a:cubicBezTo>
                      <a:pt x="85" y="12"/>
                      <a:pt x="85" y="12"/>
                      <a:pt x="85" y="12"/>
                    </a:cubicBezTo>
                    <a:cubicBezTo>
                      <a:pt x="84" y="12"/>
                      <a:pt x="84" y="12"/>
                      <a:pt x="83" y="12"/>
                    </a:cubicBezTo>
                    <a:cubicBezTo>
                      <a:pt x="82" y="12"/>
                      <a:pt x="82" y="12"/>
                      <a:pt x="81" y="12"/>
                    </a:cubicBezTo>
                    <a:cubicBezTo>
                      <a:pt x="81" y="12"/>
                      <a:pt x="79" y="11"/>
                      <a:pt x="76" y="10"/>
                    </a:cubicBezTo>
                    <a:cubicBezTo>
                      <a:pt x="71" y="8"/>
                      <a:pt x="65" y="6"/>
                      <a:pt x="64" y="5"/>
                    </a:cubicBezTo>
                    <a:cubicBezTo>
                      <a:pt x="63" y="4"/>
                      <a:pt x="61" y="5"/>
                      <a:pt x="60" y="5"/>
                    </a:cubicBezTo>
                    <a:cubicBezTo>
                      <a:pt x="59" y="5"/>
                      <a:pt x="59" y="5"/>
                      <a:pt x="58" y="5"/>
                    </a:cubicBezTo>
                    <a:cubicBezTo>
                      <a:pt x="57" y="5"/>
                      <a:pt x="57" y="4"/>
                      <a:pt x="57" y="2"/>
                    </a:cubicBezTo>
                    <a:cubicBezTo>
                      <a:pt x="57" y="2"/>
                      <a:pt x="57" y="1"/>
                      <a:pt x="57" y="1"/>
                    </a:cubicBezTo>
                    <a:cubicBezTo>
                      <a:pt x="57" y="1"/>
                      <a:pt x="57" y="1"/>
                      <a:pt x="57" y="0"/>
                    </a:cubicBezTo>
                    <a:cubicBezTo>
                      <a:pt x="57" y="0"/>
                      <a:pt x="57" y="0"/>
                      <a:pt x="57" y="0"/>
                    </a:cubicBezTo>
                    <a:cubicBezTo>
                      <a:pt x="57" y="0"/>
                      <a:pt x="57" y="0"/>
                      <a:pt x="57" y="0"/>
                    </a:cubicBezTo>
                    <a:cubicBezTo>
                      <a:pt x="54" y="0"/>
                      <a:pt x="49" y="0"/>
                      <a:pt x="48" y="0"/>
                    </a:cubicBezTo>
                    <a:cubicBezTo>
                      <a:pt x="48" y="0"/>
                      <a:pt x="46" y="1"/>
                      <a:pt x="45" y="2"/>
                    </a:cubicBezTo>
                    <a:cubicBezTo>
                      <a:pt x="44" y="3"/>
                      <a:pt x="42" y="4"/>
                      <a:pt x="42" y="4"/>
                    </a:cubicBezTo>
                    <a:cubicBezTo>
                      <a:pt x="41" y="4"/>
                      <a:pt x="41" y="6"/>
                      <a:pt x="40" y="8"/>
                    </a:cubicBezTo>
                    <a:cubicBezTo>
                      <a:pt x="40" y="9"/>
                      <a:pt x="40" y="10"/>
                      <a:pt x="40" y="10"/>
                    </a:cubicBezTo>
                    <a:cubicBezTo>
                      <a:pt x="39" y="11"/>
                      <a:pt x="37" y="12"/>
                      <a:pt x="35" y="13"/>
                    </a:cubicBezTo>
                    <a:cubicBezTo>
                      <a:pt x="33" y="13"/>
                      <a:pt x="32" y="14"/>
                      <a:pt x="31" y="14"/>
                    </a:cubicBezTo>
                    <a:cubicBezTo>
                      <a:pt x="31" y="14"/>
                      <a:pt x="31" y="14"/>
                      <a:pt x="31" y="15"/>
                    </a:cubicBezTo>
                    <a:cubicBezTo>
                      <a:pt x="30" y="15"/>
                      <a:pt x="28" y="16"/>
                      <a:pt x="28" y="17"/>
                    </a:cubicBezTo>
                    <a:cubicBezTo>
                      <a:pt x="28" y="17"/>
                      <a:pt x="26" y="20"/>
                      <a:pt x="25" y="22"/>
                    </a:cubicBezTo>
                    <a:cubicBezTo>
                      <a:pt x="24" y="23"/>
                      <a:pt x="23" y="24"/>
                      <a:pt x="23" y="25"/>
                    </a:cubicBezTo>
                    <a:cubicBezTo>
                      <a:pt x="22" y="25"/>
                      <a:pt x="21" y="26"/>
                      <a:pt x="19" y="26"/>
                    </a:cubicBezTo>
                    <a:cubicBezTo>
                      <a:pt x="18" y="27"/>
                      <a:pt x="17" y="27"/>
                      <a:pt x="16" y="27"/>
                    </a:cubicBezTo>
                    <a:cubicBezTo>
                      <a:pt x="16" y="27"/>
                      <a:pt x="16" y="27"/>
                      <a:pt x="16" y="27"/>
                    </a:cubicBezTo>
                    <a:cubicBezTo>
                      <a:pt x="15" y="27"/>
                      <a:pt x="4" y="25"/>
                      <a:pt x="0" y="25"/>
                    </a:cubicBezTo>
                    <a:cubicBezTo>
                      <a:pt x="1" y="25"/>
                      <a:pt x="1" y="26"/>
                      <a:pt x="2" y="27"/>
                    </a:cubicBezTo>
                    <a:cubicBezTo>
                      <a:pt x="3" y="28"/>
                      <a:pt x="4" y="29"/>
                      <a:pt x="5" y="30"/>
                    </a:cubicBezTo>
                    <a:cubicBezTo>
                      <a:pt x="5" y="30"/>
                      <a:pt x="5" y="30"/>
                      <a:pt x="5" y="30"/>
                    </a:cubicBezTo>
                    <a:cubicBezTo>
                      <a:pt x="6" y="32"/>
                      <a:pt x="8" y="35"/>
                      <a:pt x="9" y="38"/>
                    </a:cubicBezTo>
                    <a:cubicBezTo>
                      <a:pt x="9" y="39"/>
                      <a:pt x="9" y="40"/>
                      <a:pt x="9" y="41"/>
                    </a:cubicBezTo>
                    <a:cubicBezTo>
                      <a:pt x="9" y="42"/>
                      <a:pt x="9" y="43"/>
                      <a:pt x="10" y="44"/>
                    </a:cubicBezTo>
                    <a:cubicBezTo>
                      <a:pt x="11" y="45"/>
                      <a:pt x="15" y="46"/>
                      <a:pt x="17" y="47"/>
                    </a:cubicBezTo>
                    <a:cubicBezTo>
                      <a:pt x="20" y="49"/>
                      <a:pt x="22" y="50"/>
                      <a:pt x="22" y="50"/>
                    </a:cubicBezTo>
                    <a:cubicBezTo>
                      <a:pt x="22" y="51"/>
                      <a:pt x="22" y="51"/>
                      <a:pt x="22" y="51"/>
                    </a:cubicBezTo>
                    <a:cubicBezTo>
                      <a:pt x="22" y="52"/>
                      <a:pt x="21" y="54"/>
                      <a:pt x="22" y="54"/>
                    </a:cubicBezTo>
                    <a:cubicBezTo>
                      <a:pt x="23" y="55"/>
                      <a:pt x="24" y="54"/>
                      <a:pt x="24" y="54"/>
                    </a:cubicBezTo>
                    <a:cubicBezTo>
                      <a:pt x="26" y="54"/>
                      <a:pt x="27" y="54"/>
                      <a:pt x="27" y="55"/>
                    </a:cubicBezTo>
                    <a:cubicBezTo>
                      <a:pt x="28" y="56"/>
                      <a:pt x="28" y="57"/>
                      <a:pt x="28" y="58"/>
                    </a:cubicBezTo>
                    <a:cubicBezTo>
                      <a:pt x="28" y="59"/>
                      <a:pt x="27" y="59"/>
                      <a:pt x="28" y="60"/>
                    </a:cubicBezTo>
                    <a:cubicBezTo>
                      <a:pt x="28" y="61"/>
                      <a:pt x="28" y="61"/>
                      <a:pt x="28" y="62"/>
                    </a:cubicBezTo>
                    <a:cubicBezTo>
                      <a:pt x="29" y="64"/>
                      <a:pt x="29" y="66"/>
                      <a:pt x="30" y="67"/>
                    </a:cubicBezTo>
                    <a:cubicBezTo>
                      <a:pt x="31" y="67"/>
                      <a:pt x="32" y="67"/>
                      <a:pt x="34" y="67"/>
                    </a:cubicBezTo>
                    <a:cubicBezTo>
                      <a:pt x="37" y="68"/>
                      <a:pt x="41" y="68"/>
                      <a:pt x="42" y="69"/>
                    </a:cubicBezTo>
                    <a:cubicBezTo>
                      <a:pt x="42" y="69"/>
                      <a:pt x="42" y="69"/>
                      <a:pt x="42" y="69"/>
                    </a:cubicBezTo>
                    <a:cubicBezTo>
                      <a:pt x="42" y="70"/>
                      <a:pt x="42" y="70"/>
                      <a:pt x="42" y="71"/>
                    </a:cubicBezTo>
                    <a:cubicBezTo>
                      <a:pt x="41" y="71"/>
                      <a:pt x="41" y="72"/>
                      <a:pt x="42" y="72"/>
                    </a:cubicBezTo>
                    <a:cubicBezTo>
                      <a:pt x="42" y="72"/>
                      <a:pt x="42" y="72"/>
                      <a:pt x="42" y="72"/>
                    </a:cubicBezTo>
                    <a:cubicBezTo>
                      <a:pt x="42" y="72"/>
                      <a:pt x="43" y="74"/>
                      <a:pt x="44" y="7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7"/>
              <p:cNvSpPr>
                <a:spLocks/>
              </p:cNvSpPr>
              <p:nvPr/>
            </p:nvSpPr>
            <p:spPr bwMode="auto">
              <a:xfrm>
                <a:off x="4276725" y="3468688"/>
                <a:ext cx="398463" cy="307975"/>
              </a:xfrm>
              <a:custGeom>
                <a:avLst/>
                <a:gdLst>
                  <a:gd name="T0" fmla="*/ 109 w 173"/>
                  <a:gd name="T1" fmla="*/ 15 h 133"/>
                  <a:gd name="T2" fmla="*/ 86 w 173"/>
                  <a:gd name="T3" fmla="*/ 28 h 133"/>
                  <a:gd name="T4" fmla="*/ 77 w 173"/>
                  <a:gd name="T5" fmla="*/ 35 h 133"/>
                  <a:gd name="T6" fmla="*/ 65 w 173"/>
                  <a:gd name="T7" fmla="*/ 45 h 133"/>
                  <a:gd name="T8" fmla="*/ 50 w 173"/>
                  <a:gd name="T9" fmla="*/ 50 h 133"/>
                  <a:gd name="T10" fmla="*/ 45 w 173"/>
                  <a:gd name="T11" fmla="*/ 57 h 133"/>
                  <a:gd name="T12" fmla="*/ 45 w 173"/>
                  <a:gd name="T13" fmla="*/ 69 h 133"/>
                  <a:gd name="T14" fmla="*/ 44 w 173"/>
                  <a:gd name="T15" fmla="*/ 82 h 133"/>
                  <a:gd name="T16" fmla="*/ 41 w 173"/>
                  <a:gd name="T17" fmla="*/ 90 h 133"/>
                  <a:gd name="T18" fmla="*/ 37 w 173"/>
                  <a:gd name="T19" fmla="*/ 94 h 133"/>
                  <a:gd name="T20" fmla="*/ 14 w 173"/>
                  <a:gd name="T21" fmla="*/ 95 h 133"/>
                  <a:gd name="T22" fmla="*/ 10 w 173"/>
                  <a:gd name="T23" fmla="*/ 96 h 133"/>
                  <a:gd name="T24" fmla="*/ 1 w 173"/>
                  <a:gd name="T25" fmla="*/ 100 h 133"/>
                  <a:gd name="T26" fmla="*/ 1 w 173"/>
                  <a:gd name="T27" fmla="*/ 104 h 133"/>
                  <a:gd name="T28" fmla="*/ 4 w 173"/>
                  <a:gd name="T29" fmla="*/ 112 h 133"/>
                  <a:gd name="T30" fmla="*/ 9 w 173"/>
                  <a:gd name="T31" fmla="*/ 113 h 133"/>
                  <a:gd name="T32" fmla="*/ 12 w 173"/>
                  <a:gd name="T33" fmla="*/ 116 h 133"/>
                  <a:gd name="T34" fmla="*/ 10 w 173"/>
                  <a:gd name="T35" fmla="*/ 118 h 133"/>
                  <a:gd name="T36" fmla="*/ 9 w 173"/>
                  <a:gd name="T37" fmla="*/ 119 h 133"/>
                  <a:gd name="T38" fmla="*/ 14 w 173"/>
                  <a:gd name="T39" fmla="*/ 122 h 133"/>
                  <a:gd name="T40" fmla="*/ 19 w 173"/>
                  <a:gd name="T41" fmla="*/ 123 h 133"/>
                  <a:gd name="T42" fmla="*/ 22 w 173"/>
                  <a:gd name="T43" fmla="*/ 124 h 133"/>
                  <a:gd name="T44" fmla="*/ 23 w 173"/>
                  <a:gd name="T45" fmla="*/ 127 h 133"/>
                  <a:gd name="T46" fmla="*/ 25 w 173"/>
                  <a:gd name="T47" fmla="*/ 127 h 133"/>
                  <a:gd name="T48" fmla="*/ 30 w 173"/>
                  <a:gd name="T49" fmla="*/ 127 h 133"/>
                  <a:gd name="T50" fmla="*/ 37 w 173"/>
                  <a:gd name="T51" fmla="*/ 133 h 133"/>
                  <a:gd name="T52" fmla="*/ 38 w 173"/>
                  <a:gd name="T53" fmla="*/ 126 h 133"/>
                  <a:gd name="T54" fmla="*/ 40 w 173"/>
                  <a:gd name="T55" fmla="*/ 122 h 133"/>
                  <a:gd name="T56" fmla="*/ 43 w 173"/>
                  <a:gd name="T57" fmla="*/ 116 h 133"/>
                  <a:gd name="T58" fmla="*/ 46 w 173"/>
                  <a:gd name="T59" fmla="*/ 113 h 133"/>
                  <a:gd name="T60" fmla="*/ 52 w 173"/>
                  <a:gd name="T61" fmla="*/ 111 h 133"/>
                  <a:gd name="T62" fmla="*/ 60 w 173"/>
                  <a:gd name="T63" fmla="*/ 110 h 133"/>
                  <a:gd name="T64" fmla="*/ 67 w 173"/>
                  <a:gd name="T65" fmla="*/ 112 h 133"/>
                  <a:gd name="T66" fmla="*/ 68 w 173"/>
                  <a:gd name="T67" fmla="*/ 112 h 133"/>
                  <a:gd name="T68" fmla="*/ 75 w 173"/>
                  <a:gd name="T69" fmla="*/ 119 h 133"/>
                  <a:gd name="T70" fmla="*/ 85 w 173"/>
                  <a:gd name="T71" fmla="*/ 116 h 133"/>
                  <a:gd name="T72" fmla="*/ 98 w 173"/>
                  <a:gd name="T73" fmla="*/ 122 h 133"/>
                  <a:gd name="T74" fmla="*/ 104 w 173"/>
                  <a:gd name="T75" fmla="*/ 122 h 133"/>
                  <a:gd name="T76" fmla="*/ 108 w 173"/>
                  <a:gd name="T77" fmla="*/ 118 h 133"/>
                  <a:gd name="T78" fmla="*/ 115 w 173"/>
                  <a:gd name="T79" fmla="*/ 116 h 133"/>
                  <a:gd name="T80" fmla="*/ 115 w 173"/>
                  <a:gd name="T81" fmla="*/ 116 h 133"/>
                  <a:gd name="T82" fmla="*/ 125 w 173"/>
                  <a:gd name="T83" fmla="*/ 115 h 133"/>
                  <a:gd name="T84" fmla="*/ 135 w 173"/>
                  <a:gd name="T85" fmla="*/ 119 h 133"/>
                  <a:gd name="T86" fmla="*/ 138 w 173"/>
                  <a:gd name="T87" fmla="*/ 115 h 133"/>
                  <a:gd name="T88" fmla="*/ 145 w 173"/>
                  <a:gd name="T89" fmla="*/ 112 h 133"/>
                  <a:gd name="T90" fmla="*/ 147 w 173"/>
                  <a:gd name="T91" fmla="*/ 111 h 133"/>
                  <a:gd name="T92" fmla="*/ 147 w 173"/>
                  <a:gd name="T93" fmla="*/ 110 h 133"/>
                  <a:gd name="T94" fmla="*/ 148 w 173"/>
                  <a:gd name="T95" fmla="*/ 102 h 133"/>
                  <a:gd name="T96" fmla="*/ 151 w 173"/>
                  <a:gd name="T97" fmla="*/ 98 h 133"/>
                  <a:gd name="T98" fmla="*/ 163 w 173"/>
                  <a:gd name="T99" fmla="*/ 82 h 133"/>
                  <a:gd name="T100" fmla="*/ 168 w 173"/>
                  <a:gd name="T101" fmla="*/ 75 h 133"/>
                  <a:gd name="T102" fmla="*/ 172 w 173"/>
                  <a:gd name="T103" fmla="*/ 39 h 133"/>
                  <a:gd name="T104" fmla="*/ 170 w 173"/>
                  <a:gd name="T105" fmla="*/ 34 h 133"/>
                  <a:gd name="T106" fmla="*/ 169 w 173"/>
                  <a:gd name="T107" fmla="*/ 30 h 133"/>
                  <a:gd name="T108" fmla="*/ 167 w 173"/>
                  <a:gd name="T109" fmla="*/ 25 h 133"/>
                  <a:gd name="T110" fmla="*/ 166 w 173"/>
                  <a:gd name="T111" fmla="*/ 20 h 133"/>
                  <a:gd name="T112" fmla="*/ 164 w 173"/>
                  <a:gd name="T113" fmla="*/ 12 h 133"/>
                  <a:gd name="T114" fmla="*/ 163 w 173"/>
                  <a:gd name="T115" fmla="*/ 7 h 133"/>
                  <a:gd name="T116" fmla="*/ 153 w 173"/>
                  <a:gd name="T117" fmla="*/ 9 h 133"/>
                  <a:gd name="T118" fmla="*/ 142 w 173"/>
                  <a:gd name="T119" fmla="*/ 3 h 133"/>
                  <a:gd name="T120" fmla="*/ 137 w 173"/>
                  <a:gd name="T121" fmla="*/ 2 h 133"/>
                  <a:gd name="T122" fmla="*/ 130 w 173"/>
                  <a:gd name="T12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3" h="133">
                    <a:moveTo>
                      <a:pt x="130" y="0"/>
                    </a:moveTo>
                    <a:cubicBezTo>
                      <a:pt x="128" y="2"/>
                      <a:pt x="114" y="13"/>
                      <a:pt x="109" y="15"/>
                    </a:cubicBezTo>
                    <a:cubicBezTo>
                      <a:pt x="106" y="17"/>
                      <a:pt x="101" y="20"/>
                      <a:pt x="96" y="23"/>
                    </a:cubicBezTo>
                    <a:cubicBezTo>
                      <a:pt x="92" y="25"/>
                      <a:pt x="88" y="27"/>
                      <a:pt x="86" y="28"/>
                    </a:cubicBezTo>
                    <a:cubicBezTo>
                      <a:pt x="86" y="28"/>
                      <a:pt x="86" y="28"/>
                      <a:pt x="86" y="28"/>
                    </a:cubicBezTo>
                    <a:cubicBezTo>
                      <a:pt x="83" y="30"/>
                      <a:pt x="79" y="33"/>
                      <a:pt x="77" y="35"/>
                    </a:cubicBezTo>
                    <a:cubicBezTo>
                      <a:pt x="75" y="36"/>
                      <a:pt x="74" y="37"/>
                      <a:pt x="73" y="38"/>
                    </a:cubicBezTo>
                    <a:cubicBezTo>
                      <a:pt x="72" y="39"/>
                      <a:pt x="68" y="42"/>
                      <a:pt x="65" y="45"/>
                    </a:cubicBezTo>
                    <a:cubicBezTo>
                      <a:pt x="64" y="46"/>
                      <a:pt x="63" y="48"/>
                      <a:pt x="62" y="48"/>
                    </a:cubicBezTo>
                    <a:cubicBezTo>
                      <a:pt x="61" y="49"/>
                      <a:pt x="55" y="50"/>
                      <a:pt x="50" y="50"/>
                    </a:cubicBezTo>
                    <a:cubicBezTo>
                      <a:pt x="48" y="51"/>
                      <a:pt x="46" y="51"/>
                      <a:pt x="45" y="51"/>
                    </a:cubicBezTo>
                    <a:cubicBezTo>
                      <a:pt x="45" y="53"/>
                      <a:pt x="45" y="54"/>
                      <a:pt x="45" y="57"/>
                    </a:cubicBezTo>
                    <a:cubicBezTo>
                      <a:pt x="45" y="60"/>
                      <a:pt x="45" y="64"/>
                      <a:pt x="45" y="66"/>
                    </a:cubicBezTo>
                    <a:cubicBezTo>
                      <a:pt x="45" y="68"/>
                      <a:pt x="45" y="69"/>
                      <a:pt x="45" y="69"/>
                    </a:cubicBezTo>
                    <a:cubicBezTo>
                      <a:pt x="45" y="70"/>
                      <a:pt x="45" y="73"/>
                      <a:pt x="45" y="75"/>
                    </a:cubicBezTo>
                    <a:cubicBezTo>
                      <a:pt x="44" y="78"/>
                      <a:pt x="44" y="82"/>
                      <a:pt x="44" y="82"/>
                    </a:cubicBezTo>
                    <a:cubicBezTo>
                      <a:pt x="44" y="83"/>
                      <a:pt x="44" y="84"/>
                      <a:pt x="43" y="85"/>
                    </a:cubicBezTo>
                    <a:cubicBezTo>
                      <a:pt x="42" y="87"/>
                      <a:pt x="41" y="89"/>
                      <a:pt x="41" y="90"/>
                    </a:cubicBezTo>
                    <a:cubicBezTo>
                      <a:pt x="41" y="90"/>
                      <a:pt x="40" y="91"/>
                      <a:pt x="39" y="92"/>
                    </a:cubicBezTo>
                    <a:cubicBezTo>
                      <a:pt x="38" y="93"/>
                      <a:pt x="37" y="94"/>
                      <a:pt x="37" y="94"/>
                    </a:cubicBezTo>
                    <a:cubicBezTo>
                      <a:pt x="36" y="94"/>
                      <a:pt x="34" y="94"/>
                      <a:pt x="31" y="94"/>
                    </a:cubicBezTo>
                    <a:cubicBezTo>
                      <a:pt x="24" y="94"/>
                      <a:pt x="15" y="95"/>
                      <a:pt x="14" y="95"/>
                    </a:cubicBezTo>
                    <a:cubicBezTo>
                      <a:pt x="14" y="95"/>
                      <a:pt x="14" y="95"/>
                      <a:pt x="14" y="95"/>
                    </a:cubicBezTo>
                    <a:cubicBezTo>
                      <a:pt x="13" y="95"/>
                      <a:pt x="12" y="96"/>
                      <a:pt x="10" y="96"/>
                    </a:cubicBezTo>
                    <a:cubicBezTo>
                      <a:pt x="6" y="97"/>
                      <a:pt x="1" y="99"/>
                      <a:pt x="1" y="99"/>
                    </a:cubicBezTo>
                    <a:cubicBezTo>
                      <a:pt x="1" y="100"/>
                      <a:pt x="1" y="100"/>
                      <a:pt x="1" y="100"/>
                    </a:cubicBezTo>
                    <a:cubicBezTo>
                      <a:pt x="0" y="101"/>
                      <a:pt x="0" y="103"/>
                      <a:pt x="1" y="104"/>
                    </a:cubicBezTo>
                    <a:cubicBezTo>
                      <a:pt x="1" y="104"/>
                      <a:pt x="1" y="104"/>
                      <a:pt x="1" y="104"/>
                    </a:cubicBezTo>
                    <a:cubicBezTo>
                      <a:pt x="2" y="105"/>
                      <a:pt x="3" y="106"/>
                      <a:pt x="3" y="107"/>
                    </a:cubicBezTo>
                    <a:cubicBezTo>
                      <a:pt x="3" y="107"/>
                      <a:pt x="4" y="111"/>
                      <a:pt x="4" y="112"/>
                    </a:cubicBezTo>
                    <a:cubicBezTo>
                      <a:pt x="5" y="112"/>
                      <a:pt x="8" y="112"/>
                      <a:pt x="9" y="113"/>
                    </a:cubicBezTo>
                    <a:cubicBezTo>
                      <a:pt x="9" y="113"/>
                      <a:pt x="9" y="113"/>
                      <a:pt x="9" y="113"/>
                    </a:cubicBezTo>
                    <a:cubicBezTo>
                      <a:pt x="9" y="113"/>
                      <a:pt x="9" y="113"/>
                      <a:pt x="9" y="113"/>
                    </a:cubicBezTo>
                    <a:cubicBezTo>
                      <a:pt x="10" y="114"/>
                      <a:pt x="12" y="116"/>
                      <a:pt x="12" y="116"/>
                    </a:cubicBezTo>
                    <a:cubicBezTo>
                      <a:pt x="12" y="117"/>
                      <a:pt x="11" y="117"/>
                      <a:pt x="10" y="118"/>
                    </a:cubicBezTo>
                    <a:cubicBezTo>
                      <a:pt x="10" y="118"/>
                      <a:pt x="10" y="118"/>
                      <a:pt x="10" y="118"/>
                    </a:cubicBezTo>
                    <a:cubicBezTo>
                      <a:pt x="10" y="118"/>
                      <a:pt x="9" y="118"/>
                      <a:pt x="9" y="118"/>
                    </a:cubicBezTo>
                    <a:cubicBezTo>
                      <a:pt x="9" y="118"/>
                      <a:pt x="9" y="119"/>
                      <a:pt x="9" y="119"/>
                    </a:cubicBezTo>
                    <a:cubicBezTo>
                      <a:pt x="9" y="119"/>
                      <a:pt x="9" y="120"/>
                      <a:pt x="10" y="120"/>
                    </a:cubicBezTo>
                    <a:cubicBezTo>
                      <a:pt x="10" y="120"/>
                      <a:pt x="12" y="121"/>
                      <a:pt x="14" y="122"/>
                    </a:cubicBezTo>
                    <a:cubicBezTo>
                      <a:pt x="16" y="123"/>
                      <a:pt x="17" y="123"/>
                      <a:pt x="17" y="124"/>
                    </a:cubicBezTo>
                    <a:cubicBezTo>
                      <a:pt x="17" y="124"/>
                      <a:pt x="18" y="123"/>
                      <a:pt x="19" y="123"/>
                    </a:cubicBezTo>
                    <a:cubicBezTo>
                      <a:pt x="20" y="123"/>
                      <a:pt x="21" y="123"/>
                      <a:pt x="21" y="123"/>
                    </a:cubicBezTo>
                    <a:cubicBezTo>
                      <a:pt x="22" y="123"/>
                      <a:pt x="22" y="124"/>
                      <a:pt x="22" y="124"/>
                    </a:cubicBezTo>
                    <a:cubicBezTo>
                      <a:pt x="23" y="124"/>
                      <a:pt x="23" y="125"/>
                      <a:pt x="23" y="125"/>
                    </a:cubicBezTo>
                    <a:cubicBezTo>
                      <a:pt x="23" y="126"/>
                      <a:pt x="23" y="126"/>
                      <a:pt x="23" y="127"/>
                    </a:cubicBezTo>
                    <a:cubicBezTo>
                      <a:pt x="24" y="127"/>
                      <a:pt x="24" y="127"/>
                      <a:pt x="24" y="127"/>
                    </a:cubicBezTo>
                    <a:cubicBezTo>
                      <a:pt x="25" y="127"/>
                      <a:pt x="25" y="128"/>
                      <a:pt x="25" y="127"/>
                    </a:cubicBezTo>
                    <a:cubicBezTo>
                      <a:pt x="26" y="127"/>
                      <a:pt x="26" y="127"/>
                      <a:pt x="26" y="127"/>
                    </a:cubicBezTo>
                    <a:cubicBezTo>
                      <a:pt x="27" y="127"/>
                      <a:pt x="28" y="126"/>
                      <a:pt x="30" y="127"/>
                    </a:cubicBezTo>
                    <a:cubicBezTo>
                      <a:pt x="31" y="127"/>
                      <a:pt x="32" y="128"/>
                      <a:pt x="33" y="129"/>
                    </a:cubicBezTo>
                    <a:cubicBezTo>
                      <a:pt x="35" y="130"/>
                      <a:pt x="36" y="132"/>
                      <a:pt x="37" y="133"/>
                    </a:cubicBezTo>
                    <a:cubicBezTo>
                      <a:pt x="37" y="133"/>
                      <a:pt x="38" y="131"/>
                      <a:pt x="38" y="129"/>
                    </a:cubicBezTo>
                    <a:cubicBezTo>
                      <a:pt x="38" y="128"/>
                      <a:pt x="38" y="127"/>
                      <a:pt x="38" y="126"/>
                    </a:cubicBezTo>
                    <a:cubicBezTo>
                      <a:pt x="38" y="125"/>
                      <a:pt x="38" y="125"/>
                      <a:pt x="38" y="124"/>
                    </a:cubicBezTo>
                    <a:cubicBezTo>
                      <a:pt x="38" y="124"/>
                      <a:pt x="39" y="123"/>
                      <a:pt x="40" y="122"/>
                    </a:cubicBezTo>
                    <a:cubicBezTo>
                      <a:pt x="41" y="120"/>
                      <a:pt x="42" y="118"/>
                      <a:pt x="43" y="118"/>
                    </a:cubicBezTo>
                    <a:cubicBezTo>
                      <a:pt x="43" y="117"/>
                      <a:pt x="43" y="116"/>
                      <a:pt x="43" y="116"/>
                    </a:cubicBezTo>
                    <a:cubicBezTo>
                      <a:pt x="43" y="115"/>
                      <a:pt x="43" y="115"/>
                      <a:pt x="43" y="114"/>
                    </a:cubicBezTo>
                    <a:cubicBezTo>
                      <a:pt x="43" y="114"/>
                      <a:pt x="44" y="113"/>
                      <a:pt x="46" y="113"/>
                    </a:cubicBezTo>
                    <a:cubicBezTo>
                      <a:pt x="47" y="112"/>
                      <a:pt x="49" y="112"/>
                      <a:pt x="50" y="112"/>
                    </a:cubicBezTo>
                    <a:cubicBezTo>
                      <a:pt x="51" y="112"/>
                      <a:pt x="51" y="111"/>
                      <a:pt x="52" y="111"/>
                    </a:cubicBezTo>
                    <a:cubicBezTo>
                      <a:pt x="52" y="111"/>
                      <a:pt x="52" y="111"/>
                      <a:pt x="52" y="111"/>
                    </a:cubicBezTo>
                    <a:cubicBezTo>
                      <a:pt x="55" y="111"/>
                      <a:pt x="58" y="110"/>
                      <a:pt x="60" y="110"/>
                    </a:cubicBezTo>
                    <a:cubicBezTo>
                      <a:pt x="63" y="110"/>
                      <a:pt x="66" y="111"/>
                      <a:pt x="67" y="112"/>
                    </a:cubicBezTo>
                    <a:cubicBezTo>
                      <a:pt x="67" y="112"/>
                      <a:pt x="67" y="112"/>
                      <a:pt x="67" y="112"/>
                    </a:cubicBezTo>
                    <a:cubicBezTo>
                      <a:pt x="68" y="112"/>
                      <a:pt x="68" y="112"/>
                      <a:pt x="68" y="112"/>
                    </a:cubicBezTo>
                    <a:cubicBezTo>
                      <a:pt x="68" y="112"/>
                      <a:pt x="68" y="112"/>
                      <a:pt x="68" y="112"/>
                    </a:cubicBezTo>
                    <a:cubicBezTo>
                      <a:pt x="68" y="112"/>
                      <a:pt x="70" y="114"/>
                      <a:pt x="71" y="115"/>
                    </a:cubicBezTo>
                    <a:cubicBezTo>
                      <a:pt x="73" y="117"/>
                      <a:pt x="75" y="119"/>
                      <a:pt x="75" y="119"/>
                    </a:cubicBezTo>
                    <a:cubicBezTo>
                      <a:pt x="76" y="119"/>
                      <a:pt x="78" y="118"/>
                      <a:pt x="80" y="117"/>
                    </a:cubicBezTo>
                    <a:cubicBezTo>
                      <a:pt x="82" y="117"/>
                      <a:pt x="84" y="116"/>
                      <a:pt x="85" y="116"/>
                    </a:cubicBezTo>
                    <a:cubicBezTo>
                      <a:pt x="86" y="115"/>
                      <a:pt x="90" y="118"/>
                      <a:pt x="93" y="119"/>
                    </a:cubicBezTo>
                    <a:cubicBezTo>
                      <a:pt x="95" y="121"/>
                      <a:pt x="97" y="122"/>
                      <a:pt x="98" y="122"/>
                    </a:cubicBezTo>
                    <a:cubicBezTo>
                      <a:pt x="98" y="122"/>
                      <a:pt x="99" y="122"/>
                      <a:pt x="101" y="122"/>
                    </a:cubicBezTo>
                    <a:cubicBezTo>
                      <a:pt x="102" y="122"/>
                      <a:pt x="104" y="122"/>
                      <a:pt x="104" y="122"/>
                    </a:cubicBezTo>
                    <a:cubicBezTo>
                      <a:pt x="104" y="122"/>
                      <a:pt x="104" y="121"/>
                      <a:pt x="105" y="121"/>
                    </a:cubicBezTo>
                    <a:cubicBezTo>
                      <a:pt x="105" y="120"/>
                      <a:pt x="106" y="119"/>
                      <a:pt x="108" y="118"/>
                    </a:cubicBezTo>
                    <a:cubicBezTo>
                      <a:pt x="111" y="117"/>
                      <a:pt x="113" y="116"/>
                      <a:pt x="115" y="116"/>
                    </a:cubicBezTo>
                    <a:cubicBezTo>
                      <a:pt x="115" y="116"/>
                      <a:pt x="115" y="116"/>
                      <a:pt x="115" y="116"/>
                    </a:cubicBezTo>
                    <a:cubicBezTo>
                      <a:pt x="115" y="116"/>
                      <a:pt x="115" y="116"/>
                      <a:pt x="115" y="116"/>
                    </a:cubicBezTo>
                    <a:cubicBezTo>
                      <a:pt x="115" y="116"/>
                      <a:pt x="115" y="116"/>
                      <a:pt x="115" y="116"/>
                    </a:cubicBezTo>
                    <a:cubicBezTo>
                      <a:pt x="117" y="115"/>
                      <a:pt x="120" y="115"/>
                      <a:pt x="123" y="115"/>
                    </a:cubicBezTo>
                    <a:cubicBezTo>
                      <a:pt x="124" y="115"/>
                      <a:pt x="124" y="115"/>
                      <a:pt x="125" y="115"/>
                    </a:cubicBezTo>
                    <a:cubicBezTo>
                      <a:pt x="126" y="115"/>
                      <a:pt x="130" y="117"/>
                      <a:pt x="133" y="118"/>
                    </a:cubicBezTo>
                    <a:cubicBezTo>
                      <a:pt x="134" y="119"/>
                      <a:pt x="134" y="119"/>
                      <a:pt x="135" y="119"/>
                    </a:cubicBezTo>
                    <a:cubicBezTo>
                      <a:pt x="135" y="119"/>
                      <a:pt x="136" y="118"/>
                      <a:pt x="137" y="117"/>
                    </a:cubicBezTo>
                    <a:cubicBezTo>
                      <a:pt x="138" y="116"/>
                      <a:pt x="138" y="115"/>
                      <a:pt x="138" y="115"/>
                    </a:cubicBezTo>
                    <a:cubicBezTo>
                      <a:pt x="139" y="115"/>
                      <a:pt x="140" y="114"/>
                      <a:pt x="141" y="113"/>
                    </a:cubicBezTo>
                    <a:cubicBezTo>
                      <a:pt x="143" y="112"/>
                      <a:pt x="144" y="112"/>
                      <a:pt x="145" y="112"/>
                    </a:cubicBezTo>
                    <a:cubicBezTo>
                      <a:pt x="145" y="111"/>
                      <a:pt x="146" y="111"/>
                      <a:pt x="146" y="111"/>
                    </a:cubicBezTo>
                    <a:cubicBezTo>
                      <a:pt x="146" y="111"/>
                      <a:pt x="147" y="111"/>
                      <a:pt x="147" y="111"/>
                    </a:cubicBezTo>
                    <a:cubicBezTo>
                      <a:pt x="147" y="111"/>
                      <a:pt x="147" y="110"/>
                      <a:pt x="147" y="110"/>
                    </a:cubicBezTo>
                    <a:cubicBezTo>
                      <a:pt x="147" y="110"/>
                      <a:pt x="147" y="110"/>
                      <a:pt x="147" y="110"/>
                    </a:cubicBezTo>
                    <a:cubicBezTo>
                      <a:pt x="146" y="108"/>
                      <a:pt x="145" y="105"/>
                      <a:pt x="146" y="104"/>
                    </a:cubicBezTo>
                    <a:cubicBezTo>
                      <a:pt x="146" y="103"/>
                      <a:pt x="147" y="102"/>
                      <a:pt x="148" y="102"/>
                    </a:cubicBezTo>
                    <a:cubicBezTo>
                      <a:pt x="148" y="102"/>
                      <a:pt x="149" y="102"/>
                      <a:pt x="149" y="102"/>
                    </a:cubicBezTo>
                    <a:cubicBezTo>
                      <a:pt x="149" y="101"/>
                      <a:pt x="150" y="100"/>
                      <a:pt x="151" y="98"/>
                    </a:cubicBezTo>
                    <a:cubicBezTo>
                      <a:pt x="153" y="94"/>
                      <a:pt x="155" y="89"/>
                      <a:pt x="157" y="87"/>
                    </a:cubicBezTo>
                    <a:cubicBezTo>
                      <a:pt x="158" y="85"/>
                      <a:pt x="161" y="84"/>
                      <a:pt x="163" y="82"/>
                    </a:cubicBezTo>
                    <a:cubicBezTo>
                      <a:pt x="165" y="80"/>
                      <a:pt x="168" y="78"/>
                      <a:pt x="168" y="77"/>
                    </a:cubicBezTo>
                    <a:cubicBezTo>
                      <a:pt x="168" y="75"/>
                      <a:pt x="168" y="75"/>
                      <a:pt x="168" y="75"/>
                    </a:cubicBezTo>
                    <a:cubicBezTo>
                      <a:pt x="169" y="69"/>
                      <a:pt x="171" y="43"/>
                      <a:pt x="171" y="42"/>
                    </a:cubicBezTo>
                    <a:cubicBezTo>
                      <a:pt x="171" y="41"/>
                      <a:pt x="172" y="40"/>
                      <a:pt x="172" y="39"/>
                    </a:cubicBezTo>
                    <a:cubicBezTo>
                      <a:pt x="173" y="38"/>
                      <a:pt x="173" y="37"/>
                      <a:pt x="173" y="37"/>
                    </a:cubicBezTo>
                    <a:cubicBezTo>
                      <a:pt x="173" y="36"/>
                      <a:pt x="171" y="35"/>
                      <a:pt x="170" y="34"/>
                    </a:cubicBezTo>
                    <a:cubicBezTo>
                      <a:pt x="170" y="34"/>
                      <a:pt x="169" y="33"/>
                      <a:pt x="169" y="33"/>
                    </a:cubicBezTo>
                    <a:cubicBezTo>
                      <a:pt x="168" y="32"/>
                      <a:pt x="169" y="31"/>
                      <a:pt x="169" y="30"/>
                    </a:cubicBezTo>
                    <a:cubicBezTo>
                      <a:pt x="169" y="29"/>
                      <a:pt x="169" y="29"/>
                      <a:pt x="169" y="28"/>
                    </a:cubicBezTo>
                    <a:cubicBezTo>
                      <a:pt x="169" y="28"/>
                      <a:pt x="168" y="26"/>
                      <a:pt x="167" y="25"/>
                    </a:cubicBezTo>
                    <a:cubicBezTo>
                      <a:pt x="167" y="25"/>
                      <a:pt x="166" y="24"/>
                      <a:pt x="166" y="23"/>
                    </a:cubicBezTo>
                    <a:cubicBezTo>
                      <a:pt x="165" y="23"/>
                      <a:pt x="165" y="21"/>
                      <a:pt x="166" y="20"/>
                    </a:cubicBezTo>
                    <a:cubicBezTo>
                      <a:pt x="166" y="19"/>
                      <a:pt x="166" y="18"/>
                      <a:pt x="166" y="17"/>
                    </a:cubicBezTo>
                    <a:cubicBezTo>
                      <a:pt x="165" y="16"/>
                      <a:pt x="165" y="14"/>
                      <a:pt x="164" y="12"/>
                    </a:cubicBezTo>
                    <a:cubicBezTo>
                      <a:pt x="164" y="12"/>
                      <a:pt x="164" y="12"/>
                      <a:pt x="164" y="12"/>
                    </a:cubicBezTo>
                    <a:cubicBezTo>
                      <a:pt x="164" y="10"/>
                      <a:pt x="163" y="8"/>
                      <a:pt x="163" y="7"/>
                    </a:cubicBezTo>
                    <a:cubicBezTo>
                      <a:pt x="159" y="9"/>
                      <a:pt x="155" y="11"/>
                      <a:pt x="155" y="10"/>
                    </a:cubicBezTo>
                    <a:cubicBezTo>
                      <a:pt x="155" y="10"/>
                      <a:pt x="154" y="10"/>
                      <a:pt x="153" y="9"/>
                    </a:cubicBezTo>
                    <a:cubicBezTo>
                      <a:pt x="151" y="7"/>
                      <a:pt x="148" y="5"/>
                      <a:pt x="147" y="4"/>
                    </a:cubicBezTo>
                    <a:cubicBezTo>
                      <a:pt x="147" y="4"/>
                      <a:pt x="144" y="4"/>
                      <a:pt x="142" y="3"/>
                    </a:cubicBezTo>
                    <a:cubicBezTo>
                      <a:pt x="140" y="3"/>
                      <a:pt x="138" y="2"/>
                      <a:pt x="137" y="2"/>
                    </a:cubicBezTo>
                    <a:cubicBezTo>
                      <a:pt x="137" y="2"/>
                      <a:pt x="137" y="2"/>
                      <a:pt x="137" y="2"/>
                    </a:cubicBezTo>
                    <a:cubicBezTo>
                      <a:pt x="137" y="2"/>
                      <a:pt x="137" y="2"/>
                      <a:pt x="137" y="2"/>
                    </a:cubicBezTo>
                    <a:cubicBezTo>
                      <a:pt x="135" y="2"/>
                      <a:pt x="132" y="1"/>
                      <a:pt x="130"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8"/>
              <p:cNvSpPr>
                <a:spLocks/>
              </p:cNvSpPr>
              <p:nvPr/>
            </p:nvSpPr>
            <p:spPr bwMode="auto">
              <a:xfrm>
                <a:off x="3937000" y="3121025"/>
                <a:ext cx="306388" cy="233363"/>
              </a:xfrm>
              <a:custGeom>
                <a:avLst/>
                <a:gdLst>
                  <a:gd name="T0" fmla="*/ 2 w 133"/>
                  <a:gd name="T1" fmla="*/ 100 h 101"/>
                  <a:gd name="T2" fmla="*/ 14 w 133"/>
                  <a:gd name="T3" fmla="*/ 96 h 101"/>
                  <a:gd name="T4" fmla="*/ 30 w 133"/>
                  <a:gd name="T5" fmla="*/ 84 h 101"/>
                  <a:gd name="T6" fmla="*/ 37 w 133"/>
                  <a:gd name="T7" fmla="*/ 76 h 101"/>
                  <a:gd name="T8" fmla="*/ 36 w 133"/>
                  <a:gd name="T9" fmla="*/ 66 h 101"/>
                  <a:gd name="T10" fmla="*/ 36 w 133"/>
                  <a:gd name="T11" fmla="*/ 56 h 101"/>
                  <a:gd name="T12" fmla="*/ 41 w 133"/>
                  <a:gd name="T13" fmla="*/ 48 h 101"/>
                  <a:gd name="T14" fmla="*/ 47 w 133"/>
                  <a:gd name="T15" fmla="*/ 39 h 101"/>
                  <a:gd name="T16" fmla="*/ 57 w 133"/>
                  <a:gd name="T17" fmla="*/ 31 h 101"/>
                  <a:gd name="T18" fmla="*/ 72 w 133"/>
                  <a:gd name="T19" fmla="*/ 21 h 101"/>
                  <a:gd name="T20" fmla="*/ 79 w 133"/>
                  <a:gd name="T21" fmla="*/ 4 h 101"/>
                  <a:gd name="T22" fmla="*/ 84 w 133"/>
                  <a:gd name="T23" fmla="*/ 1 h 101"/>
                  <a:gd name="T24" fmla="*/ 87 w 133"/>
                  <a:gd name="T25" fmla="*/ 2 h 101"/>
                  <a:gd name="T26" fmla="*/ 89 w 133"/>
                  <a:gd name="T27" fmla="*/ 7 h 101"/>
                  <a:gd name="T28" fmla="*/ 100 w 133"/>
                  <a:gd name="T29" fmla="*/ 10 h 101"/>
                  <a:gd name="T30" fmla="*/ 111 w 133"/>
                  <a:gd name="T31" fmla="*/ 7 h 101"/>
                  <a:gd name="T32" fmla="*/ 113 w 133"/>
                  <a:gd name="T33" fmla="*/ 11 h 101"/>
                  <a:gd name="T34" fmla="*/ 119 w 133"/>
                  <a:gd name="T35" fmla="*/ 11 h 101"/>
                  <a:gd name="T36" fmla="*/ 122 w 133"/>
                  <a:gd name="T37" fmla="*/ 12 h 101"/>
                  <a:gd name="T38" fmla="*/ 125 w 133"/>
                  <a:gd name="T39" fmla="*/ 15 h 101"/>
                  <a:gd name="T40" fmla="*/ 124 w 133"/>
                  <a:gd name="T41" fmla="*/ 18 h 101"/>
                  <a:gd name="T42" fmla="*/ 126 w 133"/>
                  <a:gd name="T43" fmla="*/ 21 h 101"/>
                  <a:gd name="T44" fmla="*/ 126 w 133"/>
                  <a:gd name="T45" fmla="*/ 24 h 101"/>
                  <a:gd name="T46" fmla="*/ 125 w 133"/>
                  <a:gd name="T47" fmla="*/ 29 h 101"/>
                  <a:gd name="T48" fmla="*/ 128 w 133"/>
                  <a:gd name="T49" fmla="*/ 35 h 101"/>
                  <a:gd name="T50" fmla="*/ 130 w 133"/>
                  <a:gd name="T51" fmla="*/ 41 h 101"/>
                  <a:gd name="T52" fmla="*/ 133 w 133"/>
                  <a:gd name="T53" fmla="*/ 43 h 101"/>
                  <a:gd name="T54" fmla="*/ 131 w 133"/>
                  <a:gd name="T55" fmla="*/ 46 h 101"/>
                  <a:gd name="T56" fmla="*/ 131 w 133"/>
                  <a:gd name="T57" fmla="*/ 49 h 101"/>
                  <a:gd name="T58" fmla="*/ 125 w 133"/>
                  <a:gd name="T59" fmla="*/ 47 h 101"/>
                  <a:gd name="T60" fmla="*/ 119 w 133"/>
                  <a:gd name="T61" fmla="*/ 47 h 101"/>
                  <a:gd name="T62" fmla="*/ 112 w 133"/>
                  <a:gd name="T63" fmla="*/ 50 h 101"/>
                  <a:gd name="T64" fmla="*/ 111 w 133"/>
                  <a:gd name="T65" fmla="*/ 51 h 101"/>
                  <a:gd name="T66" fmla="*/ 107 w 133"/>
                  <a:gd name="T67" fmla="*/ 52 h 101"/>
                  <a:gd name="T68" fmla="*/ 102 w 133"/>
                  <a:gd name="T69" fmla="*/ 52 h 101"/>
                  <a:gd name="T70" fmla="*/ 102 w 133"/>
                  <a:gd name="T71" fmla="*/ 55 h 101"/>
                  <a:gd name="T72" fmla="*/ 103 w 133"/>
                  <a:gd name="T73" fmla="*/ 57 h 101"/>
                  <a:gd name="T74" fmla="*/ 103 w 133"/>
                  <a:gd name="T75" fmla="*/ 61 h 101"/>
                  <a:gd name="T76" fmla="*/ 104 w 133"/>
                  <a:gd name="T77" fmla="*/ 61 h 101"/>
                  <a:gd name="T78" fmla="*/ 99 w 133"/>
                  <a:gd name="T79" fmla="*/ 64 h 101"/>
                  <a:gd name="T80" fmla="*/ 88 w 133"/>
                  <a:gd name="T81" fmla="*/ 72 h 101"/>
                  <a:gd name="T82" fmla="*/ 77 w 133"/>
                  <a:gd name="T83" fmla="*/ 75 h 101"/>
                  <a:gd name="T84" fmla="*/ 72 w 133"/>
                  <a:gd name="T85" fmla="*/ 78 h 101"/>
                  <a:gd name="T86" fmla="*/ 70 w 133"/>
                  <a:gd name="T87" fmla="*/ 79 h 101"/>
                  <a:gd name="T88" fmla="*/ 64 w 133"/>
                  <a:gd name="T89" fmla="*/ 80 h 101"/>
                  <a:gd name="T90" fmla="*/ 59 w 133"/>
                  <a:gd name="T91" fmla="*/ 81 h 101"/>
                  <a:gd name="T92" fmla="*/ 49 w 133"/>
                  <a:gd name="T93" fmla="*/ 89 h 101"/>
                  <a:gd name="T94" fmla="*/ 48 w 133"/>
                  <a:gd name="T9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 h="101">
                    <a:moveTo>
                      <a:pt x="0" y="101"/>
                    </a:moveTo>
                    <a:cubicBezTo>
                      <a:pt x="1" y="101"/>
                      <a:pt x="1" y="100"/>
                      <a:pt x="2" y="100"/>
                    </a:cubicBezTo>
                    <a:cubicBezTo>
                      <a:pt x="3" y="98"/>
                      <a:pt x="4" y="98"/>
                      <a:pt x="7" y="97"/>
                    </a:cubicBezTo>
                    <a:cubicBezTo>
                      <a:pt x="10" y="97"/>
                      <a:pt x="12" y="97"/>
                      <a:pt x="14" y="96"/>
                    </a:cubicBezTo>
                    <a:cubicBezTo>
                      <a:pt x="16" y="95"/>
                      <a:pt x="19" y="92"/>
                      <a:pt x="22" y="90"/>
                    </a:cubicBezTo>
                    <a:cubicBezTo>
                      <a:pt x="24" y="88"/>
                      <a:pt x="29" y="86"/>
                      <a:pt x="30" y="84"/>
                    </a:cubicBezTo>
                    <a:cubicBezTo>
                      <a:pt x="32" y="82"/>
                      <a:pt x="34" y="78"/>
                      <a:pt x="35" y="78"/>
                    </a:cubicBezTo>
                    <a:cubicBezTo>
                      <a:pt x="36" y="77"/>
                      <a:pt x="36" y="78"/>
                      <a:pt x="37" y="76"/>
                    </a:cubicBezTo>
                    <a:cubicBezTo>
                      <a:pt x="37" y="73"/>
                      <a:pt x="40" y="71"/>
                      <a:pt x="38" y="69"/>
                    </a:cubicBezTo>
                    <a:cubicBezTo>
                      <a:pt x="37" y="67"/>
                      <a:pt x="36" y="68"/>
                      <a:pt x="36" y="66"/>
                    </a:cubicBezTo>
                    <a:cubicBezTo>
                      <a:pt x="36" y="64"/>
                      <a:pt x="36" y="64"/>
                      <a:pt x="36" y="62"/>
                    </a:cubicBezTo>
                    <a:cubicBezTo>
                      <a:pt x="36" y="60"/>
                      <a:pt x="34" y="58"/>
                      <a:pt x="36" y="56"/>
                    </a:cubicBezTo>
                    <a:cubicBezTo>
                      <a:pt x="38" y="55"/>
                      <a:pt x="38" y="54"/>
                      <a:pt x="39" y="52"/>
                    </a:cubicBezTo>
                    <a:cubicBezTo>
                      <a:pt x="41" y="51"/>
                      <a:pt x="41" y="52"/>
                      <a:pt x="41" y="48"/>
                    </a:cubicBezTo>
                    <a:cubicBezTo>
                      <a:pt x="42" y="45"/>
                      <a:pt x="40" y="46"/>
                      <a:pt x="42" y="43"/>
                    </a:cubicBezTo>
                    <a:cubicBezTo>
                      <a:pt x="45" y="41"/>
                      <a:pt x="45" y="41"/>
                      <a:pt x="47" y="39"/>
                    </a:cubicBezTo>
                    <a:cubicBezTo>
                      <a:pt x="49" y="37"/>
                      <a:pt x="48" y="35"/>
                      <a:pt x="51" y="34"/>
                    </a:cubicBezTo>
                    <a:cubicBezTo>
                      <a:pt x="53" y="33"/>
                      <a:pt x="55" y="32"/>
                      <a:pt x="57" y="31"/>
                    </a:cubicBezTo>
                    <a:cubicBezTo>
                      <a:pt x="59" y="30"/>
                      <a:pt x="64" y="29"/>
                      <a:pt x="66" y="27"/>
                    </a:cubicBezTo>
                    <a:cubicBezTo>
                      <a:pt x="69" y="25"/>
                      <a:pt x="70" y="23"/>
                      <a:pt x="72" y="21"/>
                    </a:cubicBezTo>
                    <a:cubicBezTo>
                      <a:pt x="73" y="18"/>
                      <a:pt x="74" y="16"/>
                      <a:pt x="76" y="13"/>
                    </a:cubicBezTo>
                    <a:cubicBezTo>
                      <a:pt x="77" y="10"/>
                      <a:pt x="79" y="5"/>
                      <a:pt x="79" y="4"/>
                    </a:cubicBezTo>
                    <a:cubicBezTo>
                      <a:pt x="79" y="3"/>
                      <a:pt x="79" y="3"/>
                      <a:pt x="80" y="2"/>
                    </a:cubicBezTo>
                    <a:cubicBezTo>
                      <a:pt x="81" y="2"/>
                      <a:pt x="82" y="2"/>
                      <a:pt x="84" y="1"/>
                    </a:cubicBezTo>
                    <a:cubicBezTo>
                      <a:pt x="86" y="1"/>
                      <a:pt x="87" y="0"/>
                      <a:pt x="87" y="1"/>
                    </a:cubicBezTo>
                    <a:cubicBezTo>
                      <a:pt x="88" y="1"/>
                      <a:pt x="88" y="1"/>
                      <a:pt x="87" y="2"/>
                    </a:cubicBezTo>
                    <a:cubicBezTo>
                      <a:pt x="87" y="2"/>
                      <a:pt x="87" y="3"/>
                      <a:pt x="87" y="4"/>
                    </a:cubicBezTo>
                    <a:cubicBezTo>
                      <a:pt x="87" y="4"/>
                      <a:pt x="87" y="6"/>
                      <a:pt x="89" y="7"/>
                    </a:cubicBezTo>
                    <a:cubicBezTo>
                      <a:pt x="90" y="8"/>
                      <a:pt x="93" y="8"/>
                      <a:pt x="94" y="9"/>
                    </a:cubicBezTo>
                    <a:cubicBezTo>
                      <a:pt x="95" y="10"/>
                      <a:pt x="98" y="10"/>
                      <a:pt x="100" y="10"/>
                    </a:cubicBezTo>
                    <a:cubicBezTo>
                      <a:pt x="102" y="10"/>
                      <a:pt x="105" y="9"/>
                      <a:pt x="107" y="9"/>
                    </a:cubicBezTo>
                    <a:cubicBezTo>
                      <a:pt x="109" y="8"/>
                      <a:pt x="111" y="7"/>
                      <a:pt x="111" y="7"/>
                    </a:cubicBezTo>
                    <a:cubicBezTo>
                      <a:pt x="112" y="7"/>
                      <a:pt x="112" y="9"/>
                      <a:pt x="113" y="10"/>
                    </a:cubicBezTo>
                    <a:cubicBezTo>
                      <a:pt x="113" y="11"/>
                      <a:pt x="112" y="12"/>
                      <a:pt x="113" y="11"/>
                    </a:cubicBezTo>
                    <a:cubicBezTo>
                      <a:pt x="114" y="11"/>
                      <a:pt x="113" y="10"/>
                      <a:pt x="114" y="10"/>
                    </a:cubicBezTo>
                    <a:cubicBezTo>
                      <a:pt x="115" y="9"/>
                      <a:pt x="117" y="10"/>
                      <a:pt x="119" y="11"/>
                    </a:cubicBezTo>
                    <a:cubicBezTo>
                      <a:pt x="119" y="11"/>
                      <a:pt x="120" y="11"/>
                      <a:pt x="120" y="11"/>
                    </a:cubicBezTo>
                    <a:cubicBezTo>
                      <a:pt x="121" y="11"/>
                      <a:pt x="121" y="11"/>
                      <a:pt x="122" y="12"/>
                    </a:cubicBezTo>
                    <a:cubicBezTo>
                      <a:pt x="122" y="12"/>
                      <a:pt x="122" y="12"/>
                      <a:pt x="122" y="12"/>
                    </a:cubicBezTo>
                    <a:cubicBezTo>
                      <a:pt x="124" y="13"/>
                      <a:pt x="125" y="15"/>
                      <a:pt x="125" y="15"/>
                    </a:cubicBezTo>
                    <a:cubicBezTo>
                      <a:pt x="125" y="15"/>
                      <a:pt x="125" y="15"/>
                      <a:pt x="125" y="16"/>
                    </a:cubicBezTo>
                    <a:cubicBezTo>
                      <a:pt x="124" y="16"/>
                      <a:pt x="124" y="17"/>
                      <a:pt x="124" y="18"/>
                    </a:cubicBezTo>
                    <a:cubicBezTo>
                      <a:pt x="125" y="18"/>
                      <a:pt x="125" y="19"/>
                      <a:pt x="125" y="19"/>
                    </a:cubicBezTo>
                    <a:cubicBezTo>
                      <a:pt x="125" y="20"/>
                      <a:pt x="126" y="20"/>
                      <a:pt x="126" y="21"/>
                    </a:cubicBezTo>
                    <a:cubicBezTo>
                      <a:pt x="126" y="21"/>
                      <a:pt x="126" y="22"/>
                      <a:pt x="126" y="22"/>
                    </a:cubicBezTo>
                    <a:cubicBezTo>
                      <a:pt x="126" y="23"/>
                      <a:pt x="126" y="24"/>
                      <a:pt x="126" y="24"/>
                    </a:cubicBezTo>
                    <a:cubicBezTo>
                      <a:pt x="126" y="25"/>
                      <a:pt x="126" y="25"/>
                      <a:pt x="125" y="26"/>
                    </a:cubicBezTo>
                    <a:cubicBezTo>
                      <a:pt x="125" y="27"/>
                      <a:pt x="124" y="28"/>
                      <a:pt x="125" y="29"/>
                    </a:cubicBezTo>
                    <a:cubicBezTo>
                      <a:pt x="125" y="29"/>
                      <a:pt x="126" y="31"/>
                      <a:pt x="127" y="32"/>
                    </a:cubicBezTo>
                    <a:cubicBezTo>
                      <a:pt x="127" y="33"/>
                      <a:pt x="128" y="35"/>
                      <a:pt x="128" y="35"/>
                    </a:cubicBezTo>
                    <a:cubicBezTo>
                      <a:pt x="128" y="36"/>
                      <a:pt x="129" y="37"/>
                      <a:pt x="129" y="38"/>
                    </a:cubicBezTo>
                    <a:cubicBezTo>
                      <a:pt x="129" y="39"/>
                      <a:pt x="129" y="40"/>
                      <a:pt x="130" y="41"/>
                    </a:cubicBezTo>
                    <a:cubicBezTo>
                      <a:pt x="130" y="41"/>
                      <a:pt x="131" y="41"/>
                      <a:pt x="131" y="42"/>
                    </a:cubicBezTo>
                    <a:cubicBezTo>
                      <a:pt x="132" y="42"/>
                      <a:pt x="133" y="43"/>
                      <a:pt x="133" y="43"/>
                    </a:cubicBezTo>
                    <a:cubicBezTo>
                      <a:pt x="133" y="43"/>
                      <a:pt x="132" y="43"/>
                      <a:pt x="132" y="44"/>
                    </a:cubicBezTo>
                    <a:cubicBezTo>
                      <a:pt x="131" y="44"/>
                      <a:pt x="131" y="45"/>
                      <a:pt x="131" y="46"/>
                    </a:cubicBezTo>
                    <a:cubicBezTo>
                      <a:pt x="131" y="46"/>
                      <a:pt x="131" y="47"/>
                      <a:pt x="131" y="48"/>
                    </a:cubicBezTo>
                    <a:cubicBezTo>
                      <a:pt x="131" y="48"/>
                      <a:pt x="131" y="48"/>
                      <a:pt x="131" y="49"/>
                    </a:cubicBezTo>
                    <a:cubicBezTo>
                      <a:pt x="131" y="49"/>
                      <a:pt x="131" y="49"/>
                      <a:pt x="131" y="49"/>
                    </a:cubicBezTo>
                    <a:cubicBezTo>
                      <a:pt x="131" y="49"/>
                      <a:pt x="128" y="48"/>
                      <a:pt x="125" y="47"/>
                    </a:cubicBezTo>
                    <a:cubicBezTo>
                      <a:pt x="122" y="47"/>
                      <a:pt x="120" y="47"/>
                      <a:pt x="119" y="47"/>
                    </a:cubicBezTo>
                    <a:cubicBezTo>
                      <a:pt x="119" y="47"/>
                      <a:pt x="119" y="47"/>
                      <a:pt x="119" y="47"/>
                    </a:cubicBezTo>
                    <a:cubicBezTo>
                      <a:pt x="117" y="47"/>
                      <a:pt x="114" y="47"/>
                      <a:pt x="113" y="48"/>
                    </a:cubicBezTo>
                    <a:cubicBezTo>
                      <a:pt x="113" y="49"/>
                      <a:pt x="112" y="50"/>
                      <a:pt x="112" y="50"/>
                    </a:cubicBezTo>
                    <a:cubicBezTo>
                      <a:pt x="112" y="50"/>
                      <a:pt x="112" y="50"/>
                      <a:pt x="112" y="50"/>
                    </a:cubicBezTo>
                    <a:cubicBezTo>
                      <a:pt x="111" y="51"/>
                      <a:pt x="111" y="51"/>
                      <a:pt x="111" y="51"/>
                    </a:cubicBezTo>
                    <a:cubicBezTo>
                      <a:pt x="110" y="52"/>
                      <a:pt x="110" y="52"/>
                      <a:pt x="109" y="52"/>
                    </a:cubicBezTo>
                    <a:cubicBezTo>
                      <a:pt x="108" y="52"/>
                      <a:pt x="107" y="52"/>
                      <a:pt x="107" y="52"/>
                    </a:cubicBezTo>
                    <a:cubicBezTo>
                      <a:pt x="107" y="52"/>
                      <a:pt x="106" y="52"/>
                      <a:pt x="105" y="52"/>
                    </a:cubicBezTo>
                    <a:cubicBezTo>
                      <a:pt x="104" y="52"/>
                      <a:pt x="103" y="51"/>
                      <a:pt x="102" y="52"/>
                    </a:cubicBezTo>
                    <a:cubicBezTo>
                      <a:pt x="101" y="54"/>
                      <a:pt x="101" y="54"/>
                      <a:pt x="102" y="55"/>
                    </a:cubicBezTo>
                    <a:cubicBezTo>
                      <a:pt x="102" y="55"/>
                      <a:pt x="102" y="55"/>
                      <a:pt x="102" y="55"/>
                    </a:cubicBezTo>
                    <a:cubicBezTo>
                      <a:pt x="102" y="56"/>
                      <a:pt x="102" y="56"/>
                      <a:pt x="103" y="57"/>
                    </a:cubicBezTo>
                    <a:cubicBezTo>
                      <a:pt x="103" y="57"/>
                      <a:pt x="103" y="57"/>
                      <a:pt x="103" y="57"/>
                    </a:cubicBezTo>
                    <a:cubicBezTo>
                      <a:pt x="103" y="58"/>
                      <a:pt x="103" y="58"/>
                      <a:pt x="103" y="58"/>
                    </a:cubicBezTo>
                    <a:cubicBezTo>
                      <a:pt x="102" y="59"/>
                      <a:pt x="102" y="60"/>
                      <a:pt x="103" y="61"/>
                    </a:cubicBezTo>
                    <a:cubicBezTo>
                      <a:pt x="103" y="61"/>
                      <a:pt x="103" y="61"/>
                      <a:pt x="103" y="61"/>
                    </a:cubicBezTo>
                    <a:cubicBezTo>
                      <a:pt x="103" y="61"/>
                      <a:pt x="103" y="61"/>
                      <a:pt x="104" y="61"/>
                    </a:cubicBezTo>
                    <a:cubicBezTo>
                      <a:pt x="104" y="61"/>
                      <a:pt x="105" y="62"/>
                      <a:pt x="105" y="62"/>
                    </a:cubicBezTo>
                    <a:cubicBezTo>
                      <a:pt x="105" y="62"/>
                      <a:pt x="102" y="63"/>
                      <a:pt x="99" y="64"/>
                    </a:cubicBezTo>
                    <a:cubicBezTo>
                      <a:pt x="95" y="65"/>
                      <a:pt x="91" y="67"/>
                      <a:pt x="90" y="68"/>
                    </a:cubicBezTo>
                    <a:cubicBezTo>
                      <a:pt x="89" y="70"/>
                      <a:pt x="88" y="71"/>
                      <a:pt x="88" y="72"/>
                    </a:cubicBezTo>
                    <a:cubicBezTo>
                      <a:pt x="87" y="72"/>
                      <a:pt x="85" y="74"/>
                      <a:pt x="83" y="74"/>
                    </a:cubicBezTo>
                    <a:cubicBezTo>
                      <a:pt x="82" y="75"/>
                      <a:pt x="79" y="75"/>
                      <a:pt x="77" y="75"/>
                    </a:cubicBezTo>
                    <a:cubicBezTo>
                      <a:pt x="76" y="75"/>
                      <a:pt x="75" y="75"/>
                      <a:pt x="75" y="75"/>
                    </a:cubicBezTo>
                    <a:cubicBezTo>
                      <a:pt x="74" y="75"/>
                      <a:pt x="73" y="77"/>
                      <a:pt x="72" y="78"/>
                    </a:cubicBezTo>
                    <a:cubicBezTo>
                      <a:pt x="72" y="79"/>
                      <a:pt x="72" y="79"/>
                      <a:pt x="72" y="79"/>
                    </a:cubicBezTo>
                    <a:cubicBezTo>
                      <a:pt x="72" y="79"/>
                      <a:pt x="71" y="79"/>
                      <a:pt x="70" y="79"/>
                    </a:cubicBezTo>
                    <a:cubicBezTo>
                      <a:pt x="69" y="79"/>
                      <a:pt x="68" y="79"/>
                      <a:pt x="68" y="79"/>
                    </a:cubicBezTo>
                    <a:cubicBezTo>
                      <a:pt x="67" y="79"/>
                      <a:pt x="65" y="79"/>
                      <a:pt x="64" y="80"/>
                    </a:cubicBezTo>
                    <a:cubicBezTo>
                      <a:pt x="64" y="80"/>
                      <a:pt x="64" y="80"/>
                      <a:pt x="64" y="80"/>
                    </a:cubicBezTo>
                    <a:cubicBezTo>
                      <a:pt x="62" y="80"/>
                      <a:pt x="60" y="81"/>
                      <a:pt x="59" y="81"/>
                    </a:cubicBezTo>
                    <a:cubicBezTo>
                      <a:pt x="59" y="82"/>
                      <a:pt x="55" y="84"/>
                      <a:pt x="52" y="86"/>
                    </a:cubicBezTo>
                    <a:cubicBezTo>
                      <a:pt x="50" y="88"/>
                      <a:pt x="49" y="89"/>
                      <a:pt x="49" y="89"/>
                    </a:cubicBezTo>
                    <a:cubicBezTo>
                      <a:pt x="48" y="90"/>
                      <a:pt x="48" y="94"/>
                      <a:pt x="48" y="97"/>
                    </a:cubicBezTo>
                    <a:cubicBezTo>
                      <a:pt x="48" y="99"/>
                      <a:pt x="48" y="100"/>
                      <a:pt x="48" y="101"/>
                    </a:cubicBezTo>
                    <a:cubicBezTo>
                      <a:pt x="0" y="101"/>
                      <a:pt x="0" y="101"/>
                      <a:pt x="0" y="10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Freeform 9"/>
              <p:cNvSpPr>
                <a:spLocks/>
              </p:cNvSpPr>
              <p:nvPr/>
            </p:nvSpPr>
            <p:spPr bwMode="auto">
              <a:xfrm>
                <a:off x="4049712" y="3089275"/>
                <a:ext cx="523875" cy="496888"/>
              </a:xfrm>
              <a:custGeom>
                <a:avLst/>
                <a:gdLst>
                  <a:gd name="T0" fmla="*/ 80 w 227"/>
                  <a:gd name="T1" fmla="*/ 23 h 216"/>
                  <a:gd name="T2" fmla="*/ 91 w 227"/>
                  <a:gd name="T3" fmla="*/ 15 h 216"/>
                  <a:gd name="T4" fmla="*/ 112 w 227"/>
                  <a:gd name="T5" fmla="*/ 8 h 216"/>
                  <a:gd name="T6" fmla="*/ 134 w 227"/>
                  <a:gd name="T7" fmla="*/ 5 h 216"/>
                  <a:gd name="T8" fmla="*/ 156 w 227"/>
                  <a:gd name="T9" fmla="*/ 5 h 216"/>
                  <a:gd name="T10" fmla="*/ 173 w 227"/>
                  <a:gd name="T11" fmla="*/ 2 h 216"/>
                  <a:gd name="T12" fmla="*/ 183 w 227"/>
                  <a:gd name="T13" fmla="*/ 3 h 216"/>
                  <a:gd name="T14" fmla="*/ 187 w 227"/>
                  <a:gd name="T15" fmla="*/ 9 h 216"/>
                  <a:gd name="T16" fmla="*/ 187 w 227"/>
                  <a:gd name="T17" fmla="*/ 15 h 216"/>
                  <a:gd name="T18" fmla="*/ 188 w 227"/>
                  <a:gd name="T19" fmla="*/ 28 h 216"/>
                  <a:gd name="T20" fmla="*/ 184 w 227"/>
                  <a:gd name="T21" fmla="*/ 33 h 216"/>
                  <a:gd name="T22" fmla="*/ 178 w 227"/>
                  <a:gd name="T23" fmla="*/ 41 h 216"/>
                  <a:gd name="T24" fmla="*/ 184 w 227"/>
                  <a:gd name="T25" fmla="*/ 50 h 216"/>
                  <a:gd name="T26" fmla="*/ 188 w 227"/>
                  <a:gd name="T27" fmla="*/ 58 h 216"/>
                  <a:gd name="T28" fmla="*/ 201 w 227"/>
                  <a:gd name="T29" fmla="*/ 85 h 216"/>
                  <a:gd name="T30" fmla="*/ 198 w 227"/>
                  <a:gd name="T31" fmla="*/ 87 h 216"/>
                  <a:gd name="T32" fmla="*/ 204 w 227"/>
                  <a:gd name="T33" fmla="*/ 102 h 216"/>
                  <a:gd name="T34" fmla="*/ 204 w 227"/>
                  <a:gd name="T35" fmla="*/ 109 h 216"/>
                  <a:gd name="T36" fmla="*/ 205 w 227"/>
                  <a:gd name="T37" fmla="*/ 116 h 216"/>
                  <a:gd name="T38" fmla="*/ 204 w 227"/>
                  <a:gd name="T39" fmla="*/ 130 h 216"/>
                  <a:gd name="T40" fmla="*/ 200 w 227"/>
                  <a:gd name="T41" fmla="*/ 133 h 216"/>
                  <a:gd name="T42" fmla="*/ 205 w 227"/>
                  <a:gd name="T43" fmla="*/ 141 h 216"/>
                  <a:gd name="T44" fmla="*/ 207 w 227"/>
                  <a:gd name="T45" fmla="*/ 150 h 216"/>
                  <a:gd name="T46" fmla="*/ 211 w 227"/>
                  <a:gd name="T47" fmla="*/ 154 h 216"/>
                  <a:gd name="T48" fmla="*/ 214 w 227"/>
                  <a:gd name="T49" fmla="*/ 153 h 216"/>
                  <a:gd name="T50" fmla="*/ 224 w 227"/>
                  <a:gd name="T51" fmla="*/ 159 h 216"/>
                  <a:gd name="T52" fmla="*/ 193 w 227"/>
                  <a:gd name="T53" fmla="*/ 187 h 216"/>
                  <a:gd name="T54" fmla="*/ 174 w 227"/>
                  <a:gd name="T55" fmla="*/ 199 h 216"/>
                  <a:gd name="T56" fmla="*/ 160 w 227"/>
                  <a:gd name="T57" fmla="*/ 212 h 216"/>
                  <a:gd name="T58" fmla="*/ 142 w 227"/>
                  <a:gd name="T59" fmla="*/ 215 h 216"/>
                  <a:gd name="T60" fmla="*/ 138 w 227"/>
                  <a:gd name="T61" fmla="*/ 216 h 216"/>
                  <a:gd name="T62" fmla="*/ 131 w 227"/>
                  <a:gd name="T63" fmla="*/ 216 h 216"/>
                  <a:gd name="T64" fmla="*/ 132 w 227"/>
                  <a:gd name="T65" fmla="*/ 211 h 216"/>
                  <a:gd name="T66" fmla="*/ 120 w 227"/>
                  <a:gd name="T67" fmla="*/ 202 h 216"/>
                  <a:gd name="T68" fmla="*/ 115 w 227"/>
                  <a:gd name="T69" fmla="*/ 202 h 216"/>
                  <a:gd name="T70" fmla="*/ 111 w 227"/>
                  <a:gd name="T71" fmla="*/ 197 h 216"/>
                  <a:gd name="T72" fmla="*/ 108 w 227"/>
                  <a:gd name="T73" fmla="*/ 192 h 216"/>
                  <a:gd name="T74" fmla="*/ 1 w 227"/>
                  <a:gd name="T75" fmla="*/ 119 h 216"/>
                  <a:gd name="T76" fmla="*/ 4 w 227"/>
                  <a:gd name="T77" fmla="*/ 101 h 216"/>
                  <a:gd name="T78" fmla="*/ 15 w 227"/>
                  <a:gd name="T79" fmla="*/ 95 h 216"/>
                  <a:gd name="T80" fmla="*/ 23 w 227"/>
                  <a:gd name="T81" fmla="*/ 94 h 216"/>
                  <a:gd name="T82" fmla="*/ 28 w 227"/>
                  <a:gd name="T83" fmla="*/ 90 h 216"/>
                  <a:gd name="T84" fmla="*/ 40 w 227"/>
                  <a:gd name="T85" fmla="*/ 86 h 216"/>
                  <a:gd name="T86" fmla="*/ 51 w 227"/>
                  <a:gd name="T87" fmla="*/ 79 h 216"/>
                  <a:gd name="T88" fmla="*/ 54 w 227"/>
                  <a:gd name="T89" fmla="*/ 74 h 216"/>
                  <a:gd name="T90" fmla="*/ 55 w 227"/>
                  <a:gd name="T91" fmla="*/ 71 h 216"/>
                  <a:gd name="T92" fmla="*/ 54 w 227"/>
                  <a:gd name="T93" fmla="*/ 69 h 216"/>
                  <a:gd name="T94" fmla="*/ 58 w 227"/>
                  <a:gd name="T95" fmla="*/ 68 h 216"/>
                  <a:gd name="T96" fmla="*/ 64 w 227"/>
                  <a:gd name="T97" fmla="*/ 65 h 216"/>
                  <a:gd name="T98" fmla="*/ 70 w 227"/>
                  <a:gd name="T99" fmla="*/ 62 h 216"/>
                  <a:gd name="T100" fmla="*/ 83 w 227"/>
                  <a:gd name="T101" fmla="*/ 63 h 216"/>
                  <a:gd name="T102" fmla="*/ 83 w 227"/>
                  <a:gd name="T103" fmla="*/ 60 h 216"/>
                  <a:gd name="T104" fmla="*/ 83 w 227"/>
                  <a:gd name="T105" fmla="*/ 55 h 216"/>
                  <a:gd name="T106" fmla="*/ 80 w 227"/>
                  <a:gd name="T107" fmla="*/ 49 h 216"/>
                  <a:gd name="T108" fmla="*/ 77 w 227"/>
                  <a:gd name="T109" fmla="*/ 40 h 216"/>
                  <a:gd name="T110" fmla="*/ 78 w 227"/>
                  <a:gd name="T111" fmla="*/ 34 h 216"/>
                  <a:gd name="T112" fmla="*/ 77 w 227"/>
                  <a:gd name="T113" fmla="*/ 30 h 216"/>
                  <a:gd name="T114" fmla="*/ 73 w 227"/>
                  <a:gd name="T115" fmla="*/ 2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 h="216">
                    <a:moveTo>
                      <a:pt x="73" y="25"/>
                    </a:moveTo>
                    <a:cubicBezTo>
                      <a:pt x="74" y="24"/>
                      <a:pt x="75" y="24"/>
                      <a:pt x="76" y="24"/>
                    </a:cubicBezTo>
                    <a:cubicBezTo>
                      <a:pt x="77" y="23"/>
                      <a:pt x="78" y="23"/>
                      <a:pt x="80" y="23"/>
                    </a:cubicBezTo>
                    <a:cubicBezTo>
                      <a:pt x="81" y="22"/>
                      <a:pt x="81" y="23"/>
                      <a:pt x="82" y="21"/>
                    </a:cubicBezTo>
                    <a:cubicBezTo>
                      <a:pt x="83" y="20"/>
                      <a:pt x="82" y="19"/>
                      <a:pt x="84" y="18"/>
                    </a:cubicBezTo>
                    <a:cubicBezTo>
                      <a:pt x="86" y="17"/>
                      <a:pt x="89" y="15"/>
                      <a:pt x="91" y="15"/>
                    </a:cubicBezTo>
                    <a:cubicBezTo>
                      <a:pt x="92" y="15"/>
                      <a:pt x="94" y="17"/>
                      <a:pt x="95" y="17"/>
                    </a:cubicBezTo>
                    <a:cubicBezTo>
                      <a:pt x="96" y="16"/>
                      <a:pt x="96" y="13"/>
                      <a:pt x="100" y="11"/>
                    </a:cubicBezTo>
                    <a:cubicBezTo>
                      <a:pt x="103" y="9"/>
                      <a:pt x="110" y="8"/>
                      <a:pt x="112" y="8"/>
                    </a:cubicBezTo>
                    <a:cubicBezTo>
                      <a:pt x="114" y="7"/>
                      <a:pt x="115" y="7"/>
                      <a:pt x="118" y="7"/>
                    </a:cubicBezTo>
                    <a:cubicBezTo>
                      <a:pt x="122" y="7"/>
                      <a:pt x="122" y="7"/>
                      <a:pt x="125" y="6"/>
                    </a:cubicBezTo>
                    <a:cubicBezTo>
                      <a:pt x="127" y="5"/>
                      <a:pt x="131" y="6"/>
                      <a:pt x="134" y="5"/>
                    </a:cubicBezTo>
                    <a:cubicBezTo>
                      <a:pt x="137" y="4"/>
                      <a:pt x="141" y="2"/>
                      <a:pt x="142" y="2"/>
                    </a:cubicBezTo>
                    <a:cubicBezTo>
                      <a:pt x="144" y="2"/>
                      <a:pt x="148" y="3"/>
                      <a:pt x="149" y="3"/>
                    </a:cubicBezTo>
                    <a:cubicBezTo>
                      <a:pt x="150" y="4"/>
                      <a:pt x="154" y="6"/>
                      <a:pt x="156" y="5"/>
                    </a:cubicBezTo>
                    <a:cubicBezTo>
                      <a:pt x="158" y="5"/>
                      <a:pt x="164" y="3"/>
                      <a:pt x="165" y="2"/>
                    </a:cubicBezTo>
                    <a:cubicBezTo>
                      <a:pt x="166" y="1"/>
                      <a:pt x="165" y="0"/>
                      <a:pt x="167" y="0"/>
                    </a:cubicBezTo>
                    <a:cubicBezTo>
                      <a:pt x="169" y="0"/>
                      <a:pt x="172" y="2"/>
                      <a:pt x="173" y="2"/>
                    </a:cubicBezTo>
                    <a:cubicBezTo>
                      <a:pt x="174" y="3"/>
                      <a:pt x="175" y="0"/>
                      <a:pt x="177" y="0"/>
                    </a:cubicBezTo>
                    <a:cubicBezTo>
                      <a:pt x="179" y="0"/>
                      <a:pt x="182" y="0"/>
                      <a:pt x="182" y="1"/>
                    </a:cubicBezTo>
                    <a:cubicBezTo>
                      <a:pt x="182" y="2"/>
                      <a:pt x="181" y="3"/>
                      <a:pt x="183" y="3"/>
                    </a:cubicBezTo>
                    <a:cubicBezTo>
                      <a:pt x="184" y="3"/>
                      <a:pt x="187" y="2"/>
                      <a:pt x="189" y="2"/>
                    </a:cubicBezTo>
                    <a:cubicBezTo>
                      <a:pt x="187" y="4"/>
                      <a:pt x="186" y="6"/>
                      <a:pt x="186" y="7"/>
                    </a:cubicBezTo>
                    <a:cubicBezTo>
                      <a:pt x="186" y="8"/>
                      <a:pt x="187" y="8"/>
                      <a:pt x="187" y="9"/>
                    </a:cubicBezTo>
                    <a:cubicBezTo>
                      <a:pt x="188" y="9"/>
                      <a:pt x="188" y="10"/>
                      <a:pt x="188" y="10"/>
                    </a:cubicBezTo>
                    <a:cubicBezTo>
                      <a:pt x="188" y="11"/>
                      <a:pt x="188" y="12"/>
                      <a:pt x="188" y="13"/>
                    </a:cubicBezTo>
                    <a:cubicBezTo>
                      <a:pt x="188" y="14"/>
                      <a:pt x="187" y="15"/>
                      <a:pt x="187" y="15"/>
                    </a:cubicBezTo>
                    <a:cubicBezTo>
                      <a:pt x="187" y="15"/>
                      <a:pt x="188" y="16"/>
                      <a:pt x="188" y="16"/>
                    </a:cubicBezTo>
                    <a:cubicBezTo>
                      <a:pt x="188" y="18"/>
                      <a:pt x="190" y="23"/>
                      <a:pt x="190" y="23"/>
                    </a:cubicBezTo>
                    <a:cubicBezTo>
                      <a:pt x="190" y="23"/>
                      <a:pt x="189" y="26"/>
                      <a:pt x="188" y="28"/>
                    </a:cubicBezTo>
                    <a:cubicBezTo>
                      <a:pt x="187" y="30"/>
                      <a:pt x="187" y="31"/>
                      <a:pt x="186" y="31"/>
                    </a:cubicBezTo>
                    <a:cubicBezTo>
                      <a:pt x="186" y="31"/>
                      <a:pt x="186" y="31"/>
                      <a:pt x="186" y="31"/>
                    </a:cubicBezTo>
                    <a:cubicBezTo>
                      <a:pt x="186" y="32"/>
                      <a:pt x="185" y="32"/>
                      <a:pt x="184" y="33"/>
                    </a:cubicBezTo>
                    <a:cubicBezTo>
                      <a:pt x="182" y="34"/>
                      <a:pt x="179" y="36"/>
                      <a:pt x="179" y="37"/>
                    </a:cubicBezTo>
                    <a:cubicBezTo>
                      <a:pt x="179" y="37"/>
                      <a:pt x="178" y="38"/>
                      <a:pt x="178" y="39"/>
                    </a:cubicBezTo>
                    <a:cubicBezTo>
                      <a:pt x="178" y="40"/>
                      <a:pt x="178" y="41"/>
                      <a:pt x="178" y="41"/>
                    </a:cubicBezTo>
                    <a:cubicBezTo>
                      <a:pt x="179" y="42"/>
                      <a:pt x="180" y="44"/>
                      <a:pt x="181" y="46"/>
                    </a:cubicBezTo>
                    <a:cubicBezTo>
                      <a:pt x="181" y="46"/>
                      <a:pt x="181" y="46"/>
                      <a:pt x="181" y="46"/>
                    </a:cubicBezTo>
                    <a:cubicBezTo>
                      <a:pt x="181" y="47"/>
                      <a:pt x="182" y="48"/>
                      <a:pt x="184" y="50"/>
                    </a:cubicBezTo>
                    <a:cubicBezTo>
                      <a:pt x="185" y="51"/>
                      <a:pt x="187" y="53"/>
                      <a:pt x="187" y="53"/>
                    </a:cubicBezTo>
                    <a:cubicBezTo>
                      <a:pt x="187" y="53"/>
                      <a:pt x="187" y="54"/>
                      <a:pt x="187" y="54"/>
                    </a:cubicBezTo>
                    <a:cubicBezTo>
                      <a:pt x="187" y="55"/>
                      <a:pt x="187" y="57"/>
                      <a:pt x="188" y="58"/>
                    </a:cubicBezTo>
                    <a:cubicBezTo>
                      <a:pt x="189" y="59"/>
                      <a:pt x="192" y="60"/>
                      <a:pt x="194" y="62"/>
                    </a:cubicBezTo>
                    <a:cubicBezTo>
                      <a:pt x="195" y="62"/>
                      <a:pt x="196" y="63"/>
                      <a:pt x="196" y="63"/>
                    </a:cubicBezTo>
                    <a:cubicBezTo>
                      <a:pt x="196" y="64"/>
                      <a:pt x="200" y="81"/>
                      <a:pt x="201" y="85"/>
                    </a:cubicBezTo>
                    <a:cubicBezTo>
                      <a:pt x="200" y="85"/>
                      <a:pt x="200" y="85"/>
                      <a:pt x="200" y="85"/>
                    </a:cubicBezTo>
                    <a:cubicBezTo>
                      <a:pt x="200" y="85"/>
                      <a:pt x="200" y="85"/>
                      <a:pt x="199" y="85"/>
                    </a:cubicBezTo>
                    <a:cubicBezTo>
                      <a:pt x="199" y="86"/>
                      <a:pt x="198" y="86"/>
                      <a:pt x="198" y="87"/>
                    </a:cubicBezTo>
                    <a:cubicBezTo>
                      <a:pt x="198" y="87"/>
                      <a:pt x="200" y="89"/>
                      <a:pt x="201" y="91"/>
                    </a:cubicBezTo>
                    <a:cubicBezTo>
                      <a:pt x="202" y="93"/>
                      <a:pt x="203" y="94"/>
                      <a:pt x="203" y="95"/>
                    </a:cubicBezTo>
                    <a:cubicBezTo>
                      <a:pt x="204" y="96"/>
                      <a:pt x="204" y="100"/>
                      <a:pt x="204" y="102"/>
                    </a:cubicBezTo>
                    <a:cubicBezTo>
                      <a:pt x="204" y="103"/>
                      <a:pt x="204" y="103"/>
                      <a:pt x="204" y="104"/>
                    </a:cubicBezTo>
                    <a:cubicBezTo>
                      <a:pt x="204" y="104"/>
                      <a:pt x="204" y="105"/>
                      <a:pt x="204" y="107"/>
                    </a:cubicBezTo>
                    <a:cubicBezTo>
                      <a:pt x="204" y="108"/>
                      <a:pt x="204" y="109"/>
                      <a:pt x="204" y="109"/>
                    </a:cubicBezTo>
                    <a:cubicBezTo>
                      <a:pt x="204" y="110"/>
                      <a:pt x="204" y="111"/>
                      <a:pt x="205" y="112"/>
                    </a:cubicBezTo>
                    <a:cubicBezTo>
                      <a:pt x="205" y="113"/>
                      <a:pt x="205" y="114"/>
                      <a:pt x="205" y="114"/>
                    </a:cubicBezTo>
                    <a:cubicBezTo>
                      <a:pt x="205" y="114"/>
                      <a:pt x="205" y="115"/>
                      <a:pt x="205" y="116"/>
                    </a:cubicBezTo>
                    <a:cubicBezTo>
                      <a:pt x="204" y="117"/>
                      <a:pt x="203" y="118"/>
                      <a:pt x="203" y="119"/>
                    </a:cubicBezTo>
                    <a:cubicBezTo>
                      <a:pt x="203" y="120"/>
                      <a:pt x="204" y="123"/>
                      <a:pt x="204" y="125"/>
                    </a:cubicBezTo>
                    <a:cubicBezTo>
                      <a:pt x="204" y="127"/>
                      <a:pt x="204" y="129"/>
                      <a:pt x="204" y="130"/>
                    </a:cubicBezTo>
                    <a:cubicBezTo>
                      <a:pt x="204" y="130"/>
                      <a:pt x="204" y="130"/>
                      <a:pt x="203" y="130"/>
                    </a:cubicBezTo>
                    <a:cubicBezTo>
                      <a:pt x="202" y="130"/>
                      <a:pt x="202" y="130"/>
                      <a:pt x="201" y="131"/>
                    </a:cubicBezTo>
                    <a:cubicBezTo>
                      <a:pt x="201" y="131"/>
                      <a:pt x="201" y="132"/>
                      <a:pt x="200" y="133"/>
                    </a:cubicBezTo>
                    <a:cubicBezTo>
                      <a:pt x="200" y="133"/>
                      <a:pt x="200" y="134"/>
                      <a:pt x="200" y="134"/>
                    </a:cubicBezTo>
                    <a:cubicBezTo>
                      <a:pt x="200" y="135"/>
                      <a:pt x="203" y="139"/>
                      <a:pt x="204" y="140"/>
                    </a:cubicBezTo>
                    <a:cubicBezTo>
                      <a:pt x="205" y="141"/>
                      <a:pt x="205" y="141"/>
                      <a:pt x="205" y="141"/>
                    </a:cubicBezTo>
                    <a:cubicBezTo>
                      <a:pt x="205" y="141"/>
                      <a:pt x="205" y="141"/>
                      <a:pt x="205" y="141"/>
                    </a:cubicBezTo>
                    <a:cubicBezTo>
                      <a:pt x="205" y="142"/>
                      <a:pt x="205" y="143"/>
                      <a:pt x="206" y="145"/>
                    </a:cubicBezTo>
                    <a:cubicBezTo>
                      <a:pt x="206" y="147"/>
                      <a:pt x="206" y="150"/>
                      <a:pt x="207" y="150"/>
                    </a:cubicBezTo>
                    <a:cubicBezTo>
                      <a:pt x="207" y="150"/>
                      <a:pt x="208" y="152"/>
                      <a:pt x="210" y="153"/>
                    </a:cubicBezTo>
                    <a:cubicBezTo>
                      <a:pt x="210" y="153"/>
                      <a:pt x="210" y="153"/>
                      <a:pt x="210" y="153"/>
                    </a:cubicBezTo>
                    <a:cubicBezTo>
                      <a:pt x="210" y="153"/>
                      <a:pt x="211" y="154"/>
                      <a:pt x="211" y="154"/>
                    </a:cubicBezTo>
                    <a:cubicBezTo>
                      <a:pt x="212" y="154"/>
                      <a:pt x="213" y="154"/>
                      <a:pt x="213" y="153"/>
                    </a:cubicBezTo>
                    <a:cubicBezTo>
                      <a:pt x="214" y="153"/>
                      <a:pt x="214" y="153"/>
                      <a:pt x="214" y="153"/>
                    </a:cubicBezTo>
                    <a:cubicBezTo>
                      <a:pt x="214" y="153"/>
                      <a:pt x="214" y="153"/>
                      <a:pt x="214" y="153"/>
                    </a:cubicBezTo>
                    <a:cubicBezTo>
                      <a:pt x="214" y="153"/>
                      <a:pt x="217" y="154"/>
                      <a:pt x="219" y="154"/>
                    </a:cubicBezTo>
                    <a:cubicBezTo>
                      <a:pt x="220" y="155"/>
                      <a:pt x="222" y="156"/>
                      <a:pt x="222" y="156"/>
                    </a:cubicBezTo>
                    <a:cubicBezTo>
                      <a:pt x="222" y="156"/>
                      <a:pt x="223" y="157"/>
                      <a:pt x="224" y="159"/>
                    </a:cubicBezTo>
                    <a:cubicBezTo>
                      <a:pt x="225" y="161"/>
                      <a:pt x="227" y="163"/>
                      <a:pt x="227" y="164"/>
                    </a:cubicBezTo>
                    <a:cubicBezTo>
                      <a:pt x="225" y="166"/>
                      <a:pt x="211" y="177"/>
                      <a:pt x="206" y="179"/>
                    </a:cubicBezTo>
                    <a:cubicBezTo>
                      <a:pt x="203" y="181"/>
                      <a:pt x="198" y="184"/>
                      <a:pt x="193" y="187"/>
                    </a:cubicBezTo>
                    <a:cubicBezTo>
                      <a:pt x="189" y="189"/>
                      <a:pt x="186" y="191"/>
                      <a:pt x="184" y="192"/>
                    </a:cubicBezTo>
                    <a:cubicBezTo>
                      <a:pt x="184" y="192"/>
                      <a:pt x="184" y="192"/>
                      <a:pt x="184" y="192"/>
                    </a:cubicBezTo>
                    <a:cubicBezTo>
                      <a:pt x="180" y="194"/>
                      <a:pt x="177" y="197"/>
                      <a:pt x="174" y="199"/>
                    </a:cubicBezTo>
                    <a:cubicBezTo>
                      <a:pt x="173" y="200"/>
                      <a:pt x="172" y="201"/>
                      <a:pt x="171" y="202"/>
                    </a:cubicBezTo>
                    <a:cubicBezTo>
                      <a:pt x="169" y="203"/>
                      <a:pt x="165" y="207"/>
                      <a:pt x="163" y="209"/>
                    </a:cubicBezTo>
                    <a:cubicBezTo>
                      <a:pt x="161" y="211"/>
                      <a:pt x="160" y="212"/>
                      <a:pt x="160" y="212"/>
                    </a:cubicBezTo>
                    <a:cubicBezTo>
                      <a:pt x="159" y="213"/>
                      <a:pt x="153" y="214"/>
                      <a:pt x="148" y="214"/>
                    </a:cubicBezTo>
                    <a:cubicBezTo>
                      <a:pt x="146" y="215"/>
                      <a:pt x="143" y="215"/>
                      <a:pt x="142" y="215"/>
                    </a:cubicBezTo>
                    <a:cubicBezTo>
                      <a:pt x="142" y="215"/>
                      <a:pt x="142" y="215"/>
                      <a:pt x="142" y="215"/>
                    </a:cubicBezTo>
                    <a:cubicBezTo>
                      <a:pt x="140" y="215"/>
                      <a:pt x="139" y="216"/>
                      <a:pt x="138" y="216"/>
                    </a:cubicBezTo>
                    <a:cubicBezTo>
                      <a:pt x="138" y="216"/>
                      <a:pt x="138" y="216"/>
                      <a:pt x="138" y="216"/>
                    </a:cubicBezTo>
                    <a:cubicBezTo>
                      <a:pt x="138" y="216"/>
                      <a:pt x="138" y="216"/>
                      <a:pt x="138" y="216"/>
                    </a:cubicBezTo>
                    <a:cubicBezTo>
                      <a:pt x="138" y="216"/>
                      <a:pt x="138" y="216"/>
                      <a:pt x="138" y="216"/>
                    </a:cubicBezTo>
                    <a:cubicBezTo>
                      <a:pt x="137" y="216"/>
                      <a:pt x="136" y="216"/>
                      <a:pt x="134" y="216"/>
                    </a:cubicBezTo>
                    <a:cubicBezTo>
                      <a:pt x="133" y="216"/>
                      <a:pt x="131" y="216"/>
                      <a:pt x="131" y="216"/>
                    </a:cubicBezTo>
                    <a:cubicBezTo>
                      <a:pt x="131" y="216"/>
                      <a:pt x="131" y="215"/>
                      <a:pt x="132" y="214"/>
                    </a:cubicBezTo>
                    <a:cubicBezTo>
                      <a:pt x="132" y="214"/>
                      <a:pt x="132" y="213"/>
                      <a:pt x="132" y="213"/>
                    </a:cubicBezTo>
                    <a:cubicBezTo>
                      <a:pt x="132" y="213"/>
                      <a:pt x="132" y="212"/>
                      <a:pt x="132" y="211"/>
                    </a:cubicBezTo>
                    <a:cubicBezTo>
                      <a:pt x="132" y="210"/>
                      <a:pt x="132" y="209"/>
                      <a:pt x="132" y="208"/>
                    </a:cubicBezTo>
                    <a:cubicBezTo>
                      <a:pt x="132" y="208"/>
                      <a:pt x="129" y="206"/>
                      <a:pt x="127" y="204"/>
                    </a:cubicBezTo>
                    <a:cubicBezTo>
                      <a:pt x="124" y="203"/>
                      <a:pt x="121" y="202"/>
                      <a:pt x="120" y="202"/>
                    </a:cubicBezTo>
                    <a:cubicBezTo>
                      <a:pt x="118" y="201"/>
                      <a:pt x="117" y="202"/>
                      <a:pt x="116" y="202"/>
                    </a:cubicBezTo>
                    <a:cubicBezTo>
                      <a:pt x="116" y="202"/>
                      <a:pt x="116" y="202"/>
                      <a:pt x="116" y="202"/>
                    </a:cubicBezTo>
                    <a:cubicBezTo>
                      <a:pt x="116" y="202"/>
                      <a:pt x="116" y="202"/>
                      <a:pt x="115" y="202"/>
                    </a:cubicBezTo>
                    <a:cubicBezTo>
                      <a:pt x="115" y="202"/>
                      <a:pt x="115" y="201"/>
                      <a:pt x="114" y="201"/>
                    </a:cubicBezTo>
                    <a:cubicBezTo>
                      <a:pt x="114" y="200"/>
                      <a:pt x="113" y="200"/>
                      <a:pt x="113" y="199"/>
                    </a:cubicBezTo>
                    <a:cubicBezTo>
                      <a:pt x="113" y="198"/>
                      <a:pt x="112" y="198"/>
                      <a:pt x="111" y="197"/>
                    </a:cubicBezTo>
                    <a:cubicBezTo>
                      <a:pt x="110" y="197"/>
                      <a:pt x="109" y="197"/>
                      <a:pt x="109" y="197"/>
                    </a:cubicBezTo>
                    <a:cubicBezTo>
                      <a:pt x="109" y="196"/>
                      <a:pt x="109" y="196"/>
                      <a:pt x="109" y="195"/>
                    </a:cubicBezTo>
                    <a:cubicBezTo>
                      <a:pt x="109" y="194"/>
                      <a:pt x="109" y="193"/>
                      <a:pt x="108" y="192"/>
                    </a:cubicBezTo>
                    <a:cubicBezTo>
                      <a:pt x="107" y="190"/>
                      <a:pt x="70" y="165"/>
                      <a:pt x="40" y="145"/>
                    </a:cubicBezTo>
                    <a:cubicBezTo>
                      <a:pt x="19" y="132"/>
                      <a:pt x="2" y="120"/>
                      <a:pt x="1" y="119"/>
                    </a:cubicBezTo>
                    <a:cubicBezTo>
                      <a:pt x="1" y="119"/>
                      <a:pt x="1" y="119"/>
                      <a:pt x="1" y="119"/>
                    </a:cubicBezTo>
                    <a:cubicBezTo>
                      <a:pt x="0" y="119"/>
                      <a:pt x="0" y="115"/>
                      <a:pt x="0" y="111"/>
                    </a:cubicBezTo>
                    <a:cubicBezTo>
                      <a:pt x="0" y="108"/>
                      <a:pt x="0" y="104"/>
                      <a:pt x="1" y="104"/>
                    </a:cubicBezTo>
                    <a:cubicBezTo>
                      <a:pt x="1" y="103"/>
                      <a:pt x="2" y="102"/>
                      <a:pt x="4" y="101"/>
                    </a:cubicBezTo>
                    <a:cubicBezTo>
                      <a:pt x="6" y="99"/>
                      <a:pt x="10" y="97"/>
                      <a:pt x="11" y="96"/>
                    </a:cubicBezTo>
                    <a:cubicBezTo>
                      <a:pt x="12" y="96"/>
                      <a:pt x="13" y="95"/>
                      <a:pt x="15" y="95"/>
                    </a:cubicBezTo>
                    <a:cubicBezTo>
                      <a:pt x="15" y="95"/>
                      <a:pt x="15" y="95"/>
                      <a:pt x="15" y="95"/>
                    </a:cubicBezTo>
                    <a:cubicBezTo>
                      <a:pt x="17" y="94"/>
                      <a:pt x="18" y="94"/>
                      <a:pt x="19" y="94"/>
                    </a:cubicBezTo>
                    <a:cubicBezTo>
                      <a:pt x="19" y="94"/>
                      <a:pt x="20" y="94"/>
                      <a:pt x="21" y="94"/>
                    </a:cubicBezTo>
                    <a:cubicBezTo>
                      <a:pt x="22" y="94"/>
                      <a:pt x="23" y="94"/>
                      <a:pt x="23" y="94"/>
                    </a:cubicBezTo>
                    <a:cubicBezTo>
                      <a:pt x="24" y="94"/>
                      <a:pt x="24" y="93"/>
                      <a:pt x="24" y="93"/>
                    </a:cubicBezTo>
                    <a:cubicBezTo>
                      <a:pt x="25" y="92"/>
                      <a:pt x="25" y="90"/>
                      <a:pt x="26" y="90"/>
                    </a:cubicBezTo>
                    <a:cubicBezTo>
                      <a:pt x="26" y="90"/>
                      <a:pt x="27" y="90"/>
                      <a:pt x="28" y="90"/>
                    </a:cubicBezTo>
                    <a:cubicBezTo>
                      <a:pt x="30" y="90"/>
                      <a:pt x="33" y="90"/>
                      <a:pt x="35" y="89"/>
                    </a:cubicBezTo>
                    <a:cubicBezTo>
                      <a:pt x="36" y="89"/>
                      <a:pt x="40" y="86"/>
                      <a:pt x="40" y="86"/>
                    </a:cubicBezTo>
                    <a:cubicBezTo>
                      <a:pt x="40" y="86"/>
                      <a:pt x="40" y="86"/>
                      <a:pt x="40" y="86"/>
                    </a:cubicBezTo>
                    <a:cubicBezTo>
                      <a:pt x="40" y="86"/>
                      <a:pt x="40" y="86"/>
                      <a:pt x="40" y="86"/>
                    </a:cubicBezTo>
                    <a:cubicBezTo>
                      <a:pt x="40" y="86"/>
                      <a:pt x="41" y="85"/>
                      <a:pt x="42" y="83"/>
                    </a:cubicBezTo>
                    <a:cubicBezTo>
                      <a:pt x="42" y="82"/>
                      <a:pt x="47" y="80"/>
                      <a:pt x="51" y="79"/>
                    </a:cubicBezTo>
                    <a:cubicBezTo>
                      <a:pt x="54" y="78"/>
                      <a:pt x="57" y="77"/>
                      <a:pt x="57" y="76"/>
                    </a:cubicBezTo>
                    <a:cubicBezTo>
                      <a:pt x="57" y="75"/>
                      <a:pt x="56" y="75"/>
                      <a:pt x="55" y="74"/>
                    </a:cubicBezTo>
                    <a:cubicBezTo>
                      <a:pt x="55" y="74"/>
                      <a:pt x="54" y="74"/>
                      <a:pt x="54" y="74"/>
                    </a:cubicBezTo>
                    <a:cubicBezTo>
                      <a:pt x="54" y="74"/>
                      <a:pt x="54" y="74"/>
                      <a:pt x="54" y="74"/>
                    </a:cubicBezTo>
                    <a:cubicBezTo>
                      <a:pt x="54" y="74"/>
                      <a:pt x="54" y="73"/>
                      <a:pt x="55" y="73"/>
                    </a:cubicBezTo>
                    <a:cubicBezTo>
                      <a:pt x="55" y="72"/>
                      <a:pt x="55" y="72"/>
                      <a:pt x="55" y="71"/>
                    </a:cubicBezTo>
                    <a:cubicBezTo>
                      <a:pt x="55" y="71"/>
                      <a:pt x="55" y="71"/>
                      <a:pt x="54" y="70"/>
                    </a:cubicBezTo>
                    <a:cubicBezTo>
                      <a:pt x="54" y="70"/>
                      <a:pt x="54" y="70"/>
                      <a:pt x="54" y="69"/>
                    </a:cubicBezTo>
                    <a:cubicBezTo>
                      <a:pt x="54" y="69"/>
                      <a:pt x="54" y="69"/>
                      <a:pt x="54" y="69"/>
                    </a:cubicBezTo>
                    <a:cubicBezTo>
                      <a:pt x="53" y="68"/>
                      <a:pt x="53" y="68"/>
                      <a:pt x="54" y="67"/>
                    </a:cubicBezTo>
                    <a:cubicBezTo>
                      <a:pt x="54" y="66"/>
                      <a:pt x="55" y="67"/>
                      <a:pt x="56" y="67"/>
                    </a:cubicBezTo>
                    <a:cubicBezTo>
                      <a:pt x="57" y="67"/>
                      <a:pt x="57" y="68"/>
                      <a:pt x="58" y="68"/>
                    </a:cubicBezTo>
                    <a:cubicBezTo>
                      <a:pt x="59" y="67"/>
                      <a:pt x="59" y="67"/>
                      <a:pt x="60" y="67"/>
                    </a:cubicBezTo>
                    <a:cubicBezTo>
                      <a:pt x="61" y="67"/>
                      <a:pt x="62" y="67"/>
                      <a:pt x="62" y="66"/>
                    </a:cubicBezTo>
                    <a:cubicBezTo>
                      <a:pt x="63" y="66"/>
                      <a:pt x="63" y="66"/>
                      <a:pt x="64" y="65"/>
                    </a:cubicBezTo>
                    <a:cubicBezTo>
                      <a:pt x="64" y="65"/>
                      <a:pt x="64" y="65"/>
                      <a:pt x="64" y="65"/>
                    </a:cubicBezTo>
                    <a:cubicBezTo>
                      <a:pt x="64" y="64"/>
                      <a:pt x="65" y="63"/>
                      <a:pt x="65" y="63"/>
                    </a:cubicBezTo>
                    <a:cubicBezTo>
                      <a:pt x="65" y="62"/>
                      <a:pt x="68" y="62"/>
                      <a:pt x="70" y="62"/>
                    </a:cubicBezTo>
                    <a:cubicBezTo>
                      <a:pt x="70" y="62"/>
                      <a:pt x="70" y="62"/>
                      <a:pt x="71" y="62"/>
                    </a:cubicBezTo>
                    <a:cubicBezTo>
                      <a:pt x="71" y="62"/>
                      <a:pt x="73" y="62"/>
                      <a:pt x="76" y="62"/>
                    </a:cubicBezTo>
                    <a:cubicBezTo>
                      <a:pt x="79" y="63"/>
                      <a:pt x="82" y="64"/>
                      <a:pt x="83" y="63"/>
                    </a:cubicBezTo>
                    <a:cubicBezTo>
                      <a:pt x="83" y="63"/>
                      <a:pt x="83" y="63"/>
                      <a:pt x="83" y="63"/>
                    </a:cubicBezTo>
                    <a:cubicBezTo>
                      <a:pt x="83" y="63"/>
                      <a:pt x="83" y="62"/>
                      <a:pt x="83" y="61"/>
                    </a:cubicBezTo>
                    <a:cubicBezTo>
                      <a:pt x="83" y="61"/>
                      <a:pt x="83" y="60"/>
                      <a:pt x="83" y="60"/>
                    </a:cubicBezTo>
                    <a:cubicBezTo>
                      <a:pt x="83" y="60"/>
                      <a:pt x="83" y="59"/>
                      <a:pt x="84" y="59"/>
                    </a:cubicBezTo>
                    <a:cubicBezTo>
                      <a:pt x="84" y="58"/>
                      <a:pt x="85" y="57"/>
                      <a:pt x="85" y="57"/>
                    </a:cubicBezTo>
                    <a:cubicBezTo>
                      <a:pt x="85" y="56"/>
                      <a:pt x="84" y="55"/>
                      <a:pt x="83" y="55"/>
                    </a:cubicBezTo>
                    <a:cubicBezTo>
                      <a:pt x="82" y="54"/>
                      <a:pt x="82" y="54"/>
                      <a:pt x="81" y="54"/>
                    </a:cubicBezTo>
                    <a:cubicBezTo>
                      <a:pt x="81" y="54"/>
                      <a:pt x="81" y="53"/>
                      <a:pt x="81" y="52"/>
                    </a:cubicBezTo>
                    <a:cubicBezTo>
                      <a:pt x="81" y="51"/>
                      <a:pt x="80" y="50"/>
                      <a:pt x="80" y="49"/>
                    </a:cubicBezTo>
                    <a:cubicBezTo>
                      <a:pt x="80" y="48"/>
                      <a:pt x="79" y="47"/>
                      <a:pt x="78" y="46"/>
                    </a:cubicBezTo>
                    <a:cubicBezTo>
                      <a:pt x="78" y="44"/>
                      <a:pt x="77" y="43"/>
                      <a:pt x="77" y="42"/>
                    </a:cubicBezTo>
                    <a:cubicBezTo>
                      <a:pt x="77" y="42"/>
                      <a:pt x="77" y="41"/>
                      <a:pt x="77" y="40"/>
                    </a:cubicBezTo>
                    <a:cubicBezTo>
                      <a:pt x="78" y="39"/>
                      <a:pt x="78" y="39"/>
                      <a:pt x="78" y="38"/>
                    </a:cubicBezTo>
                    <a:cubicBezTo>
                      <a:pt x="78" y="38"/>
                      <a:pt x="78" y="37"/>
                      <a:pt x="78" y="36"/>
                    </a:cubicBezTo>
                    <a:cubicBezTo>
                      <a:pt x="78" y="36"/>
                      <a:pt x="78" y="35"/>
                      <a:pt x="78" y="34"/>
                    </a:cubicBezTo>
                    <a:cubicBezTo>
                      <a:pt x="78" y="34"/>
                      <a:pt x="77" y="33"/>
                      <a:pt x="77" y="33"/>
                    </a:cubicBezTo>
                    <a:cubicBezTo>
                      <a:pt x="77" y="32"/>
                      <a:pt x="76" y="32"/>
                      <a:pt x="76" y="31"/>
                    </a:cubicBezTo>
                    <a:cubicBezTo>
                      <a:pt x="76" y="31"/>
                      <a:pt x="76" y="31"/>
                      <a:pt x="77" y="30"/>
                    </a:cubicBezTo>
                    <a:cubicBezTo>
                      <a:pt x="77" y="30"/>
                      <a:pt x="77" y="30"/>
                      <a:pt x="77" y="29"/>
                    </a:cubicBezTo>
                    <a:cubicBezTo>
                      <a:pt x="78" y="28"/>
                      <a:pt x="76" y="27"/>
                      <a:pt x="73" y="25"/>
                    </a:cubicBezTo>
                    <a:cubicBezTo>
                      <a:pt x="73" y="25"/>
                      <a:pt x="73" y="25"/>
                      <a:pt x="73" y="25"/>
                    </a:cubicBezTo>
                    <a:cubicBezTo>
                      <a:pt x="73" y="25"/>
                      <a:pt x="73" y="25"/>
                      <a:pt x="73" y="2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Freeform 10"/>
              <p:cNvSpPr>
                <a:spLocks/>
              </p:cNvSpPr>
              <p:nvPr/>
            </p:nvSpPr>
            <p:spPr bwMode="auto">
              <a:xfrm>
                <a:off x="4462462" y="3079750"/>
                <a:ext cx="101600" cy="203200"/>
              </a:xfrm>
              <a:custGeom>
                <a:avLst/>
                <a:gdLst>
                  <a:gd name="T0" fmla="*/ 15 w 44"/>
                  <a:gd name="T1" fmla="*/ 5 h 88"/>
                  <a:gd name="T2" fmla="*/ 24 w 44"/>
                  <a:gd name="T3" fmla="*/ 1 h 88"/>
                  <a:gd name="T4" fmla="*/ 28 w 44"/>
                  <a:gd name="T5" fmla="*/ 2 h 88"/>
                  <a:gd name="T6" fmla="*/ 31 w 44"/>
                  <a:gd name="T7" fmla="*/ 7 h 88"/>
                  <a:gd name="T8" fmla="*/ 35 w 44"/>
                  <a:gd name="T9" fmla="*/ 7 h 88"/>
                  <a:gd name="T10" fmla="*/ 39 w 44"/>
                  <a:gd name="T11" fmla="*/ 7 h 88"/>
                  <a:gd name="T12" fmla="*/ 33 w 44"/>
                  <a:gd name="T13" fmla="*/ 13 h 88"/>
                  <a:gd name="T14" fmla="*/ 34 w 44"/>
                  <a:gd name="T15" fmla="*/ 20 h 88"/>
                  <a:gd name="T16" fmla="*/ 39 w 44"/>
                  <a:gd name="T17" fmla="*/ 27 h 88"/>
                  <a:gd name="T18" fmla="*/ 27 w 44"/>
                  <a:gd name="T19" fmla="*/ 40 h 88"/>
                  <a:gd name="T20" fmla="*/ 33 w 44"/>
                  <a:gd name="T21" fmla="*/ 47 h 88"/>
                  <a:gd name="T22" fmla="*/ 35 w 44"/>
                  <a:gd name="T23" fmla="*/ 49 h 88"/>
                  <a:gd name="T24" fmla="*/ 41 w 44"/>
                  <a:gd name="T25" fmla="*/ 53 h 88"/>
                  <a:gd name="T26" fmla="*/ 44 w 44"/>
                  <a:gd name="T27" fmla="*/ 57 h 88"/>
                  <a:gd name="T28" fmla="*/ 42 w 44"/>
                  <a:gd name="T29" fmla="*/ 63 h 88"/>
                  <a:gd name="T30" fmla="*/ 39 w 44"/>
                  <a:gd name="T31" fmla="*/ 65 h 88"/>
                  <a:gd name="T32" fmla="*/ 33 w 44"/>
                  <a:gd name="T33" fmla="*/ 70 h 88"/>
                  <a:gd name="T34" fmla="*/ 30 w 44"/>
                  <a:gd name="T35" fmla="*/ 78 h 88"/>
                  <a:gd name="T36" fmla="*/ 28 w 44"/>
                  <a:gd name="T37" fmla="*/ 84 h 88"/>
                  <a:gd name="T38" fmla="*/ 23 w 44"/>
                  <a:gd name="T39" fmla="*/ 88 h 88"/>
                  <a:gd name="T40" fmla="*/ 18 w 44"/>
                  <a:gd name="T41" fmla="*/ 67 h 88"/>
                  <a:gd name="T42" fmla="*/ 10 w 44"/>
                  <a:gd name="T43" fmla="*/ 61 h 88"/>
                  <a:gd name="T44" fmla="*/ 9 w 44"/>
                  <a:gd name="T45" fmla="*/ 57 h 88"/>
                  <a:gd name="T46" fmla="*/ 3 w 44"/>
                  <a:gd name="T47" fmla="*/ 50 h 88"/>
                  <a:gd name="T48" fmla="*/ 0 w 44"/>
                  <a:gd name="T49" fmla="*/ 45 h 88"/>
                  <a:gd name="T50" fmla="*/ 1 w 44"/>
                  <a:gd name="T51" fmla="*/ 41 h 88"/>
                  <a:gd name="T52" fmla="*/ 8 w 44"/>
                  <a:gd name="T53" fmla="*/ 36 h 88"/>
                  <a:gd name="T54" fmla="*/ 10 w 44"/>
                  <a:gd name="T55" fmla="*/ 33 h 88"/>
                  <a:gd name="T56" fmla="*/ 10 w 44"/>
                  <a:gd name="T57" fmla="*/ 20 h 88"/>
                  <a:gd name="T58" fmla="*/ 10 w 44"/>
                  <a:gd name="T59" fmla="*/ 17 h 88"/>
                  <a:gd name="T60" fmla="*/ 9 w 44"/>
                  <a:gd name="T61" fmla="*/ 12 h 88"/>
                  <a:gd name="T62" fmla="*/ 11 w 44"/>
                  <a:gd name="T63"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88">
                    <a:moveTo>
                      <a:pt x="11" y="6"/>
                    </a:moveTo>
                    <a:cubicBezTo>
                      <a:pt x="14" y="6"/>
                      <a:pt x="14" y="6"/>
                      <a:pt x="15" y="5"/>
                    </a:cubicBezTo>
                    <a:cubicBezTo>
                      <a:pt x="16" y="4"/>
                      <a:pt x="16" y="3"/>
                      <a:pt x="19" y="2"/>
                    </a:cubicBezTo>
                    <a:cubicBezTo>
                      <a:pt x="22" y="2"/>
                      <a:pt x="23" y="0"/>
                      <a:pt x="24" y="1"/>
                    </a:cubicBezTo>
                    <a:cubicBezTo>
                      <a:pt x="25" y="2"/>
                      <a:pt x="24" y="4"/>
                      <a:pt x="25" y="3"/>
                    </a:cubicBezTo>
                    <a:cubicBezTo>
                      <a:pt x="27" y="2"/>
                      <a:pt x="27" y="1"/>
                      <a:pt x="28" y="2"/>
                    </a:cubicBezTo>
                    <a:cubicBezTo>
                      <a:pt x="30" y="3"/>
                      <a:pt x="30" y="4"/>
                      <a:pt x="30" y="5"/>
                    </a:cubicBezTo>
                    <a:cubicBezTo>
                      <a:pt x="31" y="6"/>
                      <a:pt x="31" y="6"/>
                      <a:pt x="31" y="7"/>
                    </a:cubicBezTo>
                    <a:cubicBezTo>
                      <a:pt x="31" y="7"/>
                      <a:pt x="29" y="8"/>
                      <a:pt x="30" y="8"/>
                    </a:cubicBezTo>
                    <a:cubicBezTo>
                      <a:pt x="32" y="9"/>
                      <a:pt x="32" y="9"/>
                      <a:pt x="35" y="7"/>
                    </a:cubicBezTo>
                    <a:cubicBezTo>
                      <a:pt x="37" y="5"/>
                      <a:pt x="38" y="4"/>
                      <a:pt x="39" y="4"/>
                    </a:cubicBezTo>
                    <a:cubicBezTo>
                      <a:pt x="40" y="4"/>
                      <a:pt x="40" y="6"/>
                      <a:pt x="39" y="7"/>
                    </a:cubicBezTo>
                    <a:cubicBezTo>
                      <a:pt x="39" y="8"/>
                      <a:pt x="38" y="11"/>
                      <a:pt x="36" y="11"/>
                    </a:cubicBezTo>
                    <a:cubicBezTo>
                      <a:pt x="35" y="12"/>
                      <a:pt x="34" y="11"/>
                      <a:pt x="33" y="13"/>
                    </a:cubicBezTo>
                    <a:cubicBezTo>
                      <a:pt x="33" y="14"/>
                      <a:pt x="32" y="15"/>
                      <a:pt x="32" y="16"/>
                    </a:cubicBezTo>
                    <a:cubicBezTo>
                      <a:pt x="32" y="17"/>
                      <a:pt x="32" y="19"/>
                      <a:pt x="34" y="20"/>
                    </a:cubicBezTo>
                    <a:cubicBezTo>
                      <a:pt x="36" y="22"/>
                      <a:pt x="38" y="21"/>
                      <a:pt x="39" y="23"/>
                    </a:cubicBezTo>
                    <a:cubicBezTo>
                      <a:pt x="40" y="24"/>
                      <a:pt x="39" y="26"/>
                      <a:pt x="39" y="27"/>
                    </a:cubicBezTo>
                    <a:cubicBezTo>
                      <a:pt x="39" y="28"/>
                      <a:pt x="36" y="33"/>
                      <a:pt x="35" y="34"/>
                    </a:cubicBezTo>
                    <a:cubicBezTo>
                      <a:pt x="34" y="35"/>
                      <a:pt x="27" y="39"/>
                      <a:pt x="27" y="40"/>
                    </a:cubicBezTo>
                    <a:cubicBezTo>
                      <a:pt x="27" y="41"/>
                      <a:pt x="28" y="44"/>
                      <a:pt x="30" y="45"/>
                    </a:cubicBezTo>
                    <a:cubicBezTo>
                      <a:pt x="31" y="46"/>
                      <a:pt x="32" y="48"/>
                      <a:pt x="33" y="47"/>
                    </a:cubicBezTo>
                    <a:cubicBezTo>
                      <a:pt x="34" y="47"/>
                      <a:pt x="35" y="45"/>
                      <a:pt x="35" y="46"/>
                    </a:cubicBezTo>
                    <a:cubicBezTo>
                      <a:pt x="35" y="48"/>
                      <a:pt x="33" y="50"/>
                      <a:pt x="35" y="49"/>
                    </a:cubicBezTo>
                    <a:cubicBezTo>
                      <a:pt x="36" y="49"/>
                      <a:pt x="38" y="46"/>
                      <a:pt x="39" y="47"/>
                    </a:cubicBezTo>
                    <a:cubicBezTo>
                      <a:pt x="39" y="49"/>
                      <a:pt x="38" y="52"/>
                      <a:pt x="41" y="53"/>
                    </a:cubicBezTo>
                    <a:cubicBezTo>
                      <a:pt x="43" y="54"/>
                      <a:pt x="42" y="53"/>
                      <a:pt x="44" y="53"/>
                    </a:cubicBezTo>
                    <a:cubicBezTo>
                      <a:pt x="44" y="54"/>
                      <a:pt x="44" y="56"/>
                      <a:pt x="44" y="57"/>
                    </a:cubicBezTo>
                    <a:cubicBezTo>
                      <a:pt x="44" y="59"/>
                      <a:pt x="44" y="61"/>
                      <a:pt x="44" y="62"/>
                    </a:cubicBezTo>
                    <a:cubicBezTo>
                      <a:pt x="43" y="62"/>
                      <a:pt x="43" y="63"/>
                      <a:pt x="42" y="63"/>
                    </a:cubicBezTo>
                    <a:cubicBezTo>
                      <a:pt x="41" y="63"/>
                      <a:pt x="40" y="63"/>
                      <a:pt x="40" y="64"/>
                    </a:cubicBezTo>
                    <a:cubicBezTo>
                      <a:pt x="39" y="64"/>
                      <a:pt x="39" y="65"/>
                      <a:pt x="39" y="65"/>
                    </a:cubicBezTo>
                    <a:cubicBezTo>
                      <a:pt x="38" y="66"/>
                      <a:pt x="37" y="67"/>
                      <a:pt x="36" y="68"/>
                    </a:cubicBezTo>
                    <a:cubicBezTo>
                      <a:pt x="35" y="69"/>
                      <a:pt x="34" y="69"/>
                      <a:pt x="33" y="70"/>
                    </a:cubicBezTo>
                    <a:cubicBezTo>
                      <a:pt x="32" y="70"/>
                      <a:pt x="31" y="71"/>
                      <a:pt x="30" y="71"/>
                    </a:cubicBezTo>
                    <a:cubicBezTo>
                      <a:pt x="30" y="72"/>
                      <a:pt x="30" y="75"/>
                      <a:pt x="30" y="78"/>
                    </a:cubicBezTo>
                    <a:cubicBezTo>
                      <a:pt x="30" y="80"/>
                      <a:pt x="30" y="82"/>
                      <a:pt x="30" y="82"/>
                    </a:cubicBezTo>
                    <a:cubicBezTo>
                      <a:pt x="29" y="83"/>
                      <a:pt x="29" y="83"/>
                      <a:pt x="28" y="84"/>
                    </a:cubicBezTo>
                    <a:cubicBezTo>
                      <a:pt x="27" y="85"/>
                      <a:pt x="26" y="86"/>
                      <a:pt x="26" y="87"/>
                    </a:cubicBezTo>
                    <a:cubicBezTo>
                      <a:pt x="25" y="87"/>
                      <a:pt x="24" y="88"/>
                      <a:pt x="23" y="88"/>
                    </a:cubicBezTo>
                    <a:cubicBezTo>
                      <a:pt x="23" y="88"/>
                      <a:pt x="23" y="88"/>
                      <a:pt x="23" y="88"/>
                    </a:cubicBezTo>
                    <a:cubicBezTo>
                      <a:pt x="22" y="85"/>
                      <a:pt x="18" y="68"/>
                      <a:pt x="18" y="67"/>
                    </a:cubicBezTo>
                    <a:cubicBezTo>
                      <a:pt x="18" y="67"/>
                      <a:pt x="17" y="66"/>
                      <a:pt x="15" y="65"/>
                    </a:cubicBezTo>
                    <a:cubicBezTo>
                      <a:pt x="13" y="63"/>
                      <a:pt x="11" y="62"/>
                      <a:pt x="10" y="61"/>
                    </a:cubicBezTo>
                    <a:cubicBezTo>
                      <a:pt x="9" y="60"/>
                      <a:pt x="9" y="59"/>
                      <a:pt x="9" y="58"/>
                    </a:cubicBezTo>
                    <a:cubicBezTo>
                      <a:pt x="9" y="58"/>
                      <a:pt x="9" y="57"/>
                      <a:pt x="9" y="57"/>
                    </a:cubicBezTo>
                    <a:cubicBezTo>
                      <a:pt x="9" y="56"/>
                      <a:pt x="7" y="54"/>
                      <a:pt x="6" y="53"/>
                    </a:cubicBezTo>
                    <a:cubicBezTo>
                      <a:pt x="4" y="51"/>
                      <a:pt x="3" y="50"/>
                      <a:pt x="3" y="50"/>
                    </a:cubicBezTo>
                    <a:cubicBezTo>
                      <a:pt x="3" y="50"/>
                      <a:pt x="3" y="49"/>
                      <a:pt x="2" y="49"/>
                    </a:cubicBezTo>
                    <a:cubicBezTo>
                      <a:pt x="2" y="48"/>
                      <a:pt x="1" y="46"/>
                      <a:pt x="0" y="45"/>
                    </a:cubicBezTo>
                    <a:cubicBezTo>
                      <a:pt x="0" y="45"/>
                      <a:pt x="0" y="44"/>
                      <a:pt x="0" y="44"/>
                    </a:cubicBezTo>
                    <a:cubicBezTo>
                      <a:pt x="0" y="42"/>
                      <a:pt x="1" y="41"/>
                      <a:pt x="1" y="41"/>
                    </a:cubicBezTo>
                    <a:cubicBezTo>
                      <a:pt x="1" y="41"/>
                      <a:pt x="4" y="39"/>
                      <a:pt x="6" y="38"/>
                    </a:cubicBezTo>
                    <a:cubicBezTo>
                      <a:pt x="7" y="37"/>
                      <a:pt x="8" y="36"/>
                      <a:pt x="8" y="36"/>
                    </a:cubicBezTo>
                    <a:cubicBezTo>
                      <a:pt x="8" y="36"/>
                      <a:pt x="8" y="36"/>
                      <a:pt x="8" y="36"/>
                    </a:cubicBezTo>
                    <a:cubicBezTo>
                      <a:pt x="8" y="36"/>
                      <a:pt x="9" y="34"/>
                      <a:pt x="10" y="33"/>
                    </a:cubicBezTo>
                    <a:cubicBezTo>
                      <a:pt x="11" y="30"/>
                      <a:pt x="12" y="27"/>
                      <a:pt x="12" y="27"/>
                    </a:cubicBezTo>
                    <a:cubicBezTo>
                      <a:pt x="12" y="26"/>
                      <a:pt x="10" y="22"/>
                      <a:pt x="10" y="20"/>
                    </a:cubicBezTo>
                    <a:cubicBezTo>
                      <a:pt x="10" y="20"/>
                      <a:pt x="9" y="19"/>
                      <a:pt x="9" y="19"/>
                    </a:cubicBezTo>
                    <a:cubicBezTo>
                      <a:pt x="9" y="19"/>
                      <a:pt x="10" y="18"/>
                      <a:pt x="10" y="17"/>
                    </a:cubicBezTo>
                    <a:cubicBezTo>
                      <a:pt x="10" y="16"/>
                      <a:pt x="10" y="15"/>
                      <a:pt x="10" y="14"/>
                    </a:cubicBezTo>
                    <a:cubicBezTo>
                      <a:pt x="10" y="13"/>
                      <a:pt x="10" y="13"/>
                      <a:pt x="9" y="12"/>
                    </a:cubicBezTo>
                    <a:cubicBezTo>
                      <a:pt x="9" y="12"/>
                      <a:pt x="8" y="11"/>
                      <a:pt x="8" y="11"/>
                    </a:cubicBezTo>
                    <a:cubicBezTo>
                      <a:pt x="8" y="10"/>
                      <a:pt x="10" y="8"/>
                      <a:pt x="11" y="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 name="Freeform 11"/>
              <p:cNvSpPr>
                <a:spLocks/>
              </p:cNvSpPr>
              <p:nvPr/>
            </p:nvSpPr>
            <p:spPr bwMode="auto">
              <a:xfrm>
                <a:off x="4545012" y="3175000"/>
                <a:ext cx="9525" cy="7938"/>
              </a:xfrm>
              <a:custGeom>
                <a:avLst/>
                <a:gdLst>
                  <a:gd name="T0" fmla="*/ 0 w 4"/>
                  <a:gd name="T1" fmla="*/ 2 h 4"/>
                  <a:gd name="T2" fmla="*/ 1 w 4"/>
                  <a:gd name="T3" fmla="*/ 3 h 4"/>
                  <a:gd name="T4" fmla="*/ 4 w 4"/>
                  <a:gd name="T5" fmla="*/ 4 h 4"/>
                  <a:gd name="T6" fmla="*/ 2 w 4"/>
                  <a:gd name="T7" fmla="*/ 1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cubicBezTo>
                      <a:pt x="1" y="3"/>
                      <a:pt x="0" y="3"/>
                      <a:pt x="1" y="3"/>
                    </a:cubicBezTo>
                    <a:cubicBezTo>
                      <a:pt x="3" y="4"/>
                      <a:pt x="4" y="4"/>
                      <a:pt x="4" y="4"/>
                    </a:cubicBezTo>
                    <a:cubicBezTo>
                      <a:pt x="4" y="3"/>
                      <a:pt x="3" y="2"/>
                      <a:pt x="2" y="1"/>
                    </a:cubicBezTo>
                    <a:cubicBezTo>
                      <a:pt x="1" y="0"/>
                      <a:pt x="0" y="1"/>
                      <a:pt x="0"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Freeform 12"/>
              <p:cNvSpPr>
                <a:spLocks/>
              </p:cNvSpPr>
              <p:nvPr/>
            </p:nvSpPr>
            <p:spPr bwMode="auto">
              <a:xfrm>
                <a:off x="4511675" y="3201988"/>
                <a:ext cx="398463" cy="371475"/>
              </a:xfrm>
              <a:custGeom>
                <a:avLst/>
                <a:gdLst>
                  <a:gd name="T0" fmla="*/ 35 w 173"/>
                  <a:gd name="T1" fmla="*/ 5 h 161"/>
                  <a:gd name="T2" fmla="*/ 50 w 173"/>
                  <a:gd name="T3" fmla="*/ 5 h 161"/>
                  <a:gd name="T4" fmla="*/ 64 w 173"/>
                  <a:gd name="T5" fmla="*/ 9 h 161"/>
                  <a:gd name="T6" fmla="*/ 74 w 173"/>
                  <a:gd name="T7" fmla="*/ 24 h 161"/>
                  <a:gd name="T8" fmla="*/ 93 w 173"/>
                  <a:gd name="T9" fmla="*/ 28 h 161"/>
                  <a:gd name="T10" fmla="*/ 107 w 173"/>
                  <a:gd name="T11" fmla="*/ 35 h 161"/>
                  <a:gd name="T12" fmla="*/ 117 w 173"/>
                  <a:gd name="T13" fmla="*/ 29 h 161"/>
                  <a:gd name="T14" fmla="*/ 117 w 173"/>
                  <a:gd name="T15" fmla="*/ 20 h 161"/>
                  <a:gd name="T16" fmla="*/ 123 w 173"/>
                  <a:gd name="T17" fmla="*/ 8 h 161"/>
                  <a:gd name="T18" fmla="*/ 151 w 173"/>
                  <a:gd name="T19" fmla="*/ 7 h 161"/>
                  <a:gd name="T20" fmla="*/ 157 w 173"/>
                  <a:gd name="T21" fmla="*/ 12 h 161"/>
                  <a:gd name="T22" fmla="*/ 173 w 173"/>
                  <a:gd name="T23" fmla="*/ 19 h 161"/>
                  <a:gd name="T24" fmla="*/ 171 w 173"/>
                  <a:gd name="T25" fmla="*/ 28 h 161"/>
                  <a:gd name="T26" fmla="*/ 169 w 173"/>
                  <a:gd name="T27" fmla="*/ 38 h 161"/>
                  <a:gd name="T28" fmla="*/ 169 w 173"/>
                  <a:gd name="T29" fmla="*/ 38 h 161"/>
                  <a:gd name="T30" fmla="*/ 171 w 173"/>
                  <a:gd name="T31" fmla="*/ 81 h 161"/>
                  <a:gd name="T32" fmla="*/ 172 w 173"/>
                  <a:gd name="T33" fmla="*/ 139 h 161"/>
                  <a:gd name="T34" fmla="*/ 172 w 173"/>
                  <a:gd name="T35" fmla="*/ 156 h 161"/>
                  <a:gd name="T36" fmla="*/ 161 w 173"/>
                  <a:gd name="T37" fmla="*/ 157 h 161"/>
                  <a:gd name="T38" fmla="*/ 161 w 173"/>
                  <a:gd name="T39" fmla="*/ 161 h 161"/>
                  <a:gd name="T40" fmla="*/ 138 w 173"/>
                  <a:gd name="T41" fmla="*/ 149 h 161"/>
                  <a:gd name="T42" fmla="*/ 88 w 173"/>
                  <a:gd name="T43" fmla="*/ 124 h 161"/>
                  <a:gd name="T44" fmla="*/ 72 w 173"/>
                  <a:gd name="T45" fmla="*/ 116 h 161"/>
                  <a:gd name="T46" fmla="*/ 53 w 173"/>
                  <a:gd name="T47" fmla="*/ 126 h 161"/>
                  <a:gd name="T48" fmla="*/ 45 w 173"/>
                  <a:gd name="T49" fmla="*/ 119 h 161"/>
                  <a:gd name="T50" fmla="*/ 36 w 173"/>
                  <a:gd name="T51" fmla="*/ 117 h 161"/>
                  <a:gd name="T52" fmla="*/ 35 w 173"/>
                  <a:gd name="T53" fmla="*/ 117 h 161"/>
                  <a:gd name="T54" fmla="*/ 25 w 173"/>
                  <a:gd name="T55" fmla="*/ 109 h 161"/>
                  <a:gd name="T56" fmla="*/ 19 w 173"/>
                  <a:gd name="T57" fmla="*/ 104 h 161"/>
                  <a:gd name="T58" fmla="*/ 14 w 173"/>
                  <a:gd name="T59" fmla="*/ 103 h 161"/>
                  <a:gd name="T60" fmla="*/ 11 w 173"/>
                  <a:gd name="T61" fmla="*/ 104 h 161"/>
                  <a:gd name="T62" fmla="*/ 10 w 173"/>
                  <a:gd name="T63" fmla="*/ 103 h 161"/>
                  <a:gd name="T64" fmla="*/ 7 w 173"/>
                  <a:gd name="T65" fmla="*/ 96 h 161"/>
                  <a:gd name="T66" fmla="*/ 6 w 173"/>
                  <a:gd name="T67" fmla="*/ 92 h 161"/>
                  <a:gd name="T68" fmla="*/ 1 w 173"/>
                  <a:gd name="T69" fmla="*/ 85 h 161"/>
                  <a:gd name="T70" fmla="*/ 2 w 173"/>
                  <a:gd name="T71" fmla="*/ 82 h 161"/>
                  <a:gd name="T72" fmla="*/ 6 w 173"/>
                  <a:gd name="T73" fmla="*/ 81 h 161"/>
                  <a:gd name="T74" fmla="*/ 4 w 173"/>
                  <a:gd name="T75" fmla="*/ 70 h 161"/>
                  <a:gd name="T76" fmla="*/ 6 w 173"/>
                  <a:gd name="T77" fmla="*/ 65 h 161"/>
                  <a:gd name="T78" fmla="*/ 5 w 173"/>
                  <a:gd name="T79" fmla="*/ 60 h 161"/>
                  <a:gd name="T80" fmla="*/ 5 w 173"/>
                  <a:gd name="T81" fmla="*/ 55 h 161"/>
                  <a:gd name="T82" fmla="*/ 4 w 173"/>
                  <a:gd name="T83" fmla="*/ 45 h 161"/>
                  <a:gd name="T84" fmla="*/ 0 w 173"/>
                  <a:gd name="T85" fmla="*/ 38 h 161"/>
                  <a:gd name="T86" fmla="*/ 1 w 173"/>
                  <a:gd name="T87" fmla="*/ 37 h 161"/>
                  <a:gd name="T88" fmla="*/ 6 w 173"/>
                  <a:gd name="T89" fmla="*/ 35 h 161"/>
                  <a:gd name="T90" fmla="*/ 10 w 173"/>
                  <a:gd name="T91" fmla="*/ 30 h 161"/>
                  <a:gd name="T92" fmla="*/ 10 w 173"/>
                  <a:gd name="T93" fmla="*/ 19 h 161"/>
                  <a:gd name="T94" fmla="*/ 16 w 173"/>
                  <a:gd name="T95" fmla="*/ 16 h 161"/>
                  <a:gd name="T96" fmla="*/ 19 w 173"/>
                  <a:gd name="T97" fmla="*/ 12 h 161"/>
                  <a:gd name="T98" fmla="*/ 24 w 173"/>
                  <a:gd name="T99" fmla="*/ 9 h 161"/>
                  <a:gd name="T100" fmla="*/ 24 w 173"/>
                  <a:gd name="T10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161">
                    <a:moveTo>
                      <a:pt x="24" y="0"/>
                    </a:moveTo>
                    <a:cubicBezTo>
                      <a:pt x="26" y="1"/>
                      <a:pt x="33" y="5"/>
                      <a:pt x="35" y="5"/>
                    </a:cubicBezTo>
                    <a:cubicBezTo>
                      <a:pt x="37" y="4"/>
                      <a:pt x="41" y="5"/>
                      <a:pt x="44" y="5"/>
                    </a:cubicBezTo>
                    <a:cubicBezTo>
                      <a:pt x="46" y="5"/>
                      <a:pt x="47" y="4"/>
                      <a:pt x="50" y="5"/>
                    </a:cubicBezTo>
                    <a:cubicBezTo>
                      <a:pt x="53" y="6"/>
                      <a:pt x="52" y="7"/>
                      <a:pt x="56" y="8"/>
                    </a:cubicBezTo>
                    <a:cubicBezTo>
                      <a:pt x="60" y="9"/>
                      <a:pt x="62" y="7"/>
                      <a:pt x="64" y="9"/>
                    </a:cubicBezTo>
                    <a:cubicBezTo>
                      <a:pt x="66" y="11"/>
                      <a:pt x="67" y="16"/>
                      <a:pt x="68" y="18"/>
                    </a:cubicBezTo>
                    <a:cubicBezTo>
                      <a:pt x="68" y="21"/>
                      <a:pt x="71" y="23"/>
                      <a:pt x="74" y="24"/>
                    </a:cubicBezTo>
                    <a:cubicBezTo>
                      <a:pt x="77" y="24"/>
                      <a:pt x="78" y="24"/>
                      <a:pt x="81" y="24"/>
                    </a:cubicBezTo>
                    <a:cubicBezTo>
                      <a:pt x="85" y="24"/>
                      <a:pt x="90" y="26"/>
                      <a:pt x="93" y="28"/>
                    </a:cubicBezTo>
                    <a:cubicBezTo>
                      <a:pt x="95" y="29"/>
                      <a:pt x="99" y="31"/>
                      <a:pt x="101" y="33"/>
                    </a:cubicBezTo>
                    <a:cubicBezTo>
                      <a:pt x="104" y="34"/>
                      <a:pt x="105" y="35"/>
                      <a:pt x="107" y="35"/>
                    </a:cubicBezTo>
                    <a:cubicBezTo>
                      <a:pt x="108" y="36"/>
                      <a:pt x="111" y="35"/>
                      <a:pt x="112" y="34"/>
                    </a:cubicBezTo>
                    <a:cubicBezTo>
                      <a:pt x="114" y="33"/>
                      <a:pt x="116" y="31"/>
                      <a:pt x="117" y="29"/>
                    </a:cubicBezTo>
                    <a:cubicBezTo>
                      <a:pt x="118" y="28"/>
                      <a:pt x="119" y="26"/>
                      <a:pt x="119" y="25"/>
                    </a:cubicBezTo>
                    <a:cubicBezTo>
                      <a:pt x="118" y="23"/>
                      <a:pt x="117" y="22"/>
                      <a:pt x="117" y="20"/>
                    </a:cubicBezTo>
                    <a:cubicBezTo>
                      <a:pt x="116" y="17"/>
                      <a:pt x="115" y="17"/>
                      <a:pt x="117" y="15"/>
                    </a:cubicBezTo>
                    <a:cubicBezTo>
                      <a:pt x="118" y="13"/>
                      <a:pt x="121" y="8"/>
                      <a:pt x="123" y="8"/>
                    </a:cubicBezTo>
                    <a:cubicBezTo>
                      <a:pt x="126" y="7"/>
                      <a:pt x="135" y="2"/>
                      <a:pt x="140" y="3"/>
                    </a:cubicBezTo>
                    <a:cubicBezTo>
                      <a:pt x="145" y="4"/>
                      <a:pt x="150" y="6"/>
                      <a:pt x="151" y="7"/>
                    </a:cubicBezTo>
                    <a:cubicBezTo>
                      <a:pt x="151" y="7"/>
                      <a:pt x="149" y="10"/>
                      <a:pt x="151" y="11"/>
                    </a:cubicBezTo>
                    <a:cubicBezTo>
                      <a:pt x="153" y="13"/>
                      <a:pt x="153" y="11"/>
                      <a:pt x="157" y="12"/>
                    </a:cubicBezTo>
                    <a:cubicBezTo>
                      <a:pt x="161" y="13"/>
                      <a:pt x="169" y="14"/>
                      <a:pt x="171" y="15"/>
                    </a:cubicBezTo>
                    <a:cubicBezTo>
                      <a:pt x="172" y="15"/>
                      <a:pt x="172" y="18"/>
                      <a:pt x="173" y="19"/>
                    </a:cubicBezTo>
                    <a:cubicBezTo>
                      <a:pt x="172" y="20"/>
                      <a:pt x="171" y="21"/>
                      <a:pt x="170" y="22"/>
                    </a:cubicBezTo>
                    <a:cubicBezTo>
                      <a:pt x="170" y="23"/>
                      <a:pt x="171" y="25"/>
                      <a:pt x="171" y="28"/>
                    </a:cubicBezTo>
                    <a:cubicBezTo>
                      <a:pt x="171" y="29"/>
                      <a:pt x="171" y="31"/>
                      <a:pt x="171" y="31"/>
                    </a:cubicBezTo>
                    <a:cubicBezTo>
                      <a:pt x="171" y="32"/>
                      <a:pt x="169" y="37"/>
                      <a:pt x="169" y="38"/>
                    </a:cubicBezTo>
                    <a:cubicBezTo>
                      <a:pt x="169" y="38"/>
                      <a:pt x="169" y="38"/>
                      <a:pt x="169" y="38"/>
                    </a:cubicBezTo>
                    <a:cubicBezTo>
                      <a:pt x="169" y="38"/>
                      <a:pt x="169" y="38"/>
                      <a:pt x="169" y="38"/>
                    </a:cubicBezTo>
                    <a:cubicBezTo>
                      <a:pt x="169" y="38"/>
                      <a:pt x="171" y="46"/>
                      <a:pt x="171" y="47"/>
                    </a:cubicBezTo>
                    <a:cubicBezTo>
                      <a:pt x="171" y="81"/>
                      <a:pt x="171" y="81"/>
                      <a:pt x="171" y="81"/>
                    </a:cubicBezTo>
                    <a:cubicBezTo>
                      <a:pt x="171" y="106"/>
                      <a:pt x="172" y="136"/>
                      <a:pt x="172" y="137"/>
                    </a:cubicBezTo>
                    <a:cubicBezTo>
                      <a:pt x="172" y="139"/>
                      <a:pt x="172" y="139"/>
                      <a:pt x="172" y="139"/>
                    </a:cubicBezTo>
                    <a:cubicBezTo>
                      <a:pt x="172" y="144"/>
                      <a:pt x="172" y="156"/>
                      <a:pt x="172" y="156"/>
                    </a:cubicBezTo>
                    <a:cubicBezTo>
                      <a:pt x="172" y="156"/>
                      <a:pt x="172" y="156"/>
                      <a:pt x="172" y="156"/>
                    </a:cubicBezTo>
                    <a:cubicBezTo>
                      <a:pt x="172" y="156"/>
                      <a:pt x="170" y="156"/>
                      <a:pt x="169" y="156"/>
                    </a:cubicBezTo>
                    <a:cubicBezTo>
                      <a:pt x="166" y="156"/>
                      <a:pt x="161" y="156"/>
                      <a:pt x="161" y="157"/>
                    </a:cubicBezTo>
                    <a:cubicBezTo>
                      <a:pt x="161" y="157"/>
                      <a:pt x="161" y="159"/>
                      <a:pt x="161" y="160"/>
                    </a:cubicBezTo>
                    <a:cubicBezTo>
                      <a:pt x="161" y="161"/>
                      <a:pt x="161" y="161"/>
                      <a:pt x="161" y="161"/>
                    </a:cubicBezTo>
                    <a:cubicBezTo>
                      <a:pt x="160" y="161"/>
                      <a:pt x="159" y="161"/>
                      <a:pt x="159" y="161"/>
                    </a:cubicBezTo>
                    <a:cubicBezTo>
                      <a:pt x="158" y="160"/>
                      <a:pt x="149" y="156"/>
                      <a:pt x="138" y="149"/>
                    </a:cubicBezTo>
                    <a:cubicBezTo>
                      <a:pt x="117" y="139"/>
                      <a:pt x="89" y="124"/>
                      <a:pt x="88" y="124"/>
                    </a:cubicBezTo>
                    <a:cubicBezTo>
                      <a:pt x="88" y="124"/>
                      <a:pt x="88" y="124"/>
                      <a:pt x="88" y="124"/>
                    </a:cubicBezTo>
                    <a:cubicBezTo>
                      <a:pt x="88" y="124"/>
                      <a:pt x="87" y="123"/>
                      <a:pt x="86" y="123"/>
                    </a:cubicBezTo>
                    <a:cubicBezTo>
                      <a:pt x="82" y="121"/>
                      <a:pt x="73" y="116"/>
                      <a:pt x="72" y="116"/>
                    </a:cubicBezTo>
                    <a:cubicBezTo>
                      <a:pt x="72" y="116"/>
                      <a:pt x="70" y="117"/>
                      <a:pt x="67" y="119"/>
                    </a:cubicBezTo>
                    <a:cubicBezTo>
                      <a:pt x="62" y="122"/>
                      <a:pt x="54" y="126"/>
                      <a:pt x="53" y="126"/>
                    </a:cubicBezTo>
                    <a:cubicBezTo>
                      <a:pt x="53" y="125"/>
                      <a:pt x="53" y="125"/>
                      <a:pt x="52" y="124"/>
                    </a:cubicBezTo>
                    <a:cubicBezTo>
                      <a:pt x="50" y="123"/>
                      <a:pt x="46" y="120"/>
                      <a:pt x="45" y="119"/>
                    </a:cubicBezTo>
                    <a:cubicBezTo>
                      <a:pt x="45" y="119"/>
                      <a:pt x="42" y="119"/>
                      <a:pt x="40" y="118"/>
                    </a:cubicBezTo>
                    <a:cubicBezTo>
                      <a:pt x="38" y="118"/>
                      <a:pt x="36" y="117"/>
                      <a:pt x="36" y="117"/>
                    </a:cubicBezTo>
                    <a:cubicBezTo>
                      <a:pt x="36" y="117"/>
                      <a:pt x="36" y="117"/>
                      <a:pt x="36" y="117"/>
                    </a:cubicBezTo>
                    <a:cubicBezTo>
                      <a:pt x="35" y="117"/>
                      <a:pt x="35" y="117"/>
                      <a:pt x="35" y="117"/>
                    </a:cubicBezTo>
                    <a:cubicBezTo>
                      <a:pt x="33" y="117"/>
                      <a:pt x="29" y="116"/>
                      <a:pt x="28" y="115"/>
                    </a:cubicBezTo>
                    <a:cubicBezTo>
                      <a:pt x="28" y="115"/>
                      <a:pt x="26" y="112"/>
                      <a:pt x="25" y="109"/>
                    </a:cubicBezTo>
                    <a:cubicBezTo>
                      <a:pt x="24" y="108"/>
                      <a:pt x="23" y="106"/>
                      <a:pt x="23" y="106"/>
                    </a:cubicBezTo>
                    <a:cubicBezTo>
                      <a:pt x="23" y="106"/>
                      <a:pt x="21" y="105"/>
                      <a:pt x="19" y="104"/>
                    </a:cubicBezTo>
                    <a:cubicBezTo>
                      <a:pt x="17" y="104"/>
                      <a:pt x="14" y="103"/>
                      <a:pt x="14" y="103"/>
                    </a:cubicBezTo>
                    <a:cubicBezTo>
                      <a:pt x="14" y="103"/>
                      <a:pt x="14" y="103"/>
                      <a:pt x="14" y="103"/>
                    </a:cubicBezTo>
                    <a:cubicBezTo>
                      <a:pt x="14" y="103"/>
                      <a:pt x="13" y="103"/>
                      <a:pt x="13" y="103"/>
                    </a:cubicBezTo>
                    <a:cubicBezTo>
                      <a:pt x="12" y="104"/>
                      <a:pt x="12" y="104"/>
                      <a:pt x="11" y="104"/>
                    </a:cubicBezTo>
                    <a:cubicBezTo>
                      <a:pt x="11" y="104"/>
                      <a:pt x="11" y="103"/>
                      <a:pt x="10" y="103"/>
                    </a:cubicBezTo>
                    <a:cubicBezTo>
                      <a:pt x="10" y="103"/>
                      <a:pt x="10" y="103"/>
                      <a:pt x="10" y="103"/>
                    </a:cubicBezTo>
                    <a:cubicBezTo>
                      <a:pt x="9" y="102"/>
                      <a:pt x="8" y="101"/>
                      <a:pt x="7" y="100"/>
                    </a:cubicBezTo>
                    <a:cubicBezTo>
                      <a:pt x="7" y="100"/>
                      <a:pt x="7" y="98"/>
                      <a:pt x="7" y="96"/>
                    </a:cubicBezTo>
                    <a:cubicBezTo>
                      <a:pt x="6" y="94"/>
                      <a:pt x="6" y="92"/>
                      <a:pt x="6" y="92"/>
                    </a:cubicBezTo>
                    <a:cubicBezTo>
                      <a:pt x="6" y="92"/>
                      <a:pt x="6" y="92"/>
                      <a:pt x="6" y="92"/>
                    </a:cubicBezTo>
                    <a:cubicBezTo>
                      <a:pt x="6" y="92"/>
                      <a:pt x="5" y="91"/>
                      <a:pt x="5" y="91"/>
                    </a:cubicBezTo>
                    <a:cubicBezTo>
                      <a:pt x="4" y="89"/>
                      <a:pt x="1" y="86"/>
                      <a:pt x="1" y="85"/>
                    </a:cubicBezTo>
                    <a:cubicBezTo>
                      <a:pt x="1" y="85"/>
                      <a:pt x="1" y="85"/>
                      <a:pt x="1" y="84"/>
                    </a:cubicBezTo>
                    <a:cubicBezTo>
                      <a:pt x="2" y="83"/>
                      <a:pt x="2" y="82"/>
                      <a:pt x="2" y="82"/>
                    </a:cubicBezTo>
                    <a:cubicBezTo>
                      <a:pt x="2" y="82"/>
                      <a:pt x="3" y="82"/>
                      <a:pt x="3" y="82"/>
                    </a:cubicBezTo>
                    <a:cubicBezTo>
                      <a:pt x="4" y="82"/>
                      <a:pt x="6" y="82"/>
                      <a:pt x="6" y="81"/>
                    </a:cubicBezTo>
                    <a:cubicBezTo>
                      <a:pt x="6" y="80"/>
                      <a:pt x="5" y="78"/>
                      <a:pt x="5" y="76"/>
                    </a:cubicBezTo>
                    <a:cubicBezTo>
                      <a:pt x="5" y="74"/>
                      <a:pt x="4" y="71"/>
                      <a:pt x="4" y="70"/>
                    </a:cubicBezTo>
                    <a:cubicBezTo>
                      <a:pt x="4" y="70"/>
                      <a:pt x="5" y="68"/>
                      <a:pt x="5" y="67"/>
                    </a:cubicBezTo>
                    <a:cubicBezTo>
                      <a:pt x="6" y="66"/>
                      <a:pt x="6" y="66"/>
                      <a:pt x="6" y="65"/>
                    </a:cubicBezTo>
                    <a:cubicBezTo>
                      <a:pt x="6" y="65"/>
                      <a:pt x="6" y="64"/>
                      <a:pt x="6" y="63"/>
                    </a:cubicBezTo>
                    <a:cubicBezTo>
                      <a:pt x="5" y="62"/>
                      <a:pt x="5" y="60"/>
                      <a:pt x="5" y="60"/>
                    </a:cubicBezTo>
                    <a:cubicBezTo>
                      <a:pt x="5" y="60"/>
                      <a:pt x="5" y="59"/>
                      <a:pt x="5" y="58"/>
                    </a:cubicBezTo>
                    <a:cubicBezTo>
                      <a:pt x="5" y="56"/>
                      <a:pt x="5" y="55"/>
                      <a:pt x="5" y="55"/>
                    </a:cubicBezTo>
                    <a:cubicBezTo>
                      <a:pt x="5" y="54"/>
                      <a:pt x="5" y="54"/>
                      <a:pt x="5" y="53"/>
                    </a:cubicBezTo>
                    <a:cubicBezTo>
                      <a:pt x="5" y="51"/>
                      <a:pt x="5" y="47"/>
                      <a:pt x="4" y="45"/>
                    </a:cubicBezTo>
                    <a:cubicBezTo>
                      <a:pt x="4" y="45"/>
                      <a:pt x="3" y="43"/>
                      <a:pt x="2" y="41"/>
                    </a:cubicBezTo>
                    <a:cubicBezTo>
                      <a:pt x="1" y="40"/>
                      <a:pt x="0" y="38"/>
                      <a:pt x="0" y="38"/>
                    </a:cubicBezTo>
                    <a:cubicBezTo>
                      <a:pt x="0" y="37"/>
                      <a:pt x="0" y="37"/>
                      <a:pt x="0" y="37"/>
                    </a:cubicBezTo>
                    <a:cubicBezTo>
                      <a:pt x="0" y="37"/>
                      <a:pt x="0" y="37"/>
                      <a:pt x="1" y="37"/>
                    </a:cubicBezTo>
                    <a:cubicBezTo>
                      <a:pt x="1" y="36"/>
                      <a:pt x="2" y="36"/>
                      <a:pt x="2" y="36"/>
                    </a:cubicBezTo>
                    <a:cubicBezTo>
                      <a:pt x="3" y="36"/>
                      <a:pt x="5" y="35"/>
                      <a:pt x="6" y="35"/>
                    </a:cubicBezTo>
                    <a:cubicBezTo>
                      <a:pt x="6" y="34"/>
                      <a:pt x="7" y="33"/>
                      <a:pt x="8" y="32"/>
                    </a:cubicBezTo>
                    <a:cubicBezTo>
                      <a:pt x="9" y="31"/>
                      <a:pt x="9" y="30"/>
                      <a:pt x="10" y="30"/>
                    </a:cubicBezTo>
                    <a:cubicBezTo>
                      <a:pt x="10" y="29"/>
                      <a:pt x="10" y="27"/>
                      <a:pt x="10" y="25"/>
                    </a:cubicBezTo>
                    <a:cubicBezTo>
                      <a:pt x="10" y="22"/>
                      <a:pt x="10" y="19"/>
                      <a:pt x="10" y="19"/>
                    </a:cubicBezTo>
                    <a:cubicBezTo>
                      <a:pt x="10" y="18"/>
                      <a:pt x="11" y="18"/>
                      <a:pt x="13" y="18"/>
                    </a:cubicBezTo>
                    <a:cubicBezTo>
                      <a:pt x="14" y="17"/>
                      <a:pt x="15" y="17"/>
                      <a:pt x="16" y="16"/>
                    </a:cubicBezTo>
                    <a:cubicBezTo>
                      <a:pt x="17" y="15"/>
                      <a:pt x="18" y="14"/>
                      <a:pt x="19" y="13"/>
                    </a:cubicBezTo>
                    <a:cubicBezTo>
                      <a:pt x="19" y="12"/>
                      <a:pt x="19" y="12"/>
                      <a:pt x="19" y="12"/>
                    </a:cubicBezTo>
                    <a:cubicBezTo>
                      <a:pt x="20" y="11"/>
                      <a:pt x="21" y="11"/>
                      <a:pt x="21" y="11"/>
                    </a:cubicBezTo>
                    <a:cubicBezTo>
                      <a:pt x="22" y="11"/>
                      <a:pt x="23" y="10"/>
                      <a:pt x="24" y="9"/>
                    </a:cubicBezTo>
                    <a:cubicBezTo>
                      <a:pt x="24" y="8"/>
                      <a:pt x="24" y="6"/>
                      <a:pt x="24" y="4"/>
                    </a:cubicBezTo>
                    <a:cubicBezTo>
                      <a:pt x="24" y="3"/>
                      <a:pt x="24" y="1"/>
                      <a:pt x="24"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 name="Freeform 13"/>
              <p:cNvSpPr>
                <a:spLocks/>
              </p:cNvSpPr>
              <p:nvPr/>
            </p:nvSpPr>
            <p:spPr bwMode="auto">
              <a:xfrm>
                <a:off x="4611687" y="3471863"/>
                <a:ext cx="269875" cy="414338"/>
              </a:xfrm>
              <a:custGeom>
                <a:avLst/>
                <a:gdLst>
                  <a:gd name="T0" fmla="*/ 19 w 117"/>
                  <a:gd name="T1" fmla="*/ 11 h 180"/>
                  <a:gd name="T2" fmla="*/ 21 w 117"/>
                  <a:gd name="T3" fmla="*/ 22 h 180"/>
                  <a:gd name="T4" fmla="*/ 24 w 117"/>
                  <a:gd name="T5" fmla="*/ 29 h 180"/>
                  <a:gd name="T6" fmla="*/ 28 w 117"/>
                  <a:gd name="T7" fmla="*/ 36 h 180"/>
                  <a:gd name="T8" fmla="*/ 23 w 117"/>
                  <a:gd name="T9" fmla="*/ 75 h 180"/>
                  <a:gd name="T10" fmla="*/ 12 w 117"/>
                  <a:gd name="T11" fmla="*/ 87 h 180"/>
                  <a:gd name="T12" fmla="*/ 2 w 117"/>
                  <a:gd name="T13" fmla="*/ 102 h 180"/>
                  <a:gd name="T14" fmla="*/ 2 w 117"/>
                  <a:gd name="T15" fmla="*/ 108 h 180"/>
                  <a:gd name="T16" fmla="*/ 8 w 117"/>
                  <a:gd name="T17" fmla="*/ 117 h 180"/>
                  <a:gd name="T18" fmla="*/ 14 w 117"/>
                  <a:gd name="T19" fmla="*/ 120 h 180"/>
                  <a:gd name="T20" fmla="*/ 15 w 117"/>
                  <a:gd name="T21" fmla="*/ 122 h 180"/>
                  <a:gd name="T22" fmla="*/ 17 w 117"/>
                  <a:gd name="T23" fmla="*/ 128 h 180"/>
                  <a:gd name="T24" fmla="*/ 19 w 117"/>
                  <a:gd name="T25" fmla="*/ 137 h 180"/>
                  <a:gd name="T26" fmla="*/ 20 w 117"/>
                  <a:gd name="T27" fmla="*/ 146 h 180"/>
                  <a:gd name="T28" fmla="*/ 25 w 117"/>
                  <a:gd name="T29" fmla="*/ 153 h 180"/>
                  <a:gd name="T30" fmla="*/ 15 w 117"/>
                  <a:gd name="T31" fmla="*/ 154 h 180"/>
                  <a:gd name="T32" fmla="*/ 9 w 117"/>
                  <a:gd name="T33" fmla="*/ 153 h 180"/>
                  <a:gd name="T34" fmla="*/ 8 w 117"/>
                  <a:gd name="T35" fmla="*/ 158 h 180"/>
                  <a:gd name="T36" fmla="*/ 18 w 117"/>
                  <a:gd name="T37" fmla="*/ 167 h 180"/>
                  <a:gd name="T38" fmla="*/ 24 w 117"/>
                  <a:gd name="T39" fmla="*/ 179 h 180"/>
                  <a:gd name="T40" fmla="*/ 35 w 117"/>
                  <a:gd name="T41" fmla="*/ 176 h 180"/>
                  <a:gd name="T42" fmla="*/ 43 w 117"/>
                  <a:gd name="T43" fmla="*/ 177 h 180"/>
                  <a:gd name="T44" fmla="*/ 51 w 117"/>
                  <a:gd name="T45" fmla="*/ 174 h 180"/>
                  <a:gd name="T46" fmla="*/ 60 w 117"/>
                  <a:gd name="T47" fmla="*/ 171 h 180"/>
                  <a:gd name="T48" fmla="*/ 60 w 117"/>
                  <a:gd name="T49" fmla="*/ 166 h 180"/>
                  <a:gd name="T50" fmla="*/ 62 w 117"/>
                  <a:gd name="T51" fmla="*/ 163 h 180"/>
                  <a:gd name="T52" fmla="*/ 82 w 117"/>
                  <a:gd name="T53" fmla="*/ 160 h 180"/>
                  <a:gd name="T54" fmla="*/ 91 w 117"/>
                  <a:gd name="T55" fmla="*/ 149 h 180"/>
                  <a:gd name="T56" fmla="*/ 96 w 117"/>
                  <a:gd name="T57" fmla="*/ 143 h 180"/>
                  <a:gd name="T58" fmla="*/ 105 w 117"/>
                  <a:gd name="T59" fmla="*/ 142 h 180"/>
                  <a:gd name="T60" fmla="*/ 105 w 117"/>
                  <a:gd name="T61" fmla="*/ 139 h 180"/>
                  <a:gd name="T62" fmla="*/ 101 w 117"/>
                  <a:gd name="T63" fmla="*/ 131 h 180"/>
                  <a:gd name="T64" fmla="*/ 101 w 117"/>
                  <a:gd name="T65" fmla="*/ 130 h 180"/>
                  <a:gd name="T66" fmla="*/ 97 w 117"/>
                  <a:gd name="T67" fmla="*/ 123 h 180"/>
                  <a:gd name="T68" fmla="*/ 93 w 117"/>
                  <a:gd name="T69" fmla="*/ 122 h 180"/>
                  <a:gd name="T70" fmla="*/ 97 w 117"/>
                  <a:gd name="T71" fmla="*/ 115 h 180"/>
                  <a:gd name="T72" fmla="*/ 96 w 117"/>
                  <a:gd name="T73" fmla="*/ 108 h 180"/>
                  <a:gd name="T74" fmla="*/ 99 w 117"/>
                  <a:gd name="T75" fmla="*/ 107 h 180"/>
                  <a:gd name="T76" fmla="*/ 99 w 117"/>
                  <a:gd name="T77" fmla="*/ 104 h 180"/>
                  <a:gd name="T78" fmla="*/ 102 w 117"/>
                  <a:gd name="T79" fmla="*/ 99 h 180"/>
                  <a:gd name="T80" fmla="*/ 105 w 117"/>
                  <a:gd name="T81" fmla="*/ 90 h 180"/>
                  <a:gd name="T82" fmla="*/ 107 w 117"/>
                  <a:gd name="T83" fmla="*/ 88 h 180"/>
                  <a:gd name="T84" fmla="*/ 116 w 117"/>
                  <a:gd name="T85" fmla="*/ 88 h 180"/>
                  <a:gd name="T86" fmla="*/ 116 w 117"/>
                  <a:gd name="T87" fmla="*/ 45 h 180"/>
                  <a:gd name="T88" fmla="*/ 44 w 117"/>
                  <a:gd name="T89" fmla="*/ 8 h 180"/>
                  <a:gd name="T90" fmla="*/ 28 w 117"/>
                  <a:gd name="T9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80">
                    <a:moveTo>
                      <a:pt x="18" y="6"/>
                    </a:moveTo>
                    <a:cubicBezTo>
                      <a:pt x="18" y="7"/>
                      <a:pt x="19" y="9"/>
                      <a:pt x="19" y="11"/>
                    </a:cubicBezTo>
                    <a:cubicBezTo>
                      <a:pt x="19" y="11"/>
                      <a:pt x="19" y="11"/>
                      <a:pt x="19" y="11"/>
                    </a:cubicBezTo>
                    <a:cubicBezTo>
                      <a:pt x="20" y="13"/>
                      <a:pt x="20" y="14"/>
                      <a:pt x="21" y="15"/>
                    </a:cubicBezTo>
                    <a:cubicBezTo>
                      <a:pt x="21" y="17"/>
                      <a:pt x="21" y="18"/>
                      <a:pt x="21" y="19"/>
                    </a:cubicBezTo>
                    <a:cubicBezTo>
                      <a:pt x="21" y="20"/>
                      <a:pt x="20" y="21"/>
                      <a:pt x="21" y="22"/>
                    </a:cubicBezTo>
                    <a:cubicBezTo>
                      <a:pt x="21" y="22"/>
                      <a:pt x="21" y="23"/>
                      <a:pt x="22" y="24"/>
                    </a:cubicBezTo>
                    <a:cubicBezTo>
                      <a:pt x="23" y="25"/>
                      <a:pt x="24" y="26"/>
                      <a:pt x="24" y="27"/>
                    </a:cubicBezTo>
                    <a:cubicBezTo>
                      <a:pt x="24" y="28"/>
                      <a:pt x="24" y="28"/>
                      <a:pt x="24" y="29"/>
                    </a:cubicBezTo>
                    <a:cubicBezTo>
                      <a:pt x="24" y="30"/>
                      <a:pt x="24" y="31"/>
                      <a:pt x="24" y="31"/>
                    </a:cubicBezTo>
                    <a:cubicBezTo>
                      <a:pt x="24" y="32"/>
                      <a:pt x="24" y="32"/>
                      <a:pt x="25" y="32"/>
                    </a:cubicBezTo>
                    <a:cubicBezTo>
                      <a:pt x="26" y="33"/>
                      <a:pt x="28" y="35"/>
                      <a:pt x="28" y="36"/>
                    </a:cubicBezTo>
                    <a:cubicBezTo>
                      <a:pt x="28" y="36"/>
                      <a:pt x="28" y="37"/>
                      <a:pt x="27" y="39"/>
                    </a:cubicBezTo>
                    <a:cubicBezTo>
                      <a:pt x="27" y="39"/>
                      <a:pt x="26" y="40"/>
                      <a:pt x="26" y="41"/>
                    </a:cubicBezTo>
                    <a:cubicBezTo>
                      <a:pt x="26" y="42"/>
                      <a:pt x="24" y="68"/>
                      <a:pt x="23" y="75"/>
                    </a:cubicBezTo>
                    <a:cubicBezTo>
                      <a:pt x="23" y="76"/>
                      <a:pt x="23" y="76"/>
                      <a:pt x="23" y="76"/>
                    </a:cubicBezTo>
                    <a:cubicBezTo>
                      <a:pt x="23" y="78"/>
                      <a:pt x="20" y="80"/>
                      <a:pt x="17" y="82"/>
                    </a:cubicBezTo>
                    <a:cubicBezTo>
                      <a:pt x="15" y="84"/>
                      <a:pt x="13" y="85"/>
                      <a:pt x="12" y="87"/>
                    </a:cubicBezTo>
                    <a:cubicBezTo>
                      <a:pt x="10" y="89"/>
                      <a:pt x="8" y="94"/>
                      <a:pt x="6" y="97"/>
                    </a:cubicBezTo>
                    <a:cubicBezTo>
                      <a:pt x="5" y="99"/>
                      <a:pt x="4" y="101"/>
                      <a:pt x="4" y="101"/>
                    </a:cubicBezTo>
                    <a:cubicBezTo>
                      <a:pt x="3" y="102"/>
                      <a:pt x="3" y="102"/>
                      <a:pt x="2" y="102"/>
                    </a:cubicBezTo>
                    <a:cubicBezTo>
                      <a:pt x="1" y="102"/>
                      <a:pt x="1" y="103"/>
                      <a:pt x="1" y="103"/>
                    </a:cubicBezTo>
                    <a:cubicBezTo>
                      <a:pt x="0" y="104"/>
                      <a:pt x="1" y="106"/>
                      <a:pt x="2" y="108"/>
                    </a:cubicBezTo>
                    <a:cubicBezTo>
                      <a:pt x="2" y="108"/>
                      <a:pt x="2" y="108"/>
                      <a:pt x="2" y="108"/>
                    </a:cubicBezTo>
                    <a:cubicBezTo>
                      <a:pt x="2" y="109"/>
                      <a:pt x="2" y="110"/>
                      <a:pt x="2" y="110"/>
                    </a:cubicBezTo>
                    <a:cubicBezTo>
                      <a:pt x="2" y="110"/>
                      <a:pt x="3" y="112"/>
                      <a:pt x="4" y="113"/>
                    </a:cubicBezTo>
                    <a:cubicBezTo>
                      <a:pt x="6" y="115"/>
                      <a:pt x="7" y="116"/>
                      <a:pt x="8" y="117"/>
                    </a:cubicBezTo>
                    <a:cubicBezTo>
                      <a:pt x="9" y="117"/>
                      <a:pt x="12" y="118"/>
                      <a:pt x="13" y="118"/>
                    </a:cubicBezTo>
                    <a:cubicBezTo>
                      <a:pt x="13" y="118"/>
                      <a:pt x="13" y="118"/>
                      <a:pt x="13" y="118"/>
                    </a:cubicBezTo>
                    <a:cubicBezTo>
                      <a:pt x="13" y="118"/>
                      <a:pt x="13" y="119"/>
                      <a:pt x="14" y="120"/>
                    </a:cubicBezTo>
                    <a:cubicBezTo>
                      <a:pt x="14" y="120"/>
                      <a:pt x="14" y="120"/>
                      <a:pt x="14" y="120"/>
                    </a:cubicBezTo>
                    <a:cubicBezTo>
                      <a:pt x="14" y="120"/>
                      <a:pt x="14" y="120"/>
                      <a:pt x="14" y="120"/>
                    </a:cubicBezTo>
                    <a:cubicBezTo>
                      <a:pt x="14" y="121"/>
                      <a:pt x="14" y="121"/>
                      <a:pt x="15" y="122"/>
                    </a:cubicBezTo>
                    <a:cubicBezTo>
                      <a:pt x="16" y="122"/>
                      <a:pt x="17" y="123"/>
                      <a:pt x="17" y="124"/>
                    </a:cubicBezTo>
                    <a:cubicBezTo>
                      <a:pt x="17" y="125"/>
                      <a:pt x="17" y="126"/>
                      <a:pt x="17" y="126"/>
                    </a:cubicBezTo>
                    <a:cubicBezTo>
                      <a:pt x="17" y="127"/>
                      <a:pt x="17" y="128"/>
                      <a:pt x="17" y="128"/>
                    </a:cubicBezTo>
                    <a:cubicBezTo>
                      <a:pt x="17" y="129"/>
                      <a:pt x="18" y="130"/>
                      <a:pt x="18" y="131"/>
                    </a:cubicBezTo>
                    <a:cubicBezTo>
                      <a:pt x="19" y="132"/>
                      <a:pt x="19" y="133"/>
                      <a:pt x="19" y="134"/>
                    </a:cubicBezTo>
                    <a:cubicBezTo>
                      <a:pt x="19" y="135"/>
                      <a:pt x="19" y="136"/>
                      <a:pt x="19" y="137"/>
                    </a:cubicBezTo>
                    <a:cubicBezTo>
                      <a:pt x="19" y="138"/>
                      <a:pt x="19" y="139"/>
                      <a:pt x="19" y="140"/>
                    </a:cubicBezTo>
                    <a:cubicBezTo>
                      <a:pt x="18" y="142"/>
                      <a:pt x="19" y="144"/>
                      <a:pt x="20" y="145"/>
                    </a:cubicBezTo>
                    <a:cubicBezTo>
                      <a:pt x="20" y="146"/>
                      <a:pt x="20" y="146"/>
                      <a:pt x="20" y="146"/>
                    </a:cubicBezTo>
                    <a:cubicBezTo>
                      <a:pt x="21" y="147"/>
                      <a:pt x="22" y="148"/>
                      <a:pt x="23" y="149"/>
                    </a:cubicBezTo>
                    <a:cubicBezTo>
                      <a:pt x="23" y="149"/>
                      <a:pt x="23" y="149"/>
                      <a:pt x="23" y="149"/>
                    </a:cubicBezTo>
                    <a:cubicBezTo>
                      <a:pt x="24" y="151"/>
                      <a:pt x="25" y="152"/>
                      <a:pt x="25" y="153"/>
                    </a:cubicBezTo>
                    <a:cubicBezTo>
                      <a:pt x="24" y="154"/>
                      <a:pt x="22" y="154"/>
                      <a:pt x="20" y="153"/>
                    </a:cubicBezTo>
                    <a:cubicBezTo>
                      <a:pt x="19" y="153"/>
                      <a:pt x="18" y="153"/>
                      <a:pt x="17" y="153"/>
                    </a:cubicBezTo>
                    <a:cubicBezTo>
                      <a:pt x="16" y="154"/>
                      <a:pt x="15" y="154"/>
                      <a:pt x="15" y="154"/>
                    </a:cubicBezTo>
                    <a:cubicBezTo>
                      <a:pt x="14" y="154"/>
                      <a:pt x="14" y="154"/>
                      <a:pt x="13" y="153"/>
                    </a:cubicBezTo>
                    <a:cubicBezTo>
                      <a:pt x="12" y="153"/>
                      <a:pt x="11" y="153"/>
                      <a:pt x="10" y="153"/>
                    </a:cubicBezTo>
                    <a:cubicBezTo>
                      <a:pt x="10" y="153"/>
                      <a:pt x="9" y="153"/>
                      <a:pt x="9" y="153"/>
                    </a:cubicBezTo>
                    <a:cubicBezTo>
                      <a:pt x="8" y="153"/>
                      <a:pt x="8" y="154"/>
                      <a:pt x="8" y="154"/>
                    </a:cubicBezTo>
                    <a:cubicBezTo>
                      <a:pt x="7" y="155"/>
                      <a:pt x="7" y="156"/>
                      <a:pt x="7" y="156"/>
                    </a:cubicBezTo>
                    <a:cubicBezTo>
                      <a:pt x="7" y="156"/>
                      <a:pt x="8" y="157"/>
                      <a:pt x="8" y="158"/>
                    </a:cubicBezTo>
                    <a:cubicBezTo>
                      <a:pt x="9" y="158"/>
                      <a:pt x="10" y="159"/>
                      <a:pt x="10" y="160"/>
                    </a:cubicBezTo>
                    <a:cubicBezTo>
                      <a:pt x="11" y="161"/>
                      <a:pt x="12" y="162"/>
                      <a:pt x="14" y="163"/>
                    </a:cubicBezTo>
                    <a:cubicBezTo>
                      <a:pt x="15" y="165"/>
                      <a:pt x="17" y="166"/>
                      <a:pt x="18" y="167"/>
                    </a:cubicBezTo>
                    <a:cubicBezTo>
                      <a:pt x="19" y="168"/>
                      <a:pt x="21" y="170"/>
                      <a:pt x="22" y="172"/>
                    </a:cubicBezTo>
                    <a:cubicBezTo>
                      <a:pt x="23" y="174"/>
                      <a:pt x="24" y="176"/>
                      <a:pt x="24" y="177"/>
                    </a:cubicBezTo>
                    <a:cubicBezTo>
                      <a:pt x="24" y="178"/>
                      <a:pt x="24" y="179"/>
                      <a:pt x="24" y="179"/>
                    </a:cubicBezTo>
                    <a:cubicBezTo>
                      <a:pt x="26" y="179"/>
                      <a:pt x="31" y="179"/>
                      <a:pt x="32" y="178"/>
                    </a:cubicBezTo>
                    <a:cubicBezTo>
                      <a:pt x="32" y="178"/>
                      <a:pt x="33" y="178"/>
                      <a:pt x="33" y="178"/>
                    </a:cubicBezTo>
                    <a:cubicBezTo>
                      <a:pt x="34" y="177"/>
                      <a:pt x="34" y="177"/>
                      <a:pt x="35" y="176"/>
                    </a:cubicBezTo>
                    <a:cubicBezTo>
                      <a:pt x="36" y="176"/>
                      <a:pt x="37" y="178"/>
                      <a:pt x="38" y="179"/>
                    </a:cubicBezTo>
                    <a:cubicBezTo>
                      <a:pt x="38" y="179"/>
                      <a:pt x="39" y="180"/>
                      <a:pt x="39" y="180"/>
                    </a:cubicBezTo>
                    <a:cubicBezTo>
                      <a:pt x="39" y="180"/>
                      <a:pt x="42" y="178"/>
                      <a:pt x="43" y="177"/>
                    </a:cubicBezTo>
                    <a:cubicBezTo>
                      <a:pt x="43" y="177"/>
                      <a:pt x="43" y="177"/>
                      <a:pt x="43" y="177"/>
                    </a:cubicBezTo>
                    <a:cubicBezTo>
                      <a:pt x="44" y="176"/>
                      <a:pt x="47" y="175"/>
                      <a:pt x="49" y="175"/>
                    </a:cubicBezTo>
                    <a:cubicBezTo>
                      <a:pt x="50" y="175"/>
                      <a:pt x="50" y="174"/>
                      <a:pt x="51" y="174"/>
                    </a:cubicBezTo>
                    <a:cubicBezTo>
                      <a:pt x="51" y="174"/>
                      <a:pt x="52" y="174"/>
                      <a:pt x="53" y="174"/>
                    </a:cubicBezTo>
                    <a:cubicBezTo>
                      <a:pt x="54" y="174"/>
                      <a:pt x="55" y="174"/>
                      <a:pt x="56" y="174"/>
                    </a:cubicBezTo>
                    <a:cubicBezTo>
                      <a:pt x="56" y="174"/>
                      <a:pt x="58" y="172"/>
                      <a:pt x="60" y="171"/>
                    </a:cubicBezTo>
                    <a:cubicBezTo>
                      <a:pt x="61" y="170"/>
                      <a:pt x="62" y="169"/>
                      <a:pt x="61" y="169"/>
                    </a:cubicBezTo>
                    <a:cubicBezTo>
                      <a:pt x="61" y="168"/>
                      <a:pt x="61" y="167"/>
                      <a:pt x="61" y="167"/>
                    </a:cubicBezTo>
                    <a:cubicBezTo>
                      <a:pt x="60" y="167"/>
                      <a:pt x="60" y="167"/>
                      <a:pt x="60" y="166"/>
                    </a:cubicBezTo>
                    <a:cubicBezTo>
                      <a:pt x="60" y="166"/>
                      <a:pt x="60" y="165"/>
                      <a:pt x="61" y="165"/>
                    </a:cubicBezTo>
                    <a:cubicBezTo>
                      <a:pt x="61" y="165"/>
                      <a:pt x="61" y="165"/>
                      <a:pt x="61" y="165"/>
                    </a:cubicBezTo>
                    <a:cubicBezTo>
                      <a:pt x="61" y="164"/>
                      <a:pt x="61" y="164"/>
                      <a:pt x="62" y="163"/>
                    </a:cubicBezTo>
                    <a:cubicBezTo>
                      <a:pt x="63" y="163"/>
                      <a:pt x="71" y="162"/>
                      <a:pt x="75" y="162"/>
                    </a:cubicBezTo>
                    <a:cubicBezTo>
                      <a:pt x="76" y="162"/>
                      <a:pt x="76" y="162"/>
                      <a:pt x="76" y="162"/>
                    </a:cubicBezTo>
                    <a:cubicBezTo>
                      <a:pt x="79" y="162"/>
                      <a:pt x="81" y="160"/>
                      <a:pt x="82" y="160"/>
                    </a:cubicBezTo>
                    <a:cubicBezTo>
                      <a:pt x="82" y="159"/>
                      <a:pt x="82" y="159"/>
                      <a:pt x="83" y="159"/>
                    </a:cubicBezTo>
                    <a:cubicBezTo>
                      <a:pt x="83" y="159"/>
                      <a:pt x="84" y="158"/>
                      <a:pt x="85" y="156"/>
                    </a:cubicBezTo>
                    <a:cubicBezTo>
                      <a:pt x="88" y="153"/>
                      <a:pt x="91" y="150"/>
                      <a:pt x="91" y="149"/>
                    </a:cubicBezTo>
                    <a:cubicBezTo>
                      <a:pt x="91" y="149"/>
                      <a:pt x="91" y="148"/>
                      <a:pt x="91" y="147"/>
                    </a:cubicBezTo>
                    <a:cubicBezTo>
                      <a:pt x="92" y="147"/>
                      <a:pt x="92" y="146"/>
                      <a:pt x="92" y="145"/>
                    </a:cubicBezTo>
                    <a:cubicBezTo>
                      <a:pt x="93" y="145"/>
                      <a:pt x="94" y="144"/>
                      <a:pt x="96" y="143"/>
                    </a:cubicBezTo>
                    <a:cubicBezTo>
                      <a:pt x="97" y="142"/>
                      <a:pt x="99" y="142"/>
                      <a:pt x="100" y="142"/>
                    </a:cubicBezTo>
                    <a:cubicBezTo>
                      <a:pt x="101" y="141"/>
                      <a:pt x="103" y="142"/>
                      <a:pt x="104" y="142"/>
                    </a:cubicBezTo>
                    <a:cubicBezTo>
                      <a:pt x="104" y="142"/>
                      <a:pt x="104" y="142"/>
                      <a:pt x="105" y="142"/>
                    </a:cubicBezTo>
                    <a:cubicBezTo>
                      <a:pt x="105" y="142"/>
                      <a:pt x="105" y="141"/>
                      <a:pt x="105" y="140"/>
                    </a:cubicBezTo>
                    <a:cubicBezTo>
                      <a:pt x="105" y="140"/>
                      <a:pt x="105" y="140"/>
                      <a:pt x="105" y="140"/>
                    </a:cubicBezTo>
                    <a:cubicBezTo>
                      <a:pt x="105" y="139"/>
                      <a:pt x="105" y="139"/>
                      <a:pt x="105" y="139"/>
                    </a:cubicBezTo>
                    <a:cubicBezTo>
                      <a:pt x="105" y="139"/>
                      <a:pt x="104" y="138"/>
                      <a:pt x="104" y="137"/>
                    </a:cubicBezTo>
                    <a:cubicBezTo>
                      <a:pt x="102" y="136"/>
                      <a:pt x="101" y="135"/>
                      <a:pt x="101" y="135"/>
                    </a:cubicBezTo>
                    <a:cubicBezTo>
                      <a:pt x="101" y="134"/>
                      <a:pt x="101" y="133"/>
                      <a:pt x="101" y="131"/>
                    </a:cubicBezTo>
                    <a:cubicBezTo>
                      <a:pt x="101" y="130"/>
                      <a:pt x="102" y="130"/>
                      <a:pt x="101" y="130"/>
                    </a:cubicBezTo>
                    <a:cubicBezTo>
                      <a:pt x="101" y="130"/>
                      <a:pt x="101" y="130"/>
                      <a:pt x="101" y="130"/>
                    </a:cubicBezTo>
                    <a:cubicBezTo>
                      <a:pt x="101" y="130"/>
                      <a:pt x="101" y="130"/>
                      <a:pt x="101" y="130"/>
                    </a:cubicBezTo>
                    <a:cubicBezTo>
                      <a:pt x="101" y="130"/>
                      <a:pt x="100" y="130"/>
                      <a:pt x="99" y="129"/>
                    </a:cubicBezTo>
                    <a:cubicBezTo>
                      <a:pt x="99" y="128"/>
                      <a:pt x="98" y="126"/>
                      <a:pt x="98" y="124"/>
                    </a:cubicBezTo>
                    <a:cubicBezTo>
                      <a:pt x="97" y="123"/>
                      <a:pt x="97" y="123"/>
                      <a:pt x="97" y="123"/>
                    </a:cubicBezTo>
                    <a:cubicBezTo>
                      <a:pt x="97" y="123"/>
                      <a:pt x="96" y="123"/>
                      <a:pt x="96" y="123"/>
                    </a:cubicBezTo>
                    <a:cubicBezTo>
                      <a:pt x="95" y="123"/>
                      <a:pt x="94" y="123"/>
                      <a:pt x="94" y="123"/>
                    </a:cubicBezTo>
                    <a:cubicBezTo>
                      <a:pt x="94" y="123"/>
                      <a:pt x="93" y="122"/>
                      <a:pt x="93" y="122"/>
                    </a:cubicBezTo>
                    <a:cubicBezTo>
                      <a:pt x="93" y="122"/>
                      <a:pt x="92" y="121"/>
                      <a:pt x="92" y="121"/>
                    </a:cubicBezTo>
                    <a:cubicBezTo>
                      <a:pt x="92" y="120"/>
                      <a:pt x="93" y="120"/>
                      <a:pt x="94" y="119"/>
                    </a:cubicBezTo>
                    <a:cubicBezTo>
                      <a:pt x="96" y="117"/>
                      <a:pt x="97" y="115"/>
                      <a:pt x="97" y="115"/>
                    </a:cubicBezTo>
                    <a:cubicBezTo>
                      <a:pt x="97" y="115"/>
                      <a:pt x="97" y="115"/>
                      <a:pt x="97" y="114"/>
                    </a:cubicBezTo>
                    <a:cubicBezTo>
                      <a:pt x="96" y="113"/>
                      <a:pt x="96" y="112"/>
                      <a:pt x="96" y="111"/>
                    </a:cubicBezTo>
                    <a:cubicBezTo>
                      <a:pt x="96" y="109"/>
                      <a:pt x="96" y="109"/>
                      <a:pt x="96" y="108"/>
                    </a:cubicBezTo>
                    <a:cubicBezTo>
                      <a:pt x="96" y="108"/>
                      <a:pt x="96" y="108"/>
                      <a:pt x="97" y="108"/>
                    </a:cubicBezTo>
                    <a:cubicBezTo>
                      <a:pt x="97" y="108"/>
                      <a:pt x="97" y="108"/>
                      <a:pt x="97" y="108"/>
                    </a:cubicBezTo>
                    <a:cubicBezTo>
                      <a:pt x="97" y="108"/>
                      <a:pt x="98" y="107"/>
                      <a:pt x="99" y="107"/>
                    </a:cubicBezTo>
                    <a:cubicBezTo>
                      <a:pt x="99" y="107"/>
                      <a:pt x="99" y="107"/>
                      <a:pt x="99" y="107"/>
                    </a:cubicBezTo>
                    <a:cubicBezTo>
                      <a:pt x="99" y="106"/>
                      <a:pt x="100" y="106"/>
                      <a:pt x="100" y="106"/>
                    </a:cubicBezTo>
                    <a:cubicBezTo>
                      <a:pt x="100" y="106"/>
                      <a:pt x="100" y="105"/>
                      <a:pt x="99" y="104"/>
                    </a:cubicBezTo>
                    <a:cubicBezTo>
                      <a:pt x="99" y="103"/>
                      <a:pt x="99" y="102"/>
                      <a:pt x="99" y="102"/>
                    </a:cubicBezTo>
                    <a:cubicBezTo>
                      <a:pt x="98" y="101"/>
                      <a:pt x="100" y="101"/>
                      <a:pt x="101" y="100"/>
                    </a:cubicBezTo>
                    <a:cubicBezTo>
                      <a:pt x="101" y="100"/>
                      <a:pt x="102" y="99"/>
                      <a:pt x="102" y="99"/>
                    </a:cubicBezTo>
                    <a:cubicBezTo>
                      <a:pt x="102" y="99"/>
                      <a:pt x="102" y="99"/>
                      <a:pt x="102" y="99"/>
                    </a:cubicBezTo>
                    <a:cubicBezTo>
                      <a:pt x="102" y="99"/>
                      <a:pt x="102" y="98"/>
                      <a:pt x="103" y="97"/>
                    </a:cubicBezTo>
                    <a:cubicBezTo>
                      <a:pt x="103" y="95"/>
                      <a:pt x="104" y="91"/>
                      <a:pt x="105" y="90"/>
                    </a:cubicBezTo>
                    <a:cubicBezTo>
                      <a:pt x="105" y="89"/>
                      <a:pt x="106" y="88"/>
                      <a:pt x="107" y="88"/>
                    </a:cubicBezTo>
                    <a:cubicBezTo>
                      <a:pt x="107" y="88"/>
                      <a:pt x="107" y="88"/>
                      <a:pt x="107" y="88"/>
                    </a:cubicBezTo>
                    <a:cubicBezTo>
                      <a:pt x="107" y="88"/>
                      <a:pt x="107" y="88"/>
                      <a:pt x="107" y="88"/>
                    </a:cubicBezTo>
                    <a:cubicBezTo>
                      <a:pt x="108" y="88"/>
                      <a:pt x="110" y="88"/>
                      <a:pt x="111" y="88"/>
                    </a:cubicBezTo>
                    <a:cubicBezTo>
                      <a:pt x="114" y="88"/>
                      <a:pt x="116" y="88"/>
                      <a:pt x="116" y="88"/>
                    </a:cubicBezTo>
                    <a:cubicBezTo>
                      <a:pt x="116" y="88"/>
                      <a:pt x="116" y="88"/>
                      <a:pt x="116" y="88"/>
                    </a:cubicBezTo>
                    <a:cubicBezTo>
                      <a:pt x="116" y="88"/>
                      <a:pt x="116" y="82"/>
                      <a:pt x="116" y="75"/>
                    </a:cubicBezTo>
                    <a:cubicBezTo>
                      <a:pt x="117" y="64"/>
                      <a:pt x="117" y="50"/>
                      <a:pt x="116" y="48"/>
                    </a:cubicBezTo>
                    <a:cubicBezTo>
                      <a:pt x="116" y="48"/>
                      <a:pt x="116" y="46"/>
                      <a:pt x="116" y="45"/>
                    </a:cubicBezTo>
                    <a:cubicBezTo>
                      <a:pt x="116" y="45"/>
                      <a:pt x="115" y="45"/>
                      <a:pt x="114" y="44"/>
                    </a:cubicBezTo>
                    <a:cubicBezTo>
                      <a:pt x="114" y="44"/>
                      <a:pt x="105" y="39"/>
                      <a:pt x="93" y="33"/>
                    </a:cubicBezTo>
                    <a:cubicBezTo>
                      <a:pt x="73" y="23"/>
                      <a:pt x="45" y="8"/>
                      <a:pt x="44" y="8"/>
                    </a:cubicBezTo>
                    <a:cubicBezTo>
                      <a:pt x="44" y="8"/>
                      <a:pt x="44" y="8"/>
                      <a:pt x="44" y="8"/>
                    </a:cubicBezTo>
                    <a:cubicBezTo>
                      <a:pt x="43" y="8"/>
                      <a:pt x="43" y="7"/>
                      <a:pt x="42" y="7"/>
                    </a:cubicBezTo>
                    <a:cubicBezTo>
                      <a:pt x="38" y="5"/>
                      <a:pt x="29" y="0"/>
                      <a:pt x="28" y="0"/>
                    </a:cubicBezTo>
                    <a:cubicBezTo>
                      <a:pt x="28" y="0"/>
                      <a:pt x="26" y="1"/>
                      <a:pt x="24" y="3"/>
                    </a:cubicBezTo>
                    <a:cubicBezTo>
                      <a:pt x="22" y="4"/>
                      <a:pt x="20" y="5"/>
                      <a:pt x="18" y="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Freeform 14"/>
              <p:cNvSpPr>
                <a:spLocks/>
              </p:cNvSpPr>
              <p:nvPr/>
            </p:nvSpPr>
            <p:spPr bwMode="auto">
              <a:xfrm>
                <a:off x="4902200" y="3246438"/>
                <a:ext cx="279400" cy="268288"/>
              </a:xfrm>
              <a:custGeom>
                <a:avLst/>
                <a:gdLst>
                  <a:gd name="T0" fmla="*/ 85 w 121"/>
                  <a:gd name="T1" fmla="*/ 20 h 117"/>
                  <a:gd name="T2" fmla="*/ 86 w 121"/>
                  <a:gd name="T3" fmla="*/ 29 h 117"/>
                  <a:gd name="T4" fmla="*/ 91 w 121"/>
                  <a:gd name="T5" fmla="*/ 39 h 117"/>
                  <a:gd name="T6" fmla="*/ 98 w 121"/>
                  <a:gd name="T7" fmla="*/ 49 h 117"/>
                  <a:gd name="T8" fmla="*/ 101 w 121"/>
                  <a:gd name="T9" fmla="*/ 60 h 117"/>
                  <a:gd name="T10" fmla="*/ 109 w 121"/>
                  <a:gd name="T11" fmla="*/ 76 h 117"/>
                  <a:gd name="T12" fmla="*/ 114 w 121"/>
                  <a:gd name="T13" fmla="*/ 85 h 117"/>
                  <a:gd name="T14" fmla="*/ 117 w 121"/>
                  <a:gd name="T15" fmla="*/ 92 h 117"/>
                  <a:gd name="T16" fmla="*/ 120 w 121"/>
                  <a:gd name="T17" fmla="*/ 101 h 117"/>
                  <a:gd name="T18" fmla="*/ 110 w 121"/>
                  <a:gd name="T19" fmla="*/ 107 h 117"/>
                  <a:gd name="T20" fmla="*/ 106 w 121"/>
                  <a:gd name="T21" fmla="*/ 111 h 117"/>
                  <a:gd name="T22" fmla="*/ 102 w 121"/>
                  <a:gd name="T23" fmla="*/ 115 h 117"/>
                  <a:gd name="T24" fmla="*/ 98 w 121"/>
                  <a:gd name="T25" fmla="*/ 117 h 117"/>
                  <a:gd name="T26" fmla="*/ 95 w 121"/>
                  <a:gd name="T27" fmla="*/ 116 h 117"/>
                  <a:gd name="T28" fmla="*/ 88 w 121"/>
                  <a:gd name="T29" fmla="*/ 114 h 117"/>
                  <a:gd name="T30" fmla="*/ 75 w 121"/>
                  <a:gd name="T31" fmla="*/ 113 h 117"/>
                  <a:gd name="T32" fmla="*/ 72 w 121"/>
                  <a:gd name="T33" fmla="*/ 112 h 117"/>
                  <a:gd name="T34" fmla="*/ 3 w 121"/>
                  <a:gd name="T35" fmla="*/ 114 h 117"/>
                  <a:gd name="T36" fmla="*/ 2 w 121"/>
                  <a:gd name="T37" fmla="*/ 28 h 117"/>
                  <a:gd name="T38" fmla="*/ 2 w 121"/>
                  <a:gd name="T39" fmla="*/ 13 h 117"/>
                  <a:gd name="T40" fmla="*/ 1 w 121"/>
                  <a:gd name="T41" fmla="*/ 3 h 117"/>
                  <a:gd name="T42" fmla="*/ 5 w 121"/>
                  <a:gd name="T43" fmla="*/ 1 h 117"/>
                  <a:gd name="T44" fmla="*/ 31 w 121"/>
                  <a:gd name="T45" fmla="*/ 6 h 117"/>
                  <a:gd name="T46" fmla="*/ 48 w 121"/>
                  <a:gd name="T47" fmla="*/ 10 h 117"/>
                  <a:gd name="T48" fmla="*/ 62 w 121"/>
                  <a:gd name="T49" fmla="*/ 5 h 117"/>
                  <a:gd name="T50" fmla="*/ 69 w 121"/>
                  <a:gd name="T51" fmla="*/ 0 h 117"/>
                  <a:gd name="T52" fmla="*/ 78 w 121"/>
                  <a:gd name="T53" fmla="*/ 1 h 117"/>
                  <a:gd name="T54" fmla="*/ 81 w 121"/>
                  <a:gd name="T55" fmla="*/ 7 h 117"/>
                  <a:gd name="T56" fmla="*/ 81 w 121"/>
                  <a:gd name="T57" fmla="*/ 8 h 117"/>
                  <a:gd name="T58" fmla="*/ 82 w 121"/>
                  <a:gd name="T59" fmla="*/ 13 h 117"/>
                  <a:gd name="T60" fmla="*/ 84 w 121"/>
                  <a:gd name="T61" fmla="*/ 15 h 117"/>
                  <a:gd name="T62" fmla="*/ 85 w 121"/>
                  <a:gd name="T63" fmla="*/ 2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17">
                    <a:moveTo>
                      <a:pt x="85" y="21"/>
                    </a:moveTo>
                    <a:cubicBezTo>
                      <a:pt x="85" y="20"/>
                      <a:pt x="85" y="20"/>
                      <a:pt x="85" y="20"/>
                    </a:cubicBezTo>
                    <a:cubicBezTo>
                      <a:pt x="84" y="20"/>
                      <a:pt x="82" y="23"/>
                      <a:pt x="82" y="24"/>
                    </a:cubicBezTo>
                    <a:cubicBezTo>
                      <a:pt x="82" y="26"/>
                      <a:pt x="85" y="28"/>
                      <a:pt x="86" y="29"/>
                    </a:cubicBezTo>
                    <a:cubicBezTo>
                      <a:pt x="86" y="31"/>
                      <a:pt x="87" y="33"/>
                      <a:pt x="88" y="34"/>
                    </a:cubicBezTo>
                    <a:cubicBezTo>
                      <a:pt x="88" y="35"/>
                      <a:pt x="89" y="37"/>
                      <a:pt x="91" y="39"/>
                    </a:cubicBezTo>
                    <a:cubicBezTo>
                      <a:pt x="92" y="41"/>
                      <a:pt x="94" y="42"/>
                      <a:pt x="95" y="44"/>
                    </a:cubicBezTo>
                    <a:cubicBezTo>
                      <a:pt x="97" y="46"/>
                      <a:pt x="97" y="45"/>
                      <a:pt x="98" y="49"/>
                    </a:cubicBezTo>
                    <a:cubicBezTo>
                      <a:pt x="100" y="53"/>
                      <a:pt x="101" y="54"/>
                      <a:pt x="101" y="56"/>
                    </a:cubicBezTo>
                    <a:cubicBezTo>
                      <a:pt x="101" y="57"/>
                      <a:pt x="100" y="59"/>
                      <a:pt x="101" y="60"/>
                    </a:cubicBezTo>
                    <a:cubicBezTo>
                      <a:pt x="102" y="62"/>
                      <a:pt x="103" y="63"/>
                      <a:pt x="105" y="67"/>
                    </a:cubicBezTo>
                    <a:cubicBezTo>
                      <a:pt x="107" y="71"/>
                      <a:pt x="109" y="75"/>
                      <a:pt x="109" y="76"/>
                    </a:cubicBezTo>
                    <a:cubicBezTo>
                      <a:pt x="110" y="77"/>
                      <a:pt x="112" y="81"/>
                      <a:pt x="113" y="82"/>
                    </a:cubicBezTo>
                    <a:cubicBezTo>
                      <a:pt x="114" y="84"/>
                      <a:pt x="113" y="84"/>
                      <a:pt x="114" y="85"/>
                    </a:cubicBezTo>
                    <a:cubicBezTo>
                      <a:pt x="116" y="87"/>
                      <a:pt x="121" y="91"/>
                      <a:pt x="121" y="92"/>
                    </a:cubicBezTo>
                    <a:cubicBezTo>
                      <a:pt x="121" y="93"/>
                      <a:pt x="117" y="91"/>
                      <a:pt x="117" y="92"/>
                    </a:cubicBezTo>
                    <a:cubicBezTo>
                      <a:pt x="117" y="93"/>
                      <a:pt x="119" y="96"/>
                      <a:pt x="119" y="100"/>
                    </a:cubicBezTo>
                    <a:cubicBezTo>
                      <a:pt x="119" y="100"/>
                      <a:pt x="120" y="100"/>
                      <a:pt x="120" y="101"/>
                    </a:cubicBezTo>
                    <a:cubicBezTo>
                      <a:pt x="117" y="101"/>
                      <a:pt x="113" y="103"/>
                      <a:pt x="112" y="104"/>
                    </a:cubicBezTo>
                    <a:cubicBezTo>
                      <a:pt x="112" y="104"/>
                      <a:pt x="111" y="106"/>
                      <a:pt x="110" y="107"/>
                    </a:cubicBezTo>
                    <a:cubicBezTo>
                      <a:pt x="110" y="109"/>
                      <a:pt x="109" y="110"/>
                      <a:pt x="109" y="111"/>
                    </a:cubicBezTo>
                    <a:cubicBezTo>
                      <a:pt x="108" y="111"/>
                      <a:pt x="107" y="111"/>
                      <a:pt x="106" y="111"/>
                    </a:cubicBezTo>
                    <a:cubicBezTo>
                      <a:pt x="105" y="111"/>
                      <a:pt x="104" y="111"/>
                      <a:pt x="104" y="112"/>
                    </a:cubicBezTo>
                    <a:cubicBezTo>
                      <a:pt x="103" y="112"/>
                      <a:pt x="103" y="113"/>
                      <a:pt x="102" y="115"/>
                    </a:cubicBezTo>
                    <a:cubicBezTo>
                      <a:pt x="102" y="115"/>
                      <a:pt x="102" y="116"/>
                      <a:pt x="102" y="116"/>
                    </a:cubicBezTo>
                    <a:cubicBezTo>
                      <a:pt x="101" y="117"/>
                      <a:pt x="99" y="117"/>
                      <a:pt x="98" y="117"/>
                    </a:cubicBezTo>
                    <a:cubicBezTo>
                      <a:pt x="97" y="117"/>
                      <a:pt x="97" y="117"/>
                      <a:pt x="97" y="117"/>
                    </a:cubicBezTo>
                    <a:cubicBezTo>
                      <a:pt x="96" y="117"/>
                      <a:pt x="96" y="117"/>
                      <a:pt x="95" y="116"/>
                    </a:cubicBezTo>
                    <a:cubicBezTo>
                      <a:pt x="93" y="115"/>
                      <a:pt x="92" y="114"/>
                      <a:pt x="92" y="114"/>
                    </a:cubicBezTo>
                    <a:cubicBezTo>
                      <a:pt x="91" y="114"/>
                      <a:pt x="90" y="114"/>
                      <a:pt x="88" y="114"/>
                    </a:cubicBezTo>
                    <a:cubicBezTo>
                      <a:pt x="83" y="114"/>
                      <a:pt x="77" y="115"/>
                      <a:pt x="76" y="115"/>
                    </a:cubicBezTo>
                    <a:cubicBezTo>
                      <a:pt x="76" y="115"/>
                      <a:pt x="75" y="114"/>
                      <a:pt x="75" y="113"/>
                    </a:cubicBezTo>
                    <a:cubicBezTo>
                      <a:pt x="75" y="112"/>
                      <a:pt x="75" y="111"/>
                      <a:pt x="74" y="111"/>
                    </a:cubicBezTo>
                    <a:cubicBezTo>
                      <a:pt x="73" y="111"/>
                      <a:pt x="72" y="111"/>
                      <a:pt x="72" y="112"/>
                    </a:cubicBezTo>
                    <a:cubicBezTo>
                      <a:pt x="71" y="112"/>
                      <a:pt x="70" y="113"/>
                      <a:pt x="70" y="113"/>
                    </a:cubicBezTo>
                    <a:cubicBezTo>
                      <a:pt x="68" y="113"/>
                      <a:pt x="9" y="114"/>
                      <a:pt x="3" y="114"/>
                    </a:cubicBezTo>
                    <a:cubicBezTo>
                      <a:pt x="3" y="105"/>
                      <a:pt x="2" y="82"/>
                      <a:pt x="2" y="62"/>
                    </a:cubicBezTo>
                    <a:cubicBezTo>
                      <a:pt x="2" y="44"/>
                      <a:pt x="2" y="28"/>
                      <a:pt x="2" y="28"/>
                    </a:cubicBezTo>
                    <a:cubicBezTo>
                      <a:pt x="2" y="27"/>
                      <a:pt x="0" y="20"/>
                      <a:pt x="0" y="19"/>
                    </a:cubicBezTo>
                    <a:cubicBezTo>
                      <a:pt x="0" y="18"/>
                      <a:pt x="2" y="13"/>
                      <a:pt x="2" y="13"/>
                    </a:cubicBezTo>
                    <a:cubicBezTo>
                      <a:pt x="3" y="12"/>
                      <a:pt x="2" y="10"/>
                      <a:pt x="2" y="8"/>
                    </a:cubicBezTo>
                    <a:cubicBezTo>
                      <a:pt x="2" y="6"/>
                      <a:pt x="1" y="4"/>
                      <a:pt x="1" y="3"/>
                    </a:cubicBezTo>
                    <a:cubicBezTo>
                      <a:pt x="2" y="3"/>
                      <a:pt x="3" y="2"/>
                      <a:pt x="4" y="1"/>
                    </a:cubicBezTo>
                    <a:cubicBezTo>
                      <a:pt x="4" y="1"/>
                      <a:pt x="4" y="1"/>
                      <a:pt x="5" y="1"/>
                    </a:cubicBezTo>
                    <a:cubicBezTo>
                      <a:pt x="7" y="1"/>
                      <a:pt x="11" y="0"/>
                      <a:pt x="13" y="0"/>
                    </a:cubicBezTo>
                    <a:cubicBezTo>
                      <a:pt x="15" y="0"/>
                      <a:pt x="25" y="5"/>
                      <a:pt x="31" y="6"/>
                    </a:cubicBezTo>
                    <a:cubicBezTo>
                      <a:pt x="37" y="6"/>
                      <a:pt x="41" y="7"/>
                      <a:pt x="43" y="7"/>
                    </a:cubicBezTo>
                    <a:cubicBezTo>
                      <a:pt x="45" y="8"/>
                      <a:pt x="45" y="11"/>
                      <a:pt x="48" y="10"/>
                    </a:cubicBezTo>
                    <a:cubicBezTo>
                      <a:pt x="50" y="9"/>
                      <a:pt x="56" y="5"/>
                      <a:pt x="58" y="5"/>
                    </a:cubicBezTo>
                    <a:cubicBezTo>
                      <a:pt x="60" y="4"/>
                      <a:pt x="61" y="7"/>
                      <a:pt x="62" y="5"/>
                    </a:cubicBezTo>
                    <a:cubicBezTo>
                      <a:pt x="62" y="3"/>
                      <a:pt x="61" y="3"/>
                      <a:pt x="62" y="2"/>
                    </a:cubicBezTo>
                    <a:cubicBezTo>
                      <a:pt x="63" y="1"/>
                      <a:pt x="67" y="0"/>
                      <a:pt x="69" y="0"/>
                    </a:cubicBezTo>
                    <a:cubicBezTo>
                      <a:pt x="72" y="1"/>
                      <a:pt x="73" y="2"/>
                      <a:pt x="74" y="2"/>
                    </a:cubicBezTo>
                    <a:cubicBezTo>
                      <a:pt x="76" y="2"/>
                      <a:pt x="78" y="0"/>
                      <a:pt x="78" y="1"/>
                    </a:cubicBezTo>
                    <a:cubicBezTo>
                      <a:pt x="79" y="3"/>
                      <a:pt x="75" y="3"/>
                      <a:pt x="78" y="5"/>
                    </a:cubicBezTo>
                    <a:cubicBezTo>
                      <a:pt x="80" y="6"/>
                      <a:pt x="81" y="7"/>
                      <a:pt x="81" y="7"/>
                    </a:cubicBezTo>
                    <a:cubicBezTo>
                      <a:pt x="81" y="7"/>
                      <a:pt x="81" y="8"/>
                      <a:pt x="81" y="8"/>
                    </a:cubicBezTo>
                    <a:cubicBezTo>
                      <a:pt x="81" y="8"/>
                      <a:pt x="81" y="8"/>
                      <a:pt x="81" y="8"/>
                    </a:cubicBezTo>
                    <a:cubicBezTo>
                      <a:pt x="82" y="8"/>
                      <a:pt x="81" y="9"/>
                      <a:pt x="81" y="9"/>
                    </a:cubicBezTo>
                    <a:cubicBezTo>
                      <a:pt x="81" y="10"/>
                      <a:pt x="81" y="11"/>
                      <a:pt x="82" y="13"/>
                    </a:cubicBezTo>
                    <a:cubicBezTo>
                      <a:pt x="82" y="13"/>
                      <a:pt x="82" y="13"/>
                      <a:pt x="82" y="13"/>
                    </a:cubicBezTo>
                    <a:cubicBezTo>
                      <a:pt x="83" y="14"/>
                      <a:pt x="84" y="15"/>
                      <a:pt x="84" y="15"/>
                    </a:cubicBezTo>
                    <a:cubicBezTo>
                      <a:pt x="84" y="16"/>
                      <a:pt x="85" y="17"/>
                      <a:pt x="85" y="18"/>
                    </a:cubicBezTo>
                    <a:cubicBezTo>
                      <a:pt x="85" y="18"/>
                      <a:pt x="85" y="19"/>
                      <a:pt x="85" y="2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30" name="Freeform 15"/>
              <p:cNvSpPr>
                <a:spLocks/>
              </p:cNvSpPr>
              <p:nvPr/>
            </p:nvSpPr>
            <p:spPr bwMode="auto">
              <a:xfrm>
                <a:off x="4829175" y="3481388"/>
                <a:ext cx="423863" cy="357188"/>
              </a:xfrm>
              <a:custGeom>
                <a:avLst/>
                <a:gdLst>
                  <a:gd name="T0" fmla="*/ 166 w 184"/>
                  <a:gd name="T1" fmla="*/ 18 h 155"/>
                  <a:gd name="T2" fmla="*/ 171 w 184"/>
                  <a:gd name="T3" fmla="*/ 48 h 155"/>
                  <a:gd name="T4" fmla="*/ 181 w 184"/>
                  <a:gd name="T5" fmla="*/ 63 h 155"/>
                  <a:gd name="T6" fmla="*/ 172 w 184"/>
                  <a:gd name="T7" fmla="*/ 69 h 155"/>
                  <a:gd name="T8" fmla="*/ 166 w 184"/>
                  <a:gd name="T9" fmla="*/ 78 h 155"/>
                  <a:gd name="T10" fmla="*/ 161 w 184"/>
                  <a:gd name="T11" fmla="*/ 101 h 155"/>
                  <a:gd name="T12" fmla="*/ 155 w 184"/>
                  <a:gd name="T13" fmla="*/ 118 h 155"/>
                  <a:gd name="T14" fmla="*/ 149 w 184"/>
                  <a:gd name="T15" fmla="*/ 125 h 155"/>
                  <a:gd name="T16" fmla="*/ 144 w 184"/>
                  <a:gd name="T17" fmla="*/ 138 h 155"/>
                  <a:gd name="T18" fmla="*/ 138 w 184"/>
                  <a:gd name="T19" fmla="*/ 139 h 155"/>
                  <a:gd name="T20" fmla="*/ 135 w 184"/>
                  <a:gd name="T21" fmla="*/ 149 h 155"/>
                  <a:gd name="T22" fmla="*/ 131 w 184"/>
                  <a:gd name="T23" fmla="*/ 154 h 155"/>
                  <a:gd name="T24" fmla="*/ 132 w 184"/>
                  <a:gd name="T25" fmla="*/ 145 h 155"/>
                  <a:gd name="T26" fmla="*/ 125 w 184"/>
                  <a:gd name="T27" fmla="*/ 139 h 155"/>
                  <a:gd name="T28" fmla="*/ 125 w 184"/>
                  <a:gd name="T29" fmla="*/ 129 h 155"/>
                  <a:gd name="T30" fmla="*/ 128 w 184"/>
                  <a:gd name="T31" fmla="*/ 124 h 155"/>
                  <a:gd name="T32" fmla="*/ 120 w 184"/>
                  <a:gd name="T33" fmla="*/ 123 h 155"/>
                  <a:gd name="T34" fmla="*/ 116 w 184"/>
                  <a:gd name="T35" fmla="*/ 126 h 155"/>
                  <a:gd name="T36" fmla="*/ 112 w 184"/>
                  <a:gd name="T37" fmla="*/ 128 h 155"/>
                  <a:gd name="T38" fmla="*/ 115 w 184"/>
                  <a:gd name="T39" fmla="*/ 133 h 155"/>
                  <a:gd name="T40" fmla="*/ 112 w 184"/>
                  <a:gd name="T41" fmla="*/ 140 h 155"/>
                  <a:gd name="T42" fmla="*/ 109 w 184"/>
                  <a:gd name="T43" fmla="*/ 143 h 155"/>
                  <a:gd name="T44" fmla="*/ 99 w 184"/>
                  <a:gd name="T45" fmla="*/ 151 h 155"/>
                  <a:gd name="T46" fmla="*/ 87 w 184"/>
                  <a:gd name="T47" fmla="*/ 146 h 155"/>
                  <a:gd name="T48" fmla="*/ 82 w 184"/>
                  <a:gd name="T49" fmla="*/ 151 h 155"/>
                  <a:gd name="T50" fmla="*/ 75 w 184"/>
                  <a:gd name="T51" fmla="*/ 155 h 155"/>
                  <a:gd name="T52" fmla="*/ 68 w 184"/>
                  <a:gd name="T53" fmla="*/ 155 h 155"/>
                  <a:gd name="T54" fmla="*/ 57 w 184"/>
                  <a:gd name="T55" fmla="*/ 153 h 155"/>
                  <a:gd name="T56" fmla="*/ 49 w 184"/>
                  <a:gd name="T57" fmla="*/ 153 h 155"/>
                  <a:gd name="T58" fmla="*/ 46 w 184"/>
                  <a:gd name="T59" fmla="*/ 147 h 155"/>
                  <a:gd name="T60" fmla="*/ 40 w 184"/>
                  <a:gd name="T61" fmla="*/ 143 h 155"/>
                  <a:gd name="T62" fmla="*/ 34 w 184"/>
                  <a:gd name="T63" fmla="*/ 148 h 155"/>
                  <a:gd name="T64" fmla="*/ 29 w 184"/>
                  <a:gd name="T65" fmla="*/ 150 h 155"/>
                  <a:gd name="T66" fmla="*/ 24 w 184"/>
                  <a:gd name="T67" fmla="*/ 152 h 155"/>
                  <a:gd name="T68" fmla="*/ 15 w 184"/>
                  <a:gd name="T69" fmla="*/ 143 h 155"/>
                  <a:gd name="T70" fmla="*/ 12 w 184"/>
                  <a:gd name="T71" fmla="*/ 134 h 155"/>
                  <a:gd name="T72" fmla="*/ 8 w 184"/>
                  <a:gd name="T73" fmla="*/ 125 h 155"/>
                  <a:gd name="T74" fmla="*/ 5 w 184"/>
                  <a:gd name="T75" fmla="*/ 120 h 155"/>
                  <a:gd name="T76" fmla="*/ 0 w 184"/>
                  <a:gd name="T77" fmla="*/ 117 h 155"/>
                  <a:gd name="T78" fmla="*/ 4 w 184"/>
                  <a:gd name="T79" fmla="*/ 110 h 155"/>
                  <a:gd name="T80" fmla="*/ 3 w 184"/>
                  <a:gd name="T81" fmla="*/ 105 h 155"/>
                  <a:gd name="T82" fmla="*/ 6 w 184"/>
                  <a:gd name="T83" fmla="*/ 99 h 155"/>
                  <a:gd name="T84" fmla="*/ 9 w 184"/>
                  <a:gd name="T85" fmla="*/ 96 h 155"/>
                  <a:gd name="T86" fmla="*/ 14 w 184"/>
                  <a:gd name="T87" fmla="*/ 85 h 155"/>
                  <a:gd name="T88" fmla="*/ 23 w 184"/>
                  <a:gd name="T89" fmla="*/ 84 h 155"/>
                  <a:gd name="T90" fmla="*/ 24 w 184"/>
                  <a:gd name="T91" fmla="*/ 36 h 155"/>
                  <a:gd name="T92" fmla="*/ 35 w 184"/>
                  <a:gd name="T93" fmla="*/ 18 h 155"/>
                  <a:gd name="T94" fmla="*/ 104 w 184"/>
                  <a:gd name="T95" fmla="*/ 11 h 155"/>
                  <a:gd name="T96" fmla="*/ 120 w 184"/>
                  <a:gd name="T97" fmla="*/ 13 h 155"/>
                  <a:gd name="T98" fmla="*/ 130 w 184"/>
                  <a:gd name="T99" fmla="*/ 16 h 155"/>
                  <a:gd name="T100" fmla="*/ 138 w 184"/>
                  <a:gd name="T101" fmla="*/ 10 h 155"/>
                  <a:gd name="T102" fmla="*/ 152 w 184"/>
                  <a:gd name="T10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4" h="155">
                    <a:moveTo>
                      <a:pt x="152" y="0"/>
                    </a:moveTo>
                    <a:cubicBezTo>
                      <a:pt x="152" y="1"/>
                      <a:pt x="153" y="2"/>
                      <a:pt x="154" y="3"/>
                    </a:cubicBezTo>
                    <a:cubicBezTo>
                      <a:pt x="156" y="5"/>
                      <a:pt x="166" y="12"/>
                      <a:pt x="166" y="12"/>
                    </a:cubicBezTo>
                    <a:cubicBezTo>
                      <a:pt x="166" y="13"/>
                      <a:pt x="164" y="14"/>
                      <a:pt x="166" y="18"/>
                    </a:cubicBezTo>
                    <a:cubicBezTo>
                      <a:pt x="169" y="22"/>
                      <a:pt x="170" y="22"/>
                      <a:pt x="170" y="24"/>
                    </a:cubicBezTo>
                    <a:cubicBezTo>
                      <a:pt x="169" y="25"/>
                      <a:pt x="168" y="22"/>
                      <a:pt x="168" y="25"/>
                    </a:cubicBezTo>
                    <a:cubicBezTo>
                      <a:pt x="168" y="29"/>
                      <a:pt x="168" y="34"/>
                      <a:pt x="169" y="38"/>
                    </a:cubicBezTo>
                    <a:cubicBezTo>
                      <a:pt x="170" y="43"/>
                      <a:pt x="170" y="45"/>
                      <a:pt x="171" y="48"/>
                    </a:cubicBezTo>
                    <a:cubicBezTo>
                      <a:pt x="173" y="50"/>
                      <a:pt x="177" y="53"/>
                      <a:pt x="179" y="54"/>
                    </a:cubicBezTo>
                    <a:cubicBezTo>
                      <a:pt x="181" y="56"/>
                      <a:pt x="182" y="55"/>
                      <a:pt x="184" y="58"/>
                    </a:cubicBezTo>
                    <a:cubicBezTo>
                      <a:pt x="184" y="58"/>
                      <a:pt x="184" y="58"/>
                      <a:pt x="184" y="58"/>
                    </a:cubicBezTo>
                    <a:cubicBezTo>
                      <a:pt x="183" y="60"/>
                      <a:pt x="181" y="63"/>
                      <a:pt x="181" y="63"/>
                    </a:cubicBezTo>
                    <a:cubicBezTo>
                      <a:pt x="180" y="63"/>
                      <a:pt x="180" y="63"/>
                      <a:pt x="179" y="63"/>
                    </a:cubicBezTo>
                    <a:cubicBezTo>
                      <a:pt x="178" y="63"/>
                      <a:pt x="177" y="63"/>
                      <a:pt x="177" y="63"/>
                    </a:cubicBezTo>
                    <a:cubicBezTo>
                      <a:pt x="177" y="64"/>
                      <a:pt x="176" y="64"/>
                      <a:pt x="176" y="65"/>
                    </a:cubicBezTo>
                    <a:cubicBezTo>
                      <a:pt x="175" y="66"/>
                      <a:pt x="173" y="69"/>
                      <a:pt x="172" y="69"/>
                    </a:cubicBezTo>
                    <a:cubicBezTo>
                      <a:pt x="172" y="69"/>
                      <a:pt x="171" y="68"/>
                      <a:pt x="170" y="68"/>
                    </a:cubicBezTo>
                    <a:cubicBezTo>
                      <a:pt x="168" y="68"/>
                      <a:pt x="166" y="68"/>
                      <a:pt x="166" y="69"/>
                    </a:cubicBezTo>
                    <a:cubicBezTo>
                      <a:pt x="166" y="69"/>
                      <a:pt x="166" y="69"/>
                      <a:pt x="166" y="70"/>
                    </a:cubicBezTo>
                    <a:cubicBezTo>
                      <a:pt x="166" y="73"/>
                      <a:pt x="166" y="77"/>
                      <a:pt x="166" y="78"/>
                    </a:cubicBezTo>
                    <a:cubicBezTo>
                      <a:pt x="165" y="78"/>
                      <a:pt x="164" y="81"/>
                      <a:pt x="163" y="83"/>
                    </a:cubicBezTo>
                    <a:cubicBezTo>
                      <a:pt x="162" y="86"/>
                      <a:pt x="161" y="89"/>
                      <a:pt x="161" y="90"/>
                    </a:cubicBezTo>
                    <a:cubicBezTo>
                      <a:pt x="161" y="90"/>
                      <a:pt x="161" y="92"/>
                      <a:pt x="161" y="94"/>
                    </a:cubicBezTo>
                    <a:cubicBezTo>
                      <a:pt x="161" y="96"/>
                      <a:pt x="161" y="100"/>
                      <a:pt x="161" y="101"/>
                    </a:cubicBezTo>
                    <a:cubicBezTo>
                      <a:pt x="161" y="102"/>
                      <a:pt x="159" y="108"/>
                      <a:pt x="158" y="113"/>
                    </a:cubicBezTo>
                    <a:cubicBezTo>
                      <a:pt x="158" y="115"/>
                      <a:pt x="157" y="117"/>
                      <a:pt x="157" y="117"/>
                    </a:cubicBezTo>
                    <a:cubicBezTo>
                      <a:pt x="157" y="117"/>
                      <a:pt x="157" y="117"/>
                      <a:pt x="157" y="117"/>
                    </a:cubicBezTo>
                    <a:cubicBezTo>
                      <a:pt x="156" y="117"/>
                      <a:pt x="155" y="118"/>
                      <a:pt x="155" y="118"/>
                    </a:cubicBezTo>
                    <a:cubicBezTo>
                      <a:pt x="153" y="118"/>
                      <a:pt x="152" y="118"/>
                      <a:pt x="152" y="118"/>
                    </a:cubicBezTo>
                    <a:cubicBezTo>
                      <a:pt x="151" y="119"/>
                      <a:pt x="151" y="120"/>
                      <a:pt x="150" y="122"/>
                    </a:cubicBezTo>
                    <a:cubicBezTo>
                      <a:pt x="149" y="123"/>
                      <a:pt x="149" y="125"/>
                      <a:pt x="149" y="125"/>
                    </a:cubicBezTo>
                    <a:cubicBezTo>
                      <a:pt x="149" y="125"/>
                      <a:pt x="149" y="125"/>
                      <a:pt x="149" y="125"/>
                    </a:cubicBezTo>
                    <a:cubicBezTo>
                      <a:pt x="148" y="125"/>
                      <a:pt x="148" y="125"/>
                      <a:pt x="148" y="126"/>
                    </a:cubicBezTo>
                    <a:cubicBezTo>
                      <a:pt x="147" y="126"/>
                      <a:pt x="146" y="127"/>
                      <a:pt x="146" y="128"/>
                    </a:cubicBezTo>
                    <a:cubicBezTo>
                      <a:pt x="145" y="129"/>
                      <a:pt x="145" y="131"/>
                      <a:pt x="145" y="134"/>
                    </a:cubicBezTo>
                    <a:cubicBezTo>
                      <a:pt x="144" y="136"/>
                      <a:pt x="144" y="138"/>
                      <a:pt x="144" y="138"/>
                    </a:cubicBezTo>
                    <a:cubicBezTo>
                      <a:pt x="144" y="139"/>
                      <a:pt x="143" y="139"/>
                      <a:pt x="143" y="139"/>
                    </a:cubicBezTo>
                    <a:cubicBezTo>
                      <a:pt x="142" y="140"/>
                      <a:pt x="142" y="140"/>
                      <a:pt x="142" y="140"/>
                    </a:cubicBezTo>
                    <a:cubicBezTo>
                      <a:pt x="142" y="140"/>
                      <a:pt x="141" y="140"/>
                      <a:pt x="141" y="139"/>
                    </a:cubicBezTo>
                    <a:cubicBezTo>
                      <a:pt x="140" y="139"/>
                      <a:pt x="139" y="139"/>
                      <a:pt x="138" y="139"/>
                    </a:cubicBezTo>
                    <a:cubicBezTo>
                      <a:pt x="138" y="139"/>
                      <a:pt x="137" y="140"/>
                      <a:pt x="137" y="141"/>
                    </a:cubicBezTo>
                    <a:cubicBezTo>
                      <a:pt x="137" y="142"/>
                      <a:pt x="136" y="143"/>
                      <a:pt x="136" y="144"/>
                    </a:cubicBezTo>
                    <a:cubicBezTo>
                      <a:pt x="136" y="144"/>
                      <a:pt x="136" y="146"/>
                      <a:pt x="136" y="147"/>
                    </a:cubicBezTo>
                    <a:cubicBezTo>
                      <a:pt x="136" y="148"/>
                      <a:pt x="136" y="149"/>
                      <a:pt x="135" y="149"/>
                    </a:cubicBezTo>
                    <a:cubicBezTo>
                      <a:pt x="135" y="149"/>
                      <a:pt x="135" y="149"/>
                      <a:pt x="135" y="149"/>
                    </a:cubicBezTo>
                    <a:cubicBezTo>
                      <a:pt x="135" y="150"/>
                      <a:pt x="135" y="151"/>
                      <a:pt x="134" y="152"/>
                    </a:cubicBezTo>
                    <a:cubicBezTo>
                      <a:pt x="134" y="153"/>
                      <a:pt x="134" y="154"/>
                      <a:pt x="134" y="155"/>
                    </a:cubicBezTo>
                    <a:cubicBezTo>
                      <a:pt x="133" y="155"/>
                      <a:pt x="131" y="154"/>
                      <a:pt x="131" y="154"/>
                    </a:cubicBezTo>
                    <a:cubicBezTo>
                      <a:pt x="131" y="153"/>
                      <a:pt x="133" y="148"/>
                      <a:pt x="133" y="148"/>
                    </a:cubicBezTo>
                    <a:cubicBezTo>
                      <a:pt x="133" y="148"/>
                      <a:pt x="133" y="148"/>
                      <a:pt x="133" y="148"/>
                    </a:cubicBezTo>
                    <a:cubicBezTo>
                      <a:pt x="133" y="147"/>
                      <a:pt x="133" y="147"/>
                      <a:pt x="133" y="147"/>
                    </a:cubicBezTo>
                    <a:cubicBezTo>
                      <a:pt x="133" y="147"/>
                      <a:pt x="132" y="145"/>
                      <a:pt x="132" y="145"/>
                    </a:cubicBezTo>
                    <a:cubicBezTo>
                      <a:pt x="132" y="144"/>
                      <a:pt x="131" y="143"/>
                      <a:pt x="130" y="142"/>
                    </a:cubicBezTo>
                    <a:cubicBezTo>
                      <a:pt x="129" y="142"/>
                      <a:pt x="128" y="141"/>
                      <a:pt x="128" y="141"/>
                    </a:cubicBezTo>
                    <a:cubicBezTo>
                      <a:pt x="127" y="141"/>
                      <a:pt x="126" y="140"/>
                      <a:pt x="126" y="140"/>
                    </a:cubicBezTo>
                    <a:cubicBezTo>
                      <a:pt x="125" y="140"/>
                      <a:pt x="125" y="139"/>
                      <a:pt x="125" y="139"/>
                    </a:cubicBezTo>
                    <a:cubicBezTo>
                      <a:pt x="125" y="139"/>
                      <a:pt x="125" y="139"/>
                      <a:pt x="125" y="139"/>
                    </a:cubicBezTo>
                    <a:cubicBezTo>
                      <a:pt x="125" y="138"/>
                      <a:pt x="126" y="136"/>
                      <a:pt x="126" y="134"/>
                    </a:cubicBezTo>
                    <a:cubicBezTo>
                      <a:pt x="125" y="133"/>
                      <a:pt x="125" y="133"/>
                      <a:pt x="125" y="132"/>
                    </a:cubicBezTo>
                    <a:cubicBezTo>
                      <a:pt x="125" y="130"/>
                      <a:pt x="125" y="129"/>
                      <a:pt x="125" y="129"/>
                    </a:cubicBezTo>
                    <a:cubicBezTo>
                      <a:pt x="125" y="128"/>
                      <a:pt x="125" y="128"/>
                      <a:pt x="126" y="127"/>
                    </a:cubicBezTo>
                    <a:cubicBezTo>
                      <a:pt x="126" y="126"/>
                      <a:pt x="127" y="124"/>
                      <a:pt x="127" y="124"/>
                    </a:cubicBezTo>
                    <a:cubicBezTo>
                      <a:pt x="127" y="124"/>
                      <a:pt x="127" y="124"/>
                      <a:pt x="127" y="124"/>
                    </a:cubicBezTo>
                    <a:cubicBezTo>
                      <a:pt x="128" y="124"/>
                      <a:pt x="128" y="124"/>
                      <a:pt x="128" y="124"/>
                    </a:cubicBezTo>
                    <a:cubicBezTo>
                      <a:pt x="128" y="124"/>
                      <a:pt x="128" y="124"/>
                      <a:pt x="128" y="124"/>
                    </a:cubicBezTo>
                    <a:cubicBezTo>
                      <a:pt x="128" y="123"/>
                      <a:pt x="127" y="123"/>
                      <a:pt x="127" y="123"/>
                    </a:cubicBezTo>
                    <a:cubicBezTo>
                      <a:pt x="126" y="123"/>
                      <a:pt x="126" y="123"/>
                      <a:pt x="125" y="122"/>
                    </a:cubicBezTo>
                    <a:cubicBezTo>
                      <a:pt x="124" y="122"/>
                      <a:pt x="121" y="122"/>
                      <a:pt x="120" y="123"/>
                    </a:cubicBezTo>
                    <a:cubicBezTo>
                      <a:pt x="119" y="123"/>
                      <a:pt x="119" y="123"/>
                      <a:pt x="119" y="124"/>
                    </a:cubicBezTo>
                    <a:cubicBezTo>
                      <a:pt x="119" y="125"/>
                      <a:pt x="119" y="125"/>
                      <a:pt x="119" y="125"/>
                    </a:cubicBezTo>
                    <a:cubicBezTo>
                      <a:pt x="119" y="125"/>
                      <a:pt x="119" y="126"/>
                      <a:pt x="119" y="126"/>
                    </a:cubicBezTo>
                    <a:cubicBezTo>
                      <a:pt x="119" y="126"/>
                      <a:pt x="118" y="126"/>
                      <a:pt x="116" y="126"/>
                    </a:cubicBezTo>
                    <a:cubicBezTo>
                      <a:pt x="114" y="126"/>
                      <a:pt x="112" y="126"/>
                      <a:pt x="112" y="126"/>
                    </a:cubicBezTo>
                    <a:cubicBezTo>
                      <a:pt x="112" y="126"/>
                      <a:pt x="112" y="126"/>
                      <a:pt x="112" y="126"/>
                    </a:cubicBezTo>
                    <a:cubicBezTo>
                      <a:pt x="111" y="127"/>
                      <a:pt x="112" y="127"/>
                      <a:pt x="112" y="128"/>
                    </a:cubicBezTo>
                    <a:cubicBezTo>
                      <a:pt x="112" y="128"/>
                      <a:pt x="112" y="128"/>
                      <a:pt x="112" y="128"/>
                    </a:cubicBezTo>
                    <a:cubicBezTo>
                      <a:pt x="113" y="128"/>
                      <a:pt x="113" y="129"/>
                      <a:pt x="114" y="129"/>
                    </a:cubicBezTo>
                    <a:cubicBezTo>
                      <a:pt x="115" y="130"/>
                      <a:pt x="115" y="130"/>
                      <a:pt x="115" y="130"/>
                    </a:cubicBezTo>
                    <a:cubicBezTo>
                      <a:pt x="115" y="130"/>
                      <a:pt x="115" y="130"/>
                      <a:pt x="115" y="130"/>
                    </a:cubicBezTo>
                    <a:cubicBezTo>
                      <a:pt x="116" y="130"/>
                      <a:pt x="115" y="132"/>
                      <a:pt x="115" y="133"/>
                    </a:cubicBezTo>
                    <a:cubicBezTo>
                      <a:pt x="115" y="133"/>
                      <a:pt x="115" y="134"/>
                      <a:pt x="115" y="134"/>
                    </a:cubicBezTo>
                    <a:cubicBezTo>
                      <a:pt x="115" y="135"/>
                      <a:pt x="115" y="135"/>
                      <a:pt x="115" y="136"/>
                    </a:cubicBezTo>
                    <a:cubicBezTo>
                      <a:pt x="116" y="136"/>
                      <a:pt x="116" y="137"/>
                      <a:pt x="116" y="137"/>
                    </a:cubicBezTo>
                    <a:cubicBezTo>
                      <a:pt x="116" y="138"/>
                      <a:pt x="114" y="139"/>
                      <a:pt x="112" y="140"/>
                    </a:cubicBezTo>
                    <a:cubicBezTo>
                      <a:pt x="112" y="140"/>
                      <a:pt x="112" y="140"/>
                      <a:pt x="112" y="140"/>
                    </a:cubicBezTo>
                    <a:cubicBezTo>
                      <a:pt x="112" y="140"/>
                      <a:pt x="111" y="140"/>
                      <a:pt x="111" y="141"/>
                    </a:cubicBezTo>
                    <a:cubicBezTo>
                      <a:pt x="111" y="141"/>
                      <a:pt x="110" y="142"/>
                      <a:pt x="109" y="143"/>
                    </a:cubicBezTo>
                    <a:cubicBezTo>
                      <a:pt x="109" y="143"/>
                      <a:pt x="109" y="143"/>
                      <a:pt x="109" y="143"/>
                    </a:cubicBezTo>
                    <a:cubicBezTo>
                      <a:pt x="108" y="144"/>
                      <a:pt x="107" y="146"/>
                      <a:pt x="107" y="147"/>
                    </a:cubicBezTo>
                    <a:cubicBezTo>
                      <a:pt x="106" y="148"/>
                      <a:pt x="106" y="149"/>
                      <a:pt x="105" y="149"/>
                    </a:cubicBezTo>
                    <a:cubicBezTo>
                      <a:pt x="104" y="150"/>
                      <a:pt x="103" y="151"/>
                      <a:pt x="102" y="151"/>
                    </a:cubicBezTo>
                    <a:cubicBezTo>
                      <a:pt x="101" y="151"/>
                      <a:pt x="100" y="151"/>
                      <a:pt x="99" y="151"/>
                    </a:cubicBezTo>
                    <a:cubicBezTo>
                      <a:pt x="99" y="151"/>
                      <a:pt x="98" y="151"/>
                      <a:pt x="98" y="150"/>
                    </a:cubicBezTo>
                    <a:cubicBezTo>
                      <a:pt x="97" y="150"/>
                      <a:pt x="96" y="149"/>
                      <a:pt x="94" y="148"/>
                    </a:cubicBezTo>
                    <a:cubicBezTo>
                      <a:pt x="92" y="146"/>
                      <a:pt x="90" y="145"/>
                      <a:pt x="90" y="145"/>
                    </a:cubicBezTo>
                    <a:cubicBezTo>
                      <a:pt x="89" y="145"/>
                      <a:pt x="88" y="145"/>
                      <a:pt x="87" y="146"/>
                    </a:cubicBezTo>
                    <a:cubicBezTo>
                      <a:pt x="86" y="146"/>
                      <a:pt x="85" y="147"/>
                      <a:pt x="84" y="147"/>
                    </a:cubicBezTo>
                    <a:cubicBezTo>
                      <a:pt x="84" y="148"/>
                      <a:pt x="84" y="149"/>
                      <a:pt x="84" y="150"/>
                    </a:cubicBezTo>
                    <a:cubicBezTo>
                      <a:pt x="84" y="150"/>
                      <a:pt x="84" y="151"/>
                      <a:pt x="84" y="151"/>
                    </a:cubicBezTo>
                    <a:cubicBezTo>
                      <a:pt x="84" y="151"/>
                      <a:pt x="83" y="151"/>
                      <a:pt x="82" y="151"/>
                    </a:cubicBezTo>
                    <a:cubicBezTo>
                      <a:pt x="81" y="151"/>
                      <a:pt x="79" y="151"/>
                      <a:pt x="78" y="152"/>
                    </a:cubicBezTo>
                    <a:cubicBezTo>
                      <a:pt x="77" y="153"/>
                      <a:pt x="77" y="153"/>
                      <a:pt x="76" y="153"/>
                    </a:cubicBezTo>
                    <a:cubicBezTo>
                      <a:pt x="76" y="153"/>
                      <a:pt x="76" y="153"/>
                      <a:pt x="76" y="153"/>
                    </a:cubicBezTo>
                    <a:cubicBezTo>
                      <a:pt x="76" y="154"/>
                      <a:pt x="75" y="154"/>
                      <a:pt x="75" y="155"/>
                    </a:cubicBezTo>
                    <a:cubicBezTo>
                      <a:pt x="75" y="155"/>
                      <a:pt x="75" y="155"/>
                      <a:pt x="75" y="155"/>
                    </a:cubicBezTo>
                    <a:cubicBezTo>
                      <a:pt x="75" y="155"/>
                      <a:pt x="74" y="155"/>
                      <a:pt x="72" y="155"/>
                    </a:cubicBezTo>
                    <a:cubicBezTo>
                      <a:pt x="71" y="155"/>
                      <a:pt x="69" y="155"/>
                      <a:pt x="68" y="155"/>
                    </a:cubicBezTo>
                    <a:cubicBezTo>
                      <a:pt x="68" y="155"/>
                      <a:pt x="68" y="155"/>
                      <a:pt x="68" y="155"/>
                    </a:cubicBezTo>
                    <a:cubicBezTo>
                      <a:pt x="68" y="154"/>
                      <a:pt x="67" y="153"/>
                      <a:pt x="66" y="153"/>
                    </a:cubicBezTo>
                    <a:cubicBezTo>
                      <a:pt x="66" y="153"/>
                      <a:pt x="64" y="152"/>
                      <a:pt x="62" y="152"/>
                    </a:cubicBezTo>
                    <a:cubicBezTo>
                      <a:pt x="61" y="152"/>
                      <a:pt x="59" y="152"/>
                      <a:pt x="59" y="152"/>
                    </a:cubicBezTo>
                    <a:cubicBezTo>
                      <a:pt x="58" y="152"/>
                      <a:pt x="58" y="153"/>
                      <a:pt x="57" y="153"/>
                    </a:cubicBezTo>
                    <a:cubicBezTo>
                      <a:pt x="56" y="153"/>
                      <a:pt x="55" y="154"/>
                      <a:pt x="54" y="154"/>
                    </a:cubicBezTo>
                    <a:cubicBezTo>
                      <a:pt x="54" y="154"/>
                      <a:pt x="54" y="154"/>
                      <a:pt x="54" y="154"/>
                    </a:cubicBezTo>
                    <a:cubicBezTo>
                      <a:pt x="54" y="154"/>
                      <a:pt x="53" y="154"/>
                      <a:pt x="52" y="154"/>
                    </a:cubicBezTo>
                    <a:cubicBezTo>
                      <a:pt x="51" y="153"/>
                      <a:pt x="50" y="153"/>
                      <a:pt x="49" y="153"/>
                    </a:cubicBezTo>
                    <a:cubicBezTo>
                      <a:pt x="49" y="153"/>
                      <a:pt x="49" y="152"/>
                      <a:pt x="49" y="152"/>
                    </a:cubicBezTo>
                    <a:cubicBezTo>
                      <a:pt x="49" y="152"/>
                      <a:pt x="49" y="151"/>
                      <a:pt x="49" y="150"/>
                    </a:cubicBezTo>
                    <a:cubicBezTo>
                      <a:pt x="48" y="149"/>
                      <a:pt x="47" y="149"/>
                      <a:pt x="47" y="148"/>
                    </a:cubicBezTo>
                    <a:cubicBezTo>
                      <a:pt x="46" y="148"/>
                      <a:pt x="46" y="147"/>
                      <a:pt x="46" y="147"/>
                    </a:cubicBezTo>
                    <a:cubicBezTo>
                      <a:pt x="45" y="146"/>
                      <a:pt x="45" y="145"/>
                      <a:pt x="45" y="145"/>
                    </a:cubicBezTo>
                    <a:cubicBezTo>
                      <a:pt x="45" y="144"/>
                      <a:pt x="45" y="144"/>
                      <a:pt x="45" y="143"/>
                    </a:cubicBezTo>
                    <a:cubicBezTo>
                      <a:pt x="45" y="142"/>
                      <a:pt x="43" y="143"/>
                      <a:pt x="41" y="143"/>
                    </a:cubicBezTo>
                    <a:cubicBezTo>
                      <a:pt x="41" y="143"/>
                      <a:pt x="40" y="143"/>
                      <a:pt x="40" y="143"/>
                    </a:cubicBezTo>
                    <a:cubicBezTo>
                      <a:pt x="40" y="143"/>
                      <a:pt x="40" y="143"/>
                      <a:pt x="40" y="143"/>
                    </a:cubicBezTo>
                    <a:cubicBezTo>
                      <a:pt x="40" y="143"/>
                      <a:pt x="39" y="143"/>
                      <a:pt x="39" y="144"/>
                    </a:cubicBezTo>
                    <a:cubicBezTo>
                      <a:pt x="37" y="144"/>
                      <a:pt x="35" y="144"/>
                      <a:pt x="34" y="144"/>
                    </a:cubicBezTo>
                    <a:cubicBezTo>
                      <a:pt x="33" y="145"/>
                      <a:pt x="34" y="147"/>
                      <a:pt x="34" y="148"/>
                    </a:cubicBezTo>
                    <a:cubicBezTo>
                      <a:pt x="34" y="148"/>
                      <a:pt x="34" y="148"/>
                      <a:pt x="34" y="148"/>
                    </a:cubicBezTo>
                    <a:cubicBezTo>
                      <a:pt x="34" y="148"/>
                      <a:pt x="33" y="149"/>
                      <a:pt x="33" y="149"/>
                    </a:cubicBezTo>
                    <a:cubicBezTo>
                      <a:pt x="32" y="150"/>
                      <a:pt x="32" y="150"/>
                      <a:pt x="31" y="151"/>
                    </a:cubicBezTo>
                    <a:cubicBezTo>
                      <a:pt x="31" y="151"/>
                      <a:pt x="30" y="151"/>
                      <a:pt x="29" y="150"/>
                    </a:cubicBezTo>
                    <a:cubicBezTo>
                      <a:pt x="29" y="150"/>
                      <a:pt x="28" y="150"/>
                      <a:pt x="28" y="150"/>
                    </a:cubicBezTo>
                    <a:cubicBezTo>
                      <a:pt x="26" y="150"/>
                      <a:pt x="25" y="151"/>
                      <a:pt x="24" y="151"/>
                    </a:cubicBezTo>
                    <a:cubicBezTo>
                      <a:pt x="24" y="151"/>
                      <a:pt x="24" y="151"/>
                      <a:pt x="24" y="151"/>
                    </a:cubicBezTo>
                    <a:cubicBezTo>
                      <a:pt x="24" y="151"/>
                      <a:pt x="24" y="152"/>
                      <a:pt x="24" y="152"/>
                    </a:cubicBezTo>
                    <a:cubicBezTo>
                      <a:pt x="23" y="152"/>
                      <a:pt x="22" y="152"/>
                      <a:pt x="20" y="152"/>
                    </a:cubicBezTo>
                    <a:cubicBezTo>
                      <a:pt x="20" y="152"/>
                      <a:pt x="20" y="152"/>
                      <a:pt x="20" y="152"/>
                    </a:cubicBezTo>
                    <a:cubicBezTo>
                      <a:pt x="20" y="151"/>
                      <a:pt x="20" y="150"/>
                      <a:pt x="20" y="149"/>
                    </a:cubicBezTo>
                    <a:cubicBezTo>
                      <a:pt x="20" y="149"/>
                      <a:pt x="17" y="145"/>
                      <a:pt x="15" y="143"/>
                    </a:cubicBezTo>
                    <a:cubicBezTo>
                      <a:pt x="13" y="141"/>
                      <a:pt x="12" y="139"/>
                      <a:pt x="12" y="139"/>
                    </a:cubicBezTo>
                    <a:cubicBezTo>
                      <a:pt x="12" y="139"/>
                      <a:pt x="12" y="137"/>
                      <a:pt x="12" y="136"/>
                    </a:cubicBezTo>
                    <a:cubicBezTo>
                      <a:pt x="12" y="136"/>
                      <a:pt x="12" y="136"/>
                      <a:pt x="12" y="136"/>
                    </a:cubicBezTo>
                    <a:cubicBezTo>
                      <a:pt x="12" y="135"/>
                      <a:pt x="12" y="135"/>
                      <a:pt x="12" y="134"/>
                    </a:cubicBezTo>
                    <a:cubicBezTo>
                      <a:pt x="12" y="134"/>
                      <a:pt x="11" y="133"/>
                      <a:pt x="10" y="132"/>
                    </a:cubicBezTo>
                    <a:cubicBezTo>
                      <a:pt x="9" y="131"/>
                      <a:pt x="8" y="130"/>
                      <a:pt x="8" y="130"/>
                    </a:cubicBezTo>
                    <a:cubicBezTo>
                      <a:pt x="8" y="130"/>
                      <a:pt x="8" y="128"/>
                      <a:pt x="8" y="127"/>
                    </a:cubicBezTo>
                    <a:cubicBezTo>
                      <a:pt x="8" y="126"/>
                      <a:pt x="8" y="125"/>
                      <a:pt x="8" y="125"/>
                    </a:cubicBezTo>
                    <a:cubicBezTo>
                      <a:pt x="8" y="125"/>
                      <a:pt x="8" y="125"/>
                      <a:pt x="8" y="125"/>
                    </a:cubicBezTo>
                    <a:cubicBezTo>
                      <a:pt x="8" y="125"/>
                      <a:pt x="8" y="125"/>
                      <a:pt x="7" y="125"/>
                    </a:cubicBezTo>
                    <a:cubicBezTo>
                      <a:pt x="7" y="125"/>
                      <a:pt x="6" y="125"/>
                      <a:pt x="6" y="124"/>
                    </a:cubicBezTo>
                    <a:cubicBezTo>
                      <a:pt x="6" y="124"/>
                      <a:pt x="5" y="122"/>
                      <a:pt x="5" y="120"/>
                    </a:cubicBezTo>
                    <a:cubicBezTo>
                      <a:pt x="4" y="119"/>
                      <a:pt x="4" y="118"/>
                      <a:pt x="3" y="118"/>
                    </a:cubicBezTo>
                    <a:cubicBezTo>
                      <a:pt x="3" y="118"/>
                      <a:pt x="2" y="118"/>
                      <a:pt x="1" y="118"/>
                    </a:cubicBezTo>
                    <a:cubicBezTo>
                      <a:pt x="1" y="118"/>
                      <a:pt x="0" y="118"/>
                      <a:pt x="0" y="118"/>
                    </a:cubicBezTo>
                    <a:cubicBezTo>
                      <a:pt x="0" y="118"/>
                      <a:pt x="0" y="118"/>
                      <a:pt x="0" y="117"/>
                    </a:cubicBezTo>
                    <a:cubicBezTo>
                      <a:pt x="0" y="117"/>
                      <a:pt x="0" y="117"/>
                      <a:pt x="0" y="117"/>
                    </a:cubicBezTo>
                    <a:cubicBezTo>
                      <a:pt x="0" y="117"/>
                      <a:pt x="0" y="116"/>
                      <a:pt x="1" y="115"/>
                    </a:cubicBezTo>
                    <a:cubicBezTo>
                      <a:pt x="3" y="114"/>
                      <a:pt x="4" y="111"/>
                      <a:pt x="4" y="111"/>
                    </a:cubicBezTo>
                    <a:cubicBezTo>
                      <a:pt x="4" y="110"/>
                      <a:pt x="4" y="110"/>
                      <a:pt x="4" y="110"/>
                    </a:cubicBezTo>
                    <a:cubicBezTo>
                      <a:pt x="3" y="109"/>
                      <a:pt x="3" y="108"/>
                      <a:pt x="3" y="107"/>
                    </a:cubicBezTo>
                    <a:cubicBezTo>
                      <a:pt x="3" y="106"/>
                      <a:pt x="3" y="105"/>
                      <a:pt x="3" y="105"/>
                    </a:cubicBezTo>
                    <a:cubicBezTo>
                      <a:pt x="3" y="105"/>
                      <a:pt x="3" y="105"/>
                      <a:pt x="3" y="105"/>
                    </a:cubicBezTo>
                    <a:cubicBezTo>
                      <a:pt x="3" y="105"/>
                      <a:pt x="3" y="105"/>
                      <a:pt x="3" y="105"/>
                    </a:cubicBezTo>
                    <a:cubicBezTo>
                      <a:pt x="4" y="104"/>
                      <a:pt x="5" y="104"/>
                      <a:pt x="5" y="103"/>
                    </a:cubicBezTo>
                    <a:cubicBezTo>
                      <a:pt x="5" y="103"/>
                      <a:pt x="5" y="103"/>
                      <a:pt x="5" y="103"/>
                    </a:cubicBezTo>
                    <a:cubicBezTo>
                      <a:pt x="6" y="103"/>
                      <a:pt x="7" y="103"/>
                      <a:pt x="7" y="102"/>
                    </a:cubicBezTo>
                    <a:cubicBezTo>
                      <a:pt x="7" y="102"/>
                      <a:pt x="7" y="101"/>
                      <a:pt x="6" y="99"/>
                    </a:cubicBezTo>
                    <a:cubicBezTo>
                      <a:pt x="6" y="99"/>
                      <a:pt x="6" y="98"/>
                      <a:pt x="6" y="98"/>
                    </a:cubicBezTo>
                    <a:cubicBezTo>
                      <a:pt x="6" y="98"/>
                      <a:pt x="6" y="97"/>
                      <a:pt x="7" y="97"/>
                    </a:cubicBezTo>
                    <a:cubicBezTo>
                      <a:pt x="8" y="97"/>
                      <a:pt x="9" y="96"/>
                      <a:pt x="9" y="96"/>
                    </a:cubicBezTo>
                    <a:cubicBezTo>
                      <a:pt x="9" y="96"/>
                      <a:pt x="9" y="96"/>
                      <a:pt x="9" y="96"/>
                    </a:cubicBezTo>
                    <a:cubicBezTo>
                      <a:pt x="9" y="95"/>
                      <a:pt x="9" y="94"/>
                      <a:pt x="10" y="93"/>
                    </a:cubicBezTo>
                    <a:cubicBezTo>
                      <a:pt x="10" y="91"/>
                      <a:pt x="11" y="88"/>
                      <a:pt x="11" y="87"/>
                    </a:cubicBezTo>
                    <a:cubicBezTo>
                      <a:pt x="12" y="86"/>
                      <a:pt x="13" y="85"/>
                      <a:pt x="14" y="85"/>
                    </a:cubicBezTo>
                    <a:cubicBezTo>
                      <a:pt x="14" y="85"/>
                      <a:pt x="14" y="85"/>
                      <a:pt x="14" y="85"/>
                    </a:cubicBezTo>
                    <a:cubicBezTo>
                      <a:pt x="14" y="85"/>
                      <a:pt x="14" y="85"/>
                      <a:pt x="14" y="85"/>
                    </a:cubicBezTo>
                    <a:cubicBezTo>
                      <a:pt x="14" y="85"/>
                      <a:pt x="16" y="85"/>
                      <a:pt x="17" y="85"/>
                    </a:cubicBezTo>
                    <a:cubicBezTo>
                      <a:pt x="20" y="85"/>
                      <a:pt x="23" y="85"/>
                      <a:pt x="23" y="84"/>
                    </a:cubicBezTo>
                    <a:cubicBezTo>
                      <a:pt x="23" y="84"/>
                      <a:pt x="23" y="84"/>
                      <a:pt x="23" y="84"/>
                    </a:cubicBezTo>
                    <a:cubicBezTo>
                      <a:pt x="23" y="84"/>
                      <a:pt x="23" y="78"/>
                      <a:pt x="24" y="71"/>
                    </a:cubicBezTo>
                    <a:cubicBezTo>
                      <a:pt x="24" y="60"/>
                      <a:pt x="24" y="46"/>
                      <a:pt x="24" y="44"/>
                    </a:cubicBezTo>
                    <a:cubicBezTo>
                      <a:pt x="23" y="43"/>
                      <a:pt x="24" y="41"/>
                      <a:pt x="24" y="39"/>
                    </a:cubicBezTo>
                    <a:cubicBezTo>
                      <a:pt x="24" y="38"/>
                      <a:pt x="24" y="37"/>
                      <a:pt x="24" y="36"/>
                    </a:cubicBezTo>
                    <a:cubicBezTo>
                      <a:pt x="24" y="36"/>
                      <a:pt x="28" y="36"/>
                      <a:pt x="31" y="36"/>
                    </a:cubicBezTo>
                    <a:cubicBezTo>
                      <a:pt x="33" y="36"/>
                      <a:pt x="34" y="36"/>
                      <a:pt x="34" y="36"/>
                    </a:cubicBezTo>
                    <a:cubicBezTo>
                      <a:pt x="34" y="36"/>
                      <a:pt x="34" y="36"/>
                      <a:pt x="34" y="36"/>
                    </a:cubicBezTo>
                    <a:cubicBezTo>
                      <a:pt x="35" y="35"/>
                      <a:pt x="35" y="23"/>
                      <a:pt x="35" y="18"/>
                    </a:cubicBezTo>
                    <a:cubicBezTo>
                      <a:pt x="35" y="17"/>
                      <a:pt x="35" y="16"/>
                      <a:pt x="35" y="16"/>
                    </a:cubicBezTo>
                    <a:cubicBezTo>
                      <a:pt x="35" y="13"/>
                      <a:pt x="35" y="13"/>
                      <a:pt x="35" y="13"/>
                    </a:cubicBezTo>
                    <a:cubicBezTo>
                      <a:pt x="41" y="13"/>
                      <a:pt x="100" y="12"/>
                      <a:pt x="102" y="12"/>
                    </a:cubicBezTo>
                    <a:cubicBezTo>
                      <a:pt x="103" y="12"/>
                      <a:pt x="103" y="11"/>
                      <a:pt x="104" y="11"/>
                    </a:cubicBezTo>
                    <a:cubicBezTo>
                      <a:pt x="105" y="10"/>
                      <a:pt x="105" y="10"/>
                      <a:pt x="106" y="10"/>
                    </a:cubicBezTo>
                    <a:cubicBezTo>
                      <a:pt x="106" y="10"/>
                      <a:pt x="106" y="10"/>
                      <a:pt x="106" y="11"/>
                    </a:cubicBezTo>
                    <a:cubicBezTo>
                      <a:pt x="106" y="12"/>
                      <a:pt x="107" y="14"/>
                      <a:pt x="108" y="14"/>
                    </a:cubicBezTo>
                    <a:cubicBezTo>
                      <a:pt x="109" y="14"/>
                      <a:pt x="115" y="14"/>
                      <a:pt x="120" y="13"/>
                    </a:cubicBezTo>
                    <a:cubicBezTo>
                      <a:pt x="122" y="13"/>
                      <a:pt x="123" y="13"/>
                      <a:pt x="124" y="13"/>
                    </a:cubicBezTo>
                    <a:cubicBezTo>
                      <a:pt x="124" y="13"/>
                      <a:pt x="125" y="14"/>
                      <a:pt x="126" y="15"/>
                    </a:cubicBezTo>
                    <a:cubicBezTo>
                      <a:pt x="127" y="16"/>
                      <a:pt x="128" y="17"/>
                      <a:pt x="129" y="16"/>
                    </a:cubicBezTo>
                    <a:cubicBezTo>
                      <a:pt x="129" y="16"/>
                      <a:pt x="130" y="16"/>
                      <a:pt x="130" y="16"/>
                    </a:cubicBezTo>
                    <a:cubicBezTo>
                      <a:pt x="132" y="16"/>
                      <a:pt x="134" y="16"/>
                      <a:pt x="134" y="15"/>
                    </a:cubicBezTo>
                    <a:cubicBezTo>
                      <a:pt x="135" y="15"/>
                      <a:pt x="135" y="14"/>
                      <a:pt x="135" y="13"/>
                    </a:cubicBezTo>
                    <a:cubicBezTo>
                      <a:pt x="136" y="12"/>
                      <a:pt x="136" y="11"/>
                      <a:pt x="136" y="10"/>
                    </a:cubicBezTo>
                    <a:cubicBezTo>
                      <a:pt x="136" y="10"/>
                      <a:pt x="137" y="10"/>
                      <a:pt x="138" y="10"/>
                    </a:cubicBezTo>
                    <a:cubicBezTo>
                      <a:pt x="139" y="10"/>
                      <a:pt x="141" y="10"/>
                      <a:pt x="141" y="9"/>
                    </a:cubicBezTo>
                    <a:cubicBezTo>
                      <a:pt x="142" y="9"/>
                      <a:pt x="143" y="7"/>
                      <a:pt x="143" y="6"/>
                    </a:cubicBezTo>
                    <a:cubicBezTo>
                      <a:pt x="144" y="4"/>
                      <a:pt x="145" y="3"/>
                      <a:pt x="145" y="3"/>
                    </a:cubicBezTo>
                    <a:cubicBezTo>
                      <a:pt x="146" y="2"/>
                      <a:pt x="149" y="0"/>
                      <a:pt x="152"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16"/>
              <p:cNvSpPr>
                <a:spLocks/>
              </p:cNvSpPr>
              <p:nvPr/>
            </p:nvSpPr>
            <p:spPr bwMode="auto">
              <a:xfrm>
                <a:off x="5202237" y="3616325"/>
                <a:ext cx="165100" cy="142875"/>
              </a:xfrm>
              <a:custGeom>
                <a:avLst/>
                <a:gdLst>
                  <a:gd name="T0" fmla="*/ 28 w 72"/>
                  <a:gd name="T1" fmla="*/ 10 h 62"/>
                  <a:gd name="T2" fmla="*/ 31 w 72"/>
                  <a:gd name="T3" fmla="*/ 26 h 62"/>
                  <a:gd name="T4" fmla="*/ 35 w 72"/>
                  <a:gd name="T5" fmla="*/ 33 h 62"/>
                  <a:gd name="T6" fmla="*/ 36 w 72"/>
                  <a:gd name="T7" fmla="*/ 28 h 62"/>
                  <a:gd name="T8" fmla="*/ 40 w 72"/>
                  <a:gd name="T9" fmla="*/ 34 h 62"/>
                  <a:gd name="T10" fmla="*/ 51 w 72"/>
                  <a:gd name="T11" fmla="*/ 38 h 62"/>
                  <a:gd name="T12" fmla="*/ 56 w 72"/>
                  <a:gd name="T13" fmla="*/ 45 h 62"/>
                  <a:gd name="T14" fmla="*/ 64 w 72"/>
                  <a:gd name="T15" fmla="*/ 53 h 62"/>
                  <a:gd name="T16" fmla="*/ 69 w 72"/>
                  <a:gd name="T17" fmla="*/ 58 h 62"/>
                  <a:gd name="T18" fmla="*/ 72 w 72"/>
                  <a:gd name="T19" fmla="*/ 59 h 62"/>
                  <a:gd name="T20" fmla="*/ 68 w 72"/>
                  <a:gd name="T21" fmla="*/ 62 h 62"/>
                  <a:gd name="T22" fmla="*/ 64 w 72"/>
                  <a:gd name="T23" fmla="*/ 60 h 62"/>
                  <a:gd name="T24" fmla="*/ 47 w 72"/>
                  <a:gd name="T25" fmla="*/ 42 h 62"/>
                  <a:gd name="T26" fmla="*/ 42 w 72"/>
                  <a:gd name="T27" fmla="*/ 41 h 62"/>
                  <a:gd name="T28" fmla="*/ 39 w 72"/>
                  <a:gd name="T29" fmla="*/ 38 h 62"/>
                  <a:gd name="T30" fmla="*/ 36 w 72"/>
                  <a:gd name="T31" fmla="*/ 39 h 62"/>
                  <a:gd name="T32" fmla="*/ 35 w 72"/>
                  <a:gd name="T33" fmla="*/ 38 h 62"/>
                  <a:gd name="T34" fmla="*/ 32 w 72"/>
                  <a:gd name="T35" fmla="*/ 39 h 62"/>
                  <a:gd name="T36" fmla="*/ 29 w 72"/>
                  <a:gd name="T37" fmla="*/ 38 h 62"/>
                  <a:gd name="T38" fmla="*/ 25 w 72"/>
                  <a:gd name="T39" fmla="*/ 38 h 62"/>
                  <a:gd name="T40" fmla="*/ 21 w 72"/>
                  <a:gd name="T41" fmla="*/ 39 h 62"/>
                  <a:gd name="T42" fmla="*/ 19 w 72"/>
                  <a:gd name="T43" fmla="*/ 36 h 62"/>
                  <a:gd name="T44" fmla="*/ 16 w 72"/>
                  <a:gd name="T45" fmla="*/ 36 h 62"/>
                  <a:gd name="T46" fmla="*/ 16 w 72"/>
                  <a:gd name="T47" fmla="*/ 36 h 62"/>
                  <a:gd name="T48" fmla="*/ 12 w 72"/>
                  <a:gd name="T49" fmla="*/ 38 h 62"/>
                  <a:gd name="T50" fmla="*/ 9 w 72"/>
                  <a:gd name="T51" fmla="*/ 40 h 62"/>
                  <a:gd name="T52" fmla="*/ 6 w 72"/>
                  <a:gd name="T53" fmla="*/ 41 h 62"/>
                  <a:gd name="T54" fmla="*/ 2 w 72"/>
                  <a:gd name="T55" fmla="*/ 41 h 62"/>
                  <a:gd name="T56" fmla="*/ 0 w 72"/>
                  <a:gd name="T57" fmla="*/ 35 h 62"/>
                  <a:gd name="T58" fmla="*/ 2 w 72"/>
                  <a:gd name="T59" fmla="*/ 24 h 62"/>
                  <a:gd name="T60" fmla="*/ 5 w 72"/>
                  <a:gd name="T61" fmla="*/ 11 h 62"/>
                  <a:gd name="T62" fmla="*/ 8 w 72"/>
                  <a:gd name="T63" fmla="*/ 10 h 62"/>
                  <a:gd name="T64" fmla="*/ 15 w 72"/>
                  <a:gd name="T65" fmla="*/ 6 h 62"/>
                  <a:gd name="T66" fmla="*/ 17 w 72"/>
                  <a:gd name="T67" fmla="*/ 5 h 62"/>
                  <a:gd name="T68" fmla="*/ 23 w 72"/>
                  <a:gd name="T6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62">
                    <a:moveTo>
                      <a:pt x="23" y="0"/>
                    </a:moveTo>
                    <a:cubicBezTo>
                      <a:pt x="25" y="2"/>
                      <a:pt x="27" y="8"/>
                      <a:pt x="28" y="10"/>
                    </a:cubicBezTo>
                    <a:cubicBezTo>
                      <a:pt x="28" y="12"/>
                      <a:pt x="29" y="16"/>
                      <a:pt x="29" y="18"/>
                    </a:cubicBezTo>
                    <a:cubicBezTo>
                      <a:pt x="29" y="20"/>
                      <a:pt x="30" y="24"/>
                      <a:pt x="31" y="26"/>
                    </a:cubicBezTo>
                    <a:cubicBezTo>
                      <a:pt x="32" y="28"/>
                      <a:pt x="33" y="28"/>
                      <a:pt x="34" y="30"/>
                    </a:cubicBezTo>
                    <a:cubicBezTo>
                      <a:pt x="34" y="32"/>
                      <a:pt x="34" y="33"/>
                      <a:pt x="35" y="33"/>
                    </a:cubicBezTo>
                    <a:cubicBezTo>
                      <a:pt x="35" y="33"/>
                      <a:pt x="37" y="31"/>
                      <a:pt x="36" y="31"/>
                    </a:cubicBezTo>
                    <a:cubicBezTo>
                      <a:pt x="36" y="30"/>
                      <a:pt x="35" y="29"/>
                      <a:pt x="36" y="28"/>
                    </a:cubicBezTo>
                    <a:cubicBezTo>
                      <a:pt x="36" y="27"/>
                      <a:pt x="37" y="29"/>
                      <a:pt x="38" y="31"/>
                    </a:cubicBezTo>
                    <a:cubicBezTo>
                      <a:pt x="39" y="32"/>
                      <a:pt x="39" y="34"/>
                      <a:pt x="40" y="34"/>
                    </a:cubicBezTo>
                    <a:cubicBezTo>
                      <a:pt x="41" y="34"/>
                      <a:pt x="42" y="34"/>
                      <a:pt x="44" y="34"/>
                    </a:cubicBezTo>
                    <a:cubicBezTo>
                      <a:pt x="46" y="35"/>
                      <a:pt x="50" y="37"/>
                      <a:pt x="51" y="38"/>
                    </a:cubicBezTo>
                    <a:cubicBezTo>
                      <a:pt x="52" y="38"/>
                      <a:pt x="52" y="39"/>
                      <a:pt x="53" y="41"/>
                    </a:cubicBezTo>
                    <a:cubicBezTo>
                      <a:pt x="55" y="43"/>
                      <a:pt x="55" y="44"/>
                      <a:pt x="56" y="45"/>
                    </a:cubicBezTo>
                    <a:cubicBezTo>
                      <a:pt x="57" y="46"/>
                      <a:pt x="62" y="48"/>
                      <a:pt x="62" y="48"/>
                    </a:cubicBezTo>
                    <a:cubicBezTo>
                      <a:pt x="63" y="49"/>
                      <a:pt x="63" y="52"/>
                      <a:pt x="64" y="53"/>
                    </a:cubicBezTo>
                    <a:cubicBezTo>
                      <a:pt x="65" y="54"/>
                      <a:pt x="66" y="53"/>
                      <a:pt x="67" y="55"/>
                    </a:cubicBezTo>
                    <a:cubicBezTo>
                      <a:pt x="67" y="56"/>
                      <a:pt x="67" y="58"/>
                      <a:pt x="69" y="58"/>
                    </a:cubicBezTo>
                    <a:cubicBezTo>
                      <a:pt x="70" y="58"/>
                      <a:pt x="71" y="56"/>
                      <a:pt x="71" y="57"/>
                    </a:cubicBezTo>
                    <a:cubicBezTo>
                      <a:pt x="71" y="58"/>
                      <a:pt x="71" y="58"/>
                      <a:pt x="72" y="59"/>
                    </a:cubicBezTo>
                    <a:cubicBezTo>
                      <a:pt x="71" y="59"/>
                      <a:pt x="71" y="60"/>
                      <a:pt x="70" y="60"/>
                    </a:cubicBezTo>
                    <a:cubicBezTo>
                      <a:pt x="69" y="61"/>
                      <a:pt x="69" y="62"/>
                      <a:pt x="68" y="62"/>
                    </a:cubicBezTo>
                    <a:cubicBezTo>
                      <a:pt x="67" y="62"/>
                      <a:pt x="66" y="62"/>
                      <a:pt x="64" y="61"/>
                    </a:cubicBezTo>
                    <a:cubicBezTo>
                      <a:pt x="64" y="60"/>
                      <a:pt x="64" y="60"/>
                      <a:pt x="64" y="60"/>
                    </a:cubicBezTo>
                    <a:cubicBezTo>
                      <a:pt x="63" y="60"/>
                      <a:pt x="59" y="55"/>
                      <a:pt x="55" y="51"/>
                    </a:cubicBezTo>
                    <a:cubicBezTo>
                      <a:pt x="51" y="47"/>
                      <a:pt x="47" y="42"/>
                      <a:pt x="47" y="42"/>
                    </a:cubicBezTo>
                    <a:cubicBezTo>
                      <a:pt x="46" y="42"/>
                      <a:pt x="46" y="42"/>
                      <a:pt x="45" y="42"/>
                    </a:cubicBezTo>
                    <a:cubicBezTo>
                      <a:pt x="44" y="41"/>
                      <a:pt x="42" y="41"/>
                      <a:pt x="42" y="41"/>
                    </a:cubicBezTo>
                    <a:cubicBezTo>
                      <a:pt x="41" y="40"/>
                      <a:pt x="41" y="40"/>
                      <a:pt x="41" y="39"/>
                    </a:cubicBezTo>
                    <a:cubicBezTo>
                      <a:pt x="40" y="39"/>
                      <a:pt x="40" y="38"/>
                      <a:pt x="39" y="38"/>
                    </a:cubicBezTo>
                    <a:cubicBezTo>
                      <a:pt x="39" y="38"/>
                      <a:pt x="39" y="38"/>
                      <a:pt x="38" y="38"/>
                    </a:cubicBezTo>
                    <a:cubicBezTo>
                      <a:pt x="37" y="39"/>
                      <a:pt x="36" y="39"/>
                      <a:pt x="36" y="39"/>
                    </a:cubicBezTo>
                    <a:cubicBezTo>
                      <a:pt x="36" y="39"/>
                      <a:pt x="36" y="39"/>
                      <a:pt x="36" y="39"/>
                    </a:cubicBezTo>
                    <a:cubicBezTo>
                      <a:pt x="36" y="39"/>
                      <a:pt x="35" y="39"/>
                      <a:pt x="35" y="38"/>
                    </a:cubicBezTo>
                    <a:cubicBezTo>
                      <a:pt x="34" y="38"/>
                      <a:pt x="34" y="38"/>
                      <a:pt x="33" y="38"/>
                    </a:cubicBezTo>
                    <a:cubicBezTo>
                      <a:pt x="33" y="38"/>
                      <a:pt x="33" y="38"/>
                      <a:pt x="32" y="39"/>
                    </a:cubicBezTo>
                    <a:cubicBezTo>
                      <a:pt x="32" y="39"/>
                      <a:pt x="31" y="39"/>
                      <a:pt x="30" y="39"/>
                    </a:cubicBezTo>
                    <a:cubicBezTo>
                      <a:pt x="30" y="39"/>
                      <a:pt x="29" y="39"/>
                      <a:pt x="29" y="38"/>
                    </a:cubicBezTo>
                    <a:cubicBezTo>
                      <a:pt x="29" y="38"/>
                      <a:pt x="28" y="37"/>
                      <a:pt x="27" y="37"/>
                    </a:cubicBezTo>
                    <a:cubicBezTo>
                      <a:pt x="27" y="37"/>
                      <a:pt x="26" y="38"/>
                      <a:pt x="25" y="38"/>
                    </a:cubicBezTo>
                    <a:cubicBezTo>
                      <a:pt x="24" y="39"/>
                      <a:pt x="22" y="40"/>
                      <a:pt x="22" y="40"/>
                    </a:cubicBezTo>
                    <a:cubicBezTo>
                      <a:pt x="22" y="40"/>
                      <a:pt x="21" y="39"/>
                      <a:pt x="21" y="39"/>
                    </a:cubicBezTo>
                    <a:cubicBezTo>
                      <a:pt x="20" y="37"/>
                      <a:pt x="20" y="36"/>
                      <a:pt x="19" y="36"/>
                    </a:cubicBezTo>
                    <a:cubicBezTo>
                      <a:pt x="19" y="36"/>
                      <a:pt x="19" y="36"/>
                      <a:pt x="19" y="36"/>
                    </a:cubicBezTo>
                    <a:cubicBezTo>
                      <a:pt x="18" y="36"/>
                      <a:pt x="18" y="36"/>
                      <a:pt x="18" y="36"/>
                    </a:cubicBezTo>
                    <a:cubicBezTo>
                      <a:pt x="17" y="36"/>
                      <a:pt x="16" y="36"/>
                      <a:pt x="16" y="36"/>
                    </a:cubicBezTo>
                    <a:cubicBezTo>
                      <a:pt x="16" y="36"/>
                      <a:pt x="16" y="36"/>
                      <a:pt x="16" y="36"/>
                    </a:cubicBezTo>
                    <a:cubicBezTo>
                      <a:pt x="16" y="36"/>
                      <a:pt x="16" y="36"/>
                      <a:pt x="16" y="36"/>
                    </a:cubicBezTo>
                    <a:cubicBezTo>
                      <a:pt x="16" y="36"/>
                      <a:pt x="15" y="35"/>
                      <a:pt x="14" y="35"/>
                    </a:cubicBezTo>
                    <a:cubicBezTo>
                      <a:pt x="14" y="35"/>
                      <a:pt x="13" y="37"/>
                      <a:pt x="12" y="38"/>
                    </a:cubicBezTo>
                    <a:cubicBezTo>
                      <a:pt x="11" y="39"/>
                      <a:pt x="10" y="41"/>
                      <a:pt x="10" y="41"/>
                    </a:cubicBezTo>
                    <a:cubicBezTo>
                      <a:pt x="10" y="41"/>
                      <a:pt x="10" y="40"/>
                      <a:pt x="9" y="40"/>
                    </a:cubicBezTo>
                    <a:cubicBezTo>
                      <a:pt x="9" y="40"/>
                      <a:pt x="8" y="39"/>
                      <a:pt x="7" y="39"/>
                    </a:cubicBezTo>
                    <a:cubicBezTo>
                      <a:pt x="7" y="40"/>
                      <a:pt x="6" y="40"/>
                      <a:pt x="6" y="41"/>
                    </a:cubicBezTo>
                    <a:cubicBezTo>
                      <a:pt x="6" y="41"/>
                      <a:pt x="5" y="41"/>
                      <a:pt x="5" y="41"/>
                    </a:cubicBezTo>
                    <a:cubicBezTo>
                      <a:pt x="5" y="41"/>
                      <a:pt x="3" y="41"/>
                      <a:pt x="2" y="41"/>
                    </a:cubicBezTo>
                    <a:cubicBezTo>
                      <a:pt x="1" y="41"/>
                      <a:pt x="0" y="41"/>
                      <a:pt x="0" y="41"/>
                    </a:cubicBezTo>
                    <a:cubicBezTo>
                      <a:pt x="0" y="40"/>
                      <a:pt x="0" y="37"/>
                      <a:pt x="0" y="35"/>
                    </a:cubicBezTo>
                    <a:cubicBezTo>
                      <a:pt x="0" y="33"/>
                      <a:pt x="0" y="31"/>
                      <a:pt x="0" y="31"/>
                    </a:cubicBezTo>
                    <a:cubicBezTo>
                      <a:pt x="0" y="31"/>
                      <a:pt x="1" y="27"/>
                      <a:pt x="2" y="24"/>
                    </a:cubicBezTo>
                    <a:cubicBezTo>
                      <a:pt x="3" y="22"/>
                      <a:pt x="4" y="20"/>
                      <a:pt x="4" y="19"/>
                    </a:cubicBezTo>
                    <a:cubicBezTo>
                      <a:pt x="5" y="18"/>
                      <a:pt x="5" y="14"/>
                      <a:pt x="5" y="11"/>
                    </a:cubicBezTo>
                    <a:cubicBezTo>
                      <a:pt x="5" y="11"/>
                      <a:pt x="5" y="10"/>
                      <a:pt x="5" y="10"/>
                    </a:cubicBezTo>
                    <a:cubicBezTo>
                      <a:pt x="5" y="10"/>
                      <a:pt x="7" y="10"/>
                      <a:pt x="8" y="10"/>
                    </a:cubicBezTo>
                    <a:cubicBezTo>
                      <a:pt x="9" y="11"/>
                      <a:pt x="10" y="11"/>
                      <a:pt x="10" y="11"/>
                    </a:cubicBezTo>
                    <a:cubicBezTo>
                      <a:pt x="11" y="11"/>
                      <a:pt x="13" y="8"/>
                      <a:pt x="15" y="6"/>
                    </a:cubicBezTo>
                    <a:cubicBezTo>
                      <a:pt x="15" y="6"/>
                      <a:pt x="16" y="5"/>
                      <a:pt x="16" y="5"/>
                    </a:cubicBezTo>
                    <a:cubicBezTo>
                      <a:pt x="16" y="5"/>
                      <a:pt x="17" y="5"/>
                      <a:pt x="17" y="5"/>
                    </a:cubicBezTo>
                    <a:cubicBezTo>
                      <a:pt x="18" y="5"/>
                      <a:pt x="18" y="5"/>
                      <a:pt x="19" y="5"/>
                    </a:cubicBezTo>
                    <a:cubicBezTo>
                      <a:pt x="19" y="5"/>
                      <a:pt x="22" y="2"/>
                      <a:pt x="23"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Freeform 17"/>
              <p:cNvSpPr>
                <a:spLocks/>
              </p:cNvSpPr>
              <p:nvPr/>
            </p:nvSpPr>
            <p:spPr bwMode="auto">
              <a:xfrm>
                <a:off x="5287962" y="3660775"/>
                <a:ext cx="12700" cy="19050"/>
              </a:xfrm>
              <a:custGeom>
                <a:avLst/>
                <a:gdLst>
                  <a:gd name="T0" fmla="*/ 0 w 6"/>
                  <a:gd name="T1" fmla="*/ 2 h 8"/>
                  <a:gd name="T2" fmla="*/ 1 w 6"/>
                  <a:gd name="T3" fmla="*/ 6 h 8"/>
                  <a:gd name="T4" fmla="*/ 6 w 6"/>
                  <a:gd name="T5" fmla="*/ 7 h 8"/>
                  <a:gd name="T6" fmla="*/ 3 w 6"/>
                  <a:gd name="T7" fmla="*/ 4 h 8"/>
                  <a:gd name="T8" fmla="*/ 2 w 6"/>
                  <a:gd name="T9" fmla="*/ 0 h 8"/>
                  <a:gd name="T10" fmla="*/ 0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0" y="2"/>
                    </a:moveTo>
                    <a:cubicBezTo>
                      <a:pt x="0" y="4"/>
                      <a:pt x="0" y="5"/>
                      <a:pt x="1" y="6"/>
                    </a:cubicBezTo>
                    <a:cubicBezTo>
                      <a:pt x="2" y="6"/>
                      <a:pt x="6" y="8"/>
                      <a:pt x="6" y="7"/>
                    </a:cubicBezTo>
                    <a:cubicBezTo>
                      <a:pt x="6" y="5"/>
                      <a:pt x="3" y="6"/>
                      <a:pt x="3" y="4"/>
                    </a:cubicBezTo>
                    <a:cubicBezTo>
                      <a:pt x="3" y="3"/>
                      <a:pt x="4" y="1"/>
                      <a:pt x="2" y="0"/>
                    </a:cubicBezTo>
                    <a:cubicBezTo>
                      <a:pt x="1" y="0"/>
                      <a:pt x="0" y="0"/>
                      <a:pt x="0"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18"/>
              <p:cNvSpPr>
                <a:spLocks/>
              </p:cNvSpPr>
              <p:nvPr/>
            </p:nvSpPr>
            <p:spPr bwMode="auto">
              <a:xfrm>
                <a:off x="5335587" y="3756025"/>
                <a:ext cx="39688" cy="42863"/>
              </a:xfrm>
              <a:custGeom>
                <a:avLst/>
                <a:gdLst>
                  <a:gd name="T0" fmla="*/ 14 w 17"/>
                  <a:gd name="T1" fmla="*/ 0 h 19"/>
                  <a:gd name="T2" fmla="*/ 15 w 17"/>
                  <a:gd name="T3" fmla="*/ 0 h 19"/>
                  <a:gd name="T4" fmla="*/ 16 w 17"/>
                  <a:gd name="T5" fmla="*/ 1 h 19"/>
                  <a:gd name="T6" fmla="*/ 17 w 17"/>
                  <a:gd name="T7" fmla="*/ 6 h 19"/>
                  <a:gd name="T8" fmla="*/ 11 w 17"/>
                  <a:gd name="T9" fmla="*/ 10 h 19"/>
                  <a:gd name="T10" fmla="*/ 8 w 17"/>
                  <a:gd name="T11" fmla="*/ 12 h 19"/>
                  <a:gd name="T12" fmla="*/ 10 w 17"/>
                  <a:gd name="T13" fmla="*/ 12 h 19"/>
                  <a:gd name="T14" fmla="*/ 15 w 17"/>
                  <a:gd name="T15" fmla="*/ 12 h 19"/>
                  <a:gd name="T16" fmla="*/ 12 w 17"/>
                  <a:gd name="T17" fmla="*/ 18 h 19"/>
                  <a:gd name="T18" fmla="*/ 7 w 17"/>
                  <a:gd name="T19" fmla="*/ 17 h 19"/>
                  <a:gd name="T20" fmla="*/ 3 w 17"/>
                  <a:gd name="T21" fmla="*/ 18 h 19"/>
                  <a:gd name="T22" fmla="*/ 1 w 17"/>
                  <a:gd name="T23" fmla="*/ 19 h 19"/>
                  <a:gd name="T24" fmla="*/ 1 w 17"/>
                  <a:gd name="T25" fmla="*/ 18 h 19"/>
                  <a:gd name="T26" fmla="*/ 1 w 17"/>
                  <a:gd name="T27" fmla="*/ 18 h 19"/>
                  <a:gd name="T28" fmla="*/ 0 w 17"/>
                  <a:gd name="T29" fmla="*/ 18 h 19"/>
                  <a:gd name="T30" fmla="*/ 0 w 17"/>
                  <a:gd name="T31" fmla="*/ 17 h 19"/>
                  <a:gd name="T32" fmla="*/ 0 w 17"/>
                  <a:gd name="T33" fmla="*/ 12 h 19"/>
                  <a:gd name="T34" fmla="*/ 4 w 17"/>
                  <a:gd name="T35" fmla="*/ 6 h 19"/>
                  <a:gd name="T36" fmla="*/ 7 w 17"/>
                  <a:gd name="T37" fmla="*/ 2 h 19"/>
                  <a:gd name="T38" fmla="*/ 10 w 17"/>
                  <a:gd name="T39" fmla="*/ 3 h 19"/>
                  <a:gd name="T40" fmla="*/ 13 w 17"/>
                  <a:gd name="T41" fmla="*/ 1 h 19"/>
                  <a:gd name="T42" fmla="*/ 14 w 17"/>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9">
                    <a:moveTo>
                      <a:pt x="14" y="0"/>
                    </a:moveTo>
                    <a:cubicBezTo>
                      <a:pt x="14" y="0"/>
                      <a:pt x="14" y="0"/>
                      <a:pt x="15" y="0"/>
                    </a:cubicBezTo>
                    <a:cubicBezTo>
                      <a:pt x="16" y="1"/>
                      <a:pt x="16" y="1"/>
                      <a:pt x="16" y="1"/>
                    </a:cubicBezTo>
                    <a:cubicBezTo>
                      <a:pt x="17" y="2"/>
                      <a:pt x="17" y="6"/>
                      <a:pt x="17" y="6"/>
                    </a:cubicBezTo>
                    <a:cubicBezTo>
                      <a:pt x="17" y="7"/>
                      <a:pt x="14" y="10"/>
                      <a:pt x="11" y="10"/>
                    </a:cubicBezTo>
                    <a:cubicBezTo>
                      <a:pt x="8" y="11"/>
                      <a:pt x="7" y="12"/>
                      <a:pt x="8" y="12"/>
                    </a:cubicBezTo>
                    <a:cubicBezTo>
                      <a:pt x="8" y="13"/>
                      <a:pt x="9" y="13"/>
                      <a:pt x="10" y="12"/>
                    </a:cubicBezTo>
                    <a:cubicBezTo>
                      <a:pt x="12" y="12"/>
                      <a:pt x="14" y="12"/>
                      <a:pt x="15" y="12"/>
                    </a:cubicBezTo>
                    <a:cubicBezTo>
                      <a:pt x="14" y="14"/>
                      <a:pt x="13" y="16"/>
                      <a:pt x="12" y="18"/>
                    </a:cubicBezTo>
                    <a:cubicBezTo>
                      <a:pt x="11" y="18"/>
                      <a:pt x="8" y="17"/>
                      <a:pt x="7" y="17"/>
                    </a:cubicBezTo>
                    <a:cubicBezTo>
                      <a:pt x="7" y="17"/>
                      <a:pt x="5" y="18"/>
                      <a:pt x="3" y="18"/>
                    </a:cubicBezTo>
                    <a:cubicBezTo>
                      <a:pt x="2" y="18"/>
                      <a:pt x="2" y="19"/>
                      <a:pt x="1" y="19"/>
                    </a:cubicBezTo>
                    <a:cubicBezTo>
                      <a:pt x="1" y="19"/>
                      <a:pt x="1" y="18"/>
                      <a:pt x="1" y="18"/>
                    </a:cubicBezTo>
                    <a:cubicBezTo>
                      <a:pt x="1" y="18"/>
                      <a:pt x="1" y="18"/>
                      <a:pt x="1" y="18"/>
                    </a:cubicBezTo>
                    <a:cubicBezTo>
                      <a:pt x="0" y="18"/>
                      <a:pt x="0" y="18"/>
                      <a:pt x="0" y="18"/>
                    </a:cubicBezTo>
                    <a:cubicBezTo>
                      <a:pt x="0" y="18"/>
                      <a:pt x="0" y="17"/>
                      <a:pt x="0" y="17"/>
                    </a:cubicBezTo>
                    <a:cubicBezTo>
                      <a:pt x="0" y="15"/>
                      <a:pt x="0" y="13"/>
                      <a:pt x="0" y="12"/>
                    </a:cubicBezTo>
                    <a:cubicBezTo>
                      <a:pt x="0" y="12"/>
                      <a:pt x="2" y="9"/>
                      <a:pt x="4" y="6"/>
                    </a:cubicBezTo>
                    <a:cubicBezTo>
                      <a:pt x="5" y="4"/>
                      <a:pt x="6" y="3"/>
                      <a:pt x="7" y="2"/>
                    </a:cubicBezTo>
                    <a:cubicBezTo>
                      <a:pt x="8" y="3"/>
                      <a:pt x="9" y="3"/>
                      <a:pt x="10" y="3"/>
                    </a:cubicBezTo>
                    <a:cubicBezTo>
                      <a:pt x="11" y="3"/>
                      <a:pt x="12" y="2"/>
                      <a:pt x="13" y="1"/>
                    </a:cubicBezTo>
                    <a:cubicBezTo>
                      <a:pt x="13" y="0"/>
                      <a:pt x="14" y="0"/>
                      <a:pt x="14"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34" name="Freeform 19"/>
              <p:cNvSpPr>
                <a:spLocks/>
              </p:cNvSpPr>
              <p:nvPr/>
            </p:nvSpPr>
            <p:spPr bwMode="auto">
              <a:xfrm>
                <a:off x="5314950" y="3771900"/>
                <a:ext cx="260350" cy="347663"/>
              </a:xfrm>
              <a:custGeom>
                <a:avLst/>
                <a:gdLst>
                  <a:gd name="T0" fmla="*/ 29 w 113"/>
                  <a:gd name="T1" fmla="*/ 11 h 151"/>
                  <a:gd name="T2" fmla="*/ 42 w 113"/>
                  <a:gd name="T3" fmla="*/ 18 h 151"/>
                  <a:gd name="T4" fmla="*/ 54 w 113"/>
                  <a:gd name="T5" fmla="*/ 14 h 151"/>
                  <a:gd name="T6" fmla="*/ 67 w 113"/>
                  <a:gd name="T7" fmla="*/ 11 h 151"/>
                  <a:gd name="T8" fmla="*/ 81 w 113"/>
                  <a:gd name="T9" fmla="*/ 9 h 151"/>
                  <a:gd name="T10" fmla="*/ 98 w 113"/>
                  <a:gd name="T11" fmla="*/ 5 h 151"/>
                  <a:gd name="T12" fmla="*/ 108 w 113"/>
                  <a:gd name="T13" fmla="*/ 1 h 151"/>
                  <a:gd name="T14" fmla="*/ 112 w 113"/>
                  <a:gd name="T15" fmla="*/ 7 h 151"/>
                  <a:gd name="T16" fmla="*/ 110 w 113"/>
                  <a:gd name="T17" fmla="*/ 17 h 151"/>
                  <a:gd name="T18" fmla="*/ 108 w 113"/>
                  <a:gd name="T19" fmla="*/ 20 h 151"/>
                  <a:gd name="T20" fmla="*/ 108 w 113"/>
                  <a:gd name="T21" fmla="*/ 29 h 151"/>
                  <a:gd name="T22" fmla="*/ 102 w 113"/>
                  <a:gd name="T23" fmla="*/ 40 h 151"/>
                  <a:gd name="T24" fmla="*/ 97 w 113"/>
                  <a:gd name="T25" fmla="*/ 48 h 151"/>
                  <a:gd name="T26" fmla="*/ 87 w 113"/>
                  <a:gd name="T27" fmla="*/ 68 h 151"/>
                  <a:gd name="T28" fmla="*/ 76 w 113"/>
                  <a:gd name="T29" fmla="*/ 85 h 151"/>
                  <a:gd name="T30" fmla="*/ 60 w 113"/>
                  <a:gd name="T31" fmla="*/ 101 h 151"/>
                  <a:gd name="T32" fmla="*/ 44 w 113"/>
                  <a:gd name="T33" fmla="*/ 112 h 151"/>
                  <a:gd name="T34" fmla="*/ 27 w 113"/>
                  <a:gd name="T35" fmla="*/ 127 h 151"/>
                  <a:gd name="T36" fmla="*/ 10 w 113"/>
                  <a:gd name="T37" fmla="*/ 144 h 151"/>
                  <a:gd name="T38" fmla="*/ 6 w 113"/>
                  <a:gd name="T39" fmla="*/ 151 h 151"/>
                  <a:gd name="T40" fmla="*/ 0 w 113"/>
                  <a:gd name="T41" fmla="*/ 102 h 151"/>
                  <a:gd name="T42" fmla="*/ 0 w 113"/>
                  <a:gd name="T43" fmla="*/ 102 h 151"/>
                  <a:gd name="T44" fmla="*/ 8 w 113"/>
                  <a:gd name="T45" fmla="*/ 93 h 151"/>
                  <a:gd name="T46" fmla="*/ 10 w 113"/>
                  <a:gd name="T47" fmla="*/ 89 h 151"/>
                  <a:gd name="T48" fmla="*/ 15 w 113"/>
                  <a:gd name="T49" fmla="*/ 87 h 151"/>
                  <a:gd name="T50" fmla="*/ 23 w 113"/>
                  <a:gd name="T51" fmla="*/ 84 h 151"/>
                  <a:gd name="T52" fmla="*/ 33 w 113"/>
                  <a:gd name="T53" fmla="*/ 80 h 151"/>
                  <a:gd name="T54" fmla="*/ 50 w 113"/>
                  <a:gd name="T55" fmla="*/ 73 h 151"/>
                  <a:gd name="T56" fmla="*/ 58 w 113"/>
                  <a:gd name="T57" fmla="*/ 64 h 151"/>
                  <a:gd name="T58" fmla="*/ 71 w 113"/>
                  <a:gd name="T59" fmla="*/ 51 h 151"/>
                  <a:gd name="T60" fmla="*/ 77 w 113"/>
                  <a:gd name="T61" fmla="*/ 45 h 151"/>
                  <a:gd name="T62" fmla="*/ 67 w 113"/>
                  <a:gd name="T63" fmla="*/ 45 h 151"/>
                  <a:gd name="T64" fmla="*/ 34 w 113"/>
                  <a:gd name="T65" fmla="*/ 33 h 151"/>
                  <a:gd name="T66" fmla="*/ 27 w 113"/>
                  <a:gd name="T67" fmla="*/ 29 h 151"/>
                  <a:gd name="T68" fmla="*/ 19 w 113"/>
                  <a:gd name="T69" fmla="*/ 1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151">
                    <a:moveTo>
                      <a:pt x="25" y="6"/>
                    </a:moveTo>
                    <a:cubicBezTo>
                      <a:pt x="26" y="7"/>
                      <a:pt x="28" y="9"/>
                      <a:pt x="29" y="11"/>
                    </a:cubicBezTo>
                    <a:cubicBezTo>
                      <a:pt x="30" y="12"/>
                      <a:pt x="33" y="17"/>
                      <a:pt x="35" y="17"/>
                    </a:cubicBezTo>
                    <a:cubicBezTo>
                      <a:pt x="37" y="18"/>
                      <a:pt x="41" y="18"/>
                      <a:pt x="42" y="18"/>
                    </a:cubicBezTo>
                    <a:cubicBezTo>
                      <a:pt x="43" y="18"/>
                      <a:pt x="43" y="18"/>
                      <a:pt x="45" y="17"/>
                    </a:cubicBezTo>
                    <a:cubicBezTo>
                      <a:pt x="47" y="16"/>
                      <a:pt x="53" y="14"/>
                      <a:pt x="54" y="14"/>
                    </a:cubicBezTo>
                    <a:cubicBezTo>
                      <a:pt x="55" y="14"/>
                      <a:pt x="58" y="15"/>
                      <a:pt x="60" y="15"/>
                    </a:cubicBezTo>
                    <a:cubicBezTo>
                      <a:pt x="61" y="14"/>
                      <a:pt x="65" y="12"/>
                      <a:pt x="67" y="11"/>
                    </a:cubicBezTo>
                    <a:cubicBezTo>
                      <a:pt x="68" y="10"/>
                      <a:pt x="68" y="9"/>
                      <a:pt x="71" y="9"/>
                    </a:cubicBezTo>
                    <a:cubicBezTo>
                      <a:pt x="74" y="9"/>
                      <a:pt x="78" y="9"/>
                      <a:pt x="81" y="9"/>
                    </a:cubicBezTo>
                    <a:cubicBezTo>
                      <a:pt x="84" y="9"/>
                      <a:pt x="84" y="9"/>
                      <a:pt x="86" y="9"/>
                    </a:cubicBezTo>
                    <a:cubicBezTo>
                      <a:pt x="89" y="8"/>
                      <a:pt x="93" y="7"/>
                      <a:pt x="98" y="5"/>
                    </a:cubicBezTo>
                    <a:cubicBezTo>
                      <a:pt x="103" y="4"/>
                      <a:pt x="103" y="4"/>
                      <a:pt x="105" y="3"/>
                    </a:cubicBezTo>
                    <a:cubicBezTo>
                      <a:pt x="106" y="2"/>
                      <a:pt x="107" y="1"/>
                      <a:pt x="108" y="1"/>
                    </a:cubicBezTo>
                    <a:cubicBezTo>
                      <a:pt x="109" y="0"/>
                      <a:pt x="113" y="1"/>
                      <a:pt x="113" y="2"/>
                    </a:cubicBezTo>
                    <a:cubicBezTo>
                      <a:pt x="113" y="3"/>
                      <a:pt x="112" y="6"/>
                      <a:pt x="112" y="7"/>
                    </a:cubicBezTo>
                    <a:cubicBezTo>
                      <a:pt x="111" y="9"/>
                      <a:pt x="111" y="13"/>
                      <a:pt x="112" y="14"/>
                    </a:cubicBezTo>
                    <a:cubicBezTo>
                      <a:pt x="112" y="15"/>
                      <a:pt x="111" y="16"/>
                      <a:pt x="110" y="17"/>
                    </a:cubicBezTo>
                    <a:cubicBezTo>
                      <a:pt x="110" y="18"/>
                      <a:pt x="111" y="18"/>
                      <a:pt x="110" y="19"/>
                    </a:cubicBezTo>
                    <a:cubicBezTo>
                      <a:pt x="110" y="19"/>
                      <a:pt x="108" y="19"/>
                      <a:pt x="108" y="20"/>
                    </a:cubicBezTo>
                    <a:cubicBezTo>
                      <a:pt x="108" y="21"/>
                      <a:pt x="109" y="20"/>
                      <a:pt x="109" y="23"/>
                    </a:cubicBezTo>
                    <a:cubicBezTo>
                      <a:pt x="109" y="26"/>
                      <a:pt x="108" y="27"/>
                      <a:pt x="108" y="29"/>
                    </a:cubicBezTo>
                    <a:cubicBezTo>
                      <a:pt x="108" y="30"/>
                      <a:pt x="107" y="32"/>
                      <a:pt x="106" y="33"/>
                    </a:cubicBezTo>
                    <a:cubicBezTo>
                      <a:pt x="105" y="35"/>
                      <a:pt x="103" y="38"/>
                      <a:pt x="102" y="40"/>
                    </a:cubicBezTo>
                    <a:cubicBezTo>
                      <a:pt x="101" y="42"/>
                      <a:pt x="101" y="42"/>
                      <a:pt x="100" y="43"/>
                    </a:cubicBezTo>
                    <a:cubicBezTo>
                      <a:pt x="98" y="44"/>
                      <a:pt x="97" y="46"/>
                      <a:pt x="97" y="48"/>
                    </a:cubicBezTo>
                    <a:cubicBezTo>
                      <a:pt x="96" y="50"/>
                      <a:pt x="95" y="53"/>
                      <a:pt x="94" y="54"/>
                    </a:cubicBezTo>
                    <a:cubicBezTo>
                      <a:pt x="93" y="56"/>
                      <a:pt x="89" y="64"/>
                      <a:pt x="87" y="68"/>
                    </a:cubicBezTo>
                    <a:cubicBezTo>
                      <a:pt x="85" y="72"/>
                      <a:pt x="82" y="75"/>
                      <a:pt x="81" y="77"/>
                    </a:cubicBezTo>
                    <a:cubicBezTo>
                      <a:pt x="80" y="79"/>
                      <a:pt x="77" y="84"/>
                      <a:pt x="76" y="85"/>
                    </a:cubicBezTo>
                    <a:cubicBezTo>
                      <a:pt x="75" y="86"/>
                      <a:pt x="70" y="92"/>
                      <a:pt x="69" y="93"/>
                    </a:cubicBezTo>
                    <a:cubicBezTo>
                      <a:pt x="68" y="94"/>
                      <a:pt x="61" y="100"/>
                      <a:pt x="60" y="101"/>
                    </a:cubicBezTo>
                    <a:cubicBezTo>
                      <a:pt x="58" y="102"/>
                      <a:pt x="54" y="106"/>
                      <a:pt x="52" y="108"/>
                    </a:cubicBezTo>
                    <a:cubicBezTo>
                      <a:pt x="49" y="110"/>
                      <a:pt x="46" y="111"/>
                      <a:pt x="44" y="112"/>
                    </a:cubicBezTo>
                    <a:cubicBezTo>
                      <a:pt x="43" y="113"/>
                      <a:pt x="34" y="121"/>
                      <a:pt x="33" y="121"/>
                    </a:cubicBezTo>
                    <a:cubicBezTo>
                      <a:pt x="32" y="122"/>
                      <a:pt x="28" y="126"/>
                      <a:pt x="27" y="127"/>
                    </a:cubicBezTo>
                    <a:cubicBezTo>
                      <a:pt x="26" y="128"/>
                      <a:pt x="21" y="133"/>
                      <a:pt x="20" y="134"/>
                    </a:cubicBezTo>
                    <a:cubicBezTo>
                      <a:pt x="19" y="135"/>
                      <a:pt x="11" y="142"/>
                      <a:pt x="10" y="144"/>
                    </a:cubicBezTo>
                    <a:cubicBezTo>
                      <a:pt x="10" y="145"/>
                      <a:pt x="7" y="150"/>
                      <a:pt x="6" y="151"/>
                    </a:cubicBezTo>
                    <a:cubicBezTo>
                      <a:pt x="6" y="151"/>
                      <a:pt x="6" y="151"/>
                      <a:pt x="6" y="151"/>
                    </a:cubicBezTo>
                    <a:cubicBezTo>
                      <a:pt x="4" y="148"/>
                      <a:pt x="1" y="144"/>
                      <a:pt x="1" y="143"/>
                    </a:cubicBezTo>
                    <a:cubicBezTo>
                      <a:pt x="0" y="142"/>
                      <a:pt x="0" y="107"/>
                      <a:pt x="0" y="102"/>
                    </a:cubicBezTo>
                    <a:cubicBezTo>
                      <a:pt x="0" y="102"/>
                      <a:pt x="0" y="102"/>
                      <a:pt x="0" y="102"/>
                    </a:cubicBezTo>
                    <a:cubicBezTo>
                      <a:pt x="0" y="102"/>
                      <a:pt x="0" y="102"/>
                      <a:pt x="0" y="102"/>
                    </a:cubicBezTo>
                    <a:cubicBezTo>
                      <a:pt x="0" y="101"/>
                      <a:pt x="4" y="97"/>
                      <a:pt x="6" y="94"/>
                    </a:cubicBezTo>
                    <a:cubicBezTo>
                      <a:pt x="7" y="93"/>
                      <a:pt x="7" y="93"/>
                      <a:pt x="8" y="93"/>
                    </a:cubicBezTo>
                    <a:cubicBezTo>
                      <a:pt x="8" y="92"/>
                      <a:pt x="9" y="90"/>
                      <a:pt x="9" y="89"/>
                    </a:cubicBezTo>
                    <a:cubicBezTo>
                      <a:pt x="9" y="89"/>
                      <a:pt x="9" y="89"/>
                      <a:pt x="10" y="89"/>
                    </a:cubicBezTo>
                    <a:cubicBezTo>
                      <a:pt x="10" y="88"/>
                      <a:pt x="11" y="88"/>
                      <a:pt x="12" y="88"/>
                    </a:cubicBezTo>
                    <a:cubicBezTo>
                      <a:pt x="13" y="88"/>
                      <a:pt x="14" y="87"/>
                      <a:pt x="15" y="87"/>
                    </a:cubicBezTo>
                    <a:cubicBezTo>
                      <a:pt x="16" y="87"/>
                      <a:pt x="18" y="87"/>
                      <a:pt x="19" y="87"/>
                    </a:cubicBezTo>
                    <a:cubicBezTo>
                      <a:pt x="20" y="86"/>
                      <a:pt x="21" y="85"/>
                      <a:pt x="23" y="84"/>
                    </a:cubicBezTo>
                    <a:cubicBezTo>
                      <a:pt x="25" y="82"/>
                      <a:pt x="28" y="80"/>
                      <a:pt x="29" y="80"/>
                    </a:cubicBezTo>
                    <a:cubicBezTo>
                      <a:pt x="29" y="80"/>
                      <a:pt x="31" y="80"/>
                      <a:pt x="33" y="80"/>
                    </a:cubicBezTo>
                    <a:cubicBezTo>
                      <a:pt x="37" y="80"/>
                      <a:pt x="42" y="80"/>
                      <a:pt x="43" y="79"/>
                    </a:cubicBezTo>
                    <a:cubicBezTo>
                      <a:pt x="44" y="79"/>
                      <a:pt x="47" y="76"/>
                      <a:pt x="50" y="73"/>
                    </a:cubicBezTo>
                    <a:cubicBezTo>
                      <a:pt x="53" y="69"/>
                      <a:pt x="57" y="65"/>
                      <a:pt x="58" y="64"/>
                    </a:cubicBezTo>
                    <a:cubicBezTo>
                      <a:pt x="58" y="64"/>
                      <a:pt x="58" y="64"/>
                      <a:pt x="58" y="64"/>
                    </a:cubicBezTo>
                    <a:cubicBezTo>
                      <a:pt x="58" y="63"/>
                      <a:pt x="60" y="61"/>
                      <a:pt x="63" y="59"/>
                    </a:cubicBezTo>
                    <a:cubicBezTo>
                      <a:pt x="66" y="56"/>
                      <a:pt x="70" y="52"/>
                      <a:pt x="71" y="51"/>
                    </a:cubicBezTo>
                    <a:cubicBezTo>
                      <a:pt x="73" y="50"/>
                      <a:pt x="74" y="48"/>
                      <a:pt x="76" y="47"/>
                    </a:cubicBezTo>
                    <a:cubicBezTo>
                      <a:pt x="77" y="46"/>
                      <a:pt x="77" y="45"/>
                      <a:pt x="77" y="45"/>
                    </a:cubicBezTo>
                    <a:cubicBezTo>
                      <a:pt x="77" y="44"/>
                      <a:pt x="75" y="44"/>
                      <a:pt x="73" y="44"/>
                    </a:cubicBezTo>
                    <a:cubicBezTo>
                      <a:pt x="71" y="45"/>
                      <a:pt x="68" y="45"/>
                      <a:pt x="67" y="45"/>
                    </a:cubicBezTo>
                    <a:cubicBezTo>
                      <a:pt x="64" y="44"/>
                      <a:pt x="64" y="44"/>
                      <a:pt x="64" y="44"/>
                    </a:cubicBezTo>
                    <a:cubicBezTo>
                      <a:pt x="56" y="41"/>
                      <a:pt x="35" y="34"/>
                      <a:pt x="34" y="33"/>
                    </a:cubicBezTo>
                    <a:cubicBezTo>
                      <a:pt x="33" y="33"/>
                      <a:pt x="31" y="32"/>
                      <a:pt x="30" y="31"/>
                    </a:cubicBezTo>
                    <a:cubicBezTo>
                      <a:pt x="28" y="30"/>
                      <a:pt x="27" y="29"/>
                      <a:pt x="27" y="29"/>
                    </a:cubicBezTo>
                    <a:cubicBezTo>
                      <a:pt x="27" y="28"/>
                      <a:pt x="26" y="26"/>
                      <a:pt x="24" y="24"/>
                    </a:cubicBezTo>
                    <a:cubicBezTo>
                      <a:pt x="22" y="21"/>
                      <a:pt x="19" y="17"/>
                      <a:pt x="19" y="16"/>
                    </a:cubicBezTo>
                    <a:cubicBezTo>
                      <a:pt x="19" y="14"/>
                      <a:pt x="23" y="9"/>
                      <a:pt x="25" y="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20"/>
              <p:cNvSpPr>
                <a:spLocks/>
              </p:cNvSpPr>
              <p:nvPr/>
            </p:nvSpPr>
            <p:spPr bwMode="auto">
              <a:xfrm>
                <a:off x="5132387" y="3960813"/>
                <a:ext cx="201613" cy="236538"/>
              </a:xfrm>
              <a:custGeom>
                <a:avLst/>
                <a:gdLst>
                  <a:gd name="T0" fmla="*/ 81 w 87"/>
                  <a:gd name="T1" fmla="*/ 73 h 103"/>
                  <a:gd name="T2" fmla="*/ 77 w 87"/>
                  <a:gd name="T3" fmla="*/ 75 h 103"/>
                  <a:gd name="T4" fmla="*/ 75 w 87"/>
                  <a:gd name="T5" fmla="*/ 78 h 103"/>
                  <a:gd name="T6" fmla="*/ 71 w 87"/>
                  <a:gd name="T7" fmla="*/ 81 h 103"/>
                  <a:gd name="T8" fmla="*/ 65 w 87"/>
                  <a:gd name="T9" fmla="*/ 91 h 103"/>
                  <a:gd name="T10" fmla="*/ 65 w 87"/>
                  <a:gd name="T11" fmla="*/ 95 h 103"/>
                  <a:gd name="T12" fmla="*/ 64 w 87"/>
                  <a:gd name="T13" fmla="*/ 97 h 103"/>
                  <a:gd name="T14" fmla="*/ 62 w 87"/>
                  <a:gd name="T15" fmla="*/ 101 h 103"/>
                  <a:gd name="T16" fmla="*/ 55 w 87"/>
                  <a:gd name="T17" fmla="*/ 100 h 103"/>
                  <a:gd name="T18" fmla="*/ 43 w 87"/>
                  <a:gd name="T19" fmla="*/ 89 h 103"/>
                  <a:gd name="T20" fmla="*/ 39 w 87"/>
                  <a:gd name="T21" fmla="*/ 83 h 103"/>
                  <a:gd name="T22" fmla="*/ 13 w 87"/>
                  <a:gd name="T23" fmla="*/ 68 h 103"/>
                  <a:gd name="T24" fmla="*/ 1 w 87"/>
                  <a:gd name="T25" fmla="*/ 53 h 103"/>
                  <a:gd name="T26" fmla="*/ 1 w 87"/>
                  <a:gd name="T27" fmla="*/ 51 h 103"/>
                  <a:gd name="T28" fmla="*/ 2 w 87"/>
                  <a:gd name="T29" fmla="*/ 49 h 103"/>
                  <a:gd name="T30" fmla="*/ 8 w 87"/>
                  <a:gd name="T31" fmla="*/ 41 h 103"/>
                  <a:gd name="T32" fmla="*/ 13 w 87"/>
                  <a:gd name="T33" fmla="*/ 29 h 103"/>
                  <a:gd name="T34" fmla="*/ 12 w 87"/>
                  <a:gd name="T35" fmla="*/ 27 h 103"/>
                  <a:gd name="T36" fmla="*/ 12 w 87"/>
                  <a:gd name="T37" fmla="*/ 27 h 103"/>
                  <a:gd name="T38" fmla="*/ 13 w 87"/>
                  <a:gd name="T39" fmla="*/ 24 h 103"/>
                  <a:gd name="T40" fmla="*/ 11 w 87"/>
                  <a:gd name="T41" fmla="*/ 21 h 103"/>
                  <a:gd name="T42" fmla="*/ 7 w 87"/>
                  <a:gd name="T43" fmla="*/ 13 h 103"/>
                  <a:gd name="T44" fmla="*/ 7 w 87"/>
                  <a:gd name="T45" fmla="*/ 11 h 103"/>
                  <a:gd name="T46" fmla="*/ 4 w 87"/>
                  <a:gd name="T47" fmla="*/ 9 h 103"/>
                  <a:gd name="T48" fmla="*/ 3 w 87"/>
                  <a:gd name="T49" fmla="*/ 6 h 103"/>
                  <a:gd name="T50" fmla="*/ 6 w 87"/>
                  <a:gd name="T51" fmla="*/ 1 h 103"/>
                  <a:gd name="T52" fmla="*/ 21 w 87"/>
                  <a:gd name="T53" fmla="*/ 0 h 103"/>
                  <a:gd name="T54" fmla="*/ 23 w 87"/>
                  <a:gd name="T55" fmla="*/ 1 h 103"/>
                  <a:gd name="T56" fmla="*/ 28 w 87"/>
                  <a:gd name="T57" fmla="*/ 3 h 103"/>
                  <a:gd name="T58" fmla="*/ 36 w 87"/>
                  <a:gd name="T59" fmla="*/ 6 h 103"/>
                  <a:gd name="T60" fmla="*/ 53 w 87"/>
                  <a:gd name="T61" fmla="*/ 13 h 103"/>
                  <a:gd name="T62" fmla="*/ 60 w 87"/>
                  <a:gd name="T63" fmla="*/ 14 h 103"/>
                  <a:gd name="T64" fmla="*/ 65 w 87"/>
                  <a:gd name="T65" fmla="*/ 12 h 103"/>
                  <a:gd name="T66" fmla="*/ 72 w 87"/>
                  <a:gd name="T67" fmla="*/ 7 h 103"/>
                  <a:gd name="T68" fmla="*/ 78 w 87"/>
                  <a:gd name="T69" fmla="*/ 6 h 103"/>
                  <a:gd name="T70" fmla="*/ 84 w 87"/>
                  <a:gd name="T71" fmla="*/ 8 h 103"/>
                  <a:gd name="T72" fmla="*/ 86 w 87"/>
                  <a:gd name="T73" fmla="*/ 10 h 103"/>
                  <a:gd name="T74" fmla="*/ 78 w 87"/>
                  <a:gd name="T75" fmla="*/ 20 h 103"/>
                  <a:gd name="T76" fmla="*/ 78 w 87"/>
                  <a:gd name="T77" fmla="*/ 20 h 103"/>
                  <a:gd name="T78" fmla="*/ 84 w 87"/>
                  <a:gd name="T79" fmla="*/ 6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 h="103">
                    <a:moveTo>
                      <a:pt x="85" y="70"/>
                    </a:moveTo>
                    <a:cubicBezTo>
                      <a:pt x="84" y="71"/>
                      <a:pt x="82" y="72"/>
                      <a:pt x="81" y="73"/>
                    </a:cubicBezTo>
                    <a:cubicBezTo>
                      <a:pt x="79" y="73"/>
                      <a:pt x="79" y="72"/>
                      <a:pt x="78" y="73"/>
                    </a:cubicBezTo>
                    <a:cubicBezTo>
                      <a:pt x="78" y="73"/>
                      <a:pt x="77" y="74"/>
                      <a:pt x="77" y="75"/>
                    </a:cubicBezTo>
                    <a:cubicBezTo>
                      <a:pt x="78" y="75"/>
                      <a:pt x="79" y="76"/>
                      <a:pt x="79" y="76"/>
                    </a:cubicBezTo>
                    <a:cubicBezTo>
                      <a:pt x="78" y="77"/>
                      <a:pt x="76" y="77"/>
                      <a:pt x="75" y="78"/>
                    </a:cubicBezTo>
                    <a:cubicBezTo>
                      <a:pt x="75" y="78"/>
                      <a:pt x="75" y="80"/>
                      <a:pt x="74" y="80"/>
                    </a:cubicBezTo>
                    <a:cubicBezTo>
                      <a:pt x="72" y="80"/>
                      <a:pt x="71" y="79"/>
                      <a:pt x="71" y="81"/>
                    </a:cubicBezTo>
                    <a:cubicBezTo>
                      <a:pt x="70" y="83"/>
                      <a:pt x="70" y="87"/>
                      <a:pt x="69" y="88"/>
                    </a:cubicBezTo>
                    <a:cubicBezTo>
                      <a:pt x="68" y="89"/>
                      <a:pt x="65" y="90"/>
                      <a:pt x="65" y="91"/>
                    </a:cubicBezTo>
                    <a:cubicBezTo>
                      <a:pt x="65" y="91"/>
                      <a:pt x="67" y="92"/>
                      <a:pt x="66" y="93"/>
                    </a:cubicBezTo>
                    <a:cubicBezTo>
                      <a:pt x="66" y="94"/>
                      <a:pt x="66" y="95"/>
                      <a:pt x="65" y="95"/>
                    </a:cubicBezTo>
                    <a:cubicBezTo>
                      <a:pt x="64" y="95"/>
                      <a:pt x="63" y="95"/>
                      <a:pt x="63" y="96"/>
                    </a:cubicBezTo>
                    <a:cubicBezTo>
                      <a:pt x="63" y="96"/>
                      <a:pt x="64" y="96"/>
                      <a:pt x="64" y="97"/>
                    </a:cubicBezTo>
                    <a:cubicBezTo>
                      <a:pt x="64" y="98"/>
                      <a:pt x="63" y="98"/>
                      <a:pt x="63" y="99"/>
                    </a:cubicBezTo>
                    <a:cubicBezTo>
                      <a:pt x="63" y="100"/>
                      <a:pt x="63" y="100"/>
                      <a:pt x="62" y="101"/>
                    </a:cubicBezTo>
                    <a:cubicBezTo>
                      <a:pt x="61" y="102"/>
                      <a:pt x="60" y="102"/>
                      <a:pt x="59" y="103"/>
                    </a:cubicBezTo>
                    <a:cubicBezTo>
                      <a:pt x="58" y="102"/>
                      <a:pt x="57" y="101"/>
                      <a:pt x="55" y="100"/>
                    </a:cubicBezTo>
                    <a:cubicBezTo>
                      <a:pt x="50" y="96"/>
                      <a:pt x="43" y="92"/>
                      <a:pt x="43" y="91"/>
                    </a:cubicBezTo>
                    <a:cubicBezTo>
                      <a:pt x="43" y="90"/>
                      <a:pt x="43" y="90"/>
                      <a:pt x="43" y="89"/>
                    </a:cubicBezTo>
                    <a:cubicBezTo>
                      <a:pt x="43" y="88"/>
                      <a:pt x="43" y="87"/>
                      <a:pt x="43" y="86"/>
                    </a:cubicBezTo>
                    <a:cubicBezTo>
                      <a:pt x="42" y="85"/>
                      <a:pt x="41" y="84"/>
                      <a:pt x="39" y="83"/>
                    </a:cubicBezTo>
                    <a:cubicBezTo>
                      <a:pt x="38" y="83"/>
                      <a:pt x="38" y="82"/>
                      <a:pt x="37" y="82"/>
                    </a:cubicBezTo>
                    <a:cubicBezTo>
                      <a:pt x="36" y="81"/>
                      <a:pt x="23" y="74"/>
                      <a:pt x="13" y="68"/>
                    </a:cubicBezTo>
                    <a:cubicBezTo>
                      <a:pt x="8" y="65"/>
                      <a:pt x="3" y="63"/>
                      <a:pt x="1" y="62"/>
                    </a:cubicBezTo>
                    <a:cubicBezTo>
                      <a:pt x="1" y="61"/>
                      <a:pt x="0" y="55"/>
                      <a:pt x="1" y="53"/>
                    </a:cubicBezTo>
                    <a:cubicBezTo>
                      <a:pt x="1" y="53"/>
                      <a:pt x="1" y="53"/>
                      <a:pt x="1" y="53"/>
                    </a:cubicBezTo>
                    <a:cubicBezTo>
                      <a:pt x="1" y="52"/>
                      <a:pt x="1" y="52"/>
                      <a:pt x="1" y="51"/>
                    </a:cubicBezTo>
                    <a:cubicBezTo>
                      <a:pt x="1" y="50"/>
                      <a:pt x="1" y="49"/>
                      <a:pt x="2" y="49"/>
                    </a:cubicBezTo>
                    <a:cubicBezTo>
                      <a:pt x="2" y="49"/>
                      <a:pt x="2" y="49"/>
                      <a:pt x="2" y="49"/>
                    </a:cubicBezTo>
                    <a:cubicBezTo>
                      <a:pt x="2" y="49"/>
                      <a:pt x="3" y="47"/>
                      <a:pt x="4" y="45"/>
                    </a:cubicBezTo>
                    <a:cubicBezTo>
                      <a:pt x="6" y="44"/>
                      <a:pt x="7" y="42"/>
                      <a:pt x="8" y="41"/>
                    </a:cubicBezTo>
                    <a:cubicBezTo>
                      <a:pt x="8" y="40"/>
                      <a:pt x="10" y="37"/>
                      <a:pt x="11" y="34"/>
                    </a:cubicBezTo>
                    <a:cubicBezTo>
                      <a:pt x="12" y="32"/>
                      <a:pt x="13" y="30"/>
                      <a:pt x="13" y="29"/>
                    </a:cubicBezTo>
                    <a:cubicBezTo>
                      <a:pt x="13" y="28"/>
                      <a:pt x="12" y="27"/>
                      <a:pt x="12" y="27"/>
                    </a:cubicBezTo>
                    <a:cubicBezTo>
                      <a:pt x="12" y="27"/>
                      <a:pt x="12" y="27"/>
                      <a:pt x="12" y="27"/>
                    </a:cubicBezTo>
                    <a:cubicBezTo>
                      <a:pt x="12" y="27"/>
                      <a:pt x="12" y="27"/>
                      <a:pt x="12" y="27"/>
                    </a:cubicBezTo>
                    <a:cubicBezTo>
                      <a:pt x="12" y="27"/>
                      <a:pt x="12" y="27"/>
                      <a:pt x="12" y="27"/>
                    </a:cubicBezTo>
                    <a:cubicBezTo>
                      <a:pt x="12" y="26"/>
                      <a:pt x="12" y="26"/>
                      <a:pt x="12" y="25"/>
                    </a:cubicBezTo>
                    <a:cubicBezTo>
                      <a:pt x="12" y="25"/>
                      <a:pt x="13" y="25"/>
                      <a:pt x="13" y="24"/>
                    </a:cubicBezTo>
                    <a:cubicBezTo>
                      <a:pt x="13" y="24"/>
                      <a:pt x="12" y="23"/>
                      <a:pt x="11" y="21"/>
                    </a:cubicBezTo>
                    <a:cubicBezTo>
                      <a:pt x="11" y="21"/>
                      <a:pt x="11" y="21"/>
                      <a:pt x="11" y="21"/>
                    </a:cubicBezTo>
                    <a:cubicBezTo>
                      <a:pt x="10" y="20"/>
                      <a:pt x="8" y="17"/>
                      <a:pt x="8" y="17"/>
                    </a:cubicBezTo>
                    <a:cubicBezTo>
                      <a:pt x="8" y="16"/>
                      <a:pt x="7" y="14"/>
                      <a:pt x="7" y="13"/>
                    </a:cubicBezTo>
                    <a:cubicBezTo>
                      <a:pt x="7" y="12"/>
                      <a:pt x="7" y="11"/>
                      <a:pt x="7" y="11"/>
                    </a:cubicBezTo>
                    <a:cubicBezTo>
                      <a:pt x="7" y="11"/>
                      <a:pt x="7" y="11"/>
                      <a:pt x="7" y="11"/>
                    </a:cubicBezTo>
                    <a:cubicBezTo>
                      <a:pt x="7" y="10"/>
                      <a:pt x="6" y="10"/>
                      <a:pt x="5" y="9"/>
                    </a:cubicBezTo>
                    <a:cubicBezTo>
                      <a:pt x="5" y="9"/>
                      <a:pt x="4" y="9"/>
                      <a:pt x="4" y="9"/>
                    </a:cubicBezTo>
                    <a:cubicBezTo>
                      <a:pt x="4" y="9"/>
                      <a:pt x="3" y="7"/>
                      <a:pt x="3" y="6"/>
                    </a:cubicBezTo>
                    <a:cubicBezTo>
                      <a:pt x="3" y="6"/>
                      <a:pt x="3" y="6"/>
                      <a:pt x="3" y="6"/>
                    </a:cubicBezTo>
                    <a:cubicBezTo>
                      <a:pt x="2" y="6"/>
                      <a:pt x="2" y="5"/>
                      <a:pt x="2" y="5"/>
                    </a:cubicBezTo>
                    <a:cubicBezTo>
                      <a:pt x="4" y="3"/>
                      <a:pt x="5" y="1"/>
                      <a:pt x="6" y="1"/>
                    </a:cubicBezTo>
                    <a:cubicBezTo>
                      <a:pt x="7" y="1"/>
                      <a:pt x="9" y="0"/>
                      <a:pt x="11" y="0"/>
                    </a:cubicBezTo>
                    <a:cubicBezTo>
                      <a:pt x="15" y="0"/>
                      <a:pt x="21" y="0"/>
                      <a:pt x="21" y="0"/>
                    </a:cubicBezTo>
                    <a:cubicBezTo>
                      <a:pt x="22" y="0"/>
                      <a:pt x="22" y="1"/>
                      <a:pt x="23" y="1"/>
                    </a:cubicBezTo>
                    <a:cubicBezTo>
                      <a:pt x="23" y="1"/>
                      <a:pt x="23" y="1"/>
                      <a:pt x="23" y="1"/>
                    </a:cubicBezTo>
                    <a:cubicBezTo>
                      <a:pt x="23" y="2"/>
                      <a:pt x="24" y="2"/>
                      <a:pt x="24" y="3"/>
                    </a:cubicBezTo>
                    <a:cubicBezTo>
                      <a:pt x="25" y="3"/>
                      <a:pt x="27" y="3"/>
                      <a:pt x="28" y="3"/>
                    </a:cubicBezTo>
                    <a:cubicBezTo>
                      <a:pt x="30" y="3"/>
                      <a:pt x="31" y="3"/>
                      <a:pt x="31" y="3"/>
                    </a:cubicBezTo>
                    <a:cubicBezTo>
                      <a:pt x="32" y="3"/>
                      <a:pt x="34" y="4"/>
                      <a:pt x="36" y="6"/>
                    </a:cubicBezTo>
                    <a:cubicBezTo>
                      <a:pt x="40" y="8"/>
                      <a:pt x="45" y="12"/>
                      <a:pt x="47" y="12"/>
                    </a:cubicBezTo>
                    <a:cubicBezTo>
                      <a:pt x="48" y="12"/>
                      <a:pt x="51" y="12"/>
                      <a:pt x="53" y="13"/>
                    </a:cubicBezTo>
                    <a:cubicBezTo>
                      <a:pt x="55" y="13"/>
                      <a:pt x="57" y="13"/>
                      <a:pt x="58" y="13"/>
                    </a:cubicBezTo>
                    <a:cubicBezTo>
                      <a:pt x="59" y="13"/>
                      <a:pt x="59" y="13"/>
                      <a:pt x="60" y="14"/>
                    </a:cubicBezTo>
                    <a:cubicBezTo>
                      <a:pt x="61" y="14"/>
                      <a:pt x="63" y="14"/>
                      <a:pt x="64" y="14"/>
                    </a:cubicBezTo>
                    <a:cubicBezTo>
                      <a:pt x="64" y="13"/>
                      <a:pt x="65" y="12"/>
                      <a:pt x="65" y="12"/>
                    </a:cubicBezTo>
                    <a:cubicBezTo>
                      <a:pt x="66" y="10"/>
                      <a:pt x="66" y="9"/>
                      <a:pt x="67" y="9"/>
                    </a:cubicBezTo>
                    <a:cubicBezTo>
                      <a:pt x="67" y="9"/>
                      <a:pt x="70" y="8"/>
                      <a:pt x="72" y="7"/>
                    </a:cubicBezTo>
                    <a:cubicBezTo>
                      <a:pt x="74" y="6"/>
                      <a:pt x="76" y="4"/>
                      <a:pt x="76" y="4"/>
                    </a:cubicBezTo>
                    <a:cubicBezTo>
                      <a:pt x="76" y="4"/>
                      <a:pt x="77" y="5"/>
                      <a:pt x="78" y="6"/>
                    </a:cubicBezTo>
                    <a:cubicBezTo>
                      <a:pt x="79" y="7"/>
                      <a:pt x="80" y="8"/>
                      <a:pt x="81" y="8"/>
                    </a:cubicBezTo>
                    <a:cubicBezTo>
                      <a:pt x="81" y="8"/>
                      <a:pt x="83" y="8"/>
                      <a:pt x="84" y="8"/>
                    </a:cubicBezTo>
                    <a:cubicBezTo>
                      <a:pt x="85" y="8"/>
                      <a:pt x="86" y="8"/>
                      <a:pt x="87" y="8"/>
                    </a:cubicBezTo>
                    <a:cubicBezTo>
                      <a:pt x="86" y="8"/>
                      <a:pt x="86" y="9"/>
                      <a:pt x="86" y="10"/>
                    </a:cubicBezTo>
                    <a:cubicBezTo>
                      <a:pt x="86" y="10"/>
                      <a:pt x="85" y="11"/>
                      <a:pt x="84" y="12"/>
                    </a:cubicBezTo>
                    <a:cubicBezTo>
                      <a:pt x="82" y="14"/>
                      <a:pt x="78" y="19"/>
                      <a:pt x="78" y="20"/>
                    </a:cubicBezTo>
                    <a:cubicBezTo>
                      <a:pt x="78" y="20"/>
                      <a:pt x="78" y="20"/>
                      <a:pt x="78" y="20"/>
                    </a:cubicBezTo>
                    <a:cubicBezTo>
                      <a:pt x="78" y="20"/>
                      <a:pt x="78" y="20"/>
                      <a:pt x="78" y="20"/>
                    </a:cubicBezTo>
                    <a:cubicBezTo>
                      <a:pt x="78" y="25"/>
                      <a:pt x="78" y="60"/>
                      <a:pt x="79" y="62"/>
                    </a:cubicBezTo>
                    <a:cubicBezTo>
                      <a:pt x="79" y="63"/>
                      <a:pt x="82" y="66"/>
                      <a:pt x="84" y="69"/>
                    </a:cubicBezTo>
                    <a:cubicBezTo>
                      <a:pt x="85" y="70"/>
                      <a:pt x="85" y="70"/>
                      <a:pt x="85" y="7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21"/>
              <p:cNvSpPr>
                <a:spLocks/>
              </p:cNvSpPr>
              <p:nvPr/>
            </p:nvSpPr>
            <p:spPr bwMode="auto">
              <a:xfrm>
                <a:off x="5111750" y="3700463"/>
                <a:ext cx="377825" cy="290513"/>
              </a:xfrm>
              <a:custGeom>
                <a:avLst/>
                <a:gdLst>
                  <a:gd name="T0" fmla="*/ 93 w 164"/>
                  <a:gd name="T1" fmla="*/ 16 h 126"/>
                  <a:gd name="T2" fmla="*/ 80 w 164"/>
                  <a:gd name="T3" fmla="*/ 5 h 126"/>
                  <a:gd name="T4" fmla="*/ 77 w 164"/>
                  <a:gd name="T5" fmla="*/ 3 h 126"/>
                  <a:gd name="T6" fmla="*/ 74 w 164"/>
                  <a:gd name="T7" fmla="*/ 3 h 126"/>
                  <a:gd name="T8" fmla="*/ 72 w 164"/>
                  <a:gd name="T9" fmla="*/ 3 h 126"/>
                  <a:gd name="T10" fmla="*/ 67 w 164"/>
                  <a:gd name="T11" fmla="*/ 2 h 126"/>
                  <a:gd name="T12" fmla="*/ 59 w 164"/>
                  <a:gd name="T13" fmla="*/ 3 h 126"/>
                  <a:gd name="T14" fmla="*/ 57 w 164"/>
                  <a:gd name="T15" fmla="*/ 1 h 126"/>
                  <a:gd name="T16" fmla="*/ 54 w 164"/>
                  <a:gd name="T17" fmla="*/ 1 h 126"/>
                  <a:gd name="T18" fmla="*/ 49 w 164"/>
                  <a:gd name="T19" fmla="*/ 6 h 126"/>
                  <a:gd name="T20" fmla="*/ 46 w 164"/>
                  <a:gd name="T21" fmla="*/ 5 h 126"/>
                  <a:gd name="T22" fmla="*/ 39 w 164"/>
                  <a:gd name="T23" fmla="*/ 7 h 126"/>
                  <a:gd name="T24" fmla="*/ 34 w 164"/>
                  <a:gd name="T25" fmla="*/ 23 h 126"/>
                  <a:gd name="T26" fmla="*/ 28 w 164"/>
                  <a:gd name="T27" fmla="*/ 27 h 126"/>
                  <a:gd name="T28" fmla="*/ 25 w 164"/>
                  <a:gd name="T29" fmla="*/ 32 h 126"/>
                  <a:gd name="T30" fmla="*/ 22 w 164"/>
                  <a:gd name="T31" fmla="*/ 44 h 126"/>
                  <a:gd name="T32" fmla="*/ 17 w 164"/>
                  <a:gd name="T33" fmla="*/ 45 h 126"/>
                  <a:gd name="T34" fmla="*/ 14 w 164"/>
                  <a:gd name="T35" fmla="*/ 49 h 126"/>
                  <a:gd name="T36" fmla="*/ 13 w 164"/>
                  <a:gd name="T37" fmla="*/ 55 h 126"/>
                  <a:gd name="T38" fmla="*/ 12 w 164"/>
                  <a:gd name="T39" fmla="*/ 65 h 126"/>
                  <a:gd name="T40" fmla="*/ 10 w 164"/>
                  <a:gd name="T41" fmla="*/ 72 h 126"/>
                  <a:gd name="T42" fmla="*/ 2 w 164"/>
                  <a:gd name="T43" fmla="*/ 72 h 126"/>
                  <a:gd name="T44" fmla="*/ 0 w 164"/>
                  <a:gd name="T45" fmla="*/ 76 h 126"/>
                  <a:gd name="T46" fmla="*/ 7 w 164"/>
                  <a:gd name="T47" fmla="*/ 79 h 126"/>
                  <a:gd name="T48" fmla="*/ 13 w 164"/>
                  <a:gd name="T49" fmla="*/ 86 h 126"/>
                  <a:gd name="T50" fmla="*/ 20 w 164"/>
                  <a:gd name="T51" fmla="*/ 91 h 126"/>
                  <a:gd name="T52" fmla="*/ 22 w 164"/>
                  <a:gd name="T53" fmla="*/ 100 h 126"/>
                  <a:gd name="T54" fmla="*/ 26 w 164"/>
                  <a:gd name="T55" fmla="*/ 103 h 126"/>
                  <a:gd name="T56" fmla="*/ 31 w 164"/>
                  <a:gd name="T57" fmla="*/ 106 h 126"/>
                  <a:gd name="T58" fmla="*/ 31 w 164"/>
                  <a:gd name="T59" fmla="*/ 110 h 126"/>
                  <a:gd name="T60" fmla="*/ 33 w 164"/>
                  <a:gd name="T61" fmla="*/ 114 h 126"/>
                  <a:gd name="T62" fmla="*/ 41 w 164"/>
                  <a:gd name="T63" fmla="*/ 115 h 126"/>
                  <a:gd name="T64" fmla="*/ 62 w 164"/>
                  <a:gd name="T65" fmla="*/ 125 h 126"/>
                  <a:gd name="T66" fmla="*/ 72 w 164"/>
                  <a:gd name="T67" fmla="*/ 126 h 126"/>
                  <a:gd name="T68" fmla="*/ 80 w 164"/>
                  <a:gd name="T69" fmla="*/ 119 h 126"/>
                  <a:gd name="T70" fmla="*/ 90 w 164"/>
                  <a:gd name="T71" fmla="*/ 120 h 126"/>
                  <a:gd name="T72" fmla="*/ 97 w 164"/>
                  <a:gd name="T73" fmla="*/ 119 h 126"/>
                  <a:gd name="T74" fmla="*/ 107 w 164"/>
                  <a:gd name="T75" fmla="*/ 117 h 126"/>
                  <a:gd name="T76" fmla="*/ 121 w 164"/>
                  <a:gd name="T77" fmla="*/ 110 h 126"/>
                  <a:gd name="T78" fmla="*/ 145 w 164"/>
                  <a:gd name="T79" fmla="*/ 95 h 126"/>
                  <a:gd name="T80" fmla="*/ 159 w 164"/>
                  <a:gd name="T81" fmla="*/ 81 h 126"/>
                  <a:gd name="T82" fmla="*/ 161 w 164"/>
                  <a:gd name="T83" fmla="*/ 76 h 126"/>
                  <a:gd name="T84" fmla="*/ 121 w 164"/>
                  <a:gd name="T85" fmla="*/ 65 h 126"/>
                  <a:gd name="T86" fmla="*/ 112 w 164"/>
                  <a:gd name="T87" fmla="*/ 56 h 126"/>
                  <a:gd name="T88" fmla="*/ 105 w 164"/>
                  <a:gd name="T89" fmla="*/ 42 h 126"/>
                  <a:gd name="T90" fmla="*/ 97 w 164"/>
                  <a:gd name="T91" fmla="*/ 43 h 126"/>
                  <a:gd name="T92" fmla="*/ 96 w 164"/>
                  <a:gd name="T93" fmla="*/ 41 h 126"/>
                  <a:gd name="T94" fmla="*/ 103 w 164"/>
                  <a:gd name="T95"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 h="126">
                    <a:moveTo>
                      <a:pt x="103" y="25"/>
                    </a:moveTo>
                    <a:cubicBezTo>
                      <a:pt x="102" y="25"/>
                      <a:pt x="102" y="25"/>
                      <a:pt x="102" y="25"/>
                    </a:cubicBezTo>
                    <a:cubicBezTo>
                      <a:pt x="101" y="25"/>
                      <a:pt x="97" y="20"/>
                      <a:pt x="93" y="16"/>
                    </a:cubicBezTo>
                    <a:cubicBezTo>
                      <a:pt x="89" y="11"/>
                      <a:pt x="86" y="7"/>
                      <a:pt x="85" y="7"/>
                    </a:cubicBezTo>
                    <a:cubicBezTo>
                      <a:pt x="85" y="7"/>
                      <a:pt x="84" y="7"/>
                      <a:pt x="84" y="7"/>
                    </a:cubicBezTo>
                    <a:cubicBezTo>
                      <a:pt x="82" y="6"/>
                      <a:pt x="80" y="6"/>
                      <a:pt x="80" y="5"/>
                    </a:cubicBezTo>
                    <a:cubicBezTo>
                      <a:pt x="80" y="5"/>
                      <a:pt x="79" y="4"/>
                      <a:pt x="79" y="4"/>
                    </a:cubicBezTo>
                    <a:cubicBezTo>
                      <a:pt x="79" y="3"/>
                      <a:pt x="79" y="3"/>
                      <a:pt x="78" y="3"/>
                    </a:cubicBezTo>
                    <a:cubicBezTo>
                      <a:pt x="78" y="3"/>
                      <a:pt x="78" y="3"/>
                      <a:pt x="77" y="3"/>
                    </a:cubicBezTo>
                    <a:cubicBezTo>
                      <a:pt x="76" y="4"/>
                      <a:pt x="75" y="4"/>
                      <a:pt x="75" y="4"/>
                    </a:cubicBezTo>
                    <a:cubicBezTo>
                      <a:pt x="75" y="4"/>
                      <a:pt x="75" y="4"/>
                      <a:pt x="75" y="4"/>
                    </a:cubicBezTo>
                    <a:cubicBezTo>
                      <a:pt x="74" y="4"/>
                      <a:pt x="74" y="4"/>
                      <a:pt x="74" y="3"/>
                    </a:cubicBezTo>
                    <a:cubicBezTo>
                      <a:pt x="73" y="3"/>
                      <a:pt x="73" y="3"/>
                      <a:pt x="72" y="3"/>
                    </a:cubicBezTo>
                    <a:cubicBezTo>
                      <a:pt x="72" y="3"/>
                      <a:pt x="72" y="3"/>
                      <a:pt x="72" y="3"/>
                    </a:cubicBezTo>
                    <a:cubicBezTo>
                      <a:pt x="72" y="3"/>
                      <a:pt x="72" y="3"/>
                      <a:pt x="72" y="3"/>
                    </a:cubicBezTo>
                    <a:cubicBezTo>
                      <a:pt x="71" y="4"/>
                      <a:pt x="70" y="4"/>
                      <a:pt x="69" y="4"/>
                    </a:cubicBezTo>
                    <a:cubicBezTo>
                      <a:pt x="68" y="4"/>
                      <a:pt x="68" y="3"/>
                      <a:pt x="67" y="3"/>
                    </a:cubicBezTo>
                    <a:cubicBezTo>
                      <a:pt x="67" y="3"/>
                      <a:pt x="67" y="2"/>
                      <a:pt x="67" y="2"/>
                    </a:cubicBezTo>
                    <a:cubicBezTo>
                      <a:pt x="66" y="3"/>
                      <a:pt x="65" y="3"/>
                      <a:pt x="65" y="3"/>
                    </a:cubicBezTo>
                    <a:cubicBezTo>
                      <a:pt x="63" y="4"/>
                      <a:pt x="61" y="5"/>
                      <a:pt x="60" y="5"/>
                    </a:cubicBezTo>
                    <a:cubicBezTo>
                      <a:pt x="60" y="4"/>
                      <a:pt x="60" y="4"/>
                      <a:pt x="59" y="3"/>
                    </a:cubicBezTo>
                    <a:cubicBezTo>
                      <a:pt x="59" y="2"/>
                      <a:pt x="58" y="1"/>
                      <a:pt x="58" y="1"/>
                    </a:cubicBezTo>
                    <a:cubicBezTo>
                      <a:pt x="58" y="1"/>
                      <a:pt x="58" y="1"/>
                      <a:pt x="58" y="1"/>
                    </a:cubicBezTo>
                    <a:cubicBezTo>
                      <a:pt x="57" y="1"/>
                      <a:pt x="57" y="1"/>
                      <a:pt x="57" y="1"/>
                    </a:cubicBezTo>
                    <a:cubicBezTo>
                      <a:pt x="56" y="1"/>
                      <a:pt x="55" y="1"/>
                      <a:pt x="55" y="1"/>
                    </a:cubicBezTo>
                    <a:cubicBezTo>
                      <a:pt x="54" y="1"/>
                      <a:pt x="54" y="1"/>
                      <a:pt x="54" y="1"/>
                    </a:cubicBezTo>
                    <a:cubicBezTo>
                      <a:pt x="54" y="1"/>
                      <a:pt x="54" y="1"/>
                      <a:pt x="54" y="1"/>
                    </a:cubicBezTo>
                    <a:cubicBezTo>
                      <a:pt x="54" y="1"/>
                      <a:pt x="54" y="0"/>
                      <a:pt x="54" y="0"/>
                    </a:cubicBezTo>
                    <a:cubicBezTo>
                      <a:pt x="53" y="0"/>
                      <a:pt x="53" y="1"/>
                      <a:pt x="52" y="2"/>
                    </a:cubicBezTo>
                    <a:cubicBezTo>
                      <a:pt x="51" y="4"/>
                      <a:pt x="50" y="6"/>
                      <a:pt x="49" y="6"/>
                    </a:cubicBezTo>
                    <a:cubicBezTo>
                      <a:pt x="49" y="6"/>
                      <a:pt x="48" y="5"/>
                      <a:pt x="48" y="5"/>
                    </a:cubicBezTo>
                    <a:cubicBezTo>
                      <a:pt x="47" y="5"/>
                      <a:pt x="47" y="4"/>
                      <a:pt x="47" y="4"/>
                    </a:cubicBezTo>
                    <a:cubicBezTo>
                      <a:pt x="46" y="5"/>
                      <a:pt x="46" y="5"/>
                      <a:pt x="46" y="5"/>
                    </a:cubicBezTo>
                    <a:cubicBezTo>
                      <a:pt x="45" y="6"/>
                      <a:pt x="45" y="6"/>
                      <a:pt x="44" y="6"/>
                    </a:cubicBezTo>
                    <a:cubicBezTo>
                      <a:pt x="44" y="6"/>
                      <a:pt x="42" y="7"/>
                      <a:pt x="41" y="7"/>
                    </a:cubicBezTo>
                    <a:cubicBezTo>
                      <a:pt x="40" y="7"/>
                      <a:pt x="39" y="7"/>
                      <a:pt x="39" y="7"/>
                    </a:cubicBezTo>
                    <a:cubicBezTo>
                      <a:pt x="39" y="8"/>
                      <a:pt x="37" y="14"/>
                      <a:pt x="36" y="18"/>
                    </a:cubicBezTo>
                    <a:cubicBezTo>
                      <a:pt x="35" y="21"/>
                      <a:pt x="35" y="23"/>
                      <a:pt x="34" y="23"/>
                    </a:cubicBezTo>
                    <a:cubicBezTo>
                      <a:pt x="34" y="23"/>
                      <a:pt x="34" y="23"/>
                      <a:pt x="34" y="23"/>
                    </a:cubicBezTo>
                    <a:cubicBezTo>
                      <a:pt x="33" y="23"/>
                      <a:pt x="33" y="24"/>
                      <a:pt x="32" y="24"/>
                    </a:cubicBezTo>
                    <a:cubicBezTo>
                      <a:pt x="31" y="24"/>
                      <a:pt x="30" y="24"/>
                      <a:pt x="30" y="24"/>
                    </a:cubicBezTo>
                    <a:cubicBezTo>
                      <a:pt x="29" y="24"/>
                      <a:pt x="29" y="26"/>
                      <a:pt x="28" y="27"/>
                    </a:cubicBezTo>
                    <a:cubicBezTo>
                      <a:pt x="27" y="29"/>
                      <a:pt x="27" y="30"/>
                      <a:pt x="26" y="31"/>
                    </a:cubicBezTo>
                    <a:cubicBezTo>
                      <a:pt x="26" y="31"/>
                      <a:pt x="26" y="31"/>
                      <a:pt x="26" y="31"/>
                    </a:cubicBezTo>
                    <a:cubicBezTo>
                      <a:pt x="26" y="31"/>
                      <a:pt x="26" y="31"/>
                      <a:pt x="25" y="32"/>
                    </a:cubicBezTo>
                    <a:cubicBezTo>
                      <a:pt x="25" y="32"/>
                      <a:pt x="24" y="32"/>
                      <a:pt x="24" y="33"/>
                    </a:cubicBezTo>
                    <a:cubicBezTo>
                      <a:pt x="23" y="34"/>
                      <a:pt x="23" y="37"/>
                      <a:pt x="23" y="39"/>
                    </a:cubicBezTo>
                    <a:cubicBezTo>
                      <a:pt x="22" y="41"/>
                      <a:pt x="22" y="44"/>
                      <a:pt x="22" y="44"/>
                    </a:cubicBezTo>
                    <a:cubicBezTo>
                      <a:pt x="21" y="44"/>
                      <a:pt x="21" y="45"/>
                      <a:pt x="20" y="45"/>
                    </a:cubicBezTo>
                    <a:cubicBezTo>
                      <a:pt x="20" y="46"/>
                      <a:pt x="19" y="46"/>
                      <a:pt x="19" y="46"/>
                    </a:cubicBezTo>
                    <a:cubicBezTo>
                      <a:pt x="18" y="46"/>
                      <a:pt x="18" y="46"/>
                      <a:pt x="17" y="45"/>
                    </a:cubicBezTo>
                    <a:cubicBezTo>
                      <a:pt x="17" y="45"/>
                      <a:pt x="16" y="45"/>
                      <a:pt x="16" y="45"/>
                    </a:cubicBezTo>
                    <a:cubicBezTo>
                      <a:pt x="16" y="45"/>
                      <a:pt x="15" y="46"/>
                      <a:pt x="15" y="47"/>
                    </a:cubicBezTo>
                    <a:cubicBezTo>
                      <a:pt x="15" y="48"/>
                      <a:pt x="14" y="48"/>
                      <a:pt x="14" y="49"/>
                    </a:cubicBezTo>
                    <a:cubicBezTo>
                      <a:pt x="14" y="49"/>
                      <a:pt x="14" y="51"/>
                      <a:pt x="14" y="52"/>
                    </a:cubicBezTo>
                    <a:cubicBezTo>
                      <a:pt x="14" y="53"/>
                      <a:pt x="14" y="54"/>
                      <a:pt x="13" y="55"/>
                    </a:cubicBezTo>
                    <a:cubicBezTo>
                      <a:pt x="13" y="55"/>
                      <a:pt x="13" y="55"/>
                      <a:pt x="13" y="55"/>
                    </a:cubicBezTo>
                    <a:cubicBezTo>
                      <a:pt x="13" y="55"/>
                      <a:pt x="13" y="56"/>
                      <a:pt x="12" y="57"/>
                    </a:cubicBezTo>
                    <a:cubicBezTo>
                      <a:pt x="12" y="58"/>
                      <a:pt x="12" y="60"/>
                      <a:pt x="12" y="61"/>
                    </a:cubicBezTo>
                    <a:cubicBezTo>
                      <a:pt x="12" y="62"/>
                      <a:pt x="12" y="64"/>
                      <a:pt x="12" y="65"/>
                    </a:cubicBezTo>
                    <a:cubicBezTo>
                      <a:pt x="12" y="67"/>
                      <a:pt x="12" y="68"/>
                      <a:pt x="12" y="69"/>
                    </a:cubicBezTo>
                    <a:cubicBezTo>
                      <a:pt x="12" y="69"/>
                      <a:pt x="12" y="69"/>
                      <a:pt x="12" y="69"/>
                    </a:cubicBezTo>
                    <a:cubicBezTo>
                      <a:pt x="12" y="70"/>
                      <a:pt x="12" y="71"/>
                      <a:pt x="10" y="72"/>
                    </a:cubicBezTo>
                    <a:cubicBezTo>
                      <a:pt x="10" y="72"/>
                      <a:pt x="8" y="72"/>
                      <a:pt x="7" y="72"/>
                    </a:cubicBezTo>
                    <a:cubicBezTo>
                      <a:pt x="5" y="72"/>
                      <a:pt x="3" y="72"/>
                      <a:pt x="2" y="72"/>
                    </a:cubicBezTo>
                    <a:cubicBezTo>
                      <a:pt x="2" y="72"/>
                      <a:pt x="2" y="72"/>
                      <a:pt x="2" y="72"/>
                    </a:cubicBezTo>
                    <a:cubicBezTo>
                      <a:pt x="2" y="72"/>
                      <a:pt x="2" y="72"/>
                      <a:pt x="2" y="72"/>
                    </a:cubicBezTo>
                    <a:cubicBezTo>
                      <a:pt x="1" y="72"/>
                      <a:pt x="1" y="73"/>
                      <a:pt x="1" y="74"/>
                    </a:cubicBezTo>
                    <a:cubicBezTo>
                      <a:pt x="0" y="75"/>
                      <a:pt x="0" y="75"/>
                      <a:pt x="0" y="76"/>
                    </a:cubicBezTo>
                    <a:cubicBezTo>
                      <a:pt x="1" y="76"/>
                      <a:pt x="2" y="76"/>
                      <a:pt x="3" y="77"/>
                    </a:cubicBezTo>
                    <a:cubicBezTo>
                      <a:pt x="5" y="78"/>
                      <a:pt x="6" y="78"/>
                      <a:pt x="7" y="79"/>
                    </a:cubicBezTo>
                    <a:cubicBezTo>
                      <a:pt x="7" y="79"/>
                      <a:pt x="7" y="79"/>
                      <a:pt x="7" y="79"/>
                    </a:cubicBezTo>
                    <a:cubicBezTo>
                      <a:pt x="8" y="79"/>
                      <a:pt x="12" y="84"/>
                      <a:pt x="13" y="86"/>
                    </a:cubicBezTo>
                    <a:cubicBezTo>
                      <a:pt x="13" y="86"/>
                      <a:pt x="13" y="86"/>
                      <a:pt x="13" y="86"/>
                    </a:cubicBezTo>
                    <a:cubicBezTo>
                      <a:pt x="13" y="86"/>
                      <a:pt x="13" y="86"/>
                      <a:pt x="13" y="86"/>
                    </a:cubicBezTo>
                    <a:cubicBezTo>
                      <a:pt x="13" y="86"/>
                      <a:pt x="13" y="86"/>
                      <a:pt x="13" y="86"/>
                    </a:cubicBezTo>
                    <a:cubicBezTo>
                      <a:pt x="14" y="87"/>
                      <a:pt x="14" y="87"/>
                      <a:pt x="15" y="88"/>
                    </a:cubicBezTo>
                    <a:cubicBezTo>
                      <a:pt x="17" y="89"/>
                      <a:pt x="20" y="90"/>
                      <a:pt x="20" y="91"/>
                    </a:cubicBezTo>
                    <a:cubicBezTo>
                      <a:pt x="20" y="91"/>
                      <a:pt x="20" y="91"/>
                      <a:pt x="20" y="91"/>
                    </a:cubicBezTo>
                    <a:cubicBezTo>
                      <a:pt x="20" y="92"/>
                      <a:pt x="21" y="95"/>
                      <a:pt x="22" y="98"/>
                    </a:cubicBezTo>
                    <a:cubicBezTo>
                      <a:pt x="22" y="99"/>
                      <a:pt x="22" y="100"/>
                      <a:pt x="22" y="100"/>
                    </a:cubicBezTo>
                    <a:cubicBezTo>
                      <a:pt x="23" y="101"/>
                      <a:pt x="25" y="102"/>
                      <a:pt x="26" y="103"/>
                    </a:cubicBezTo>
                    <a:cubicBezTo>
                      <a:pt x="26" y="103"/>
                      <a:pt x="26" y="103"/>
                      <a:pt x="26" y="103"/>
                    </a:cubicBezTo>
                    <a:cubicBezTo>
                      <a:pt x="26" y="103"/>
                      <a:pt x="26" y="103"/>
                      <a:pt x="26" y="103"/>
                    </a:cubicBezTo>
                    <a:cubicBezTo>
                      <a:pt x="26" y="104"/>
                      <a:pt x="27" y="104"/>
                      <a:pt x="28" y="104"/>
                    </a:cubicBezTo>
                    <a:cubicBezTo>
                      <a:pt x="29" y="105"/>
                      <a:pt x="31" y="105"/>
                      <a:pt x="31" y="106"/>
                    </a:cubicBezTo>
                    <a:cubicBezTo>
                      <a:pt x="31" y="106"/>
                      <a:pt x="31" y="106"/>
                      <a:pt x="31" y="106"/>
                    </a:cubicBezTo>
                    <a:cubicBezTo>
                      <a:pt x="32" y="106"/>
                      <a:pt x="31" y="108"/>
                      <a:pt x="31" y="109"/>
                    </a:cubicBezTo>
                    <a:cubicBezTo>
                      <a:pt x="31" y="109"/>
                      <a:pt x="31" y="110"/>
                      <a:pt x="31" y="110"/>
                    </a:cubicBezTo>
                    <a:cubicBezTo>
                      <a:pt x="31" y="110"/>
                      <a:pt x="31" y="110"/>
                      <a:pt x="31" y="110"/>
                    </a:cubicBezTo>
                    <a:cubicBezTo>
                      <a:pt x="31" y="110"/>
                      <a:pt x="31" y="112"/>
                      <a:pt x="31" y="112"/>
                    </a:cubicBezTo>
                    <a:cubicBezTo>
                      <a:pt x="32" y="113"/>
                      <a:pt x="32" y="113"/>
                      <a:pt x="33" y="114"/>
                    </a:cubicBezTo>
                    <a:cubicBezTo>
                      <a:pt x="33" y="114"/>
                      <a:pt x="33" y="114"/>
                      <a:pt x="33" y="114"/>
                    </a:cubicBezTo>
                    <a:cubicBezTo>
                      <a:pt x="33" y="114"/>
                      <a:pt x="33" y="114"/>
                      <a:pt x="34" y="115"/>
                    </a:cubicBezTo>
                    <a:cubicBezTo>
                      <a:pt x="34" y="115"/>
                      <a:pt x="36" y="115"/>
                      <a:pt x="37" y="115"/>
                    </a:cubicBezTo>
                    <a:cubicBezTo>
                      <a:pt x="39" y="115"/>
                      <a:pt x="40" y="115"/>
                      <a:pt x="41" y="115"/>
                    </a:cubicBezTo>
                    <a:cubicBezTo>
                      <a:pt x="41" y="115"/>
                      <a:pt x="43" y="116"/>
                      <a:pt x="45" y="118"/>
                    </a:cubicBezTo>
                    <a:cubicBezTo>
                      <a:pt x="49" y="121"/>
                      <a:pt x="55" y="124"/>
                      <a:pt x="56" y="124"/>
                    </a:cubicBezTo>
                    <a:cubicBezTo>
                      <a:pt x="57" y="124"/>
                      <a:pt x="60" y="124"/>
                      <a:pt x="62" y="125"/>
                    </a:cubicBezTo>
                    <a:cubicBezTo>
                      <a:pt x="64" y="125"/>
                      <a:pt x="66" y="125"/>
                      <a:pt x="67" y="125"/>
                    </a:cubicBezTo>
                    <a:cubicBezTo>
                      <a:pt x="68" y="125"/>
                      <a:pt x="68" y="125"/>
                      <a:pt x="69" y="125"/>
                    </a:cubicBezTo>
                    <a:cubicBezTo>
                      <a:pt x="70" y="126"/>
                      <a:pt x="71" y="126"/>
                      <a:pt x="72" y="126"/>
                    </a:cubicBezTo>
                    <a:cubicBezTo>
                      <a:pt x="72" y="125"/>
                      <a:pt x="73" y="125"/>
                      <a:pt x="73" y="124"/>
                    </a:cubicBezTo>
                    <a:cubicBezTo>
                      <a:pt x="74" y="123"/>
                      <a:pt x="75" y="122"/>
                      <a:pt x="76" y="121"/>
                    </a:cubicBezTo>
                    <a:cubicBezTo>
                      <a:pt x="76" y="121"/>
                      <a:pt x="78" y="120"/>
                      <a:pt x="80" y="119"/>
                    </a:cubicBezTo>
                    <a:cubicBezTo>
                      <a:pt x="82" y="118"/>
                      <a:pt x="84" y="116"/>
                      <a:pt x="85" y="116"/>
                    </a:cubicBezTo>
                    <a:cubicBezTo>
                      <a:pt x="86" y="116"/>
                      <a:pt x="87" y="117"/>
                      <a:pt x="88" y="118"/>
                    </a:cubicBezTo>
                    <a:cubicBezTo>
                      <a:pt x="89" y="119"/>
                      <a:pt x="90" y="120"/>
                      <a:pt x="90" y="120"/>
                    </a:cubicBezTo>
                    <a:cubicBezTo>
                      <a:pt x="91" y="120"/>
                      <a:pt x="92" y="120"/>
                      <a:pt x="93" y="120"/>
                    </a:cubicBezTo>
                    <a:cubicBezTo>
                      <a:pt x="95" y="120"/>
                      <a:pt x="96" y="120"/>
                      <a:pt x="96" y="120"/>
                    </a:cubicBezTo>
                    <a:cubicBezTo>
                      <a:pt x="96" y="119"/>
                      <a:pt x="97" y="119"/>
                      <a:pt x="97" y="119"/>
                    </a:cubicBezTo>
                    <a:cubicBezTo>
                      <a:pt x="98" y="119"/>
                      <a:pt x="98" y="118"/>
                      <a:pt x="100" y="118"/>
                    </a:cubicBezTo>
                    <a:cubicBezTo>
                      <a:pt x="101" y="118"/>
                      <a:pt x="102" y="117"/>
                      <a:pt x="103" y="117"/>
                    </a:cubicBezTo>
                    <a:cubicBezTo>
                      <a:pt x="104" y="117"/>
                      <a:pt x="106" y="117"/>
                      <a:pt x="107" y="117"/>
                    </a:cubicBezTo>
                    <a:cubicBezTo>
                      <a:pt x="107" y="116"/>
                      <a:pt x="109" y="115"/>
                      <a:pt x="110" y="114"/>
                    </a:cubicBezTo>
                    <a:cubicBezTo>
                      <a:pt x="113" y="112"/>
                      <a:pt x="115" y="110"/>
                      <a:pt x="117" y="110"/>
                    </a:cubicBezTo>
                    <a:cubicBezTo>
                      <a:pt x="117" y="110"/>
                      <a:pt x="119" y="110"/>
                      <a:pt x="121" y="110"/>
                    </a:cubicBezTo>
                    <a:cubicBezTo>
                      <a:pt x="125" y="110"/>
                      <a:pt x="130" y="110"/>
                      <a:pt x="131" y="110"/>
                    </a:cubicBezTo>
                    <a:cubicBezTo>
                      <a:pt x="132" y="109"/>
                      <a:pt x="134" y="106"/>
                      <a:pt x="137" y="103"/>
                    </a:cubicBezTo>
                    <a:cubicBezTo>
                      <a:pt x="141" y="100"/>
                      <a:pt x="144" y="96"/>
                      <a:pt x="145" y="95"/>
                    </a:cubicBezTo>
                    <a:cubicBezTo>
                      <a:pt x="145" y="95"/>
                      <a:pt x="145" y="95"/>
                      <a:pt x="145" y="95"/>
                    </a:cubicBezTo>
                    <a:cubicBezTo>
                      <a:pt x="145" y="94"/>
                      <a:pt x="147" y="92"/>
                      <a:pt x="150" y="89"/>
                    </a:cubicBezTo>
                    <a:cubicBezTo>
                      <a:pt x="153" y="86"/>
                      <a:pt x="157" y="82"/>
                      <a:pt x="159" y="81"/>
                    </a:cubicBezTo>
                    <a:cubicBezTo>
                      <a:pt x="160" y="80"/>
                      <a:pt x="162" y="78"/>
                      <a:pt x="163" y="77"/>
                    </a:cubicBezTo>
                    <a:cubicBezTo>
                      <a:pt x="164" y="77"/>
                      <a:pt x="164" y="76"/>
                      <a:pt x="164" y="76"/>
                    </a:cubicBezTo>
                    <a:cubicBezTo>
                      <a:pt x="164" y="76"/>
                      <a:pt x="163" y="76"/>
                      <a:pt x="161" y="76"/>
                    </a:cubicBezTo>
                    <a:cubicBezTo>
                      <a:pt x="159" y="77"/>
                      <a:pt x="156" y="77"/>
                      <a:pt x="154" y="77"/>
                    </a:cubicBezTo>
                    <a:cubicBezTo>
                      <a:pt x="154" y="76"/>
                      <a:pt x="153" y="76"/>
                      <a:pt x="151" y="76"/>
                    </a:cubicBezTo>
                    <a:cubicBezTo>
                      <a:pt x="143" y="73"/>
                      <a:pt x="123" y="66"/>
                      <a:pt x="121" y="65"/>
                    </a:cubicBezTo>
                    <a:cubicBezTo>
                      <a:pt x="120" y="64"/>
                      <a:pt x="119" y="64"/>
                      <a:pt x="117" y="63"/>
                    </a:cubicBezTo>
                    <a:cubicBezTo>
                      <a:pt x="116" y="62"/>
                      <a:pt x="114" y="61"/>
                      <a:pt x="114" y="60"/>
                    </a:cubicBezTo>
                    <a:cubicBezTo>
                      <a:pt x="114" y="60"/>
                      <a:pt x="113" y="58"/>
                      <a:pt x="112" y="56"/>
                    </a:cubicBezTo>
                    <a:cubicBezTo>
                      <a:pt x="109" y="53"/>
                      <a:pt x="106" y="48"/>
                      <a:pt x="106" y="47"/>
                    </a:cubicBezTo>
                    <a:cubicBezTo>
                      <a:pt x="106" y="46"/>
                      <a:pt x="107" y="44"/>
                      <a:pt x="108" y="43"/>
                    </a:cubicBezTo>
                    <a:cubicBezTo>
                      <a:pt x="107" y="42"/>
                      <a:pt x="105" y="42"/>
                      <a:pt x="105" y="42"/>
                    </a:cubicBezTo>
                    <a:cubicBezTo>
                      <a:pt x="104" y="42"/>
                      <a:pt x="102" y="43"/>
                      <a:pt x="101" y="43"/>
                    </a:cubicBezTo>
                    <a:cubicBezTo>
                      <a:pt x="100" y="43"/>
                      <a:pt x="99" y="44"/>
                      <a:pt x="98" y="44"/>
                    </a:cubicBezTo>
                    <a:cubicBezTo>
                      <a:pt x="98" y="44"/>
                      <a:pt x="97" y="43"/>
                      <a:pt x="97" y="43"/>
                    </a:cubicBezTo>
                    <a:cubicBezTo>
                      <a:pt x="97" y="43"/>
                      <a:pt x="97" y="43"/>
                      <a:pt x="97" y="43"/>
                    </a:cubicBezTo>
                    <a:cubicBezTo>
                      <a:pt x="97" y="43"/>
                      <a:pt x="96" y="42"/>
                      <a:pt x="96" y="42"/>
                    </a:cubicBezTo>
                    <a:cubicBezTo>
                      <a:pt x="96" y="42"/>
                      <a:pt x="96" y="42"/>
                      <a:pt x="96" y="41"/>
                    </a:cubicBezTo>
                    <a:cubicBezTo>
                      <a:pt x="96" y="39"/>
                      <a:pt x="95" y="37"/>
                      <a:pt x="96" y="36"/>
                    </a:cubicBezTo>
                    <a:cubicBezTo>
                      <a:pt x="96" y="35"/>
                      <a:pt x="98" y="32"/>
                      <a:pt x="100" y="29"/>
                    </a:cubicBezTo>
                    <a:cubicBezTo>
                      <a:pt x="101" y="28"/>
                      <a:pt x="102" y="26"/>
                      <a:pt x="103" y="2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22"/>
              <p:cNvSpPr>
                <a:spLocks/>
              </p:cNvSpPr>
              <p:nvPr/>
            </p:nvSpPr>
            <p:spPr bwMode="auto">
              <a:xfrm>
                <a:off x="4584700" y="3944938"/>
                <a:ext cx="479425" cy="476250"/>
              </a:xfrm>
              <a:custGeom>
                <a:avLst/>
                <a:gdLst>
                  <a:gd name="T0" fmla="*/ 3 w 208"/>
                  <a:gd name="T1" fmla="*/ 120 h 207"/>
                  <a:gd name="T2" fmla="*/ 10 w 208"/>
                  <a:gd name="T3" fmla="*/ 112 h 207"/>
                  <a:gd name="T4" fmla="*/ 17 w 208"/>
                  <a:gd name="T5" fmla="*/ 109 h 207"/>
                  <a:gd name="T6" fmla="*/ 22 w 208"/>
                  <a:gd name="T7" fmla="*/ 109 h 207"/>
                  <a:gd name="T8" fmla="*/ 32 w 208"/>
                  <a:gd name="T9" fmla="*/ 108 h 207"/>
                  <a:gd name="T10" fmla="*/ 43 w 208"/>
                  <a:gd name="T11" fmla="*/ 95 h 207"/>
                  <a:gd name="T12" fmla="*/ 63 w 208"/>
                  <a:gd name="T13" fmla="*/ 39 h 207"/>
                  <a:gd name="T14" fmla="*/ 69 w 208"/>
                  <a:gd name="T15" fmla="*/ 18 h 207"/>
                  <a:gd name="T16" fmla="*/ 76 w 208"/>
                  <a:gd name="T17" fmla="*/ 4 h 207"/>
                  <a:gd name="T18" fmla="*/ 84 w 208"/>
                  <a:gd name="T19" fmla="*/ 5 h 207"/>
                  <a:gd name="T20" fmla="*/ 102 w 208"/>
                  <a:gd name="T21" fmla="*/ 12 h 207"/>
                  <a:gd name="T22" fmla="*/ 117 w 208"/>
                  <a:gd name="T23" fmla="*/ 6 h 207"/>
                  <a:gd name="T24" fmla="*/ 134 w 208"/>
                  <a:gd name="T25" fmla="*/ 1 h 207"/>
                  <a:gd name="T26" fmla="*/ 144 w 208"/>
                  <a:gd name="T27" fmla="*/ 0 h 207"/>
                  <a:gd name="T28" fmla="*/ 154 w 208"/>
                  <a:gd name="T29" fmla="*/ 1 h 207"/>
                  <a:gd name="T30" fmla="*/ 161 w 208"/>
                  <a:gd name="T31" fmla="*/ 2 h 207"/>
                  <a:gd name="T32" fmla="*/ 170 w 208"/>
                  <a:gd name="T33" fmla="*/ 5 h 207"/>
                  <a:gd name="T34" fmla="*/ 180 w 208"/>
                  <a:gd name="T35" fmla="*/ 9 h 207"/>
                  <a:gd name="T36" fmla="*/ 192 w 208"/>
                  <a:gd name="T37" fmla="*/ 8 h 207"/>
                  <a:gd name="T38" fmla="*/ 197 w 208"/>
                  <a:gd name="T39" fmla="*/ 14 h 207"/>
                  <a:gd name="T40" fmla="*/ 204 w 208"/>
                  <a:gd name="T41" fmla="*/ 20 h 207"/>
                  <a:gd name="T42" fmla="*/ 204 w 208"/>
                  <a:gd name="T43" fmla="*/ 29 h 207"/>
                  <a:gd name="T44" fmla="*/ 208 w 208"/>
                  <a:gd name="T45" fmla="*/ 35 h 207"/>
                  <a:gd name="T46" fmla="*/ 193 w 208"/>
                  <a:gd name="T47" fmla="*/ 56 h 207"/>
                  <a:gd name="T48" fmla="*/ 190 w 208"/>
                  <a:gd name="T49" fmla="*/ 73 h 207"/>
                  <a:gd name="T50" fmla="*/ 184 w 208"/>
                  <a:gd name="T51" fmla="*/ 84 h 207"/>
                  <a:gd name="T52" fmla="*/ 187 w 208"/>
                  <a:gd name="T53" fmla="*/ 101 h 207"/>
                  <a:gd name="T54" fmla="*/ 188 w 208"/>
                  <a:gd name="T55" fmla="*/ 113 h 207"/>
                  <a:gd name="T56" fmla="*/ 192 w 208"/>
                  <a:gd name="T57" fmla="*/ 132 h 207"/>
                  <a:gd name="T58" fmla="*/ 202 w 208"/>
                  <a:gd name="T59" fmla="*/ 147 h 207"/>
                  <a:gd name="T60" fmla="*/ 177 w 208"/>
                  <a:gd name="T61" fmla="*/ 162 h 207"/>
                  <a:gd name="T62" fmla="*/ 179 w 208"/>
                  <a:gd name="T63" fmla="*/ 174 h 207"/>
                  <a:gd name="T64" fmla="*/ 179 w 208"/>
                  <a:gd name="T65" fmla="*/ 191 h 207"/>
                  <a:gd name="T66" fmla="*/ 190 w 208"/>
                  <a:gd name="T67" fmla="*/ 197 h 207"/>
                  <a:gd name="T68" fmla="*/ 193 w 208"/>
                  <a:gd name="T69" fmla="*/ 193 h 207"/>
                  <a:gd name="T70" fmla="*/ 188 w 208"/>
                  <a:gd name="T71" fmla="*/ 207 h 207"/>
                  <a:gd name="T72" fmla="*/ 169 w 208"/>
                  <a:gd name="T73" fmla="*/ 194 h 207"/>
                  <a:gd name="T74" fmla="*/ 162 w 208"/>
                  <a:gd name="T75" fmla="*/ 187 h 207"/>
                  <a:gd name="T76" fmla="*/ 145 w 208"/>
                  <a:gd name="T77" fmla="*/ 187 h 207"/>
                  <a:gd name="T78" fmla="*/ 134 w 208"/>
                  <a:gd name="T79" fmla="*/ 184 h 207"/>
                  <a:gd name="T80" fmla="*/ 132 w 208"/>
                  <a:gd name="T81" fmla="*/ 180 h 207"/>
                  <a:gd name="T82" fmla="*/ 127 w 208"/>
                  <a:gd name="T83" fmla="*/ 179 h 207"/>
                  <a:gd name="T84" fmla="*/ 109 w 208"/>
                  <a:gd name="T85" fmla="*/ 180 h 207"/>
                  <a:gd name="T86" fmla="*/ 111 w 208"/>
                  <a:gd name="T87" fmla="*/ 176 h 207"/>
                  <a:gd name="T88" fmla="*/ 106 w 208"/>
                  <a:gd name="T89" fmla="*/ 159 h 207"/>
                  <a:gd name="T90" fmla="*/ 105 w 208"/>
                  <a:gd name="T91" fmla="*/ 143 h 207"/>
                  <a:gd name="T92" fmla="*/ 103 w 208"/>
                  <a:gd name="T93" fmla="*/ 138 h 207"/>
                  <a:gd name="T94" fmla="*/ 92 w 208"/>
                  <a:gd name="T95" fmla="*/ 135 h 207"/>
                  <a:gd name="T96" fmla="*/ 84 w 208"/>
                  <a:gd name="T97" fmla="*/ 135 h 207"/>
                  <a:gd name="T98" fmla="*/ 68 w 208"/>
                  <a:gd name="T99" fmla="*/ 146 h 207"/>
                  <a:gd name="T100" fmla="*/ 54 w 208"/>
                  <a:gd name="T101" fmla="*/ 142 h 207"/>
                  <a:gd name="T102" fmla="*/ 41 w 208"/>
                  <a:gd name="T103" fmla="*/ 123 h 207"/>
                  <a:gd name="T104" fmla="*/ 4 w 208"/>
                  <a:gd name="T105" fmla="*/ 12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8" h="207">
                    <a:moveTo>
                      <a:pt x="0" y="127"/>
                    </a:moveTo>
                    <a:cubicBezTo>
                      <a:pt x="0" y="126"/>
                      <a:pt x="0" y="126"/>
                      <a:pt x="0" y="126"/>
                    </a:cubicBezTo>
                    <a:cubicBezTo>
                      <a:pt x="1" y="124"/>
                      <a:pt x="3" y="125"/>
                      <a:pt x="2" y="123"/>
                    </a:cubicBezTo>
                    <a:cubicBezTo>
                      <a:pt x="1" y="122"/>
                      <a:pt x="0" y="124"/>
                      <a:pt x="0" y="122"/>
                    </a:cubicBezTo>
                    <a:cubicBezTo>
                      <a:pt x="1" y="122"/>
                      <a:pt x="3" y="121"/>
                      <a:pt x="3" y="120"/>
                    </a:cubicBezTo>
                    <a:cubicBezTo>
                      <a:pt x="3" y="120"/>
                      <a:pt x="3" y="120"/>
                      <a:pt x="3" y="120"/>
                    </a:cubicBezTo>
                    <a:cubicBezTo>
                      <a:pt x="3" y="120"/>
                      <a:pt x="4" y="119"/>
                      <a:pt x="4" y="118"/>
                    </a:cubicBezTo>
                    <a:cubicBezTo>
                      <a:pt x="4" y="116"/>
                      <a:pt x="4" y="115"/>
                      <a:pt x="4" y="114"/>
                    </a:cubicBezTo>
                    <a:cubicBezTo>
                      <a:pt x="5" y="113"/>
                      <a:pt x="6" y="112"/>
                      <a:pt x="6" y="112"/>
                    </a:cubicBezTo>
                    <a:cubicBezTo>
                      <a:pt x="7" y="112"/>
                      <a:pt x="7" y="111"/>
                      <a:pt x="7" y="111"/>
                    </a:cubicBezTo>
                    <a:cubicBezTo>
                      <a:pt x="7" y="111"/>
                      <a:pt x="8" y="110"/>
                      <a:pt x="8" y="110"/>
                    </a:cubicBezTo>
                    <a:cubicBezTo>
                      <a:pt x="9" y="110"/>
                      <a:pt x="9" y="111"/>
                      <a:pt x="10" y="112"/>
                    </a:cubicBezTo>
                    <a:cubicBezTo>
                      <a:pt x="10" y="112"/>
                      <a:pt x="10" y="112"/>
                      <a:pt x="10" y="112"/>
                    </a:cubicBezTo>
                    <a:cubicBezTo>
                      <a:pt x="11" y="112"/>
                      <a:pt x="12" y="112"/>
                      <a:pt x="13" y="112"/>
                    </a:cubicBezTo>
                    <a:cubicBezTo>
                      <a:pt x="13" y="112"/>
                      <a:pt x="13" y="112"/>
                      <a:pt x="13" y="112"/>
                    </a:cubicBezTo>
                    <a:cubicBezTo>
                      <a:pt x="13" y="112"/>
                      <a:pt x="14" y="110"/>
                      <a:pt x="15" y="109"/>
                    </a:cubicBezTo>
                    <a:cubicBezTo>
                      <a:pt x="15" y="109"/>
                      <a:pt x="15" y="109"/>
                      <a:pt x="15" y="109"/>
                    </a:cubicBezTo>
                    <a:cubicBezTo>
                      <a:pt x="16" y="109"/>
                      <a:pt x="16" y="109"/>
                      <a:pt x="17" y="109"/>
                    </a:cubicBezTo>
                    <a:cubicBezTo>
                      <a:pt x="17" y="109"/>
                      <a:pt x="18" y="109"/>
                      <a:pt x="19" y="109"/>
                    </a:cubicBezTo>
                    <a:cubicBezTo>
                      <a:pt x="19" y="109"/>
                      <a:pt x="19" y="109"/>
                      <a:pt x="19" y="109"/>
                    </a:cubicBezTo>
                    <a:cubicBezTo>
                      <a:pt x="19" y="109"/>
                      <a:pt x="19" y="109"/>
                      <a:pt x="19" y="108"/>
                    </a:cubicBezTo>
                    <a:cubicBezTo>
                      <a:pt x="19" y="108"/>
                      <a:pt x="19" y="108"/>
                      <a:pt x="19" y="108"/>
                    </a:cubicBezTo>
                    <a:cubicBezTo>
                      <a:pt x="20" y="108"/>
                      <a:pt x="22" y="106"/>
                      <a:pt x="22" y="106"/>
                    </a:cubicBezTo>
                    <a:cubicBezTo>
                      <a:pt x="22" y="106"/>
                      <a:pt x="22" y="107"/>
                      <a:pt x="22" y="109"/>
                    </a:cubicBezTo>
                    <a:cubicBezTo>
                      <a:pt x="22" y="110"/>
                      <a:pt x="22" y="111"/>
                      <a:pt x="23" y="111"/>
                    </a:cubicBezTo>
                    <a:cubicBezTo>
                      <a:pt x="23" y="112"/>
                      <a:pt x="23" y="113"/>
                      <a:pt x="24" y="113"/>
                    </a:cubicBezTo>
                    <a:cubicBezTo>
                      <a:pt x="24" y="113"/>
                      <a:pt x="25" y="113"/>
                      <a:pt x="26" y="112"/>
                    </a:cubicBezTo>
                    <a:cubicBezTo>
                      <a:pt x="27" y="112"/>
                      <a:pt x="27" y="112"/>
                      <a:pt x="28" y="112"/>
                    </a:cubicBezTo>
                    <a:cubicBezTo>
                      <a:pt x="28" y="112"/>
                      <a:pt x="28" y="111"/>
                      <a:pt x="28" y="111"/>
                    </a:cubicBezTo>
                    <a:cubicBezTo>
                      <a:pt x="29" y="110"/>
                      <a:pt x="31" y="109"/>
                      <a:pt x="32" y="108"/>
                    </a:cubicBezTo>
                    <a:cubicBezTo>
                      <a:pt x="33" y="107"/>
                      <a:pt x="34" y="106"/>
                      <a:pt x="36" y="105"/>
                    </a:cubicBezTo>
                    <a:cubicBezTo>
                      <a:pt x="38" y="104"/>
                      <a:pt x="39" y="104"/>
                      <a:pt x="39" y="103"/>
                    </a:cubicBezTo>
                    <a:cubicBezTo>
                      <a:pt x="39" y="103"/>
                      <a:pt x="40" y="102"/>
                      <a:pt x="40" y="101"/>
                    </a:cubicBezTo>
                    <a:cubicBezTo>
                      <a:pt x="41" y="99"/>
                      <a:pt x="43" y="97"/>
                      <a:pt x="43" y="96"/>
                    </a:cubicBezTo>
                    <a:cubicBezTo>
                      <a:pt x="43" y="96"/>
                      <a:pt x="43" y="96"/>
                      <a:pt x="43" y="96"/>
                    </a:cubicBezTo>
                    <a:cubicBezTo>
                      <a:pt x="43" y="95"/>
                      <a:pt x="43" y="95"/>
                      <a:pt x="43" y="95"/>
                    </a:cubicBezTo>
                    <a:cubicBezTo>
                      <a:pt x="43" y="93"/>
                      <a:pt x="43" y="83"/>
                      <a:pt x="45" y="78"/>
                    </a:cubicBezTo>
                    <a:cubicBezTo>
                      <a:pt x="47" y="75"/>
                      <a:pt x="49" y="70"/>
                      <a:pt x="52" y="66"/>
                    </a:cubicBezTo>
                    <a:cubicBezTo>
                      <a:pt x="53" y="63"/>
                      <a:pt x="55" y="60"/>
                      <a:pt x="56" y="59"/>
                    </a:cubicBezTo>
                    <a:cubicBezTo>
                      <a:pt x="57" y="58"/>
                      <a:pt x="58" y="55"/>
                      <a:pt x="60" y="52"/>
                    </a:cubicBezTo>
                    <a:cubicBezTo>
                      <a:pt x="61" y="49"/>
                      <a:pt x="62" y="46"/>
                      <a:pt x="63" y="44"/>
                    </a:cubicBezTo>
                    <a:cubicBezTo>
                      <a:pt x="63" y="42"/>
                      <a:pt x="63" y="40"/>
                      <a:pt x="63" y="39"/>
                    </a:cubicBezTo>
                    <a:cubicBezTo>
                      <a:pt x="63" y="37"/>
                      <a:pt x="63" y="35"/>
                      <a:pt x="64" y="33"/>
                    </a:cubicBezTo>
                    <a:cubicBezTo>
                      <a:pt x="64" y="33"/>
                      <a:pt x="65" y="32"/>
                      <a:pt x="66" y="31"/>
                    </a:cubicBezTo>
                    <a:cubicBezTo>
                      <a:pt x="68" y="28"/>
                      <a:pt x="70" y="25"/>
                      <a:pt x="71" y="24"/>
                    </a:cubicBezTo>
                    <a:cubicBezTo>
                      <a:pt x="71" y="23"/>
                      <a:pt x="71" y="23"/>
                      <a:pt x="71" y="22"/>
                    </a:cubicBezTo>
                    <a:cubicBezTo>
                      <a:pt x="71" y="21"/>
                      <a:pt x="71" y="20"/>
                      <a:pt x="71" y="20"/>
                    </a:cubicBezTo>
                    <a:cubicBezTo>
                      <a:pt x="70" y="19"/>
                      <a:pt x="70" y="19"/>
                      <a:pt x="69" y="18"/>
                    </a:cubicBezTo>
                    <a:cubicBezTo>
                      <a:pt x="69" y="18"/>
                      <a:pt x="69" y="16"/>
                      <a:pt x="69" y="14"/>
                    </a:cubicBezTo>
                    <a:cubicBezTo>
                      <a:pt x="69" y="13"/>
                      <a:pt x="69" y="11"/>
                      <a:pt x="69" y="11"/>
                    </a:cubicBezTo>
                    <a:cubicBezTo>
                      <a:pt x="70" y="11"/>
                      <a:pt x="70" y="11"/>
                      <a:pt x="71" y="11"/>
                    </a:cubicBezTo>
                    <a:cubicBezTo>
                      <a:pt x="71" y="10"/>
                      <a:pt x="72" y="10"/>
                      <a:pt x="73" y="10"/>
                    </a:cubicBezTo>
                    <a:cubicBezTo>
                      <a:pt x="73" y="9"/>
                      <a:pt x="73" y="9"/>
                      <a:pt x="73" y="8"/>
                    </a:cubicBezTo>
                    <a:cubicBezTo>
                      <a:pt x="74" y="7"/>
                      <a:pt x="75" y="5"/>
                      <a:pt x="76" y="4"/>
                    </a:cubicBezTo>
                    <a:cubicBezTo>
                      <a:pt x="76" y="4"/>
                      <a:pt x="76" y="4"/>
                      <a:pt x="76" y="4"/>
                    </a:cubicBezTo>
                    <a:cubicBezTo>
                      <a:pt x="77" y="3"/>
                      <a:pt x="79" y="2"/>
                      <a:pt x="80" y="2"/>
                    </a:cubicBezTo>
                    <a:cubicBezTo>
                      <a:pt x="81" y="2"/>
                      <a:pt x="82" y="2"/>
                      <a:pt x="83" y="3"/>
                    </a:cubicBezTo>
                    <a:cubicBezTo>
                      <a:pt x="83" y="3"/>
                      <a:pt x="84" y="3"/>
                      <a:pt x="84" y="3"/>
                    </a:cubicBezTo>
                    <a:cubicBezTo>
                      <a:pt x="84" y="4"/>
                      <a:pt x="84" y="4"/>
                      <a:pt x="84" y="5"/>
                    </a:cubicBezTo>
                    <a:cubicBezTo>
                      <a:pt x="84" y="5"/>
                      <a:pt x="84" y="5"/>
                      <a:pt x="84" y="5"/>
                    </a:cubicBezTo>
                    <a:cubicBezTo>
                      <a:pt x="84" y="5"/>
                      <a:pt x="84" y="5"/>
                      <a:pt x="84" y="5"/>
                    </a:cubicBezTo>
                    <a:cubicBezTo>
                      <a:pt x="85" y="6"/>
                      <a:pt x="85" y="7"/>
                      <a:pt x="86" y="7"/>
                    </a:cubicBezTo>
                    <a:cubicBezTo>
                      <a:pt x="87" y="8"/>
                      <a:pt x="88" y="9"/>
                      <a:pt x="89" y="9"/>
                    </a:cubicBezTo>
                    <a:cubicBezTo>
                      <a:pt x="90" y="10"/>
                      <a:pt x="93" y="11"/>
                      <a:pt x="95" y="11"/>
                    </a:cubicBezTo>
                    <a:cubicBezTo>
                      <a:pt x="98" y="12"/>
                      <a:pt x="100" y="12"/>
                      <a:pt x="100" y="12"/>
                    </a:cubicBezTo>
                    <a:cubicBezTo>
                      <a:pt x="101" y="12"/>
                      <a:pt x="101" y="12"/>
                      <a:pt x="102" y="12"/>
                    </a:cubicBezTo>
                    <a:cubicBezTo>
                      <a:pt x="104" y="12"/>
                      <a:pt x="106" y="12"/>
                      <a:pt x="108" y="12"/>
                    </a:cubicBezTo>
                    <a:cubicBezTo>
                      <a:pt x="108" y="12"/>
                      <a:pt x="109" y="12"/>
                      <a:pt x="110" y="13"/>
                    </a:cubicBezTo>
                    <a:cubicBezTo>
                      <a:pt x="110" y="13"/>
                      <a:pt x="111" y="13"/>
                      <a:pt x="112" y="13"/>
                    </a:cubicBezTo>
                    <a:cubicBezTo>
                      <a:pt x="113" y="13"/>
                      <a:pt x="113" y="12"/>
                      <a:pt x="113" y="12"/>
                    </a:cubicBezTo>
                    <a:cubicBezTo>
                      <a:pt x="114" y="11"/>
                      <a:pt x="115" y="10"/>
                      <a:pt x="115" y="8"/>
                    </a:cubicBezTo>
                    <a:cubicBezTo>
                      <a:pt x="116" y="7"/>
                      <a:pt x="117" y="6"/>
                      <a:pt x="117" y="6"/>
                    </a:cubicBezTo>
                    <a:cubicBezTo>
                      <a:pt x="117" y="6"/>
                      <a:pt x="118" y="6"/>
                      <a:pt x="119" y="7"/>
                    </a:cubicBezTo>
                    <a:cubicBezTo>
                      <a:pt x="121" y="8"/>
                      <a:pt x="122" y="8"/>
                      <a:pt x="123" y="8"/>
                    </a:cubicBezTo>
                    <a:cubicBezTo>
                      <a:pt x="124" y="8"/>
                      <a:pt x="126" y="7"/>
                      <a:pt x="129" y="6"/>
                    </a:cubicBezTo>
                    <a:cubicBezTo>
                      <a:pt x="130" y="5"/>
                      <a:pt x="131" y="4"/>
                      <a:pt x="131" y="4"/>
                    </a:cubicBezTo>
                    <a:cubicBezTo>
                      <a:pt x="132" y="3"/>
                      <a:pt x="133" y="3"/>
                      <a:pt x="133" y="2"/>
                    </a:cubicBezTo>
                    <a:cubicBezTo>
                      <a:pt x="134" y="2"/>
                      <a:pt x="134" y="2"/>
                      <a:pt x="134" y="1"/>
                    </a:cubicBezTo>
                    <a:cubicBezTo>
                      <a:pt x="134" y="1"/>
                      <a:pt x="135" y="2"/>
                      <a:pt x="135" y="2"/>
                    </a:cubicBezTo>
                    <a:cubicBezTo>
                      <a:pt x="136" y="3"/>
                      <a:pt x="137" y="4"/>
                      <a:pt x="138" y="4"/>
                    </a:cubicBezTo>
                    <a:cubicBezTo>
                      <a:pt x="139" y="4"/>
                      <a:pt x="140" y="4"/>
                      <a:pt x="142" y="4"/>
                    </a:cubicBezTo>
                    <a:cubicBezTo>
                      <a:pt x="142" y="4"/>
                      <a:pt x="143" y="3"/>
                      <a:pt x="143" y="3"/>
                    </a:cubicBezTo>
                    <a:cubicBezTo>
                      <a:pt x="144" y="2"/>
                      <a:pt x="144" y="2"/>
                      <a:pt x="144" y="2"/>
                    </a:cubicBezTo>
                    <a:cubicBezTo>
                      <a:pt x="144" y="1"/>
                      <a:pt x="144" y="0"/>
                      <a:pt x="144" y="0"/>
                    </a:cubicBezTo>
                    <a:cubicBezTo>
                      <a:pt x="145" y="0"/>
                      <a:pt x="145" y="0"/>
                      <a:pt x="146" y="0"/>
                    </a:cubicBezTo>
                    <a:cubicBezTo>
                      <a:pt x="146" y="0"/>
                      <a:pt x="146" y="0"/>
                      <a:pt x="146" y="0"/>
                    </a:cubicBezTo>
                    <a:cubicBezTo>
                      <a:pt x="147" y="1"/>
                      <a:pt x="149" y="1"/>
                      <a:pt x="149" y="1"/>
                    </a:cubicBezTo>
                    <a:cubicBezTo>
                      <a:pt x="150" y="2"/>
                      <a:pt x="151" y="1"/>
                      <a:pt x="152" y="1"/>
                    </a:cubicBezTo>
                    <a:cubicBezTo>
                      <a:pt x="152" y="1"/>
                      <a:pt x="153" y="1"/>
                      <a:pt x="153" y="1"/>
                    </a:cubicBezTo>
                    <a:cubicBezTo>
                      <a:pt x="153" y="1"/>
                      <a:pt x="153" y="1"/>
                      <a:pt x="154" y="1"/>
                    </a:cubicBezTo>
                    <a:cubicBezTo>
                      <a:pt x="155" y="2"/>
                      <a:pt x="156" y="4"/>
                      <a:pt x="157" y="3"/>
                    </a:cubicBezTo>
                    <a:cubicBezTo>
                      <a:pt x="157" y="3"/>
                      <a:pt x="157" y="3"/>
                      <a:pt x="157" y="3"/>
                    </a:cubicBezTo>
                    <a:cubicBezTo>
                      <a:pt x="157" y="3"/>
                      <a:pt x="157" y="3"/>
                      <a:pt x="157" y="3"/>
                    </a:cubicBezTo>
                    <a:cubicBezTo>
                      <a:pt x="159" y="3"/>
                      <a:pt x="160" y="3"/>
                      <a:pt x="161" y="2"/>
                    </a:cubicBezTo>
                    <a:cubicBezTo>
                      <a:pt x="161" y="2"/>
                      <a:pt x="161" y="2"/>
                      <a:pt x="161" y="2"/>
                    </a:cubicBezTo>
                    <a:cubicBezTo>
                      <a:pt x="161" y="2"/>
                      <a:pt x="161" y="2"/>
                      <a:pt x="161" y="2"/>
                    </a:cubicBezTo>
                    <a:cubicBezTo>
                      <a:pt x="162" y="1"/>
                      <a:pt x="162" y="1"/>
                      <a:pt x="163" y="1"/>
                    </a:cubicBezTo>
                    <a:cubicBezTo>
                      <a:pt x="163" y="1"/>
                      <a:pt x="166" y="2"/>
                      <a:pt x="166" y="2"/>
                    </a:cubicBezTo>
                    <a:cubicBezTo>
                      <a:pt x="167" y="3"/>
                      <a:pt x="167" y="3"/>
                      <a:pt x="167" y="3"/>
                    </a:cubicBezTo>
                    <a:cubicBezTo>
                      <a:pt x="167" y="4"/>
                      <a:pt x="168" y="4"/>
                      <a:pt x="169" y="5"/>
                    </a:cubicBezTo>
                    <a:cubicBezTo>
                      <a:pt x="169" y="5"/>
                      <a:pt x="169" y="5"/>
                      <a:pt x="170" y="5"/>
                    </a:cubicBezTo>
                    <a:cubicBezTo>
                      <a:pt x="170" y="5"/>
                      <a:pt x="170" y="5"/>
                      <a:pt x="170" y="5"/>
                    </a:cubicBezTo>
                    <a:cubicBezTo>
                      <a:pt x="170" y="6"/>
                      <a:pt x="170" y="6"/>
                      <a:pt x="170" y="6"/>
                    </a:cubicBezTo>
                    <a:cubicBezTo>
                      <a:pt x="170" y="7"/>
                      <a:pt x="170" y="8"/>
                      <a:pt x="171" y="8"/>
                    </a:cubicBezTo>
                    <a:cubicBezTo>
                      <a:pt x="171" y="8"/>
                      <a:pt x="172" y="9"/>
                      <a:pt x="174" y="9"/>
                    </a:cubicBezTo>
                    <a:cubicBezTo>
                      <a:pt x="175" y="10"/>
                      <a:pt x="177" y="11"/>
                      <a:pt x="177" y="11"/>
                    </a:cubicBezTo>
                    <a:cubicBezTo>
                      <a:pt x="178" y="11"/>
                      <a:pt x="178" y="10"/>
                      <a:pt x="179" y="10"/>
                    </a:cubicBezTo>
                    <a:cubicBezTo>
                      <a:pt x="179" y="10"/>
                      <a:pt x="180" y="9"/>
                      <a:pt x="180" y="9"/>
                    </a:cubicBezTo>
                    <a:cubicBezTo>
                      <a:pt x="180" y="9"/>
                      <a:pt x="181" y="10"/>
                      <a:pt x="182" y="10"/>
                    </a:cubicBezTo>
                    <a:cubicBezTo>
                      <a:pt x="184" y="10"/>
                      <a:pt x="186" y="11"/>
                      <a:pt x="187" y="10"/>
                    </a:cubicBezTo>
                    <a:cubicBezTo>
                      <a:pt x="187" y="10"/>
                      <a:pt x="187" y="10"/>
                      <a:pt x="187" y="10"/>
                    </a:cubicBezTo>
                    <a:cubicBezTo>
                      <a:pt x="187" y="10"/>
                      <a:pt x="187" y="10"/>
                      <a:pt x="187" y="10"/>
                    </a:cubicBezTo>
                    <a:cubicBezTo>
                      <a:pt x="188" y="10"/>
                      <a:pt x="189" y="9"/>
                      <a:pt x="189" y="9"/>
                    </a:cubicBezTo>
                    <a:cubicBezTo>
                      <a:pt x="189" y="9"/>
                      <a:pt x="191" y="8"/>
                      <a:pt x="192" y="8"/>
                    </a:cubicBezTo>
                    <a:cubicBezTo>
                      <a:pt x="192" y="8"/>
                      <a:pt x="193" y="8"/>
                      <a:pt x="193" y="8"/>
                    </a:cubicBezTo>
                    <a:cubicBezTo>
                      <a:pt x="193" y="8"/>
                      <a:pt x="193" y="8"/>
                      <a:pt x="193" y="8"/>
                    </a:cubicBezTo>
                    <a:cubicBezTo>
                      <a:pt x="193" y="8"/>
                      <a:pt x="193" y="9"/>
                      <a:pt x="193" y="9"/>
                    </a:cubicBezTo>
                    <a:cubicBezTo>
                      <a:pt x="193" y="10"/>
                      <a:pt x="193" y="11"/>
                      <a:pt x="193" y="11"/>
                    </a:cubicBezTo>
                    <a:cubicBezTo>
                      <a:pt x="193" y="12"/>
                      <a:pt x="194" y="13"/>
                      <a:pt x="195" y="13"/>
                    </a:cubicBezTo>
                    <a:cubicBezTo>
                      <a:pt x="196" y="14"/>
                      <a:pt x="197" y="14"/>
                      <a:pt x="197" y="14"/>
                    </a:cubicBezTo>
                    <a:cubicBezTo>
                      <a:pt x="198" y="15"/>
                      <a:pt x="199" y="15"/>
                      <a:pt x="200" y="15"/>
                    </a:cubicBezTo>
                    <a:cubicBezTo>
                      <a:pt x="200" y="16"/>
                      <a:pt x="201" y="16"/>
                      <a:pt x="201" y="16"/>
                    </a:cubicBezTo>
                    <a:cubicBezTo>
                      <a:pt x="201" y="16"/>
                      <a:pt x="201" y="16"/>
                      <a:pt x="201" y="17"/>
                    </a:cubicBezTo>
                    <a:cubicBezTo>
                      <a:pt x="201" y="17"/>
                      <a:pt x="201" y="18"/>
                      <a:pt x="201" y="19"/>
                    </a:cubicBezTo>
                    <a:cubicBezTo>
                      <a:pt x="202" y="19"/>
                      <a:pt x="202" y="19"/>
                      <a:pt x="203" y="19"/>
                    </a:cubicBezTo>
                    <a:cubicBezTo>
                      <a:pt x="204" y="20"/>
                      <a:pt x="204" y="20"/>
                      <a:pt x="204" y="20"/>
                    </a:cubicBezTo>
                    <a:cubicBezTo>
                      <a:pt x="204" y="20"/>
                      <a:pt x="204" y="20"/>
                      <a:pt x="204" y="20"/>
                    </a:cubicBezTo>
                    <a:cubicBezTo>
                      <a:pt x="204" y="20"/>
                      <a:pt x="204" y="21"/>
                      <a:pt x="204" y="22"/>
                    </a:cubicBezTo>
                    <a:cubicBezTo>
                      <a:pt x="204" y="22"/>
                      <a:pt x="204" y="22"/>
                      <a:pt x="204" y="22"/>
                    </a:cubicBezTo>
                    <a:cubicBezTo>
                      <a:pt x="204" y="22"/>
                      <a:pt x="203" y="23"/>
                      <a:pt x="203" y="24"/>
                    </a:cubicBezTo>
                    <a:cubicBezTo>
                      <a:pt x="203" y="25"/>
                      <a:pt x="203" y="26"/>
                      <a:pt x="203" y="27"/>
                    </a:cubicBezTo>
                    <a:cubicBezTo>
                      <a:pt x="204" y="28"/>
                      <a:pt x="204" y="29"/>
                      <a:pt x="204" y="29"/>
                    </a:cubicBezTo>
                    <a:cubicBezTo>
                      <a:pt x="204" y="29"/>
                      <a:pt x="204" y="29"/>
                      <a:pt x="204" y="29"/>
                    </a:cubicBezTo>
                    <a:cubicBezTo>
                      <a:pt x="203" y="31"/>
                      <a:pt x="203" y="32"/>
                      <a:pt x="203" y="32"/>
                    </a:cubicBezTo>
                    <a:cubicBezTo>
                      <a:pt x="204" y="32"/>
                      <a:pt x="204" y="33"/>
                      <a:pt x="205" y="33"/>
                    </a:cubicBezTo>
                    <a:cubicBezTo>
                      <a:pt x="206" y="33"/>
                      <a:pt x="208" y="34"/>
                      <a:pt x="208" y="34"/>
                    </a:cubicBezTo>
                    <a:cubicBezTo>
                      <a:pt x="208" y="35"/>
                      <a:pt x="208" y="35"/>
                      <a:pt x="208" y="35"/>
                    </a:cubicBezTo>
                    <a:cubicBezTo>
                      <a:pt x="208" y="35"/>
                      <a:pt x="208" y="35"/>
                      <a:pt x="208" y="35"/>
                    </a:cubicBezTo>
                    <a:cubicBezTo>
                      <a:pt x="208" y="35"/>
                      <a:pt x="208" y="37"/>
                      <a:pt x="206" y="38"/>
                    </a:cubicBezTo>
                    <a:cubicBezTo>
                      <a:pt x="205" y="39"/>
                      <a:pt x="204" y="40"/>
                      <a:pt x="202" y="41"/>
                    </a:cubicBezTo>
                    <a:cubicBezTo>
                      <a:pt x="199" y="44"/>
                      <a:pt x="195" y="47"/>
                      <a:pt x="195" y="48"/>
                    </a:cubicBezTo>
                    <a:cubicBezTo>
                      <a:pt x="194" y="49"/>
                      <a:pt x="194" y="51"/>
                      <a:pt x="194" y="53"/>
                    </a:cubicBezTo>
                    <a:cubicBezTo>
                      <a:pt x="194" y="53"/>
                      <a:pt x="194" y="53"/>
                      <a:pt x="194" y="53"/>
                    </a:cubicBezTo>
                    <a:cubicBezTo>
                      <a:pt x="194" y="54"/>
                      <a:pt x="193" y="55"/>
                      <a:pt x="193" y="56"/>
                    </a:cubicBezTo>
                    <a:cubicBezTo>
                      <a:pt x="193" y="56"/>
                      <a:pt x="193" y="57"/>
                      <a:pt x="192" y="59"/>
                    </a:cubicBezTo>
                    <a:cubicBezTo>
                      <a:pt x="192" y="60"/>
                      <a:pt x="192" y="61"/>
                      <a:pt x="191" y="62"/>
                    </a:cubicBezTo>
                    <a:cubicBezTo>
                      <a:pt x="191" y="63"/>
                      <a:pt x="191" y="64"/>
                      <a:pt x="190" y="66"/>
                    </a:cubicBezTo>
                    <a:cubicBezTo>
                      <a:pt x="190" y="67"/>
                      <a:pt x="190" y="68"/>
                      <a:pt x="190" y="69"/>
                    </a:cubicBezTo>
                    <a:cubicBezTo>
                      <a:pt x="190" y="70"/>
                      <a:pt x="190" y="71"/>
                      <a:pt x="190" y="71"/>
                    </a:cubicBezTo>
                    <a:cubicBezTo>
                      <a:pt x="190" y="72"/>
                      <a:pt x="190" y="72"/>
                      <a:pt x="190" y="73"/>
                    </a:cubicBezTo>
                    <a:cubicBezTo>
                      <a:pt x="190" y="73"/>
                      <a:pt x="189" y="74"/>
                      <a:pt x="188" y="75"/>
                    </a:cubicBezTo>
                    <a:cubicBezTo>
                      <a:pt x="187" y="75"/>
                      <a:pt x="186" y="76"/>
                      <a:pt x="186" y="77"/>
                    </a:cubicBezTo>
                    <a:cubicBezTo>
                      <a:pt x="186" y="78"/>
                      <a:pt x="186" y="79"/>
                      <a:pt x="186" y="80"/>
                    </a:cubicBezTo>
                    <a:cubicBezTo>
                      <a:pt x="186" y="81"/>
                      <a:pt x="186" y="82"/>
                      <a:pt x="185" y="82"/>
                    </a:cubicBezTo>
                    <a:cubicBezTo>
                      <a:pt x="185" y="82"/>
                      <a:pt x="185" y="82"/>
                      <a:pt x="185" y="82"/>
                    </a:cubicBezTo>
                    <a:cubicBezTo>
                      <a:pt x="185" y="82"/>
                      <a:pt x="184" y="83"/>
                      <a:pt x="184" y="84"/>
                    </a:cubicBezTo>
                    <a:cubicBezTo>
                      <a:pt x="183" y="84"/>
                      <a:pt x="182" y="85"/>
                      <a:pt x="182" y="85"/>
                    </a:cubicBezTo>
                    <a:cubicBezTo>
                      <a:pt x="182" y="86"/>
                      <a:pt x="183" y="87"/>
                      <a:pt x="184" y="88"/>
                    </a:cubicBezTo>
                    <a:cubicBezTo>
                      <a:pt x="185" y="90"/>
                      <a:pt x="187" y="92"/>
                      <a:pt x="187" y="93"/>
                    </a:cubicBezTo>
                    <a:cubicBezTo>
                      <a:pt x="187" y="94"/>
                      <a:pt x="187" y="95"/>
                      <a:pt x="187" y="95"/>
                    </a:cubicBezTo>
                    <a:cubicBezTo>
                      <a:pt x="187" y="96"/>
                      <a:pt x="187" y="96"/>
                      <a:pt x="187" y="97"/>
                    </a:cubicBezTo>
                    <a:cubicBezTo>
                      <a:pt x="187" y="97"/>
                      <a:pt x="187" y="99"/>
                      <a:pt x="187" y="101"/>
                    </a:cubicBezTo>
                    <a:cubicBezTo>
                      <a:pt x="187" y="101"/>
                      <a:pt x="187" y="101"/>
                      <a:pt x="187" y="101"/>
                    </a:cubicBezTo>
                    <a:cubicBezTo>
                      <a:pt x="188" y="102"/>
                      <a:pt x="188" y="103"/>
                      <a:pt x="188" y="104"/>
                    </a:cubicBezTo>
                    <a:cubicBezTo>
                      <a:pt x="188" y="105"/>
                      <a:pt x="188" y="106"/>
                      <a:pt x="188" y="107"/>
                    </a:cubicBezTo>
                    <a:cubicBezTo>
                      <a:pt x="188" y="107"/>
                      <a:pt x="188" y="107"/>
                      <a:pt x="188" y="107"/>
                    </a:cubicBezTo>
                    <a:cubicBezTo>
                      <a:pt x="188" y="108"/>
                      <a:pt x="187" y="109"/>
                      <a:pt x="187" y="111"/>
                    </a:cubicBezTo>
                    <a:cubicBezTo>
                      <a:pt x="187" y="112"/>
                      <a:pt x="188" y="113"/>
                      <a:pt x="188" y="113"/>
                    </a:cubicBezTo>
                    <a:cubicBezTo>
                      <a:pt x="188" y="114"/>
                      <a:pt x="188" y="115"/>
                      <a:pt x="189" y="116"/>
                    </a:cubicBezTo>
                    <a:cubicBezTo>
                      <a:pt x="190" y="118"/>
                      <a:pt x="190" y="120"/>
                      <a:pt x="190" y="121"/>
                    </a:cubicBezTo>
                    <a:cubicBezTo>
                      <a:pt x="191" y="121"/>
                      <a:pt x="190" y="123"/>
                      <a:pt x="190" y="125"/>
                    </a:cubicBezTo>
                    <a:cubicBezTo>
                      <a:pt x="190" y="126"/>
                      <a:pt x="190" y="127"/>
                      <a:pt x="190" y="127"/>
                    </a:cubicBezTo>
                    <a:cubicBezTo>
                      <a:pt x="190" y="127"/>
                      <a:pt x="190" y="127"/>
                      <a:pt x="190" y="128"/>
                    </a:cubicBezTo>
                    <a:cubicBezTo>
                      <a:pt x="190" y="129"/>
                      <a:pt x="191" y="131"/>
                      <a:pt x="192" y="132"/>
                    </a:cubicBezTo>
                    <a:cubicBezTo>
                      <a:pt x="192" y="132"/>
                      <a:pt x="192" y="132"/>
                      <a:pt x="192" y="132"/>
                    </a:cubicBezTo>
                    <a:cubicBezTo>
                      <a:pt x="192" y="132"/>
                      <a:pt x="193" y="132"/>
                      <a:pt x="194" y="133"/>
                    </a:cubicBezTo>
                    <a:cubicBezTo>
                      <a:pt x="194" y="133"/>
                      <a:pt x="194" y="133"/>
                      <a:pt x="194" y="133"/>
                    </a:cubicBezTo>
                    <a:cubicBezTo>
                      <a:pt x="195" y="133"/>
                      <a:pt x="195" y="134"/>
                      <a:pt x="196" y="134"/>
                    </a:cubicBezTo>
                    <a:cubicBezTo>
                      <a:pt x="196" y="134"/>
                      <a:pt x="196" y="136"/>
                      <a:pt x="197" y="138"/>
                    </a:cubicBezTo>
                    <a:cubicBezTo>
                      <a:pt x="199" y="140"/>
                      <a:pt x="200" y="144"/>
                      <a:pt x="202" y="147"/>
                    </a:cubicBezTo>
                    <a:cubicBezTo>
                      <a:pt x="199" y="148"/>
                      <a:pt x="183" y="150"/>
                      <a:pt x="183" y="151"/>
                    </a:cubicBezTo>
                    <a:cubicBezTo>
                      <a:pt x="183" y="152"/>
                      <a:pt x="183" y="152"/>
                      <a:pt x="183" y="153"/>
                    </a:cubicBezTo>
                    <a:cubicBezTo>
                      <a:pt x="183" y="154"/>
                      <a:pt x="183" y="154"/>
                      <a:pt x="183" y="154"/>
                    </a:cubicBezTo>
                    <a:cubicBezTo>
                      <a:pt x="183" y="155"/>
                      <a:pt x="181" y="156"/>
                      <a:pt x="179" y="157"/>
                    </a:cubicBezTo>
                    <a:cubicBezTo>
                      <a:pt x="178" y="159"/>
                      <a:pt x="176" y="160"/>
                      <a:pt x="176" y="160"/>
                    </a:cubicBezTo>
                    <a:cubicBezTo>
                      <a:pt x="176" y="161"/>
                      <a:pt x="176" y="162"/>
                      <a:pt x="177" y="162"/>
                    </a:cubicBezTo>
                    <a:cubicBezTo>
                      <a:pt x="177" y="162"/>
                      <a:pt x="178" y="162"/>
                      <a:pt x="179" y="162"/>
                    </a:cubicBezTo>
                    <a:cubicBezTo>
                      <a:pt x="179" y="162"/>
                      <a:pt x="180" y="164"/>
                      <a:pt x="180" y="165"/>
                    </a:cubicBezTo>
                    <a:cubicBezTo>
                      <a:pt x="180" y="165"/>
                      <a:pt x="181" y="166"/>
                      <a:pt x="181" y="166"/>
                    </a:cubicBezTo>
                    <a:cubicBezTo>
                      <a:pt x="181" y="166"/>
                      <a:pt x="180" y="168"/>
                      <a:pt x="179" y="169"/>
                    </a:cubicBezTo>
                    <a:cubicBezTo>
                      <a:pt x="179" y="170"/>
                      <a:pt x="179" y="170"/>
                      <a:pt x="178" y="171"/>
                    </a:cubicBezTo>
                    <a:cubicBezTo>
                      <a:pt x="178" y="171"/>
                      <a:pt x="179" y="172"/>
                      <a:pt x="179" y="174"/>
                    </a:cubicBezTo>
                    <a:cubicBezTo>
                      <a:pt x="179" y="174"/>
                      <a:pt x="180" y="175"/>
                      <a:pt x="180" y="176"/>
                    </a:cubicBezTo>
                    <a:cubicBezTo>
                      <a:pt x="180" y="176"/>
                      <a:pt x="179" y="178"/>
                      <a:pt x="178" y="181"/>
                    </a:cubicBezTo>
                    <a:cubicBezTo>
                      <a:pt x="178" y="183"/>
                      <a:pt x="177" y="186"/>
                      <a:pt x="177" y="187"/>
                    </a:cubicBezTo>
                    <a:cubicBezTo>
                      <a:pt x="177" y="188"/>
                      <a:pt x="177" y="188"/>
                      <a:pt x="178" y="189"/>
                    </a:cubicBezTo>
                    <a:cubicBezTo>
                      <a:pt x="178" y="190"/>
                      <a:pt x="179" y="190"/>
                      <a:pt x="179" y="191"/>
                    </a:cubicBezTo>
                    <a:cubicBezTo>
                      <a:pt x="179" y="191"/>
                      <a:pt x="179" y="191"/>
                      <a:pt x="179" y="191"/>
                    </a:cubicBezTo>
                    <a:cubicBezTo>
                      <a:pt x="180" y="192"/>
                      <a:pt x="182" y="192"/>
                      <a:pt x="182" y="192"/>
                    </a:cubicBezTo>
                    <a:cubicBezTo>
                      <a:pt x="183" y="192"/>
                      <a:pt x="183" y="192"/>
                      <a:pt x="183" y="192"/>
                    </a:cubicBezTo>
                    <a:cubicBezTo>
                      <a:pt x="183" y="192"/>
                      <a:pt x="183" y="192"/>
                      <a:pt x="184" y="193"/>
                    </a:cubicBezTo>
                    <a:cubicBezTo>
                      <a:pt x="184" y="194"/>
                      <a:pt x="185" y="196"/>
                      <a:pt x="185" y="196"/>
                    </a:cubicBezTo>
                    <a:cubicBezTo>
                      <a:pt x="185" y="197"/>
                      <a:pt x="186" y="197"/>
                      <a:pt x="187" y="197"/>
                    </a:cubicBezTo>
                    <a:cubicBezTo>
                      <a:pt x="188" y="198"/>
                      <a:pt x="189" y="197"/>
                      <a:pt x="190" y="197"/>
                    </a:cubicBezTo>
                    <a:cubicBezTo>
                      <a:pt x="190" y="197"/>
                      <a:pt x="190" y="197"/>
                      <a:pt x="190" y="197"/>
                    </a:cubicBezTo>
                    <a:cubicBezTo>
                      <a:pt x="190" y="197"/>
                      <a:pt x="191" y="197"/>
                      <a:pt x="191" y="196"/>
                    </a:cubicBezTo>
                    <a:cubicBezTo>
                      <a:pt x="191" y="196"/>
                      <a:pt x="191" y="195"/>
                      <a:pt x="191" y="194"/>
                    </a:cubicBezTo>
                    <a:cubicBezTo>
                      <a:pt x="191" y="194"/>
                      <a:pt x="191" y="194"/>
                      <a:pt x="192" y="194"/>
                    </a:cubicBezTo>
                    <a:cubicBezTo>
                      <a:pt x="192" y="194"/>
                      <a:pt x="193" y="193"/>
                      <a:pt x="193" y="193"/>
                    </a:cubicBezTo>
                    <a:cubicBezTo>
                      <a:pt x="193" y="193"/>
                      <a:pt x="193" y="193"/>
                      <a:pt x="193" y="193"/>
                    </a:cubicBezTo>
                    <a:cubicBezTo>
                      <a:pt x="194" y="194"/>
                      <a:pt x="194" y="194"/>
                      <a:pt x="194" y="195"/>
                    </a:cubicBezTo>
                    <a:cubicBezTo>
                      <a:pt x="194" y="196"/>
                      <a:pt x="194" y="197"/>
                      <a:pt x="194" y="198"/>
                    </a:cubicBezTo>
                    <a:cubicBezTo>
                      <a:pt x="194" y="202"/>
                      <a:pt x="194" y="207"/>
                      <a:pt x="193" y="207"/>
                    </a:cubicBezTo>
                    <a:cubicBezTo>
                      <a:pt x="193" y="207"/>
                      <a:pt x="192" y="207"/>
                      <a:pt x="192" y="206"/>
                    </a:cubicBezTo>
                    <a:cubicBezTo>
                      <a:pt x="191" y="206"/>
                      <a:pt x="190" y="205"/>
                      <a:pt x="190" y="205"/>
                    </a:cubicBezTo>
                    <a:cubicBezTo>
                      <a:pt x="189" y="205"/>
                      <a:pt x="188" y="206"/>
                      <a:pt x="188" y="207"/>
                    </a:cubicBezTo>
                    <a:cubicBezTo>
                      <a:pt x="187" y="207"/>
                      <a:pt x="187" y="207"/>
                      <a:pt x="187" y="207"/>
                    </a:cubicBezTo>
                    <a:cubicBezTo>
                      <a:pt x="186" y="207"/>
                      <a:pt x="182" y="203"/>
                      <a:pt x="180" y="199"/>
                    </a:cubicBezTo>
                    <a:cubicBezTo>
                      <a:pt x="179" y="198"/>
                      <a:pt x="178" y="196"/>
                      <a:pt x="177" y="196"/>
                    </a:cubicBezTo>
                    <a:cubicBezTo>
                      <a:pt x="177" y="196"/>
                      <a:pt x="177" y="196"/>
                      <a:pt x="177" y="196"/>
                    </a:cubicBezTo>
                    <a:cubicBezTo>
                      <a:pt x="177" y="196"/>
                      <a:pt x="177" y="196"/>
                      <a:pt x="177" y="196"/>
                    </a:cubicBezTo>
                    <a:cubicBezTo>
                      <a:pt x="175" y="196"/>
                      <a:pt x="171" y="194"/>
                      <a:pt x="169" y="194"/>
                    </a:cubicBezTo>
                    <a:cubicBezTo>
                      <a:pt x="168" y="193"/>
                      <a:pt x="168" y="191"/>
                      <a:pt x="167" y="190"/>
                    </a:cubicBezTo>
                    <a:cubicBezTo>
                      <a:pt x="167" y="189"/>
                      <a:pt x="167" y="189"/>
                      <a:pt x="167" y="188"/>
                    </a:cubicBezTo>
                    <a:cubicBezTo>
                      <a:pt x="166" y="188"/>
                      <a:pt x="166" y="188"/>
                      <a:pt x="166" y="187"/>
                    </a:cubicBezTo>
                    <a:cubicBezTo>
                      <a:pt x="166" y="187"/>
                      <a:pt x="165" y="187"/>
                      <a:pt x="165" y="186"/>
                    </a:cubicBezTo>
                    <a:cubicBezTo>
                      <a:pt x="164" y="186"/>
                      <a:pt x="163" y="186"/>
                      <a:pt x="163" y="186"/>
                    </a:cubicBezTo>
                    <a:cubicBezTo>
                      <a:pt x="163" y="187"/>
                      <a:pt x="162" y="187"/>
                      <a:pt x="162" y="187"/>
                    </a:cubicBezTo>
                    <a:cubicBezTo>
                      <a:pt x="162" y="187"/>
                      <a:pt x="161" y="188"/>
                      <a:pt x="161" y="189"/>
                    </a:cubicBezTo>
                    <a:cubicBezTo>
                      <a:pt x="160" y="190"/>
                      <a:pt x="160" y="190"/>
                      <a:pt x="160" y="190"/>
                    </a:cubicBezTo>
                    <a:cubicBezTo>
                      <a:pt x="160" y="190"/>
                      <a:pt x="157" y="190"/>
                      <a:pt x="154" y="189"/>
                    </a:cubicBezTo>
                    <a:cubicBezTo>
                      <a:pt x="151" y="189"/>
                      <a:pt x="147" y="188"/>
                      <a:pt x="146" y="188"/>
                    </a:cubicBezTo>
                    <a:cubicBezTo>
                      <a:pt x="145" y="188"/>
                      <a:pt x="145" y="187"/>
                      <a:pt x="145" y="187"/>
                    </a:cubicBezTo>
                    <a:cubicBezTo>
                      <a:pt x="145" y="187"/>
                      <a:pt x="145" y="187"/>
                      <a:pt x="145" y="187"/>
                    </a:cubicBezTo>
                    <a:cubicBezTo>
                      <a:pt x="145" y="187"/>
                      <a:pt x="145" y="186"/>
                      <a:pt x="144" y="186"/>
                    </a:cubicBezTo>
                    <a:cubicBezTo>
                      <a:pt x="144" y="186"/>
                      <a:pt x="144" y="186"/>
                      <a:pt x="144" y="186"/>
                    </a:cubicBezTo>
                    <a:cubicBezTo>
                      <a:pt x="144" y="186"/>
                      <a:pt x="144" y="186"/>
                      <a:pt x="144" y="185"/>
                    </a:cubicBezTo>
                    <a:cubicBezTo>
                      <a:pt x="144" y="184"/>
                      <a:pt x="144" y="183"/>
                      <a:pt x="144" y="182"/>
                    </a:cubicBezTo>
                    <a:cubicBezTo>
                      <a:pt x="143" y="181"/>
                      <a:pt x="141" y="182"/>
                      <a:pt x="139" y="183"/>
                    </a:cubicBezTo>
                    <a:cubicBezTo>
                      <a:pt x="137" y="184"/>
                      <a:pt x="134" y="184"/>
                      <a:pt x="134" y="184"/>
                    </a:cubicBezTo>
                    <a:cubicBezTo>
                      <a:pt x="134" y="184"/>
                      <a:pt x="134" y="183"/>
                      <a:pt x="134" y="183"/>
                    </a:cubicBezTo>
                    <a:cubicBezTo>
                      <a:pt x="134" y="183"/>
                      <a:pt x="134" y="182"/>
                      <a:pt x="134" y="182"/>
                    </a:cubicBezTo>
                    <a:cubicBezTo>
                      <a:pt x="134" y="182"/>
                      <a:pt x="134" y="182"/>
                      <a:pt x="134" y="182"/>
                    </a:cubicBezTo>
                    <a:cubicBezTo>
                      <a:pt x="134" y="182"/>
                      <a:pt x="134" y="182"/>
                      <a:pt x="134" y="182"/>
                    </a:cubicBezTo>
                    <a:cubicBezTo>
                      <a:pt x="134" y="182"/>
                      <a:pt x="134" y="182"/>
                      <a:pt x="134" y="182"/>
                    </a:cubicBezTo>
                    <a:cubicBezTo>
                      <a:pt x="134" y="181"/>
                      <a:pt x="133" y="180"/>
                      <a:pt x="132" y="180"/>
                    </a:cubicBezTo>
                    <a:cubicBezTo>
                      <a:pt x="132" y="180"/>
                      <a:pt x="132" y="180"/>
                      <a:pt x="132" y="180"/>
                    </a:cubicBezTo>
                    <a:cubicBezTo>
                      <a:pt x="131" y="179"/>
                      <a:pt x="130" y="178"/>
                      <a:pt x="129" y="178"/>
                    </a:cubicBezTo>
                    <a:cubicBezTo>
                      <a:pt x="129" y="178"/>
                      <a:pt x="129" y="178"/>
                      <a:pt x="129" y="178"/>
                    </a:cubicBezTo>
                    <a:cubicBezTo>
                      <a:pt x="129" y="179"/>
                      <a:pt x="129" y="179"/>
                      <a:pt x="129" y="179"/>
                    </a:cubicBezTo>
                    <a:cubicBezTo>
                      <a:pt x="129" y="179"/>
                      <a:pt x="129" y="179"/>
                      <a:pt x="129" y="179"/>
                    </a:cubicBezTo>
                    <a:cubicBezTo>
                      <a:pt x="129" y="179"/>
                      <a:pt x="128" y="179"/>
                      <a:pt x="127" y="179"/>
                    </a:cubicBezTo>
                    <a:cubicBezTo>
                      <a:pt x="127" y="179"/>
                      <a:pt x="126" y="180"/>
                      <a:pt x="125" y="180"/>
                    </a:cubicBezTo>
                    <a:cubicBezTo>
                      <a:pt x="125" y="180"/>
                      <a:pt x="121" y="180"/>
                      <a:pt x="118" y="181"/>
                    </a:cubicBezTo>
                    <a:cubicBezTo>
                      <a:pt x="116" y="181"/>
                      <a:pt x="113" y="181"/>
                      <a:pt x="112" y="181"/>
                    </a:cubicBezTo>
                    <a:cubicBezTo>
                      <a:pt x="111" y="181"/>
                      <a:pt x="110" y="182"/>
                      <a:pt x="110" y="182"/>
                    </a:cubicBezTo>
                    <a:cubicBezTo>
                      <a:pt x="110" y="183"/>
                      <a:pt x="110" y="183"/>
                      <a:pt x="110" y="183"/>
                    </a:cubicBezTo>
                    <a:cubicBezTo>
                      <a:pt x="109" y="182"/>
                      <a:pt x="109" y="180"/>
                      <a:pt x="109" y="180"/>
                    </a:cubicBezTo>
                    <a:cubicBezTo>
                      <a:pt x="109" y="180"/>
                      <a:pt x="109" y="180"/>
                      <a:pt x="109" y="180"/>
                    </a:cubicBezTo>
                    <a:cubicBezTo>
                      <a:pt x="109" y="179"/>
                      <a:pt x="109" y="179"/>
                      <a:pt x="109" y="179"/>
                    </a:cubicBezTo>
                    <a:cubicBezTo>
                      <a:pt x="109" y="179"/>
                      <a:pt x="109" y="179"/>
                      <a:pt x="109" y="179"/>
                    </a:cubicBezTo>
                    <a:cubicBezTo>
                      <a:pt x="109" y="179"/>
                      <a:pt x="110" y="179"/>
                      <a:pt x="110" y="178"/>
                    </a:cubicBezTo>
                    <a:cubicBezTo>
                      <a:pt x="110" y="178"/>
                      <a:pt x="110" y="178"/>
                      <a:pt x="110" y="178"/>
                    </a:cubicBezTo>
                    <a:cubicBezTo>
                      <a:pt x="110" y="177"/>
                      <a:pt x="111" y="177"/>
                      <a:pt x="111" y="176"/>
                    </a:cubicBezTo>
                    <a:cubicBezTo>
                      <a:pt x="111" y="175"/>
                      <a:pt x="110" y="172"/>
                      <a:pt x="110" y="170"/>
                    </a:cubicBezTo>
                    <a:cubicBezTo>
                      <a:pt x="109" y="169"/>
                      <a:pt x="109" y="168"/>
                      <a:pt x="109" y="168"/>
                    </a:cubicBezTo>
                    <a:cubicBezTo>
                      <a:pt x="109" y="168"/>
                      <a:pt x="108" y="167"/>
                      <a:pt x="107" y="166"/>
                    </a:cubicBezTo>
                    <a:cubicBezTo>
                      <a:pt x="107" y="165"/>
                      <a:pt x="106" y="165"/>
                      <a:pt x="106" y="165"/>
                    </a:cubicBezTo>
                    <a:cubicBezTo>
                      <a:pt x="106" y="165"/>
                      <a:pt x="106" y="163"/>
                      <a:pt x="106" y="162"/>
                    </a:cubicBezTo>
                    <a:cubicBezTo>
                      <a:pt x="106" y="161"/>
                      <a:pt x="106" y="160"/>
                      <a:pt x="106" y="159"/>
                    </a:cubicBezTo>
                    <a:cubicBezTo>
                      <a:pt x="106" y="158"/>
                      <a:pt x="106" y="157"/>
                      <a:pt x="106" y="155"/>
                    </a:cubicBezTo>
                    <a:cubicBezTo>
                      <a:pt x="106" y="153"/>
                      <a:pt x="106" y="150"/>
                      <a:pt x="106" y="150"/>
                    </a:cubicBezTo>
                    <a:cubicBezTo>
                      <a:pt x="106" y="150"/>
                      <a:pt x="106" y="149"/>
                      <a:pt x="105" y="148"/>
                    </a:cubicBezTo>
                    <a:cubicBezTo>
                      <a:pt x="105" y="147"/>
                      <a:pt x="104" y="147"/>
                      <a:pt x="104" y="147"/>
                    </a:cubicBezTo>
                    <a:cubicBezTo>
                      <a:pt x="104" y="146"/>
                      <a:pt x="105" y="146"/>
                      <a:pt x="105" y="145"/>
                    </a:cubicBezTo>
                    <a:cubicBezTo>
                      <a:pt x="105" y="145"/>
                      <a:pt x="105" y="144"/>
                      <a:pt x="105" y="143"/>
                    </a:cubicBezTo>
                    <a:cubicBezTo>
                      <a:pt x="105" y="143"/>
                      <a:pt x="105" y="143"/>
                      <a:pt x="105" y="143"/>
                    </a:cubicBezTo>
                    <a:cubicBezTo>
                      <a:pt x="105" y="143"/>
                      <a:pt x="105" y="143"/>
                      <a:pt x="105" y="143"/>
                    </a:cubicBezTo>
                    <a:cubicBezTo>
                      <a:pt x="105" y="143"/>
                      <a:pt x="105" y="143"/>
                      <a:pt x="105" y="143"/>
                    </a:cubicBezTo>
                    <a:cubicBezTo>
                      <a:pt x="105" y="143"/>
                      <a:pt x="105" y="141"/>
                      <a:pt x="105" y="140"/>
                    </a:cubicBezTo>
                    <a:cubicBezTo>
                      <a:pt x="104" y="139"/>
                      <a:pt x="104" y="138"/>
                      <a:pt x="103" y="138"/>
                    </a:cubicBezTo>
                    <a:cubicBezTo>
                      <a:pt x="103" y="138"/>
                      <a:pt x="103" y="138"/>
                      <a:pt x="103" y="138"/>
                    </a:cubicBezTo>
                    <a:cubicBezTo>
                      <a:pt x="103" y="138"/>
                      <a:pt x="103" y="138"/>
                      <a:pt x="103" y="138"/>
                    </a:cubicBezTo>
                    <a:cubicBezTo>
                      <a:pt x="103" y="138"/>
                      <a:pt x="103" y="138"/>
                      <a:pt x="103" y="138"/>
                    </a:cubicBezTo>
                    <a:cubicBezTo>
                      <a:pt x="103" y="138"/>
                      <a:pt x="103" y="138"/>
                      <a:pt x="103" y="138"/>
                    </a:cubicBezTo>
                    <a:cubicBezTo>
                      <a:pt x="100" y="139"/>
                      <a:pt x="93" y="139"/>
                      <a:pt x="92" y="138"/>
                    </a:cubicBezTo>
                    <a:cubicBezTo>
                      <a:pt x="91" y="138"/>
                      <a:pt x="91" y="137"/>
                      <a:pt x="92" y="136"/>
                    </a:cubicBezTo>
                    <a:cubicBezTo>
                      <a:pt x="92" y="136"/>
                      <a:pt x="92" y="136"/>
                      <a:pt x="92" y="135"/>
                    </a:cubicBezTo>
                    <a:cubicBezTo>
                      <a:pt x="92" y="135"/>
                      <a:pt x="92" y="134"/>
                      <a:pt x="92" y="134"/>
                    </a:cubicBezTo>
                    <a:cubicBezTo>
                      <a:pt x="92" y="134"/>
                      <a:pt x="92" y="134"/>
                      <a:pt x="92" y="134"/>
                    </a:cubicBezTo>
                    <a:cubicBezTo>
                      <a:pt x="91" y="134"/>
                      <a:pt x="90" y="134"/>
                      <a:pt x="88" y="135"/>
                    </a:cubicBezTo>
                    <a:cubicBezTo>
                      <a:pt x="87" y="135"/>
                      <a:pt x="86" y="135"/>
                      <a:pt x="86" y="135"/>
                    </a:cubicBezTo>
                    <a:cubicBezTo>
                      <a:pt x="86" y="135"/>
                      <a:pt x="85" y="135"/>
                      <a:pt x="85" y="135"/>
                    </a:cubicBezTo>
                    <a:cubicBezTo>
                      <a:pt x="84" y="135"/>
                      <a:pt x="84" y="135"/>
                      <a:pt x="84" y="135"/>
                    </a:cubicBezTo>
                    <a:cubicBezTo>
                      <a:pt x="83" y="135"/>
                      <a:pt x="83" y="135"/>
                      <a:pt x="83" y="135"/>
                    </a:cubicBezTo>
                    <a:cubicBezTo>
                      <a:pt x="82" y="135"/>
                      <a:pt x="81" y="135"/>
                      <a:pt x="81" y="135"/>
                    </a:cubicBezTo>
                    <a:cubicBezTo>
                      <a:pt x="79" y="135"/>
                      <a:pt x="78" y="139"/>
                      <a:pt x="78" y="142"/>
                    </a:cubicBezTo>
                    <a:cubicBezTo>
                      <a:pt x="77" y="144"/>
                      <a:pt x="77" y="146"/>
                      <a:pt x="77" y="147"/>
                    </a:cubicBezTo>
                    <a:cubicBezTo>
                      <a:pt x="76" y="147"/>
                      <a:pt x="74" y="146"/>
                      <a:pt x="72" y="146"/>
                    </a:cubicBezTo>
                    <a:cubicBezTo>
                      <a:pt x="70" y="146"/>
                      <a:pt x="69" y="146"/>
                      <a:pt x="68" y="146"/>
                    </a:cubicBezTo>
                    <a:cubicBezTo>
                      <a:pt x="67" y="146"/>
                      <a:pt x="66" y="146"/>
                      <a:pt x="65" y="146"/>
                    </a:cubicBezTo>
                    <a:cubicBezTo>
                      <a:pt x="64" y="147"/>
                      <a:pt x="64" y="147"/>
                      <a:pt x="63" y="147"/>
                    </a:cubicBezTo>
                    <a:cubicBezTo>
                      <a:pt x="62" y="147"/>
                      <a:pt x="61" y="147"/>
                      <a:pt x="60" y="147"/>
                    </a:cubicBezTo>
                    <a:cubicBezTo>
                      <a:pt x="59" y="147"/>
                      <a:pt x="59" y="147"/>
                      <a:pt x="58" y="147"/>
                    </a:cubicBezTo>
                    <a:cubicBezTo>
                      <a:pt x="58" y="146"/>
                      <a:pt x="57" y="145"/>
                      <a:pt x="56" y="144"/>
                    </a:cubicBezTo>
                    <a:cubicBezTo>
                      <a:pt x="56" y="144"/>
                      <a:pt x="55" y="143"/>
                      <a:pt x="54" y="142"/>
                    </a:cubicBezTo>
                    <a:cubicBezTo>
                      <a:pt x="54" y="142"/>
                      <a:pt x="53" y="140"/>
                      <a:pt x="52" y="139"/>
                    </a:cubicBezTo>
                    <a:cubicBezTo>
                      <a:pt x="51" y="137"/>
                      <a:pt x="50" y="134"/>
                      <a:pt x="49" y="134"/>
                    </a:cubicBezTo>
                    <a:cubicBezTo>
                      <a:pt x="49" y="134"/>
                      <a:pt x="49" y="133"/>
                      <a:pt x="49" y="132"/>
                    </a:cubicBezTo>
                    <a:cubicBezTo>
                      <a:pt x="49" y="129"/>
                      <a:pt x="48" y="126"/>
                      <a:pt x="47" y="125"/>
                    </a:cubicBezTo>
                    <a:cubicBezTo>
                      <a:pt x="46" y="123"/>
                      <a:pt x="43" y="123"/>
                      <a:pt x="41" y="123"/>
                    </a:cubicBezTo>
                    <a:cubicBezTo>
                      <a:pt x="41" y="123"/>
                      <a:pt x="41" y="123"/>
                      <a:pt x="41" y="123"/>
                    </a:cubicBezTo>
                    <a:cubicBezTo>
                      <a:pt x="41" y="123"/>
                      <a:pt x="41" y="123"/>
                      <a:pt x="41" y="123"/>
                    </a:cubicBezTo>
                    <a:cubicBezTo>
                      <a:pt x="40" y="123"/>
                      <a:pt x="35" y="123"/>
                      <a:pt x="32" y="123"/>
                    </a:cubicBezTo>
                    <a:cubicBezTo>
                      <a:pt x="29" y="123"/>
                      <a:pt x="26" y="124"/>
                      <a:pt x="26" y="124"/>
                    </a:cubicBezTo>
                    <a:cubicBezTo>
                      <a:pt x="25" y="124"/>
                      <a:pt x="22" y="124"/>
                      <a:pt x="20" y="124"/>
                    </a:cubicBezTo>
                    <a:cubicBezTo>
                      <a:pt x="15" y="123"/>
                      <a:pt x="10" y="123"/>
                      <a:pt x="9" y="124"/>
                    </a:cubicBezTo>
                    <a:cubicBezTo>
                      <a:pt x="8" y="124"/>
                      <a:pt x="6" y="124"/>
                      <a:pt x="4" y="125"/>
                    </a:cubicBezTo>
                    <a:cubicBezTo>
                      <a:pt x="4" y="125"/>
                      <a:pt x="4" y="125"/>
                      <a:pt x="4" y="125"/>
                    </a:cubicBezTo>
                    <a:cubicBezTo>
                      <a:pt x="3" y="126"/>
                      <a:pt x="1" y="127"/>
                      <a:pt x="0" y="127"/>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Freeform 23"/>
              <p:cNvSpPr>
                <a:spLocks/>
              </p:cNvSpPr>
              <p:nvPr/>
            </p:nvSpPr>
            <p:spPr bwMode="auto">
              <a:xfrm>
                <a:off x="4554537" y="3987800"/>
                <a:ext cx="192088" cy="214313"/>
              </a:xfrm>
              <a:custGeom>
                <a:avLst/>
                <a:gdLst>
                  <a:gd name="T0" fmla="*/ 0 w 83"/>
                  <a:gd name="T1" fmla="*/ 83 h 93"/>
                  <a:gd name="T2" fmla="*/ 2 w 83"/>
                  <a:gd name="T3" fmla="*/ 80 h 93"/>
                  <a:gd name="T4" fmla="*/ 5 w 83"/>
                  <a:gd name="T5" fmla="*/ 79 h 93"/>
                  <a:gd name="T6" fmla="*/ 9 w 83"/>
                  <a:gd name="T7" fmla="*/ 79 h 93"/>
                  <a:gd name="T8" fmla="*/ 8 w 83"/>
                  <a:gd name="T9" fmla="*/ 76 h 93"/>
                  <a:gd name="T10" fmla="*/ 8 w 83"/>
                  <a:gd name="T11" fmla="*/ 73 h 93"/>
                  <a:gd name="T12" fmla="*/ 6 w 83"/>
                  <a:gd name="T13" fmla="*/ 71 h 93"/>
                  <a:gd name="T14" fmla="*/ 5 w 83"/>
                  <a:gd name="T15" fmla="*/ 65 h 93"/>
                  <a:gd name="T16" fmla="*/ 12 w 83"/>
                  <a:gd name="T17" fmla="*/ 65 h 93"/>
                  <a:gd name="T18" fmla="*/ 15 w 83"/>
                  <a:gd name="T19" fmla="*/ 60 h 93"/>
                  <a:gd name="T20" fmla="*/ 18 w 83"/>
                  <a:gd name="T21" fmla="*/ 61 h 93"/>
                  <a:gd name="T22" fmla="*/ 26 w 83"/>
                  <a:gd name="T23" fmla="*/ 66 h 93"/>
                  <a:gd name="T24" fmla="*/ 29 w 83"/>
                  <a:gd name="T25" fmla="*/ 64 h 93"/>
                  <a:gd name="T26" fmla="*/ 33 w 83"/>
                  <a:gd name="T27" fmla="*/ 67 h 93"/>
                  <a:gd name="T28" fmla="*/ 34 w 83"/>
                  <a:gd name="T29" fmla="*/ 66 h 93"/>
                  <a:gd name="T30" fmla="*/ 37 w 83"/>
                  <a:gd name="T31" fmla="*/ 54 h 93"/>
                  <a:gd name="T32" fmla="*/ 37 w 83"/>
                  <a:gd name="T33" fmla="*/ 49 h 93"/>
                  <a:gd name="T34" fmla="*/ 34 w 83"/>
                  <a:gd name="T35" fmla="*/ 33 h 93"/>
                  <a:gd name="T36" fmla="*/ 35 w 83"/>
                  <a:gd name="T37" fmla="*/ 27 h 93"/>
                  <a:gd name="T38" fmla="*/ 32 w 83"/>
                  <a:gd name="T39" fmla="*/ 23 h 93"/>
                  <a:gd name="T40" fmla="*/ 24 w 83"/>
                  <a:gd name="T41" fmla="*/ 26 h 93"/>
                  <a:gd name="T42" fmla="*/ 22 w 83"/>
                  <a:gd name="T43" fmla="*/ 22 h 93"/>
                  <a:gd name="T44" fmla="*/ 25 w 83"/>
                  <a:gd name="T45" fmla="*/ 16 h 93"/>
                  <a:gd name="T46" fmla="*/ 37 w 83"/>
                  <a:gd name="T47" fmla="*/ 16 h 93"/>
                  <a:gd name="T48" fmla="*/ 44 w 83"/>
                  <a:gd name="T49" fmla="*/ 18 h 93"/>
                  <a:gd name="T50" fmla="*/ 53 w 83"/>
                  <a:gd name="T51" fmla="*/ 21 h 93"/>
                  <a:gd name="T52" fmla="*/ 55 w 83"/>
                  <a:gd name="T53" fmla="*/ 16 h 93"/>
                  <a:gd name="T54" fmla="*/ 59 w 83"/>
                  <a:gd name="T55" fmla="*/ 12 h 93"/>
                  <a:gd name="T56" fmla="*/ 60 w 83"/>
                  <a:gd name="T57" fmla="*/ 8 h 93"/>
                  <a:gd name="T58" fmla="*/ 70 w 83"/>
                  <a:gd name="T59" fmla="*/ 0 h 93"/>
                  <a:gd name="T60" fmla="*/ 83 w 83"/>
                  <a:gd name="T61" fmla="*/ 3 h 93"/>
                  <a:gd name="T62" fmla="*/ 76 w 83"/>
                  <a:gd name="T63" fmla="*/ 14 h 93"/>
                  <a:gd name="T64" fmla="*/ 72 w 83"/>
                  <a:gd name="T65" fmla="*/ 33 h 93"/>
                  <a:gd name="T66" fmla="*/ 57 w 83"/>
                  <a:gd name="T67" fmla="*/ 59 h 93"/>
                  <a:gd name="T68" fmla="*/ 55 w 83"/>
                  <a:gd name="T69" fmla="*/ 77 h 93"/>
                  <a:gd name="T70" fmla="*/ 48 w 83"/>
                  <a:gd name="T71" fmla="*/ 85 h 93"/>
                  <a:gd name="T72" fmla="*/ 41 w 83"/>
                  <a:gd name="T73" fmla="*/ 91 h 93"/>
                  <a:gd name="T74" fmla="*/ 37 w 83"/>
                  <a:gd name="T75" fmla="*/ 93 h 93"/>
                  <a:gd name="T76" fmla="*/ 36 w 83"/>
                  <a:gd name="T77" fmla="*/ 86 h 93"/>
                  <a:gd name="T78" fmla="*/ 31 w 83"/>
                  <a:gd name="T79" fmla="*/ 89 h 93"/>
                  <a:gd name="T80" fmla="*/ 28 w 83"/>
                  <a:gd name="T81" fmla="*/ 89 h 93"/>
                  <a:gd name="T82" fmla="*/ 25 w 83"/>
                  <a:gd name="T83" fmla="*/ 92 h 93"/>
                  <a:gd name="T84" fmla="*/ 22 w 83"/>
                  <a:gd name="T85" fmla="*/ 90 h 93"/>
                  <a:gd name="T86" fmla="*/ 14 w 83"/>
                  <a:gd name="T87" fmla="*/ 90 h 93"/>
                  <a:gd name="T88" fmla="*/ 10 w 83"/>
                  <a:gd name="T8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 h="93">
                    <a:moveTo>
                      <a:pt x="10" y="93"/>
                    </a:moveTo>
                    <a:cubicBezTo>
                      <a:pt x="10" y="92"/>
                      <a:pt x="9" y="90"/>
                      <a:pt x="7" y="89"/>
                    </a:cubicBezTo>
                    <a:cubicBezTo>
                      <a:pt x="6" y="87"/>
                      <a:pt x="3" y="85"/>
                      <a:pt x="0" y="83"/>
                    </a:cubicBezTo>
                    <a:cubicBezTo>
                      <a:pt x="1" y="81"/>
                      <a:pt x="1" y="80"/>
                      <a:pt x="2" y="80"/>
                    </a:cubicBezTo>
                    <a:cubicBezTo>
                      <a:pt x="2" y="80"/>
                      <a:pt x="2" y="80"/>
                      <a:pt x="2" y="80"/>
                    </a:cubicBezTo>
                    <a:cubicBezTo>
                      <a:pt x="2" y="80"/>
                      <a:pt x="2" y="80"/>
                      <a:pt x="2" y="80"/>
                    </a:cubicBezTo>
                    <a:cubicBezTo>
                      <a:pt x="2" y="80"/>
                      <a:pt x="2" y="80"/>
                      <a:pt x="2" y="80"/>
                    </a:cubicBezTo>
                    <a:cubicBezTo>
                      <a:pt x="2" y="79"/>
                      <a:pt x="3" y="78"/>
                      <a:pt x="4" y="78"/>
                    </a:cubicBezTo>
                    <a:cubicBezTo>
                      <a:pt x="4" y="79"/>
                      <a:pt x="4" y="79"/>
                      <a:pt x="5" y="79"/>
                    </a:cubicBezTo>
                    <a:cubicBezTo>
                      <a:pt x="5" y="80"/>
                      <a:pt x="6" y="80"/>
                      <a:pt x="6" y="81"/>
                    </a:cubicBezTo>
                    <a:cubicBezTo>
                      <a:pt x="7" y="81"/>
                      <a:pt x="8" y="81"/>
                      <a:pt x="8" y="80"/>
                    </a:cubicBezTo>
                    <a:cubicBezTo>
                      <a:pt x="8" y="79"/>
                      <a:pt x="9" y="79"/>
                      <a:pt x="9" y="79"/>
                    </a:cubicBezTo>
                    <a:cubicBezTo>
                      <a:pt x="10" y="78"/>
                      <a:pt x="10" y="77"/>
                      <a:pt x="9" y="77"/>
                    </a:cubicBezTo>
                    <a:cubicBezTo>
                      <a:pt x="9" y="77"/>
                      <a:pt x="9" y="77"/>
                      <a:pt x="9" y="77"/>
                    </a:cubicBezTo>
                    <a:cubicBezTo>
                      <a:pt x="9" y="76"/>
                      <a:pt x="9" y="76"/>
                      <a:pt x="8" y="76"/>
                    </a:cubicBezTo>
                    <a:cubicBezTo>
                      <a:pt x="8" y="75"/>
                      <a:pt x="7" y="75"/>
                      <a:pt x="7" y="74"/>
                    </a:cubicBezTo>
                    <a:cubicBezTo>
                      <a:pt x="7" y="74"/>
                      <a:pt x="7" y="74"/>
                      <a:pt x="8" y="74"/>
                    </a:cubicBezTo>
                    <a:cubicBezTo>
                      <a:pt x="8" y="73"/>
                      <a:pt x="8" y="73"/>
                      <a:pt x="8" y="73"/>
                    </a:cubicBezTo>
                    <a:cubicBezTo>
                      <a:pt x="8" y="73"/>
                      <a:pt x="8" y="72"/>
                      <a:pt x="7" y="72"/>
                    </a:cubicBezTo>
                    <a:cubicBezTo>
                      <a:pt x="7" y="71"/>
                      <a:pt x="7" y="71"/>
                      <a:pt x="6" y="71"/>
                    </a:cubicBezTo>
                    <a:cubicBezTo>
                      <a:pt x="6" y="71"/>
                      <a:pt x="6" y="71"/>
                      <a:pt x="6" y="71"/>
                    </a:cubicBezTo>
                    <a:cubicBezTo>
                      <a:pt x="5" y="71"/>
                      <a:pt x="5" y="71"/>
                      <a:pt x="6" y="70"/>
                    </a:cubicBezTo>
                    <a:cubicBezTo>
                      <a:pt x="6" y="69"/>
                      <a:pt x="6" y="68"/>
                      <a:pt x="5" y="67"/>
                    </a:cubicBezTo>
                    <a:cubicBezTo>
                      <a:pt x="5" y="66"/>
                      <a:pt x="5" y="65"/>
                      <a:pt x="5" y="65"/>
                    </a:cubicBezTo>
                    <a:cubicBezTo>
                      <a:pt x="6" y="65"/>
                      <a:pt x="7" y="65"/>
                      <a:pt x="7" y="66"/>
                    </a:cubicBezTo>
                    <a:cubicBezTo>
                      <a:pt x="9" y="66"/>
                      <a:pt x="10" y="67"/>
                      <a:pt x="11" y="66"/>
                    </a:cubicBezTo>
                    <a:cubicBezTo>
                      <a:pt x="12" y="66"/>
                      <a:pt x="12" y="65"/>
                      <a:pt x="12" y="65"/>
                    </a:cubicBezTo>
                    <a:cubicBezTo>
                      <a:pt x="13" y="65"/>
                      <a:pt x="14" y="65"/>
                      <a:pt x="14" y="64"/>
                    </a:cubicBezTo>
                    <a:cubicBezTo>
                      <a:pt x="14" y="63"/>
                      <a:pt x="14" y="63"/>
                      <a:pt x="14" y="63"/>
                    </a:cubicBezTo>
                    <a:cubicBezTo>
                      <a:pt x="14" y="62"/>
                      <a:pt x="14" y="60"/>
                      <a:pt x="15" y="60"/>
                    </a:cubicBezTo>
                    <a:cubicBezTo>
                      <a:pt x="15" y="60"/>
                      <a:pt x="16" y="60"/>
                      <a:pt x="16" y="60"/>
                    </a:cubicBezTo>
                    <a:cubicBezTo>
                      <a:pt x="17" y="60"/>
                      <a:pt x="17" y="60"/>
                      <a:pt x="17" y="60"/>
                    </a:cubicBezTo>
                    <a:cubicBezTo>
                      <a:pt x="17" y="61"/>
                      <a:pt x="17" y="61"/>
                      <a:pt x="18" y="61"/>
                    </a:cubicBezTo>
                    <a:cubicBezTo>
                      <a:pt x="18" y="63"/>
                      <a:pt x="19" y="66"/>
                      <a:pt x="20" y="66"/>
                    </a:cubicBezTo>
                    <a:cubicBezTo>
                      <a:pt x="21" y="66"/>
                      <a:pt x="21" y="66"/>
                      <a:pt x="22" y="66"/>
                    </a:cubicBezTo>
                    <a:cubicBezTo>
                      <a:pt x="24" y="66"/>
                      <a:pt x="26" y="67"/>
                      <a:pt x="26" y="66"/>
                    </a:cubicBezTo>
                    <a:cubicBezTo>
                      <a:pt x="26" y="66"/>
                      <a:pt x="27" y="65"/>
                      <a:pt x="27" y="65"/>
                    </a:cubicBezTo>
                    <a:cubicBezTo>
                      <a:pt x="27" y="64"/>
                      <a:pt x="28" y="63"/>
                      <a:pt x="28" y="63"/>
                    </a:cubicBezTo>
                    <a:cubicBezTo>
                      <a:pt x="28" y="63"/>
                      <a:pt x="29" y="63"/>
                      <a:pt x="29" y="64"/>
                    </a:cubicBezTo>
                    <a:cubicBezTo>
                      <a:pt x="30" y="65"/>
                      <a:pt x="31" y="67"/>
                      <a:pt x="32" y="67"/>
                    </a:cubicBezTo>
                    <a:cubicBezTo>
                      <a:pt x="32" y="67"/>
                      <a:pt x="32" y="67"/>
                      <a:pt x="32" y="67"/>
                    </a:cubicBezTo>
                    <a:cubicBezTo>
                      <a:pt x="32" y="67"/>
                      <a:pt x="32" y="67"/>
                      <a:pt x="33" y="67"/>
                    </a:cubicBezTo>
                    <a:cubicBezTo>
                      <a:pt x="33" y="67"/>
                      <a:pt x="33" y="67"/>
                      <a:pt x="33" y="67"/>
                    </a:cubicBezTo>
                    <a:cubicBezTo>
                      <a:pt x="33" y="67"/>
                      <a:pt x="34" y="67"/>
                      <a:pt x="34" y="66"/>
                    </a:cubicBezTo>
                    <a:cubicBezTo>
                      <a:pt x="34" y="66"/>
                      <a:pt x="34" y="66"/>
                      <a:pt x="34" y="66"/>
                    </a:cubicBezTo>
                    <a:cubicBezTo>
                      <a:pt x="34" y="66"/>
                      <a:pt x="34" y="66"/>
                      <a:pt x="35" y="65"/>
                    </a:cubicBezTo>
                    <a:cubicBezTo>
                      <a:pt x="36" y="62"/>
                      <a:pt x="38" y="57"/>
                      <a:pt x="37" y="55"/>
                    </a:cubicBezTo>
                    <a:cubicBezTo>
                      <a:pt x="37" y="55"/>
                      <a:pt x="37" y="54"/>
                      <a:pt x="37" y="54"/>
                    </a:cubicBezTo>
                    <a:cubicBezTo>
                      <a:pt x="37" y="54"/>
                      <a:pt x="37" y="54"/>
                      <a:pt x="37" y="54"/>
                    </a:cubicBezTo>
                    <a:cubicBezTo>
                      <a:pt x="37" y="53"/>
                      <a:pt x="36" y="52"/>
                      <a:pt x="36" y="51"/>
                    </a:cubicBezTo>
                    <a:cubicBezTo>
                      <a:pt x="36" y="51"/>
                      <a:pt x="36" y="50"/>
                      <a:pt x="37" y="49"/>
                    </a:cubicBezTo>
                    <a:cubicBezTo>
                      <a:pt x="37" y="48"/>
                      <a:pt x="38" y="46"/>
                      <a:pt x="37" y="46"/>
                    </a:cubicBezTo>
                    <a:cubicBezTo>
                      <a:pt x="36" y="45"/>
                      <a:pt x="32" y="43"/>
                      <a:pt x="31" y="42"/>
                    </a:cubicBezTo>
                    <a:cubicBezTo>
                      <a:pt x="31" y="40"/>
                      <a:pt x="33" y="34"/>
                      <a:pt x="34" y="33"/>
                    </a:cubicBezTo>
                    <a:cubicBezTo>
                      <a:pt x="34" y="33"/>
                      <a:pt x="35" y="33"/>
                      <a:pt x="35" y="32"/>
                    </a:cubicBezTo>
                    <a:cubicBezTo>
                      <a:pt x="36" y="32"/>
                      <a:pt x="36" y="32"/>
                      <a:pt x="36" y="31"/>
                    </a:cubicBezTo>
                    <a:cubicBezTo>
                      <a:pt x="36" y="31"/>
                      <a:pt x="36" y="29"/>
                      <a:pt x="35" y="27"/>
                    </a:cubicBezTo>
                    <a:cubicBezTo>
                      <a:pt x="35" y="26"/>
                      <a:pt x="35" y="25"/>
                      <a:pt x="34" y="25"/>
                    </a:cubicBezTo>
                    <a:cubicBezTo>
                      <a:pt x="33" y="24"/>
                      <a:pt x="33" y="24"/>
                      <a:pt x="32" y="23"/>
                    </a:cubicBezTo>
                    <a:cubicBezTo>
                      <a:pt x="32" y="23"/>
                      <a:pt x="32" y="23"/>
                      <a:pt x="32" y="23"/>
                    </a:cubicBezTo>
                    <a:cubicBezTo>
                      <a:pt x="31" y="23"/>
                      <a:pt x="30" y="23"/>
                      <a:pt x="29" y="23"/>
                    </a:cubicBezTo>
                    <a:cubicBezTo>
                      <a:pt x="28" y="23"/>
                      <a:pt x="27" y="24"/>
                      <a:pt x="26" y="25"/>
                    </a:cubicBezTo>
                    <a:cubicBezTo>
                      <a:pt x="25" y="25"/>
                      <a:pt x="25" y="25"/>
                      <a:pt x="24" y="26"/>
                    </a:cubicBezTo>
                    <a:cubicBezTo>
                      <a:pt x="24" y="26"/>
                      <a:pt x="24" y="26"/>
                      <a:pt x="24" y="26"/>
                    </a:cubicBezTo>
                    <a:cubicBezTo>
                      <a:pt x="24" y="26"/>
                      <a:pt x="23" y="26"/>
                      <a:pt x="23" y="25"/>
                    </a:cubicBezTo>
                    <a:cubicBezTo>
                      <a:pt x="22" y="24"/>
                      <a:pt x="22" y="23"/>
                      <a:pt x="22" y="22"/>
                    </a:cubicBezTo>
                    <a:cubicBezTo>
                      <a:pt x="22" y="21"/>
                      <a:pt x="22" y="20"/>
                      <a:pt x="23" y="19"/>
                    </a:cubicBezTo>
                    <a:cubicBezTo>
                      <a:pt x="24" y="18"/>
                      <a:pt x="24" y="16"/>
                      <a:pt x="25" y="16"/>
                    </a:cubicBezTo>
                    <a:cubicBezTo>
                      <a:pt x="25" y="16"/>
                      <a:pt x="25" y="16"/>
                      <a:pt x="25" y="16"/>
                    </a:cubicBezTo>
                    <a:cubicBezTo>
                      <a:pt x="26" y="16"/>
                      <a:pt x="27" y="16"/>
                      <a:pt x="27" y="16"/>
                    </a:cubicBezTo>
                    <a:cubicBezTo>
                      <a:pt x="28" y="16"/>
                      <a:pt x="31" y="16"/>
                      <a:pt x="33" y="16"/>
                    </a:cubicBezTo>
                    <a:cubicBezTo>
                      <a:pt x="35" y="16"/>
                      <a:pt x="36" y="16"/>
                      <a:pt x="37" y="16"/>
                    </a:cubicBezTo>
                    <a:cubicBezTo>
                      <a:pt x="38" y="16"/>
                      <a:pt x="39" y="17"/>
                      <a:pt x="39" y="17"/>
                    </a:cubicBezTo>
                    <a:cubicBezTo>
                      <a:pt x="40" y="18"/>
                      <a:pt x="41" y="18"/>
                      <a:pt x="42" y="18"/>
                    </a:cubicBezTo>
                    <a:cubicBezTo>
                      <a:pt x="42" y="18"/>
                      <a:pt x="43" y="18"/>
                      <a:pt x="44" y="18"/>
                    </a:cubicBezTo>
                    <a:cubicBezTo>
                      <a:pt x="46" y="18"/>
                      <a:pt x="50" y="18"/>
                      <a:pt x="50" y="19"/>
                    </a:cubicBezTo>
                    <a:cubicBezTo>
                      <a:pt x="51" y="19"/>
                      <a:pt x="51" y="19"/>
                      <a:pt x="52" y="20"/>
                    </a:cubicBezTo>
                    <a:cubicBezTo>
                      <a:pt x="52" y="20"/>
                      <a:pt x="52" y="20"/>
                      <a:pt x="53" y="21"/>
                    </a:cubicBezTo>
                    <a:cubicBezTo>
                      <a:pt x="53" y="21"/>
                      <a:pt x="54" y="22"/>
                      <a:pt x="55" y="21"/>
                    </a:cubicBezTo>
                    <a:cubicBezTo>
                      <a:pt x="56" y="21"/>
                      <a:pt x="55" y="19"/>
                      <a:pt x="55" y="18"/>
                    </a:cubicBezTo>
                    <a:cubicBezTo>
                      <a:pt x="55" y="17"/>
                      <a:pt x="55" y="16"/>
                      <a:pt x="55" y="16"/>
                    </a:cubicBezTo>
                    <a:cubicBezTo>
                      <a:pt x="56" y="16"/>
                      <a:pt x="56" y="15"/>
                      <a:pt x="57" y="15"/>
                    </a:cubicBezTo>
                    <a:cubicBezTo>
                      <a:pt x="57" y="15"/>
                      <a:pt x="58" y="14"/>
                      <a:pt x="58" y="13"/>
                    </a:cubicBezTo>
                    <a:cubicBezTo>
                      <a:pt x="58" y="13"/>
                      <a:pt x="59" y="13"/>
                      <a:pt x="59" y="12"/>
                    </a:cubicBezTo>
                    <a:cubicBezTo>
                      <a:pt x="59" y="11"/>
                      <a:pt x="60" y="10"/>
                      <a:pt x="60" y="9"/>
                    </a:cubicBezTo>
                    <a:cubicBezTo>
                      <a:pt x="60" y="9"/>
                      <a:pt x="60" y="8"/>
                      <a:pt x="60" y="8"/>
                    </a:cubicBezTo>
                    <a:cubicBezTo>
                      <a:pt x="60" y="8"/>
                      <a:pt x="60" y="8"/>
                      <a:pt x="60" y="8"/>
                    </a:cubicBezTo>
                    <a:cubicBezTo>
                      <a:pt x="60" y="6"/>
                      <a:pt x="60" y="2"/>
                      <a:pt x="61" y="1"/>
                    </a:cubicBezTo>
                    <a:cubicBezTo>
                      <a:pt x="62" y="1"/>
                      <a:pt x="63" y="0"/>
                      <a:pt x="65" y="0"/>
                    </a:cubicBezTo>
                    <a:cubicBezTo>
                      <a:pt x="66" y="0"/>
                      <a:pt x="68" y="0"/>
                      <a:pt x="70" y="0"/>
                    </a:cubicBezTo>
                    <a:cubicBezTo>
                      <a:pt x="73" y="0"/>
                      <a:pt x="80" y="0"/>
                      <a:pt x="82" y="0"/>
                    </a:cubicBezTo>
                    <a:cubicBezTo>
                      <a:pt x="82" y="0"/>
                      <a:pt x="83" y="1"/>
                      <a:pt x="83" y="1"/>
                    </a:cubicBezTo>
                    <a:cubicBezTo>
                      <a:pt x="83" y="2"/>
                      <a:pt x="83" y="2"/>
                      <a:pt x="83" y="3"/>
                    </a:cubicBezTo>
                    <a:cubicBezTo>
                      <a:pt x="83" y="4"/>
                      <a:pt x="83" y="4"/>
                      <a:pt x="83" y="5"/>
                    </a:cubicBezTo>
                    <a:cubicBezTo>
                      <a:pt x="82" y="6"/>
                      <a:pt x="80" y="9"/>
                      <a:pt x="78" y="12"/>
                    </a:cubicBezTo>
                    <a:cubicBezTo>
                      <a:pt x="77" y="12"/>
                      <a:pt x="77" y="13"/>
                      <a:pt x="76" y="14"/>
                    </a:cubicBezTo>
                    <a:cubicBezTo>
                      <a:pt x="75" y="15"/>
                      <a:pt x="75" y="17"/>
                      <a:pt x="75" y="20"/>
                    </a:cubicBezTo>
                    <a:cubicBezTo>
                      <a:pt x="75" y="21"/>
                      <a:pt x="75" y="23"/>
                      <a:pt x="75" y="24"/>
                    </a:cubicBezTo>
                    <a:cubicBezTo>
                      <a:pt x="74" y="26"/>
                      <a:pt x="73" y="30"/>
                      <a:pt x="72" y="33"/>
                    </a:cubicBezTo>
                    <a:cubicBezTo>
                      <a:pt x="71" y="35"/>
                      <a:pt x="69" y="38"/>
                      <a:pt x="68" y="39"/>
                    </a:cubicBezTo>
                    <a:cubicBezTo>
                      <a:pt x="67" y="40"/>
                      <a:pt x="65" y="43"/>
                      <a:pt x="64" y="46"/>
                    </a:cubicBezTo>
                    <a:cubicBezTo>
                      <a:pt x="61" y="51"/>
                      <a:pt x="59" y="56"/>
                      <a:pt x="57" y="59"/>
                    </a:cubicBezTo>
                    <a:cubicBezTo>
                      <a:pt x="55" y="64"/>
                      <a:pt x="55" y="74"/>
                      <a:pt x="55" y="76"/>
                    </a:cubicBezTo>
                    <a:cubicBezTo>
                      <a:pt x="55" y="77"/>
                      <a:pt x="55" y="77"/>
                      <a:pt x="55" y="77"/>
                    </a:cubicBezTo>
                    <a:cubicBezTo>
                      <a:pt x="55" y="77"/>
                      <a:pt x="55" y="77"/>
                      <a:pt x="55" y="77"/>
                    </a:cubicBezTo>
                    <a:cubicBezTo>
                      <a:pt x="55" y="78"/>
                      <a:pt x="53" y="80"/>
                      <a:pt x="52" y="82"/>
                    </a:cubicBezTo>
                    <a:cubicBezTo>
                      <a:pt x="52" y="83"/>
                      <a:pt x="51" y="83"/>
                      <a:pt x="51" y="84"/>
                    </a:cubicBezTo>
                    <a:cubicBezTo>
                      <a:pt x="51" y="84"/>
                      <a:pt x="50" y="85"/>
                      <a:pt x="48" y="85"/>
                    </a:cubicBezTo>
                    <a:cubicBezTo>
                      <a:pt x="47" y="86"/>
                      <a:pt x="45" y="87"/>
                      <a:pt x="44" y="88"/>
                    </a:cubicBezTo>
                    <a:cubicBezTo>
                      <a:pt x="43" y="89"/>
                      <a:pt x="42" y="90"/>
                      <a:pt x="41" y="91"/>
                    </a:cubicBezTo>
                    <a:cubicBezTo>
                      <a:pt x="41" y="91"/>
                      <a:pt x="41" y="91"/>
                      <a:pt x="41" y="91"/>
                    </a:cubicBezTo>
                    <a:cubicBezTo>
                      <a:pt x="40" y="91"/>
                      <a:pt x="40" y="92"/>
                      <a:pt x="40" y="92"/>
                    </a:cubicBezTo>
                    <a:cubicBezTo>
                      <a:pt x="40" y="92"/>
                      <a:pt x="39" y="92"/>
                      <a:pt x="38" y="92"/>
                    </a:cubicBezTo>
                    <a:cubicBezTo>
                      <a:pt x="38" y="93"/>
                      <a:pt x="37" y="93"/>
                      <a:pt x="37" y="93"/>
                    </a:cubicBezTo>
                    <a:cubicBezTo>
                      <a:pt x="37" y="93"/>
                      <a:pt x="37" y="93"/>
                      <a:pt x="37" y="92"/>
                    </a:cubicBezTo>
                    <a:cubicBezTo>
                      <a:pt x="36" y="92"/>
                      <a:pt x="36" y="91"/>
                      <a:pt x="36" y="90"/>
                    </a:cubicBezTo>
                    <a:cubicBezTo>
                      <a:pt x="36" y="88"/>
                      <a:pt x="36" y="87"/>
                      <a:pt x="36" y="86"/>
                    </a:cubicBezTo>
                    <a:cubicBezTo>
                      <a:pt x="35" y="86"/>
                      <a:pt x="32" y="88"/>
                      <a:pt x="31" y="89"/>
                    </a:cubicBezTo>
                    <a:cubicBezTo>
                      <a:pt x="31" y="89"/>
                      <a:pt x="31" y="89"/>
                      <a:pt x="31" y="89"/>
                    </a:cubicBezTo>
                    <a:cubicBezTo>
                      <a:pt x="31" y="89"/>
                      <a:pt x="31" y="89"/>
                      <a:pt x="31" y="89"/>
                    </a:cubicBezTo>
                    <a:cubicBezTo>
                      <a:pt x="31" y="89"/>
                      <a:pt x="31" y="89"/>
                      <a:pt x="31" y="89"/>
                    </a:cubicBezTo>
                    <a:cubicBezTo>
                      <a:pt x="31" y="89"/>
                      <a:pt x="30" y="89"/>
                      <a:pt x="30" y="89"/>
                    </a:cubicBezTo>
                    <a:cubicBezTo>
                      <a:pt x="29" y="89"/>
                      <a:pt x="28" y="88"/>
                      <a:pt x="28" y="89"/>
                    </a:cubicBezTo>
                    <a:cubicBezTo>
                      <a:pt x="28" y="89"/>
                      <a:pt x="27" y="89"/>
                      <a:pt x="27" y="90"/>
                    </a:cubicBezTo>
                    <a:cubicBezTo>
                      <a:pt x="27" y="90"/>
                      <a:pt x="26" y="92"/>
                      <a:pt x="25" y="92"/>
                    </a:cubicBezTo>
                    <a:cubicBezTo>
                      <a:pt x="25" y="92"/>
                      <a:pt x="25" y="92"/>
                      <a:pt x="25" y="92"/>
                    </a:cubicBezTo>
                    <a:cubicBezTo>
                      <a:pt x="25" y="92"/>
                      <a:pt x="24" y="92"/>
                      <a:pt x="24" y="92"/>
                    </a:cubicBezTo>
                    <a:cubicBezTo>
                      <a:pt x="24" y="92"/>
                      <a:pt x="24" y="92"/>
                      <a:pt x="24" y="92"/>
                    </a:cubicBezTo>
                    <a:cubicBezTo>
                      <a:pt x="23" y="91"/>
                      <a:pt x="22" y="91"/>
                      <a:pt x="22" y="90"/>
                    </a:cubicBezTo>
                    <a:cubicBezTo>
                      <a:pt x="22" y="90"/>
                      <a:pt x="20" y="89"/>
                      <a:pt x="19" y="88"/>
                    </a:cubicBezTo>
                    <a:cubicBezTo>
                      <a:pt x="18" y="88"/>
                      <a:pt x="17" y="87"/>
                      <a:pt x="17" y="88"/>
                    </a:cubicBezTo>
                    <a:cubicBezTo>
                      <a:pt x="16" y="88"/>
                      <a:pt x="15" y="89"/>
                      <a:pt x="14" y="90"/>
                    </a:cubicBezTo>
                    <a:cubicBezTo>
                      <a:pt x="14" y="90"/>
                      <a:pt x="14" y="90"/>
                      <a:pt x="14" y="90"/>
                    </a:cubicBezTo>
                    <a:cubicBezTo>
                      <a:pt x="14" y="90"/>
                      <a:pt x="13" y="91"/>
                      <a:pt x="13" y="91"/>
                    </a:cubicBezTo>
                    <a:cubicBezTo>
                      <a:pt x="12" y="92"/>
                      <a:pt x="11" y="92"/>
                      <a:pt x="10" y="9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24"/>
              <p:cNvSpPr>
                <a:spLocks/>
              </p:cNvSpPr>
              <p:nvPr/>
            </p:nvSpPr>
            <p:spPr bwMode="auto">
              <a:xfrm>
                <a:off x="4494212" y="4021138"/>
                <a:ext cx="146050" cy="155575"/>
              </a:xfrm>
              <a:custGeom>
                <a:avLst/>
                <a:gdLst>
                  <a:gd name="T0" fmla="*/ 23 w 63"/>
                  <a:gd name="T1" fmla="*/ 65 h 68"/>
                  <a:gd name="T2" fmla="*/ 15 w 63"/>
                  <a:gd name="T3" fmla="*/ 53 h 68"/>
                  <a:gd name="T4" fmla="*/ 9 w 63"/>
                  <a:gd name="T5" fmla="*/ 47 h 68"/>
                  <a:gd name="T6" fmla="*/ 7 w 63"/>
                  <a:gd name="T7" fmla="*/ 44 h 68"/>
                  <a:gd name="T8" fmla="*/ 7 w 63"/>
                  <a:gd name="T9" fmla="*/ 42 h 68"/>
                  <a:gd name="T10" fmla="*/ 4 w 63"/>
                  <a:gd name="T11" fmla="*/ 40 h 68"/>
                  <a:gd name="T12" fmla="*/ 3 w 63"/>
                  <a:gd name="T13" fmla="*/ 35 h 68"/>
                  <a:gd name="T14" fmla="*/ 6 w 63"/>
                  <a:gd name="T15" fmla="*/ 23 h 68"/>
                  <a:gd name="T16" fmla="*/ 10 w 63"/>
                  <a:gd name="T17" fmla="*/ 25 h 68"/>
                  <a:gd name="T18" fmla="*/ 13 w 63"/>
                  <a:gd name="T19" fmla="*/ 24 h 68"/>
                  <a:gd name="T20" fmla="*/ 11 w 63"/>
                  <a:gd name="T21" fmla="*/ 22 h 68"/>
                  <a:gd name="T22" fmla="*/ 6 w 63"/>
                  <a:gd name="T23" fmla="*/ 20 h 68"/>
                  <a:gd name="T24" fmla="*/ 10 w 63"/>
                  <a:gd name="T25" fmla="*/ 20 h 68"/>
                  <a:gd name="T26" fmla="*/ 10 w 63"/>
                  <a:gd name="T27" fmla="*/ 14 h 68"/>
                  <a:gd name="T28" fmla="*/ 12 w 63"/>
                  <a:gd name="T29" fmla="*/ 14 h 68"/>
                  <a:gd name="T30" fmla="*/ 23 w 63"/>
                  <a:gd name="T31" fmla="*/ 15 h 68"/>
                  <a:gd name="T32" fmla="*/ 28 w 63"/>
                  <a:gd name="T33" fmla="*/ 15 h 68"/>
                  <a:gd name="T34" fmla="*/ 28 w 63"/>
                  <a:gd name="T35" fmla="*/ 1 h 68"/>
                  <a:gd name="T36" fmla="*/ 29 w 63"/>
                  <a:gd name="T37" fmla="*/ 0 h 68"/>
                  <a:gd name="T38" fmla="*/ 40 w 63"/>
                  <a:gd name="T39" fmla="*/ 0 h 68"/>
                  <a:gd name="T40" fmla="*/ 49 w 63"/>
                  <a:gd name="T41" fmla="*/ 1 h 68"/>
                  <a:gd name="T42" fmla="*/ 50 w 63"/>
                  <a:gd name="T43" fmla="*/ 1 h 68"/>
                  <a:gd name="T44" fmla="*/ 47 w 63"/>
                  <a:gd name="T45" fmla="*/ 8 h 68"/>
                  <a:gd name="T46" fmla="*/ 51 w 63"/>
                  <a:gd name="T47" fmla="*/ 13 h 68"/>
                  <a:gd name="T48" fmla="*/ 53 w 63"/>
                  <a:gd name="T49" fmla="*/ 12 h 68"/>
                  <a:gd name="T50" fmla="*/ 58 w 63"/>
                  <a:gd name="T51" fmla="*/ 11 h 68"/>
                  <a:gd name="T52" fmla="*/ 59 w 63"/>
                  <a:gd name="T53" fmla="*/ 11 h 68"/>
                  <a:gd name="T54" fmla="*/ 61 w 63"/>
                  <a:gd name="T55" fmla="*/ 17 h 68"/>
                  <a:gd name="T56" fmla="*/ 59 w 63"/>
                  <a:gd name="T57" fmla="*/ 19 h 68"/>
                  <a:gd name="T58" fmla="*/ 55 w 63"/>
                  <a:gd name="T59" fmla="*/ 29 h 68"/>
                  <a:gd name="T60" fmla="*/ 63 w 63"/>
                  <a:gd name="T61" fmla="*/ 33 h 68"/>
                  <a:gd name="T62" fmla="*/ 61 w 63"/>
                  <a:gd name="T63" fmla="*/ 37 h 68"/>
                  <a:gd name="T64" fmla="*/ 62 w 63"/>
                  <a:gd name="T65" fmla="*/ 40 h 68"/>
                  <a:gd name="T66" fmla="*/ 60 w 63"/>
                  <a:gd name="T67" fmla="*/ 50 h 68"/>
                  <a:gd name="T68" fmla="*/ 59 w 63"/>
                  <a:gd name="T69" fmla="*/ 52 h 68"/>
                  <a:gd name="T70" fmla="*/ 59 w 63"/>
                  <a:gd name="T71" fmla="*/ 52 h 68"/>
                  <a:gd name="T72" fmla="*/ 58 w 63"/>
                  <a:gd name="T73" fmla="*/ 52 h 68"/>
                  <a:gd name="T74" fmla="*/ 55 w 63"/>
                  <a:gd name="T75" fmla="*/ 48 h 68"/>
                  <a:gd name="T76" fmla="*/ 51 w 63"/>
                  <a:gd name="T77" fmla="*/ 51 h 68"/>
                  <a:gd name="T78" fmla="*/ 47 w 63"/>
                  <a:gd name="T79" fmla="*/ 51 h 68"/>
                  <a:gd name="T80" fmla="*/ 44 w 63"/>
                  <a:gd name="T81" fmla="*/ 46 h 68"/>
                  <a:gd name="T82" fmla="*/ 41 w 63"/>
                  <a:gd name="T83" fmla="*/ 45 h 68"/>
                  <a:gd name="T84" fmla="*/ 39 w 63"/>
                  <a:gd name="T85" fmla="*/ 50 h 68"/>
                  <a:gd name="T86" fmla="*/ 36 w 63"/>
                  <a:gd name="T87" fmla="*/ 51 h 68"/>
                  <a:gd name="T88" fmla="*/ 31 w 63"/>
                  <a:gd name="T89" fmla="*/ 50 h 68"/>
                  <a:gd name="T90" fmla="*/ 31 w 63"/>
                  <a:gd name="T91" fmla="*/ 56 h 68"/>
                  <a:gd name="T92" fmla="*/ 32 w 63"/>
                  <a:gd name="T93" fmla="*/ 58 h 68"/>
                  <a:gd name="T94" fmla="*/ 33 w 63"/>
                  <a:gd name="T95" fmla="*/ 59 h 68"/>
                  <a:gd name="T96" fmla="*/ 32 w 63"/>
                  <a:gd name="T97" fmla="*/ 60 h 68"/>
                  <a:gd name="T98" fmla="*/ 35 w 63"/>
                  <a:gd name="T99" fmla="*/ 63 h 68"/>
                  <a:gd name="T100" fmla="*/ 34 w 63"/>
                  <a:gd name="T101" fmla="*/ 64 h 68"/>
                  <a:gd name="T102" fmla="*/ 33 w 63"/>
                  <a:gd name="T103" fmla="*/ 66 h 68"/>
                  <a:gd name="T104" fmla="*/ 30 w 63"/>
                  <a:gd name="T105" fmla="*/ 63 h 68"/>
                  <a:gd name="T106" fmla="*/ 27 w 63"/>
                  <a:gd name="T107" fmla="*/ 65 h 68"/>
                  <a:gd name="T108" fmla="*/ 27 w 63"/>
                  <a:gd name="T10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68">
                    <a:moveTo>
                      <a:pt x="26" y="68"/>
                    </a:moveTo>
                    <a:cubicBezTo>
                      <a:pt x="24" y="67"/>
                      <a:pt x="23" y="66"/>
                      <a:pt x="23" y="65"/>
                    </a:cubicBezTo>
                    <a:cubicBezTo>
                      <a:pt x="20" y="62"/>
                      <a:pt x="13" y="56"/>
                      <a:pt x="14" y="55"/>
                    </a:cubicBezTo>
                    <a:cubicBezTo>
                      <a:pt x="14" y="55"/>
                      <a:pt x="16" y="54"/>
                      <a:pt x="15" y="53"/>
                    </a:cubicBezTo>
                    <a:cubicBezTo>
                      <a:pt x="15" y="52"/>
                      <a:pt x="9" y="53"/>
                      <a:pt x="9" y="51"/>
                    </a:cubicBezTo>
                    <a:cubicBezTo>
                      <a:pt x="9" y="49"/>
                      <a:pt x="10" y="48"/>
                      <a:pt x="9" y="47"/>
                    </a:cubicBezTo>
                    <a:cubicBezTo>
                      <a:pt x="7" y="46"/>
                      <a:pt x="5" y="46"/>
                      <a:pt x="6" y="45"/>
                    </a:cubicBezTo>
                    <a:cubicBezTo>
                      <a:pt x="6" y="45"/>
                      <a:pt x="6" y="44"/>
                      <a:pt x="7" y="44"/>
                    </a:cubicBezTo>
                    <a:cubicBezTo>
                      <a:pt x="8" y="44"/>
                      <a:pt x="9" y="44"/>
                      <a:pt x="9" y="43"/>
                    </a:cubicBezTo>
                    <a:cubicBezTo>
                      <a:pt x="9" y="42"/>
                      <a:pt x="7" y="43"/>
                      <a:pt x="7" y="42"/>
                    </a:cubicBezTo>
                    <a:cubicBezTo>
                      <a:pt x="6" y="41"/>
                      <a:pt x="7" y="40"/>
                      <a:pt x="6" y="39"/>
                    </a:cubicBezTo>
                    <a:cubicBezTo>
                      <a:pt x="5" y="39"/>
                      <a:pt x="5" y="41"/>
                      <a:pt x="4" y="40"/>
                    </a:cubicBezTo>
                    <a:cubicBezTo>
                      <a:pt x="3" y="40"/>
                      <a:pt x="0" y="36"/>
                      <a:pt x="0" y="34"/>
                    </a:cubicBezTo>
                    <a:cubicBezTo>
                      <a:pt x="0" y="33"/>
                      <a:pt x="2" y="36"/>
                      <a:pt x="3" y="35"/>
                    </a:cubicBezTo>
                    <a:cubicBezTo>
                      <a:pt x="5" y="34"/>
                      <a:pt x="6" y="31"/>
                      <a:pt x="6" y="29"/>
                    </a:cubicBezTo>
                    <a:cubicBezTo>
                      <a:pt x="6" y="28"/>
                      <a:pt x="6" y="25"/>
                      <a:pt x="6" y="23"/>
                    </a:cubicBezTo>
                    <a:cubicBezTo>
                      <a:pt x="6" y="22"/>
                      <a:pt x="7" y="25"/>
                      <a:pt x="8" y="25"/>
                    </a:cubicBezTo>
                    <a:cubicBezTo>
                      <a:pt x="9" y="25"/>
                      <a:pt x="9" y="24"/>
                      <a:pt x="10" y="25"/>
                    </a:cubicBezTo>
                    <a:cubicBezTo>
                      <a:pt x="11" y="25"/>
                      <a:pt x="11" y="26"/>
                      <a:pt x="12" y="26"/>
                    </a:cubicBezTo>
                    <a:cubicBezTo>
                      <a:pt x="12" y="25"/>
                      <a:pt x="12" y="24"/>
                      <a:pt x="13" y="24"/>
                    </a:cubicBezTo>
                    <a:cubicBezTo>
                      <a:pt x="14" y="24"/>
                      <a:pt x="16" y="24"/>
                      <a:pt x="15" y="23"/>
                    </a:cubicBezTo>
                    <a:cubicBezTo>
                      <a:pt x="15" y="22"/>
                      <a:pt x="12" y="22"/>
                      <a:pt x="11" y="22"/>
                    </a:cubicBezTo>
                    <a:cubicBezTo>
                      <a:pt x="10" y="22"/>
                      <a:pt x="9" y="23"/>
                      <a:pt x="8" y="22"/>
                    </a:cubicBezTo>
                    <a:cubicBezTo>
                      <a:pt x="7" y="21"/>
                      <a:pt x="6" y="21"/>
                      <a:pt x="6" y="20"/>
                    </a:cubicBezTo>
                    <a:cubicBezTo>
                      <a:pt x="7" y="19"/>
                      <a:pt x="7" y="19"/>
                      <a:pt x="8" y="19"/>
                    </a:cubicBezTo>
                    <a:cubicBezTo>
                      <a:pt x="8" y="19"/>
                      <a:pt x="9" y="21"/>
                      <a:pt x="10" y="20"/>
                    </a:cubicBezTo>
                    <a:cubicBezTo>
                      <a:pt x="10" y="19"/>
                      <a:pt x="8" y="15"/>
                      <a:pt x="9" y="15"/>
                    </a:cubicBezTo>
                    <a:cubicBezTo>
                      <a:pt x="9" y="14"/>
                      <a:pt x="10" y="15"/>
                      <a:pt x="10" y="14"/>
                    </a:cubicBezTo>
                    <a:cubicBezTo>
                      <a:pt x="10" y="14"/>
                      <a:pt x="10" y="14"/>
                      <a:pt x="10" y="14"/>
                    </a:cubicBezTo>
                    <a:cubicBezTo>
                      <a:pt x="11" y="14"/>
                      <a:pt x="12" y="14"/>
                      <a:pt x="12" y="14"/>
                    </a:cubicBezTo>
                    <a:cubicBezTo>
                      <a:pt x="13" y="15"/>
                      <a:pt x="15" y="15"/>
                      <a:pt x="16" y="15"/>
                    </a:cubicBezTo>
                    <a:cubicBezTo>
                      <a:pt x="19" y="15"/>
                      <a:pt x="22" y="15"/>
                      <a:pt x="23" y="15"/>
                    </a:cubicBezTo>
                    <a:cubicBezTo>
                      <a:pt x="24" y="15"/>
                      <a:pt x="24" y="15"/>
                      <a:pt x="25" y="15"/>
                    </a:cubicBezTo>
                    <a:cubicBezTo>
                      <a:pt x="27" y="15"/>
                      <a:pt x="28" y="15"/>
                      <a:pt x="28" y="15"/>
                    </a:cubicBezTo>
                    <a:cubicBezTo>
                      <a:pt x="29" y="14"/>
                      <a:pt x="29" y="7"/>
                      <a:pt x="28" y="4"/>
                    </a:cubicBezTo>
                    <a:cubicBezTo>
                      <a:pt x="28" y="2"/>
                      <a:pt x="28" y="2"/>
                      <a:pt x="28" y="1"/>
                    </a:cubicBezTo>
                    <a:cubicBezTo>
                      <a:pt x="28" y="1"/>
                      <a:pt x="28" y="0"/>
                      <a:pt x="29" y="0"/>
                    </a:cubicBezTo>
                    <a:cubicBezTo>
                      <a:pt x="29" y="0"/>
                      <a:pt x="29" y="0"/>
                      <a:pt x="29" y="0"/>
                    </a:cubicBezTo>
                    <a:cubicBezTo>
                      <a:pt x="30" y="0"/>
                      <a:pt x="32" y="0"/>
                      <a:pt x="34" y="0"/>
                    </a:cubicBezTo>
                    <a:cubicBezTo>
                      <a:pt x="36" y="0"/>
                      <a:pt x="39" y="0"/>
                      <a:pt x="40" y="0"/>
                    </a:cubicBezTo>
                    <a:cubicBezTo>
                      <a:pt x="42" y="0"/>
                      <a:pt x="44" y="1"/>
                      <a:pt x="46" y="1"/>
                    </a:cubicBezTo>
                    <a:cubicBezTo>
                      <a:pt x="48" y="1"/>
                      <a:pt x="48" y="1"/>
                      <a:pt x="49" y="1"/>
                    </a:cubicBezTo>
                    <a:cubicBezTo>
                      <a:pt x="49" y="1"/>
                      <a:pt x="49" y="1"/>
                      <a:pt x="49" y="1"/>
                    </a:cubicBezTo>
                    <a:cubicBezTo>
                      <a:pt x="49" y="1"/>
                      <a:pt x="49" y="1"/>
                      <a:pt x="50" y="1"/>
                    </a:cubicBezTo>
                    <a:cubicBezTo>
                      <a:pt x="49" y="2"/>
                      <a:pt x="49" y="3"/>
                      <a:pt x="48" y="5"/>
                    </a:cubicBezTo>
                    <a:cubicBezTo>
                      <a:pt x="47" y="6"/>
                      <a:pt x="47" y="7"/>
                      <a:pt x="47" y="8"/>
                    </a:cubicBezTo>
                    <a:cubicBezTo>
                      <a:pt x="47" y="9"/>
                      <a:pt x="47" y="10"/>
                      <a:pt x="48" y="11"/>
                    </a:cubicBezTo>
                    <a:cubicBezTo>
                      <a:pt x="49" y="13"/>
                      <a:pt x="50" y="13"/>
                      <a:pt x="51" y="13"/>
                    </a:cubicBezTo>
                    <a:cubicBezTo>
                      <a:pt x="51" y="13"/>
                      <a:pt x="51" y="13"/>
                      <a:pt x="51" y="13"/>
                    </a:cubicBezTo>
                    <a:cubicBezTo>
                      <a:pt x="51" y="12"/>
                      <a:pt x="52" y="12"/>
                      <a:pt x="53" y="12"/>
                    </a:cubicBezTo>
                    <a:cubicBezTo>
                      <a:pt x="53" y="11"/>
                      <a:pt x="54" y="10"/>
                      <a:pt x="55" y="10"/>
                    </a:cubicBezTo>
                    <a:cubicBezTo>
                      <a:pt x="56" y="10"/>
                      <a:pt x="57" y="10"/>
                      <a:pt x="58" y="11"/>
                    </a:cubicBezTo>
                    <a:cubicBezTo>
                      <a:pt x="58" y="11"/>
                      <a:pt x="58" y="11"/>
                      <a:pt x="58" y="11"/>
                    </a:cubicBezTo>
                    <a:cubicBezTo>
                      <a:pt x="58" y="11"/>
                      <a:pt x="59" y="11"/>
                      <a:pt x="59" y="11"/>
                    </a:cubicBezTo>
                    <a:cubicBezTo>
                      <a:pt x="60" y="12"/>
                      <a:pt x="60" y="13"/>
                      <a:pt x="60" y="13"/>
                    </a:cubicBezTo>
                    <a:cubicBezTo>
                      <a:pt x="61" y="15"/>
                      <a:pt x="61" y="16"/>
                      <a:pt x="61" y="17"/>
                    </a:cubicBezTo>
                    <a:cubicBezTo>
                      <a:pt x="61" y="17"/>
                      <a:pt x="61" y="17"/>
                      <a:pt x="60" y="17"/>
                    </a:cubicBezTo>
                    <a:cubicBezTo>
                      <a:pt x="60" y="18"/>
                      <a:pt x="59" y="18"/>
                      <a:pt x="59" y="19"/>
                    </a:cubicBezTo>
                    <a:cubicBezTo>
                      <a:pt x="58" y="20"/>
                      <a:pt x="56" y="28"/>
                      <a:pt x="56" y="28"/>
                    </a:cubicBezTo>
                    <a:cubicBezTo>
                      <a:pt x="55" y="29"/>
                      <a:pt x="55" y="29"/>
                      <a:pt x="55" y="29"/>
                    </a:cubicBezTo>
                    <a:cubicBezTo>
                      <a:pt x="56" y="29"/>
                      <a:pt x="56" y="29"/>
                      <a:pt x="56" y="29"/>
                    </a:cubicBezTo>
                    <a:cubicBezTo>
                      <a:pt x="56" y="29"/>
                      <a:pt x="62" y="32"/>
                      <a:pt x="63" y="33"/>
                    </a:cubicBezTo>
                    <a:cubicBezTo>
                      <a:pt x="63" y="33"/>
                      <a:pt x="62" y="34"/>
                      <a:pt x="62" y="35"/>
                    </a:cubicBezTo>
                    <a:cubicBezTo>
                      <a:pt x="61" y="36"/>
                      <a:pt x="61" y="36"/>
                      <a:pt x="61" y="37"/>
                    </a:cubicBezTo>
                    <a:cubicBezTo>
                      <a:pt x="61" y="38"/>
                      <a:pt x="61" y="39"/>
                      <a:pt x="62" y="40"/>
                    </a:cubicBezTo>
                    <a:cubicBezTo>
                      <a:pt x="62" y="40"/>
                      <a:pt x="62" y="40"/>
                      <a:pt x="62" y="40"/>
                    </a:cubicBezTo>
                    <a:cubicBezTo>
                      <a:pt x="62" y="41"/>
                      <a:pt x="62" y="41"/>
                      <a:pt x="62" y="42"/>
                    </a:cubicBezTo>
                    <a:cubicBezTo>
                      <a:pt x="63" y="43"/>
                      <a:pt x="61" y="48"/>
                      <a:pt x="60" y="50"/>
                    </a:cubicBezTo>
                    <a:cubicBezTo>
                      <a:pt x="59" y="51"/>
                      <a:pt x="59" y="52"/>
                      <a:pt x="59" y="52"/>
                    </a:cubicBezTo>
                    <a:cubicBezTo>
                      <a:pt x="59" y="52"/>
                      <a:pt x="59" y="52"/>
                      <a:pt x="59" y="52"/>
                    </a:cubicBezTo>
                    <a:cubicBezTo>
                      <a:pt x="59" y="52"/>
                      <a:pt x="59" y="52"/>
                      <a:pt x="59" y="52"/>
                    </a:cubicBezTo>
                    <a:cubicBezTo>
                      <a:pt x="59" y="52"/>
                      <a:pt x="59" y="52"/>
                      <a:pt x="59" y="52"/>
                    </a:cubicBezTo>
                    <a:cubicBezTo>
                      <a:pt x="59" y="52"/>
                      <a:pt x="59" y="52"/>
                      <a:pt x="58" y="52"/>
                    </a:cubicBezTo>
                    <a:cubicBezTo>
                      <a:pt x="58" y="52"/>
                      <a:pt x="58" y="52"/>
                      <a:pt x="58" y="52"/>
                    </a:cubicBezTo>
                    <a:cubicBezTo>
                      <a:pt x="57" y="52"/>
                      <a:pt x="57" y="51"/>
                      <a:pt x="56" y="50"/>
                    </a:cubicBezTo>
                    <a:cubicBezTo>
                      <a:pt x="56" y="49"/>
                      <a:pt x="55" y="48"/>
                      <a:pt x="55" y="48"/>
                    </a:cubicBezTo>
                    <a:cubicBezTo>
                      <a:pt x="54" y="47"/>
                      <a:pt x="53" y="49"/>
                      <a:pt x="52" y="51"/>
                    </a:cubicBezTo>
                    <a:cubicBezTo>
                      <a:pt x="52" y="51"/>
                      <a:pt x="52" y="51"/>
                      <a:pt x="51" y="51"/>
                    </a:cubicBezTo>
                    <a:cubicBezTo>
                      <a:pt x="51" y="52"/>
                      <a:pt x="50" y="51"/>
                      <a:pt x="48" y="51"/>
                    </a:cubicBezTo>
                    <a:cubicBezTo>
                      <a:pt x="48" y="51"/>
                      <a:pt x="47" y="51"/>
                      <a:pt x="47" y="51"/>
                    </a:cubicBezTo>
                    <a:cubicBezTo>
                      <a:pt x="46" y="51"/>
                      <a:pt x="45" y="49"/>
                      <a:pt x="45" y="47"/>
                    </a:cubicBezTo>
                    <a:cubicBezTo>
                      <a:pt x="44" y="47"/>
                      <a:pt x="44" y="46"/>
                      <a:pt x="44" y="46"/>
                    </a:cubicBezTo>
                    <a:cubicBezTo>
                      <a:pt x="44" y="45"/>
                      <a:pt x="43" y="45"/>
                      <a:pt x="42" y="45"/>
                    </a:cubicBezTo>
                    <a:cubicBezTo>
                      <a:pt x="41" y="45"/>
                      <a:pt x="41" y="45"/>
                      <a:pt x="41" y="45"/>
                    </a:cubicBezTo>
                    <a:cubicBezTo>
                      <a:pt x="39" y="45"/>
                      <a:pt x="39" y="48"/>
                      <a:pt x="39" y="49"/>
                    </a:cubicBezTo>
                    <a:cubicBezTo>
                      <a:pt x="39" y="49"/>
                      <a:pt x="39" y="49"/>
                      <a:pt x="39" y="50"/>
                    </a:cubicBezTo>
                    <a:cubicBezTo>
                      <a:pt x="39" y="50"/>
                      <a:pt x="38" y="50"/>
                      <a:pt x="38" y="50"/>
                    </a:cubicBezTo>
                    <a:cubicBezTo>
                      <a:pt x="38" y="50"/>
                      <a:pt x="37" y="51"/>
                      <a:pt x="36" y="51"/>
                    </a:cubicBezTo>
                    <a:cubicBezTo>
                      <a:pt x="36" y="52"/>
                      <a:pt x="35" y="51"/>
                      <a:pt x="34" y="51"/>
                    </a:cubicBezTo>
                    <a:cubicBezTo>
                      <a:pt x="33" y="50"/>
                      <a:pt x="32" y="50"/>
                      <a:pt x="31" y="50"/>
                    </a:cubicBezTo>
                    <a:cubicBezTo>
                      <a:pt x="30" y="51"/>
                      <a:pt x="30" y="52"/>
                      <a:pt x="30" y="53"/>
                    </a:cubicBezTo>
                    <a:cubicBezTo>
                      <a:pt x="31" y="54"/>
                      <a:pt x="31" y="55"/>
                      <a:pt x="31" y="56"/>
                    </a:cubicBezTo>
                    <a:cubicBezTo>
                      <a:pt x="30" y="57"/>
                      <a:pt x="30" y="57"/>
                      <a:pt x="31" y="58"/>
                    </a:cubicBezTo>
                    <a:cubicBezTo>
                      <a:pt x="31" y="58"/>
                      <a:pt x="32" y="58"/>
                      <a:pt x="32" y="58"/>
                    </a:cubicBezTo>
                    <a:cubicBezTo>
                      <a:pt x="32" y="58"/>
                      <a:pt x="33" y="58"/>
                      <a:pt x="33" y="58"/>
                    </a:cubicBezTo>
                    <a:cubicBezTo>
                      <a:pt x="33" y="59"/>
                      <a:pt x="33" y="59"/>
                      <a:pt x="33" y="59"/>
                    </a:cubicBezTo>
                    <a:cubicBezTo>
                      <a:pt x="33" y="59"/>
                      <a:pt x="33" y="59"/>
                      <a:pt x="33" y="59"/>
                    </a:cubicBezTo>
                    <a:cubicBezTo>
                      <a:pt x="32" y="59"/>
                      <a:pt x="32" y="59"/>
                      <a:pt x="32" y="60"/>
                    </a:cubicBezTo>
                    <a:cubicBezTo>
                      <a:pt x="32" y="61"/>
                      <a:pt x="33" y="62"/>
                      <a:pt x="34" y="62"/>
                    </a:cubicBezTo>
                    <a:cubicBezTo>
                      <a:pt x="34" y="63"/>
                      <a:pt x="34" y="63"/>
                      <a:pt x="35" y="63"/>
                    </a:cubicBezTo>
                    <a:cubicBezTo>
                      <a:pt x="35" y="63"/>
                      <a:pt x="35" y="63"/>
                      <a:pt x="35" y="63"/>
                    </a:cubicBezTo>
                    <a:cubicBezTo>
                      <a:pt x="35" y="63"/>
                      <a:pt x="34" y="64"/>
                      <a:pt x="34" y="64"/>
                    </a:cubicBezTo>
                    <a:cubicBezTo>
                      <a:pt x="34" y="64"/>
                      <a:pt x="33" y="65"/>
                      <a:pt x="33" y="66"/>
                    </a:cubicBezTo>
                    <a:cubicBezTo>
                      <a:pt x="33" y="66"/>
                      <a:pt x="33" y="66"/>
                      <a:pt x="33" y="66"/>
                    </a:cubicBezTo>
                    <a:cubicBezTo>
                      <a:pt x="33" y="66"/>
                      <a:pt x="32" y="65"/>
                      <a:pt x="32" y="65"/>
                    </a:cubicBezTo>
                    <a:cubicBezTo>
                      <a:pt x="31" y="64"/>
                      <a:pt x="31" y="64"/>
                      <a:pt x="30" y="63"/>
                    </a:cubicBezTo>
                    <a:cubicBezTo>
                      <a:pt x="29" y="63"/>
                      <a:pt x="28" y="64"/>
                      <a:pt x="27" y="65"/>
                    </a:cubicBezTo>
                    <a:cubicBezTo>
                      <a:pt x="27" y="65"/>
                      <a:pt x="27" y="65"/>
                      <a:pt x="27" y="65"/>
                    </a:cubicBezTo>
                    <a:cubicBezTo>
                      <a:pt x="27" y="65"/>
                      <a:pt x="27" y="65"/>
                      <a:pt x="27" y="65"/>
                    </a:cubicBezTo>
                    <a:cubicBezTo>
                      <a:pt x="27" y="65"/>
                      <a:pt x="27" y="65"/>
                      <a:pt x="27" y="65"/>
                    </a:cubicBezTo>
                    <a:cubicBezTo>
                      <a:pt x="26" y="66"/>
                      <a:pt x="26" y="66"/>
                      <a:pt x="26" y="68"/>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25"/>
              <p:cNvSpPr>
                <a:spLocks/>
              </p:cNvSpPr>
              <p:nvPr/>
            </p:nvSpPr>
            <p:spPr bwMode="auto">
              <a:xfrm>
                <a:off x="4511675" y="4021138"/>
                <a:ext cx="47625" cy="31750"/>
              </a:xfrm>
              <a:custGeom>
                <a:avLst/>
                <a:gdLst>
                  <a:gd name="T0" fmla="*/ 4 w 21"/>
                  <a:gd name="T1" fmla="*/ 13 h 14"/>
                  <a:gd name="T2" fmla="*/ 3 w 21"/>
                  <a:gd name="T3" fmla="*/ 13 h 14"/>
                  <a:gd name="T4" fmla="*/ 1 w 21"/>
                  <a:gd name="T5" fmla="*/ 13 h 14"/>
                  <a:gd name="T6" fmla="*/ 0 w 21"/>
                  <a:gd name="T7" fmla="*/ 12 h 14"/>
                  <a:gd name="T8" fmla="*/ 2 w 21"/>
                  <a:gd name="T9" fmla="*/ 9 h 14"/>
                  <a:gd name="T10" fmla="*/ 4 w 21"/>
                  <a:gd name="T11" fmla="*/ 8 h 14"/>
                  <a:gd name="T12" fmla="*/ 4 w 21"/>
                  <a:gd name="T13" fmla="*/ 6 h 14"/>
                  <a:gd name="T14" fmla="*/ 5 w 21"/>
                  <a:gd name="T15" fmla="*/ 5 h 14"/>
                  <a:gd name="T16" fmla="*/ 5 w 21"/>
                  <a:gd name="T17" fmla="*/ 0 h 14"/>
                  <a:gd name="T18" fmla="*/ 9 w 21"/>
                  <a:gd name="T19" fmla="*/ 2 h 14"/>
                  <a:gd name="T20" fmla="*/ 20 w 21"/>
                  <a:gd name="T21" fmla="*/ 2 h 14"/>
                  <a:gd name="T22" fmla="*/ 20 w 21"/>
                  <a:gd name="T23" fmla="*/ 4 h 14"/>
                  <a:gd name="T24" fmla="*/ 21 w 21"/>
                  <a:gd name="T25" fmla="*/ 14 h 14"/>
                  <a:gd name="T26" fmla="*/ 18 w 21"/>
                  <a:gd name="T27" fmla="*/ 14 h 14"/>
                  <a:gd name="T28" fmla="*/ 16 w 21"/>
                  <a:gd name="T29" fmla="*/ 14 h 14"/>
                  <a:gd name="T30" fmla="*/ 9 w 21"/>
                  <a:gd name="T31" fmla="*/ 14 h 14"/>
                  <a:gd name="T32" fmla="*/ 6 w 21"/>
                  <a:gd name="T33" fmla="*/ 13 h 14"/>
                  <a:gd name="T34" fmla="*/ 4 w 21"/>
                  <a:gd name="T3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4" y="13"/>
                    </a:moveTo>
                    <a:cubicBezTo>
                      <a:pt x="4" y="13"/>
                      <a:pt x="4" y="13"/>
                      <a:pt x="3" y="13"/>
                    </a:cubicBezTo>
                    <a:cubicBezTo>
                      <a:pt x="3" y="12"/>
                      <a:pt x="2" y="13"/>
                      <a:pt x="1" y="13"/>
                    </a:cubicBezTo>
                    <a:cubicBezTo>
                      <a:pt x="1" y="13"/>
                      <a:pt x="0" y="13"/>
                      <a:pt x="0" y="12"/>
                    </a:cubicBezTo>
                    <a:cubicBezTo>
                      <a:pt x="0" y="12"/>
                      <a:pt x="2" y="10"/>
                      <a:pt x="2" y="9"/>
                    </a:cubicBezTo>
                    <a:cubicBezTo>
                      <a:pt x="3" y="8"/>
                      <a:pt x="4" y="9"/>
                      <a:pt x="4" y="8"/>
                    </a:cubicBezTo>
                    <a:cubicBezTo>
                      <a:pt x="4" y="7"/>
                      <a:pt x="3" y="7"/>
                      <a:pt x="4" y="6"/>
                    </a:cubicBezTo>
                    <a:cubicBezTo>
                      <a:pt x="4" y="6"/>
                      <a:pt x="5" y="6"/>
                      <a:pt x="5" y="5"/>
                    </a:cubicBezTo>
                    <a:cubicBezTo>
                      <a:pt x="5" y="4"/>
                      <a:pt x="5" y="3"/>
                      <a:pt x="5" y="0"/>
                    </a:cubicBezTo>
                    <a:cubicBezTo>
                      <a:pt x="7" y="1"/>
                      <a:pt x="8" y="2"/>
                      <a:pt x="9" y="2"/>
                    </a:cubicBezTo>
                    <a:cubicBezTo>
                      <a:pt x="10" y="2"/>
                      <a:pt x="18" y="2"/>
                      <a:pt x="20" y="2"/>
                    </a:cubicBezTo>
                    <a:cubicBezTo>
                      <a:pt x="20" y="2"/>
                      <a:pt x="20" y="3"/>
                      <a:pt x="20" y="4"/>
                    </a:cubicBezTo>
                    <a:cubicBezTo>
                      <a:pt x="20" y="7"/>
                      <a:pt x="21" y="14"/>
                      <a:pt x="21" y="14"/>
                    </a:cubicBezTo>
                    <a:cubicBezTo>
                      <a:pt x="20" y="14"/>
                      <a:pt x="19" y="14"/>
                      <a:pt x="18" y="14"/>
                    </a:cubicBezTo>
                    <a:cubicBezTo>
                      <a:pt x="17" y="14"/>
                      <a:pt x="17" y="14"/>
                      <a:pt x="16" y="14"/>
                    </a:cubicBezTo>
                    <a:cubicBezTo>
                      <a:pt x="15" y="14"/>
                      <a:pt x="12" y="14"/>
                      <a:pt x="9" y="14"/>
                    </a:cubicBezTo>
                    <a:cubicBezTo>
                      <a:pt x="8" y="14"/>
                      <a:pt x="6" y="14"/>
                      <a:pt x="6" y="13"/>
                    </a:cubicBezTo>
                    <a:cubicBezTo>
                      <a:pt x="5" y="13"/>
                      <a:pt x="4" y="13"/>
                      <a:pt x="4" y="1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26"/>
              <p:cNvSpPr>
                <a:spLocks/>
              </p:cNvSpPr>
              <p:nvPr/>
            </p:nvSpPr>
            <p:spPr bwMode="auto">
              <a:xfrm>
                <a:off x="4491037" y="3743325"/>
                <a:ext cx="190500" cy="293688"/>
              </a:xfrm>
              <a:custGeom>
                <a:avLst/>
                <a:gdLst>
                  <a:gd name="T0" fmla="*/ 15 w 83"/>
                  <a:gd name="T1" fmla="*/ 109 h 127"/>
                  <a:gd name="T2" fmla="*/ 13 w 83"/>
                  <a:gd name="T3" fmla="*/ 102 h 127"/>
                  <a:gd name="T4" fmla="*/ 8 w 83"/>
                  <a:gd name="T5" fmla="*/ 100 h 127"/>
                  <a:gd name="T6" fmla="*/ 4 w 83"/>
                  <a:gd name="T7" fmla="*/ 98 h 127"/>
                  <a:gd name="T8" fmla="*/ 3 w 83"/>
                  <a:gd name="T9" fmla="*/ 87 h 127"/>
                  <a:gd name="T10" fmla="*/ 6 w 83"/>
                  <a:gd name="T11" fmla="*/ 79 h 127"/>
                  <a:gd name="T12" fmla="*/ 12 w 83"/>
                  <a:gd name="T13" fmla="*/ 72 h 127"/>
                  <a:gd name="T14" fmla="*/ 15 w 83"/>
                  <a:gd name="T15" fmla="*/ 69 h 127"/>
                  <a:gd name="T16" fmla="*/ 21 w 83"/>
                  <a:gd name="T17" fmla="*/ 68 h 127"/>
                  <a:gd name="T18" fmla="*/ 21 w 83"/>
                  <a:gd name="T19" fmla="*/ 67 h 127"/>
                  <a:gd name="T20" fmla="*/ 23 w 83"/>
                  <a:gd name="T21" fmla="*/ 68 h 127"/>
                  <a:gd name="T22" fmla="*/ 30 w 83"/>
                  <a:gd name="T23" fmla="*/ 74 h 127"/>
                  <a:gd name="T24" fmla="*/ 36 w 83"/>
                  <a:gd name="T25" fmla="*/ 65 h 127"/>
                  <a:gd name="T26" fmla="*/ 35 w 83"/>
                  <a:gd name="T27" fmla="*/ 65 h 127"/>
                  <a:gd name="T28" fmla="*/ 39 w 83"/>
                  <a:gd name="T29" fmla="*/ 57 h 127"/>
                  <a:gd name="T30" fmla="*/ 42 w 83"/>
                  <a:gd name="T31" fmla="*/ 50 h 127"/>
                  <a:gd name="T32" fmla="*/ 47 w 83"/>
                  <a:gd name="T33" fmla="*/ 44 h 127"/>
                  <a:gd name="T34" fmla="*/ 50 w 83"/>
                  <a:gd name="T35" fmla="*/ 41 h 127"/>
                  <a:gd name="T36" fmla="*/ 50 w 83"/>
                  <a:gd name="T37" fmla="*/ 37 h 127"/>
                  <a:gd name="T38" fmla="*/ 53 w 83"/>
                  <a:gd name="T39" fmla="*/ 32 h 127"/>
                  <a:gd name="T40" fmla="*/ 59 w 83"/>
                  <a:gd name="T41" fmla="*/ 20 h 127"/>
                  <a:gd name="T42" fmla="*/ 64 w 83"/>
                  <a:gd name="T43" fmla="*/ 17 h 127"/>
                  <a:gd name="T44" fmla="*/ 66 w 83"/>
                  <a:gd name="T45" fmla="*/ 12 h 127"/>
                  <a:gd name="T46" fmla="*/ 62 w 83"/>
                  <a:gd name="T47" fmla="*/ 7 h 127"/>
                  <a:gd name="T48" fmla="*/ 61 w 83"/>
                  <a:gd name="T49" fmla="*/ 3 h 127"/>
                  <a:gd name="T50" fmla="*/ 65 w 83"/>
                  <a:gd name="T51" fmla="*/ 1 h 127"/>
                  <a:gd name="T52" fmla="*/ 66 w 83"/>
                  <a:gd name="T53" fmla="*/ 3 h 127"/>
                  <a:gd name="T54" fmla="*/ 69 w 83"/>
                  <a:gd name="T55" fmla="*/ 8 h 127"/>
                  <a:gd name="T56" fmla="*/ 71 w 83"/>
                  <a:gd name="T57" fmla="*/ 16 h 127"/>
                  <a:gd name="T58" fmla="*/ 72 w 83"/>
                  <a:gd name="T59" fmla="*/ 28 h 127"/>
                  <a:gd name="T60" fmla="*/ 75 w 83"/>
                  <a:gd name="T61" fmla="*/ 32 h 127"/>
                  <a:gd name="T62" fmla="*/ 70 w 83"/>
                  <a:gd name="T63" fmla="*/ 34 h 127"/>
                  <a:gd name="T64" fmla="*/ 63 w 83"/>
                  <a:gd name="T65" fmla="*/ 34 h 127"/>
                  <a:gd name="T66" fmla="*/ 59 w 83"/>
                  <a:gd name="T67" fmla="*/ 38 h 127"/>
                  <a:gd name="T68" fmla="*/ 66 w 83"/>
                  <a:gd name="T69" fmla="*/ 46 h 127"/>
                  <a:gd name="T70" fmla="*/ 76 w 83"/>
                  <a:gd name="T71" fmla="*/ 59 h 127"/>
                  <a:gd name="T72" fmla="*/ 73 w 83"/>
                  <a:gd name="T73" fmla="*/ 65 h 127"/>
                  <a:gd name="T74" fmla="*/ 67 w 83"/>
                  <a:gd name="T75" fmla="*/ 75 h 127"/>
                  <a:gd name="T76" fmla="*/ 65 w 83"/>
                  <a:gd name="T77" fmla="*/ 80 h 127"/>
                  <a:gd name="T78" fmla="*/ 66 w 83"/>
                  <a:gd name="T79" fmla="*/ 84 h 127"/>
                  <a:gd name="T80" fmla="*/ 67 w 83"/>
                  <a:gd name="T81" fmla="*/ 91 h 127"/>
                  <a:gd name="T82" fmla="*/ 70 w 83"/>
                  <a:gd name="T83" fmla="*/ 98 h 127"/>
                  <a:gd name="T84" fmla="*/ 71 w 83"/>
                  <a:gd name="T85" fmla="*/ 101 h 127"/>
                  <a:gd name="T86" fmla="*/ 77 w 83"/>
                  <a:gd name="T87" fmla="*/ 109 h 127"/>
                  <a:gd name="T88" fmla="*/ 83 w 83"/>
                  <a:gd name="T89" fmla="*/ 118 h 127"/>
                  <a:gd name="T90" fmla="*/ 82 w 83"/>
                  <a:gd name="T91" fmla="*/ 124 h 127"/>
                  <a:gd name="T92" fmla="*/ 81 w 83"/>
                  <a:gd name="T93" fmla="*/ 125 h 127"/>
                  <a:gd name="T94" fmla="*/ 70 w 83"/>
                  <a:gd name="T95" fmla="*/ 123 h 127"/>
                  <a:gd name="T96" fmla="*/ 65 w 83"/>
                  <a:gd name="T97" fmla="*/ 121 h 127"/>
                  <a:gd name="T98" fmla="*/ 53 w 83"/>
                  <a:gd name="T99" fmla="*/ 121 h 127"/>
                  <a:gd name="T100" fmla="*/ 48 w 83"/>
                  <a:gd name="T101" fmla="*/ 120 h 127"/>
                  <a:gd name="T102" fmla="*/ 31 w 83"/>
                  <a:gd name="T103" fmla="*/ 119 h 127"/>
                  <a:gd name="T104" fmla="*/ 18 w 83"/>
                  <a:gd name="T105" fmla="*/ 12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 h="127">
                    <a:moveTo>
                      <a:pt x="14" y="119"/>
                    </a:moveTo>
                    <a:cubicBezTo>
                      <a:pt x="14" y="116"/>
                      <a:pt x="14" y="115"/>
                      <a:pt x="14" y="112"/>
                    </a:cubicBezTo>
                    <a:cubicBezTo>
                      <a:pt x="15" y="110"/>
                      <a:pt x="16" y="110"/>
                      <a:pt x="15" y="109"/>
                    </a:cubicBezTo>
                    <a:cubicBezTo>
                      <a:pt x="14" y="107"/>
                      <a:pt x="13" y="108"/>
                      <a:pt x="13" y="107"/>
                    </a:cubicBezTo>
                    <a:cubicBezTo>
                      <a:pt x="12" y="105"/>
                      <a:pt x="10" y="104"/>
                      <a:pt x="11" y="103"/>
                    </a:cubicBezTo>
                    <a:cubicBezTo>
                      <a:pt x="13" y="103"/>
                      <a:pt x="13" y="103"/>
                      <a:pt x="13" y="102"/>
                    </a:cubicBezTo>
                    <a:cubicBezTo>
                      <a:pt x="13" y="101"/>
                      <a:pt x="12" y="100"/>
                      <a:pt x="12" y="100"/>
                    </a:cubicBezTo>
                    <a:cubicBezTo>
                      <a:pt x="11" y="100"/>
                      <a:pt x="11" y="100"/>
                      <a:pt x="10" y="100"/>
                    </a:cubicBezTo>
                    <a:cubicBezTo>
                      <a:pt x="9" y="100"/>
                      <a:pt x="8" y="100"/>
                      <a:pt x="8" y="100"/>
                    </a:cubicBezTo>
                    <a:cubicBezTo>
                      <a:pt x="8" y="100"/>
                      <a:pt x="9" y="101"/>
                      <a:pt x="8" y="101"/>
                    </a:cubicBezTo>
                    <a:cubicBezTo>
                      <a:pt x="7" y="101"/>
                      <a:pt x="7" y="101"/>
                      <a:pt x="5" y="100"/>
                    </a:cubicBezTo>
                    <a:cubicBezTo>
                      <a:pt x="4" y="100"/>
                      <a:pt x="4" y="100"/>
                      <a:pt x="4" y="98"/>
                    </a:cubicBezTo>
                    <a:cubicBezTo>
                      <a:pt x="3" y="96"/>
                      <a:pt x="4" y="95"/>
                      <a:pt x="3" y="94"/>
                    </a:cubicBezTo>
                    <a:cubicBezTo>
                      <a:pt x="2" y="93"/>
                      <a:pt x="1" y="93"/>
                      <a:pt x="0" y="93"/>
                    </a:cubicBezTo>
                    <a:cubicBezTo>
                      <a:pt x="1" y="91"/>
                      <a:pt x="2" y="88"/>
                      <a:pt x="3" y="87"/>
                    </a:cubicBezTo>
                    <a:cubicBezTo>
                      <a:pt x="3" y="86"/>
                      <a:pt x="3" y="84"/>
                      <a:pt x="3" y="83"/>
                    </a:cubicBezTo>
                    <a:cubicBezTo>
                      <a:pt x="3" y="82"/>
                      <a:pt x="3" y="82"/>
                      <a:pt x="3" y="81"/>
                    </a:cubicBezTo>
                    <a:cubicBezTo>
                      <a:pt x="3" y="81"/>
                      <a:pt x="4" y="80"/>
                      <a:pt x="6" y="79"/>
                    </a:cubicBezTo>
                    <a:cubicBezTo>
                      <a:pt x="7" y="77"/>
                      <a:pt x="9" y="76"/>
                      <a:pt x="10" y="76"/>
                    </a:cubicBezTo>
                    <a:cubicBezTo>
                      <a:pt x="11" y="75"/>
                      <a:pt x="12" y="74"/>
                      <a:pt x="12" y="73"/>
                    </a:cubicBezTo>
                    <a:cubicBezTo>
                      <a:pt x="12" y="73"/>
                      <a:pt x="12" y="73"/>
                      <a:pt x="12" y="72"/>
                    </a:cubicBezTo>
                    <a:cubicBezTo>
                      <a:pt x="12" y="72"/>
                      <a:pt x="12" y="72"/>
                      <a:pt x="12" y="72"/>
                    </a:cubicBezTo>
                    <a:cubicBezTo>
                      <a:pt x="12" y="72"/>
                      <a:pt x="13" y="71"/>
                      <a:pt x="13" y="70"/>
                    </a:cubicBezTo>
                    <a:cubicBezTo>
                      <a:pt x="14" y="70"/>
                      <a:pt x="15" y="69"/>
                      <a:pt x="15" y="69"/>
                    </a:cubicBezTo>
                    <a:cubicBezTo>
                      <a:pt x="15" y="68"/>
                      <a:pt x="16" y="69"/>
                      <a:pt x="17" y="69"/>
                    </a:cubicBezTo>
                    <a:cubicBezTo>
                      <a:pt x="18" y="70"/>
                      <a:pt x="19" y="70"/>
                      <a:pt x="19" y="70"/>
                    </a:cubicBezTo>
                    <a:cubicBezTo>
                      <a:pt x="20" y="69"/>
                      <a:pt x="20" y="69"/>
                      <a:pt x="21" y="68"/>
                    </a:cubicBezTo>
                    <a:cubicBezTo>
                      <a:pt x="21" y="68"/>
                      <a:pt x="21" y="68"/>
                      <a:pt x="21" y="68"/>
                    </a:cubicBezTo>
                    <a:cubicBezTo>
                      <a:pt x="21" y="67"/>
                      <a:pt x="21" y="67"/>
                      <a:pt x="21" y="67"/>
                    </a:cubicBezTo>
                    <a:cubicBezTo>
                      <a:pt x="21" y="67"/>
                      <a:pt x="21" y="67"/>
                      <a:pt x="21" y="67"/>
                    </a:cubicBezTo>
                    <a:cubicBezTo>
                      <a:pt x="21" y="67"/>
                      <a:pt x="21" y="67"/>
                      <a:pt x="21" y="67"/>
                    </a:cubicBezTo>
                    <a:cubicBezTo>
                      <a:pt x="21" y="67"/>
                      <a:pt x="21" y="67"/>
                      <a:pt x="21" y="67"/>
                    </a:cubicBezTo>
                    <a:cubicBezTo>
                      <a:pt x="22" y="67"/>
                      <a:pt x="23" y="68"/>
                      <a:pt x="23" y="68"/>
                    </a:cubicBezTo>
                    <a:cubicBezTo>
                      <a:pt x="24" y="68"/>
                      <a:pt x="24" y="69"/>
                      <a:pt x="25" y="69"/>
                    </a:cubicBezTo>
                    <a:cubicBezTo>
                      <a:pt x="25" y="69"/>
                      <a:pt x="26" y="71"/>
                      <a:pt x="27" y="72"/>
                    </a:cubicBezTo>
                    <a:cubicBezTo>
                      <a:pt x="28" y="73"/>
                      <a:pt x="29" y="75"/>
                      <a:pt x="30" y="74"/>
                    </a:cubicBezTo>
                    <a:cubicBezTo>
                      <a:pt x="30" y="74"/>
                      <a:pt x="32" y="73"/>
                      <a:pt x="33" y="71"/>
                    </a:cubicBezTo>
                    <a:cubicBezTo>
                      <a:pt x="35" y="70"/>
                      <a:pt x="36" y="68"/>
                      <a:pt x="36" y="68"/>
                    </a:cubicBezTo>
                    <a:cubicBezTo>
                      <a:pt x="36" y="67"/>
                      <a:pt x="36" y="66"/>
                      <a:pt x="36" y="65"/>
                    </a:cubicBezTo>
                    <a:cubicBezTo>
                      <a:pt x="36" y="65"/>
                      <a:pt x="36" y="65"/>
                      <a:pt x="36" y="65"/>
                    </a:cubicBezTo>
                    <a:cubicBezTo>
                      <a:pt x="35" y="65"/>
                      <a:pt x="35" y="65"/>
                      <a:pt x="35" y="65"/>
                    </a:cubicBezTo>
                    <a:cubicBezTo>
                      <a:pt x="35" y="65"/>
                      <a:pt x="35" y="65"/>
                      <a:pt x="35" y="65"/>
                    </a:cubicBezTo>
                    <a:cubicBezTo>
                      <a:pt x="35" y="64"/>
                      <a:pt x="36" y="63"/>
                      <a:pt x="36" y="62"/>
                    </a:cubicBezTo>
                    <a:cubicBezTo>
                      <a:pt x="37" y="61"/>
                      <a:pt x="39" y="58"/>
                      <a:pt x="39" y="57"/>
                    </a:cubicBezTo>
                    <a:cubicBezTo>
                      <a:pt x="39" y="57"/>
                      <a:pt x="39" y="57"/>
                      <a:pt x="39" y="57"/>
                    </a:cubicBezTo>
                    <a:cubicBezTo>
                      <a:pt x="40" y="56"/>
                      <a:pt x="40" y="55"/>
                      <a:pt x="40" y="53"/>
                    </a:cubicBezTo>
                    <a:cubicBezTo>
                      <a:pt x="40" y="53"/>
                      <a:pt x="40" y="52"/>
                      <a:pt x="40" y="52"/>
                    </a:cubicBezTo>
                    <a:cubicBezTo>
                      <a:pt x="40" y="51"/>
                      <a:pt x="41" y="51"/>
                      <a:pt x="42" y="50"/>
                    </a:cubicBezTo>
                    <a:cubicBezTo>
                      <a:pt x="43" y="50"/>
                      <a:pt x="44" y="49"/>
                      <a:pt x="45" y="48"/>
                    </a:cubicBezTo>
                    <a:cubicBezTo>
                      <a:pt x="46" y="47"/>
                      <a:pt x="46" y="46"/>
                      <a:pt x="47" y="44"/>
                    </a:cubicBezTo>
                    <a:cubicBezTo>
                      <a:pt x="47" y="44"/>
                      <a:pt x="47" y="44"/>
                      <a:pt x="47" y="44"/>
                    </a:cubicBezTo>
                    <a:cubicBezTo>
                      <a:pt x="47" y="44"/>
                      <a:pt x="47" y="43"/>
                      <a:pt x="47" y="43"/>
                    </a:cubicBezTo>
                    <a:cubicBezTo>
                      <a:pt x="47" y="43"/>
                      <a:pt x="48" y="42"/>
                      <a:pt x="48" y="42"/>
                    </a:cubicBezTo>
                    <a:cubicBezTo>
                      <a:pt x="49" y="42"/>
                      <a:pt x="50" y="41"/>
                      <a:pt x="50" y="41"/>
                    </a:cubicBezTo>
                    <a:cubicBezTo>
                      <a:pt x="50" y="40"/>
                      <a:pt x="50" y="39"/>
                      <a:pt x="50" y="38"/>
                    </a:cubicBezTo>
                    <a:cubicBezTo>
                      <a:pt x="50" y="37"/>
                      <a:pt x="50" y="37"/>
                      <a:pt x="50" y="37"/>
                    </a:cubicBezTo>
                    <a:cubicBezTo>
                      <a:pt x="50" y="37"/>
                      <a:pt x="50" y="37"/>
                      <a:pt x="50" y="37"/>
                    </a:cubicBezTo>
                    <a:cubicBezTo>
                      <a:pt x="51" y="36"/>
                      <a:pt x="51" y="36"/>
                      <a:pt x="51" y="35"/>
                    </a:cubicBezTo>
                    <a:cubicBezTo>
                      <a:pt x="52" y="35"/>
                      <a:pt x="52" y="34"/>
                      <a:pt x="53" y="34"/>
                    </a:cubicBezTo>
                    <a:cubicBezTo>
                      <a:pt x="53" y="33"/>
                      <a:pt x="53" y="32"/>
                      <a:pt x="53" y="32"/>
                    </a:cubicBezTo>
                    <a:cubicBezTo>
                      <a:pt x="54" y="30"/>
                      <a:pt x="55" y="27"/>
                      <a:pt x="56" y="27"/>
                    </a:cubicBezTo>
                    <a:cubicBezTo>
                      <a:pt x="56" y="26"/>
                      <a:pt x="57" y="24"/>
                      <a:pt x="57" y="23"/>
                    </a:cubicBezTo>
                    <a:cubicBezTo>
                      <a:pt x="58" y="22"/>
                      <a:pt x="58" y="21"/>
                      <a:pt x="59" y="20"/>
                    </a:cubicBezTo>
                    <a:cubicBezTo>
                      <a:pt x="59" y="20"/>
                      <a:pt x="60" y="20"/>
                      <a:pt x="60" y="20"/>
                    </a:cubicBezTo>
                    <a:cubicBezTo>
                      <a:pt x="61" y="20"/>
                      <a:pt x="61" y="20"/>
                      <a:pt x="62" y="20"/>
                    </a:cubicBezTo>
                    <a:cubicBezTo>
                      <a:pt x="62" y="20"/>
                      <a:pt x="64" y="19"/>
                      <a:pt x="64" y="17"/>
                    </a:cubicBezTo>
                    <a:cubicBezTo>
                      <a:pt x="65" y="17"/>
                      <a:pt x="66" y="16"/>
                      <a:pt x="66" y="15"/>
                    </a:cubicBezTo>
                    <a:cubicBezTo>
                      <a:pt x="66" y="15"/>
                      <a:pt x="66" y="14"/>
                      <a:pt x="66" y="14"/>
                    </a:cubicBezTo>
                    <a:cubicBezTo>
                      <a:pt x="66" y="13"/>
                      <a:pt x="66" y="13"/>
                      <a:pt x="66" y="12"/>
                    </a:cubicBezTo>
                    <a:cubicBezTo>
                      <a:pt x="66" y="10"/>
                      <a:pt x="65" y="10"/>
                      <a:pt x="64" y="9"/>
                    </a:cubicBezTo>
                    <a:cubicBezTo>
                      <a:pt x="64" y="9"/>
                      <a:pt x="63" y="9"/>
                      <a:pt x="63" y="9"/>
                    </a:cubicBezTo>
                    <a:cubicBezTo>
                      <a:pt x="63" y="8"/>
                      <a:pt x="62" y="8"/>
                      <a:pt x="62" y="7"/>
                    </a:cubicBezTo>
                    <a:cubicBezTo>
                      <a:pt x="61" y="7"/>
                      <a:pt x="61" y="6"/>
                      <a:pt x="61" y="6"/>
                    </a:cubicBezTo>
                    <a:cubicBezTo>
                      <a:pt x="61" y="6"/>
                      <a:pt x="61" y="6"/>
                      <a:pt x="61" y="6"/>
                    </a:cubicBezTo>
                    <a:cubicBezTo>
                      <a:pt x="61" y="6"/>
                      <a:pt x="61" y="5"/>
                      <a:pt x="61" y="3"/>
                    </a:cubicBezTo>
                    <a:cubicBezTo>
                      <a:pt x="61" y="2"/>
                      <a:pt x="61" y="1"/>
                      <a:pt x="61" y="0"/>
                    </a:cubicBezTo>
                    <a:cubicBezTo>
                      <a:pt x="62" y="0"/>
                      <a:pt x="65" y="1"/>
                      <a:pt x="65" y="1"/>
                    </a:cubicBezTo>
                    <a:cubicBezTo>
                      <a:pt x="65" y="1"/>
                      <a:pt x="65" y="1"/>
                      <a:pt x="65" y="1"/>
                    </a:cubicBezTo>
                    <a:cubicBezTo>
                      <a:pt x="65" y="1"/>
                      <a:pt x="65" y="2"/>
                      <a:pt x="65" y="2"/>
                    </a:cubicBezTo>
                    <a:cubicBezTo>
                      <a:pt x="66" y="2"/>
                      <a:pt x="66" y="3"/>
                      <a:pt x="66" y="3"/>
                    </a:cubicBezTo>
                    <a:cubicBezTo>
                      <a:pt x="66" y="3"/>
                      <a:pt x="66" y="3"/>
                      <a:pt x="66" y="3"/>
                    </a:cubicBezTo>
                    <a:cubicBezTo>
                      <a:pt x="66" y="3"/>
                      <a:pt x="66" y="4"/>
                      <a:pt x="67" y="4"/>
                    </a:cubicBezTo>
                    <a:cubicBezTo>
                      <a:pt x="68" y="5"/>
                      <a:pt x="69" y="6"/>
                      <a:pt x="69" y="6"/>
                    </a:cubicBezTo>
                    <a:cubicBezTo>
                      <a:pt x="69" y="7"/>
                      <a:pt x="69" y="8"/>
                      <a:pt x="69" y="8"/>
                    </a:cubicBezTo>
                    <a:cubicBezTo>
                      <a:pt x="69" y="9"/>
                      <a:pt x="69" y="10"/>
                      <a:pt x="69" y="10"/>
                    </a:cubicBezTo>
                    <a:cubicBezTo>
                      <a:pt x="69" y="11"/>
                      <a:pt x="70" y="12"/>
                      <a:pt x="70" y="13"/>
                    </a:cubicBezTo>
                    <a:cubicBezTo>
                      <a:pt x="71" y="14"/>
                      <a:pt x="71" y="15"/>
                      <a:pt x="71" y="16"/>
                    </a:cubicBezTo>
                    <a:cubicBezTo>
                      <a:pt x="71" y="17"/>
                      <a:pt x="71" y="18"/>
                      <a:pt x="71" y="19"/>
                    </a:cubicBezTo>
                    <a:cubicBezTo>
                      <a:pt x="71" y="20"/>
                      <a:pt x="71" y="21"/>
                      <a:pt x="71" y="22"/>
                    </a:cubicBezTo>
                    <a:cubicBezTo>
                      <a:pt x="70" y="24"/>
                      <a:pt x="71" y="26"/>
                      <a:pt x="72" y="28"/>
                    </a:cubicBezTo>
                    <a:cubicBezTo>
                      <a:pt x="72" y="28"/>
                      <a:pt x="72" y="28"/>
                      <a:pt x="72" y="29"/>
                    </a:cubicBezTo>
                    <a:cubicBezTo>
                      <a:pt x="73" y="30"/>
                      <a:pt x="74" y="31"/>
                      <a:pt x="75" y="32"/>
                    </a:cubicBezTo>
                    <a:cubicBezTo>
                      <a:pt x="75" y="32"/>
                      <a:pt x="75" y="32"/>
                      <a:pt x="75" y="32"/>
                    </a:cubicBezTo>
                    <a:cubicBezTo>
                      <a:pt x="76" y="33"/>
                      <a:pt x="77" y="34"/>
                      <a:pt x="77" y="34"/>
                    </a:cubicBezTo>
                    <a:cubicBezTo>
                      <a:pt x="76" y="35"/>
                      <a:pt x="75" y="35"/>
                      <a:pt x="74" y="34"/>
                    </a:cubicBezTo>
                    <a:cubicBezTo>
                      <a:pt x="72" y="34"/>
                      <a:pt x="71" y="34"/>
                      <a:pt x="70" y="34"/>
                    </a:cubicBezTo>
                    <a:cubicBezTo>
                      <a:pt x="69" y="35"/>
                      <a:pt x="68" y="35"/>
                      <a:pt x="68" y="35"/>
                    </a:cubicBezTo>
                    <a:cubicBezTo>
                      <a:pt x="67" y="35"/>
                      <a:pt x="67" y="35"/>
                      <a:pt x="66" y="34"/>
                    </a:cubicBezTo>
                    <a:cubicBezTo>
                      <a:pt x="65" y="34"/>
                      <a:pt x="64" y="34"/>
                      <a:pt x="63" y="34"/>
                    </a:cubicBezTo>
                    <a:cubicBezTo>
                      <a:pt x="63" y="34"/>
                      <a:pt x="62" y="34"/>
                      <a:pt x="61" y="34"/>
                    </a:cubicBezTo>
                    <a:cubicBezTo>
                      <a:pt x="61" y="35"/>
                      <a:pt x="60" y="35"/>
                      <a:pt x="60" y="36"/>
                    </a:cubicBezTo>
                    <a:cubicBezTo>
                      <a:pt x="59" y="37"/>
                      <a:pt x="59" y="38"/>
                      <a:pt x="59" y="38"/>
                    </a:cubicBezTo>
                    <a:cubicBezTo>
                      <a:pt x="59" y="39"/>
                      <a:pt x="60" y="39"/>
                      <a:pt x="60" y="40"/>
                    </a:cubicBezTo>
                    <a:cubicBezTo>
                      <a:pt x="61" y="41"/>
                      <a:pt x="62" y="42"/>
                      <a:pt x="63" y="43"/>
                    </a:cubicBezTo>
                    <a:cubicBezTo>
                      <a:pt x="63" y="43"/>
                      <a:pt x="65" y="45"/>
                      <a:pt x="66" y="46"/>
                    </a:cubicBezTo>
                    <a:cubicBezTo>
                      <a:pt x="68" y="47"/>
                      <a:pt x="70" y="49"/>
                      <a:pt x="71" y="50"/>
                    </a:cubicBezTo>
                    <a:cubicBezTo>
                      <a:pt x="71" y="50"/>
                      <a:pt x="73" y="52"/>
                      <a:pt x="74" y="54"/>
                    </a:cubicBezTo>
                    <a:cubicBezTo>
                      <a:pt x="75" y="56"/>
                      <a:pt x="76" y="58"/>
                      <a:pt x="76" y="59"/>
                    </a:cubicBezTo>
                    <a:cubicBezTo>
                      <a:pt x="76" y="59"/>
                      <a:pt x="76" y="60"/>
                      <a:pt x="76" y="61"/>
                    </a:cubicBezTo>
                    <a:cubicBezTo>
                      <a:pt x="76" y="61"/>
                      <a:pt x="75" y="61"/>
                      <a:pt x="75" y="62"/>
                    </a:cubicBezTo>
                    <a:cubicBezTo>
                      <a:pt x="75" y="62"/>
                      <a:pt x="74" y="64"/>
                      <a:pt x="73" y="65"/>
                    </a:cubicBezTo>
                    <a:cubicBezTo>
                      <a:pt x="73" y="65"/>
                      <a:pt x="73" y="65"/>
                      <a:pt x="72" y="66"/>
                    </a:cubicBezTo>
                    <a:cubicBezTo>
                      <a:pt x="72" y="66"/>
                      <a:pt x="71" y="67"/>
                      <a:pt x="71" y="69"/>
                    </a:cubicBezTo>
                    <a:cubicBezTo>
                      <a:pt x="70" y="71"/>
                      <a:pt x="68" y="75"/>
                      <a:pt x="67" y="75"/>
                    </a:cubicBezTo>
                    <a:cubicBezTo>
                      <a:pt x="67" y="76"/>
                      <a:pt x="66" y="76"/>
                      <a:pt x="65" y="76"/>
                    </a:cubicBezTo>
                    <a:cubicBezTo>
                      <a:pt x="64" y="76"/>
                      <a:pt x="64" y="76"/>
                      <a:pt x="63" y="77"/>
                    </a:cubicBezTo>
                    <a:cubicBezTo>
                      <a:pt x="63" y="78"/>
                      <a:pt x="64" y="79"/>
                      <a:pt x="65" y="80"/>
                    </a:cubicBezTo>
                    <a:cubicBezTo>
                      <a:pt x="65" y="80"/>
                      <a:pt x="66" y="81"/>
                      <a:pt x="66" y="81"/>
                    </a:cubicBezTo>
                    <a:cubicBezTo>
                      <a:pt x="66" y="81"/>
                      <a:pt x="66" y="81"/>
                      <a:pt x="66" y="81"/>
                    </a:cubicBezTo>
                    <a:cubicBezTo>
                      <a:pt x="66" y="82"/>
                      <a:pt x="66" y="83"/>
                      <a:pt x="66" y="84"/>
                    </a:cubicBezTo>
                    <a:cubicBezTo>
                      <a:pt x="65" y="85"/>
                      <a:pt x="65" y="86"/>
                      <a:pt x="65" y="87"/>
                    </a:cubicBezTo>
                    <a:cubicBezTo>
                      <a:pt x="65" y="88"/>
                      <a:pt x="66" y="88"/>
                      <a:pt x="66" y="89"/>
                    </a:cubicBezTo>
                    <a:cubicBezTo>
                      <a:pt x="67" y="89"/>
                      <a:pt x="67" y="90"/>
                      <a:pt x="67" y="91"/>
                    </a:cubicBezTo>
                    <a:cubicBezTo>
                      <a:pt x="67" y="91"/>
                      <a:pt x="67" y="92"/>
                      <a:pt x="67" y="92"/>
                    </a:cubicBezTo>
                    <a:cubicBezTo>
                      <a:pt x="67" y="93"/>
                      <a:pt x="67" y="94"/>
                      <a:pt x="68" y="94"/>
                    </a:cubicBezTo>
                    <a:cubicBezTo>
                      <a:pt x="68" y="95"/>
                      <a:pt x="69" y="97"/>
                      <a:pt x="70" y="98"/>
                    </a:cubicBezTo>
                    <a:cubicBezTo>
                      <a:pt x="70" y="98"/>
                      <a:pt x="70" y="98"/>
                      <a:pt x="70" y="98"/>
                    </a:cubicBezTo>
                    <a:cubicBezTo>
                      <a:pt x="71" y="99"/>
                      <a:pt x="71" y="100"/>
                      <a:pt x="71" y="100"/>
                    </a:cubicBezTo>
                    <a:cubicBezTo>
                      <a:pt x="71" y="100"/>
                      <a:pt x="71" y="100"/>
                      <a:pt x="71" y="101"/>
                    </a:cubicBezTo>
                    <a:cubicBezTo>
                      <a:pt x="71" y="101"/>
                      <a:pt x="71" y="101"/>
                      <a:pt x="71" y="101"/>
                    </a:cubicBezTo>
                    <a:cubicBezTo>
                      <a:pt x="71" y="101"/>
                      <a:pt x="71" y="102"/>
                      <a:pt x="71" y="103"/>
                    </a:cubicBezTo>
                    <a:cubicBezTo>
                      <a:pt x="71" y="103"/>
                      <a:pt x="74" y="106"/>
                      <a:pt x="77" y="109"/>
                    </a:cubicBezTo>
                    <a:cubicBezTo>
                      <a:pt x="80" y="111"/>
                      <a:pt x="82" y="113"/>
                      <a:pt x="82" y="113"/>
                    </a:cubicBezTo>
                    <a:cubicBezTo>
                      <a:pt x="82" y="113"/>
                      <a:pt x="82" y="113"/>
                      <a:pt x="82" y="113"/>
                    </a:cubicBezTo>
                    <a:cubicBezTo>
                      <a:pt x="83" y="114"/>
                      <a:pt x="83" y="116"/>
                      <a:pt x="83" y="118"/>
                    </a:cubicBezTo>
                    <a:cubicBezTo>
                      <a:pt x="83" y="119"/>
                      <a:pt x="83" y="120"/>
                      <a:pt x="83" y="121"/>
                    </a:cubicBezTo>
                    <a:cubicBezTo>
                      <a:pt x="83" y="121"/>
                      <a:pt x="83" y="121"/>
                      <a:pt x="83" y="121"/>
                    </a:cubicBezTo>
                    <a:cubicBezTo>
                      <a:pt x="82" y="122"/>
                      <a:pt x="82" y="123"/>
                      <a:pt x="82" y="124"/>
                    </a:cubicBezTo>
                    <a:cubicBezTo>
                      <a:pt x="82" y="125"/>
                      <a:pt x="82" y="126"/>
                      <a:pt x="82" y="126"/>
                    </a:cubicBezTo>
                    <a:cubicBezTo>
                      <a:pt x="82" y="127"/>
                      <a:pt x="82" y="126"/>
                      <a:pt x="81" y="126"/>
                    </a:cubicBezTo>
                    <a:cubicBezTo>
                      <a:pt x="81" y="126"/>
                      <a:pt x="81" y="125"/>
                      <a:pt x="81" y="125"/>
                    </a:cubicBezTo>
                    <a:cubicBezTo>
                      <a:pt x="80" y="124"/>
                      <a:pt x="79" y="124"/>
                      <a:pt x="79" y="124"/>
                    </a:cubicBezTo>
                    <a:cubicBezTo>
                      <a:pt x="78" y="123"/>
                      <a:pt x="74" y="123"/>
                      <a:pt x="72" y="123"/>
                    </a:cubicBezTo>
                    <a:cubicBezTo>
                      <a:pt x="71" y="123"/>
                      <a:pt x="70" y="123"/>
                      <a:pt x="70" y="123"/>
                    </a:cubicBezTo>
                    <a:cubicBezTo>
                      <a:pt x="70" y="123"/>
                      <a:pt x="70" y="123"/>
                      <a:pt x="70" y="123"/>
                    </a:cubicBezTo>
                    <a:cubicBezTo>
                      <a:pt x="70" y="123"/>
                      <a:pt x="69" y="123"/>
                      <a:pt x="68" y="122"/>
                    </a:cubicBezTo>
                    <a:cubicBezTo>
                      <a:pt x="67" y="122"/>
                      <a:pt x="66" y="121"/>
                      <a:pt x="65" y="121"/>
                    </a:cubicBezTo>
                    <a:cubicBezTo>
                      <a:pt x="65" y="121"/>
                      <a:pt x="63" y="121"/>
                      <a:pt x="61" y="121"/>
                    </a:cubicBezTo>
                    <a:cubicBezTo>
                      <a:pt x="59" y="121"/>
                      <a:pt x="57" y="121"/>
                      <a:pt x="55" y="121"/>
                    </a:cubicBezTo>
                    <a:cubicBezTo>
                      <a:pt x="55" y="121"/>
                      <a:pt x="54" y="121"/>
                      <a:pt x="53" y="121"/>
                    </a:cubicBezTo>
                    <a:cubicBezTo>
                      <a:pt x="52" y="120"/>
                      <a:pt x="51" y="120"/>
                      <a:pt x="51" y="120"/>
                    </a:cubicBezTo>
                    <a:cubicBezTo>
                      <a:pt x="51" y="120"/>
                      <a:pt x="51" y="120"/>
                      <a:pt x="51" y="120"/>
                    </a:cubicBezTo>
                    <a:cubicBezTo>
                      <a:pt x="51" y="120"/>
                      <a:pt x="50" y="120"/>
                      <a:pt x="48" y="120"/>
                    </a:cubicBezTo>
                    <a:cubicBezTo>
                      <a:pt x="46" y="119"/>
                      <a:pt x="44" y="119"/>
                      <a:pt x="42" y="119"/>
                    </a:cubicBezTo>
                    <a:cubicBezTo>
                      <a:pt x="41" y="119"/>
                      <a:pt x="39" y="119"/>
                      <a:pt x="36" y="119"/>
                    </a:cubicBezTo>
                    <a:cubicBezTo>
                      <a:pt x="34" y="119"/>
                      <a:pt x="32" y="119"/>
                      <a:pt x="31" y="119"/>
                    </a:cubicBezTo>
                    <a:cubicBezTo>
                      <a:pt x="30" y="119"/>
                      <a:pt x="30" y="119"/>
                      <a:pt x="30" y="120"/>
                    </a:cubicBezTo>
                    <a:cubicBezTo>
                      <a:pt x="29" y="120"/>
                      <a:pt x="29" y="120"/>
                      <a:pt x="29" y="121"/>
                    </a:cubicBezTo>
                    <a:cubicBezTo>
                      <a:pt x="27" y="121"/>
                      <a:pt x="19" y="121"/>
                      <a:pt x="18" y="121"/>
                    </a:cubicBezTo>
                    <a:cubicBezTo>
                      <a:pt x="17" y="121"/>
                      <a:pt x="16" y="120"/>
                      <a:pt x="14" y="119"/>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Freeform 27"/>
              <p:cNvSpPr>
                <a:spLocks/>
              </p:cNvSpPr>
              <p:nvPr/>
            </p:nvSpPr>
            <p:spPr bwMode="auto">
              <a:xfrm>
                <a:off x="4340225" y="3725863"/>
                <a:ext cx="300038" cy="241300"/>
              </a:xfrm>
              <a:custGeom>
                <a:avLst/>
                <a:gdLst>
                  <a:gd name="T0" fmla="*/ 59 w 130"/>
                  <a:gd name="T1" fmla="*/ 98 h 105"/>
                  <a:gd name="T2" fmla="*/ 58 w 130"/>
                  <a:gd name="T3" fmla="*/ 103 h 105"/>
                  <a:gd name="T4" fmla="*/ 52 w 130"/>
                  <a:gd name="T5" fmla="*/ 102 h 105"/>
                  <a:gd name="T6" fmla="*/ 46 w 130"/>
                  <a:gd name="T7" fmla="*/ 101 h 105"/>
                  <a:gd name="T8" fmla="*/ 44 w 130"/>
                  <a:gd name="T9" fmla="*/ 102 h 105"/>
                  <a:gd name="T10" fmla="*/ 41 w 130"/>
                  <a:gd name="T11" fmla="*/ 105 h 105"/>
                  <a:gd name="T12" fmla="*/ 34 w 130"/>
                  <a:gd name="T13" fmla="*/ 104 h 105"/>
                  <a:gd name="T14" fmla="*/ 31 w 130"/>
                  <a:gd name="T15" fmla="*/ 94 h 105"/>
                  <a:gd name="T16" fmla="*/ 29 w 130"/>
                  <a:gd name="T17" fmla="*/ 92 h 105"/>
                  <a:gd name="T18" fmla="*/ 29 w 130"/>
                  <a:gd name="T19" fmla="*/ 88 h 105"/>
                  <a:gd name="T20" fmla="*/ 19 w 130"/>
                  <a:gd name="T21" fmla="*/ 82 h 105"/>
                  <a:gd name="T22" fmla="*/ 10 w 130"/>
                  <a:gd name="T23" fmla="*/ 80 h 105"/>
                  <a:gd name="T24" fmla="*/ 1 w 130"/>
                  <a:gd name="T25" fmla="*/ 82 h 105"/>
                  <a:gd name="T26" fmla="*/ 0 w 130"/>
                  <a:gd name="T27" fmla="*/ 74 h 105"/>
                  <a:gd name="T28" fmla="*/ 1 w 130"/>
                  <a:gd name="T29" fmla="*/ 57 h 105"/>
                  <a:gd name="T30" fmla="*/ 5 w 130"/>
                  <a:gd name="T31" fmla="*/ 53 h 105"/>
                  <a:gd name="T32" fmla="*/ 10 w 130"/>
                  <a:gd name="T33" fmla="*/ 42 h 105"/>
                  <a:gd name="T34" fmla="*/ 9 w 130"/>
                  <a:gd name="T35" fmla="*/ 27 h 105"/>
                  <a:gd name="T36" fmla="*/ 11 w 130"/>
                  <a:gd name="T37" fmla="*/ 18 h 105"/>
                  <a:gd name="T38" fmla="*/ 13 w 130"/>
                  <a:gd name="T39" fmla="*/ 11 h 105"/>
                  <a:gd name="T40" fmla="*/ 16 w 130"/>
                  <a:gd name="T41" fmla="*/ 4 h 105"/>
                  <a:gd name="T42" fmla="*/ 24 w 130"/>
                  <a:gd name="T43" fmla="*/ 1 h 105"/>
                  <a:gd name="T44" fmla="*/ 39 w 130"/>
                  <a:gd name="T45" fmla="*/ 2 h 105"/>
                  <a:gd name="T46" fmla="*/ 39 w 130"/>
                  <a:gd name="T47" fmla="*/ 2 h 105"/>
                  <a:gd name="T48" fmla="*/ 52 w 130"/>
                  <a:gd name="T49" fmla="*/ 7 h 105"/>
                  <a:gd name="T50" fmla="*/ 69 w 130"/>
                  <a:gd name="T51" fmla="*/ 12 h 105"/>
                  <a:gd name="T52" fmla="*/ 78 w 130"/>
                  <a:gd name="T53" fmla="*/ 10 h 105"/>
                  <a:gd name="T54" fmla="*/ 87 w 130"/>
                  <a:gd name="T55" fmla="*/ 6 h 105"/>
                  <a:gd name="T56" fmla="*/ 95 w 130"/>
                  <a:gd name="T57" fmla="*/ 5 h 105"/>
                  <a:gd name="T58" fmla="*/ 106 w 130"/>
                  <a:gd name="T59" fmla="*/ 9 h 105"/>
                  <a:gd name="T60" fmla="*/ 114 w 130"/>
                  <a:gd name="T61" fmla="*/ 3 h 105"/>
                  <a:gd name="T62" fmla="*/ 119 w 130"/>
                  <a:gd name="T63" fmla="*/ 1 h 105"/>
                  <a:gd name="T64" fmla="*/ 125 w 130"/>
                  <a:gd name="T65" fmla="*/ 11 h 105"/>
                  <a:gd name="T66" fmla="*/ 126 w 130"/>
                  <a:gd name="T67" fmla="*/ 16 h 105"/>
                  <a:gd name="T68" fmla="*/ 130 w 130"/>
                  <a:gd name="T69" fmla="*/ 20 h 105"/>
                  <a:gd name="T70" fmla="*/ 129 w 130"/>
                  <a:gd name="T71" fmla="*/ 25 h 105"/>
                  <a:gd name="T72" fmla="*/ 123 w 130"/>
                  <a:gd name="T73" fmla="*/ 28 h 105"/>
                  <a:gd name="T74" fmla="*/ 117 w 130"/>
                  <a:gd name="T75" fmla="*/ 39 h 105"/>
                  <a:gd name="T76" fmla="*/ 114 w 130"/>
                  <a:gd name="T77" fmla="*/ 44 h 105"/>
                  <a:gd name="T78" fmla="*/ 114 w 130"/>
                  <a:gd name="T79" fmla="*/ 48 h 105"/>
                  <a:gd name="T80" fmla="*/ 110 w 130"/>
                  <a:gd name="T81" fmla="*/ 52 h 105"/>
                  <a:gd name="T82" fmla="*/ 107 w 130"/>
                  <a:gd name="T83" fmla="*/ 57 h 105"/>
                  <a:gd name="T84" fmla="*/ 104 w 130"/>
                  <a:gd name="T85" fmla="*/ 61 h 105"/>
                  <a:gd name="T86" fmla="*/ 100 w 130"/>
                  <a:gd name="T87" fmla="*/ 70 h 105"/>
                  <a:gd name="T88" fmla="*/ 99 w 130"/>
                  <a:gd name="T89" fmla="*/ 74 h 105"/>
                  <a:gd name="T90" fmla="*/ 98 w 130"/>
                  <a:gd name="T91" fmla="*/ 78 h 105"/>
                  <a:gd name="T92" fmla="*/ 90 w 130"/>
                  <a:gd name="T93" fmla="*/ 76 h 105"/>
                  <a:gd name="T94" fmla="*/ 86 w 130"/>
                  <a:gd name="T95" fmla="*/ 74 h 105"/>
                  <a:gd name="T96" fmla="*/ 85 w 130"/>
                  <a:gd name="T97" fmla="*/ 75 h 105"/>
                  <a:gd name="T98" fmla="*/ 83 w 130"/>
                  <a:gd name="T99" fmla="*/ 76 h 105"/>
                  <a:gd name="T100" fmla="*/ 76 w 130"/>
                  <a:gd name="T101" fmla="*/ 80 h 105"/>
                  <a:gd name="T102" fmla="*/ 74 w 130"/>
                  <a:gd name="T103" fmla="*/ 83 h 105"/>
                  <a:gd name="T104" fmla="*/ 67 w 130"/>
                  <a:gd name="T105" fmla="*/ 9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05">
                    <a:moveTo>
                      <a:pt x="64" y="100"/>
                    </a:moveTo>
                    <a:cubicBezTo>
                      <a:pt x="63" y="100"/>
                      <a:pt x="62" y="99"/>
                      <a:pt x="61" y="98"/>
                    </a:cubicBezTo>
                    <a:cubicBezTo>
                      <a:pt x="60" y="98"/>
                      <a:pt x="59" y="97"/>
                      <a:pt x="59" y="98"/>
                    </a:cubicBezTo>
                    <a:cubicBezTo>
                      <a:pt x="59" y="99"/>
                      <a:pt x="60" y="100"/>
                      <a:pt x="61" y="100"/>
                    </a:cubicBezTo>
                    <a:cubicBezTo>
                      <a:pt x="61" y="101"/>
                      <a:pt x="62" y="102"/>
                      <a:pt x="61" y="102"/>
                    </a:cubicBezTo>
                    <a:cubicBezTo>
                      <a:pt x="59" y="103"/>
                      <a:pt x="59" y="102"/>
                      <a:pt x="58" y="103"/>
                    </a:cubicBezTo>
                    <a:cubicBezTo>
                      <a:pt x="56" y="103"/>
                      <a:pt x="56" y="104"/>
                      <a:pt x="55" y="103"/>
                    </a:cubicBezTo>
                    <a:cubicBezTo>
                      <a:pt x="54" y="102"/>
                      <a:pt x="54" y="100"/>
                      <a:pt x="53" y="101"/>
                    </a:cubicBezTo>
                    <a:cubicBezTo>
                      <a:pt x="53" y="102"/>
                      <a:pt x="54" y="103"/>
                      <a:pt x="52" y="102"/>
                    </a:cubicBezTo>
                    <a:cubicBezTo>
                      <a:pt x="50" y="101"/>
                      <a:pt x="49" y="101"/>
                      <a:pt x="49" y="100"/>
                    </a:cubicBezTo>
                    <a:cubicBezTo>
                      <a:pt x="48" y="100"/>
                      <a:pt x="49" y="102"/>
                      <a:pt x="48" y="102"/>
                    </a:cubicBezTo>
                    <a:cubicBezTo>
                      <a:pt x="47" y="102"/>
                      <a:pt x="47" y="101"/>
                      <a:pt x="46" y="101"/>
                    </a:cubicBezTo>
                    <a:cubicBezTo>
                      <a:pt x="46" y="101"/>
                      <a:pt x="47" y="104"/>
                      <a:pt x="46" y="103"/>
                    </a:cubicBezTo>
                    <a:cubicBezTo>
                      <a:pt x="45" y="103"/>
                      <a:pt x="45" y="99"/>
                      <a:pt x="44" y="99"/>
                    </a:cubicBezTo>
                    <a:cubicBezTo>
                      <a:pt x="44" y="99"/>
                      <a:pt x="44" y="101"/>
                      <a:pt x="44" y="102"/>
                    </a:cubicBezTo>
                    <a:cubicBezTo>
                      <a:pt x="44" y="102"/>
                      <a:pt x="44" y="103"/>
                      <a:pt x="43" y="103"/>
                    </a:cubicBezTo>
                    <a:cubicBezTo>
                      <a:pt x="42" y="103"/>
                      <a:pt x="42" y="103"/>
                      <a:pt x="42" y="103"/>
                    </a:cubicBezTo>
                    <a:cubicBezTo>
                      <a:pt x="41" y="104"/>
                      <a:pt x="42" y="105"/>
                      <a:pt x="41" y="105"/>
                    </a:cubicBezTo>
                    <a:cubicBezTo>
                      <a:pt x="40" y="105"/>
                      <a:pt x="41" y="104"/>
                      <a:pt x="40" y="104"/>
                    </a:cubicBezTo>
                    <a:cubicBezTo>
                      <a:pt x="39" y="103"/>
                      <a:pt x="38" y="105"/>
                      <a:pt x="37" y="105"/>
                    </a:cubicBezTo>
                    <a:cubicBezTo>
                      <a:pt x="36" y="105"/>
                      <a:pt x="35" y="105"/>
                      <a:pt x="34" y="104"/>
                    </a:cubicBezTo>
                    <a:cubicBezTo>
                      <a:pt x="33" y="103"/>
                      <a:pt x="33" y="103"/>
                      <a:pt x="32" y="101"/>
                    </a:cubicBezTo>
                    <a:cubicBezTo>
                      <a:pt x="31" y="99"/>
                      <a:pt x="31" y="99"/>
                      <a:pt x="31" y="97"/>
                    </a:cubicBezTo>
                    <a:cubicBezTo>
                      <a:pt x="31" y="95"/>
                      <a:pt x="31" y="95"/>
                      <a:pt x="31" y="94"/>
                    </a:cubicBezTo>
                    <a:cubicBezTo>
                      <a:pt x="32" y="94"/>
                      <a:pt x="33" y="94"/>
                      <a:pt x="33" y="93"/>
                    </a:cubicBezTo>
                    <a:cubicBezTo>
                      <a:pt x="32" y="92"/>
                      <a:pt x="32" y="92"/>
                      <a:pt x="31" y="93"/>
                    </a:cubicBezTo>
                    <a:cubicBezTo>
                      <a:pt x="30" y="93"/>
                      <a:pt x="29" y="93"/>
                      <a:pt x="29" y="92"/>
                    </a:cubicBezTo>
                    <a:cubicBezTo>
                      <a:pt x="29" y="92"/>
                      <a:pt x="31" y="92"/>
                      <a:pt x="30" y="91"/>
                    </a:cubicBezTo>
                    <a:cubicBezTo>
                      <a:pt x="30" y="90"/>
                      <a:pt x="27" y="91"/>
                      <a:pt x="28" y="90"/>
                    </a:cubicBezTo>
                    <a:cubicBezTo>
                      <a:pt x="28" y="89"/>
                      <a:pt x="30" y="88"/>
                      <a:pt x="29" y="88"/>
                    </a:cubicBezTo>
                    <a:cubicBezTo>
                      <a:pt x="27" y="87"/>
                      <a:pt x="27" y="89"/>
                      <a:pt x="26" y="88"/>
                    </a:cubicBezTo>
                    <a:cubicBezTo>
                      <a:pt x="24" y="87"/>
                      <a:pt x="23" y="86"/>
                      <a:pt x="22" y="85"/>
                    </a:cubicBezTo>
                    <a:cubicBezTo>
                      <a:pt x="20" y="83"/>
                      <a:pt x="21" y="83"/>
                      <a:pt x="19" y="82"/>
                    </a:cubicBezTo>
                    <a:cubicBezTo>
                      <a:pt x="17" y="82"/>
                      <a:pt x="11" y="82"/>
                      <a:pt x="11" y="82"/>
                    </a:cubicBezTo>
                    <a:cubicBezTo>
                      <a:pt x="12" y="81"/>
                      <a:pt x="13" y="80"/>
                      <a:pt x="13" y="80"/>
                    </a:cubicBezTo>
                    <a:cubicBezTo>
                      <a:pt x="12" y="80"/>
                      <a:pt x="12" y="80"/>
                      <a:pt x="10" y="80"/>
                    </a:cubicBezTo>
                    <a:cubicBezTo>
                      <a:pt x="8" y="81"/>
                      <a:pt x="8" y="82"/>
                      <a:pt x="6" y="82"/>
                    </a:cubicBezTo>
                    <a:cubicBezTo>
                      <a:pt x="4" y="82"/>
                      <a:pt x="2" y="82"/>
                      <a:pt x="1" y="82"/>
                    </a:cubicBezTo>
                    <a:cubicBezTo>
                      <a:pt x="1" y="82"/>
                      <a:pt x="1" y="82"/>
                      <a:pt x="1" y="82"/>
                    </a:cubicBezTo>
                    <a:cubicBezTo>
                      <a:pt x="1" y="81"/>
                      <a:pt x="1" y="80"/>
                      <a:pt x="1" y="79"/>
                    </a:cubicBezTo>
                    <a:cubicBezTo>
                      <a:pt x="1" y="78"/>
                      <a:pt x="1" y="77"/>
                      <a:pt x="0" y="76"/>
                    </a:cubicBezTo>
                    <a:cubicBezTo>
                      <a:pt x="0" y="75"/>
                      <a:pt x="0" y="75"/>
                      <a:pt x="0" y="74"/>
                    </a:cubicBezTo>
                    <a:cubicBezTo>
                      <a:pt x="0" y="73"/>
                      <a:pt x="1" y="71"/>
                      <a:pt x="1" y="69"/>
                    </a:cubicBezTo>
                    <a:cubicBezTo>
                      <a:pt x="1" y="68"/>
                      <a:pt x="1" y="66"/>
                      <a:pt x="1" y="65"/>
                    </a:cubicBezTo>
                    <a:cubicBezTo>
                      <a:pt x="1" y="64"/>
                      <a:pt x="1" y="60"/>
                      <a:pt x="1" y="57"/>
                    </a:cubicBezTo>
                    <a:cubicBezTo>
                      <a:pt x="1" y="56"/>
                      <a:pt x="1" y="54"/>
                      <a:pt x="2" y="54"/>
                    </a:cubicBezTo>
                    <a:cubicBezTo>
                      <a:pt x="2" y="54"/>
                      <a:pt x="3" y="54"/>
                      <a:pt x="3" y="54"/>
                    </a:cubicBezTo>
                    <a:cubicBezTo>
                      <a:pt x="4" y="54"/>
                      <a:pt x="4" y="54"/>
                      <a:pt x="5" y="53"/>
                    </a:cubicBezTo>
                    <a:cubicBezTo>
                      <a:pt x="6" y="52"/>
                      <a:pt x="6" y="50"/>
                      <a:pt x="7" y="49"/>
                    </a:cubicBezTo>
                    <a:cubicBezTo>
                      <a:pt x="7" y="47"/>
                      <a:pt x="8" y="45"/>
                      <a:pt x="9" y="43"/>
                    </a:cubicBezTo>
                    <a:cubicBezTo>
                      <a:pt x="9" y="43"/>
                      <a:pt x="9" y="42"/>
                      <a:pt x="10" y="42"/>
                    </a:cubicBezTo>
                    <a:cubicBezTo>
                      <a:pt x="12" y="40"/>
                      <a:pt x="14" y="36"/>
                      <a:pt x="14" y="34"/>
                    </a:cubicBezTo>
                    <a:cubicBezTo>
                      <a:pt x="14" y="33"/>
                      <a:pt x="13" y="32"/>
                      <a:pt x="12" y="30"/>
                    </a:cubicBezTo>
                    <a:cubicBezTo>
                      <a:pt x="10" y="29"/>
                      <a:pt x="9" y="28"/>
                      <a:pt x="9" y="27"/>
                    </a:cubicBezTo>
                    <a:cubicBezTo>
                      <a:pt x="9" y="27"/>
                      <a:pt x="9" y="26"/>
                      <a:pt x="10" y="25"/>
                    </a:cubicBezTo>
                    <a:cubicBezTo>
                      <a:pt x="10" y="25"/>
                      <a:pt x="10" y="24"/>
                      <a:pt x="10" y="23"/>
                    </a:cubicBezTo>
                    <a:cubicBezTo>
                      <a:pt x="10" y="23"/>
                      <a:pt x="11" y="21"/>
                      <a:pt x="11" y="18"/>
                    </a:cubicBezTo>
                    <a:cubicBezTo>
                      <a:pt x="11" y="17"/>
                      <a:pt x="11" y="16"/>
                      <a:pt x="11" y="15"/>
                    </a:cubicBezTo>
                    <a:cubicBezTo>
                      <a:pt x="11" y="15"/>
                      <a:pt x="11" y="14"/>
                      <a:pt x="11" y="14"/>
                    </a:cubicBezTo>
                    <a:cubicBezTo>
                      <a:pt x="11" y="14"/>
                      <a:pt x="12" y="12"/>
                      <a:pt x="13" y="11"/>
                    </a:cubicBezTo>
                    <a:cubicBezTo>
                      <a:pt x="14" y="9"/>
                      <a:pt x="15" y="8"/>
                      <a:pt x="16" y="7"/>
                    </a:cubicBezTo>
                    <a:cubicBezTo>
                      <a:pt x="16" y="6"/>
                      <a:pt x="16" y="6"/>
                      <a:pt x="16" y="5"/>
                    </a:cubicBezTo>
                    <a:cubicBezTo>
                      <a:pt x="16" y="5"/>
                      <a:pt x="16" y="4"/>
                      <a:pt x="16" y="4"/>
                    </a:cubicBezTo>
                    <a:cubicBezTo>
                      <a:pt x="16" y="4"/>
                      <a:pt x="17" y="3"/>
                      <a:pt x="18" y="3"/>
                    </a:cubicBezTo>
                    <a:cubicBezTo>
                      <a:pt x="19" y="2"/>
                      <a:pt x="21" y="2"/>
                      <a:pt x="22" y="2"/>
                    </a:cubicBezTo>
                    <a:cubicBezTo>
                      <a:pt x="23" y="2"/>
                      <a:pt x="24" y="1"/>
                      <a:pt x="24" y="1"/>
                    </a:cubicBezTo>
                    <a:cubicBezTo>
                      <a:pt x="24" y="1"/>
                      <a:pt x="24" y="1"/>
                      <a:pt x="24" y="1"/>
                    </a:cubicBezTo>
                    <a:cubicBezTo>
                      <a:pt x="27" y="1"/>
                      <a:pt x="30" y="0"/>
                      <a:pt x="32" y="0"/>
                    </a:cubicBezTo>
                    <a:cubicBezTo>
                      <a:pt x="35" y="0"/>
                      <a:pt x="37" y="1"/>
                      <a:pt x="39" y="2"/>
                    </a:cubicBezTo>
                    <a:cubicBezTo>
                      <a:pt x="39" y="2"/>
                      <a:pt x="39" y="2"/>
                      <a:pt x="39" y="2"/>
                    </a:cubicBezTo>
                    <a:cubicBezTo>
                      <a:pt x="39" y="2"/>
                      <a:pt x="39" y="2"/>
                      <a:pt x="39" y="2"/>
                    </a:cubicBezTo>
                    <a:cubicBezTo>
                      <a:pt x="39" y="2"/>
                      <a:pt x="39" y="2"/>
                      <a:pt x="39" y="2"/>
                    </a:cubicBezTo>
                    <a:cubicBezTo>
                      <a:pt x="40" y="2"/>
                      <a:pt x="41" y="4"/>
                      <a:pt x="43" y="5"/>
                    </a:cubicBezTo>
                    <a:cubicBezTo>
                      <a:pt x="45" y="7"/>
                      <a:pt x="46" y="9"/>
                      <a:pt x="47" y="9"/>
                    </a:cubicBezTo>
                    <a:cubicBezTo>
                      <a:pt x="48" y="9"/>
                      <a:pt x="50" y="8"/>
                      <a:pt x="52" y="7"/>
                    </a:cubicBezTo>
                    <a:cubicBezTo>
                      <a:pt x="54" y="7"/>
                      <a:pt x="56" y="6"/>
                      <a:pt x="57" y="6"/>
                    </a:cubicBezTo>
                    <a:cubicBezTo>
                      <a:pt x="58" y="5"/>
                      <a:pt x="61" y="8"/>
                      <a:pt x="64" y="9"/>
                    </a:cubicBezTo>
                    <a:cubicBezTo>
                      <a:pt x="66" y="11"/>
                      <a:pt x="68" y="12"/>
                      <a:pt x="69" y="12"/>
                    </a:cubicBezTo>
                    <a:cubicBezTo>
                      <a:pt x="70" y="12"/>
                      <a:pt x="71" y="12"/>
                      <a:pt x="73" y="12"/>
                    </a:cubicBezTo>
                    <a:cubicBezTo>
                      <a:pt x="74" y="12"/>
                      <a:pt x="76" y="12"/>
                      <a:pt x="76" y="12"/>
                    </a:cubicBezTo>
                    <a:cubicBezTo>
                      <a:pt x="77" y="12"/>
                      <a:pt x="77" y="11"/>
                      <a:pt x="78" y="10"/>
                    </a:cubicBezTo>
                    <a:cubicBezTo>
                      <a:pt x="78" y="10"/>
                      <a:pt x="79" y="8"/>
                      <a:pt x="81" y="8"/>
                    </a:cubicBezTo>
                    <a:cubicBezTo>
                      <a:pt x="83" y="7"/>
                      <a:pt x="85" y="6"/>
                      <a:pt x="87" y="6"/>
                    </a:cubicBezTo>
                    <a:cubicBezTo>
                      <a:pt x="87" y="6"/>
                      <a:pt x="87" y="6"/>
                      <a:pt x="87" y="6"/>
                    </a:cubicBezTo>
                    <a:cubicBezTo>
                      <a:pt x="88" y="6"/>
                      <a:pt x="88" y="6"/>
                      <a:pt x="88" y="6"/>
                    </a:cubicBezTo>
                    <a:cubicBezTo>
                      <a:pt x="88" y="6"/>
                      <a:pt x="88" y="6"/>
                      <a:pt x="88" y="6"/>
                    </a:cubicBezTo>
                    <a:cubicBezTo>
                      <a:pt x="89" y="5"/>
                      <a:pt x="92" y="5"/>
                      <a:pt x="95" y="5"/>
                    </a:cubicBezTo>
                    <a:cubicBezTo>
                      <a:pt x="96" y="6"/>
                      <a:pt x="96" y="6"/>
                      <a:pt x="97" y="6"/>
                    </a:cubicBezTo>
                    <a:cubicBezTo>
                      <a:pt x="98" y="6"/>
                      <a:pt x="102" y="7"/>
                      <a:pt x="104" y="8"/>
                    </a:cubicBezTo>
                    <a:cubicBezTo>
                      <a:pt x="105" y="9"/>
                      <a:pt x="106" y="9"/>
                      <a:pt x="106" y="9"/>
                    </a:cubicBezTo>
                    <a:cubicBezTo>
                      <a:pt x="108" y="10"/>
                      <a:pt x="109" y="8"/>
                      <a:pt x="110" y="6"/>
                    </a:cubicBezTo>
                    <a:cubicBezTo>
                      <a:pt x="111" y="6"/>
                      <a:pt x="111" y="5"/>
                      <a:pt x="111" y="5"/>
                    </a:cubicBezTo>
                    <a:cubicBezTo>
                      <a:pt x="112" y="5"/>
                      <a:pt x="113" y="4"/>
                      <a:pt x="114" y="3"/>
                    </a:cubicBezTo>
                    <a:cubicBezTo>
                      <a:pt x="115" y="2"/>
                      <a:pt x="116" y="2"/>
                      <a:pt x="117" y="2"/>
                    </a:cubicBezTo>
                    <a:cubicBezTo>
                      <a:pt x="117" y="2"/>
                      <a:pt x="118" y="1"/>
                      <a:pt x="118" y="1"/>
                    </a:cubicBezTo>
                    <a:cubicBezTo>
                      <a:pt x="119" y="1"/>
                      <a:pt x="119" y="1"/>
                      <a:pt x="119" y="1"/>
                    </a:cubicBezTo>
                    <a:cubicBezTo>
                      <a:pt x="120" y="2"/>
                      <a:pt x="121" y="3"/>
                      <a:pt x="122" y="4"/>
                    </a:cubicBezTo>
                    <a:cubicBezTo>
                      <a:pt x="123" y="6"/>
                      <a:pt x="125" y="7"/>
                      <a:pt x="125" y="8"/>
                    </a:cubicBezTo>
                    <a:cubicBezTo>
                      <a:pt x="125" y="9"/>
                      <a:pt x="125" y="10"/>
                      <a:pt x="125" y="11"/>
                    </a:cubicBezTo>
                    <a:cubicBezTo>
                      <a:pt x="125" y="13"/>
                      <a:pt x="125" y="14"/>
                      <a:pt x="125" y="15"/>
                    </a:cubicBezTo>
                    <a:cubicBezTo>
                      <a:pt x="125" y="15"/>
                      <a:pt x="125" y="15"/>
                      <a:pt x="125" y="15"/>
                    </a:cubicBezTo>
                    <a:cubicBezTo>
                      <a:pt x="125" y="15"/>
                      <a:pt x="125" y="15"/>
                      <a:pt x="126" y="16"/>
                    </a:cubicBezTo>
                    <a:cubicBezTo>
                      <a:pt x="126" y="16"/>
                      <a:pt x="127" y="17"/>
                      <a:pt x="128" y="17"/>
                    </a:cubicBezTo>
                    <a:cubicBezTo>
                      <a:pt x="128" y="18"/>
                      <a:pt x="128" y="18"/>
                      <a:pt x="128" y="18"/>
                    </a:cubicBezTo>
                    <a:cubicBezTo>
                      <a:pt x="129" y="18"/>
                      <a:pt x="130" y="19"/>
                      <a:pt x="130" y="20"/>
                    </a:cubicBezTo>
                    <a:cubicBezTo>
                      <a:pt x="130" y="20"/>
                      <a:pt x="130" y="21"/>
                      <a:pt x="130" y="21"/>
                    </a:cubicBezTo>
                    <a:cubicBezTo>
                      <a:pt x="130" y="22"/>
                      <a:pt x="129" y="22"/>
                      <a:pt x="130" y="23"/>
                    </a:cubicBezTo>
                    <a:cubicBezTo>
                      <a:pt x="130" y="23"/>
                      <a:pt x="129" y="24"/>
                      <a:pt x="129" y="25"/>
                    </a:cubicBezTo>
                    <a:cubicBezTo>
                      <a:pt x="128" y="26"/>
                      <a:pt x="127" y="27"/>
                      <a:pt x="126" y="27"/>
                    </a:cubicBezTo>
                    <a:cubicBezTo>
                      <a:pt x="126" y="27"/>
                      <a:pt x="126" y="27"/>
                      <a:pt x="125" y="27"/>
                    </a:cubicBezTo>
                    <a:cubicBezTo>
                      <a:pt x="125" y="27"/>
                      <a:pt x="124" y="27"/>
                      <a:pt x="123" y="28"/>
                    </a:cubicBezTo>
                    <a:cubicBezTo>
                      <a:pt x="123" y="28"/>
                      <a:pt x="122" y="29"/>
                      <a:pt x="121" y="31"/>
                    </a:cubicBezTo>
                    <a:cubicBezTo>
                      <a:pt x="121" y="32"/>
                      <a:pt x="120" y="33"/>
                      <a:pt x="120" y="34"/>
                    </a:cubicBezTo>
                    <a:cubicBezTo>
                      <a:pt x="119" y="35"/>
                      <a:pt x="118" y="37"/>
                      <a:pt x="117" y="39"/>
                    </a:cubicBezTo>
                    <a:cubicBezTo>
                      <a:pt x="117" y="40"/>
                      <a:pt x="117" y="41"/>
                      <a:pt x="117" y="41"/>
                    </a:cubicBezTo>
                    <a:cubicBezTo>
                      <a:pt x="116" y="42"/>
                      <a:pt x="116" y="42"/>
                      <a:pt x="116" y="43"/>
                    </a:cubicBezTo>
                    <a:cubicBezTo>
                      <a:pt x="115" y="43"/>
                      <a:pt x="115" y="44"/>
                      <a:pt x="114" y="44"/>
                    </a:cubicBezTo>
                    <a:cubicBezTo>
                      <a:pt x="114" y="44"/>
                      <a:pt x="114" y="44"/>
                      <a:pt x="114" y="44"/>
                    </a:cubicBezTo>
                    <a:cubicBezTo>
                      <a:pt x="114" y="45"/>
                      <a:pt x="114" y="45"/>
                      <a:pt x="114" y="46"/>
                    </a:cubicBezTo>
                    <a:cubicBezTo>
                      <a:pt x="114" y="46"/>
                      <a:pt x="114" y="48"/>
                      <a:pt x="114" y="48"/>
                    </a:cubicBezTo>
                    <a:cubicBezTo>
                      <a:pt x="114" y="49"/>
                      <a:pt x="113" y="49"/>
                      <a:pt x="113" y="49"/>
                    </a:cubicBezTo>
                    <a:cubicBezTo>
                      <a:pt x="112" y="49"/>
                      <a:pt x="111" y="50"/>
                      <a:pt x="111" y="51"/>
                    </a:cubicBezTo>
                    <a:cubicBezTo>
                      <a:pt x="111" y="51"/>
                      <a:pt x="111" y="51"/>
                      <a:pt x="110" y="52"/>
                    </a:cubicBezTo>
                    <a:cubicBezTo>
                      <a:pt x="110" y="52"/>
                      <a:pt x="110" y="52"/>
                      <a:pt x="110" y="52"/>
                    </a:cubicBezTo>
                    <a:cubicBezTo>
                      <a:pt x="110" y="53"/>
                      <a:pt x="110" y="55"/>
                      <a:pt x="109" y="55"/>
                    </a:cubicBezTo>
                    <a:cubicBezTo>
                      <a:pt x="109" y="56"/>
                      <a:pt x="108" y="57"/>
                      <a:pt x="107" y="57"/>
                    </a:cubicBezTo>
                    <a:cubicBezTo>
                      <a:pt x="106" y="58"/>
                      <a:pt x="105" y="59"/>
                      <a:pt x="104" y="59"/>
                    </a:cubicBezTo>
                    <a:cubicBezTo>
                      <a:pt x="104" y="60"/>
                      <a:pt x="104" y="60"/>
                      <a:pt x="104" y="61"/>
                    </a:cubicBezTo>
                    <a:cubicBezTo>
                      <a:pt x="104" y="61"/>
                      <a:pt x="104" y="61"/>
                      <a:pt x="104" y="61"/>
                    </a:cubicBezTo>
                    <a:cubicBezTo>
                      <a:pt x="104" y="62"/>
                      <a:pt x="104" y="64"/>
                      <a:pt x="104" y="65"/>
                    </a:cubicBezTo>
                    <a:cubicBezTo>
                      <a:pt x="104" y="65"/>
                      <a:pt x="104" y="65"/>
                      <a:pt x="104" y="65"/>
                    </a:cubicBezTo>
                    <a:cubicBezTo>
                      <a:pt x="103" y="66"/>
                      <a:pt x="101" y="68"/>
                      <a:pt x="100" y="70"/>
                    </a:cubicBezTo>
                    <a:cubicBezTo>
                      <a:pt x="100" y="71"/>
                      <a:pt x="99" y="72"/>
                      <a:pt x="99" y="73"/>
                    </a:cubicBezTo>
                    <a:cubicBezTo>
                      <a:pt x="99" y="73"/>
                      <a:pt x="99" y="73"/>
                      <a:pt x="99" y="73"/>
                    </a:cubicBezTo>
                    <a:cubicBezTo>
                      <a:pt x="99" y="73"/>
                      <a:pt x="99" y="73"/>
                      <a:pt x="99" y="74"/>
                    </a:cubicBezTo>
                    <a:cubicBezTo>
                      <a:pt x="99" y="74"/>
                      <a:pt x="99" y="74"/>
                      <a:pt x="99" y="74"/>
                    </a:cubicBezTo>
                    <a:cubicBezTo>
                      <a:pt x="100" y="74"/>
                      <a:pt x="100" y="75"/>
                      <a:pt x="100" y="76"/>
                    </a:cubicBezTo>
                    <a:cubicBezTo>
                      <a:pt x="100" y="76"/>
                      <a:pt x="99" y="77"/>
                      <a:pt x="98" y="78"/>
                    </a:cubicBezTo>
                    <a:cubicBezTo>
                      <a:pt x="96" y="80"/>
                      <a:pt x="95" y="81"/>
                      <a:pt x="94" y="81"/>
                    </a:cubicBezTo>
                    <a:cubicBezTo>
                      <a:pt x="94" y="81"/>
                      <a:pt x="94" y="80"/>
                      <a:pt x="93" y="79"/>
                    </a:cubicBezTo>
                    <a:cubicBezTo>
                      <a:pt x="92" y="78"/>
                      <a:pt x="91" y="76"/>
                      <a:pt x="90" y="76"/>
                    </a:cubicBezTo>
                    <a:cubicBezTo>
                      <a:pt x="90" y="76"/>
                      <a:pt x="89" y="75"/>
                      <a:pt x="89" y="75"/>
                    </a:cubicBezTo>
                    <a:cubicBezTo>
                      <a:pt x="88" y="75"/>
                      <a:pt x="87" y="74"/>
                      <a:pt x="86" y="74"/>
                    </a:cubicBezTo>
                    <a:cubicBezTo>
                      <a:pt x="86" y="74"/>
                      <a:pt x="86" y="74"/>
                      <a:pt x="86" y="74"/>
                    </a:cubicBezTo>
                    <a:cubicBezTo>
                      <a:pt x="86" y="74"/>
                      <a:pt x="85" y="74"/>
                      <a:pt x="85" y="74"/>
                    </a:cubicBezTo>
                    <a:cubicBezTo>
                      <a:pt x="85" y="74"/>
                      <a:pt x="85" y="74"/>
                      <a:pt x="85" y="74"/>
                    </a:cubicBezTo>
                    <a:cubicBezTo>
                      <a:pt x="85" y="75"/>
                      <a:pt x="85" y="75"/>
                      <a:pt x="85" y="75"/>
                    </a:cubicBezTo>
                    <a:cubicBezTo>
                      <a:pt x="85" y="75"/>
                      <a:pt x="85" y="75"/>
                      <a:pt x="85" y="75"/>
                    </a:cubicBezTo>
                    <a:cubicBezTo>
                      <a:pt x="84" y="76"/>
                      <a:pt x="84" y="77"/>
                      <a:pt x="84" y="77"/>
                    </a:cubicBezTo>
                    <a:cubicBezTo>
                      <a:pt x="84" y="77"/>
                      <a:pt x="83" y="77"/>
                      <a:pt x="83" y="76"/>
                    </a:cubicBezTo>
                    <a:cubicBezTo>
                      <a:pt x="82" y="76"/>
                      <a:pt x="80" y="75"/>
                      <a:pt x="80" y="76"/>
                    </a:cubicBezTo>
                    <a:cubicBezTo>
                      <a:pt x="79" y="76"/>
                      <a:pt x="78" y="77"/>
                      <a:pt x="78" y="78"/>
                    </a:cubicBezTo>
                    <a:cubicBezTo>
                      <a:pt x="77" y="79"/>
                      <a:pt x="76" y="80"/>
                      <a:pt x="76" y="80"/>
                    </a:cubicBezTo>
                    <a:cubicBezTo>
                      <a:pt x="76" y="80"/>
                      <a:pt x="76" y="80"/>
                      <a:pt x="76" y="80"/>
                    </a:cubicBezTo>
                    <a:cubicBezTo>
                      <a:pt x="76" y="80"/>
                      <a:pt x="76" y="80"/>
                      <a:pt x="76" y="81"/>
                    </a:cubicBezTo>
                    <a:cubicBezTo>
                      <a:pt x="76" y="81"/>
                      <a:pt x="75" y="82"/>
                      <a:pt x="74" y="83"/>
                    </a:cubicBezTo>
                    <a:cubicBezTo>
                      <a:pt x="74" y="83"/>
                      <a:pt x="72" y="84"/>
                      <a:pt x="70" y="86"/>
                    </a:cubicBezTo>
                    <a:cubicBezTo>
                      <a:pt x="68" y="87"/>
                      <a:pt x="67" y="88"/>
                      <a:pt x="67" y="89"/>
                    </a:cubicBezTo>
                    <a:cubicBezTo>
                      <a:pt x="66" y="89"/>
                      <a:pt x="67" y="90"/>
                      <a:pt x="67" y="91"/>
                    </a:cubicBezTo>
                    <a:cubicBezTo>
                      <a:pt x="67" y="92"/>
                      <a:pt x="67" y="94"/>
                      <a:pt x="67" y="95"/>
                    </a:cubicBezTo>
                    <a:cubicBezTo>
                      <a:pt x="66" y="96"/>
                      <a:pt x="65" y="99"/>
                      <a:pt x="64" y="10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28"/>
              <p:cNvSpPr>
                <a:spLocks/>
              </p:cNvSpPr>
              <p:nvPr/>
            </p:nvSpPr>
            <p:spPr bwMode="auto">
              <a:xfrm>
                <a:off x="4868862" y="3763963"/>
                <a:ext cx="312738" cy="223838"/>
              </a:xfrm>
              <a:custGeom>
                <a:avLst/>
                <a:gdLst>
                  <a:gd name="T0" fmla="*/ 2 w 136"/>
                  <a:gd name="T1" fmla="*/ 34 h 97"/>
                  <a:gd name="T2" fmla="*/ 2 w 136"/>
                  <a:gd name="T3" fmla="*/ 40 h 97"/>
                  <a:gd name="T4" fmla="*/ 9 w 136"/>
                  <a:gd name="T5" fmla="*/ 44 h 97"/>
                  <a:gd name="T6" fmla="*/ 18 w 136"/>
                  <a:gd name="T7" fmla="*/ 47 h 97"/>
                  <a:gd name="T8" fmla="*/ 25 w 136"/>
                  <a:gd name="T9" fmla="*/ 55 h 97"/>
                  <a:gd name="T10" fmla="*/ 33 w 136"/>
                  <a:gd name="T11" fmla="*/ 66 h 97"/>
                  <a:gd name="T12" fmla="*/ 42 w 136"/>
                  <a:gd name="T13" fmla="*/ 73 h 97"/>
                  <a:gd name="T14" fmla="*/ 48 w 136"/>
                  <a:gd name="T15" fmla="*/ 83 h 97"/>
                  <a:gd name="T16" fmla="*/ 51 w 136"/>
                  <a:gd name="T17" fmla="*/ 86 h 97"/>
                  <a:gd name="T18" fmla="*/ 59 w 136"/>
                  <a:gd name="T19" fmla="*/ 87 h 97"/>
                  <a:gd name="T20" fmla="*/ 66 w 136"/>
                  <a:gd name="T21" fmla="*/ 86 h 97"/>
                  <a:gd name="T22" fmla="*/ 71 w 136"/>
                  <a:gd name="T23" fmla="*/ 85 h 97"/>
                  <a:gd name="T24" fmla="*/ 73 w 136"/>
                  <a:gd name="T25" fmla="*/ 90 h 97"/>
                  <a:gd name="T26" fmla="*/ 79 w 136"/>
                  <a:gd name="T27" fmla="*/ 95 h 97"/>
                  <a:gd name="T28" fmla="*/ 82 w 136"/>
                  <a:gd name="T29" fmla="*/ 97 h 97"/>
                  <a:gd name="T30" fmla="*/ 88 w 136"/>
                  <a:gd name="T31" fmla="*/ 96 h 97"/>
                  <a:gd name="T32" fmla="*/ 94 w 136"/>
                  <a:gd name="T33" fmla="*/ 96 h 97"/>
                  <a:gd name="T34" fmla="*/ 97 w 136"/>
                  <a:gd name="T35" fmla="*/ 96 h 97"/>
                  <a:gd name="T36" fmla="*/ 105 w 136"/>
                  <a:gd name="T37" fmla="*/ 93 h 97"/>
                  <a:gd name="T38" fmla="*/ 121 w 136"/>
                  <a:gd name="T39" fmla="*/ 85 h 97"/>
                  <a:gd name="T40" fmla="*/ 136 w 136"/>
                  <a:gd name="T41" fmla="*/ 82 h 97"/>
                  <a:gd name="T42" fmla="*/ 134 w 136"/>
                  <a:gd name="T43" fmla="*/ 77 h 97"/>
                  <a:gd name="T44" fmla="*/ 127 w 136"/>
                  <a:gd name="T45" fmla="*/ 73 h 97"/>
                  <a:gd name="T46" fmla="*/ 121 w 136"/>
                  <a:gd name="T47" fmla="*/ 61 h 97"/>
                  <a:gd name="T48" fmla="*/ 118 w 136"/>
                  <a:gd name="T49" fmla="*/ 59 h 97"/>
                  <a:gd name="T50" fmla="*/ 105 w 136"/>
                  <a:gd name="T51" fmla="*/ 48 h 97"/>
                  <a:gd name="T52" fmla="*/ 106 w 136"/>
                  <a:gd name="T53" fmla="*/ 46 h 97"/>
                  <a:gd name="T54" fmla="*/ 113 w 136"/>
                  <a:gd name="T55" fmla="*/ 43 h 97"/>
                  <a:gd name="T56" fmla="*/ 117 w 136"/>
                  <a:gd name="T57" fmla="*/ 37 h 97"/>
                  <a:gd name="T58" fmla="*/ 115 w 136"/>
                  <a:gd name="T59" fmla="*/ 25 h 97"/>
                  <a:gd name="T60" fmla="*/ 108 w 136"/>
                  <a:gd name="T61" fmla="*/ 18 h 97"/>
                  <a:gd name="T62" fmla="*/ 107 w 136"/>
                  <a:gd name="T63" fmla="*/ 9 h 97"/>
                  <a:gd name="T64" fmla="*/ 108 w 136"/>
                  <a:gd name="T65" fmla="*/ 1 h 97"/>
                  <a:gd name="T66" fmla="*/ 103 w 136"/>
                  <a:gd name="T67" fmla="*/ 3 h 97"/>
                  <a:gd name="T68" fmla="*/ 96 w 136"/>
                  <a:gd name="T69" fmla="*/ 4 h 97"/>
                  <a:gd name="T70" fmla="*/ 99 w 136"/>
                  <a:gd name="T71" fmla="*/ 7 h 97"/>
                  <a:gd name="T72" fmla="*/ 100 w 136"/>
                  <a:gd name="T73" fmla="*/ 14 h 97"/>
                  <a:gd name="T74" fmla="*/ 93 w 136"/>
                  <a:gd name="T75" fmla="*/ 21 h 97"/>
                  <a:gd name="T76" fmla="*/ 85 w 136"/>
                  <a:gd name="T77" fmla="*/ 29 h 97"/>
                  <a:gd name="T78" fmla="*/ 73 w 136"/>
                  <a:gd name="T79" fmla="*/ 23 h 97"/>
                  <a:gd name="T80" fmla="*/ 68 w 136"/>
                  <a:gd name="T81" fmla="*/ 28 h 97"/>
                  <a:gd name="T82" fmla="*/ 60 w 136"/>
                  <a:gd name="T83" fmla="*/ 31 h 97"/>
                  <a:gd name="T84" fmla="*/ 51 w 136"/>
                  <a:gd name="T85" fmla="*/ 33 h 97"/>
                  <a:gd name="T86" fmla="*/ 42 w 136"/>
                  <a:gd name="T87" fmla="*/ 30 h 97"/>
                  <a:gd name="T88" fmla="*/ 35 w 136"/>
                  <a:gd name="T89" fmla="*/ 32 h 97"/>
                  <a:gd name="T90" fmla="*/ 29 w 136"/>
                  <a:gd name="T91" fmla="*/ 26 h 97"/>
                  <a:gd name="T92" fmla="*/ 24 w 136"/>
                  <a:gd name="T93" fmla="*/ 21 h 97"/>
                  <a:gd name="T94" fmla="*/ 18 w 136"/>
                  <a:gd name="T95" fmla="*/ 22 h 97"/>
                  <a:gd name="T96" fmla="*/ 15 w 136"/>
                  <a:gd name="T97" fmla="*/ 29 h 97"/>
                  <a:gd name="T98" fmla="*/ 8 w 136"/>
                  <a:gd name="T99" fmla="*/ 2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97">
                    <a:moveTo>
                      <a:pt x="3" y="30"/>
                    </a:moveTo>
                    <a:cubicBezTo>
                      <a:pt x="3" y="30"/>
                      <a:pt x="3" y="30"/>
                      <a:pt x="3" y="31"/>
                    </a:cubicBezTo>
                    <a:cubicBezTo>
                      <a:pt x="3" y="32"/>
                      <a:pt x="3" y="33"/>
                      <a:pt x="2" y="33"/>
                    </a:cubicBezTo>
                    <a:cubicBezTo>
                      <a:pt x="2" y="33"/>
                      <a:pt x="2" y="34"/>
                      <a:pt x="2" y="34"/>
                    </a:cubicBezTo>
                    <a:cubicBezTo>
                      <a:pt x="1" y="35"/>
                      <a:pt x="0" y="35"/>
                      <a:pt x="0" y="36"/>
                    </a:cubicBezTo>
                    <a:cubicBezTo>
                      <a:pt x="0" y="36"/>
                      <a:pt x="1" y="37"/>
                      <a:pt x="1" y="37"/>
                    </a:cubicBezTo>
                    <a:cubicBezTo>
                      <a:pt x="1" y="38"/>
                      <a:pt x="1" y="39"/>
                      <a:pt x="2" y="40"/>
                    </a:cubicBezTo>
                    <a:cubicBezTo>
                      <a:pt x="2" y="40"/>
                      <a:pt x="2" y="40"/>
                      <a:pt x="2" y="40"/>
                    </a:cubicBezTo>
                    <a:cubicBezTo>
                      <a:pt x="2" y="40"/>
                      <a:pt x="3" y="39"/>
                      <a:pt x="4" y="39"/>
                    </a:cubicBezTo>
                    <a:cubicBezTo>
                      <a:pt x="6" y="39"/>
                      <a:pt x="8" y="39"/>
                      <a:pt x="8" y="40"/>
                    </a:cubicBezTo>
                    <a:cubicBezTo>
                      <a:pt x="8" y="40"/>
                      <a:pt x="8" y="41"/>
                      <a:pt x="8" y="41"/>
                    </a:cubicBezTo>
                    <a:cubicBezTo>
                      <a:pt x="9" y="42"/>
                      <a:pt x="9" y="44"/>
                      <a:pt x="9" y="44"/>
                    </a:cubicBezTo>
                    <a:cubicBezTo>
                      <a:pt x="10" y="44"/>
                      <a:pt x="11" y="44"/>
                      <a:pt x="12" y="44"/>
                    </a:cubicBezTo>
                    <a:cubicBezTo>
                      <a:pt x="13" y="45"/>
                      <a:pt x="15" y="45"/>
                      <a:pt x="15" y="45"/>
                    </a:cubicBezTo>
                    <a:cubicBezTo>
                      <a:pt x="15" y="45"/>
                      <a:pt x="15" y="45"/>
                      <a:pt x="15" y="45"/>
                    </a:cubicBezTo>
                    <a:cubicBezTo>
                      <a:pt x="16" y="45"/>
                      <a:pt x="17" y="46"/>
                      <a:pt x="18" y="47"/>
                    </a:cubicBezTo>
                    <a:cubicBezTo>
                      <a:pt x="19" y="48"/>
                      <a:pt x="20" y="49"/>
                      <a:pt x="20" y="49"/>
                    </a:cubicBezTo>
                    <a:cubicBezTo>
                      <a:pt x="20" y="49"/>
                      <a:pt x="20" y="50"/>
                      <a:pt x="20" y="50"/>
                    </a:cubicBezTo>
                    <a:cubicBezTo>
                      <a:pt x="20" y="51"/>
                      <a:pt x="21" y="52"/>
                      <a:pt x="21" y="52"/>
                    </a:cubicBezTo>
                    <a:cubicBezTo>
                      <a:pt x="21" y="52"/>
                      <a:pt x="22" y="54"/>
                      <a:pt x="25" y="55"/>
                    </a:cubicBezTo>
                    <a:cubicBezTo>
                      <a:pt x="28" y="58"/>
                      <a:pt x="33" y="62"/>
                      <a:pt x="33" y="62"/>
                    </a:cubicBezTo>
                    <a:cubicBezTo>
                      <a:pt x="33" y="63"/>
                      <a:pt x="33" y="64"/>
                      <a:pt x="32" y="64"/>
                    </a:cubicBezTo>
                    <a:cubicBezTo>
                      <a:pt x="32" y="65"/>
                      <a:pt x="32" y="65"/>
                      <a:pt x="32" y="65"/>
                    </a:cubicBezTo>
                    <a:cubicBezTo>
                      <a:pt x="32" y="65"/>
                      <a:pt x="32" y="66"/>
                      <a:pt x="33" y="66"/>
                    </a:cubicBezTo>
                    <a:cubicBezTo>
                      <a:pt x="33" y="66"/>
                      <a:pt x="33" y="66"/>
                      <a:pt x="33" y="66"/>
                    </a:cubicBezTo>
                    <a:cubicBezTo>
                      <a:pt x="33" y="67"/>
                      <a:pt x="33" y="68"/>
                      <a:pt x="34" y="68"/>
                    </a:cubicBezTo>
                    <a:cubicBezTo>
                      <a:pt x="34" y="69"/>
                      <a:pt x="37" y="70"/>
                      <a:pt x="39" y="71"/>
                    </a:cubicBezTo>
                    <a:cubicBezTo>
                      <a:pt x="40" y="72"/>
                      <a:pt x="42" y="73"/>
                      <a:pt x="42" y="73"/>
                    </a:cubicBezTo>
                    <a:cubicBezTo>
                      <a:pt x="42" y="73"/>
                      <a:pt x="42" y="75"/>
                      <a:pt x="43" y="76"/>
                    </a:cubicBezTo>
                    <a:cubicBezTo>
                      <a:pt x="44" y="78"/>
                      <a:pt x="44" y="80"/>
                      <a:pt x="45" y="80"/>
                    </a:cubicBezTo>
                    <a:cubicBezTo>
                      <a:pt x="45" y="81"/>
                      <a:pt x="46" y="81"/>
                      <a:pt x="46" y="82"/>
                    </a:cubicBezTo>
                    <a:cubicBezTo>
                      <a:pt x="47" y="82"/>
                      <a:pt x="47" y="82"/>
                      <a:pt x="48" y="83"/>
                    </a:cubicBezTo>
                    <a:cubicBezTo>
                      <a:pt x="48" y="83"/>
                      <a:pt x="48" y="83"/>
                      <a:pt x="48" y="83"/>
                    </a:cubicBezTo>
                    <a:cubicBezTo>
                      <a:pt x="48" y="83"/>
                      <a:pt x="48" y="84"/>
                      <a:pt x="48" y="84"/>
                    </a:cubicBezTo>
                    <a:cubicBezTo>
                      <a:pt x="48" y="85"/>
                      <a:pt x="48" y="85"/>
                      <a:pt x="48" y="85"/>
                    </a:cubicBezTo>
                    <a:cubicBezTo>
                      <a:pt x="49" y="85"/>
                      <a:pt x="50" y="86"/>
                      <a:pt x="51" y="86"/>
                    </a:cubicBezTo>
                    <a:cubicBezTo>
                      <a:pt x="52" y="87"/>
                      <a:pt x="54" y="88"/>
                      <a:pt x="54" y="88"/>
                    </a:cubicBezTo>
                    <a:cubicBezTo>
                      <a:pt x="54" y="88"/>
                      <a:pt x="55" y="87"/>
                      <a:pt x="55" y="87"/>
                    </a:cubicBezTo>
                    <a:cubicBezTo>
                      <a:pt x="56" y="87"/>
                      <a:pt x="57" y="86"/>
                      <a:pt x="57" y="86"/>
                    </a:cubicBezTo>
                    <a:cubicBezTo>
                      <a:pt x="57" y="86"/>
                      <a:pt x="58" y="87"/>
                      <a:pt x="59" y="87"/>
                    </a:cubicBezTo>
                    <a:cubicBezTo>
                      <a:pt x="61" y="87"/>
                      <a:pt x="63" y="88"/>
                      <a:pt x="63" y="88"/>
                    </a:cubicBezTo>
                    <a:cubicBezTo>
                      <a:pt x="64" y="87"/>
                      <a:pt x="64" y="87"/>
                      <a:pt x="64" y="87"/>
                    </a:cubicBezTo>
                    <a:cubicBezTo>
                      <a:pt x="64" y="87"/>
                      <a:pt x="64" y="87"/>
                      <a:pt x="64" y="87"/>
                    </a:cubicBezTo>
                    <a:cubicBezTo>
                      <a:pt x="64" y="87"/>
                      <a:pt x="65" y="86"/>
                      <a:pt x="66" y="86"/>
                    </a:cubicBezTo>
                    <a:cubicBezTo>
                      <a:pt x="66" y="86"/>
                      <a:pt x="68" y="85"/>
                      <a:pt x="69" y="85"/>
                    </a:cubicBezTo>
                    <a:cubicBezTo>
                      <a:pt x="69" y="85"/>
                      <a:pt x="70" y="85"/>
                      <a:pt x="70" y="85"/>
                    </a:cubicBezTo>
                    <a:cubicBezTo>
                      <a:pt x="70" y="85"/>
                      <a:pt x="71" y="85"/>
                      <a:pt x="71" y="85"/>
                    </a:cubicBezTo>
                    <a:cubicBezTo>
                      <a:pt x="71" y="85"/>
                      <a:pt x="71" y="85"/>
                      <a:pt x="71" y="85"/>
                    </a:cubicBezTo>
                    <a:cubicBezTo>
                      <a:pt x="71" y="86"/>
                      <a:pt x="71" y="86"/>
                      <a:pt x="71" y="86"/>
                    </a:cubicBezTo>
                    <a:cubicBezTo>
                      <a:pt x="71" y="86"/>
                      <a:pt x="71" y="87"/>
                      <a:pt x="71" y="87"/>
                    </a:cubicBezTo>
                    <a:cubicBezTo>
                      <a:pt x="71" y="88"/>
                      <a:pt x="71" y="88"/>
                      <a:pt x="71" y="89"/>
                    </a:cubicBezTo>
                    <a:cubicBezTo>
                      <a:pt x="71" y="89"/>
                      <a:pt x="72" y="90"/>
                      <a:pt x="73" y="90"/>
                    </a:cubicBezTo>
                    <a:cubicBezTo>
                      <a:pt x="74" y="91"/>
                      <a:pt x="74" y="91"/>
                      <a:pt x="74" y="91"/>
                    </a:cubicBezTo>
                    <a:cubicBezTo>
                      <a:pt x="75" y="91"/>
                      <a:pt x="76" y="92"/>
                      <a:pt x="77" y="92"/>
                    </a:cubicBezTo>
                    <a:cubicBezTo>
                      <a:pt x="78" y="93"/>
                      <a:pt x="79" y="93"/>
                      <a:pt x="79" y="93"/>
                    </a:cubicBezTo>
                    <a:cubicBezTo>
                      <a:pt x="79" y="94"/>
                      <a:pt x="79" y="94"/>
                      <a:pt x="79" y="95"/>
                    </a:cubicBezTo>
                    <a:cubicBezTo>
                      <a:pt x="79" y="95"/>
                      <a:pt x="79" y="96"/>
                      <a:pt x="79" y="96"/>
                    </a:cubicBezTo>
                    <a:cubicBezTo>
                      <a:pt x="79" y="96"/>
                      <a:pt x="80" y="96"/>
                      <a:pt x="80" y="96"/>
                    </a:cubicBezTo>
                    <a:cubicBezTo>
                      <a:pt x="81" y="97"/>
                      <a:pt x="81" y="97"/>
                      <a:pt x="82" y="97"/>
                    </a:cubicBezTo>
                    <a:cubicBezTo>
                      <a:pt x="82" y="97"/>
                      <a:pt x="82" y="97"/>
                      <a:pt x="82" y="97"/>
                    </a:cubicBezTo>
                    <a:cubicBezTo>
                      <a:pt x="82" y="96"/>
                      <a:pt x="84" y="94"/>
                      <a:pt x="84" y="94"/>
                    </a:cubicBezTo>
                    <a:cubicBezTo>
                      <a:pt x="85" y="94"/>
                      <a:pt x="85" y="94"/>
                      <a:pt x="86" y="95"/>
                    </a:cubicBezTo>
                    <a:cubicBezTo>
                      <a:pt x="86" y="95"/>
                      <a:pt x="86" y="95"/>
                      <a:pt x="86" y="95"/>
                    </a:cubicBezTo>
                    <a:cubicBezTo>
                      <a:pt x="87" y="95"/>
                      <a:pt x="88" y="96"/>
                      <a:pt x="88" y="96"/>
                    </a:cubicBezTo>
                    <a:cubicBezTo>
                      <a:pt x="89" y="95"/>
                      <a:pt x="89" y="95"/>
                      <a:pt x="90" y="94"/>
                    </a:cubicBezTo>
                    <a:cubicBezTo>
                      <a:pt x="91" y="94"/>
                      <a:pt x="91" y="93"/>
                      <a:pt x="92" y="94"/>
                    </a:cubicBezTo>
                    <a:cubicBezTo>
                      <a:pt x="93" y="94"/>
                      <a:pt x="93" y="95"/>
                      <a:pt x="94" y="95"/>
                    </a:cubicBezTo>
                    <a:cubicBezTo>
                      <a:pt x="94" y="96"/>
                      <a:pt x="94" y="96"/>
                      <a:pt x="94" y="96"/>
                    </a:cubicBezTo>
                    <a:cubicBezTo>
                      <a:pt x="94" y="96"/>
                      <a:pt x="94" y="96"/>
                      <a:pt x="94" y="96"/>
                    </a:cubicBezTo>
                    <a:cubicBezTo>
                      <a:pt x="94" y="96"/>
                      <a:pt x="94" y="96"/>
                      <a:pt x="95" y="96"/>
                    </a:cubicBezTo>
                    <a:cubicBezTo>
                      <a:pt x="95" y="96"/>
                      <a:pt x="96" y="97"/>
                      <a:pt x="96" y="96"/>
                    </a:cubicBezTo>
                    <a:cubicBezTo>
                      <a:pt x="96" y="96"/>
                      <a:pt x="97" y="96"/>
                      <a:pt x="97" y="96"/>
                    </a:cubicBezTo>
                    <a:cubicBezTo>
                      <a:pt x="97" y="96"/>
                      <a:pt x="97" y="96"/>
                      <a:pt x="97" y="96"/>
                    </a:cubicBezTo>
                    <a:cubicBezTo>
                      <a:pt x="97" y="95"/>
                      <a:pt x="98" y="94"/>
                      <a:pt x="100" y="94"/>
                    </a:cubicBezTo>
                    <a:cubicBezTo>
                      <a:pt x="100" y="94"/>
                      <a:pt x="101" y="94"/>
                      <a:pt x="101" y="94"/>
                    </a:cubicBezTo>
                    <a:cubicBezTo>
                      <a:pt x="102" y="93"/>
                      <a:pt x="104" y="93"/>
                      <a:pt x="105" y="93"/>
                    </a:cubicBezTo>
                    <a:cubicBezTo>
                      <a:pt x="106" y="93"/>
                      <a:pt x="107" y="94"/>
                      <a:pt x="108" y="94"/>
                    </a:cubicBezTo>
                    <a:cubicBezTo>
                      <a:pt x="109" y="94"/>
                      <a:pt x="110" y="95"/>
                      <a:pt x="111" y="94"/>
                    </a:cubicBezTo>
                    <a:cubicBezTo>
                      <a:pt x="111" y="94"/>
                      <a:pt x="113" y="92"/>
                      <a:pt x="114" y="91"/>
                    </a:cubicBezTo>
                    <a:cubicBezTo>
                      <a:pt x="117" y="88"/>
                      <a:pt x="120" y="85"/>
                      <a:pt x="121" y="85"/>
                    </a:cubicBezTo>
                    <a:cubicBezTo>
                      <a:pt x="122" y="85"/>
                      <a:pt x="124" y="84"/>
                      <a:pt x="126" y="84"/>
                    </a:cubicBezTo>
                    <a:cubicBezTo>
                      <a:pt x="130" y="84"/>
                      <a:pt x="134" y="84"/>
                      <a:pt x="136" y="84"/>
                    </a:cubicBezTo>
                    <a:cubicBezTo>
                      <a:pt x="136" y="84"/>
                      <a:pt x="135" y="82"/>
                      <a:pt x="136" y="82"/>
                    </a:cubicBezTo>
                    <a:cubicBezTo>
                      <a:pt x="136" y="82"/>
                      <a:pt x="136" y="82"/>
                      <a:pt x="136" y="82"/>
                    </a:cubicBezTo>
                    <a:cubicBezTo>
                      <a:pt x="136" y="81"/>
                      <a:pt x="136" y="81"/>
                      <a:pt x="136" y="81"/>
                    </a:cubicBezTo>
                    <a:cubicBezTo>
                      <a:pt x="136" y="80"/>
                      <a:pt x="136" y="78"/>
                      <a:pt x="136" y="78"/>
                    </a:cubicBezTo>
                    <a:cubicBezTo>
                      <a:pt x="136" y="78"/>
                      <a:pt x="136" y="78"/>
                      <a:pt x="136" y="78"/>
                    </a:cubicBezTo>
                    <a:cubicBezTo>
                      <a:pt x="136" y="78"/>
                      <a:pt x="135" y="78"/>
                      <a:pt x="134" y="77"/>
                    </a:cubicBezTo>
                    <a:cubicBezTo>
                      <a:pt x="133" y="77"/>
                      <a:pt x="132" y="76"/>
                      <a:pt x="131" y="76"/>
                    </a:cubicBezTo>
                    <a:cubicBezTo>
                      <a:pt x="131" y="76"/>
                      <a:pt x="131" y="76"/>
                      <a:pt x="131" y="76"/>
                    </a:cubicBezTo>
                    <a:cubicBezTo>
                      <a:pt x="131" y="76"/>
                      <a:pt x="131" y="76"/>
                      <a:pt x="131" y="76"/>
                    </a:cubicBezTo>
                    <a:cubicBezTo>
                      <a:pt x="130" y="75"/>
                      <a:pt x="128" y="73"/>
                      <a:pt x="127" y="73"/>
                    </a:cubicBezTo>
                    <a:cubicBezTo>
                      <a:pt x="127" y="73"/>
                      <a:pt x="127" y="71"/>
                      <a:pt x="127" y="70"/>
                    </a:cubicBezTo>
                    <a:cubicBezTo>
                      <a:pt x="126" y="67"/>
                      <a:pt x="125" y="64"/>
                      <a:pt x="125" y="63"/>
                    </a:cubicBezTo>
                    <a:cubicBezTo>
                      <a:pt x="125" y="63"/>
                      <a:pt x="125" y="63"/>
                      <a:pt x="125" y="63"/>
                    </a:cubicBezTo>
                    <a:cubicBezTo>
                      <a:pt x="125" y="63"/>
                      <a:pt x="123" y="62"/>
                      <a:pt x="121" y="61"/>
                    </a:cubicBezTo>
                    <a:cubicBezTo>
                      <a:pt x="120" y="60"/>
                      <a:pt x="119" y="59"/>
                      <a:pt x="119" y="59"/>
                    </a:cubicBezTo>
                    <a:cubicBezTo>
                      <a:pt x="119" y="59"/>
                      <a:pt x="119" y="59"/>
                      <a:pt x="119" y="59"/>
                    </a:cubicBezTo>
                    <a:cubicBezTo>
                      <a:pt x="118" y="59"/>
                      <a:pt x="118" y="59"/>
                      <a:pt x="118" y="59"/>
                    </a:cubicBezTo>
                    <a:cubicBezTo>
                      <a:pt x="118" y="59"/>
                      <a:pt x="118" y="59"/>
                      <a:pt x="118" y="59"/>
                    </a:cubicBezTo>
                    <a:cubicBezTo>
                      <a:pt x="117" y="57"/>
                      <a:pt x="113" y="52"/>
                      <a:pt x="112" y="52"/>
                    </a:cubicBezTo>
                    <a:cubicBezTo>
                      <a:pt x="112" y="52"/>
                      <a:pt x="112" y="52"/>
                      <a:pt x="112" y="52"/>
                    </a:cubicBezTo>
                    <a:cubicBezTo>
                      <a:pt x="112" y="51"/>
                      <a:pt x="110" y="51"/>
                      <a:pt x="109" y="50"/>
                    </a:cubicBezTo>
                    <a:cubicBezTo>
                      <a:pt x="107" y="49"/>
                      <a:pt x="106" y="49"/>
                      <a:pt x="105" y="48"/>
                    </a:cubicBezTo>
                    <a:cubicBezTo>
                      <a:pt x="105" y="48"/>
                      <a:pt x="105" y="48"/>
                      <a:pt x="105" y="48"/>
                    </a:cubicBezTo>
                    <a:cubicBezTo>
                      <a:pt x="105" y="48"/>
                      <a:pt x="105" y="48"/>
                      <a:pt x="105" y="48"/>
                    </a:cubicBezTo>
                    <a:cubicBezTo>
                      <a:pt x="105" y="48"/>
                      <a:pt x="105" y="48"/>
                      <a:pt x="105" y="48"/>
                    </a:cubicBezTo>
                    <a:cubicBezTo>
                      <a:pt x="105" y="48"/>
                      <a:pt x="105" y="47"/>
                      <a:pt x="106" y="46"/>
                    </a:cubicBezTo>
                    <a:cubicBezTo>
                      <a:pt x="106" y="45"/>
                      <a:pt x="107" y="44"/>
                      <a:pt x="107" y="43"/>
                    </a:cubicBezTo>
                    <a:cubicBezTo>
                      <a:pt x="107" y="43"/>
                      <a:pt x="108" y="43"/>
                      <a:pt x="108" y="43"/>
                    </a:cubicBezTo>
                    <a:cubicBezTo>
                      <a:pt x="108" y="43"/>
                      <a:pt x="108" y="43"/>
                      <a:pt x="108" y="43"/>
                    </a:cubicBezTo>
                    <a:cubicBezTo>
                      <a:pt x="109" y="43"/>
                      <a:pt x="111" y="43"/>
                      <a:pt x="113" y="43"/>
                    </a:cubicBezTo>
                    <a:cubicBezTo>
                      <a:pt x="114" y="43"/>
                      <a:pt x="115" y="43"/>
                      <a:pt x="116" y="43"/>
                    </a:cubicBezTo>
                    <a:cubicBezTo>
                      <a:pt x="117" y="42"/>
                      <a:pt x="117" y="42"/>
                      <a:pt x="117" y="41"/>
                    </a:cubicBezTo>
                    <a:cubicBezTo>
                      <a:pt x="117" y="40"/>
                      <a:pt x="117" y="40"/>
                      <a:pt x="117" y="40"/>
                    </a:cubicBezTo>
                    <a:cubicBezTo>
                      <a:pt x="117" y="40"/>
                      <a:pt x="117" y="39"/>
                      <a:pt x="117" y="37"/>
                    </a:cubicBezTo>
                    <a:cubicBezTo>
                      <a:pt x="117" y="36"/>
                      <a:pt x="117" y="34"/>
                      <a:pt x="117" y="33"/>
                    </a:cubicBezTo>
                    <a:cubicBezTo>
                      <a:pt x="117" y="33"/>
                      <a:pt x="117" y="33"/>
                      <a:pt x="117" y="33"/>
                    </a:cubicBezTo>
                    <a:cubicBezTo>
                      <a:pt x="116" y="33"/>
                      <a:pt x="113" y="32"/>
                      <a:pt x="113" y="31"/>
                    </a:cubicBezTo>
                    <a:cubicBezTo>
                      <a:pt x="113" y="30"/>
                      <a:pt x="114" y="26"/>
                      <a:pt x="115" y="25"/>
                    </a:cubicBezTo>
                    <a:cubicBezTo>
                      <a:pt x="115" y="24"/>
                      <a:pt x="114" y="22"/>
                      <a:pt x="114" y="22"/>
                    </a:cubicBezTo>
                    <a:cubicBezTo>
                      <a:pt x="114" y="21"/>
                      <a:pt x="113" y="21"/>
                      <a:pt x="112" y="20"/>
                    </a:cubicBezTo>
                    <a:cubicBezTo>
                      <a:pt x="112" y="19"/>
                      <a:pt x="111" y="19"/>
                      <a:pt x="110" y="19"/>
                    </a:cubicBezTo>
                    <a:cubicBezTo>
                      <a:pt x="109" y="19"/>
                      <a:pt x="109" y="18"/>
                      <a:pt x="108" y="18"/>
                    </a:cubicBezTo>
                    <a:cubicBezTo>
                      <a:pt x="108" y="17"/>
                      <a:pt x="107" y="17"/>
                      <a:pt x="107" y="16"/>
                    </a:cubicBezTo>
                    <a:cubicBezTo>
                      <a:pt x="107" y="16"/>
                      <a:pt x="107" y="16"/>
                      <a:pt x="107" y="15"/>
                    </a:cubicBezTo>
                    <a:cubicBezTo>
                      <a:pt x="107" y="15"/>
                      <a:pt x="108" y="13"/>
                      <a:pt x="107" y="11"/>
                    </a:cubicBezTo>
                    <a:cubicBezTo>
                      <a:pt x="107" y="11"/>
                      <a:pt x="107" y="10"/>
                      <a:pt x="107" y="9"/>
                    </a:cubicBezTo>
                    <a:cubicBezTo>
                      <a:pt x="107" y="7"/>
                      <a:pt x="107" y="6"/>
                      <a:pt x="107" y="5"/>
                    </a:cubicBezTo>
                    <a:cubicBezTo>
                      <a:pt x="107" y="5"/>
                      <a:pt x="108" y="4"/>
                      <a:pt x="108" y="3"/>
                    </a:cubicBezTo>
                    <a:cubicBezTo>
                      <a:pt x="108" y="2"/>
                      <a:pt x="109" y="1"/>
                      <a:pt x="109" y="1"/>
                    </a:cubicBezTo>
                    <a:cubicBezTo>
                      <a:pt x="109" y="1"/>
                      <a:pt x="109" y="1"/>
                      <a:pt x="108" y="1"/>
                    </a:cubicBezTo>
                    <a:cubicBezTo>
                      <a:pt x="107" y="0"/>
                      <a:pt x="104" y="0"/>
                      <a:pt x="103" y="1"/>
                    </a:cubicBezTo>
                    <a:cubicBezTo>
                      <a:pt x="103" y="1"/>
                      <a:pt x="103" y="1"/>
                      <a:pt x="103" y="1"/>
                    </a:cubicBezTo>
                    <a:cubicBezTo>
                      <a:pt x="103" y="1"/>
                      <a:pt x="103" y="1"/>
                      <a:pt x="103" y="2"/>
                    </a:cubicBezTo>
                    <a:cubicBezTo>
                      <a:pt x="103" y="2"/>
                      <a:pt x="103" y="3"/>
                      <a:pt x="103" y="3"/>
                    </a:cubicBezTo>
                    <a:cubicBezTo>
                      <a:pt x="103" y="4"/>
                      <a:pt x="101" y="4"/>
                      <a:pt x="99" y="4"/>
                    </a:cubicBezTo>
                    <a:cubicBezTo>
                      <a:pt x="97" y="4"/>
                      <a:pt x="96" y="4"/>
                      <a:pt x="96" y="4"/>
                    </a:cubicBezTo>
                    <a:cubicBezTo>
                      <a:pt x="96" y="4"/>
                      <a:pt x="96" y="4"/>
                      <a:pt x="96" y="4"/>
                    </a:cubicBezTo>
                    <a:cubicBezTo>
                      <a:pt x="96" y="4"/>
                      <a:pt x="96" y="4"/>
                      <a:pt x="96" y="4"/>
                    </a:cubicBezTo>
                    <a:cubicBezTo>
                      <a:pt x="96" y="4"/>
                      <a:pt x="96" y="4"/>
                      <a:pt x="96" y="4"/>
                    </a:cubicBezTo>
                    <a:cubicBezTo>
                      <a:pt x="96" y="4"/>
                      <a:pt x="97" y="5"/>
                      <a:pt x="98" y="5"/>
                    </a:cubicBezTo>
                    <a:cubicBezTo>
                      <a:pt x="98" y="6"/>
                      <a:pt x="99" y="6"/>
                      <a:pt x="99" y="7"/>
                    </a:cubicBezTo>
                    <a:cubicBezTo>
                      <a:pt x="99" y="7"/>
                      <a:pt x="99" y="7"/>
                      <a:pt x="99" y="7"/>
                    </a:cubicBezTo>
                    <a:cubicBezTo>
                      <a:pt x="100" y="7"/>
                      <a:pt x="99" y="9"/>
                      <a:pt x="99" y="10"/>
                    </a:cubicBezTo>
                    <a:cubicBezTo>
                      <a:pt x="99" y="10"/>
                      <a:pt x="99" y="11"/>
                      <a:pt x="99" y="11"/>
                    </a:cubicBezTo>
                    <a:cubicBezTo>
                      <a:pt x="99" y="12"/>
                      <a:pt x="99" y="12"/>
                      <a:pt x="99" y="12"/>
                    </a:cubicBezTo>
                    <a:cubicBezTo>
                      <a:pt x="100" y="13"/>
                      <a:pt x="100" y="13"/>
                      <a:pt x="100" y="14"/>
                    </a:cubicBezTo>
                    <a:cubicBezTo>
                      <a:pt x="100" y="16"/>
                      <a:pt x="98" y="17"/>
                      <a:pt x="96" y="18"/>
                    </a:cubicBezTo>
                    <a:cubicBezTo>
                      <a:pt x="96" y="18"/>
                      <a:pt x="96" y="18"/>
                      <a:pt x="96" y="18"/>
                    </a:cubicBezTo>
                    <a:cubicBezTo>
                      <a:pt x="95" y="18"/>
                      <a:pt x="95" y="18"/>
                      <a:pt x="95" y="19"/>
                    </a:cubicBezTo>
                    <a:cubicBezTo>
                      <a:pt x="94" y="19"/>
                      <a:pt x="94" y="20"/>
                      <a:pt x="93" y="21"/>
                    </a:cubicBezTo>
                    <a:cubicBezTo>
                      <a:pt x="93" y="21"/>
                      <a:pt x="93" y="21"/>
                      <a:pt x="93" y="21"/>
                    </a:cubicBezTo>
                    <a:cubicBezTo>
                      <a:pt x="92" y="22"/>
                      <a:pt x="91" y="23"/>
                      <a:pt x="91" y="24"/>
                    </a:cubicBezTo>
                    <a:cubicBezTo>
                      <a:pt x="90" y="25"/>
                      <a:pt x="89" y="26"/>
                      <a:pt x="88" y="27"/>
                    </a:cubicBezTo>
                    <a:cubicBezTo>
                      <a:pt x="87" y="28"/>
                      <a:pt x="86" y="29"/>
                      <a:pt x="85" y="29"/>
                    </a:cubicBezTo>
                    <a:cubicBezTo>
                      <a:pt x="84" y="29"/>
                      <a:pt x="83" y="29"/>
                      <a:pt x="82" y="29"/>
                    </a:cubicBezTo>
                    <a:cubicBezTo>
                      <a:pt x="81" y="29"/>
                      <a:pt x="80" y="29"/>
                      <a:pt x="80" y="28"/>
                    </a:cubicBezTo>
                    <a:cubicBezTo>
                      <a:pt x="80" y="28"/>
                      <a:pt x="78" y="27"/>
                      <a:pt x="77" y="25"/>
                    </a:cubicBezTo>
                    <a:cubicBezTo>
                      <a:pt x="75" y="24"/>
                      <a:pt x="73" y="23"/>
                      <a:pt x="73" y="23"/>
                    </a:cubicBezTo>
                    <a:cubicBezTo>
                      <a:pt x="72" y="23"/>
                      <a:pt x="71" y="23"/>
                      <a:pt x="71" y="24"/>
                    </a:cubicBezTo>
                    <a:cubicBezTo>
                      <a:pt x="70" y="24"/>
                      <a:pt x="69" y="25"/>
                      <a:pt x="68" y="25"/>
                    </a:cubicBezTo>
                    <a:cubicBezTo>
                      <a:pt x="68" y="25"/>
                      <a:pt x="68" y="26"/>
                      <a:pt x="68" y="27"/>
                    </a:cubicBezTo>
                    <a:cubicBezTo>
                      <a:pt x="68" y="27"/>
                      <a:pt x="68" y="28"/>
                      <a:pt x="68" y="28"/>
                    </a:cubicBezTo>
                    <a:cubicBezTo>
                      <a:pt x="68" y="29"/>
                      <a:pt x="67" y="29"/>
                      <a:pt x="65" y="29"/>
                    </a:cubicBezTo>
                    <a:cubicBezTo>
                      <a:pt x="64" y="29"/>
                      <a:pt x="62" y="29"/>
                      <a:pt x="62" y="30"/>
                    </a:cubicBezTo>
                    <a:cubicBezTo>
                      <a:pt x="61" y="30"/>
                      <a:pt x="60" y="31"/>
                      <a:pt x="60" y="31"/>
                    </a:cubicBezTo>
                    <a:cubicBezTo>
                      <a:pt x="60" y="31"/>
                      <a:pt x="60" y="31"/>
                      <a:pt x="60" y="31"/>
                    </a:cubicBezTo>
                    <a:cubicBezTo>
                      <a:pt x="59" y="32"/>
                      <a:pt x="59" y="32"/>
                      <a:pt x="58" y="33"/>
                    </a:cubicBezTo>
                    <a:cubicBezTo>
                      <a:pt x="58" y="33"/>
                      <a:pt x="58" y="33"/>
                      <a:pt x="58" y="33"/>
                    </a:cubicBezTo>
                    <a:cubicBezTo>
                      <a:pt x="58" y="33"/>
                      <a:pt x="57" y="33"/>
                      <a:pt x="56" y="33"/>
                    </a:cubicBezTo>
                    <a:cubicBezTo>
                      <a:pt x="54" y="33"/>
                      <a:pt x="52" y="33"/>
                      <a:pt x="51" y="33"/>
                    </a:cubicBezTo>
                    <a:cubicBezTo>
                      <a:pt x="51" y="33"/>
                      <a:pt x="51" y="33"/>
                      <a:pt x="50" y="32"/>
                    </a:cubicBezTo>
                    <a:cubicBezTo>
                      <a:pt x="50" y="32"/>
                      <a:pt x="49" y="31"/>
                      <a:pt x="49" y="31"/>
                    </a:cubicBezTo>
                    <a:cubicBezTo>
                      <a:pt x="49" y="31"/>
                      <a:pt x="47" y="30"/>
                      <a:pt x="45" y="30"/>
                    </a:cubicBezTo>
                    <a:cubicBezTo>
                      <a:pt x="44" y="30"/>
                      <a:pt x="42" y="30"/>
                      <a:pt x="42" y="30"/>
                    </a:cubicBezTo>
                    <a:cubicBezTo>
                      <a:pt x="42" y="30"/>
                      <a:pt x="41" y="31"/>
                      <a:pt x="40" y="31"/>
                    </a:cubicBezTo>
                    <a:cubicBezTo>
                      <a:pt x="39" y="31"/>
                      <a:pt x="38" y="32"/>
                      <a:pt x="38" y="32"/>
                    </a:cubicBezTo>
                    <a:cubicBezTo>
                      <a:pt x="38" y="32"/>
                      <a:pt x="38" y="32"/>
                      <a:pt x="38" y="32"/>
                    </a:cubicBezTo>
                    <a:cubicBezTo>
                      <a:pt x="37" y="32"/>
                      <a:pt x="36" y="32"/>
                      <a:pt x="35" y="32"/>
                    </a:cubicBezTo>
                    <a:cubicBezTo>
                      <a:pt x="33" y="31"/>
                      <a:pt x="32" y="31"/>
                      <a:pt x="32" y="31"/>
                    </a:cubicBezTo>
                    <a:cubicBezTo>
                      <a:pt x="31" y="30"/>
                      <a:pt x="31" y="30"/>
                      <a:pt x="31" y="29"/>
                    </a:cubicBezTo>
                    <a:cubicBezTo>
                      <a:pt x="31" y="29"/>
                      <a:pt x="31" y="28"/>
                      <a:pt x="31" y="28"/>
                    </a:cubicBezTo>
                    <a:cubicBezTo>
                      <a:pt x="30" y="27"/>
                      <a:pt x="30" y="26"/>
                      <a:pt x="29" y="26"/>
                    </a:cubicBezTo>
                    <a:cubicBezTo>
                      <a:pt x="29" y="25"/>
                      <a:pt x="28" y="25"/>
                      <a:pt x="28" y="24"/>
                    </a:cubicBezTo>
                    <a:cubicBezTo>
                      <a:pt x="27" y="24"/>
                      <a:pt x="27" y="23"/>
                      <a:pt x="27" y="22"/>
                    </a:cubicBezTo>
                    <a:cubicBezTo>
                      <a:pt x="27" y="21"/>
                      <a:pt x="27" y="21"/>
                      <a:pt x="27" y="21"/>
                    </a:cubicBezTo>
                    <a:cubicBezTo>
                      <a:pt x="27" y="20"/>
                      <a:pt x="26" y="21"/>
                      <a:pt x="24" y="21"/>
                    </a:cubicBezTo>
                    <a:cubicBezTo>
                      <a:pt x="24" y="21"/>
                      <a:pt x="23" y="21"/>
                      <a:pt x="23" y="21"/>
                    </a:cubicBezTo>
                    <a:cubicBezTo>
                      <a:pt x="23" y="21"/>
                      <a:pt x="23" y="21"/>
                      <a:pt x="23" y="21"/>
                    </a:cubicBezTo>
                    <a:cubicBezTo>
                      <a:pt x="23" y="21"/>
                      <a:pt x="22" y="22"/>
                      <a:pt x="22" y="22"/>
                    </a:cubicBezTo>
                    <a:cubicBezTo>
                      <a:pt x="20" y="22"/>
                      <a:pt x="18" y="22"/>
                      <a:pt x="18" y="22"/>
                    </a:cubicBezTo>
                    <a:cubicBezTo>
                      <a:pt x="17" y="23"/>
                      <a:pt x="18" y="24"/>
                      <a:pt x="18" y="24"/>
                    </a:cubicBezTo>
                    <a:cubicBezTo>
                      <a:pt x="18" y="25"/>
                      <a:pt x="18" y="25"/>
                      <a:pt x="18" y="25"/>
                    </a:cubicBezTo>
                    <a:cubicBezTo>
                      <a:pt x="18" y="26"/>
                      <a:pt x="17" y="26"/>
                      <a:pt x="17" y="27"/>
                    </a:cubicBezTo>
                    <a:cubicBezTo>
                      <a:pt x="16" y="27"/>
                      <a:pt x="15" y="28"/>
                      <a:pt x="15" y="29"/>
                    </a:cubicBezTo>
                    <a:cubicBezTo>
                      <a:pt x="14" y="29"/>
                      <a:pt x="13" y="29"/>
                      <a:pt x="12" y="28"/>
                    </a:cubicBezTo>
                    <a:cubicBezTo>
                      <a:pt x="11" y="28"/>
                      <a:pt x="11" y="28"/>
                      <a:pt x="10" y="28"/>
                    </a:cubicBezTo>
                    <a:cubicBezTo>
                      <a:pt x="10" y="28"/>
                      <a:pt x="9" y="29"/>
                      <a:pt x="8" y="29"/>
                    </a:cubicBezTo>
                    <a:cubicBezTo>
                      <a:pt x="8" y="29"/>
                      <a:pt x="8" y="29"/>
                      <a:pt x="8" y="29"/>
                    </a:cubicBezTo>
                    <a:cubicBezTo>
                      <a:pt x="8" y="29"/>
                      <a:pt x="7" y="29"/>
                      <a:pt x="7" y="30"/>
                    </a:cubicBezTo>
                    <a:cubicBezTo>
                      <a:pt x="7" y="30"/>
                      <a:pt x="5" y="30"/>
                      <a:pt x="3" y="30"/>
                    </a:cubicBezTo>
                    <a:cubicBezTo>
                      <a:pt x="3" y="30"/>
                      <a:pt x="3" y="30"/>
                      <a:pt x="3" y="3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29"/>
              <p:cNvSpPr>
                <a:spLocks/>
              </p:cNvSpPr>
              <p:nvPr/>
            </p:nvSpPr>
            <p:spPr bwMode="auto">
              <a:xfrm>
                <a:off x="4637087" y="3802063"/>
                <a:ext cx="330200" cy="219075"/>
              </a:xfrm>
              <a:custGeom>
                <a:avLst/>
                <a:gdLst>
                  <a:gd name="T0" fmla="*/ 9 w 143"/>
                  <a:gd name="T1" fmla="*/ 41 h 95"/>
                  <a:gd name="T2" fmla="*/ 1 w 143"/>
                  <a:gd name="T3" fmla="*/ 52 h 95"/>
                  <a:gd name="T4" fmla="*/ 3 w 143"/>
                  <a:gd name="T5" fmla="*/ 56 h 95"/>
                  <a:gd name="T6" fmla="*/ 2 w 143"/>
                  <a:gd name="T7" fmla="*/ 62 h 95"/>
                  <a:gd name="T8" fmla="*/ 4 w 143"/>
                  <a:gd name="T9" fmla="*/ 67 h 95"/>
                  <a:gd name="T10" fmla="*/ 7 w 143"/>
                  <a:gd name="T11" fmla="*/ 72 h 95"/>
                  <a:gd name="T12" fmla="*/ 8 w 143"/>
                  <a:gd name="T13" fmla="*/ 76 h 95"/>
                  <a:gd name="T14" fmla="*/ 19 w 143"/>
                  <a:gd name="T15" fmla="*/ 88 h 95"/>
                  <a:gd name="T16" fmla="*/ 20 w 143"/>
                  <a:gd name="T17" fmla="*/ 95 h 95"/>
                  <a:gd name="T18" fmla="*/ 23 w 143"/>
                  <a:gd name="T19" fmla="*/ 90 h 95"/>
                  <a:gd name="T20" fmla="*/ 28 w 143"/>
                  <a:gd name="T21" fmla="*/ 80 h 95"/>
                  <a:gd name="T22" fmla="*/ 45 w 143"/>
                  <a:gd name="T23" fmla="*/ 76 h 95"/>
                  <a:gd name="T24" fmla="*/ 49 w 143"/>
                  <a:gd name="T25" fmla="*/ 71 h 95"/>
                  <a:gd name="T26" fmla="*/ 52 w 143"/>
                  <a:gd name="T27" fmla="*/ 65 h 95"/>
                  <a:gd name="T28" fmla="*/ 62 w 143"/>
                  <a:gd name="T29" fmla="*/ 65 h 95"/>
                  <a:gd name="T30" fmla="*/ 62 w 143"/>
                  <a:gd name="T31" fmla="*/ 67 h 95"/>
                  <a:gd name="T32" fmla="*/ 73 w 143"/>
                  <a:gd name="T33" fmla="*/ 72 h 95"/>
                  <a:gd name="T34" fmla="*/ 85 w 143"/>
                  <a:gd name="T35" fmla="*/ 73 h 95"/>
                  <a:gd name="T36" fmla="*/ 91 w 143"/>
                  <a:gd name="T37" fmla="*/ 70 h 95"/>
                  <a:gd name="T38" fmla="*/ 100 w 143"/>
                  <a:gd name="T39" fmla="*/ 69 h 95"/>
                  <a:gd name="T40" fmla="*/ 109 w 143"/>
                  <a:gd name="T41" fmla="*/ 64 h 95"/>
                  <a:gd name="T42" fmla="*/ 115 w 143"/>
                  <a:gd name="T43" fmla="*/ 65 h 95"/>
                  <a:gd name="T44" fmla="*/ 120 w 143"/>
                  <a:gd name="T45" fmla="*/ 63 h 95"/>
                  <a:gd name="T46" fmla="*/ 123 w 143"/>
                  <a:gd name="T47" fmla="*/ 61 h 95"/>
                  <a:gd name="T48" fmla="*/ 130 w 143"/>
                  <a:gd name="T49" fmla="*/ 62 h 95"/>
                  <a:gd name="T50" fmla="*/ 134 w 143"/>
                  <a:gd name="T51" fmla="*/ 64 h 95"/>
                  <a:gd name="T52" fmla="*/ 137 w 143"/>
                  <a:gd name="T53" fmla="*/ 64 h 95"/>
                  <a:gd name="T54" fmla="*/ 143 w 143"/>
                  <a:gd name="T55" fmla="*/ 63 h 95"/>
                  <a:gd name="T56" fmla="*/ 138 w 143"/>
                  <a:gd name="T57" fmla="*/ 56 h 95"/>
                  <a:gd name="T58" fmla="*/ 132 w 143"/>
                  <a:gd name="T59" fmla="*/ 51 h 95"/>
                  <a:gd name="T60" fmla="*/ 132 w 143"/>
                  <a:gd name="T61" fmla="*/ 46 h 95"/>
                  <a:gd name="T62" fmla="*/ 119 w 143"/>
                  <a:gd name="T63" fmla="*/ 34 h 95"/>
                  <a:gd name="T64" fmla="*/ 115 w 143"/>
                  <a:gd name="T65" fmla="*/ 30 h 95"/>
                  <a:gd name="T66" fmla="*/ 109 w 143"/>
                  <a:gd name="T67" fmla="*/ 29 h 95"/>
                  <a:gd name="T68" fmla="*/ 104 w 143"/>
                  <a:gd name="T69" fmla="*/ 24 h 95"/>
                  <a:gd name="T70" fmla="*/ 100 w 143"/>
                  <a:gd name="T71" fmla="*/ 22 h 95"/>
                  <a:gd name="T72" fmla="*/ 101 w 143"/>
                  <a:gd name="T73" fmla="*/ 17 h 95"/>
                  <a:gd name="T74" fmla="*/ 97 w 143"/>
                  <a:gd name="T75" fmla="*/ 4 h 95"/>
                  <a:gd name="T76" fmla="*/ 89 w 143"/>
                  <a:gd name="T77" fmla="*/ 0 h 95"/>
                  <a:gd name="T78" fmla="*/ 82 w 143"/>
                  <a:gd name="T79" fmla="*/ 5 h 95"/>
                  <a:gd name="T80" fmla="*/ 72 w 143"/>
                  <a:gd name="T81" fmla="*/ 17 h 95"/>
                  <a:gd name="T82" fmla="*/ 65 w 143"/>
                  <a:gd name="T83" fmla="*/ 20 h 95"/>
                  <a:gd name="T84" fmla="*/ 50 w 143"/>
                  <a:gd name="T85" fmla="*/ 22 h 95"/>
                  <a:gd name="T86" fmla="*/ 50 w 143"/>
                  <a:gd name="T87" fmla="*/ 23 h 95"/>
                  <a:gd name="T88" fmla="*/ 45 w 143"/>
                  <a:gd name="T89" fmla="*/ 32 h 95"/>
                  <a:gd name="T90" fmla="*/ 38 w 143"/>
                  <a:gd name="T91" fmla="*/ 33 h 95"/>
                  <a:gd name="T92" fmla="*/ 28 w 143"/>
                  <a:gd name="T93" fmla="*/ 38 h 95"/>
                  <a:gd name="T94" fmla="*/ 23 w 143"/>
                  <a:gd name="T95"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95">
                    <a:moveTo>
                      <a:pt x="12" y="37"/>
                    </a:moveTo>
                    <a:cubicBezTo>
                      <a:pt x="12" y="38"/>
                      <a:pt x="11" y="39"/>
                      <a:pt x="10" y="40"/>
                    </a:cubicBezTo>
                    <a:cubicBezTo>
                      <a:pt x="10" y="41"/>
                      <a:pt x="9" y="41"/>
                      <a:pt x="9" y="41"/>
                    </a:cubicBezTo>
                    <a:cubicBezTo>
                      <a:pt x="9" y="42"/>
                      <a:pt x="8" y="43"/>
                      <a:pt x="8" y="44"/>
                    </a:cubicBezTo>
                    <a:cubicBezTo>
                      <a:pt x="7" y="47"/>
                      <a:pt x="5" y="50"/>
                      <a:pt x="4" y="51"/>
                    </a:cubicBezTo>
                    <a:cubicBezTo>
                      <a:pt x="3" y="52"/>
                      <a:pt x="2" y="52"/>
                      <a:pt x="1" y="52"/>
                    </a:cubicBezTo>
                    <a:cubicBezTo>
                      <a:pt x="1" y="52"/>
                      <a:pt x="1" y="52"/>
                      <a:pt x="0" y="53"/>
                    </a:cubicBezTo>
                    <a:cubicBezTo>
                      <a:pt x="0" y="53"/>
                      <a:pt x="1" y="53"/>
                      <a:pt x="1" y="54"/>
                    </a:cubicBezTo>
                    <a:cubicBezTo>
                      <a:pt x="2" y="54"/>
                      <a:pt x="2" y="55"/>
                      <a:pt x="3" y="56"/>
                    </a:cubicBezTo>
                    <a:cubicBezTo>
                      <a:pt x="3" y="56"/>
                      <a:pt x="3" y="56"/>
                      <a:pt x="3" y="56"/>
                    </a:cubicBezTo>
                    <a:cubicBezTo>
                      <a:pt x="3" y="57"/>
                      <a:pt x="3" y="58"/>
                      <a:pt x="3" y="60"/>
                    </a:cubicBezTo>
                    <a:cubicBezTo>
                      <a:pt x="2" y="60"/>
                      <a:pt x="2" y="61"/>
                      <a:pt x="2" y="62"/>
                    </a:cubicBezTo>
                    <a:cubicBezTo>
                      <a:pt x="2" y="62"/>
                      <a:pt x="3" y="63"/>
                      <a:pt x="3" y="63"/>
                    </a:cubicBezTo>
                    <a:cubicBezTo>
                      <a:pt x="3" y="64"/>
                      <a:pt x="4" y="65"/>
                      <a:pt x="4" y="65"/>
                    </a:cubicBezTo>
                    <a:cubicBezTo>
                      <a:pt x="4" y="66"/>
                      <a:pt x="4" y="67"/>
                      <a:pt x="4" y="67"/>
                    </a:cubicBezTo>
                    <a:cubicBezTo>
                      <a:pt x="4" y="68"/>
                      <a:pt x="4" y="68"/>
                      <a:pt x="5" y="69"/>
                    </a:cubicBezTo>
                    <a:cubicBezTo>
                      <a:pt x="5" y="70"/>
                      <a:pt x="6" y="71"/>
                      <a:pt x="7" y="72"/>
                    </a:cubicBezTo>
                    <a:cubicBezTo>
                      <a:pt x="7" y="72"/>
                      <a:pt x="7" y="72"/>
                      <a:pt x="7" y="72"/>
                    </a:cubicBezTo>
                    <a:cubicBezTo>
                      <a:pt x="8" y="73"/>
                      <a:pt x="8" y="74"/>
                      <a:pt x="8" y="75"/>
                    </a:cubicBezTo>
                    <a:cubicBezTo>
                      <a:pt x="8" y="75"/>
                      <a:pt x="8" y="75"/>
                      <a:pt x="8" y="76"/>
                    </a:cubicBezTo>
                    <a:cubicBezTo>
                      <a:pt x="8" y="76"/>
                      <a:pt x="8" y="76"/>
                      <a:pt x="8" y="76"/>
                    </a:cubicBezTo>
                    <a:cubicBezTo>
                      <a:pt x="8" y="76"/>
                      <a:pt x="8" y="77"/>
                      <a:pt x="8" y="77"/>
                    </a:cubicBezTo>
                    <a:cubicBezTo>
                      <a:pt x="8" y="78"/>
                      <a:pt x="11" y="81"/>
                      <a:pt x="14" y="83"/>
                    </a:cubicBezTo>
                    <a:cubicBezTo>
                      <a:pt x="16" y="85"/>
                      <a:pt x="18" y="87"/>
                      <a:pt x="19" y="88"/>
                    </a:cubicBezTo>
                    <a:cubicBezTo>
                      <a:pt x="19" y="88"/>
                      <a:pt x="19" y="88"/>
                      <a:pt x="19" y="88"/>
                    </a:cubicBezTo>
                    <a:cubicBezTo>
                      <a:pt x="20" y="89"/>
                      <a:pt x="20" y="91"/>
                      <a:pt x="20" y="93"/>
                    </a:cubicBezTo>
                    <a:cubicBezTo>
                      <a:pt x="20" y="94"/>
                      <a:pt x="20" y="95"/>
                      <a:pt x="20" y="95"/>
                    </a:cubicBezTo>
                    <a:cubicBezTo>
                      <a:pt x="21" y="95"/>
                      <a:pt x="21" y="94"/>
                      <a:pt x="21" y="94"/>
                    </a:cubicBezTo>
                    <a:cubicBezTo>
                      <a:pt x="21" y="93"/>
                      <a:pt x="22" y="93"/>
                      <a:pt x="22" y="93"/>
                    </a:cubicBezTo>
                    <a:cubicBezTo>
                      <a:pt x="22" y="92"/>
                      <a:pt x="23" y="90"/>
                      <a:pt x="23" y="90"/>
                    </a:cubicBezTo>
                    <a:cubicBezTo>
                      <a:pt x="23" y="90"/>
                      <a:pt x="23" y="89"/>
                      <a:pt x="23" y="89"/>
                    </a:cubicBezTo>
                    <a:cubicBezTo>
                      <a:pt x="23" y="87"/>
                      <a:pt x="23" y="82"/>
                      <a:pt x="25" y="81"/>
                    </a:cubicBezTo>
                    <a:cubicBezTo>
                      <a:pt x="26" y="81"/>
                      <a:pt x="27" y="80"/>
                      <a:pt x="28" y="80"/>
                    </a:cubicBezTo>
                    <a:cubicBezTo>
                      <a:pt x="30" y="80"/>
                      <a:pt x="32" y="80"/>
                      <a:pt x="33" y="80"/>
                    </a:cubicBezTo>
                    <a:cubicBezTo>
                      <a:pt x="36" y="80"/>
                      <a:pt x="43" y="80"/>
                      <a:pt x="45" y="80"/>
                    </a:cubicBezTo>
                    <a:cubicBezTo>
                      <a:pt x="45" y="79"/>
                      <a:pt x="45" y="78"/>
                      <a:pt x="45" y="76"/>
                    </a:cubicBezTo>
                    <a:cubicBezTo>
                      <a:pt x="45" y="75"/>
                      <a:pt x="45" y="73"/>
                      <a:pt x="46" y="72"/>
                    </a:cubicBezTo>
                    <a:cubicBezTo>
                      <a:pt x="46" y="72"/>
                      <a:pt x="47" y="72"/>
                      <a:pt x="47" y="72"/>
                    </a:cubicBezTo>
                    <a:cubicBezTo>
                      <a:pt x="48" y="71"/>
                      <a:pt x="48" y="71"/>
                      <a:pt x="49" y="71"/>
                    </a:cubicBezTo>
                    <a:cubicBezTo>
                      <a:pt x="49" y="71"/>
                      <a:pt x="49" y="71"/>
                      <a:pt x="49" y="70"/>
                    </a:cubicBezTo>
                    <a:cubicBezTo>
                      <a:pt x="50" y="69"/>
                      <a:pt x="51" y="66"/>
                      <a:pt x="52" y="65"/>
                    </a:cubicBezTo>
                    <a:cubicBezTo>
                      <a:pt x="52" y="65"/>
                      <a:pt x="52" y="65"/>
                      <a:pt x="52" y="65"/>
                    </a:cubicBezTo>
                    <a:cubicBezTo>
                      <a:pt x="54" y="64"/>
                      <a:pt x="56" y="62"/>
                      <a:pt x="58" y="63"/>
                    </a:cubicBezTo>
                    <a:cubicBezTo>
                      <a:pt x="59" y="63"/>
                      <a:pt x="60" y="63"/>
                      <a:pt x="60" y="64"/>
                    </a:cubicBezTo>
                    <a:cubicBezTo>
                      <a:pt x="61" y="64"/>
                      <a:pt x="62" y="65"/>
                      <a:pt x="62" y="65"/>
                    </a:cubicBezTo>
                    <a:cubicBezTo>
                      <a:pt x="62" y="65"/>
                      <a:pt x="62" y="66"/>
                      <a:pt x="62" y="66"/>
                    </a:cubicBezTo>
                    <a:cubicBezTo>
                      <a:pt x="62" y="66"/>
                      <a:pt x="62" y="66"/>
                      <a:pt x="62" y="66"/>
                    </a:cubicBezTo>
                    <a:cubicBezTo>
                      <a:pt x="62" y="66"/>
                      <a:pt x="62" y="67"/>
                      <a:pt x="62" y="67"/>
                    </a:cubicBezTo>
                    <a:cubicBezTo>
                      <a:pt x="63" y="67"/>
                      <a:pt x="63" y="68"/>
                      <a:pt x="64" y="69"/>
                    </a:cubicBezTo>
                    <a:cubicBezTo>
                      <a:pt x="65" y="69"/>
                      <a:pt x="66" y="70"/>
                      <a:pt x="67" y="70"/>
                    </a:cubicBezTo>
                    <a:cubicBezTo>
                      <a:pt x="68" y="71"/>
                      <a:pt x="70" y="72"/>
                      <a:pt x="73" y="72"/>
                    </a:cubicBezTo>
                    <a:cubicBezTo>
                      <a:pt x="75" y="73"/>
                      <a:pt x="77" y="73"/>
                      <a:pt x="77" y="73"/>
                    </a:cubicBezTo>
                    <a:cubicBezTo>
                      <a:pt x="78" y="73"/>
                      <a:pt x="78" y="73"/>
                      <a:pt x="79" y="73"/>
                    </a:cubicBezTo>
                    <a:cubicBezTo>
                      <a:pt x="81" y="73"/>
                      <a:pt x="83" y="73"/>
                      <a:pt x="85" y="73"/>
                    </a:cubicBezTo>
                    <a:cubicBezTo>
                      <a:pt x="85" y="73"/>
                      <a:pt x="86" y="73"/>
                      <a:pt x="87" y="74"/>
                    </a:cubicBezTo>
                    <a:cubicBezTo>
                      <a:pt x="88" y="74"/>
                      <a:pt x="89" y="74"/>
                      <a:pt x="89" y="74"/>
                    </a:cubicBezTo>
                    <a:cubicBezTo>
                      <a:pt x="89" y="74"/>
                      <a:pt x="90" y="72"/>
                      <a:pt x="91" y="70"/>
                    </a:cubicBezTo>
                    <a:cubicBezTo>
                      <a:pt x="92" y="69"/>
                      <a:pt x="93" y="67"/>
                      <a:pt x="93" y="67"/>
                    </a:cubicBezTo>
                    <a:cubicBezTo>
                      <a:pt x="94" y="67"/>
                      <a:pt x="95" y="67"/>
                      <a:pt x="96" y="68"/>
                    </a:cubicBezTo>
                    <a:cubicBezTo>
                      <a:pt x="98" y="69"/>
                      <a:pt x="99" y="69"/>
                      <a:pt x="100" y="69"/>
                    </a:cubicBezTo>
                    <a:cubicBezTo>
                      <a:pt x="100" y="69"/>
                      <a:pt x="103" y="68"/>
                      <a:pt x="105" y="67"/>
                    </a:cubicBezTo>
                    <a:cubicBezTo>
                      <a:pt x="106" y="66"/>
                      <a:pt x="107" y="66"/>
                      <a:pt x="108" y="65"/>
                    </a:cubicBezTo>
                    <a:cubicBezTo>
                      <a:pt x="108" y="65"/>
                      <a:pt x="109" y="64"/>
                      <a:pt x="109" y="64"/>
                    </a:cubicBezTo>
                    <a:cubicBezTo>
                      <a:pt x="110" y="63"/>
                      <a:pt x="110" y="63"/>
                      <a:pt x="111" y="62"/>
                    </a:cubicBezTo>
                    <a:cubicBezTo>
                      <a:pt x="112" y="62"/>
                      <a:pt x="112" y="63"/>
                      <a:pt x="113" y="64"/>
                    </a:cubicBezTo>
                    <a:cubicBezTo>
                      <a:pt x="114" y="64"/>
                      <a:pt x="114" y="65"/>
                      <a:pt x="115" y="65"/>
                    </a:cubicBezTo>
                    <a:cubicBezTo>
                      <a:pt x="116" y="65"/>
                      <a:pt x="117" y="65"/>
                      <a:pt x="118" y="65"/>
                    </a:cubicBezTo>
                    <a:cubicBezTo>
                      <a:pt x="119" y="65"/>
                      <a:pt x="119" y="65"/>
                      <a:pt x="119" y="64"/>
                    </a:cubicBezTo>
                    <a:cubicBezTo>
                      <a:pt x="119" y="64"/>
                      <a:pt x="120" y="64"/>
                      <a:pt x="120" y="63"/>
                    </a:cubicBezTo>
                    <a:cubicBezTo>
                      <a:pt x="120" y="63"/>
                      <a:pt x="120" y="62"/>
                      <a:pt x="121" y="61"/>
                    </a:cubicBezTo>
                    <a:cubicBezTo>
                      <a:pt x="121" y="61"/>
                      <a:pt x="122" y="61"/>
                      <a:pt x="123" y="61"/>
                    </a:cubicBezTo>
                    <a:cubicBezTo>
                      <a:pt x="123" y="61"/>
                      <a:pt x="123" y="61"/>
                      <a:pt x="123" y="61"/>
                    </a:cubicBezTo>
                    <a:cubicBezTo>
                      <a:pt x="125" y="62"/>
                      <a:pt x="126" y="62"/>
                      <a:pt x="127" y="62"/>
                    </a:cubicBezTo>
                    <a:cubicBezTo>
                      <a:pt x="127" y="63"/>
                      <a:pt x="128" y="62"/>
                      <a:pt x="128" y="62"/>
                    </a:cubicBezTo>
                    <a:cubicBezTo>
                      <a:pt x="129" y="62"/>
                      <a:pt x="130" y="61"/>
                      <a:pt x="130" y="62"/>
                    </a:cubicBezTo>
                    <a:cubicBezTo>
                      <a:pt x="131" y="62"/>
                      <a:pt x="131" y="62"/>
                      <a:pt x="131" y="63"/>
                    </a:cubicBezTo>
                    <a:cubicBezTo>
                      <a:pt x="132" y="63"/>
                      <a:pt x="133" y="65"/>
                      <a:pt x="134" y="64"/>
                    </a:cubicBezTo>
                    <a:cubicBezTo>
                      <a:pt x="134" y="64"/>
                      <a:pt x="134" y="64"/>
                      <a:pt x="134" y="64"/>
                    </a:cubicBezTo>
                    <a:cubicBezTo>
                      <a:pt x="134" y="64"/>
                      <a:pt x="134" y="64"/>
                      <a:pt x="134" y="64"/>
                    </a:cubicBezTo>
                    <a:cubicBezTo>
                      <a:pt x="135" y="64"/>
                      <a:pt x="137" y="64"/>
                      <a:pt x="137" y="64"/>
                    </a:cubicBezTo>
                    <a:cubicBezTo>
                      <a:pt x="137" y="64"/>
                      <a:pt x="137" y="64"/>
                      <a:pt x="137" y="64"/>
                    </a:cubicBezTo>
                    <a:cubicBezTo>
                      <a:pt x="137" y="63"/>
                      <a:pt x="137" y="63"/>
                      <a:pt x="138" y="63"/>
                    </a:cubicBezTo>
                    <a:cubicBezTo>
                      <a:pt x="138" y="62"/>
                      <a:pt x="139" y="61"/>
                      <a:pt x="140" y="62"/>
                    </a:cubicBezTo>
                    <a:cubicBezTo>
                      <a:pt x="141" y="62"/>
                      <a:pt x="142" y="63"/>
                      <a:pt x="143" y="63"/>
                    </a:cubicBezTo>
                    <a:cubicBezTo>
                      <a:pt x="143" y="62"/>
                      <a:pt x="142" y="61"/>
                      <a:pt x="142" y="61"/>
                    </a:cubicBezTo>
                    <a:cubicBezTo>
                      <a:pt x="141" y="59"/>
                      <a:pt x="141" y="58"/>
                      <a:pt x="141" y="58"/>
                    </a:cubicBezTo>
                    <a:cubicBezTo>
                      <a:pt x="141" y="58"/>
                      <a:pt x="140" y="57"/>
                      <a:pt x="138" y="56"/>
                    </a:cubicBezTo>
                    <a:cubicBezTo>
                      <a:pt x="136" y="55"/>
                      <a:pt x="134" y="53"/>
                      <a:pt x="133" y="53"/>
                    </a:cubicBezTo>
                    <a:cubicBezTo>
                      <a:pt x="132" y="52"/>
                      <a:pt x="132" y="52"/>
                      <a:pt x="132" y="51"/>
                    </a:cubicBezTo>
                    <a:cubicBezTo>
                      <a:pt x="132" y="51"/>
                      <a:pt x="132" y="51"/>
                      <a:pt x="132" y="51"/>
                    </a:cubicBezTo>
                    <a:cubicBezTo>
                      <a:pt x="131" y="50"/>
                      <a:pt x="131" y="50"/>
                      <a:pt x="131" y="49"/>
                    </a:cubicBezTo>
                    <a:cubicBezTo>
                      <a:pt x="131" y="49"/>
                      <a:pt x="131" y="48"/>
                      <a:pt x="131" y="48"/>
                    </a:cubicBezTo>
                    <a:cubicBezTo>
                      <a:pt x="132" y="47"/>
                      <a:pt x="132" y="47"/>
                      <a:pt x="132" y="46"/>
                    </a:cubicBezTo>
                    <a:cubicBezTo>
                      <a:pt x="132" y="46"/>
                      <a:pt x="127" y="43"/>
                      <a:pt x="124" y="40"/>
                    </a:cubicBezTo>
                    <a:cubicBezTo>
                      <a:pt x="122" y="38"/>
                      <a:pt x="120" y="37"/>
                      <a:pt x="120" y="37"/>
                    </a:cubicBezTo>
                    <a:cubicBezTo>
                      <a:pt x="120" y="36"/>
                      <a:pt x="119" y="35"/>
                      <a:pt x="119" y="34"/>
                    </a:cubicBezTo>
                    <a:cubicBezTo>
                      <a:pt x="119" y="34"/>
                      <a:pt x="119" y="33"/>
                      <a:pt x="119" y="33"/>
                    </a:cubicBezTo>
                    <a:cubicBezTo>
                      <a:pt x="119" y="33"/>
                      <a:pt x="118" y="32"/>
                      <a:pt x="117" y="32"/>
                    </a:cubicBezTo>
                    <a:cubicBezTo>
                      <a:pt x="116" y="31"/>
                      <a:pt x="115" y="30"/>
                      <a:pt x="115" y="30"/>
                    </a:cubicBezTo>
                    <a:cubicBezTo>
                      <a:pt x="115" y="30"/>
                      <a:pt x="115" y="30"/>
                      <a:pt x="115" y="30"/>
                    </a:cubicBezTo>
                    <a:cubicBezTo>
                      <a:pt x="114" y="30"/>
                      <a:pt x="113" y="30"/>
                      <a:pt x="112" y="30"/>
                    </a:cubicBezTo>
                    <a:cubicBezTo>
                      <a:pt x="111" y="29"/>
                      <a:pt x="110" y="29"/>
                      <a:pt x="109" y="29"/>
                    </a:cubicBezTo>
                    <a:cubicBezTo>
                      <a:pt x="108" y="28"/>
                      <a:pt x="108" y="27"/>
                      <a:pt x="107" y="25"/>
                    </a:cubicBezTo>
                    <a:cubicBezTo>
                      <a:pt x="107" y="25"/>
                      <a:pt x="107" y="24"/>
                      <a:pt x="107" y="24"/>
                    </a:cubicBezTo>
                    <a:cubicBezTo>
                      <a:pt x="107" y="24"/>
                      <a:pt x="106" y="24"/>
                      <a:pt x="104" y="24"/>
                    </a:cubicBezTo>
                    <a:cubicBezTo>
                      <a:pt x="102" y="24"/>
                      <a:pt x="101" y="25"/>
                      <a:pt x="101" y="24"/>
                    </a:cubicBezTo>
                    <a:cubicBezTo>
                      <a:pt x="101" y="24"/>
                      <a:pt x="101" y="24"/>
                      <a:pt x="101" y="24"/>
                    </a:cubicBezTo>
                    <a:cubicBezTo>
                      <a:pt x="101" y="24"/>
                      <a:pt x="100" y="23"/>
                      <a:pt x="100" y="22"/>
                    </a:cubicBezTo>
                    <a:cubicBezTo>
                      <a:pt x="100" y="21"/>
                      <a:pt x="99" y="20"/>
                      <a:pt x="99" y="20"/>
                    </a:cubicBezTo>
                    <a:cubicBezTo>
                      <a:pt x="99" y="19"/>
                      <a:pt x="100" y="18"/>
                      <a:pt x="101" y="17"/>
                    </a:cubicBezTo>
                    <a:cubicBezTo>
                      <a:pt x="101" y="17"/>
                      <a:pt x="101" y="17"/>
                      <a:pt x="101" y="17"/>
                    </a:cubicBezTo>
                    <a:cubicBezTo>
                      <a:pt x="101" y="16"/>
                      <a:pt x="102" y="16"/>
                      <a:pt x="102" y="15"/>
                    </a:cubicBezTo>
                    <a:cubicBezTo>
                      <a:pt x="102" y="13"/>
                      <a:pt x="102" y="11"/>
                      <a:pt x="102" y="10"/>
                    </a:cubicBezTo>
                    <a:cubicBezTo>
                      <a:pt x="102" y="10"/>
                      <a:pt x="99" y="7"/>
                      <a:pt x="97" y="4"/>
                    </a:cubicBezTo>
                    <a:cubicBezTo>
                      <a:pt x="95" y="3"/>
                      <a:pt x="94" y="1"/>
                      <a:pt x="94" y="0"/>
                    </a:cubicBezTo>
                    <a:cubicBezTo>
                      <a:pt x="94" y="0"/>
                      <a:pt x="93" y="0"/>
                      <a:pt x="93" y="0"/>
                    </a:cubicBezTo>
                    <a:cubicBezTo>
                      <a:pt x="92" y="0"/>
                      <a:pt x="90" y="0"/>
                      <a:pt x="89" y="0"/>
                    </a:cubicBezTo>
                    <a:cubicBezTo>
                      <a:pt x="88" y="0"/>
                      <a:pt x="87" y="0"/>
                      <a:pt x="85" y="1"/>
                    </a:cubicBezTo>
                    <a:cubicBezTo>
                      <a:pt x="84" y="2"/>
                      <a:pt x="82" y="2"/>
                      <a:pt x="82" y="3"/>
                    </a:cubicBezTo>
                    <a:cubicBezTo>
                      <a:pt x="82" y="3"/>
                      <a:pt x="82" y="4"/>
                      <a:pt x="82" y="5"/>
                    </a:cubicBezTo>
                    <a:cubicBezTo>
                      <a:pt x="81" y="5"/>
                      <a:pt x="81" y="6"/>
                      <a:pt x="81" y="7"/>
                    </a:cubicBezTo>
                    <a:cubicBezTo>
                      <a:pt x="81" y="7"/>
                      <a:pt x="77" y="11"/>
                      <a:pt x="75" y="14"/>
                    </a:cubicBezTo>
                    <a:cubicBezTo>
                      <a:pt x="74" y="15"/>
                      <a:pt x="72" y="17"/>
                      <a:pt x="72" y="17"/>
                    </a:cubicBezTo>
                    <a:cubicBezTo>
                      <a:pt x="72" y="17"/>
                      <a:pt x="72" y="17"/>
                      <a:pt x="71" y="17"/>
                    </a:cubicBezTo>
                    <a:cubicBezTo>
                      <a:pt x="70" y="18"/>
                      <a:pt x="68" y="20"/>
                      <a:pt x="65" y="20"/>
                    </a:cubicBezTo>
                    <a:cubicBezTo>
                      <a:pt x="65" y="20"/>
                      <a:pt x="65" y="20"/>
                      <a:pt x="65" y="20"/>
                    </a:cubicBezTo>
                    <a:cubicBezTo>
                      <a:pt x="64" y="20"/>
                      <a:pt x="64" y="20"/>
                      <a:pt x="64" y="20"/>
                    </a:cubicBezTo>
                    <a:cubicBezTo>
                      <a:pt x="60" y="21"/>
                      <a:pt x="52" y="21"/>
                      <a:pt x="51" y="21"/>
                    </a:cubicBezTo>
                    <a:cubicBezTo>
                      <a:pt x="51" y="22"/>
                      <a:pt x="51" y="22"/>
                      <a:pt x="50" y="22"/>
                    </a:cubicBezTo>
                    <a:cubicBezTo>
                      <a:pt x="50" y="22"/>
                      <a:pt x="50" y="22"/>
                      <a:pt x="50" y="22"/>
                    </a:cubicBezTo>
                    <a:cubicBezTo>
                      <a:pt x="50" y="23"/>
                      <a:pt x="50" y="23"/>
                      <a:pt x="50" y="23"/>
                    </a:cubicBezTo>
                    <a:cubicBezTo>
                      <a:pt x="50" y="23"/>
                      <a:pt x="50" y="23"/>
                      <a:pt x="50" y="23"/>
                    </a:cubicBezTo>
                    <a:cubicBezTo>
                      <a:pt x="51" y="24"/>
                      <a:pt x="51" y="25"/>
                      <a:pt x="52" y="26"/>
                    </a:cubicBezTo>
                    <a:cubicBezTo>
                      <a:pt x="52" y="27"/>
                      <a:pt x="51" y="28"/>
                      <a:pt x="50" y="29"/>
                    </a:cubicBezTo>
                    <a:cubicBezTo>
                      <a:pt x="48" y="30"/>
                      <a:pt x="46" y="32"/>
                      <a:pt x="45" y="32"/>
                    </a:cubicBezTo>
                    <a:cubicBezTo>
                      <a:pt x="44" y="32"/>
                      <a:pt x="43" y="32"/>
                      <a:pt x="42" y="32"/>
                    </a:cubicBezTo>
                    <a:cubicBezTo>
                      <a:pt x="41" y="32"/>
                      <a:pt x="40" y="32"/>
                      <a:pt x="40" y="32"/>
                    </a:cubicBezTo>
                    <a:cubicBezTo>
                      <a:pt x="40" y="32"/>
                      <a:pt x="39" y="33"/>
                      <a:pt x="38" y="33"/>
                    </a:cubicBezTo>
                    <a:cubicBezTo>
                      <a:pt x="36" y="33"/>
                      <a:pt x="34" y="34"/>
                      <a:pt x="33" y="34"/>
                    </a:cubicBezTo>
                    <a:cubicBezTo>
                      <a:pt x="33" y="35"/>
                      <a:pt x="33" y="35"/>
                      <a:pt x="33" y="35"/>
                    </a:cubicBezTo>
                    <a:cubicBezTo>
                      <a:pt x="31" y="36"/>
                      <a:pt x="28" y="38"/>
                      <a:pt x="28" y="38"/>
                    </a:cubicBezTo>
                    <a:cubicBezTo>
                      <a:pt x="27" y="38"/>
                      <a:pt x="27" y="37"/>
                      <a:pt x="26" y="36"/>
                    </a:cubicBezTo>
                    <a:cubicBezTo>
                      <a:pt x="25" y="36"/>
                      <a:pt x="24" y="34"/>
                      <a:pt x="24" y="35"/>
                    </a:cubicBezTo>
                    <a:cubicBezTo>
                      <a:pt x="24" y="35"/>
                      <a:pt x="23" y="35"/>
                      <a:pt x="23" y="35"/>
                    </a:cubicBezTo>
                    <a:cubicBezTo>
                      <a:pt x="22" y="36"/>
                      <a:pt x="22" y="36"/>
                      <a:pt x="21" y="36"/>
                    </a:cubicBezTo>
                    <a:cubicBezTo>
                      <a:pt x="20" y="37"/>
                      <a:pt x="13" y="37"/>
                      <a:pt x="12" y="37"/>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30"/>
              <p:cNvSpPr>
                <a:spLocks/>
              </p:cNvSpPr>
              <p:nvPr/>
            </p:nvSpPr>
            <p:spPr bwMode="auto">
              <a:xfrm>
                <a:off x="5024437" y="3975100"/>
                <a:ext cx="136525" cy="139700"/>
              </a:xfrm>
              <a:custGeom>
                <a:avLst/>
                <a:gdLst>
                  <a:gd name="T0" fmla="*/ 14 w 59"/>
                  <a:gd name="T1" fmla="*/ 7 h 61"/>
                  <a:gd name="T2" fmla="*/ 14 w 59"/>
                  <a:gd name="T3" fmla="*/ 9 h 61"/>
                  <a:gd name="T4" fmla="*/ 13 w 59"/>
                  <a:gd name="T5" fmla="*/ 11 h 61"/>
                  <a:gd name="T6" fmla="*/ 14 w 59"/>
                  <a:gd name="T7" fmla="*/ 16 h 61"/>
                  <a:gd name="T8" fmla="*/ 13 w 59"/>
                  <a:gd name="T9" fmla="*/ 18 h 61"/>
                  <a:gd name="T10" fmla="*/ 18 w 59"/>
                  <a:gd name="T11" fmla="*/ 21 h 61"/>
                  <a:gd name="T12" fmla="*/ 18 w 59"/>
                  <a:gd name="T13" fmla="*/ 22 h 61"/>
                  <a:gd name="T14" fmla="*/ 12 w 59"/>
                  <a:gd name="T15" fmla="*/ 29 h 61"/>
                  <a:gd name="T16" fmla="*/ 4 w 59"/>
                  <a:gd name="T17" fmla="*/ 40 h 61"/>
                  <a:gd name="T18" fmla="*/ 3 w 59"/>
                  <a:gd name="T19" fmla="*/ 43 h 61"/>
                  <a:gd name="T20" fmla="*/ 1 w 59"/>
                  <a:gd name="T21" fmla="*/ 49 h 61"/>
                  <a:gd name="T22" fmla="*/ 0 w 59"/>
                  <a:gd name="T23" fmla="*/ 56 h 61"/>
                  <a:gd name="T24" fmla="*/ 0 w 59"/>
                  <a:gd name="T25" fmla="*/ 60 h 61"/>
                  <a:gd name="T26" fmla="*/ 3 w 59"/>
                  <a:gd name="T27" fmla="*/ 59 h 61"/>
                  <a:gd name="T28" fmla="*/ 5 w 59"/>
                  <a:gd name="T29" fmla="*/ 60 h 61"/>
                  <a:gd name="T30" fmla="*/ 8 w 59"/>
                  <a:gd name="T31" fmla="*/ 57 h 61"/>
                  <a:gd name="T32" fmla="*/ 8 w 59"/>
                  <a:gd name="T33" fmla="*/ 57 h 61"/>
                  <a:gd name="T34" fmla="*/ 8 w 59"/>
                  <a:gd name="T35" fmla="*/ 57 h 61"/>
                  <a:gd name="T36" fmla="*/ 9 w 59"/>
                  <a:gd name="T37" fmla="*/ 57 h 61"/>
                  <a:gd name="T38" fmla="*/ 14 w 59"/>
                  <a:gd name="T39" fmla="*/ 56 h 61"/>
                  <a:gd name="T40" fmla="*/ 24 w 59"/>
                  <a:gd name="T41" fmla="*/ 56 h 61"/>
                  <a:gd name="T42" fmla="*/ 47 w 59"/>
                  <a:gd name="T43" fmla="*/ 56 h 61"/>
                  <a:gd name="T44" fmla="*/ 47 w 59"/>
                  <a:gd name="T45" fmla="*/ 47 h 61"/>
                  <a:gd name="T46" fmla="*/ 48 w 59"/>
                  <a:gd name="T47" fmla="*/ 42 h 61"/>
                  <a:gd name="T48" fmla="*/ 50 w 59"/>
                  <a:gd name="T49" fmla="*/ 39 h 61"/>
                  <a:gd name="T50" fmla="*/ 57 w 59"/>
                  <a:gd name="T51" fmla="*/ 28 h 61"/>
                  <a:gd name="T52" fmla="*/ 58 w 59"/>
                  <a:gd name="T53" fmla="*/ 21 h 61"/>
                  <a:gd name="T54" fmla="*/ 58 w 59"/>
                  <a:gd name="T55" fmla="*/ 21 h 61"/>
                  <a:gd name="T56" fmla="*/ 58 w 59"/>
                  <a:gd name="T57" fmla="*/ 19 h 61"/>
                  <a:gd name="T58" fmla="*/ 58 w 59"/>
                  <a:gd name="T59" fmla="*/ 16 h 61"/>
                  <a:gd name="T60" fmla="*/ 54 w 59"/>
                  <a:gd name="T61" fmla="*/ 12 h 61"/>
                  <a:gd name="T62" fmla="*/ 53 w 59"/>
                  <a:gd name="T63" fmla="*/ 5 h 61"/>
                  <a:gd name="T64" fmla="*/ 52 w 59"/>
                  <a:gd name="T65" fmla="*/ 4 h 61"/>
                  <a:gd name="T66" fmla="*/ 49 w 59"/>
                  <a:gd name="T67" fmla="*/ 1 h 61"/>
                  <a:gd name="T68" fmla="*/ 48 w 59"/>
                  <a:gd name="T69" fmla="*/ 0 h 61"/>
                  <a:gd name="T70" fmla="*/ 43 w 59"/>
                  <a:gd name="T71" fmla="*/ 4 h 61"/>
                  <a:gd name="T72" fmla="*/ 37 w 59"/>
                  <a:gd name="T73" fmla="*/ 3 h 61"/>
                  <a:gd name="T74" fmla="*/ 32 w 59"/>
                  <a:gd name="T75" fmla="*/ 4 h 61"/>
                  <a:gd name="T76" fmla="*/ 30 w 59"/>
                  <a:gd name="T77" fmla="*/ 6 h 61"/>
                  <a:gd name="T78" fmla="*/ 26 w 59"/>
                  <a:gd name="T79" fmla="*/ 6 h 61"/>
                  <a:gd name="T80" fmla="*/ 26 w 59"/>
                  <a:gd name="T81" fmla="*/ 6 h 61"/>
                  <a:gd name="T82" fmla="*/ 24 w 59"/>
                  <a:gd name="T83" fmla="*/ 3 h 61"/>
                  <a:gd name="T84" fmla="*/ 21 w 59"/>
                  <a:gd name="T85" fmla="*/ 6 h 61"/>
                  <a:gd name="T86" fmla="*/ 17 w 59"/>
                  <a:gd name="T87" fmla="*/ 5 h 61"/>
                  <a:gd name="T88" fmla="*/ 14 w 59"/>
                  <a:gd name="T8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61">
                    <a:moveTo>
                      <a:pt x="14" y="7"/>
                    </a:moveTo>
                    <a:cubicBezTo>
                      <a:pt x="14" y="7"/>
                      <a:pt x="14" y="7"/>
                      <a:pt x="14" y="7"/>
                    </a:cubicBezTo>
                    <a:cubicBezTo>
                      <a:pt x="14" y="7"/>
                      <a:pt x="14" y="7"/>
                      <a:pt x="14" y="7"/>
                    </a:cubicBezTo>
                    <a:cubicBezTo>
                      <a:pt x="14" y="7"/>
                      <a:pt x="14" y="8"/>
                      <a:pt x="14" y="9"/>
                    </a:cubicBezTo>
                    <a:cubicBezTo>
                      <a:pt x="14" y="9"/>
                      <a:pt x="14" y="9"/>
                      <a:pt x="14" y="9"/>
                    </a:cubicBezTo>
                    <a:cubicBezTo>
                      <a:pt x="14" y="10"/>
                      <a:pt x="13" y="10"/>
                      <a:pt x="13" y="11"/>
                    </a:cubicBezTo>
                    <a:cubicBezTo>
                      <a:pt x="13" y="12"/>
                      <a:pt x="13" y="13"/>
                      <a:pt x="14" y="13"/>
                    </a:cubicBezTo>
                    <a:cubicBezTo>
                      <a:pt x="14" y="15"/>
                      <a:pt x="14" y="16"/>
                      <a:pt x="14" y="16"/>
                    </a:cubicBezTo>
                    <a:cubicBezTo>
                      <a:pt x="14" y="17"/>
                      <a:pt x="14" y="17"/>
                      <a:pt x="14" y="17"/>
                    </a:cubicBezTo>
                    <a:cubicBezTo>
                      <a:pt x="13" y="18"/>
                      <a:pt x="13" y="18"/>
                      <a:pt x="13" y="18"/>
                    </a:cubicBezTo>
                    <a:cubicBezTo>
                      <a:pt x="13" y="19"/>
                      <a:pt x="14" y="19"/>
                      <a:pt x="14" y="19"/>
                    </a:cubicBezTo>
                    <a:cubicBezTo>
                      <a:pt x="16" y="20"/>
                      <a:pt x="18" y="20"/>
                      <a:pt x="18" y="21"/>
                    </a:cubicBezTo>
                    <a:cubicBezTo>
                      <a:pt x="18" y="22"/>
                      <a:pt x="18" y="22"/>
                      <a:pt x="18" y="22"/>
                    </a:cubicBezTo>
                    <a:cubicBezTo>
                      <a:pt x="18" y="22"/>
                      <a:pt x="18" y="22"/>
                      <a:pt x="18" y="22"/>
                    </a:cubicBezTo>
                    <a:cubicBezTo>
                      <a:pt x="18" y="23"/>
                      <a:pt x="18" y="24"/>
                      <a:pt x="16" y="26"/>
                    </a:cubicBezTo>
                    <a:cubicBezTo>
                      <a:pt x="15" y="27"/>
                      <a:pt x="14" y="28"/>
                      <a:pt x="12" y="29"/>
                    </a:cubicBezTo>
                    <a:cubicBezTo>
                      <a:pt x="9" y="32"/>
                      <a:pt x="5" y="35"/>
                      <a:pt x="5" y="36"/>
                    </a:cubicBezTo>
                    <a:cubicBezTo>
                      <a:pt x="4" y="37"/>
                      <a:pt x="4" y="39"/>
                      <a:pt x="4" y="40"/>
                    </a:cubicBezTo>
                    <a:cubicBezTo>
                      <a:pt x="4" y="40"/>
                      <a:pt x="4" y="40"/>
                      <a:pt x="4" y="40"/>
                    </a:cubicBezTo>
                    <a:cubicBezTo>
                      <a:pt x="4" y="42"/>
                      <a:pt x="3" y="43"/>
                      <a:pt x="3" y="43"/>
                    </a:cubicBezTo>
                    <a:cubicBezTo>
                      <a:pt x="3" y="44"/>
                      <a:pt x="3" y="45"/>
                      <a:pt x="2" y="46"/>
                    </a:cubicBezTo>
                    <a:cubicBezTo>
                      <a:pt x="2" y="47"/>
                      <a:pt x="2" y="48"/>
                      <a:pt x="1" y="49"/>
                    </a:cubicBezTo>
                    <a:cubicBezTo>
                      <a:pt x="1" y="50"/>
                      <a:pt x="1" y="51"/>
                      <a:pt x="0" y="53"/>
                    </a:cubicBezTo>
                    <a:cubicBezTo>
                      <a:pt x="0" y="54"/>
                      <a:pt x="0" y="55"/>
                      <a:pt x="0" y="56"/>
                    </a:cubicBezTo>
                    <a:cubicBezTo>
                      <a:pt x="0" y="57"/>
                      <a:pt x="0" y="58"/>
                      <a:pt x="0" y="58"/>
                    </a:cubicBezTo>
                    <a:cubicBezTo>
                      <a:pt x="0" y="59"/>
                      <a:pt x="0" y="60"/>
                      <a:pt x="0" y="60"/>
                    </a:cubicBezTo>
                    <a:cubicBezTo>
                      <a:pt x="0" y="60"/>
                      <a:pt x="1" y="60"/>
                      <a:pt x="1" y="59"/>
                    </a:cubicBezTo>
                    <a:cubicBezTo>
                      <a:pt x="2" y="59"/>
                      <a:pt x="2" y="59"/>
                      <a:pt x="3" y="59"/>
                    </a:cubicBezTo>
                    <a:cubicBezTo>
                      <a:pt x="3" y="59"/>
                      <a:pt x="3" y="59"/>
                      <a:pt x="3" y="60"/>
                    </a:cubicBezTo>
                    <a:cubicBezTo>
                      <a:pt x="4" y="60"/>
                      <a:pt x="4" y="61"/>
                      <a:pt x="5" y="60"/>
                    </a:cubicBezTo>
                    <a:cubicBezTo>
                      <a:pt x="5" y="60"/>
                      <a:pt x="5" y="60"/>
                      <a:pt x="6" y="59"/>
                    </a:cubicBezTo>
                    <a:cubicBezTo>
                      <a:pt x="7" y="58"/>
                      <a:pt x="8" y="57"/>
                      <a:pt x="8" y="57"/>
                    </a:cubicBezTo>
                    <a:cubicBezTo>
                      <a:pt x="8" y="57"/>
                      <a:pt x="8" y="57"/>
                      <a:pt x="8" y="57"/>
                    </a:cubicBezTo>
                    <a:cubicBezTo>
                      <a:pt x="8" y="57"/>
                      <a:pt x="8" y="57"/>
                      <a:pt x="8" y="57"/>
                    </a:cubicBezTo>
                    <a:cubicBezTo>
                      <a:pt x="8" y="57"/>
                      <a:pt x="8" y="57"/>
                      <a:pt x="8" y="57"/>
                    </a:cubicBezTo>
                    <a:cubicBezTo>
                      <a:pt x="8" y="57"/>
                      <a:pt x="8" y="57"/>
                      <a:pt x="8" y="57"/>
                    </a:cubicBezTo>
                    <a:cubicBezTo>
                      <a:pt x="8" y="57"/>
                      <a:pt x="8" y="57"/>
                      <a:pt x="8" y="57"/>
                    </a:cubicBezTo>
                    <a:cubicBezTo>
                      <a:pt x="8" y="57"/>
                      <a:pt x="8" y="57"/>
                      <a:pt x="9" y="57"/>
                    </a:cubicBezTo>
                    <a:cubicBezTo>
                      <a:pt x="9" y="57"/>
                      <a:pt x="10" y="57"/>
                      <a:pt x="10" y="56"/>
                    </a:cubicBezTo>
                    <a:cubicBezTo>
                      <a:pt x="11" y="56"/>
                      <a:pt x="13" y="56"/>
                      <a:pt x="14" y="56"/>
                    </a:cubicBezTo>
                    <a:cubicBezTo>
                      <a:pt x="15" y="56"/>
                      <a:pt x="16" y="56"/>
                      <a:pt x="18" y="56"/>
                    </a:cubicBezTo>
                    <a:cubicBezTo>
                      <a:pt x="20" y="56"/>
                      <a:pt x="23" y="56"/>
                      <a:pt x="24" y="56"/>
                    </a:cubicBezTo>
                    <a:cubicBezTo>
                      <a:pt x="25" y="56"/>
                      <a:pt x="30" y="56"/>
                      <a:pt x="34" y="56"/>
                    </a:cubicBezTo>
                    <a:cubicBezTo>
                      <a:pt x="39" y="56"/>
                      <a:pt x="44" y="56"/>
                      <a:pt x="47" y="56"/>
                    </a:cubicBezTo>
                    <a:cubicBezTo>
                      <a:pt x="47" y="54"/>
                      <a:pt x="46" y="49"/>
                      <a:pt x="47" y="47"/>
                    </a:cubicBezTo>
                    <a:cubicBezTo>
                      <a:pt x="47" y="47"/>
                      <a:pt x="47" y="47"/>
                      <a:pt x="47" y="47"/>
                    </a:cubicBezTo>
                    <a:cubicBezTo>
                      <a:pt x="47" y="46"/>
                      <a:pt x="47" y="46"/>
                      <a:pt x="47" y="45"/>
                    </a:cubicBezTo>
                    <a:cubicBezTo>
                      <a:pt x="47" y="44"/>
                      <a:pt x="47" y="43"/>
                      <a:pt x="48" y="42"/>
                    </a:cubicBezTo>
                    <a:cubicBezTo>
                      <a:pt x="48" y="42"/>
                      <a:pt x="48" y="42"/>
                      <a:pt x="48" y="42"/>
                    </a:cubicBezTo>
                    <a:cubicBezTo>
                      <a:pt x="48" y="42"/>
                      <a:pt x="49" y="41"/>
                      <a:pt x="50" y="39"/>
                    </a:cubicBezTo>
                    <a:cubicBezTo>
                      <a:pt x="52" y="37"/>
                      <a:pt x="53" y="35"/>
                      <a:pt x="54" y="34"/>
                    </a:cubicBezTo>
                    <a:cubicBezTo>
                      <a:pt x="54" y="33"/>
                      <a:pt x="56" y="30"/>
                      <a:pt x="57" y="28"/>
                    </a:cubicBezTo>
                    <a:cubicBezTo>
                      <a:pt x="58" y="26"/>
                      <a:pt x="59" y="24"/>
                      <a:pt x="59" y="23"/>
                    </a:cubicBezTo>
                    <a:cubicBezTo>
                      <a:pt x="59" y="22"/>
                      <a:pt x="58" y="22"/>
                      <a:pt x="58" y="21"/>
                    </a:cubicBezTo>
                    <a:cubicBezTo>
                      <a:pt x="58" y="21"/>
                      <a:pt x="58" y="21"/>
                      <a:pt x="58" y="21"/>
                    </a:cubicBezTo>
                    <a:cubicBezTo>
                      <a:pt x="58" y="21"/>
                      <a:pt x="58" y="21"/>
                      <a:pt x="58" y="21"/>
                    </a:cubicBezTo>
                    <a:cubicBezTo>
                      <a:pt x="58" y="21"/>
                      <a:pt x="58" y="21"/>
                      <a:pt x="58" y="21"/>
                    </a:cubicBezTo>
                    <a:cubicBezTo>
                      <a:pt x="57" y="21"/>
                      <a:pt x="58" y="20"/>
                      <a:pt x="58" y="19"/>
                    </a:cubicBezTo>
                    <a:cubicBezTo>
                      <a:pt x="58" y="18"/>
                      <a:pt x="59" y="18"/>
                      <a:pt x="59" y="18"/>
                    </a:cubicBezTo>
                    <a:cubicBezTo>
                      <a:pt x="59" y="18"/>
                      <a:pt x="58" y="17"/>
                      <a:pt x="58" y="16"/>
                    </a:cubicBezTo>
                    <a:cubicBezTo>
                      <a:pt x="58" y="16"/>
                      <a:pt x="58" y="16"/>
                      <a:pt x="58" y="16"/>
                    </a:cubicBezTo>
                    <a:cubicBezTo>
                      <a:pt x="56" y="14"/>
                      <a:pt x="55" y="12"/>
                      <a:pt x="54" y="12"/>
                    </a:cubicBezTo>
                    <a:cubicBezTo>
                      <a:pt x="54" y="11"/>
                      <a:pt x="53" y="8"/>
                      <a:pt x="53" y="7"/>
                    </a:cubicBezTo>
                    <a:cubicBezTo>
                      <a:pt x="53" y="6"/>
                      <a:pt x="53" y="5"/>
                      <a:pt x="53" y="5"/>
                    </a:cubicBezTo>
                    <a:cubicBezTo>
                      <a:pt x="53" y="5"/>
                      <a:pt x="53" y="5"/>
                      <a:pt x="53" y="5"/>
                    </a:cubicBezTo>
                    <a:cubicBezTo>
                      <a:pt x="53" y="5"/>
                      <a:pt x="52" y="4"/>
                      <a:pt x="52" y="4"/>
                    </a:cubicBezTo>
                    <a:cubicBezTo>
                      <a:pt x="51" y="4"/>
                      <a:pt x="51" y="4"/>
                      <a:pt x="50" y="4"/>
                    </a:cubicBezTo>
                    <a:cubicBezTo>
                      <a:pt x="50" y="3"/>
                      <a:pt x="49" y="2"/>
                      <a:pt x="49" y="1"/>
                    </a:cubicBezTo>
                    <a:cubicBezTo>
                      <a:pt x="49" y="1"/>
                      <a:pt x="49" y="1"/>
                      <a:pt x="49" y="1"/>
                    </a:cubicBezTo>
                    <a:cubicBezTo>
                      <a:pt x="48" y="0"/>
                      <a:pt x="48" y="0"/>
                      <a:pt x="48" y="0"/>
                    </a:cubicBezTo>
                    <a:cubicBezTo>
                      <a:pt x="47" y="0"/>
                      <a:pt x="47" y="0"/>
                      <a:pt x="47" y="0"/>
                    </a:cubicBezTo>
                    <a:cubicBezTo>
                      <a:pt x="45" y="2"/>
                      <a:pt x="44" y="4"/>
                      <a:pt x="43" y="4"/>
                    </a:cubicBezTo>
                    <a:cubicBezTo>
                      <a:pt x="42" y="5"/>
                      <a:pt x="41" y="4"/>
                      <a:pt x="39" y="4"/>
                    </a:cubicBezTo>
                    <a:cubicBezTo>
                      <a:pt x="39" y="4"/>
                      <a:pt x="38" y="3"/>
                      <a:pt x="37" y="3"/>
                    </a:cubicBezTo>
                    <a:cubicBezTo>
                      <a:pt x="36" y="3"/>
                      <a:pt x="35" y="3"/>
                      <a:pt x="33" y="4"/>
                    </a:cubicBezTo>
                    <a:cubicBezTo>
                      <a:pt x="33" y="4"/>
                      <a:pt x="32" y="4"/>
                      <a:pt x="32" y="4"/>
                    </a:cubicBezTo>
                    <a:cubicBezTo>
                      <a:pt x="31" y="4"/>
                      <a:pt x="30" y="5"/>
                      <a:pt x="30" y="6"/>
                    </a:cubicBezTo>
                    <a:cubicBezTo>
                      <a:pt x="30" y="6"/>
                      <a:pt x="30" y="6"/>
                      <a:pt x="30" y="6"/>
                    </a:cubicBezTo>
                    <a:cubicBezTo>
                      <a:pt x="29" y="6"/>
                      <a:pt x="29" y="6"/>
                      <a:pt x="29" y="6"/>
                    </a:cubicBezTo>
                    <a:cubicBezTo>
                      <a:pt x="28" y="7"/>
                      <a:pt x="27" y="7"/>
                      <a:pt x="26" y="6"/>
                    </a:cubicBezTo>
                    <a:cubicBezTo>
                      <a:pt x="26" y="6"/>
                      <a:pt x="26" y="6"/>
                      <a:pt x="26" y="6"/>
                    </a:cubicBezTo>
                    <a:cubicBezTo>
                      <a:pt x="26" y="6"/>
                      <a:pt x="26" y="6"/>
                      <a:pt x="26" y="6"/>
                    </a:cubicBezTo>
                    <a:cubicBezTo>
                      <a:pt x="25" y="6"/>
                      <a:pt x="25" y="5"/>
                      <a:pt x="25" y="5"/>
                    </a:cubicBezTo>
                    <a:cubicBezTo>
                      <a:pt x="24" y="4"/>
                      <a:pt x="24" y="4"/>
                      <a:pt x="24" y="3"/>
                    </a:cubicBezTo>
                    <a:cubicBezTo>
                      <a:pt x="24" y="3"/>
                      <a:pt x="23" y="4"/>
                      <a:pt x="23" y="4"/>
                    </a:cubicBezTo>
                    <a:cubicBezTo>
                      <a:pt x="22" y="5"/>
                      <a:pt x="21" y="5"/>
                      <a:pt x="21" y="6"/>
                    </a:cubicBezTo>
                    <a:cubicBezTo>
                      <a:pt x="19" y="6"/>
                      <a:pt x="18" y="5"/>
                      <a:pt x="17" y="5"/>
                    </a:cubicBezTo>
                    <a:cubicBezTo>
                      <a:pt x="17" y="5"/>
                      <a:pt x="17" y="5"/>
                      <a:pt x="17" y="5"/>
                    </a:cubicBezTo>
                    <a:cubicBezTo>
                      <a:pt x="17" y="5"/>
                      <a:pt x="17" y="4"/>
                      <a:pt x="16" y="4"/>
                    </a:cubicBezTo>
                    <a:cubicBezTo>
                      <a:pt x="16" y="4"/>
                      <a:pt x="15" y="6"/>
                      <a:pt x="14" y="7"/>
                    </a:cubicBezTo>
                    <a:cubicBezTo>
                      <a:pt x="14" y="7"/>
                      <a:pt x="14" y="7"/>
                      <a:pt x="14" y="7"/>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46" name="Freeform 32"/>
              <p:cNvSpPr>
                <a:spLocks/>
              </p:cNvSpPr>
              <p:nvPr/>
            </p:nvSpPr>
            <p:spPr bwMode="auto">
              <a:xfrm>
                <a:off x="4292600" y="3762375"/>
                <a:ext cx="77788" cy="157163"/>
              </a:xfrm>
              <a:custGeom>
                <a:avLst/>
                <a:gdLst>
                  <a:gd name="T0" fmla="*/ 21 w 34"/>
                  <a:gd name="T1" fmla="*/ 67 h 68"/>
                  <a:gd name="T2" fmla="*/ 11 w 34"/>
                  <a:gd name="T3" fmla="*/ 68 h 68"/>
                  <a:gd name="T4" fmla="*/ 10 w 34"/>
                  <a:gd name="T5" fmla="*/ 65 h 68"/>
                  <a:gd name="T6" fmla="*/ 9 w 34"/>
                  <a:gd name="T7" fmla="*/ 64 h 68"/>
                  <a:gd name="T8" fmla="*/ 9 w 34"/>
                  <a:gd name="T9" fmla="*/ 62 h 68"/>
                  <a:gd name="T10" fmla="*/ 9 w 34"/>
                  <a:gd name="T11" fmla="*/ 60 h 68"/>
                  <a:gd name="T12" fmla="*/ 10 w 34"/>
                  <a:gd name="T13" fmla="*/ 55 h 68"/>
                  <a:gd name="T14" fmla="*/ 9 w 34"/>
                  <a:gd name="T15" fmla="*/ 50 h 68"/>
                  <a:gd name="T16" fmla="*/ 9 w 34"/>
                  <a:gd name="T17" fmla="*/ 40 h 68"/>
                  <a:gd name="T18" fmla="*/ 8 w 34"/>
                  <a:gd name="T19" fmla="*/ 35 h 68"/>
                  <a:gd name="T20" fmla="*/ 7 w 34"/>
                  <a:gd name="T21" fmla="*/ 34 h 68"/>
                  <a:gd name="T22" fmla="*/ 6 w 34"/>
                  <a:gd name="T23" fmla="*/ 30 h 68"/>
                  <a:gd name="T24" fmla="*/ 4 w 34"/>
                  <a:gd name="T25" fmla="*/ 25 h 68"/>
                  <a:gd name="T26" fmla="*/ 0 w 34"/>
                  <a:gd name="T27" fmla="*/ 20 h 68"/>
                  <a:gd name="T28" fmla="*/ 0 w 34"/>
                  <a:gd name="T29" fmla="*/ 18 h 68"/>
                  <a:gd name="T30" fmla="*/ 1 w 34"/>
                  <a:gd name="T31" fmla="*/ 16 h 68"/>
                  <a:gd name="T32" fmla="*/ 2 w 34"/>
                  <a:gd name="T33" fmla="*/ 16 h 68"/>
                  <a:gd name="T34" fmla="*/ 3 w 34"/>
                  <a:gd name="T35" fmla="*/ 15 h 68"/>
                  <a:gd name="T36" fmla="*/ 3 w 34"/>
                  <a:gd name="T37" fmla="*/ 14 h 68"/>
                  <a:gd name="T38" fmla="*/ 6 w 34"/>
                  <a:gd name="T39" fmla="*/ 11 h 68"/>
                  <a:gd name="T40" fmla="*/ 13 w 34"/>
                  <a:gd name="T41" fmla="*/ 11 h 68"/>
                  <a:gd name="T42" fmla="*/ 16 w 34"/>
                  <a:gd name="T43" fmla="*/ 9 h 68"/>
                  <a:gd name="T44" fmla="*/ 17 w 34"/>
                  <a:gd name="T45" fmla="*/ 6 h 68"/>
                  <a:gd name="T46" fmla="*/ 16 w 34"/>
                  <a:gd name="T47" fmla="*/ 1 h 68"/>
                  <a:gd name="T48" fmla="*/ 19 w 34"/>
                  <a:gd name="T49" fmla="*/ 1 h 68"/>
                  <a:gd name="T50" fmla="*/ 23 w 34"/>
                  <a:gd name="T51" fmla="*/ 1 h 68"/>
                  <a:gd name="T52" fmla="*/ 29 w 34"/>
                  <a:gd name="T53" fmla="*/ 8 h 68"/>
                  <a:gd name="T54" fmla="*/ 29 w 34"/>
                  <a:gd name="T55" fmla="*/ 11 h 68"/>
                  <a:gd name="T56" fmla="*/ 34 w 34"/>
                  <a:gd name="T57" fmla="*/ 18 h 68"/>
                  <a:gd name="T58" fmla="*/ 29 w 34"/>
                  <a:gd name="T59" fmla="*/ 26 h 68"/>
                  <a:gd name="T60" fmla="*/ 25 w 34"/>
                  <a:gd name="T61" fmla="*/ 36 h 68"/>
                  <a:gd name="T62" fmla="*/ 22 w 34"/>
                  <a:gd name="T63" fmla="*/ 37 h 68"/>
                  <a:gd name="T64" fmla="*/ 21 w 34"/>
                  <a:gd name="T65" fmla="*/ 50 h 68"/>
                  <a:gd name="T66" fmla="*/ 20 w 34"/>
                  <a:gd name="T67" fmla="*/ 58 h 68"/>
                  <a:gd name="T68" fmla="*/ 21 w 34"/>
                  <a:gd name="T69" fmla="*/ 63 h 68"/>
                  <a:gd name="T70" fmla="*/ 21 w 34"/>
                  <a:gd name="T71"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68">
                    <a:moveTo>
                      <a:pt x="21" y="67"/>
                    </a:moveTo>
                    <a:cubicBezTo>
                      <a:pt x="21" y="67"/>
                      <a:pt x="21" y="67"/>
                      <a:pt x="21" y="67"/>
                    </a:cubicBezTo>
                    <a:cubicBezTo>
                      <a:pt x="18" y="67"/>
                      <a:pt x="17" y="67"/>
                      <a:pt x="15" y="67"/>
                    </a:cubicBezTo>
                    <a:cubicBezTo>
                      <a:pt x="15" y="67"/>
                      <a:pt x="13" y="68"/>
                      <a:pt x="11" y="68"/>
                    </a:cubicBezTo>
                    <a:cubicBezTo>
                      <a:pt x="11" y="67"/>
                      <a:pt x="11" y="67"/>
                      <a:pt x="11" y="67"/>
                    </a:cubicBezTo>
                    <a:cubicBezTo>
                      <a:pt x="11" y="66"/>
                      <a:pt x="10" y="65"/>
                      <a:pt x="10" y="65"/>
                    </a:cubicBezTo>
                    <a:cubicBezTo>
                      <a:pt x="9" y="65"/>
                      <a:pt x="9" y="65"/>
                      <a:pt x="9" y="64"/>
                    </a:cubicBezTo>
                    <a:cubicBezTo>
                      <a:pt x="9" y="64"/>
                      <a:pt x="9" y="64"/>
                      <a:pt x="9" y="64"/>
                    </a:cubicBezTo>
                    <a:cubicBezTo>
                      <a:pt x="9" y="64"/>
                      <a:pt x="9" y="64"/>
                      <a:pt x="9" y="63"/>
                    </a:cubicBezTo>
                    <a:cubicBezTo>
                      <a:pt x="9" y="63"/>
                      <a:pt x="10" y="62"/>
                      <a:pt x="9" y="62"/>
                    </a:cubicBezTo>
                    <a:cubicBezTo>
                      <a:pt x="9" y="62"/>
                      <a:pt x="9" y="61"/>
                      <a:pt x="9" y="61"/>
                    </a:cubicBezTo>
                    <a:cubicBezTo>
                      <a:pt x="9" y="61"/>
                      <a:pt x="9" y="60"/>
                      <a:pt x="9" y="60"/>
                    </a:cubicBezTo>
                    <a:cubicBezTo>
                      <a:pt x="9" y="60"/>
                      <a:pt x="9" y="59"/>
                      <a:pt x="9" y="58"/>
                    </a:cubicBezTo>
                    <a:cubicBezTo>
                      <a:pt x="9" y="57"/>
                      <a:pt x="10" y="56"/>
                      <a:pt x="10" y="55"/>
                    </a:cubicBezTo>
                    <a:cubicBezTo>
                      <a:pt x="10" y="54"/>
                      <a:pt x="10" y="53"/>
                      <a:pt x="10" y="52"/>
                    </a:cubicBezTo>
                    <a:cubicBezTo>
                      <a:pt x="9" y="51"/>
                      <a:pt x="9" y="51"/>
                      <a:pt x="9" y="50"/>
                    </a:cubicBezTo>
                    <a:cubicBezTo>
                      <a:pt x="9" y="50"/>
                      <a:pt x="9" y="47"/>
                      <a:pt x="9" y="45"/>
                    </a:cubicBezTo>
                    <a:cubicBezTo>
                      <a:pt x="9" y="43"/>
                      <a:pt x="10" y="41"/>
                      <a:pt x="9" y="40"/>
                    </a:cubicBezTo>
                    <a:cubicBezTo>
                      <a:pt x="9" y="39"/>
                      <a:pt x="9" y="38"/>
                      <a:pt x="9" y="37"/>
                    </a:cubicBezTo>
                    <a:cubicBezTo>
                      <a:pt x="9" y="36"/>
                      <a:pt x="9" y="36"/>
                      <a:pt x="8" y="35"/>
                    </a:cubicBezTo>
                    <a:cubicBezTo>
                      <a:pt x="8" y="35"/>
                      <a:pt x="7" y="34"/>
                      <a:pt x="7" y="34"/>
                    </a:cubicBezTo>
                    <a:cubicBezTo>
                      <a:pt x="7" y="34"/>
                      <a:pt x="7" y="34"/>
                      <a:pt x="7" y="34"/>
                    </a:cubicBezTo>
                    <a:cubicBezTo>
                      <a:pt x="7" y="33"/>
                      <a:pt x="6" y="33"/>
                      <a:pt x="6" y="33"/>
                    </a:cubicBezTo>
                    <a:cubicBezTo>
                      <a:pt x="6" y="32"/>
                      <a:pt x="6" y="31"/>
                      <a:pt x="6" y="30"/>
                    </a:cubicBezTo>
                    <a:cubicBezTo>
                      <a:pt x="6" y="29"/>
                      <a:pt x="6" y="27"/>
                      <a:pt x="6" y="26"/>
                    </a:cubicBezTo>
                    <a:cubicBezTo>
                      <a:pt x="6" y="26"/>
                      <a:pt x="5" y="25"/>
                      <a:pt x="4" y="25"/>
                    </a:cubicBezTo>
                    <a:cubicBezTo>
                      <a:pt x="2" y="23"/>
                      <a:pt x="0" y="22"/>
                      <a:pt x="0" y="22"/>
                    </a:cubicBezTo>
                    <a:cubicBezTo>
                      <a:pt x="0" y="21"/>
                      <a:pt x="0" y="20"/>
                      <a:pt x="0" y="20"/>
                    </a:cubicBezTo>
                    <a:cubicBezTo>
                      <a:pt x="0" y="19"/>
                      <a:pt x="0" y="19"/>
                      <a:pt x="0" y="18"/>
                    </a:cubicBezTo>
                    <a:cubicBezTo>
                      <a:pt x="0" y="18"/>
                      <a:pt x="0" y="18"/>
                      <a:pt x="0" y="18"/>
                    </a:cubicBezTo>
                    <a:cubicBezTo>
                      <a:pt x="0" y="18"/>
                      <a:pt x="0" y="18"/>
                      <a:pt x="0" y="18"/>
                    </a:cubicBezTo>
                    <a:cubicBezTo>
                      <a:pt x="0" y="17"/>
                      <a:pt x="0" y="17"/>
                      <a:pt x="1" y="16"/>
                    </a:cubicBezTo>
                    <a:cubicBezTo>
                      <a:pt x="1" y="16"/>
                      <a:pt x="2" y="16"/>
                      <a:pt x="2" y="16"/>
                    </a:cubicBezTo>
                    <a:cubicBezTo>
                      <a:pt x="2" y="16"/>
                      <a:pt x="2" y="16"/>
                      <a:pt x="2" y="16"/>
                    </a:cubicBezTo>
                    <a:cubicBezTo>
                      <a:pt x="2" y="16"/>
                      <a:pt x="3" y="16"/>
                      <a:pt x="3" y="16"/>
                    </a:cubicBezTo>
                    <a:cubicBezTo>
                      <a:pt x="3" y="15"/>
                      <a:pt x="3" y="15"/>
                      <a:pt x="3" y="15"/>
                    </a:cubicBezTo>
                    <a:cubicBezTo>
                      <a:pt x="3" y="15"/>
                      <a:pt x="3" y="15"/>
                      <a:pt x="3" y="15"/>
                    </a:cubicBezTo>
                    <a:cubicBezTo>
                      <a:pt x="3" y="14"/>
                      <a:pt x="3" y="14"/>
                      <a:pt x="3" y="14"/>
                    </a:cubicBezTo>
                    <a:cubicBezTo>
                      <a:pt x="4" y="13"/>
                      <a:pt x="4" y="13"/>
                      <a:pt x="5" y="12"/>
                    </a:cubicBezTo>
                    <a:cubicBezTo>
                      <a:pt x="5" y="12"/>
                      <a:pt x="6" y="11"/>
                      <a:pt x="6" y="11"/>
                    </a:cubicBezTo>
                    <a:cubicBezTo>
                      <a:pt x="6" y="11"/>
                      <a:pt x="7" y="11"/>
                      <a:pt x="8" y="11"/>
                    </a:cubicBezTo>
                    <a:cubicBezTo>
                      <a:pt x="9" y="11"/>
                      <a:pt x="12" y="11"/>
                      <a:pt x="13" y="11"/>
                    </a:cubicBezTo>
                    <a:cubicBezTo>
                      <a:pt x="13" y="11"/>
                      <a:pt x="14" y="11"/>
                      <a:pt x="15" y="10"/>
                    </a:cubicBezTo>
                    <a:cubicBezTo>
                      <a:pt x="15" y="10"/>
                      <a:pt x="16" y="9"/>
                      <a:pt x="16" y="9"/>
                    </a:cubicBezTo>
                    <a:cubicBezTo>
                      <a:pt x="16" y="9"/>
                      <a:pt x="17" y="8"/>
                      <a:pt x="17" y="7"/>
                    </a:cubicBezTo>
                    <a:cubicBezTo>
                      <a:pt x="17" y="6"/>
                      <a:pt x="17" y="6"/>
                      <a:pt x="17" y="6"/>
                    </a:cubicBezTo>
                    <a:cubicBezTo>
                      <a:pt x="17" y="5"/>
                      <a:pt x="16" y="3"/>
                      <a:pt x="16" y="3"/>
                    </a:cubicBezTo>
                    <a:cubicBezTo>
                      <a:pt x="16" y="1"/>
                      <a:pt x="16" y="1"/>
                      <a:pt x="16" y="1"/>
                    </a:cubicBezTo>
                    <a:cubicBezTo>
                      <a:pt x="16" y="1"/>
                      <a:pt x="17" y="1"/>
                      <a:pt x="17" y="1"/>
                    </a:cubicBezTo>
                    <a:cubicBezTo>
                      <a:pt x="17" y="1"/>
                      <a:pt x="18" y="2"/>
                      <a:pt x="19" y="1"/>
                    </a:cubicBezTo>
                    <a:cubicBezTo>
                      <a:pt x="19" y="1"/>
                      <a:pt x="19" y="1"/>
                      <a:pt x="20" y="1"/>
                    </a:cubicBezTo>
                    <a:cubicBezTo>
                      <a:pt x="20" y="1"/>
                      <a:pt x="21" y="0"/>
                      <a:pt x="23" y="1"/>
                    </a:cubicBezTo>
                    <a:cubicBezTo>
                      <a:pt x="23" y="1"/>
                      <a:pt x="24" y="2"/>
                      <a:pt x="25" y="3"/>
                    </a:cubicBezTo>
                    <a:cubicBezTo>
                      <a:pt x="27" y="5"/>
                      <a:pt x="29" y="7"/>
                      <a:pt x="29" y="8"/>
                    </a:cubicBezTo>
                    <a:cubicBezTo>
                      <a:pt x="30" y="8"/>
                      <a:pt x="30" y="9"/>
                      <a:pt x="30" y="9"/>
                    </a:cubicBezTo>
                    <a:cubicBezTo>
                      <a:pt x="29" y="10"/>
                      <a:pt x="29" y="11"/>
                      <a:pt x="29" y="11"/>
                    </a:cubicBezTo>
                    <a:cubicBezTo>
                      <a:pt x="29" y="13"/>
                      <a:pt x="31" y="14"/>
                      <a:pt x="32" y="15"/>
                    </a:cubicBezTo>
                    <a:cubicBezTo>
                      <a:pt x="33" y="16"/>
                      <a:pt x="34" y="17"/>
                      <a:pt x="34" y="18"/>
                    </a:cubicBezTo>
                    <a:cubicBezTo>
                      <a:pt x="34" y="20"/>
                      <a:pt x="32" y="23"/>
                      <a:pt x="30" y="26"/>
                    </a:cubicBezTo>
                    <a:cubicBezTo>
                      <a:pt x="29" y="26"/>
                      <a:pt x="29" y="26"/>
                      <a:pt x="29" y="26"/>
                    </a:cubicBezTo>
                    <a:cubicBezTo>
                      <a:pt x="28" y="28"/>
                      <a:pt x="27" y="30"/>
                      <a:pt x="27" y="32"/>
                    </a:cubicBezTo>
                    <a:cubicBezTo>
                      <a:pt x="26" y="34"/>
                      <a:pt x="26" y="35"/>
                      <a:pt x="25" y="36"/>
                    </a:cubicBezTo>
                    <a:cubicBezTo>
                      <a:pt x="25" y="37"/>
                      <a:pt x="25" y="37"/>
                      <a:pt x="24" y="37"/>
                    </a:cubicBezTo>
                    <a:cubicBezTo>
                      <a:pt x="24" y="37"/>
                      <a:pt x="23" y="37"/>
                      <a:pt x="22" y="37"/>
                    </a:cubicBezTo>
                    <a:cubicBezTo>
                      <a:pt x="21" y="37"/>
                      <a:pt x="21" y="39"/>
                      <a:pt x="21" y="41"/>
                    </a:cubicBezTo>
                    <a:cubicBezTo>
                      <a:pt x="21" y="44"/>
                      <a:pt x="21" y="49"/>
                      <a:pt x="21" y="50"/>
                    </a:cubicBezTo>
                    <a:cubicBezTo>
                      <a:pt x="21" y="50"/>
                      <a:pt x="21" y="52"/>
                      <a:pt x="21" y="53"/>
                    </a:cubicBezTo>
                    <a:cubicBezTo>
                      <a:pt x="21" y="55"/>
                      <a:pt x="20" y="57"/>
                      <a:pt x="20" y="58"/>
                    </a:cubicBezTo>
                    <a:cubicBezTo>
                      <a:pt x="20" y="59"/>
                      <a:pt x="20" y="60"/>
                      <a:pt x="20" y="61"/>
                    </a:cubicBezTo>
                    <a:cubicBezTo>
                      <a:pt x="21" y="61"/>
                      <a:pt x="21" y="62"/>
                      <a:pt x="21" y="63"/>
                    </a:cubicBezTo>
                    <a:cubicBezTo>
                      <a:pt x="21" y="64"/>
                      <a:pt x="21" y="65"/>
                      <a:pt x="21" y="66"/>
                    </a:cubicBezTo>
                    <a:cubicBezTo>
                      <a:pt x="21" y="67"/>
                      <a:pt x="21" y="67"/>
                      <a:pt x="21" y="67"/>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33"/>
              <p:cNvSpPr>
                <a:spLocks/>
              </p:cNvSpPr>
              <p:nvPr/>
            </p:nvSpPr>
            <p:spPr bwMode="auto">
              <a:xfrm>
                <a:off x="4268787" y="3797300"/>
                <a:ext cx="46038" cy="127000"/>
              </a:xfrm>
              <a:custGeom>
                <a:avLst/>
                <a:gdLst>
                  <a:gd name="T0" fmla="*/ 20 w 20"/>
                  <a:gd name="T1" fmla="*/ 53 h 55"/>
                  <a:gd name="T2" fmla="*/ 20 w 20"/>
                  <a:gd name="T3" fmla="*/ 53 h 55"/>
                  <a:gd name="T4" fmla="*/ 14 w 20"/>
                  <a:gd name="T5" fmla="*/ 54 h 55"/>
                  <a:gd name="T6" fmla="*/ 14 w 20"/>
                  <a:gd name="T7" fmla="*/ 55 h 55"/>
                  <a:gd name="T8" fmla="*/ 13 w 20"/>
                  <a:gd name="T9" fmla="*/ 54 h 55"/>
                  <a:gd name="T10" fmla="*/ 9 w 20"/>
                  <a:gd name="T11" fmla="*/ 50 h 55"/>
                  <a:gd name="T12" fmla="*/ 9 w 20"/>
                  <a:gd name="T13" fmla="*/ 49 h 55"/>
                  <a:gd name="T14" fmla="*/ 7 w 20"/>
                  <a:gd name="T15" fmla="*/ 46 h 55"/>
                  <a:gd name="T16" fmla="*/ 8 w 20"/>
                  <a:gd name="T17" fmla="*/ 44 h 55"/>
                  <a:gd name="T18" fmla="*/ 8 w 20"/>
                  <a:gd name="T19" fmla="*/ 42 h 55"/>
                  <a:gd name="T20" fmla="*/ 7 w 20"/>
                  <a:gd name="T21" fmla="*/ 40 h 55"/>
                  <a:gd name="T22" fmla="*/ 6 w 20"/>
                  <a:gd name="T23" fmla="*/ 39 h 55"/>
                  <a:gd name="T24" fmla="*/ 7 w 20"/>
                  <a:gd name="T25" fmla="*/ 37 h 55"/>
                  <a:gd name="T26" fmla="*/ 8 w 20"/>
                  <a:gd name="T27" fmla="*/ 34 h 55"/>
                  <a:gd name="T28" fmla="*/ 7 w 20"/>
                  <a:gd name="T29" fmla="*/ 29 h 55"/>
                  <a:gd name="T30" fmla="*/ 7 w 20"/>
                  <a:gd name="T31" fmla="*/ 25 h 55"/>
                  <a:gd name="T32" fmla="*/ 6 w 20"/>
                  <a:gd name="T33" fmla="*/ 22 h 55"/>
                  <a:gd name="T34" fmla="*/ 5 w 20"/>
                  <a:gd name="T35" fmla="*/ 19 h 55"/>
                  <a:gd name="T36" fmla="*/ 5 w 20"/>
                  <a:gd name="T37" fmla="*/ 17 h 55"/>
                  <a:gd name="T38" fmla="*/ 5 w 20"/>
                  <a:gd name="T39" fmla="*/ 16 h 55"/>
                  <a:gd name="T40" fmla="*/ 5 w 20"/>
                  <a:gd name="T41" fmla="*/ 12 h 55"/>
                  <a:gd name="T42" fmla="*/ 6 w 20"/>
                  <a:gd name="T43" fmla="*/ 9 h 55"/>
                  <a:gd name="T44" fmla="*/ 6 w 20"/>
                  <a:gd name="T45" fmla="*/ 8 h 55"/>
                  <a:gd name="T46" fmla="*/ 4 w 20"/>
                  <a:gd name="T47" fmla="*/ 7 h 55"/>
                  <a:gd name="T48" fmla="*/ 1 w 20"/>
                  <a:gd name="T49" fmla="*/ 5 h 55"/>
                  <a:gd name="T50" fmla="*/ 0 w 20"/>
                  <a:gd name="T51" fmla="*/ 4 h 55"/>
                  <a:gd name="T52" fmla="*/ 2 w 20"/>
                  <a:gd name="T53" fmla="*/ 0 h 55"/>
                  <a:gd name="T54" fmla="*/ 4 w 20"/>
                  <a:gd name="T55" fmla="*/ 0 h 55"/>
                  <a:gd name="T56" fmla="*/ 4 w 20"/>
                  <a:gd name="T57" fmla="*/ 1 h 55"/>
                  <a:gd name="T58" fmla="*/ 8 w 20"/>
                  <a:gd name="T59" fmla="*/ 1 h 55"/>
                  <a:gd name="T60" fmla="*/ 10 w 20"/>
                  <a:gd name="T61" fmla="*/ 1 h 55"/>
                  <a:gd name="T62" fmla="*/ 9 w 20"/>
                  <a:gd name="T63" fmla="*/ 3 h 55"/>
                  <a:gd name="T64" fmla="*/ 9 w 20"/>
                  <a:gd name="T65" fmla="*/ 3 h 55"/>
                  <a:gd name="T66" fmla="*/ 9 w 20"/>
                  <a:gd name="T67" fmla="*/ 3 h 55"/>
                  <a:gd name="T68" fmla="*/ 9 w 20"/>
                  <a:gd name="T69" fmla="*/ 5 h 55"/>
                  <a:gd name="T70" fmla="*/ 9 w 20"/>
                  <a:gd name="T71" fmla="*/ 7 h 55"/>
                  <a:gd name="T72" fmla="*/ 13 w 20"/>
                  <a:gd name="T73" fmla="*/ 10 h 55"/>
                  <a:gd name="T74" fmla="*/ 15 w 20"/>
                  <a:gd name="T75" fmla="*/ 12 h 55"/>
                  <a:gd name="T76" fmla="*/ 15 w 20"/>
                  <a:gd name="T77" fmla="*/ 15 h 55"/>
                  <a:gd name="T78" fmla="*/ 15 w 20"/>
                  <a:gd name="T79" fmla="*/ 18 h 55"/>
                  <a:gd name="T80" fmla="*/ 16 w 20"/>
                  <a:gd name="T81" fmla="*/ 19 h 55"/>
                  <a:gd name="T82" fmla="*/ 16 w 20"/>
                  <a:gd name="T83" fmla="*/ 19 h 55"/>
                  <a:gd name="T84" fmla="*/ 17 w 20"/>
                  <a:gd name="T85" fmla="*/ 21 h 55"/>
                  <a:gd name="T86" fmla="*/ 18 w 20"/>
                  <a:gd name="T87" fmla="*/ 23 h 55"/>
                  <a:gd name="T88" fmla="*/ 18 w 20"/>
                  <a:gd name="T89" fmla="*/ 25 h 55"/>
                  <a:gd name="T90" fmla="*/ 18 w 20"/>
                  <a:gd name="T91" fmla="*/ 30 h 55"/>
                  <a:gd name="T92" fmla="*/ 18 w 20"/>
                  <a:gd name="T93" fmla="*/ 35 h 55"/>
                  <a:gd name="T94" fmla="*/ 18 w 20"/>
                  <a:gd name="T95" fmla="*/ 37 h 55"/>
                  <a:gd name="T96" fmla="*/ 19 w 20"/>
                  <a:gd name="T97" fmla="*/ 40 h 55"/>
                  <a:gd name="T98" fmla="*/ 18 w 20"/>
                  <a:gd name="T99" fmla="*/ 43 h 55"/>
                  <a:gd name="T100" fmla="*/ 18 w 20"/>
                  <a:gd name="T101" fmla="*/ 45 h 55"/>
                  <a:gd name="T102" fmla="*/ 18 w 20"/>
                  <a:gd name="T103" fmla="*/ 46 h 55"/>
                  <a:gd name="T104" fmla="*/ 18 w 20"/>
                  <a:gd name="T105" fmla="*/ 47 h 55"/>
                  <a:gd name="T106" fmla="*/ 18 w 20"/>
                  <a:gd name="T107" fmla="*/ 48 h 55"/>
                  <a:gd name="T108" fmla="*/ 18 w 20"/>
                  <a:gd name="T109" fmla="*/ 50 h 55"/>
                  <a:gd name="T110" fmla="*/ 18 w 20"/>
                  <a:gd name="T111" fmla="*/ 50 h 55"/>
                  <a:gd name="T112" fmla="*/ 19 w 20"/>
                  <a:gd name="T113" fmla="*/ 51 h 55"/>
                  <a:gd name="T114" fmla="*/ 20 w 20"/>
                  <a:gd name="T115" fmla="*/ 52 h 55"/>
                  <a:gd name="T116" fmla="*/ 20 w 20"/>
                  <a:gd name="T117"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55">
                    <a:moveTo>
                      <a:pt x="20" y="53"/>
                    </a:moveTo>
                    <a:cubicBezTo>
                      <a:pt x="20" y="53"/>
                      <a:pt x="20" y="53"/>
                      <a:pt x="20" y="53"/>
                    </a:cubicBezTo>
                    <a:cubicBezTo>
                      <a:pt x="18" y="54"/>
                      <a:pt x="15" y="54"/>
                      <a:pt x="14" y="54"/>
                    </a:cubicBezTo>
                    <a:cubicBezTo>
                      <a:pt x="14" y="54"/>
                      <a:pt x="14" y="54"/>
                      <a:pt x="14" y="55"/>
                    </a:cubicBezTo>
                    <a:cubicBezTo>
                      <a:pt x="14" y="54"/>
                      <a:pt x="13" y="54"/>
                      <a:pt x="13" y="54"/>
                    </a:cubicBezTo>
                    <a:cubicBezTo>
                      <a:pt x="11" y="52"/>
                      <a:pt x="9" y="50"/>
                      <a:pt x="9" y="50"/>
                    </a:cubicBezTo>
                    <a:cubicBezTo>
                      <a:pt x="9" y="50"/>
                      <a:pt x="9" y="50"/>
                      <a:pt x="9" y="49"/>
                    </a:cubicBezTo>
                    <a:cubicBezTo>
                      <a:pt x="8" y="48"/>
                      <a:pt x="7" y="47"/>
                      <a:pt x="7" y="46"/>
                    </a:cubicBezTo>
                    <a:cubicBezTo>
                      <a:pt x="7" y="45"/>
                      <a:pt x="7" y="44"/>
                      <a:pt x="8" y="44"/>
                    </a:cubicBezTo>
                    <a:cubicBezTo>
                      <a:pt x="8" y="43"/>
                      <a:pt x="8" y="42"/>
                      <a:pt x="8" y="42"/>
                    </a:cubicBezTo>
                    <a:cubicBezTo>
                      <a:pt x="8" y="41"/>
                      <a:pt x="7" y="41"/>
                      <a:pt x="7" y="40"/>
                    </a:cubicBezTo>
                    <a:cubicBezTo>
                      <a:pt x="7" y="40"/>
                      <a:pt x="6" y="40"/>
                      <a:pt x="6" y="39"/>
                    </a:cubicBezTo>
                    <a:cubicBezTo>
                      <a:pt x="6" y="39"/>
                      <a:pt x="7" y="38"/>
                      <a:pt x="7" y="37"/>
                    </a:cubicBezTo>
                    <a:cubicBezTo>
                      <a:pt x="7" y="36"/>
                      <a:pt x="8" y="35"/>
                      <a:pt x="8" y="34"/>
                    </a:cubicBezTo>
                    <a:cubicBezTo>
                      <a:pt x="8" y="33"/>
                      <a:pt x="8" y="31"/>
                      <a:pt x="7" y="29"/>
                    </a:cubicBezTo>
                    <a:cubicBezTo>
                      <a:pt x="7" y="27"/>
                      <a:pt x="7" y="26"/>
                      <a:pt x="7" y="25"/>
                    </a:cubicBezTo>
                    <a:cubicBezTo>
                      <a:pt x="6" y="25"/>
                      <a:pt x="6" y="24"/>
                      <a:pt x="6" y="22"/>
                    </a:cubicBezTo>
                    <a:cubicBezTo>
                      <a:pt x="6" y="21"/>
                      <a:pt x="6" y="19"/>
                      <a:pt x="5" y="19"/>
                    </a:cubicBezTo>
                    <a:cubicBezTo>
                      <a:pt x="5" y="18"/>
                      <a:pt x="5" y="18"/>
                      <a:pt x="5" y="17"/>
                    </a:cubicBezTo>
                    <a:cubicBezTo>
                      <a:pt x="5" y="17"/>
                      <a:pt x="5" y="16"/>
                      <a:pt x="5" y="16"/>
                    </a:cubicBezTo>
                    <a:cubicBezTo>
                      <a:pt x="5" y="15"/>
                      <a:pt x="5" y="14"/>
                      <a:pt x="5" y="12"/>
                    </a:cubicBezTo>
                    <a:cubicBezTo>
                      <a:pt x="5" y="11"/>
                      <a:pt x="6" y="9"/>
                      <a:pt x="6" y="9"/>
                    </a:cubicBezTo>
                    <a:cubicBezTo>
                      <a:pt x="6" y="9"/>
                      <a:pt x="6" y="9"/>
                      <a:pt x="6" y="8"/>
                    </a:cubicBezTo>
                    <a:cubicBezTo>
                      <a:pt x="5" y="8"/>
                      <a:pt x="5" y="7"/>
                      <a:pt x="4" y="7"/>
                    </a:cubicBezTo>
                    <a:cubicBezTo>
                      <a:pt x="3" y="6"/>
                      <a:pt x="2" y="6"/>
                      <a:pt x="1" y="5"/>
                    </a:cubicBezTo>
                    <a:cubicBezTo>
                      <a:pt x="1" y="4"/>
                      <a:pt x="0" y="4"/>
                      <a:pt x="0" y="4"/>
                    </a:cubicBezTo>
                    <a:cubicBezTo>
                      <a:pt x="1" y="3"/>
                      <a:pt x="2" y="1"/>
                      <a:pt x="2" y="0"/>
                    </a:cubicBezTo>
                    <a:cubicBezTo>
                      <a:pt x="3" y="0"/>
                      <a:pt x="3" y="0"/>
                      <a:pt x="4" y="0"/>
                    </a:cubicBezTo>
                    <a:cubicBezTo>
                      <a:pt x="4" y="1"/>
                      <a:pt x="4" y="1"/>
                      <a:pt x="4" y="1"/>
                    </a:cubicBezTo>
                    <a:cubicBezTo>
                      <a:pt x="6" y="1"/>
                      <a:pt x="7" y="1"/>
                      <a:pt x="8" y="1"/>
                    </a:cubicBezTo>
                    <a:cubicBezTo>
                      <a:pt x="9" y="1"/>
                      <a:pt x="9" y="1"/>
                      <a:pt x="10" y="1"/>
                    </a:cubicBezTo>
                    <a:cubicBezTo>
                      <a:pt x="9" y="2"/>
                      <a:pt x="9" y="2"/>
                      <a:pt x="9" y="3"/>
                    </a:cubicBezTo>
                    <a:cubicBezTo>
                      <a:pt x="9" y="3"/>
                      <a:pt x="9" y="3"/>
                      <a:pt x="9" y="3"/>
                    </a:cubicBezTo>
                    <a:cubicBezTo>
                      <a:pt x="9" y="3"/>
                      <a:pt x="9" y="3"/>
                      <a:pt x="9" y="3"/>
                    </a:cubicBezTo>
                    <a:cubicBezTo>
                      <a:pt x="9" y="3"/>
                      <a:pt x="9" y="4"/>
                      <a:pt x="9" y="5"/>
                    </a:cubicBezTo>
                    <a:cubicBezTo>
                      <a:pt x="9" y="6"/>
                      <a:pt x="9" y="6"/>
                      <a:pt x="9" y="7"/>
                    </a:cubicBezTo>
                    <a:cubicBezTo>
                      <a:pt x="9" y="8"/>
                      <a:pt x="12" y="9"/>
                      <a:pt x="13" y="10"/>
                    </a:cubicBezTo>
                    <a:cubicBezTo>
                      <a:pt x="14" y="11"/>
                      <a:pt x="15" y="12"/>
                      <a:pt x="15" y="12"/>
                    </a:cubicBezTo>
                    <a:cubicBezTo>
                      <a:pt x="15" y="12"/>
                      <a:pt x="15" y="14"/>
                      <a:pt x="15" y="15"/>
                    </a:cubicBezTo>
                    <a:cubicBezTo>
                      <a:pt x="15" y="17"/>
                      <a:pt x="15" y="17"/>
                      <a:pt x="15" y="18"/>
                    </a:cubicBezTo>
                    <a:cubicBezTo>
                      <a:pt x="15" y="18"/>
                      <a:pt x="16" y="19"/>
                      <a:pt x="16" y="19"/>
                    </a:cubicBezTo>
                    <a:cubicBezTo>
                      <a:pt x="16" y="19"/>
                      <a:pt x="16" y="19"/>
                      <a:pt x="16" y="19"/>
                    </a:cubicBezTo>
                    <a:cubicBezTo>
                      <a:pt x="17" y="20"/>
                      <a:pt x="17" y="20"/>
                      <a:pt x="17" y="21"/>
                    </a:cubicBezTo>
                    <a:cubicBezTo>
                      <a:pt x="18" y="21"/>
                      <a:pt x="18" y="22"/>
                      <a:pt x="18" y="23"/>
                    </a:cubicBezTo>
                    <a:cubicBezTo>
                      <a:pt x="18" y="23"/>
                      <a:pt x="18" y="24"/>
                      <a:pt x="18" y="25"/>
                    </a:cubicBezTo>
                    <a:cubicBezTo>
                      <a:pt x="18" y="26"/>
                      <a:pt x="18" y="28"/>
                      <a:pt x="18" y="30"/>
                    </a:cubicBezTo>
                    <a:cubicBezTo>
                      <a:pt x="18" y="32"/>
                      <a:pt x="18" y="35"/>
                      <a:pt x="18" y="35"/>
                    </a:cubicBezTo>
                    <a:cubicBezTo>
                      <a:pt x="18" y="36"/>
                      <a:pt x="18" y="36"/>
                      <a:pt x="18" y="37"/>
                    </a:cubicBezTo>
                    <a:cubicBezTo>
                      <a:pt x="19" y="38"/>
                      <a:pt x="19" y="39"/>
                      <a:pt x="19" y="40"/>
                    </a:cubicBezTo>
                    <a:cubicBezTo>
                      <a:pt x="19" y="41"/>
                      <a:pt x="18" y="42"/>
                      <a:pt x="18" y="43"/>
                    </a:cubicBezTo>
                    <a:cubicBezTo>
                      <a:pt x="18" y="44"/>
                      <a:pt x="18" y="45"/>
                      <a:pt x="18" y="45"/>
                    </a:cubicBezTo>
                    <a:cubicBezTo>
                      <a:pt x="18" y="46"/>
                      <a:pt x="18" y="46"/>
                      <a:pt x="18" y="46"/>
                    </a:cubicBezTo>
                    <a:cubicBezTo>
                      <a:pt x="18" y="46"/>
                      <a:pt x="18" y="47"/>
                      <a:pt x="18" y="47"/>
                    </a:cubicBezTo>
                    <a:cubicBezTo>
                      <a:pt x="18" y="47"/>
                      <a:pt x="18" y="48"/>
                      <a:pt x="18" y="48"/>
                    </a:cubicBezTo>
                    <a:cubicBezTo>
                      <a:pt x="18" y="49"/>
                      <a:pt x="18" y="49"/>
                      <a:pt x="18" y="50"/>
                    </a:cubicBezTo>
                    <a:cubicBezTo>
                      <a:pt x="18" y="50"/>
                      <a:pt x="18" y="50"/>
                      <a:pt x="18" y="50"/>
                    </a:cubicBezTo>
                    <a:cubicBezTo>
                      <a:pt x="18" y="50"/>
                      <a:pt x="19" y="51"/>
                      <a:pt x="19" y="51"/>
                    </a:cubicBezTo>
                    <a:cubicBezTo>
                      <a:pt x="20" y="51"/>
                      <a:pt x="20" y="51"/>
                      <a:pt x="20" y="52"/>
                    </a:cubicBezTo>
                    <a:cubicBezTo>
                      <a:pt x="20" y="52"/>
                      <a:pt x="20" y="53"/>
                      <a:pt x="20" y="5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34"/>
              <p:cNvSpPr>
                <a:spLocks/>
              </p:cNvSpPr>
              <p:nvPr/>
            </p:nvSpPr>
            <p:spPr bwMode="auto">
              <a:xfrm>
                <a:off x="4187825" y="3794125"/>
                <a:ext cx="111125" cy="163513"/>
              </a:xfrm>
              <a:custGeom>
                <a:avLst/>
                <a:gdLst>
                  <a:gd name="T0" fmla="*/ 47 w 48"/>
                  <a:gd name="T1" fmla="*/ 58 h 71"/>
                  <a:gd name="T2" fmla="*/ 43 w 48"/>
                  <a:gd name="T3" fmla="*/ 57 h 71"/>
                  <a:gd name="T4" fmla="*/ 38 w 48"/>
                  <a:gd name="T5" fmla="*/ 57 h 71"/>
                  <a:gd name="T6" fmla="*/ 41 w 48"/>
                  <a:gd name="T7" fmla="*/ 59 h 71"/>
                  <a:gd name="T8" fmla="*/ 30 w 48"/>
                  <a:gd name="T9" fmla="*/ 63 h 71"/>
                  <a:gd name="T10" fmla="*/ 18 w 48"/>
                  <a:gd name="T11" fmla="*/ 67 h 71"/>
                  <a:gd name="T12" fmla="*/ 7 w 48"/>
                  <a:gd name="T13" fmla="*/ 69 h 71"/>
                  <a:gd name="T14" fmla="*/ 7 w 48"/>
                  <a:gd name="T15" fmla="*/ 66 h 71"/>
                  <a:gd name="T16" fmla="*/ 7 w 48"/>
                  <a:gd name="T17" fmla="*/ 66 h 71"/>
                  <a:gd name="T18" fmla="*/ 3 w 48"/>
                  <a:gd name="T19" fmla="*/ 60 h 71"/>
                  <a:gd name="T20" fmla="*/ 2 w 48"/>
                  <a:gd name="T21" fmla="*/ 56 h 71"/>
                  <a:gd name="T22" fmla="*/ 1 w 48"/>
                  <a:gd name="T23" fmla="*/ 46 h 71"/>
                  <a:gd name="T24" fmla="*/ 7 w 48"/>
                  <a:gd name="T25" fmla="*/ 35 h 71"/>
                  <a:gd name="T26" fmla="*/ 9 w 48"/>
                  <a:gd name="T27" fmla="*/ 30 h 71"/>
                  <a:gd name="T28" fmla="*/ 6 w 48"/>
                  <a:gd name="T29" fmla="*/ 24 h 71"/>
                  <a:gd name="T30" fmla="*/ 5 w 48"/>
                  <a:gd name="T31" fmla="*/ 18 h 71"/>
                  <a:gd name="T32" fmla="*/ 6 w 48"/>
                  <a:gd name="T33" fmla="*/ 15 h 71"/>
                  <a:gd name="T34" fmla="*/ 4 w 48"/>
                  <a:gd name="T35" fmla="*/ 9 h 71"/>
                  <a:gd name="T36" fmla="*/ 4 w 48"/>
                  <a:gd name="T37" fmla="*/ 5 h 71"/>
                  <a:gd name="T38" fmla="*/ 4 w 48"/>
                  <a:gd name="T39" fmla="*/ 4 h 71"/>
                  <a:gd name="T40" fmla="*/ 12 w 48"/>
                  <a:gd name="T41" fmla="*/ 2 h 71"/>
                  <a:gd name="T42" fmla="*/ 23 w 48"/>
                  <a:gd name="T43" fmla="*/ 2 h 71"/>
                  <a:gd name="T44" fmla="*/ 31 w 48"/>
                  <a:gd name="T45" fmla="*/ 1 h 71"/>
                  <a:gd name="T46" fmla="*/ 36 w 48"/>
                  <a:gd name="T47" fmla="*/ 0 h 71"/>
                  <a:gd name="T48" fmla="*/ 35 w 48"/>
                  <a:gd name="T49" fmla="*/ 7 h 71"/>
                  <a:gd name="T50" fmla="*/ 39 w 48"/>
                  <a:gd name="T51" fmla="*/ 10 h 71"/>
                  <a:gd name="T52" fmla="*/ 39 w 48"/>
                  <a:gd name="T53" fmla="*/ 13 h 71"/>
                  <a:gd name="T54" fmla="*/ 39 w 48"/>
                  <a:gd name="T55" fmla="*/ 18 h 71"/>
                  <a:gd name="T56" fmla="*/ 40 w 48"/>
                  <a:gd name="T57" fmla="*/ 24 h 71"/>
                  <a:gd name="T58" fmla="*/ 41 w 48"/>
                  <a:gd name="T59" fmla="*/ 30 h 71"/>
                  <a:gd name="T60" fmla="*/ 41 w 48"/>
                  <a:gd name="T61" fmla="*/ 38 h 71"/>
                  <a:gd name="T62" fmla="*/ 41 w 48"/>
                  <a:gd name="T63" fmla="*/ 42 h 71"/>
                  <a:gd name="T64" fmla="*/ 42 w 48"/>
                  <a:gd name="T65" fmla="*/ 45 h 71"/>
                  <a:gd name="T66" fmla="*/ 43 w 48"/>
                  <a:gd name="T67" fmla="*/ 51 h 71"/>
                  <a:gd name="T68" fmla="*/ 47 w 48"/>
                  <a:gd name="T69" fmla="*/ 5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1">
                    <a:moveTo>
                      <a:pt x="48" y="56"/>
                    </a:moveTo>
                    <a:cubicBezTo>
                      <a:pt x="48" y="57"/>
                      <a:pt x="48" y="58"/>
                      <a:pt x="47" y="58"/>
                    </a:cubicBezTo>
                    <a:cubicBezTo>
                      <a:pt x="46" y="59"/>
                      <a:pt x="45" y="59"/>
                      <a:pt x="44" y="59"/>
                    </a:cubicBezTo>
                    <a:cubicBezTo>
                      <a:pt x="44" y="59"/>
                      <a:pt x="43" y="58"/>
                      <a:pt x="43" y="57"/>
                    </a:cubicBezTo>
                    <a:cubicBezTo>
                      <a:pt x="42" y="56"/>
                      <a:pt x="39" y="56"/>
                      <a:pt x="38" y="56"/>
                    </a:cubicBezTo>
                    <a:cubicBezTo>
                      <a:pt x="38" y="56"/>
                      <a:pt x="37" y="57"/>
                      <a:pt x="38" y="57"/>
                    </a:cubicBezTo>
                    <a:cubicBezTo>
                      <a:pt x="39" y="57"/>
                      <a:pt x="40" y="58"/>
                      <a:pt x="40" y="58"/>
                    </a:cubicBezTo>
                    <a:cubicBezTo>
                      <a:pt x="41" y="58"/>
                      <a:pt x="41" y="59"/>
                      <a:pt x="41" y="59"/>
                    </a:cubicBezTo>
                    <a:cubicBezTo>
                      <a:pt x="41" y="59"/>
                      <a:pt x="38" y="60"/>
                      <a:pt x="36" y="61"/>
                    </a:cubicBezTo>
                    <a:cubicBezTo>
                      <a:pt x="33" y="61"/>
                      <a:pt x="31" y="62"/>
                      <a:pt x="30" y="63"/>
                    </a:cubicBezTo>
                    <a:cubicBezTo>
                      <a:pt x="28" y="64"/>
                      <a:pt x="27" y="65"/>
                      <a:pt x="26" y="65"/>
                    </a:cubicBezTo>
                    <a:cubicBezTo>
                      <a:pt x="25" y="66"/>
                      <a:pt x="19" y="67"/>
                      <a:pt x="18" y="67"/>
                    </a:cubicBezTo>
                    <a:cubicBezTo>
                      <a:pt x="17" y="67"/>
                      <a:pt x="14" y="71"/>
                      <a:pt x="13" y="71"/>
                    </a:cubicBezTo>
                    <a:cubicBezTo>
                      <a:pt x="12" y="70"/>
                      <a:pt x="9" y="70"/>
                      <a:pt x="7" y="69"/>
                    </a:cubicBezTo>
                    <a:cubicBezTo>
                      <a:pt x="7" y="68"/>
                      <a:pt x="6" y="68"/>
                      <a:pt x="5" y="68"/>
                    </a:cubicBezTo>
                    <a:cubicBezTo>
                      <a:pt x="6" y="67"/>
                      <a:pt x="7" y="66"/>
                      <a:pt x="7" y="66"/>
                    </a:cubicBezTo>
                    <a:cubicBezTo>
                      <a:pt x="7" y="66"/>
                      <a:pt x="7" y="66"/>
                      <a:pt x="7" y="66"/>
                    </a:cubicBezTo>
                    <a:cubicBezTo>
                      <a:pt x="7" y="66"/>
                      <a:pt x="7" y="66"/>
                      <a:pt x="7" y="66"/>
                    </a:cubicBezTo>
                    <a:cubicBezTo>
                      <a:pt x="7" y="65"/>
                      <a:pt x="8" y="63"/>
                      <a:pt x="6" y="62"/>
                    </a:cubicBezTo>
                    <a:cubicBezTo>
                      <a:pt x="5" y="61"/>
                      <a:pt x="4" y="61"/>
                      <a:pt x="3" y="60"/>
                    </a:cubicBezTo>
                    <a:cubicBezTo>
                      <a:pt x="3" y="60"/>
                      <a:pt x="2" y="59"/>
                      <a:pt x="2" y="58"/>
                    </a:cubicBezTo>
                    <a:cubicBezTo>
                      <a:pt x="2" y="57"/>
                      <a:pt x="2" y="57"/>
                      <a:pt x="2" y="56"/>
                    </a:cubicBezTo>
                    <a:cubicBezTo>
                      <a:pt x="1" y="54"/>
                      <a:pt x="0" y="50"/>
                      <a:pt x="0" y="49"/>
                    </a:cubicBezTo>
                    <a:cubicBezTo>
                      <a:pt x="0" y="49"/>
                      <a:pt x="1" y="48"/>
                      <a:pt x="1" y="46"/>
                    </a:cubicBezTo>
                    <a:cubicBezTo>
                      <a:pt x="3" y="43"/>
                      <a:pt x="4" y="40"/>
                      <a:pt x="5" y="38"/>
                    </a:cubicBezTo>
                    <a:cubicBezTo>
                      <a:pt x="5" y="37"/>
                      <a:pt x="6" y="36"/>
                      <a:pt x="7" y="35"/>
                    </a:cubicBezTo>
                    <a:cubicBezTo>
                      <a:pt x="8" y="34"/>
                      <a:pt x="9" y="33"/>
                      <a:pt x="9" y="32"/>
                    </a:cubicBezTo>
                    <a:cubicBezTo>
                      <a:pt x="9" y="32"/>
                      <a:pt x="9" y="31"/>
                      <a:pt x="9" y="30"/>
                    </a:cubicBezTo>
                    <a:cubicBezTo>
                      <a:pt x="9" y="28"/>
                      <a:pt x="9" y="27"/>
                      <a:pt x="8" y="26"/>
                    </a:cubicBezTo>
                    <a:cubicBezTo>
                      <a:pt x="8" y="26"/>
                      <a:pt x="7" y="25"/>
                      <a:pt x="6" y="24"/>
                    </a:cubicBezTo>
                    <a:cubicBezTo>
                      <a:pt x="6" y="23"/>
                      <a:pt x="6" y="23"/>
                      <a:pt x="6" y="22"/>
                    </a:cubicBezTo>
                    <a:cubicBezTo>
                      <a:pt x="6" y="22"/>
                      <a:pt x="5" y="20"/>
                      <a:pt x="5" y="18"/>
                    </a:cubicBezTo>
                    <a:cubicBezTo>
                      <a:pt x="5" y="18"/>
                      <a:pt x="4" y="18"/>
                      <a:pt x="4" y="17"/>
                    </a:cubicBezTo>
                    <a:cubicBezTo>
                      <a:pt x="4" y="17"/>
                      <a:pt x="5" y="16"/>
                      <a:pt x="6" y="15"/>
                    </a:cubicBezTo>
                    <a:cubicBezTo>
                      <a:pt x="6" y="13"/>
                      <a:pt x="6" y="12"/>
                      <a:pt x="5" y="10"/>
                    </a:cubicBezTo>
                    <a:cubicBezTo>
                      <a:pt x="5" y="10"/>
                      <a:pt x="5" y="10"/>
                      <a:pt x="4" y="9"/>
                    </a:cubicBezTo>
                    <a:cubicBezTo>
                      <a:pt x="4" y="8"/>
                      <a:pt x="4" y="8"/>
                      <a:pt x="4" y="7"/>
                    </a:cubicBezTo>
                    <a:cubicBezTo>
                      <a:pt x="4" y="6"/>
                      <a:pt x="4" y="6"/>
                      <a:pt x="4" y="5"/>
                    </a:cubicBezTo>
                    <a:cubicBezTo>
                      <a:pt x="4" y="5"/>
                      <a:pt x="4" y="5"/>
                      <a:pt x="4" y="5"/>
                    </a:cubicBezTo>
                    <a:cubicBezTo>
                      <a:pt x="4" y="5"/>
                      <a:pt x="4" y="4"/>
                      <a:pt x="4" y="4"/>
                    </a:cubicBezTo>
                    <a:cubicBezTo>
                      <a:pt x="5" y="3"/>
                      <a:pt x="5" y="3"/>
                      <a:pt x="5" y="2"/>
                    </a:cubicBezTo>
                    <a:cubicBezTo>
                      <a:pt x="6" y="2"/>
                      <a:pt x="9" y="2"/>
                      <a:pt x="12" y="2"/>
                    </a:cubicBezTo>
                    <a:cubicBezTo>
                      <a:pt x="14" y="2"/>
                      <a:pt x="14" y="2"/>
                      <a:pt x="14" y="2"/>
                    </a:cubicBezTo>
                    <a:cubicBezTo>
                      <a:pt x="15" y="2"/>
                      <a:pt x="20" y="2"/>
                      <a:pt x="23" y="2"/>
                    </a:cubicBezTo>
                    <a:cubicBezTo>
                      <a:pt x="26" y="2"/>
                      <a:pt x="28" y="2"/>
                      <a:pt x="29" y="2"/>
                    </a:cubicBezTo>
                    <a:cubicBezTo>
                      <a:pt x="30" y="2"/>
                      <a:pt x="30" y="2"/>
                      <a:pt x="31" y="1"/>
                    </a:cubicBezTo>
                    <a:cubicBezTo>
                      <a:pt x="31" y="1"/>
                      <a:pt x="32" y="0"/>
                      <a:pt x="33" y="0"/>
                    </a:cubicBezTo>
                    <a:cubicBezTo>
                      <a:pt x="33" y="0"/>
                      <a:pt x="35" y="0"/>
                      <a:pt x="36" y="0"/>
                    </a:cubicBezTo>
                    <a:cubicBezTo>
                      <a:pt x="36" y="2"/>
                      <a:pt x="35" y="3"/>
                      <a:pt x="34" y="4"/>
                    </a:cubicBezTo>
                    <a:cubicBezTo>
                      <a:pt x="34" y="5"/>
                      <a:pt x="35" y="6"/>
                      <a:pt x="35" y="7"/>
                    </a:cubicBezTo>
                    <a:cubicBezTo>
                      <a:pt x="36" y="7"/>
                      <a:pt x="38" y="8"/>
                      <a:pt x="39" y="8"/>
                    </a:cubicBezTo>
                    <a:cubicBezTo>
                      <a:pt x="39" y="9"/>
                      <a:pt x="39" y="9"/>
                      <a:pt x="39" y="10"/>
                    </a:cubicBezTo>
                    <a:cubicBezTo>
                      <a:pt x="39" y="10"/>
                      <a:pt x="40" y="10"/>
                      <a:pt x="40" y="10"/>
                    </a:cubicBezTo>
                    <a:cubicBezTo>
                      <a:pt x="40" y="11"/>
                      <a:pt x="39" y="12"/>
                      <a:pt x="39" y="13"/>
                    </a:cubicBezTo>
                    <a:cubicBezTo>
                      <a:pt x="39" y="15"/>
                      <a:pt x="39" y="16"/>
                      <a:pt x="39" y="17"/>
                    </a:cubicBezTo>
                    <a:cubicBezTo>
                      <a:pt x="39" y="17"/>
                      <a:pt x="39" y="18"/>
                      <a:pt x="39" y="18"/>
                    </a:cubicBezTo>
                    <a:cubicBezTo>
                      <a:pt x="39" y="19"/>
                      <a:pt x="39" y="20"/>
                      <a:pt x="39" y="20"/>
                    </a:cubicBezTo>
                    <a:cubicBezTo>
                      <a:pt x="40" y="21"/>
                      <a:pt x="40" y="22"/>
                      <a:pt x="40" y="24"/>
                    </a:cubicBezTo>
                    <a:cubicBezTo>
                      <a:pt x="40" y="25"/>
                      <a:pt x="40" y="26"/>
                      <a:pt x="41" y="26"/>
                    </a:cubicBezTo>
                    <a:cubicBezTo>
                      <a:pt x="41" y="27"/>
                      <a:pt x="41" y="29"/>
                      <a:pt x="41" y="30"/>
                    </a:cubicBezTo>
                    <a:cubicBezTo>
                      <a:pt x="42" y="32"/>
                      <a:pt x="42" y="34"/>
                      <a:pt x="42" y="35"/>
                    </a:cubicBezTo>
                    <a:cubicBezTo>
                      <a:pt x="42" y="36"/>
                      <a:pt x="41" y="37"/>
                      <a:pt x="41" y="38"/>
                    </a:cubicBezTo>
                    <a:cubicBezTo>
                      <a:pt x="41" y="39"/>
                      <a:pt x="40" y="39"/>
                      <a:pt x="40" y="40"/>
                    </a:cubicBezTo>
                    <a:cubicBezTo>
                      <a:pt x="40" y="41"/>
                      <a:pt x="41" y="42"/>
                      <a:pt x="41" y="42"/>
                    </a:cubicBezTo>
                    <a:cubicBezTo>
                      <a:pt x="42" y="43"/>
                      <a:pt x="42" y="43"/>
                      <a:pt x="42" y="43"/>
                    </a:cubicBezTo>
                    <a:cubicBezTo>
                      <a:pt x="42" y="43"/>
                      <a:pt x="42" y="44"/>
                      <a:pt x="42" y="45"/>
                    </a:cubicBezTo>
                    <a:cubicBezTo>
                      <a:pt x="41" y="45"/>
                      <a:pt x="41" y="46"/>
                      <a:pt x="41" y="47"/>
                    </a:cubicBezTo>
                    <a:cubicBezTo>
                      <a:pt x="41" y="48"/>
                      <a:pt x="42" y="50"/>
                      <a:pt x="43" y="51"/>
                    </a:cubicBezTo>
                    <a:cubicBezTo>
                      <a:pt x="43" y="51"/>
                      <a:pt x="43" y="51"/>
                      <a:pt x="43" y="52"/>
                    </a:cubicBezTo>
                    <a:cubicBezTo>
                      <a:pt x="44" y="52"/>
                      <a:pt x="46" y="54"/>
                      <a:pt x="47" y="55"/>
                    </a:cubicBezTo>
                    <a:cubicBezTo>
                      <a:pt x="48" y="56"/>
                      <a:pt x="48" y="56"/>
                      <a:pt x="48" y="5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35"/>
              <p:cNvSpPr>
                <a:spLocks/>
              </p:cNvSpPr>
              <p:nvPr/>
            </p:nvSpPr>
            <p:spPr bwMode="auto">
              <a:xfrm>
                <a:off x="4054475" y="3805238"/>
                <a:ext cx="152400" cy="160338"/>
              </a:xfrm>
              <a:custGeom>
                <a:avLst/>
                <a:gdLst>
                  <a:gd name="T0" fmla="*/ 60 w 66"/>
                  <a:gd name="T1" fmla="*/ 62 h 69"/>
                  <a:gd name="T2" fmla="*/ 57 w 66"/>
                  <a:gd name="T3" fmla="*/ 61 h 69"/>
                  <a:gd name="T4" fmla="*/ 52 w 66"/>
                  <a:gd name="T5" fmla="*/ 58 h 69"/>
                  <a:gd name="T6" fmla="*/ 44 w 66"/>
                  <a:gd name="T7" fmla="*/ 60 h 69"/>
                  <a:gd name="T8" fmla="*/ 35 w 66"/>
                  <a:gd name="T9" fmla="*/ 60 h 69"/>
                  <a:gd name="T10" fmla="*/ 27 w 66"/>
                  <a:gd name="T11" fmla="*/ 63 h 69"/>
                  <a:gd name="T12" fmla="*/ 17 w 66"/>
                  <a:gd name="T13" fmla="*/ 66 h 69"/>
                  <a:gd name="T14" fmla="*/ 11 w 66"/>
                  <a:gd name="T15" fmla="*/ 65 h 69"/>
                  <a:gd name="T16" fmla="*/ 13 w 66"/>
                  <a:gd name="T17" fmla="*/ 60 h 69"/>
                  <a:gd name="T18" fmla="*/ 12 w 66"/>
                  <a:gd name="T19" fmla="*/ 54 h 69"/>
                  <a:gd name="T20" fmla="*/ 6 w 66"/>
                  <a:gd name="T21" fmla="*/ 49 h 69"/>
                  <a:gd name="T22" fmla="*/ 0 w 66"/>
                  <a:gd name="T23" fmla="*/ 47 h 69"/>
                  <a:gd name="T24" fmla="*/ 3 w 66"/>
                  <a:gd name="T25" fmla="*/ 41 h 69"/>
                  <a:gd name="T26" fmla="*/ 1 w 66"/>
                  <a:gd name="T27" fmla="*/ 36 h 69"/>
                  <a:gd name="T28" fmla="*/ 2 w 66"/>
                  <a:gd name="T29" fmla="*/ 36 h 69"/>
                  <a:gd name="T30" fmla="*/ 4 w 66"/>
                  <a:gd name="T31" fmla="*/ 34 h 69"/>
                  <a:gd name="T32" fmla="*/ 5 w 66"/>
                  <a:gd name="T33" fmla="*/ 32 h 69"/>
                  <a:gd name="T34" fmla="*/ 5 w 66"/>
                  <a:gd name="T35" fmla="*/ 28 h 69"/>
                  <a:gd name="T36" fmla="*/ 4 w 66"/>
                  <a:gd name="T37" fmla="*/ 26 h 69"/>
                  <a:gd name="T38" fmla="*/ 7 w 66"/>
                  <a:gd name="T39" fmla="*/ 26 h 69"/>
                  <a:gd name="T40" fmla="*/ 9 w 66"/>
                  <a:gd name="T41" fmla="*/ 26 h 69"/>
                  <a:gd name="T42" fmla="*/ 7 w 66"/>
                  <a:gd name="T43" fmla="*/ 20 h 69"/>
                  <a:gd name="T44" fmla="*/ 9 w 66"/>
                  <a:gd name="T45" fmla="*/ 18 h 69"/>
                  <a:gd name="T46" fmla="*/ 8 w 66"/>
                  <a:gd name="T47" fmla="*/ 14 h 69"/>
                  <a:gd name="T48" fmla="*/ 6 w 66"/>
                  <a:gd name="T49" fmla="*/ 13 h 69"/>
                  <a:gd name="T50" fmla="*/ 4 w 66"/>
                  <a:gd name="T51" fmla="*/ 11 h 69"/>
                  <a:gd name="T52" fmla="*/ 7 w 66"/>
                  <a:gd name="T53" fmla="*/ 5 h 69"/>
                  <a:gd name="T54" fmla="*/ 9 w 66"/>
                  <a:gd name="T55" fmla="*/ 3 h 69"/>
                  <a:gd name="T56" fmla="*/ 10 w 66"/>
                  <a:gd name="T57" fmla="*/ 4 h 69"/>
                  <a:gd name="T58" fmla="*/ 15 w 66"/>
                  <a:gd name="T59" fmla="*/ 6 h 69"/>
                  <a:gd name="T60" fmla="*/ 16 w 66"/>
                  <a:gd name="T61" fmla="*/ 4 h 69"/>
                  <a:gd name="T62" fmla="*/ 16 w 66"/>
                  <a:gd name="T63" fmla="*/ 4 h 69"/>
                  <a:gd name="T64" fmla="*/ 20 w 66"/>
                  <a:gd name="T65" fmla="*/ 4 h 69"/>
                  <a:gd name="T66" fmla="*/ 21 w 66"/>
                  <a:gd name="T67" fmla="*/ 1 h 69"/>
                  <a:gd name="T68" fmla="*/ 24 w 66"/>
                  <a:gd name="T69" fmla="*/ 0 h 69"/>
                  <a:gd name="T70" fmla="*/ 25 w 66"/>
                  <a:gd name="T71" fmla="*/ 4 h 69"/>
                  <a:gd name="T72" fmla="*/ 26 w 66"/>
                  <a:gd name="T73" fmla="*/ 6 h 69"/>
                  <a:gd name="T74" fmla="*/ 30 w 66"/>
                  <a:gd name="T75" fmla="*/ 4 h 69"/>
                  <a:gd name="T76" fmla="*/ 34 w 66"/>
                  <a:gd name="T77" fmla="*/ 4 h 69"/>
                  <a:gd name="T78" fmla="*/ 38 w 66"/>
                  <a:gd name="T79" fmla="*/ 5 h 69"/>
                  <a:gd name="T80" fmla="*/ 41 w 66"/>
                  <a:gd name="T81" fmla="*/ 11 h 69"/>
                  <a:gd name="T82" fmla="*/ 47 w 66"/>
                  <a:gd name="T83" fmla="*/ 12 h 69"/>
                  <a:gd name="T84" fmla="*/ 50 w 66"/>
                  <a:gd name="T85" fmla="*/ 9 h 69"/>
                  <a:gd name="T86" fmla="*/ 59 w 66"/>
                  <a:gd name="T87" fmla="*/ 11 h 69"/>
                  <a:gd name="T88" fmla="*/ 62 w 66"/>
                  <a:gd name="T89" fmla="*/ 14 h 69"/>
                  <a:gd name="T90" fmla="*/ 64 w 66"/>
                  <a:gd name="T91" fmla="*/ 20 h 69"/>
                  <a:gd name="T92" fmla="*/ 66 w 66"/>
                  <a:gd name="T93" fmla="*/ 25 h 69"/>
                  <a:gd name="T94" fmla="*/ 64 w 66"/>
                  <a:gd name="T95" fmla="*/ 30 h 69"/>
                  <a:gd name="T96" fmla="*/ 58 w 66"/>
                  <a:gd name="T97" fmla="*/ 41 h 69"/>
                  <a:gd name="T98" fmla="*/ 59 w 66"/>
                  <a:gd name="T99" fmla="*/ 51 h 69"/>
                  <a:gd name="T100" fmla="*/ 60 w 66"/>
                  <a:gd name="T101" fmla="*/ 56 h 69"/>
                  <a:gd name="T102" fmla="*/ 64 w 66"/>
                  <a:gd name="T103" fmla="*/ 60 h 69"/>
                  <a:gd name="T104" fmla="*/ 64 w 66"/>
                  <a:gd name="T105"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 h="69">
                    <a:moveTo>
                      <a:pt x="62" y="62"/>
                    </a:moveTo>
                    <a:cubicBezTo>
                      <a:pt x="61" y="62"/>
                      <a:pt x="60" y="62"/>
                      <a:pt x="60" y="62"/>
                    </a:cubicBezTo>
                    <a:cubicBezTo>
                      <a:pt x="60" y="61"/>
                      <a:pt x="60" y="60"/>
                      <a:pt x="59" y="60"/>
                    </a:cubicBezTo>
                    <a:cubicBezTo>
                      <a:pt x="58" y="59"/>
                      <a:pt x="58" y="60"/>
                      <a:pt x="57" y="61"/>
                    </a:cubicBezTo>
                    <a:cubicBezTo>
                      <a:pt x="56" y="62"/>
                      <a:pt x="53" y="61"/>
                      <a:pt x="53" y="60"/>
                    </a:cubicBezTo>
                    <a:cubicBezTo>
                      <a:pt x="53" y="60"/>
                      <a:pt x="52" y="58"/>
                      <a:pt x="52" y="58"/>
                    </a:cubicBezTo>
                    <a:cubicBezTo>
                      <a:pt x="51" y="59"/>
                      <a:pt x="51" y="60"/>
                      <a:pt x="49" y="60"/>
                    </a:cubicBezTo>
                    <a:cubicBezTo>
                      <a:pt x="48" y="60"/>
                      <a:pt x="45" y="59"/>
                      <a:pt x="44" y="60"/>
                    </a:cubicBezTo>
                    <a:cubicBezTo>
                      <a:pt x="42" y="60"/>
                      <a:pt x="42" y="60"/>
                      <a:pt x="40" y="61"/>
                    </a:cubicBezTo>
                    <a:cubicBezTo>
                      <a:pt x="39" y="61"/>
                      <a:pt x="36" y="60"/>
                      <a:pt x="35" y="60"/>
                    </a:cubicBezTo>
                    <a:cubicBezTo>
                      <a:pt x="34" y="61"/>
                      <a:pt x="35" y="61"/>
                      <a:pt x="34" y="61"/>
                    </a:cubicBezTo>
                    <a:cubicBezTo>
                      <a:pt x="32" y="62"/>
                      <a:pt x="28" y="62"/>
                      <a:pt x="27" y="63"/>
                    </a:cubicBezTo>
                    <a:cubicBezTo>
                      <a:pt x="26" y="63"/>
                      <a:pt x="25" y="64"/>
                      <a:pt x="24" y="64"/>
                    </a:cubicBezTo>
                    <a:cubicBezTo>
                      <a:pt x="23" y="65"/>
                      <a:pt x="18" y="66"/>
                      <a:pt x="17" y="66"/>
                    </a:cubicBezTo>
                    <a:cubicBezTo>
                      <a:pt x="17" y="67"/>
                      <a:pt x="14" y="68"/>
                      <a:pt x="12" y="69"/>
                    </a:cubicBezTo>
                    <a:cubicBezTo>
                      <a:pt x="11" y="68"/>
                      <a:pt x="11" y="66"/>
                      <a:pt x="11" y="65"/>
                    </a:cubicBezTo>
                    <a:cubicBezTo>
                      <a:pt x="11" y="65"/>
                      <a:pt x="11" y="64"/>
                      <a:pt x="12" y="64"/>
                    </a:cubicBezTo>
                    <a:cubicBezTo>
                      <a:pt x="12" y="63"/>
                      <a:pt x="12" y="62"/>
                      <a:pt x="13" y="60"/>
                    </a:cubicBezTo>
                    <a:cubicBezTo>
                      <a:pt x="13" y="60"/>
                      <a:pt x="13" y="59"/>
                      <a:pt x="13" y="58"/>
                    </a:cubicBezTo>
                    <a:cubicBezTo>
                      <a:pt x="13" y="57"/>
                      <a:pt x="13" y="55"/>
                      <a:pt x="12" y="54"/>
                    </a:cubicBezTo>
                    <a:cubicBezTo>
                      <a:pt x="11" y="53"/>
                      <a:pt x="11" y="53"/>
                      <a:pt x="11" y="53"/>
                    </a:cubicBezTo>
                    <a:cubicBezTo>
                      <a:pt x="10" y="51"/>
                      <a:pt x="8" y="49"/>
                      <a:pt x="6" y="49"/>
                    </a:cubicBezTo>
                    <a:cubicBezTo>
                      <a:pt x="6" y="49"/>
                      <a:pt x="5" y="49"/>
                      <a:pt x="5" y="49"/>
                    </a:cubicBezTo>
                    <a:cubicBezTo>
                      <a:pt x="3" y="49"/>
                      <a:pt x="1" y="49"/>
                      <a:pt x="0" y="47"/>
                    </a:cubicBezTo>
                    <a:cubicBezTo>
                      <a:pt x="0" y="47"/>
                      <a:pt x="1" y="46"/>
                      <a:pt x="2" y="45"/>
                    </a:cubicBezTo>
                    <a:cubicBezTo>
                      <a:pt x="3" y="43"/>
                      <a:pt x="4" y="42"/>
                      <a:pt x="3" y="41"/>
                    </a:cubicBezTo>
                    <a:cubicBezTo>
                      <a:pt x="3" y="40"/>
                      <a:pt x="3" y="39"/>
                      <a:pt x="2" y="38"/>
                    </a:cubicBezTo>
                    <a:cubicBezTo>
                      <a:pt x="2" y="37"/>
                      <a:pt x="2" y="36"/>
                      <a:pt x="1" y="36"/>
                    </a:cubicBezTo>
                    <a:cubicBezTo>
                      <a:pt x="1" y="36"/>
                      <a:pt x="1" y="36"/>
                      <a:pt x="1" y="36"/>
                    </a:cubicBezTo>
                    <a:cubicBezTo>
                      <a:pt x="2" y="36"/>
                      <a:pt x="2" y="36"/>
                      <a:pt x="2" y="36"/>
                    </a:cubicBezTo>
                    <a:cubicBezTo>
                      <a:pt x="3" y="36"/>
                      <a:pt x="3" y="35"/>
                      <a:pt x="3" y="34"/>
                    </a:cubicBezTo>
                    <a:cubicBezTo>
                      <a:pt x="3" y="34"/>
                      <a:pt x="4" y="34"/>
                      <a:pt x="4" y="34"/>
                    </a:cubicBezTo>
                    <a:cubicBezTo>
                      <a:pt x="4" y="33"/>
                      <a:pt x="4" y="33"/>
                      <a:pt x="4" y="33"/>
                    </a:cubicBezTo>
                    <a:cubicBezTo>
                      <a:pt x="4" y="32"/>
                      <a:pt x="5" y="32"/>
                      <a:pt x="5" y="32"/>
                    </a:cubicBezTo>
                    <a:cubicBezTo>
                      <a:pt x="5" y="31"/>
                      <a:pt x="5" y="31"/>
                      <a:pt x="6" y="30"/>
                    </a:cubicBezTo>
                    <a:cubicBezTo>
                      <a:pt x="6" y="29"/>
                      <a:pt x="6" y="29"/>
                      <a:pt x="5" y="28"/>
                    </a:cubicBezTo>
                    <a:cubicBezTo>
                      <a:pt x="5" y="28"/>
                      <a:pt x="5" y="27"/>
                      <a:pt x="5" y="27"/>
                    </a:cubicBezTo>
                    <a:cubicBezTo>
                      <a:pt x="4" y="26"/>
                      <a:pt x="4" y="26"/>
                      <a:pt x="4" y="26"/>
                    </a:cubicBezTo>
                    <a:cubicBezTo>
                      <a:pt x="4" y="26"/>
                      <a:pt x="4" y="26"/>
                      <a:pt x="4" y="26"/>
                    </a:cubicBezTo>
                    <a:cubicBezTo>
                      <a:pt x="5" y="26"/>
                      <a:pt x="6" y="26"/>
                      <a:pt x="7" y="26"/>
                    </a:cubicBezTo>
                    <a:cubicBezTo>
                      <a:pt x="8" y="26"/>
                      <a:pt x="8" y="26"/>
                      <a:pt x="9" y="26"/>
                    </a:cubicBezTo>
                    <a:cubicBezTo>
                      <a:pt x="9" y="26"/>
                      <a:pt x="9" y="26"/>
                      <a:pt x="9" y="26"/>
                    </a:cubicBezTo>
                    <a:cubicBezTo>
                      <a:pt x="9" y="25"/>
                      <a:pt x="9" y="25"/>
                      <a:pt x="9" y="24"/>
                    </a:cubicBezTo>
                    <a:cubicBezTo>
                      <a:pt x="8" y="23"/>
                      <a:pt x="7" y="21"/>
                      <a:pt x="7" y="20"/>
                    </a:cubicBezTo>
                    <a:cubicBezTo>
                      <a:pt x="7" y="20"/>
                      <a:pt x="7" y="20"/>
                      <a:pt x="8" y="19"/>
                    </a:cubicBezTo>
                    <a:cubicBezTo>
                      <a:pt x="8" y="19"/>
                      <a:pt x="9" y="19"/>
                      <a:pt x="9" y="18"/>
                    </a:cubicBezTo>
                    <a:cubicBezTo>
                      <a:pt x="9" y="17"/>
                      <a:pt x="9" y="17"/>
                      <a:pt x="9" y="16"/>
                    </a:cubicBezTo>
                    <a:cubicBezTo>
                      <a:pt x="8" y="15"/>
                      <a:pt x="8" y="15"/>
                      <a:pt x="8" y="14"/>
                    </a:cubicBezTo>
                    <a:cubicBezTo>
                      <a:pt x="7" y="14"/>
                      <a:pt x="6" y="13"/>
                      <a:pt x="6" y="13"/>
                    </a:cubicBezTo>
                    <a:cubicBezTo>
                      <a:pt x="6" y="13"/>
                      <a:pt x="6" y="13"/>
                      <a:pt x="6" y="13"/>
                    </a:cubicBezTo>
                    <a:cubicBezTo>
                      <a:pt x="5" y="13"/>
                      <a:pt x="5" y="12"/>
                      <a:pt x="4" y="12"/>
                    </a:cubicBezTo>
                    <a:cubicBezTo>
                      <a:pt x="4" y="12"/>
                      <a:pt x="4" y="11"/>
                      <a:pt x="4" y="11"/>
                    </a:cubicBezTo>
                    <a:cubicBezTo>
                      <a:pt x="4" y="10"/>
                      <a:pt x="4" y="9"/>
                      <a:pt x="4" y="8"/>
                    </a:cubicBezTo>
                    <a:cubicBezTo>
                      <a:pt x="4" y="7"/>
                      <a:pt x="6" y="6"/>
                      <a:pt x="7" y="5"/>
                    </a:cubicBezTo>
                    <a:cubicBezTo>
                      <a:pt x="8" y="4"/>
                      <a:pt x="9" y="4"/>
                      <a:pt x="9" y="3"/>
                    </a:cubicBezTo>
                    <a:cubicBezTo>
                      <a:pt x="9" y="3"/>
                      <a:pt x="9" y="3"/>
                      <a:pt x="9" y="3"/>
                    </a:cubicBezTo>
                    <a:cubicBezTo>
                      <a:pt x="9" y="3"/>
                      <a:pt x="10" y="4"/>
                      <a:pt x="10" y="4"/>
                    </a:cubicBezTo>
                    <a:cubicBezTo>
                      <a:pt x="10" y="4"/>
                      <a:pt x="10" y="4"/>
                      <a:pt x="10" y="4"/>
                    </a:cubicBezTo>
                    <a:cubicBezTo>
                      <a:pt x="11" y="4"/>
                      <a:pt x="11" y="4"/>
                      <a:pt x="12" y="5"/>
                    </a:cubicBezTo>
                    <a:cubicBezTo>
                      <a:pt x="13" y="6"/>
                      <a:pt x="15" y="6"/>
                      <a:pt x="15" y="6"/>
                    </a:cubicBezTo>
                    <a:cubicBezTo>
                      <a:pt x="16" y="6"/>
                      <a:pt x="17" y="6"/>
                      <a:pt x="17" y="5"/>
                    </a:cubicBezTo>
                    <a:cubicBezTo>
                      <a:pt x="17" y="5"/>
                      <a:pt x="17" y="5"/>
                      <a:pt x="16" y="4"/>
                    </a:cubicBezTo>
                    <a:cubicBezTo>
                      <a:pt x="16" y="4"/>
                      <a:pt x="16" y="4"/>
                      <a:pt x="16" y="4"/>
                    </a:cubicBezTo>
                    <a:cubicBezTo>
                      <a:pt x="16" y="4"/>
                      <a:pt x="16" y="4"/>
                      <a:pt x="16" y="4"/>
                    </a:cubicBezTo>
                    <a:cubicBezTo>
                      <a:pt x="16" y="4"/>
                      <a:pt x="17" y="4"/>
                      <a:pt x="17" y="4"/>
                    </a:cubicBezTo>
                    <a:cubicBezTo>
                      <a:pt x="18" y="4"/>
                      <a:pt x="19" y="4"/>
                      <a:pt x="20" y="4"/>
                    </a:cubicBezTo>
                    <a:cubicBezTo>
                      <a:pt x="21" y="3"/>
                      <a:pt x="21" y="3"/>
                      <a:pt x="21" y="2"/>
                    </a:cubicBezTo>
                    <a:cubicBezTo>
                      <a:pt x="21" y="2"/>
                      <a:pt x="21" y="1"/>
                      <a:pt x="21" y="1"/>
                    </a:cubicBezTo>
                    <a:cubicBezTo>
                      <a:pt x="21" y="1"/>
                      <a:pt x="23" y="0"/>
                      <a:pt x="24" y="0"/>
                    </a:cubicBezTo>
                    <a:cubicBezTo>
                      <a:pt x="24" y="0"/>
                      <a:pt x="24" y="0"/>
                      <a:pt x="24" y="0"/>
                    </a:cubicBezTo>
                    <a:cubicBezTo>
                      <a:pt x="24" y="0"/>
                      <a:pt x="25" y="1"/>
                      <a:pt x="25" y="1"/>
                    </a:cubicBezTo>
                    <a:cubicBezTo>
                      <a:pt x="25" y="2"/>
                      <a:pt x="25" y="3"/>
                      <a:pt x="25" y="4"/>
                    </a:cubicBezTo>
                    <a:cubicBezTo>
                      <a:pt x="25" y="4"/>
                      <a:pt x="25" y="5"/>
                      <a:pt x="25" y="5"/>
                    </a:cubicBezTo>
                    <a:cubicBezTo>
                      <a:pt x="25" y="5"/>
                      <a:pt x="25" y="6"/>
                      <a:pt x="26" y="6"/>
                    </a:cubicBezTo>
                    <a:cubicBezTo>
                      <a:pt x="27" y="6"/>
                      <a:pt x="27" y="6"/>
                      <a:pt x="28" y="6"/>
                    </a:cubicBezTo>
                    <a:cubicBezTo>
                      <a:pt x="29" y="6"/>
                      <a:pt x="29" y="5"/>
                      <a:pt x="30" y="4"/>
                    </a:cubicBezTo>
                    <a:cubicBezTo>
                      <a:pt x="30" y="4"/>
                      <a:pt x="30" y="3"/>
                      <a:pt x="30" y="3"/>
                    </a:cubicBezTo>
                    <a:cubicBezTo>
                      <a:pt x="30" y="3"/>
                      <a:pt x="32" y="3"/>
                      <a:pt x="34" y="4"/>
                    </a:cubicBezTo>
                    <a:cubicBezTo>
                      <a:pt x="35" y="4"/>
                      <a:pt x="36" y="4"/>
                      <a:pt x="37" y="4"/>
                    </a:cubicBezTo>
                    <a:cubicBezTo>
                      <a:pt x="37" y="4"/>
                      <a:pt x="37" y="5"/>
                      <a:pt x="38" y="5"/>
                    </a:cubicBezTo>
                    <a:cubicBezTo>
                      <a:pt x="38" y="7"/>
                      <a:pt x="39" y="8"/>
                      <a:pt x="39" y="9"/>
                    </a:cubicBezTo>
                    <a:cubicBezTo>
                      <a:pt x="39" y="10"/>
                      <a:pt x="40" y="10"/>
                      <a:pt x="41" y="11"/>
                    </a:cubicBezTo>
                    <a:cubicBezTo>
                      <a:pt x="43" y="12"/>
                      <a:pt x="45" y="12"/>
                      <a:pt x="45" y="13"/>
                    </a:cubicBezTo>
                    <a:cubicBezTo>
                      <a:pt x="46" y="13"/>
                      <a:pt x="47" y="12"/>
                      <a:pt x="47" y="12"/>
                    </a:cubicBezTo>
                    <a:cubicBezTo>
                      <a:pt x="48" y="11"/>
                      <a:pt x="48" y="10"/>
                      <a:pt x="48" y="10"/>
                    </a:cubicBezTo>
                    <a:cubicBezTo>
                      <a:pt x="48" y="10"/>
                      <a:pt x="49" y="9"/>
                      <a:pt x="50" y="9"/>
                    </a:cubicBezTo>
                    <a:cubicBezTo>
                      <a:pt x="52" y="9"/>
                      <a:pt x="55" y="9"/>
                      <a:pt x="56" y="9"/>
                    </a:cubicBezTo>
                    <a:cubicBezTo>
                      <a:pt x="57" y="9"/>
                      <a:pt x="58" y="10"/>
                      <a:pt x="59" y="11"/>
                    </a:cubicBezTo>
                    <a:cubicBezTo>
                      <a:pt x="60" y="11"/>
                      <a:pt x="60" y="11"/>
                      <a:pt x="60" y="11"/>
                    </a:cubicBezTo>
                    <a:cubicBezTo>
                      <a:pt x="61" y="12"/>
                      <a:pt x="61" y="13"/>
                      <a:pt x="62" y="14"/>
                    </a:cubicBezTo>
                    <a:cubicBezTo>
                      <a:pt x="62" y="15"/>
                      <a:pt x="63" y="17"/>
                      <a:pt x="63" y="17"/>
                    </a:cubicBezTo>
                    <a:cubicBezTo>
                      <a:pt x="63" y="18"/>
                      <a:pt x="63" y="19"/>
                      <a:pt x="64" y="20"/>
                    </a:cubicBezTo>
                    <a:cubicBezTo>
                      <a:pt x="64" y="21"/>
                      <a:pt x="65" y="21"/>
                      <a:pt x="65" y="22"/>
                    </a:cubicBezTo>
                    <a:cubicBezTo>
                      <a:pt x="66" y="23"/>
                      <a:pt x="66" y="24"/>
                      <a:pt x="66" y="25"/>
                    </a:cubicBezTo>
                    <a:cubicBezTo>
                      <a:pt x="66" y="26"/>
                      <a:pt x="66" y="27"/>
                      <a:pt x="66" y="27"/>
                    </a:cubicBezTo>
                    <a:cubicBezTo>
                      <a:pt x="66" y="28"/>
                      <a:pt x="65" y="29"/>
                      <a:pt x="64" y="30"/>
                    </a:cubicBezTo>
                    <a:cubicBezTo>
                      <a:pt x="63" y="31"/>
                      <a:pt x="62" y="32"/>
                      <a:pt x="62" y="33"/>
                    </a:cubicBezTo>
                    <a:cubicBezTo>
                      <a:pt x="61" y="34"/>
                      <a:pt x="60" y="38"/>
                      <a:pt x="58" y="41"/>
                    </a:cubicBezTo>
                    <a:cubicBezTo>
                      <a:pt x="58" y="42"/>
                      <a:pt x="57" y="43"/>
                      <a:pt x="57" y="44"/>
                    </a:cubicBezTo>
                    <a:cubicBezTo>
                      <a:pt x="56" y="45"/>
                      <a:pt x="58" y="49"/>
                      <a:pt x="59" y="51"/>
                    </a:cubicBezTo>
                    <a:cubicBezTo>
                      <a:pt x="59" y="52"/>
                      <a:pt x="59" y="53"/>
                      <a:pt x="59" y="53"/>
                    </a:cubicBezTo>
                    <a:cubicBezTo>
                      <a:pt x="59" y="54"/>
                      <a:pt x="60" y="55"/>
                      <a:pt x="60" y="56"/>
                    </a:cubicBezTo>
                    <a:cubicBezTo>
                      <a:pt x="61" y="57"/>
                      <a:pt x="62" y="57"/>
                      <a:pt x="63" y="58"/>
                    </a:cubicBezTo>
                    <a:cubicBezTo>
                      <a:pt x="65" y="59"/>
                      <a:pt x="64" y="60"/>
                      <a:pt x="64" y="60"/>
                    </a:cubicBezTo>
                    <a:cubicBezTo>
                      <a:pt x="64" y="60"/>
                      <a:pt x="64" y="60"/>
                      <a:pt x="64" y="60"/>
                    </a:cubicBezTo>
                    <a:cubicBezTo>
                      <a:pt x="64" y="60"/>
                      <a:pt x="64" y="61"/>
                      <a:pt x="64" y="61"/>
                    </a:cubicBezTo>
                    <a:cubicBezTo>
                      <a:pt x="64" y="61"/>
                      <a:pt x="63" y="62"/>
                      <a:pt x="62" y="6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Freeform 36"/>
              <p:cNvSpPr>
                <a:spLocks/>
              </p:cNvSpPr>
              <p:nvPr/>
            </p:nvSpPr>
            <p:spPr bwMode="auto">
              <a:xfrm>
                <a:off x="3978275" y="3860800"/>
                <a:ext cx="104775" cy="106363"/>
              </a:xfrm>
              <a:custGeom>
                <a:avLst/>
                <a:gdLst>
                  <a:gd name="T0" fmla="*/ 44 w 45"/>
                  <a:gd name="T1" fmla="*/ 46 h 46"/>
                  <a:gd name="T2" fmla="*/ 43 w 45"/>
                  <a:gd name="T3" fmla="*/ 46 h 46"/>
                  <a:gd name="T4" fmla="*/ 40 w 45"/>
                  <a:gd name="T5" fmla="*/ 44 h 46"/>
                  <a:gd name="T6" fmla="*/ 35 w 45"/>
                  <a:gd name="T7" fmla="*/ 42 h 46"/>
                  <a:gd name="T8" fmla="*/ 28 w 45"/>
                  <a:gd name="T9" fmla="*/ 39 h 46"/>
                  <a:gd name="T10" fmla="*/ 23 w 45"/>
                  <a:gd name="T11" fmla="*/ 36 h 46"/>
                  <a:gd name="T12" fmla="*/ 20 w 45"/>
                  <a:gd name="T13" fmla="*/ 32 h 46"/>
                  <a:gd name="T14" fmla="*/ 14 w 45"/>
                  <a:gd name="T15" fmla="*/ 27 h 46"/>
                  <a:gd name="T16" fmla="*/ 9 w 45"/>
                  <a:gd name="T17" fmla="*/ 25 h 46"/>
                  <a:gd name="T18" fmla="*/ 5 w 45"/>
                  <a:gd name="T19" fmla="*/ 21 h 46"/>
                  <a:gd name="T20" fmla="*/ 1 w 45"/>
                  <a:gd name="T21" fmla="*/ 19 h 46"/>
                  <a:gd name="T22" fmla="*/ 0 w 45"/>
                  <a:gd name="T23" fmla="*/ 18 h 46"/>
                  <a:gd name="T24" fmla="*/ 5 w 45"/>
                  <a:gd name="T25" fmla="*/ 14 h 46"/>
                  <a:gd name="T26" fmla="*/ 7 w 45"/>
                  <a:gd name="T27" fmla="*/ 12 h 46"/>
                  <a:gd name="T28" fmla="*/ 7 w 45"/>
                  <a:gd name="T29" fmla="*/ 12 h 46"/>
                  <a:gd name="T30" fmla="*/ 9 w 45"/>
                  <a:gd name="T31" fmla="*/ 10 h 46"/>
                  <a:gd name="T32" fmla="*/ 10 w 45"/>
                  <a:gd name="T33" fmla="*/ 8 h 46"/>
                  <a:gd name="T34" fmla="*/ 11 w 45"/>
                  <a:gd name="T35" fmla="*/ 5 h 46"/>
                  <a:gd name="T36" fmla="*/ 11 w 45"/>
                  <a:gd name="T37" fmla="*/ 4 h 46"/>
                  <a:gd name="T38" fmla="*/ 15 w 45"/>
                  <a:gd name="T39" fmla="*/ 1 h 46"/>
                  <a:gd name="T40" fmla="*/ 17 w 45"/>
                  <a:gd name="T41" fmla="*/ 1 h 46"/>
                  <a:gd name="T42" fmla="*/ 19 w 45"/>
                  <a:gd name="T43" fmla="*/ 1 h 46"/>
                  <a:gd name="T44" fmla="*/ 20 w 45"/>
                  <a:gd name="T45" fmla="*/ 1 h 46"/>
                  <a:gd name="T46" fmla="*/ 21 w 45"/>
                  <a:gd name="T47" fmla="*/ 2 h 46"/>
                  <a:gd name="T48" fmla="*/ 23 w 45"/>
                  <a:gd name="T49" fmla="*/ 5 h 46"/>
                  <a:gd name="T50" fmla="*/ 23 w 45"/>
                  <a:gd name="T51" fmla="*/ 8 h 46"/>
                  <a:gd name="T52" fmla="*/ 22 w 45"/>
                  <a:gd name="T53" fmla="*/ 10 h 46"/>
                  <a:gd name="T54" fmla="*/ 21 w 45"/>
                  <a:gd name="T55" fmla="*/ 13 h 46"/>
                  <a:gd name="T56" fmla="*/ 23 w 45"/>
                  <a:gd name="T57" fmla="*/ 13 h 46"/>
                  <a:gd name="T58" fmla="*/ 25 w 45"/>
                  <a:gd name="T59" fmla="*/ 13 h 46"/>
                  <a:gd name="T60" fmla="*/ 27 w 45"/>
                  <a:gd name="T61" fmla="*/ 14 h 46"/>
                  <a:gd name="T62" fmla="*/ 29 w 45"/>
                  <a:gd name="T63" fmla="*/ 16 h 46"/>
                  <a:gd name="T64" fmla="*/ 31 w 45"/>
                  <a:gd name="T65" fmla="*/ 12 h 46"/>
                  <a:gd name="T66" fmla="*/ 32 w 45"/>
                  <a:gd name="T67" fmla="*/ 10 h 46"/>
                  <a:gd name="T68" fmla="*/ 32 w 45"/>
                  <a:gd name="T69" fmla="*/ 10 h 46"/>
                  <a:gd name="T70" fmla="*/ 33 w 45"/>
                  <a:gd name="T71" fmla="*/ 12 h 46"/>
                  <a:gd name="T72" fmla="*/ 34 w 45"/>
                  <a:gd name="T73" fmla="*/ 15 h 46"/>
                  <a:gd name="T74" fmla="*/ 35 w 45"/>
                  <a:gd name="T75" fmla="*/ 17 h 46"/>
                  <a:gd name="T76" fmla="*/ 34 w 45"/>
                  <a:gd name="T77" fmla="*/ 20 h 46"/>
                  <a:gd name="T78" fmla="*/ 32 w 45"/>
                  <a:gd name="T79" fmla="*/ 24 h 46"/>
                  <a:gd name="T80" fmla="*/ 38 w 45"/>
                  <a:gd name="T81" fmla="*/ 26 h 46"/>
                  <a:gd name="T82" fmla="*/ 39 w 45"/>
                  <a:gd name="T83" fmla="*/ 26 h 46"/>
                  <a:gd name="T84" fmla="*/ 43 w 45"/>
                  <a:gd name="T85" fmla="*/ 29 h 46"/>
                  <a:gd name="T86" fmla="*/ 44 w 45"/>
                  <a:gd name="T87" fmla="*/ 30 h 46"/>
                  <a:gd name="T88" fmla="*/ 45 w 45"/>
                  <a:gd name="T89" fmla="*/ 34 h 46"/>
                  <a:gd name="T90" fmla="*/ 44 w 45"/>
                  <a:gd name="T91" fmla="*/ 36 h 46"/>
                  <a:gd name="T92" fmla="*/ 44 w 45"/>
                  <a:gd name="T93" fmla="*/ 39 h 46"/>
                  <a:gd name="T94" fmla="*/ 43 w 45"/>
                  <a:gd name="T95" fmla="*/ 41 h 46"/>
                  <a:gd name="T96" fmla="*/ 44 w 45"/>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6">
                    <a:moveTo>
                      <a:pt x="44" y="46"/>
                    </a:moveTo>
                    <a:cubicBezTo>
                      <a:pt x="43" y="46"/>
                      <a:pt x="43" y="46"/>
                      <a:pt x="43" y="46"/>
                    </a:cubicBezTo>
                    <a:cubicBezTo>
                      <a:pt x="42" y="46"/>
                      <a:pt x="40" y="45"/>
                      <a:pt x="40" y="44"/>
                    </a:cubicBezTo>
                    <a:cubicBezTo>
                      <a:pt x="39" y="44"/>
                      <a:pt x="37" y="43"/>
                      <a:pt x="35" y="42"/>
                    </a:cubicBezTo>
                    <a:cubicBezTo>
                      <a:pt x="33" y="42"/>
                      <a:pt x="30" y="41"/>
                      <a:pt x="28" y="39"/>
                    </a:cubicBezTo>
                    <a:cubicBezTo>
                      <a:pt x="27" y="38"/>
                      <a:pt x="23" y="37"/>
                      <a:pt x="23" y="36"/>
                    </a:cubicBezTo>
                    <a:cubicBezTo>
                      <a:pt x="22" y="35"/>
                      <a:pt x="21" y="34"/>
                      <a:pt x="20" y="32"/>
                    </a:cubicBezTo>
                    <a:cubicBezTo>
                      <a:pt x="18" y="31"/>
                      <a:pt x="15" y="28"/>
                      <a:pt x="14" y="27"/>
                    </a:cubicBezTo>
                    <a:cubicBezTo>
                      <a:pt x="12" y="26"/>
                      <a:pt x="11" y="26"/>
                      <a:pt x="9" y="25"/>
                    </a:cubicBezTo>
                    <a:cubicBezTo>
                      <a:pt x="8" y="25"/>
                      <a:pt x="6" y="22"/>
                      <a:pt x="5" y="21"/>
                    </a:cubicBezTo>
                    <a:cubicBezTo>
                      <a:pt x="4" y="20"/>
                      <a:pt x="3" y="20"/>
                      <a:pt x="1" y="19"/>
                    </a:cubicBezTo>
                    <a:cubicBezTo>
                      <a:pt x="1" y="18"/>
                      <a:pt x="1" y="18"/>
                      <a:pt x="0" y="18"/>
                    </a:cubicBezTo>
                    <a:cubicBezTo>
                      <a:pt x="2" y="16"/>
                      <a:pt x="3" y="15"/>
                      <a:pt x="5" y="14"/>
                    </a:cubicBezTo>
                    <a:cubicBezTo>
                      <a:pt x="5" y="13"/>
                      <a:pt x="6" y="12"/>
                      <a:pt x="7" y="12"/>
                    </a:cubicBezTo>
                    <a:cubicBezTo>
                      <a:pt x="7" y="12"/>
                      <a:pt x="7" y="12"/>
                      <a:pt x="7" y="12"/>
                    </a:cubicBezTo>
                    <a:cubicBezTo>
                      <a:pt x="8" y="11"/>
                      <a:pt x="8" y="10"/>
                      <a:pt x="9" y="10"/>
                    </a:cubicBezTo>
                    <a:cubicBezTo>
                      <a:pt x="9" y="9"/>
                      <a:pt x="9" y="9"/>
                      <a:pt x="10" y="8"/>
                    </a:cubicBezTo>
                    <a:cubicBezTo>
                      <a:pt x="10" y="6"/>
                      <a:pt x="11" y="5"/>
                      <a:pt x="11" y="5"/>
                    </a:cubicBezTo>
                    <a:cubicBezTo>
                      <a:pt x="11" y="4"/>
                      <a:pt x="11" y="4"/>
                      <a:pt x="11" y="4"/>
                    </a:cubicBezTo>
                    <a:cubicBezTo>
                      <a:pt x="12" y="3"/>
                      <a:pt x="13" y="2"/>
                      <a:pt x="15" y="1"/>
                    </a:cubicBezTo>
                    <a:cubicBezTo>
                      <a:pt x="16" y="1"/>
                      <a:pt x="17" y="1"/>
                      <a:pt x="17" y="1"/>
                    </a:cubicBezTo>
                    <a:cubicBezTo>
                      <a:pt x="18" y="1"/>
                      <a:pt x="18" y="1"/>
                      <a:pt x="19" y="1"/>
                    </a:cubicBezTo>
                    <a:cubicBezTo>
                      <a:pt x="19" y="0"/>
                      <a:pt x="20" y="1"/>
                      <a:pt x="20" y="1"/>
                    </a:cubicBezTo>
                    <a:cubicBezTo>
                      <a:pt x="21" y="1"/>
                      <a:pt x="21" y="2"/>
                      <a:pt x="21" y="2"/>
                    </a:cubicBezTo>
                    <a:cubicBezTo>
                      <a:pt x="22" y="2"/>
                      <a:pt x="22" y="3"/>
                      <a:pt x="23" y="5"/>
                    </a:cubicBezTo>
                    <a:cubicBezTo>
                      <a:pt x="23" y="6"/>
                      <a:pt x="23" y="7"/>
                      <a:pt x="23" y="8"/>
                    </a:cubicBezTo>
                    <a:cubicBezTo>
                      <a:pt x="24" y="9"/>
                      <a:pt x="23" y="10"/>
                      <a:pt x="22" y="10"/>
                    </a:cubicBezTo>
                    <a:cubicBezTo>
                      <a:pt x="22" y="11"/>
                      <a:pt x="21" y="12"/>
                      <a:pt x="21" y="13"/>
                    </a:cubicBezTo>
                    <a:cubicBezTo>
                      <a:pt x="22" y="14"/>
                      <a:pt x="22" y="13"/>
                      <a:pt x="23" y="13"/>
                    </a:cubicBezTo>
                    <a:cubicBezTo>
                      <a:pt x="24" y="13"/>
                      <a:pt x="25" y="13"/>
                      <a:pt x="25" y="13"/>
                    </a:cubicBezTo>
                    <a:cubicBezTo>
                      <a:pt x="26" y="13"/>
                      <a:pt x="26" y="14"/>
                      <a:pt x="27" y="14"/>
                    </a:cubicBezTo>
                    <a:cubicBezTo>
                      <a:pt x="28" y="15"/>
                      <a:pt x="28" y="16"/>
                      <a:pt x="29" y="16"/>
                    </a:cubicBezTo>
                    <a:cubicBezTo>
                      <a:pt x="30" y="15"/>
                      <a:pt x="31" y="14"/>
                      <a:pt x="31" y="12"/>
                    </a:cubicBezTo>
                    <a:cubicBezTo>
                      <a:pt x="31" y="11"/>
                      <a:pt x="32" y="11"/>
                      <a:pt x="32" y="10"/>
                    </a:cubicBezTo>
                    <a:cubicBezTo>
                      <a:pt x="32" y="10"/>
                      <a:pt x="32" y="10"/>
                      <a:pt x="32" y="10"/>
                    </a:cubicBezTo>
                    <a:cubicBezTo>
                      <a:pt x="33" y="11"/>
                      <a:pt x="33" y="11"/>
                      <a:pt x="33" y="12"/>
                    </a:cubicBezTo>
                    <a:cubicBezTo>
                      <a:pt x="34" y="13"/>
                      <a:pt x="34" y="14"/>
                      <a:pt x="34" y="15"/>
                    </a:cubicBezTo>
                    <a:cubicBezTo>
                      <a:pt x="35" y="16"/>
                      <a:pt x="35" y="17"/>
                      <a:pt x="35" y="17"/>
                    </a:cubicBezTo>
                    <a:cubicBezTo>
                      <a:pt x="35" y="18"/>
                      <a:pt x="35" y="19"/>
                      <a:pt x="34" y="20"/>
                    </a:cubicBezTo>
                    <a:cubicBezTo>
                      <a:pt x="33" y="21"/>
                      <a:pt x="32" y="22"/>
                      <a:pt x="32" y="24"/>
                    </a:cubicBezTo>
                    <a:cubicBezTo>
                      <a:pt x="33" y="26"/>
                      <a:pt x="36" y="26"/>
                      <a:pt x="38" y="26"/>
                    </a:cubicBezTo>
                    <a:cubicBezTo>
                      <a:pt x="38" y="26"/>
                      <a:pt x="39" y="26"/>
                      <a:pt x="39" y="26"/>
                    </a:cubicBezTo>
                    <a:cubicBezTo>
                      <a:pt x="40" y="26"/>
                      <a:pt x="42" y="28"/>
                      <a:pt x="43" y="29"/>
                    </a:cubicBezTo>
                    <a:cubicBezTo>
                      <a:pt x="43" y="30"/>
                      <a:pt x="44" y="30"/>
                      <a:pt x="44" y="30"/>
                    </a:cubicBezTo>
                    <a:cubicBezTo>
                      <a:pt x="45" y="31"/>
                      <a:pt x="45" y="33"/>
                      <a:pt x="45" y="34"/>
                    </a:cubicBezTo>
                    <a:cubicBezTo>
                      <a:pt x="45" y="35"/>
                      <a:pt x="44" y="35"/>
                      <a:pt x="44" y="36"/>
                    </a:cubicBezTo>
                    <a:cubicBezTo>
                      <a:pt x="44" y="37"/>
                      <a:pt x="44" y="38"/>
                      <a:pt x="44" y="39"/>
                    </a:cubicBezTo>
                    <a:cubicBezTo>
                      <a:pt x="43" y="40"/>
                      <a:pt x="43" y="40"/>
                      <a:pt x="43" y="41"/>
                    </a:cubicBezTo>
                    <a:cubicBezTo>
                      <a:pt x="43" y="42"/>
                      <a:pt x="43" y="44"/>
                      <a:pt x="44" y="4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37"/>
              <p:cNvSpPr>
                <a:spLocks/>
              </p:cNvSpPr>
              <p:nvPr/>
            </p:nvSpPr>
            <p:spPr bwMode="auto">
              <a:xfrm>
                <a:off x="3932237" y="3824288"/>
                <a:ext cx="69850" cy="76200"/>
              </a:xfrm>
              <a:custGeom>
                <a:avLst/>
                <a:gdLst>
                  <a:gd name="T0" fmla="*/ 20 w 30"/>
                  <a:gd name="T1" fmla="*/ 33 h 33"/>
                  <a:gd name="T2" fmla="*/ 14 w 30"/>
                  <a:gd name="T3" fmla="*/ 30 h 33"/>
                  <a:gd name="T4" fmla="*/ 10 w 30"/>
                  <a:gd name="T5" fmla="*/ 28 h 33"/>
                  <a:gd name="T6" fmla="*/ 11 w 30"/>
                  <a:gd name="T7" fmla="*/ 27 h 33"/>
                  <a:gd name="T8" fmla="*/ 13 w 30"/>
                  <a:gd name="T9" fmla="*/ 26 h 33"/>
                  <a:gd name="T10" fmla="*/ 10 w 30"/>
                  <a:gd name="T11" fmla="*/ 26 h 33"/>
                  <a:gd name="T12" fmla="*/ 9 w 30"/>
                  <a:gd name="T13" fmla="*/ 24 h 33"/>
                  <a:gd name="T14" fmla="*/ 6 w 30"/>
                  <a:gd name="T15" fmla="*/ 24 h 33"/>
                  <a:gd name="T16" fmla="*/ 5 w 30"/>
                  <a:gd name="T17" fmla="*/ 23 h 33"/>
                  <a:gd name="T18" fmla="*/ 4 w 30"/>
                  <a:gd name="T19" fmla="*/ 19 h 33"/>
                  <a:gd name="T20" fmla="*/ 2 w 30"/>
                  <a:gd name="T21" fmla="*/ 19 h 33"/>
                  <a:gd name="T22" fmla="*/ 1 w 30"/>
                  <a:gd name="T23" fmla="*/ 17 h 33"/>
                  <a:gd name="T24" fmla="*/ 3 w 30"/>
                  <a:gd name="T25" fmla="*/ 17 h 33"/>
                  <a:gd name="T26" fmla="*/ 5 w 30"/>
                  <a:gd name="T27" fmla="*/ 14 h 33"/>
                  <a:gd name="T28" fmla="*/ 3 w 30"/>
                  <a:gd name="T29" fmla="*/ 15 h 33"/>
                  <a:gd name="T30" fmla="*/ 2 w 30"/>
                  <a:gd name="T31" fmla="*/ 13 h 33"/>
                  <a:gd name="T32" fmla="*/ 3 w 30"/>
                  <a:gd name="T33" fmla="*/ 12 h 33"/>
                  <a:gd name="T34" fmla="*/ 2 w 30"/>
                  <a:gd name="T35" fmla="*/ 11 h 33"/>
                  <a:gd name="T36" fmla="*/ 2 w 30"/>
                  <a:gd name="T37" fmla="*/ 10 h 33"/>
                  <a:gd name="T38" fmla="*/ 7 w 30"/>
                  <a:gd name="T39" fmla="*/ 8 h 33"/>
                  <a:gd name="T40" fmla="*/ 7 w 30"/>
                  <a:gd name="T41" fmla="*/ 8 h 33"/>
                  <a:gd name="T42" fmla="*/ 7 w 30"/>
                  <a:gd name="T43" fmla="*/ 7 h 33"/>
                  <a:gd name="T44" fmla="*/ 9 w 30"/>
                  <a:gd name="T45" fmla="*/ 2 h 33"/>
                  <a:gd name="T46" fmla="*/ 10 w 30"/>
                  <a:gd name="T47" fmla="*/ 1 h 33"/>
                  <a:gd name="T48" fmla="*/ 10 w 30"/>
                  <a:gd name="T49" fmla="*/ 1 h 33"/>
                  <a:gd name="T50" fmla="*/ 12 w 30"/>
                  <a:gd name="T51" fmla="*/ 2 h 33"/>
                  <a:gd name="T52" fmla="*/ 16 w 30"/>
                  <a:gd name="T53" fmla="*/ 1 h 33"/>
                  <a:gd name="T54" fmla="*/ 18 w 30"/>
                  <a:gd name="T55" fmla="*/ 0 h 33"/>
                  <a:gd name="T56" fmla="*/ 19 w 30"/>
                  <a:gd name="T57" fmla="*/ 0 h 33"/>
                  <a:gd name="T58" fmla="*/ 22 w 30"/>
                  <a:gd name="T59" fmla="*/ 0 h 33"/>
                  <a:gd name="T60" fmla="*/ 23 w 30"/>
                  <a:gd name="T61" fmla="*/ 2 h 33"/>
                  <a:gd name="T62" fmla="*/ 25 w 30"/>
                  <a:gd name="T63" fmla="*/ 4 h 33"/>
                  <a:gd name="T64" fmla="*/ 26 w 30"/>
                  <a:gd name="T65" fmla="*/ 7 h 33"/>
                  <a:gd name="T66" fmla="*/ 28 w 30"/>
                  <a:gd name="T67" fmla="*/ 10 h 33"/>
                  <a:gd name="T68" fmla="*/ 30 w 30"/>
                  <a:gd name="T69" fmla="*/ 10 h 33"/>
                  <a:gd name="T70" fmla="*/ 30 w 30"/>
                  <a:gd name="T71" fmla="*/ 11 h 33"/>
                  <a:gd name="T72" fmla="*/ 29 w 30"/>
                  <a:gd name="T73" fmla="*/ 15 h 33"/>
                  <a:gd name="T74" fmla="*/ 28 w 30"/>
                  <a:gd name="T75" fmla="*/ 18 h 33"/>
                  <a:gd name="T76" fmla="*/ 29 w 30"/>
                  <a:gd name="T77" fmla="*/ 19 h 33"/>
                  <a:gd name="T78" fmla="*/ 30 w 30"/>
                  <a:gd name="T79" fmla="*/ 20 h 33"/>
                  <a:gd name="T80" fmla="*/ 29 w 30"/>
                  <a:gd name="T81" fmla="*/ 23 h 33"/>
                  <a:gd name="T82" fmla="*/ 28 w 30"/>
                  <a:gd name="T83" fmla="*/ 25 h 33"/>
                  <a:gd name="T84" fmla="*/ 26 w 30"/>
                  <a:gd name="T85" fmla="*/ 27 h 33"/>
                  <a:gd name="T86" fmla="*/ 26 w 30"/>
                  <a:gd name="T87" fmla="*/ 27 h 33"/>
                  <a:gd name="T88" fmla="*/ 24 w 30"/>
                  <a:gd name="T89" fmla="*/ 29 h 33"/>
                  <a:gd name="T90" fmla="*/ 20 w 30"/>
                  <a:gd name="T9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3">
                    <a:moveTo>
                      <a:pt x="20" y="33"/>
                    </a:moveTo>
                    <a:cubicBezTo>
                      <a:pt x="18" y="32"/>
                      <a:pt x="15" y="31"/>
                      <a:pt x="14" y="30"/>
                    </a:cubicBezTo>
                    <a:cubicBezTo>
                      <a:pt x="12" y="29"/>
                      <a:pt x="10" y="29"/>
                      <a:pt x="10" y="28"/>
                    </a:cubicBezTo>
                    <a:cubicBezTo>
                      <a:pt x="10" y="28"/>
                      <a:pt x="10" y="27"/>
                      <a:pt x="11" y="27"/>
                    </a:cubicBezTo>
                    <a:cubicBezTo>
                      <a:pt x="12" y="27"/>
                      <a:pt x="13" y="27"/>
                      <a:pt x="13" y="26"/>
                    </a:cubicBezTo>
                    <a:cubicBezTo>
                      <a:pt x="12" y="26"/>
                      <a:pt x="10" y="27"/>
                      <a:pt x="10" y="26"/>
                    </a:cubicBezTo>
                    <a:cubicBezTo>
                      <a:pt x="9" y="25"/>
                      <a:pt x="10" y="24"/>
                      <a:pt x="9" y="24"/>
                    </a:cubicBezTo>
                    <a:cubicBezTo>
                      <a:pt x="8" y="24"/>
                      <a:pt x="7" y="25"/>
                      <a:pt x="6" y="24"/>
                    </a:cubicBezTo>
                    <a:cubicBezTo>
                      <a:pt x="5" y="24"/>
                      <a:pt x="5" y="24"/>
                      <a:pt x="5" y="23"/>
                    </a:cubicBezTo>
                    <a:cubicBezTo>
                      <a:pt x="5" y="22"/>
                      <a:pt x="4" y="19"/>
                      <a:pt x="4" y="19"/>
                    </a:cubicBezTo>
                    <a:cubicBezTo>
                      <a:pt x="3" y="19"/>
                      <a:pt x="2" y="20"/>
                      <a:pt x="2" y="19"/>
                    </a:cubicBezTo>
                    <a:cubicBezTo>
                      <a:pt x="1" y="19"/>
                      <a:pt x="0" y="17"/>
                      <a:pt x="1" y="17"/>
                    </a:cubicBezTo>
                    <a:cubicBezTo>
                      <a:pt x="1" y="17"/>
                      <a:pt x="2" y="18"/>
                      <a:pt x="3" y="17"/>
                    </a:cubicBezTo>
                    <a:cubicBezTo>
                      <a:pt x="4" y="16"/>
                      <a:pt x="5" y="15"/>
                      <a:pt x="5" y="14"/>
                    </a:cubicBezTo>
                    <a:cubicBezTo>
                      <a:pt x="5" y="14"/>
                      <a:pt x="3" y="15"/>
                      <a:pt x="3" y="15"/>
                    </a:cubicBezTo>
                    <a:cubicBezTo>
                      <a:pt x="2" y="15"/>
                      <a:pt x="2" y="14"/>
                      <a:pt x="2" y="13"/>
                    </a:cubicBezTo>
                    <a:cubicBezTo>
                      <a:pt x="3" y="13"/>
                      <a:pt x="4" y="13"/>
                      <a:pt x="3" y="12"/>
                    </a:cubicBezTo>
                    <a:cubicBezTo>
                      <a:pt x="3" y="12"/>
                      <a:pt x="2" y="12"/>
                      <a:pt x="2" y="11"/>
                    </a:cubicBezTo>
                    <a:cubicBezTo>
                      <a:pt x="2" y="11"/>
                      <a:pt x="2" y="11"/>
                      <a:pt x="2" y="10"/>
                    </a:cubicBezTo>
                    <a:cubicBezTo>
                      <a:pt x="4" y="10"/>
                      <a:pt x="6" y="9"/>
                      <a:pt x="7" y="8"/>
                    </a:cubicBezTo>
                    <a:cubicBezTo>
                      <a:pt x="7" y="8"/>
                      <a:pt x="7" y="8"/>
                      <a:pt x="7" y="8"/>
                    </a:cubicBezTo>
                    <a:cubicBezTo>
                      <a:pt x="7" y="8"/>
                      <a:pt x="7" y="7"/>
                      <a:pt x="7" y="7"/>
                    </a:cubicBezTo>
                    <a:cubicBezTo>
                      <a:pt x="8" y="5"/>
                      <a:pt x="9" y="3"/>
                      <a:pt x="9" y="2"/>
                    </a:cubicBezTo>
                    <a:cubicBezTo>
                      <a:pt x="9" y="1"/>
                      <a:pt x="9" y="1"/>
                      <a:pt x="10" y="1"/>
                    </a:cubicBezTo>
                    <a:cubicBezTo>
                      <a:pt x="10" y="1"/>
                      <a:pt x="10" y="1"/>
                      <a:pt x="10" y="1"/>
                    </a:cubicBezTo>
                    <a:cubicBezTo>
                      <a:pt x="11" y="2"/>
                      <a:pt x="11" y="2"/>
                      <a:pt x="12" y="2"/>
                    </a:cubicBezTo>
                    <a:cubicBezTo>
                      <a:pt x="13" y="1"/>
                      <a:pt x="15" y="1"/>
                      <a:pt x="16" y="1"/>
                    </a:cubicBezTo>
                    <a:cubicBezTo>
                      <a:pt x="17" y="0"/>
                      <a:pt x="18" y="0"/>
                      <a:pt x="18" y="0"/>
                    </a:cubicBezTo>
                    <a:cubicBezTo>
                      <a:pt x="18" y="0"/>
                      <a:pt x="19" y="0"/>
                      <a:pt x="19" y="0"/>
                    </a:cubicBezTo>
                    <a:cubicBezTo>
                      <a:pt x="20" y="0"/>
                      <a:pt x="21" y="0"/>
                      <a:pt x="22" y="0"/>
                    </a:cubicBezTo>
                    <a:cubicBezTo>
                      <a:pt x="22" y="0"/>
                      <a:pt x="23" y="1"/>
                      <a:pt x="23" y="2"/>
                    </a:cubicBezTo>
                    <a:cubicBezTo>
                      <a:pt x="24" y="3"/>
                      <a:pt x="25" y="3"/>
                      <a:pt x="25" y="4"/>
                    </a:cubicBezTo>
                    <a:cubicBezTo>
                      <a:pt x="25" y="5"/>
                      <a:pt x="25" y="6"/>
                      <a:pt x="26" y="7"/>
                    </a:cubicBezTo>
                    <a:cubicBezTo>
                      <a:pt x="27" y="8"/>
                      <a:pt x="27" y="9"/>
                      <a:pt x="28" y="10"/>
                    </a:cubicBezTo>
                    <a:cubicBezTo>
                      <a:pt x="29" y="10"/>
                      <a:pt x="29" y="10"/>
                      <a:pt x="30" y="10"/>
                    </a:cubicBezTo>
                    <a:cubicBezTo>
                      <a:pt x="30" y="10"/>
                      <a:pt x="30" y="10"/>
                      <a:pt x="30" y="11"/>
                    </a:cubicBezTo>
                    <a:cubicBezTo>
                      <a:pt x="30" y="11"/>
                      <a:pt x="30" y="13"/>
                      <a:pt x="29" y="15"/>
                    </a:cubicBezTo>
                    <a:cubicBezTo>
                      <a:pt x="29" y="17"/>
                      <a:pt x="28" y="18"/>
                      <a:pt x="28" y="18"/>
                    </a:cubicBezTo>
                    <a:cubicBezTo>
                      <a:pt x="28" y="19"/>
                      <a:pt x="29" y="19"/>
                      <a:pt x="29" y="19"/>
                    </a:cubicBezTo>
                    <a:cubicBezTo>
                      <a:pt x="29" y="20"/>
                      <a:pt x="30" y="20"/>
                      <a:pt x="30" y="20"/>
                    </a:cubicBezTo>
                    <a:cubicBezTo>
                      <a:pt x="30" y="21"/>
                      <a:pt x="29" y="22"/>
                      <a:pt x="29" y="23"/>
                    </a:cubicBezTo>
                    <a:cubicBezTo>
                      <a:pt x="28" y="24"/>
                      <a:pt x="28" y="25"/>
                      <a:pt x="28" y="25"/>
                    </a:cubicBezTo>
                    <a:cubicBezTo>
                      <a:pt x="28" y="25"/>
                      <a:pt x="27" y="26"/>
                      <a:pt x="26" y="27"/>
                    </a:cubicBezTo>
                    <a:cubicBezTo>
                      <a:pt x="26" y="27"/>
                      <a:pt x="26" y="27"/>
                      <a:pt x="26" y="27"/>
                    </a:cubicBezTo>
                    <a:cubicBezTo>
                      <a:pt x="26" y="28"/>
                      <a:pt x="25" y="28"/>
                      <a:pt x="24" y="29"/>
                    </a:cubicBezTo>
                    <a:cubicBezTo>
                      <a:pt x="23" y="30"/>
                      <a:pt x="21" y="32"/>
                      <a:pt x="20" y="3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38"/>
              <p:cNvSpPr>
                <a:spLocks/>
              </p:cNvSpPr>
              <p:nvPr/>
            </p:nvSpPr>
            <p:spPr bwMode="auto">
              <a:xfrm>
                <a:off x="3894137" y="3756025"/>
                <a:ext cx="179388" cy="139700"/>
              </a:xfrm>
              <a:custGeom>
                <a:avLst/>
                <a:gdLst>
                  <a:gd name="T0" fmla="*/ 16 w 78"/>
                  <a:gd name="T1" fmla="*/ 37 h 61"/>
                  <a:gd name="T2" fmla="*/ 14 w 78"/>
                  <a:gd name="T3" fmla="*/ 32 h 61"/>
                  <a:gd name="T4" fmla="*/ 11 w 78"/>
                  <a:gd name="T5" fmla="*/ 31 h 61"/>
                  <a:gd name="T6" fmla="*/ 4 w 78"/>
                  <a:gd name="T7" fmla="*/ 26 h 61"/>
                  <a:gd name="T8" fmla="*/ 4 w 78"/>
                  <a:gd name="T9" fmla="*/ 19 h 61"/>
                  <a:gd name="T10" fmla="*/ 2 w 78"/>
                  <a:gd name="T11" fmla="*/ 17 h 61"/>
                  <a:gd name="T12" fmla="*/ 6 w 78"/>
                  <a:gd name="T13" fmla="*/ 13 h 61"/>
                  <a:gd name="T14" fmla="*/ 12 w 78"/>
                  <a:gd name="T15" fmla="*/ 8 h 61"/>
                  <a:gd name="T16" fmla="*/ 10 w 78"/>
                  <a:gd name="T17" fmla="*/ 7 h 61"/>
                  <a:gd name="T18" fmla="*/ 11 w 78"/>
                  <a:gd name="T19" fmla="*/ 6 h 61"/>
                  <a:gd name="T20" fmla="*/ 14 w 78"/>
                  <a:gd name="T21" fmla="*/ 0 h 61"/>
                  <a:gd name="T22" fmla="*/ 24 w 78"/>
                  <a:gd name="T23" fmla="*/ 3 h 61"/>
                  <a:gd name="T24" fmla="*/ 35 w 78"/>
                  <a:gd name="T25" fmla="*/ 3 h 61"/>
                  <a:gd name="T26" fmla="*/ 37 w 78"/>
                  <a:gd name="T27" fmla="*/ 6 h 61"/>
                  <a:gd name="T28" fmla="*/ 41 w 78"/>
                  <a:gd name="T29" fmla="*/ 8 h 61"/>
                  <a:gd name="T30" fmla="*/ 44 w 78"/>
                  <a:gd name="T31" fmla="*/ 7 h 61"/>
                  <a:gd name="T32" fmla="*/ 51 w 78"/>
                  <a:gd name="T33" fmla="*/ 7 h 61"/>
                  <a:gd name="T34" fmla="*/ 54 w 78"/>
                  <a:gd name="T35" fmla="*/ 6 h 61"/>
                  <a:gd name="T36" fmla="*/ 58 w 78"/>
                  <a:gd name="T37" fmla="*/ 7 h 61"/>
                  <a:gd name="T38" fmla="*/ 61 w 78"/>
                  <a:gd name="T39" fmla="*/ 5 h 61"/>
                  <a:gd name="T40" fmla="*/ 62 w 78"/>
                  <a:gd name="T41" fmla="*/ 3 h 61"/>
                  <a:gd name="T42" fmla="*/ 66 w 78"/>
                  <a:gd name="T43" fmla="*/ 6 h 61"/>
                  <a:gd name="T44" fmla="*/ 66 w 78"/>
                  <a:gd name="T45" fmla="*/ 9 h 61"/>
                  <a:gd name="T46" fmla="*/ 70 w 78"/>
                  <a:gd name="T47" fmla="*/ 13 h 61"/>
                  <a:gd name="T48" fmla="*/ 70 w 78"/>
                  <a:gd name="T49" fmla="*/ 15 h 61"/>
                  <a:gd name="T50" fmla="*/ 67 w 78"/>
                  <a:gd name="T51" fmla="*/ 18 h 61"/>
                  <a:gd name="T52" fmla="*/ 68 w 78"/>
                  <a:gd name="T53" fmla="*/ 19 h 61"/>
                  <a:gd name="T54" fmla="*/ 72 w 78"/>
                  <a:gd name="T55" fmla="*/ 19 h 61"/>
                  <a:gd name="T56" fmla="*/ 75 w 78"/>
                  <a:gd name="T57" fmla="*/ 27 h 61"/>
                  <a:gd name="T58" fmla="*/ 74 w 78"/>
                  <a:gd name="T59" fmla="*/ 35 h 61"/>
                  <a:gd name="T60" fmla="*/ 77 w 78"/>
                  <a:gd name="T61" fmla="*/ 37 h 61"/>
                  <a:gd name="T62" fmla="*/ 77 w 78"/>
                  <a:gd name="T63" fmla="*/ 40 h 61"/>
                  <a:gd name="T64" fmla="*/ 78 w 78"/>
                  <a:gd name="T65" fmla="*/ 47 h 61"/>
                  <a:gd name="T66" fmla="*/ 74 w 78"/>
                  <a:gd name="T67" fmla="*/ 47 h 61"/>
                  <a:gd name="T68" fmla="*/ 74 w 78"/>
                  <a:gd name="T69" fmla="*/ 52 h 61"/>
                  <a:gd name="T70" fmla="*/ 73 w 78"/>
                  <a:gd name="T71" fmla="*/ 55 h 61"/>
                  <a:gd name="T72" fmla="*/ 71 w 78"/>
                  <a:gd name="T73" fmla="*/ 57 h 61"/>
                  <a:gd name="T74" fmla="*/ 69 w 78"/>
                  <a:gd name="T75" fmla="*/ 55 h 61"/>
                  <a:gd name="T76" fmla="*/ 66 w 78"/>
                  <a:gd name="T77" fmla="*/ 61 h 61"/>
                  <a:gd name="T78" fmla="*/ 60 w 78"/>
                  <a:gd name="T79" fmla="*/ 58 h 61"/>
                  <a:gd name="T80" fmla="*/ 61 w 78"/>
                  <a:gd name="T81" fmla="*/ 53 h 61"/>
                  <a:gd name="T82" fmla="*/ 58 w 78"/>
                  <a:gd name="T83" fmla="*/ 46 h 61"/>
                  <a:gd name="T84" fmla="*/ 52 w 78"/>
                  <a:gd name="T85" fmla="*/ 46 h 61"/>
                  <a:gd name="T86" fmla="*/ 46 w 78"/>
                  <a:gd name="T87" fmla="*/ 48 h 61"/>
                  <a:gd name="T88" fmla="*/ 47 w 78"/>
                  <a:gd name="T89" fmla="*/ 39 h 61"/>
                  <a:gd name="T90" fmla="*/ 43 w 78"/>
                  <a:gd name="T91" fmla="*/ 34 h 61"/>
                  <a:gd name="T92" fmla="*/ 36 w 78"/>
                  <a:gd name="T93" fmla="*/ 29 h 61"/>
                  <a:gd name="T94" fmla="*/ 29 w 78"/>
                  <a:gd name="T95" fmla="*/ 30 h 61"/>
                  <a:gd name="T96" fmla="*/ 25 w 78"/>
                  <a:gd name="T97" fmla="*/ 32 h 61"/>
                  <a:gd name="T98" fmla="*/ 23 w 78"/>
                  <a:gd name="T99"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61">
                    <a:moveTo>
                      <a:pt x="19" y="39"/>
                    </a:moveTo>
                    <a:cubicBezTo>
                      <a:pt x="19" y="39"/>
                      <a:pt x="19" y="39"/>
                      <a:pt x="19" y="38"/>
                    </a:cubicBezTo>
                    <a:cubicBezTo>
                      <a:pt x="18" y="38"/>
                      <a:pt x="16" y="38"/>
                      <a:pt x="16" y="37"/>
                    </a:cubicBezTo>
                    <a:cubicBezTo>
                      <a:pt x="16" y="36"/>
                      <a:pt x="16" y="34"/>
                      <a:pt x="15" y="34"/>
                    </a:cubicBezTo>
                    <a:cubicBezTo>
                      <a:pt x="15" y="34"/>
                      <a:pt x="13" y="36"/>
                      <a:pt x="13" y="35"/>
                    </a:cubicBezTo>
                    <a:cubicBezTo>
                      <a:pt x="13" y="33"/>
                      <a:pt x="15" y="32"/>
                      <a:pt x="14" y="32"/>
                    </a:cubicBezTo>
                    <a:cubicBezTo>
                      <a:pt x="14" y="32"/>
                      <a:pt x="13" y="32"/>
                      <a:pt x="13" y="32"/>
                    </a:cubicBezTo>
                    <a:cubicBezTo>
                      <a:pt x="13" y="31"/>
                      <a:pt x="13" y="30"/>
                      <a:pt x="13" y="30"/>
                    </a:cubicBezTo>
                    <a:cubicBezTo>
                      <a:pt x="12" y="30"/>
                      <a:pt x="11" y="31"/>
                      <a:pt x="11" y="31"/>
                    </a:cubicBezTo>
                    <a:cubicBezTo>
                      <a:pt x="10" y="30"/>
                      <a:pt x="10" y="27"/>
                      <a:pt x="9" y="27"/>
                    </a:cubicBezTo>
                    <a:cubicBezTo>
                      <a:pt x="8" y="27"/>
                      <a:pt x="8" y="29"/>
                      <a:pt x="7" y="28"/>
                    </a:cubicBezTo>
                    <a:cubicBezTo>
                      <a:pt x="6" y="28"/>
                      <a:pt x="5" y="27"/>
                      <a:pt x="4" y="26"/>
                    </a:cubicBezTo>
                    <a:cubicBezTo>
                      <a:pt x="4" y="26"/>
                      <a:pt x="4" y="23"/>
                      <a:pt x="4" y="23"/>
                    </a:cubicBezTo>
                    <a:cubicBezTo>
                      <a:pt x="3" y="23"/>
                      <a:pt x="2" y="24"/>
                      <a:pt x="2" y="23"/>
                    </a:cubicBezTo>
                    <a:cubicBezTo>
                      <a:pt x="2" y="22"/>
                      <a:pt x="5" y="19"/>
                      <a:pt x="4" y="19"/>
                    </a:cubicBezTo>
                    <a:cubicBezTo>
                      <a:pt x="3" y="19"/>
                      <a:pt x="2" y="20"/>
                      <a:pt x="2" y="20"/>
                    </a:cubicBezTo>
                    <a:cubicBezTo>
                      <a:pt x="2" y="20"/>
                      <a:pt x="0" y="20"/>
                      <a:pt x="0" y="20"/>
                    </a:cubicBezTo>
                    <a:cubicBezTo>
                      <a:pt x="1" y="19"/>
                      <a:pt x="3" y="18"/>
                      <a:pt x="2" y="17"/>
                    </a:cubicBezTo>
                    <a:cubicBezTo>
                      <a:pt x="2" y="17"/>
                      <a:pt x="1" y="17"/>
                      <a:pt x="0" y="17"/>
                    </a:cubicBezTo>
                    <a:cubicBezTo>
                      <a:pt x="1" y="15"/>
                      <a:pt x="2" y="14"/>
                      <a:pt x="2" y="14"/>
                    </a:cubicBezTo>
                    <a:cubicBezTo>
                      <a:pt x="3" y="14"/>
                      <a:pt x="4" y="13"/>
                      <a:pt x="6" y="13"/>
                    </a:cubicBezTo>
                    <a:cubicBezTo>
                      <a:pt x="9" y="12"/>
                      <a:pt x="12" y="11"/>
                      <a:pt x="12" y="11"/>
                    </a:cubicBezTo>
                    <a:cubicBezTo>
                      <a:pt x="12" y="10"/>
                      <a:pt x="12" y="10"/>
                      <a:pt x="12" y="9"/>
                    </a:cubicBezTo>
                    <a:cubicBezTo>
                      <a:pt x="12" y="9"/>
                      <a:pt x="12" y="8"/>
                      <a:pt x="12" y="8"/>
                    </a:cubicBezTo>
                    <a:cubicBezTo>
                      <a:pt x="12" y="7"/>
                      <a:pt x="11" y="7"/>
                      <a:pt x="11" y="7"/>
                    </a:cubicBezTo>
                    <a:cubicBezTo>
                      <a:pt x="11" y="7"/>
                      <a:pt x="11" y="7"/>
                      <a:pt x="11" y="7"/>
                    </a:cubicBezTo>
                    <a:cubicBezTo>
                      <a:pt x="11" y="7"/>
                      <a:pt x="10" y="7"/>
                      <a:pt x="10" y="7"/>
                    </a:cubicBezTo>
                    <a:cubicBezTo>
                      <a:pt x="10" y="7"/>
                      <a:pt x="10" y="7"/>
                      <a:pt x="10" y="7"/>
                    </a:cubicBezTo>
                    <a:cubicBezTo>
                      <a:pt x="10" y="7"/>
                      <a:pt x="10" y="6"/>
                      <a:pt x="10" y="6"/>
                    </a:cubicBezTo>
                    <a:cubicBezTo>
                      <a:pt x="10" y="6"/>
                      <a:pt x="11" y="6"/>
                      <a:pt x="11" y="6"/>
                    </a:cubicBezTo>
                    <a:cubicBezTo>
                      <a:pt x="12" y="5"/>
                      <a:pt x="13" y="5"/>
                      <a:pt x="13" y="4"/>
                    </a:cubicBezTo>
                    <a:cubicBezTo>
                      <a:pt x="13" y="3"/>
                      <a:pt x="13" y="1"/>
                      <a:pt x="13" y="0"/>
                    </a:cubicBezTo>
                    <a:cubicBezTo>
                      <a:pt x="14" y="0"/>
                      <a:pt x="14" y="0"/>
                      <a:pt x="14" y="0"/>
                    </a:cubicBezTo>
                    <a:cubicBezTo>
                      <a:pt x="15" y="0"/>
                      <a:pt x="16" y="0"/>
                      <a:pt x="17" y="0"/>
                    </a:cubicBezTo>
                    <a:cubicBezTo>
                      <a:pt x="17" y="0"/>
                      <a:pt x="18" y="1"/>
                      <a:pt x="18" y="1"/>
                    </a:cubicBezTo>
                    <a:cubicBezTo>
                      <a:pt x="20" y="2"/>
                      <a:pt x="23" y="3"/>
                      <a:pt x="24" y="3"/>
                    </a:cubicBezTo>
                    <a:cubicBezTo>
                      <a:pt x="25" y="3"/>
                      <a:pt x="25" y="3"/>
                      <a:pt x="26" y="3"/>
                    </a:cubicBezTo>
                    <a:cubicBezTo>
                      <a:pt x="28" y="3"/>
                      <a:pt x="32" y="3"/>
                      <a:pt x="33" y="3"/>
                    </a:cubicBezTo>
                    <a:cubicBezTo>
                      <a:pt x="34" y="3"/>
                      <a:pt x="35" y="3"/>
                      <a:pt x="35" y="3"/>
                    </a:cubicBezTo>
                    <a:cubicBezTo>
                      <a:pt x="36" y="3"/>
                      <a:pt x="36" y="3"/>
                      <a:pt x="36" y="3"/>
                    </a:cubicBezTo>
                    <a:cubicBezTo>
                      <a:pt x="36" y="3"/>
                      <a:pt x="36" y="4"/>
                      <a:pt x="36" y="4"/>
                    </a:cubicBezTo>
                    <a:cubicBezTo>
                      <a:pt x="36" y="5"/>
                      <a:pt x="37" y="6"/>
                      <a:pt x="37" y="6"/>
                    </a:cubicBezTo>
                    <a:cubicBezTo>
                      <a:pt x="37" y="6"/>
                      <a:pt x="37" y="6"/>
                      <a:pt x="37" y="6"/>
                    </a:cubicBezTo>
                    <a:cubicBezTo>
                      <a:pt x="37" y="6"/>
                      <a:pt x="37" y="6"/>
                      <a:pt x="37" y="6"/>
                    </a:cubicBezTo>
                    <a:cubicBezTo>
                      <a:pt x="38" y="7"/>
                      <a:pt x="40" y="9"/>
                      <a:pt x="41" y="8"/>
                    </a:cubicBezTo>
                    <a:cubicBezTo>
                      <a:pt x="41" y="7"/>
                      <a:pt x="42" y="7"/>
                      <a:pt x="43" y="6"/>
                    </a:cubicBezTo>
                    <a:cubicBezTo>
                      <a:pt x="43" y="6"/>
                      <a:pt x="44" y="6"/>
                      <a:pt x="44" y="6"/>
                    </a:cubicBezTo>
                    <a:cubicBezTo>
                      <a:pt x="44" y="6"/>
                      <a:pt x="44" y="6"/>
                      <a:pt x="44" y="7"/>
                    </a:cubicBezTo>
                    <a:cubicBezTo>
                      <a:pt x="44" y="8"/>
                      <a:pt x="45" y="9"/>
                      <a:pt x="46" y="9"/>
                    </a:cubicBezTo>
                    <a:cubicBezTo>
                      <a:pt x="47" y="9"/>
                      <a:pt x="49" y="8"/>
                      <a:pt x="50" y="7"/>
                    </a:cubicBezTo>
                    <a:cubicBezTo>
                      <a:pt x="50" y="7"/>
                      <a:pt x="51" y="7"/>
                      <a:pt x="51" y="7"/>
                    </a:cubicBezTo>
                    <a:cubicBezTo>
                      <a:pt x="51" y="7"/>
                      <a:pt x="51" y="7"/>
                      <a:pt x="51" y="7"/>
                    </a:cubicBezTo>
                    <a:cubicBezTo>
                      <a:pt x="52" y="6"/>
                      <a:pt x="52" y="6"/>
                      <a:pt x="52" y="6"/>
                    </a:cubicBezTo>
                    <a:cubicBezTo>
                      <a:pt x="53" y="6"/>
                      <a:pt x="53" y="6"/>
                      <a:pt x="54" y="6"/>
                    </a:cubicBezTo>
                    <a:cubicBezTo>
                      <a:pt x="54" y="6"/>
                      <a:pt x="54" y="6"/>
                      <a:pt x="54" y="6"/>
                    </a:cubicBezTo>
                    <a:cubicBezTo>
                      <a:pt x="54" y="6"/>
                      <a:pt x="54" y="6"/>
                      <a:pt x="54" y="7"/>
                    </a:cubicBezTo>
                    <a:cubicBezTo>
                      <a:pt x="56" y="7"/>
                      <a:pt x="57" y="8"/>
                      <a:pt x="58" y="7"/>
                    </a:cubicBezTo>
                    <a:cubicBezTo>
                      <a:pt x="58" y="7"/>
                      <a:pt x="58" y="7"/>
                      <a:pt x="58" y="7"/>
                    </a:cubicBezTo>
                    <a:cubicBezTo>
                      <a:pt x="58" y="7"/>
                      <a:pt x="58" y="7"/>
                      <a:pt x="59" y="7"/>
                    </a:cubicBezTo>
                    <a:cubicBezTo>
                      <a:pt x="60" y="7"/>
                      <a:pt x="61" y="6"/>
                      <a:pt x="61" y="5"/>
                    </a:cubicBezTo>
                    <a:cubicBezTo>
                      <a:pt x="61" y="5"/>
                      <a:pt x="61" y="5"/>
                      <a:pt x="61" y="5"/>
                    </a:cubicBezTo>
                    <a:cubicBezTo>
                      <a:pt x="61" y="4"/>
                      <a:pt x="62" y="3"/>
                      <a:pt x="62" y="3"/>
                    </a:cubicBezTo>
                    <a:cubicBezTo>
                      <a:pt x="62" y="3"/>
                      <a:pt x="62" y="3"/>
                      <a:pt x="62" y="3"/>
                    </a:cubicBezTo>
                    <a:cubicBezTo>
                      <a:pt x="62" y="2"/>
                      <a:pt x="63" y="3"/>
                      <a:pt x="64" y="4"/>
                    </a:cubicBezTo>
                    <a:cubicBezTo>
                      <a:pt x="64" y="4"/>
                      <a:pt x="65" y="6"/>
                      <a:pt x="66" y="6"/>
                    </a:cubicBezTo>
                    <a:cubicBezTo>
                      <a:pt x="66" y="6"/>
                      <a:pt x="66" y="6"/>
                      <a:pt x="66" y="6"/>
                    </a:cubicBezTo>
                    <a:cubicBezTo>
                      <a:pt x="66" y="6"/>
                      <a:pt x="66" y="6"/>
                      <a:pt x="66" y="6"/>
                    </a:cubicBezTo>
                    <a:cubicBezTo>
                      <a:pt x="66" y="6"/>
                      <a:pt x="66" y="6"/>
                      <a:pt x="66" y="6"/>
                    </a:cubicBezTo>
                    <a:cubicBezTo>
                      <a:pt x="66" y="7"/>
                      <a:pt x="66" y="8"/>
                      <a:pt x="66" y="9"/>
                    </a:cubicBezTo>
                    <a:cubicBezTo>
                      <a:pt x="66" y="10"/>
                      <a:pt x="65" y="11"/>
                      <a:pt x="66" y="11"/>
                    </a:cubicBezTo>
                    <a:cubicBezTo>
                      <a:pt x="66" y="11"/>
                      <a:pt x="67" y="12"/>
                      <a:pt x="67" y="12"/>
                    </a:cubicBezTo>
                    <a:cubicBezTo>
                      <a:pt x="68" y="12"/>
                      <a:pt x="69" y="13"/>
                      <a:pt x="70" y="13"/>
                    </a:cubicBezTo>
                    <a:cubicBezTo>
                      <a:pt x="70" y="13"/>
                      <a:pt x="70" y="13"/>
                      <a:pt x="70" y="13"/>
                    </a:cubicBezTo>
                    <a:cubicBezTo>
                      <a:pt x="70" y="14"/>
                      <a:pt x="70" y="14"/>
                      <a:pt x="70" y="15"/>
                    </a:cubicBezTo>
                    <a:cubicBezTo>
                      <a:pt x="70" y="15"/>
                      <a:pt x="70" y="15"/>
                      <a:pt x="70" y="15"/>
                    </a:cubicBezTo>
                    <a:cubicBezTo>
                      <a:pt x="70" y="15"/>
                      <a:pt x="70" y="16"/>
                      <a:pt x="69" y="16"/>
                    </a:cubicBezTo>
                    <a:cubicBezTo>
                      <a:pt x="69" y="16"/>
                      <a:pt x="69" y="16"/>
                      <a:pt x="69" y="16"/>
                    </a:cubicBezTo>
                    <a:cubicBezTo>
                      <a:pt x="68" y="17"/>
                      <a:pt x="67" y="17"/>
                      <a:pt x="67" y="18"/>
                    </a:cubicBezTo>
                    <a:cubicBezTo>
                      <a:pt x="67" y="18"/>
                      <a:pt x="67" y="18"/>
                      <a:pt x="67" y="18"/>
                    </a:cubicBezTo>
                    <a:cubicBezTo>
                      <a:pt x="67" y="19"/>
                      <a:pt x="67" y="19"/>
                      <a:pt x="68" y="19"/>
                    </a:cubicBezTo>
                    <a:cubicBezTo>
                      <a:pt x="68" y="19"/>
                      <a:pt x="68" y="19"/>
                      <a:pt x="68" y="19"/>
                    </a:cubicBezTo>
                    <a:cubicBezTo>
                      <a:pt x="68" y="20"/>
                      <a:pt x="69" y="19"/>
                      <a:pt x="70" y="19"/>
                    </a:cubicBezTo>
                    <a:cubicBezTo>
                      <a:pt x="70" y="19"/>
                      <a:pt x="71" y="19"/>
                      <a:pt x="71" y="19"/>
                    </a:cubicBezTo>
                    <a:cubicBezTo>
                      <a:pt x="72" y="19"/>
                      <a:pt x="72" y="19"/>
                      <a:pt x="72" y="19"/>
                    </a:cubicBezTo>
                    <a:cubicBezTo>
                      <a:pt x="72" y="20"/>
                      <a:pt x="72" y="21"/>
                      <a:pt x="72" y="22"/>
                    </a:cubicBezTo>
                    <a:cubicBezTo>
                      <a:pt x="71" y="23"/>
                      <a:pt x="71" y="24"/>
                      <a:pt x="72" y="24"/>
                    </a:cubicBezTo>
                    <a:cubicBezTo>
                      <a:pt x="73" y="25"/>
                      <a:pt x="74" y="27"/>
                      <a:pt x="75" y="27"/>
                    </a:cubicBezTo>
                    <a:cubicBezTo>
                      <a:pt x="74" y="28"/>
                      <a:pt x="73" y="29"/>
                      <a:pt x="73" y="30"/>
                    </a:cubicBezTo>
                    <a:cubicBezTo>
                      <a:pt x="73" y="30"/>
                      <a:pt x="73" y="32"/>
                      <a:pt x="73" y="33"/>
                    </a:cubicBezTo>
                    <a:cubicBezTo>
                      <a:pt x="73" y="33"/>
                      <a:pt x="73" y="34"/>
                      <a:pt x="74" y="35"/>
                    </a:cubicBezTo>
                    <a:cubicBezTo>
                      <a:pt x="74" y="35"/>
                      <a:pt x="74" y="35"/>
                      <a:pt x="75" y="36"/>
                    </a:cubicBezTo>
                    <a:cubicBezTo>
                      <a:pt x="75" y="36"/>
                      <a:pt x="75" y="36"/>
                      <a:pt x="75" y="36"/>
                    </a:cubicBezTo>
                    <a:cubicBezTo>
                      <a:pt x="76" y="36"/>
                      <a:pt x="76" y="36"/>
                      <a:pt x="77" y="37"/>
                    </a:cubicBezTo>
                    <a:cubicBezTo>
                      <a:pt x="77" y="37"/>
                      <a:pt x="77" y="38"/>
                      <a:pt x="78" y="38"/>
                    </a:cubicBezTo>
                    <a:cubicBezTo>
                      <a:pt x="78" y="39"/>
                      <a:pt x="78" y="39"/>
                      <a:pt x="78" y="40"/>
                    </a:cubicBezTo>
                    <a:cubicBezTo>
                      <a:pt x="78" y="40"/>
                      <a:pt x="77" y="40"/>
                      <a:pt x="77" y="40"/>
                    </a:cubicBezTo>
                    <a:cubicBezTo>
                      <a:pt x="76" y="41"/>
                      <a:pt x="76" y="41"/>
                      <a:pt x="76" y="43"/>
                    </a:cubicBezTo>
                    <a:cubicBezTo>
                      <a:pt x="76" y="43"/>
                      <a:pt x="77" y="45"/>
                      <a:pt x="78" y="46"/>
                    </a:cubicBezTo>
                    <a:cubicBezTo>
                      <a:pt x="78" y="47"/>
                      <a:pt x="78" y="47"/>
                      <a:pt x="78" y="47"/>
                    </a:cubicBezTo>
                    <a:cubicBezTo>
                      <a:pt x="78" y="47"/>
                      <a:pt x="77" y="47"/>
                      <a:pt x="77" y="47"/>
                    </a:cubicBezTo>
                    <a:cubicBezTo>
                      <a:pt x="76" y="47"/>
                      <a:pt x="74" y="47"/>
                      <a:pt x="74" y="47"/>
                    </a:cubicBezTo>
                    <a:cubicBezTo>
                      <a:pt x="74" y="47"/>
                      <a:pt x="74" y="47"/>
                      <a:pt x="74" y="47"/>
                    </a:cubicBezTo>
                    <a:cubicBezTo>
                      <a:pt x="73" y="47"/>
                      <a:pt x="73" y="48"/>
                      <a:pt x="74" y="49"/>
                    </a:cubicBezTo>
                    <a:cubicBezTo>
                      <a:pt x="74" y="49"/>
                      <a:pt x="74" y="50"/>
                      <a:pt x="74" y="51"/>
                    </a:cubicBezTo>
                    <a:cubicBezTo>
                      <a:pt x="75" y="51"/>
                      <a:pt x="75" y="51"/>
                      <a:pt x="74" y="52"/>
                    </a:cubicBezTo>
                    <a:cubicBezTo>
                      <a:pt x="74" y="52"/>
                      <a:pt x="74" y="53"/>
                      <a:pt x="74" y="53"/>
                    </a:cubicBezTo>
                    <a:cubicBezTo>
                      <a:pt x="74" y="54"/>
                      <a:pt x="74" y="54"/>
                      <a:pt x="73" y="54"/>
                    </a:cubicBezTo>
                    <a:cubicBezTo>
                      <a:pt x="73" y="54"/>
                      <a:pt x="73" y="55"/>
                      <a:pt x="73" y="55"/>
                    </a:cubicBezTo>
                    <a:cubicBezTo>
                      <a:pt x="73" y="55"/>
                      <a:pt x="73" y="55"/>
                      <a:pt x="72" y="56"/>
                    </a:cubicBezTo>
                    <a:cubicBezTo>
                      <a:pt x="72" y="56"/>
                      <a:pt x="72" y="57"/>
                      <a:pt x="72" y="57"/>
                    </a:cubicBezTo>
                    <a:cubicBezTo>
                      <a:pt x="72" y="57"/>
                      <a:pt x="71" y="57"/>
                      <a:pt x="71" y="57"/>
                    </a:cubicBezTo>
                    <a:cubicBezTo>
                      <a:pt x="71" y="56"/>
                      <a:pt x="70" y="56"/>
                      <a:pt x="70" y="55"/>
                    </a:cubicBezTo>
                    <a:cubicBezTo>
                      <a:pt x="70" y="55"/>
                      <a:pt x="70" y="55"/>
                      <a:pt x="69" y="55"/>
                    </a:cubicBezTo>
                    <a:cubicBezTo>
                      <a:pt x="69" y="55"/>
                      <a:pt x="69" y="55"/>
                      <a:pt x="69" y="55"/>
                    </a:cubicBezTo>
                    <a:cubicBezTo>
                      <a:pt x="69" y="55"/>
                      <a:pt x="69" y="55"/>
                      <a:pt x="68" y="55"/>
                    </a:cubicBezTo>
                    <a:cubicBezTo>
                      <a:pt x="68" y="56"/>
                      <a:pt x="67" y="57"/>
                      <a:pt x="67" y="58"/>
                    </a:cubicBezTo>
                    <a:cubicBezTo>
                      <a:pt x="67" y="59"/>
                      <a:pt x="66" y="60"/>
                      <a:pt x="66" y="61"/>
                    </a:cubicBezTo>
                    <a:cubicBezTo>
                      <a:pt x="66" y="61"/>
                      <a:pt x="65" y="60"/>
                      <a:pt x="65" y="60"/>
                    </a:cubicBezTo>
                    <a:cubicBezTo>
                      <a:pt x="64" y="59"/>
                      <a:pt x="64" y="58"/>
                      <a:pt x="63" y="58"/>
                    </a:cubicBezTo>
                    <a:cubicBezTo>
                      <a:pt x="62" y="58"/>
                      <a:pt x="61" y="58"/>
                      <a:pt x="60" y="58"/>
                    </a:cubicBezTo>
                    <a:cubicBezTo>
                      <a:pt x="60" y="58"/>
                      <a:pt x="59" y="58"/>
                      <a:pt x="59" y="58"/>
                    </a:cubicBezTo>
                    <a:cubicBezTo>
                      <a:pt x="59" y="58"/>
                      <a:pt x="60" y="58"/>
                      <a:pt x="60" y="57"/>
                    </a:cubicBezTo>
                    <a:cubicBezTo>
                      <a:pt x="61" y="56"/>
                      <a:pt x="62" y="55"/>
                      <a:pt x="61" y="53"/>
                    </a:cubicBezTo>
                    <a:cubicBezTo>
                      <a:pt x="61" y="53"/>
                      <a:pt x="61" y="52"/>
                      <a:pt x="61" y="51"/>
                    </a:cubicBezTo>
                    <a:cubicBezTo>
                      <a:pt x="60" y="49"/>
                      <a:pt x="60" y="47"/>
                      <a:pt x="59" y="47"/>
                    </a:cubicBezTo>
                    <a:cubicBezTo>
                      <a:pt x="59" y="47"/>
                      <a:pt x="58" y="47"/>
                      <a:pt x="58" y="46"/>
                    </a:cubicBezTo>
                    <a:cubicBezTo>
                      <a:pt x="57" y="46"/>
                      <a:pt x="57" y="45"/>
                      <a:pt x="56" y="46"/>
                    </a:cubicBezTo>
                    <a:cubicBezTo>
                      <a:pt x="55" y="46"/>
                      <a:pt x="55" y="46"/>
                      <a:pt x="54" y="46"/>
                    </a:cubicBezTo>
                    <a:cubicBezTo>
                      <a:pt x="54" y="46"/>
                      <a:pt x="53" y="46"/>
                      <a:pt x="52" y="46"/>
                    </a:cubicBezTo>
                    <a:cubicBezTo>
                      <a:pt x="50" y="47"/>
                      <a:pt x="48" y="48"/>
                      <a:pt x="47" y="49"/>
                    </a:cubicBezTo>
                    <a:cubicBezTo>
                      <a:pt x="47" y="49"/>
                      <a:pt x="47" y="49"/>
                      <a:pt x="47" y="49"/>
                    </a:cubicBezTo>
                    <a:cubicBezTo>
                      <a:pt x="47" y="48"/>
                      <a:pt x="46" y="48"/>
                      <a:pt x="46" y="48"/>
                    </a:cubicBezTo>
                    <a:cubicBezTo>
                      <a:pt x="46" y="48"/>
                      <a:pt x="47" y="47"/>
                      <a:pt x="47" y="45"/>
                    </a:cubicBezTo>
                    <a:cubicBezTo>
                      <a:pt x="48" y="43"/>
                      <a:pt x="48" y="41"/>
                      <a:pt x="48" y="40"/>
                    </a:cubicBezTo>
                    <a:cubicBezTo>
                      <a:pt x="48" y="40"/>
                      <a:pt x="48" y="39"/>
                      <a:pt x="47" y="39"/>
                    </a:cubicBezTo>
                    <a:cubicBezTo>
                      <a:pt x="47" y="39"/>
                      <a:pt x="46" y="39"/>
                      <a:pt x="46" y="39"/>
                    </a:cubicBezTo>
                    <a:cubicBezTo>
                      <a:pt x="45" y="38"/>
                      <a:pt x="45" y="38"/>
                      <a:pt x="44" y="37"/>
                    </a:cubicBezTo>
                    <a:cubicBezTo>
                      <a:pt x="43" y="36"/>
                      <a:pt x="43" y="34"/>
                      <a:pt x="43" y="34"/>
                    </a:cubicBezTo>
                    <a:cubicBezTo>
                      <a:pt x="43" y="33"/>
                      <a:pt x="42" y="32"/>
                      <a:pt x="41" y="31"/>
                    </a:cubicBezTo>
                    <a:cubicBezTo>
                      <a:pt x="41" y="30"/>
                      <a:pt x="40" y="29"/>
                      <a:pt x="39" y="29"/>
                    </a:cubicBezTo>
                    <a:cubicBezTo>
                      <a:pt x="38" y="28"/>
                      <a:pt x="37" y="29"/>
                      <a:pt x="36" y="29"/>
                    </a:cubicBezTo>
                    <a:cubicBezTo>
                      <a:pt x="35" y="29"/>
                      <a:pt x="35" y="29"/>
                      <a:pt x="35" y="29"/>
                    </a:cubicBezTo>
                    <a:cubicBezTo>
                      <a:pt x="35" y="29"/>
                      <a:pt x="34" y="29"/>
                      <a:pt x="33" y="30"/>
                    </a:cubicBezTo>
                    <a:cubicBezTo>
                      <a:pt x="32" y="30"/>
                      <a:pt x="30" y="30"/>
                      <a:pt x="29" y="30"/>
                    </a:cubicBezTo>
                    <a:cubicBezTo>
                      <a:pt x="28" y="31"/>
                      <a:pt x="28" y="30"/>
                      <a:pt x="27" y="30"/>
                    </a:cubicBezTo>
                    <a:cubicBezTo>
                      <a:pt x="27" y="30"/>
                      <a:pt x="27" y="30"/>
                      <a:pt x="27" y="30"/>
                    </a:cubicBezTo>
                    <a:cubicBezTo>
                      <a:pt x="26" y="30"/>
                      <a:pt x="25" y="30"/>
                      <a:pt x="25" y="32"/>
                    </a:cubicBezTo>
                    <a:cubicBezTo>
                      <a:pt x="25" y="33"/>
                      <a:pt x="24" y="35"/>
                      <a:pt x="23" y="36"/>
                    </a:cubicBezTo>
                    <a:cubicBezTo>
                      <a:pt x="23" y="37"/>
                      <a:pt x="23" y="37"/>
                      <a:pt x="23" y="37"/>
                    </a:cubicBezTo>
                    <a:cubicBezTo>
                      <a:pt x="23" y="37"/>
                      <a:pt x="23" y="37"/>
                      <a:pt x="23" y="37"/>
                    </a:cubicBezTo>
                    <a:cubicBezTo>
                      <a:pt x="23" y="38"/>
                      <a:pt x="21" y="39"/>
                      <a:pt x="19" y="39"/>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39"/>
              <p:cNvSpPr>
                <a:spLocks/>
              </p:cNvSpPr>
              <p:nvPr/>
            </p:nvSpPr>
            <p:spPr bwMode="auto">
              <a:xfrm>
                <a:off x="3856037" y="3756025"/>
                <a:ext cx="65088" cy="38100"/>
              </a:xfrm>
              <a:custGeom>
                <a:avLst/>
                <a:gdLst>
                  <a:gd name="T0" fmla="*/ 15 w 28"/>
                  <a:gd name="T1" fmla="*/ 16 h 17"/>
                  <a:gd name="T2" fmla="*/ 15 w 28"/>
                  <a:gd name="T3" fmla="*/ 16 h 17"/>
                  <a:gd name="T4" fmla="*/ 13 w 28"/>
                  <a:gd name="T5" fmla="*/ 16 h 17"/>
                  <a:gd name="T6" fmla="*/ 12 w 28"/>
                  <a:gd name="T7" fmla="*/ 15 h 17"/>
                  <a:gd name="T8" fmla="*/ 11 w 28"/>
                  <a:gd name="T9" fmla="*/ 15 h 17"/>
                  <a:gd name="T10" fmla="*/ 12 w 28"/>
                  <a:gd name="T11" fmla="*/ 13 h 17"/>
                  <a:gd name="T12" fmla="*/ 12 w 28"/>
                  <a:gd name="T13" fmla="*/ 12 h 17"/>
                  <a:gd name="T14" fmla="*/ 14 w 28"/>
                  <a:gd name="T15" fmla="*/ 12 h 17"/>
                  <a:gd name="T16" fmla="*/ 13 w 28"/>
                  <a:gd name="T17" fmla="*/ 11 h 17"/>
                  <a:gd name="T18" fmla="*/ 10 w 28"/>
                  <a:gd name="T19" fmla="*/ 10 h 17"/>
                  <a:gd name="T20" fmla="*/ 13 w 28"/>
                  <a:gd name="T21" fmla="*/ 9 h 17"/>
                  <a:gd name="T22" fmla="*/ 15 w 28"/>
                  <a:gd name="T23" fmla="*/ 10 h 17"/>
                  <a:gd name="T24" fmla="*/ 15 w 28"/>
                  <a:gd name="T25" fmla="*/ 7 h 17"/>
                  <a:gd name="T26" fmla="*/ 11 w 28"/>
                  <a:gd name="T27" fmla="*/ 8 h 17"/>
                  <a:gd name="T28" fmla="*/ 8 w 28"/>
                  <a:gd name="T29" fmla="*/ 8 h 17"/>
                  <a:gd name="T30" fmla="*/ 6 w 28"/>
                  <a:gd name="T31" fmla="*/ 9 h 17"/>
                  <a:gd name="T32" fmla="*/ 5 w 28"/>
                  <a:gd name="T33" fmla="*/ 8 h 17"/>
                  <a:gd name="T34" fmla="*/ 7 w 28"/>
                  <a:gd name="T35" fmla="*/ 6 h 17"/>
                  <a:gd name="T36" fmla="*/ 2 w 28"/>
                  <a:gd name="T37" fmla="*/ 7 h 17"/>
                  <a:gd name="T38" fmla="*/ 1 w 28"/>
                  <a:gd name="T39" fmla="*/ 6 h 17"/>
                  <a:gd name="T40" fmla="*/ 3 w 28"/>
                  <a:gd name="T41" fmla="*/ 4 h 17"/>
                  <a:gd name="T42" fmla="*/ 5 w 28"/>
                  <a:gd name="T43" fmla="*/ 4 h 17"/>
                  <a:gd name="T44" fmla="*/ 7 w 28"/>
                  <a:gd name="T45" fmla="*/ 4 h 17"/>
                  <a:gd name="T46" fmla="*/ 11 w 28"/>
                  <a:gd name="T47" fmla="*/ 4 h 17"/>
                  <a:gd name="T48" fmla="*/ 14 w 28"/>
                  <a:gd name="T49" fmla="*/ 3 h 17"/>
                  <a:gd name="T50" fmla="*/ 18 w 28"/>
                  <a:gd name="T51" fmla="*/ 1 h 17"/>
                  <a:gd name="T52" fmla="*/ 21 w 28"/>
                  <a:gd name="T53" fmla="*/ 0 h 17"/>
                  <a:gd name="T54" fmla="*/ 24 w 28"/>
                  <a:gd name="T55" fmla="*/ 0 h 17"/>
                  <a:gd name="T56" fmla="*/ 28 w 28"/>
                  <a:gd name="T57" fmla="*/ 0 h 17"/>
                  <a:gd name="T58" fmla="*/ 28 w 28"/>
                  <a:gd name="T59" fmla="*/ 4 h 17"/>
                  <a:gd name="T60" fmla="*/ 27 w 28"/>
                  <a:gd name="T61" fmla="*/ 5 h 17"/>
                  <a:gd name="T62" fmla="*/ 25 w 28"/>
                  <a:gd name="T63" fmla="*/ 6 h 17"/>
                  <a:gd name="T64" fmla="*/ 26 w 28"/>
                  <a:gd name="T65" fmla="*/ 7 h 17"/>
                  <a:gd name="T66" fmla="*/ 26 w 28"/>
                  <a:gd name="T67" fmla="*/ 7 h 17"/>
                  <a:gd name="T68" fmla="*/ 26 w 28"/>
                  <a:gd name="T69" fmla="*/ 8 h 17"/>
                  <a:gd name="T70" fmla="*/ 26 w 28"/>
                  <a:gd name="T71" fmla="*/ 8 h 17"/>
                  <a:gd name="T72" fmla="*/ 27 w 28"/>
                  <a:gd name="T73" fmla="*/ 8 h 17"/>
                  <a:gd name="T74" fmla="*/ 27 w 28"/>
                  <a:gd name="T75" fmla="*/ 9 h 17"/>
                  <a:gd name="T76" fmla="*/ 27 w 28"/>
                  <a:gd name="T77" fmla="*/ 11 h 17"/>
                  <a:gd name="T78" fmla="*/ 22 w 28"/>
                  <a:gd name="T79" fmla="*/ 12 h 17"/>
                  <a:gd name="T80" fmla="*/ 18 w 28"/>
                  <a:gd name="T81" fmla="*/ 13 h 17"/>
                  <a:gd name="T82" fmla="*/ 15 w 28"/>
                  <a:gd name="T8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 h="17">
                    <a:moveTo>
                      <a:pt x="15" y="16"/>
                    </a:moveTo>
                    <a:cubicBezTo>
                      <a:pt x="15" y="16"/>
                      <a:pt x="15" y="16"/>
                      <a:pt x="15" y="16"/>
                    </a:cubicBezTo>
                    <a:cubicBezTo>
                      <a:pt x="14" y="16"/>
                      <a:pt x="13" y="17"/>
                      <a:pt x="13" y="16"/>
                    </a:cubicBezTo>
                    <a:cubicBezTo>
                      <a:pt x="13" y="16"/>
                      <a:pt x="13" y="15"/>
                      <a:pt x="12" y="15"/>
                    </a:cubicBezTo>
                    <a:cubicBezTo>
                      <a:pt x="12" y="15"/>
                      <a:pt x="10" y="15"/>
                      <a:pt x="11" y="15"/>
                    </a:cubicBezTo>
                    <a:cubicBezTo>
                      <a:pt x="11" y="14"/>
                      <a:pt x="12" y="14"/>
                      <a:pt x="12" y="13"/>
                    </a:cubicBezTo>
                    <a:cubicBezTo>
                      <a:pt x="11" y="13"/>
                      <a:pt x="11" y="13"/>
                      <a:pt x="12" y="12"/>
                    </a:cubicBezTo>
                    <a:cubicBezTo>
                      <a:pt x="12" y="12"/>
                      <a:pt x="14" y="13"/>
                      <a:pt x="14" y="12"/>
                    </a:cubicBezTo>
                    <a:cubicBezTo>
                      <a:pt x="14" y="11"/>
                      <a:pt x="14" y="11"/>
                      <a:pt x="13" y="11"/>
                    </a:cubicBezTo>
                    <a:cubicBezTo>
                      <a:pt x="13" y="11"/>
                      <a:pt x="9" y="11"/>
                      <a:pt x="10" y="10"/>
                    </a:cubicBezTo>
                    <a:cubicBezTo>
                      <a:pt x="10" y="10"/>
                      <a:pt x="12" y="8"/>
                      <a:pt x="13" y="9"/>
                    </a:cubicBezTo>
                    <a:cubicBezTo>
                      <a:pt x="14" y="9"/>
                      <a:pt x="14" y="11"/>
                      <a:pt x="15" y="10"/>
                    </a:cubicBezTo>
                    <a:cubicBezTo>
                      <a:pt x="16" y="10"/>
                      <a:pt x="16" y="7"/>
                      <a:pt x="15" y="7"/>
                    </a:cubicBezTo>
                    <a:cubicBezTo>
                      <a:pt x="14" y="7"/>
                      <a:pt x="12" y="8"/>
                      <a:pt x="11" y="8"/>
                    </a:cubicBezTo>
                    <a:cubicBezTo>
                      <a:pt x="10" y="8"/>
                      <a:pt x="9" y="8"/>
                      <a:pt x="8" y="8"/>
                    </a:cubicBezTo>
                    <a:cubicBezTo>
                      <a:pt x="8" y="8"/>
                      <a:pt x="7" y="9"/>
                      <a:pt x="6" y="9"/>
                    </a:cubicBezTo>
                    <a:cubicBezTo>
                      <a:pt x="5" y="9"/>
                      <a:pt x="4" y="9"/>
                      <a:pt x="5" y="8"/>
                    </a:cubicBezTo>
                    <a:cubicBezTo>
                      <a:pt x="5" y="8"/>
                      <a:pt x="8" y="7"/>
                      <a:pt x="7" y="6"/>
                    </a:cubicBezTo>
                    <a:cubicBezTo>
                      <a:pt x="6" y="6"/>
                      <a:pt x="3" y="8"/>
                      <a:pt x="2" y="7"/>
                    </a:cubicBezTo>
                    <a:cubicBezTo>
                      <a:pt x="1" y="7"/>
                      <a:pt x="0" y="7"/>
                      <a:pt x="1" y="6"/>
                    </a:cubicBezTo>
                    <a:cubicBezTo>
                      <a:pt x="1" y="5"/>
                      <a:pt x="3" y="4"/>
                      <a:pt x="3" y="4"/>
                    </a:cubicBezTo>
                    <a:cubicBezTo>
                      <a:pt x="4" y="4"/>
                      <a:pt x="4" y="4"/>
                      <a:pt x="5" y="4"/>
                    </a:cubicBezTo>
                    <a:cubicBezTo>
                      <a:pt x="6" y="4"/>
                      <a:pt x="6" y="4"/>
                      <a:pt x="7" y="4"/>
                    </a:cubicBezTo>
                    <a:cubicBezTo>
                      <a:pt x="9" y="4"/>
                      <a:pt x="10" y="4"/>
                      <a:pt x="11" y="4"/>
                    </a:cubicBezTo>
                    <a:cubicBezTo>
                      <a:pt x="12" y="4"/>
                      <a:pt x="13" y="4"/>
                      <a:pt x="14" y="3"/>
                    </a:cubicBezTo>
                    <a:cubicBezTo>
                      <a:pt x="15" y="3"/>
                      <a:pt x="17" y="2"/>
                      <a:pt x="18" y="1"/>
                    </a:cubicBezTo>
                    <a:cubicBezTo>
                      <a:pt x="19" y="1"/>
                      <a:pt x="20" y="1"/>
                      <a:pt x="21" y="0"/>
                    </a:cubicBezTo>
                    <a:cubicBezTo>
                      <a:pt x="22" y="0"/>
                      <a:pt x="23" y="0"/>
                      <a:pt x="24" y="0"/>
                    </a:cubicBezTo>
                    <a:cubicBezTo>
                      <a:pt x="25" y="0"/>
                      <a:pt x="27" y="0"/>
                      <a:pt x="28" y="0"/>
                    </a:cubicBezTo>
                    <a:cubicBezTo>
                      <a:pt x="28" y="1"/>
                      <a:pt x="28" y="3"/>
                      <a:pt x="28" y="4"/>
                    </a:cubicBezTo>
                    <a:cubicBezTo>
                      <a:pt x="28" y="4"/>
                      <a:pt x="27" y="4"/>
                      <a:pt x="27" y="5"/>
                    </a:cubicBezTo>
                    <a:cubicBezTo>
                      <a:pt x="26" y="5"/>
                      <a:pt x="26" y="5"/>
                      <a:pt x="25" y="6"/>
                    </a:cubicBezTo>
                    <a:cubicBezTo>
                      <a:pt x="25" y="6"/>
                      <a:pt x="25" y="7"/>
                      <a:pt x="26" y="7"/>
                    </a:cubicBezTo>
                    <a:cubicBezTo>
                      <a:pt x="26" y="7"/>
                      <a:pt x="26" y="7"/>
                      <a:pt x="26" y="7"/>
                    </a:cubicBezTo>
                    <a:cubicBezTo>
                      <a:pt x="26" y="7"/>
                      <a:pt x="26" y="8"/>
                      <a:pt x="26" y="8"/>
                    </a:cubicBezTo>
                    <a:cubicBezTo>
                      <a:pt x="26" y="8"/>
                      <a:pt x="26" y="8"/>
                      <a:pt x="26" y="8"/>
                    </a:cubicBezTo>
                    <a:cubicBezTo>
                      <a:pt x="27" y="8"/>
                      <a:pt x="27" y="8"/>
                      <a:pt x="27" y="8"/>
                    </a:cubicBezTo>
                    <a:cubicBezTo>
                      <a:pt x="27" y="9"/>
                      <a:pt x="27" y="9"/>
                      <a:pt x="27" y="9"/>
                    </a:cubicBezTo>
                    <a:cubicBezTo>
                      <a:pt x="27" y="10"/>
                      <a:pt x="27" y="10"/>
                      <a:pt x="27" y="11"/>
                    </a:cubicBezTo>
                    <a:cubicBezTo>
                      <a:pt x="27" y="11"/>
                      <a:pt x="24" y="11"/>
                      <a:pt x="22" y="12"/>
                    </a:cubicBezTo>
                    <a:cubicBezTo>
                      <a:pt x="20" y="12"/>
                      <a:pt x="18" y="13"/>
                      <a:pt x="18" y="13"/>
                    </a:cubicBezTo>
                    <a:cubicBezTo>
                      <a:pt x="17" y="13"/>
                      <a:pt x="16" y="15"/>
                      <a:pt x="15" y="1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54" name="Freeform 42"/>
              <p:cNvSpPr>
                <a:spLocks/>
              </p:cNvSpPr>
              <p:nvPr/>
            </p:nvSpPr>
            <p:spPr bwMode="auto">
              <a:xfrm>
                <a:off x="3824287" y="3654425"/>
                <a:ext cx="157163" cy="112713"/>
              </a:xfrm>
              <a:custGeom>
                <a:avLst/>
                <a:gdLst>
                  <a:gd name="T0" fmla="*/ 13 w 68"/>
                  <a:gd name="T1" fmla="*/ 48 h 49"/>
                  <a:gd name="T2" fmla="*/ 12 w 68"/>
                  <a:gd name="T3" fmla="*/ 45 h 49"/>
                  <a:gd name="T4" fmla="*/ 21 w 68"/>
                  <a:gd name="T5" fmla="*/ 45 h 49"/>
                  <a:gd name="T6" fmla="*/ 25 w 68"/>
                  <a:gd name="T7" fmla="*/ 41 h 49"/>
                  <a:gd name="T8" fmla="*/ 21 w 68"/>
                  <a:gd name="T9" fmla="*/ 43 h 49"/>
                  <a:gd name="T10" fmla="*/ 15 w 68"/>
                  <a:gd name="T11" fmla="*/ 44 h 49"/>
                  <a:gd name="T12" fmla="*/ 9 w 68"/>
                  <a:gd name="T13" fmla="*/ 41 h 49"/>
                  <a:gd name="T14" fmla="*/ 17 w 68"/>
                  <a:gd name="T15" fmla="*/ 40 h 49"/>
                  <a:gd name="T16" fmla="*/ 22 w 68"/>
                  <a:gd name="T17" fmla="*/ 39 h 49"/>
                  <a:gd name="T18" fmla="*/ 29 w 68"/>
                  <a:gd name="T19" fmla="*/ 37 h 49"/>
                  <a:gd name="T20" fmla="*/ 32 w 68"/>
                  <a:gd name="T21" fmla="*/ 37 h 49"/>
                  <a:gd name="T22" fmla="*/ 39 w 68"/>
                  <a:gd name="T23" fmla="*/ 39 h 49"/>
                  <a:gd name="T24" fmla="*/ 43 w 68"/>
                  <a:gd name="T25" fmla="*/ 35 h 49"/>
                  <a:gd name="T26" fmla="*/ 42 w 68"/>
                  <a:gd name="T27" fmla="*/ 33 h 49"/>
                  <a:gd name="T28" fmla="*/ 40 w 68"/>
                  <a:gd name="T29" fmla="*/ 32 h 49"/>
                  <a:gd name="T30" fmla="*/ 33 w 68"/>
                  <a:gd name="T31" fmla="*/ 31 h 49"/>
                  <a:gd name="T32" fmla="*/ 26 w 68"/>
                  <a:gd name="T33" fmla="*/ 29 h 49"/>
                  <a:gd name="T34" fmla="*/ 21 w 68"/>
                  <a:gd name="T35" fmla="*/ 31 h 49"/>
                  <a:gd name="T36" fmla="*/ 15 w 68"/>
                  <a:gd name="T37" fmla="*/ 32 h 49"/>
                  <a:gd name="T38" fmla="*/ 11 w 68"/>
                  <a:gd name="T39" fmla="*/ 32 h 49"/>
                  <a:gd name="T40" fmla="*/ 9 w 68"/>
                  <a:gd name="T41" fmla="*/ 30 h 49"/>
                  <a:gd name="T42" fmla="*/ 11 w 68"/>
                  <a:gd name="T43" fmla="*/ 27 h 49"/>
                  <a:gd name="T44" fmla="*/ 6 w 68"/>
                  <a:gd name="T45" fmla="*/ 24 h 49"/>
                  <a:gd name="T46" fmla="*/ 1 w 68"/>
                  <a:gd name="T47" fmla="*/ 20 h 49"/>
                  <a:gd name="T48" fmla="*/ 11 w 68"/>
                  <a:gd name="T49" fmla="*/ 9 h 49"/>
                  <a:gd name="T50" fmla="*/ 13 w 68"/>
                  <a:gd name="T51" fmla="*/ 1 h 49"/>
                  <a:gd name="T52" fmla="*/ 13 w 68"/>
                  <a:gd name="T53" fmla="*/ 1 h 49"/>
                  <a:gd name="T54" fmla="*/ 26 w 68"/>
                  <a:gd name="T55" fmla="*/ 1 h 49"/>
                  <a:gd name="T56" fmla="*/ 38 w 68"/>
                  <a:gd name="T57" fmla="*/ 1 h 49"/>
                  <a:gd name="T58" fmla="*/ 43 w 68"/>
                  <a:gd name="T59" fmla="*/ 4 h 49"/>
                  <a:gd name="T60" fmla="*/ 44 w 68"/>
                  <a:gd name="T61" fmla="*/ 5 h 49"/>
                  <a:gd name="T62" fmla="*/ 52 w 68"/>
                  <a:gd name="T63" fmla="*/ 15 h 49"/>
                  <a:gd name="T64" fmla="*/ 52 w 68"/>
                  <a:gd name="T65" fmla="*/ 15 h 49"/>
                  <a:gd name="T66" fmla="*/ 56 w 68"/>
                  <a:gd name="T67" fmla="*/ 18 h 49"/>
                  <a:gd name="T68" fmla="*/ 59 w 68"/>
                  <a:gd name="T69" fmla="*/ 21 h 49"/>
                  <a:gd name="T70" fmla="*/ 59 w 68"/>
                  <a:gd name="T71" fmla="*/ 23 h 49"/>
                  <a:gd name="T72" fmla="*/ 61 w 68"/>
                  <a:gd name="T73" fmla="*/ 30 h 49"/>
                  <a:gd name="T74" fmla="*/ 60 w 68"/>
                  <a:gd name="T75" fmla="*/ 32 h 49"/>
                  <a:gd name="T76" fmla="*/ 60 w 68"/>
                  <a:gd name="T77" fmla="*/ 32 h 49"/>
                  <a:gd name="T78" fmla="*/ 62 w 68"/>
                  <a:gd name="T79" fmla="*/ 34 h 49"/>
                  <a:gd name="T80" fmla="*/ 65 w 68"/>
                  <a:gd name="T81" fmla="*/ 36 h 49"/>
                  <a:gd name="T82" fmla="*/ 65 w 68"/>
                  <a:gd name="T83" fmla="*/ 36 h 49"/>
                  <a:gd name="T84" fmla="*/ 68 w 68"/>
                  <a:gd name="T85" fmla="*/ 40 h 49"/>
                  <a:gd name="T86" fmla="*/ 67 w 68"/>
                  <a:gd name="T87" fmla="*/ 46 h 49"/>
                  <a:gd name="T88" fmla="*/ 63 w 68"/>
                  <a:gd name="T89" fmla="*/ 46 h 49"/>
                  <a:gd name="T90" fmla="*/ 54 w 68"/>
                  <a:gd name="T91" fmla="*/ 46 h 49"/>
                  <a:gd name="T92" fmla="*/ 47 w 68"/>
                  <a:gd name="T93" fmla="*/ 43 h 49"/>
                  <a:gd name="T94" fmla="*/ 38 w 68"/>
                  <a:gd name="T95" fmla="*/ 43 h 49"/>
                  <a:gd name="T96" fmla="*/ 31 w 68"/>
                  <a:gd name="T97" fmla="*/ 44 h 49"/>
                  <a:gd name="T98" fmla="*/ 25 w 68"/>
                  <a:gd name="T99" fmla="*/ 47 h 49"/>
                  <a:gd name="T100" fmla="*/ 19 w 68"/>
                  <a:gd name="T101" fmla="*/ 47 h 49"/>
                  <a:gd name="T102" fmla="*/ 15 w 68"/>
                  <a:gd name="T103"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 h="49">
                    <a:moveTo>
                      <a:pt x="15" y="47"/>
                    </a:moveTo>
                    <a:cubicBezTo>
                      <a:pt x="15" y="47"/>
                      <a:pt x="14" y="47"/>
                      <a:pt x="13" y="48"/>
                    </a:cubicBezTo>
                    <a:cubicBezTo>
                      <a:pt x="12" y="48"/>
                      <a:pt x="11" y="49"/>
                      <a:pt x="10" y="48"/>
                    </a:cubicBezTo>
                    <a:cubicBezTo>
                      <a:pt x="10" y="47"/>
                      <a:pt x="10" y="45"/>
                      <a:pt x="12" y="45"/>
                    </a:cubicBezTo>
                    <a:cubicBezTo>
                      <a:pt x="14" y="45"/>
                      <a:pt x="16" y="46"/>
                      <a:pt x="17" y="46"/>
                    </a:cubicBezTo>
                    <a:cubicBezTo>
                      <a:pt x="19" y="46"/>
                      <a:pt x="21" y="46"/>
                      <a:pt x="21" y="45"/>
                    </a:cubicBezTo>
                    <a:cubicBezTo>
                      <a:pt x="22" y="45"/>
                      <a:pt x="23" y="44"/>
                      <a:pt x="24" y="43"/>
                    </a:cubicBezTo>
                    <a:cubicBezTo>
                      <a:pt x="25" y="42"/>
                      <a:pt x="25" y="41"/>
                      <a:pt x="25" y="41"/>
                    </a:cubicBezTo>
                    <a:cubicBezTo>
                      <a:pt x="24" y="41"/>
                      <a:pt x="22" y="42"/>
                      <a:pt x="22" y="42"/>
                    </a:cubicBezTo>
                    <a:cubicBezTo>
                      <a:pt x="22" y="42"/>
                      <a:pt x="22" y="43"/>
                      <a:pt x="21" y="43"/>
                    </a:cubicBezTo>
                    <a:cubicBezTo>
                      <a:pt x="20" y="44"/>
                      <a:pt x="18" y="42"/>
                      <a:pt x="17" y="43"/>
                    </a:cubicBezTo>
                    <a:cubicBezTo>
                      <a:pt x="16" y="43"/>
                      <a:pt x="16" y="44"/>
                      <a:pt x="15" y="44"/>
                    </a:cubicBezTo>
                    <a:cubicBezTo>
                      <a:pt x="13" y="44"/>
                      <a:pt x="10" y="43"/>
                      <a:pt x="10" y="43"/>
                    </a:cubicBezTo>
                    <a:cubicBezTo>
                      <a:pt x="9" y="43"/>
                      <a:pt x="9" y="42"/>
                      <a:pt x="9" y="41"/>
                    </a:cubicBezTo>
                    <a:cubicBezTo>
                      <a:pt x="11" y="41"/>
                      <a:pt x="14" y="41"/>
                      <a:pt x="14" y="41"/>
                    </a:cubicBezTo>
                    <a:cubicBezTo>
                      <a:pt x="15" y="41"/>
                      <a:pt x="16" y="40"/>
                      <a:pt x="17" y="40"/>
                    </a:cubicBezTo>
                    <a:cubicBezTo>
                      <a:pt x="18" y="40"/>
                      <a:pt x="19" y="40"/>
                      <a:pt x="20" y="40"/>
                    </a:cubicBezTo>
                    <a:cubicBezTo>
                      <a:pt x="21" y="39"/>
                      <a:pt x="21" y="39"/>
                      <a:pt x="22" y="39"/>
                    </a:cubicBezTo>
                    <a:cubicBezTo>
                      <a:pt x="24" y="39"/>
                      <a:pt x="26" y="39"/>
                      <a:pt x="27" y="38"/>
                    </a:cubicBezTo>
                    <a:cubicBezTo>
                      <a:pt x="27" y="38"/>
                      <a:pt x="28" y="37"/>
                      <a:pt x="29" y="37"/>
                    </a:cubicBezTo>
                    <a:cubicBezTo>
                      <a:pt x="29" y="37"/>
                      <a:pt x="30" y="37"/>
                      <a:pt x="30" y="37"/>
                    </a:cubicBezTo>
                    <a:cubicBezTo>
                      <a:pt x="31" y="37"/>
                      <a:pt x="31" y="37"/>
                      <a:pt x="32" y="37"/>
                    </a:cubicBezTo>
                    <a:cubicBezTo>
                      <a:pt x="34" y="38"/>
                      <a:pt x="38" y="39"/>
                      <a:pt x="39" y="39"/>
                    </a:cubicBezTo>
                    <a:cubicBezTo>
                      <a:pt x="39" y="39"/>
                      <a:pt x="39" y="39"/>
                      <a:pt x="39" y="39"/>
                    </a:cubicBezTo>
                    <a:cubicBezTo>
                      <a:pt x="39" y="39"/>
                      <a:pt x="41" y="37"/>
                      <a:pt x="41" y="36"/>
                    </a:cubicBezTo>
                    <a:cubicBezTo>
                      <a:pt x="42" y="36"/>
                      <a:pt x="43" y="35"/>
                      <a:pt x="43" y="35"/>
                    </a:cubicBezTo>
                    <a:cubicBezTo>
                      <a:pt x="43" y="34"/>
                      <a:pt x="42" y="34"/>
                      <a:pt x="42" y="33"/>
                    </a:cubicBezTo>
                    <a:cubicBezTo>
                      <a:pt x="42" y="33"/>
                      <a:pt x="42" y="33"/>
                      <a:pt x="42" y="33"/>
                    </a:cubicBezTo>
                    <a:cubicBezTo>
                      <a:pt x="42" y="32"/>
                      <a:pt x="42" y="32"/>
                      <a:pt x="41" y="32"/>
                    </a:cubicBezTo>
                    <a:cubicBezTo>
                      <a:pt x="41" y="32"/>
                      <a:pt x="40" y="32"/>
                      <a:pt x="40" y="32"/>
                    </a:cubicBezTo>
                    <a:cubicBezTo>
                      <a:pt x="38" y="33"/>
                      <a:pt x="35" y="33"/>
                      <a:pt x="34" y="33"/>
                    </a:cubicBezTo>
                    <a:cubicBezTo>
                      <a:pt x="34" y="33"/>
                      <a:pt x="34" y="32"/>
                      <a:pt x="33" y="31"/>
                    </a:cubicBezTo>
                    <a:cubicBezTo>
                      <a:pt x="32" y="30"/>
                      <a:pt x="31" y="29"/>
                      <a:pt x="30" y="29"/>
                    </a:cubicBezTo>
                    <a:cubicBezTo>
                      <a:pt x="29" y="29"/>
                      <a:pt x="28" y="29"/>
                      <a:pt x="26" y="29"/>
                    </a:cubicBezTo>
                    <a:cubicBezTo>
                      <a:pt x="25" y="29"/>
                      <a:pt x="24" y="29"/>
                      <a:pt x="24" y="30"/>
                    </a:cubicBezTo>
                    <a:cubicBezTo>
                      <a:pt x="23" y="30"/>
                      <a:pt x="22" y="31"/>
                      <a:pt x="21" y="31"/>
                    </a:cubicBezTo>
                    <a:cubicBezTo>
                      <a:pt x="20" y="31"/>
                      <a:pt x="19" y="31"/>
                      <a:pt x="18" y="31"/>
                    </a:cubicBezTo>
                    <a:cubicBezTo>
                      <a:pt x="17" y="31"/>
                      <a:pt x="16" y="31"/>
                      <a:pt x="15" y="32"/>
                    </a:cubicBezTo>
                    <a:cubicBezTo>
                      <a:pt x="14" y="32"/>
                      <a:pt x="13" y="32"/>
                      <a:pt x="13" y="32"/>
                    </a:cubicBezTo>
                    <a:cubicBezTo>
                      <a:pt x="12" y="32"/>
                      <a:pt x="11" y="32"/>
                      <a:pt x="11" y="32"/>
                    </a:cubicBezTo>
                    <a:cubicBezTo>
                      <a:pt x="11" y="31"/>
                      <a:pt x="11" y="31"/>
                      <a:pt x="10" y="31"/>
                    </a:cubicBezTo>
                    <a:cubicBezTo>
                      <a:pt x="9" y="31"/>
                      <a:pt x="8" y="31"/>
                      <a:pt x="9" y="30"/>
                    </a:cubicBezTo>
                    <a:cubicBezTo>
                      <a:pt x="10" y="29"/>
                      <a:pt x="13" y="27"/>
                      <a:pt x="13" y="27"/>
                    </a:cubicBezTo>
                    <a:cubicBezTo>
                      <a:pt x="13" y="26"/>
                      <a:pt x="12" y="27"/>
                      <a:pt x="11" y="27"/>
                    </a:cubicBezTo>
                    <a:cubicBezTo>
                      <a:pt x="9" y="28"/>
                      <a:pt x="8" y="29"/>
                      <a:pt x="8" y="28"/>
                    </a:cubicBezTo>
                    <a:cubicBezTo>
                      <a:pt x="8" y="27"/>
                      <a:pt x="7" y="25"/>
                      <a:pt x="6" y="24"/>
                    </a:cubicBezTo>
                    <a:cubicBezTo>
                      <a:pt x="5" y="23"/>
                      <a:pt x="5" y="22"/>
                      <a:pt x="3" y="21"/>
                    </a:cubicBezTo>
                    <a:cubicBezTo>
                      <a:pt x="2" y="21"/>
                      <a:pt x="0" y="21"/>
                      <a:pt x="1" y="20"/>
                    </a:cubicBezTo>
                    <a:cubicBezTo>
                      <a:pt x="3" y="19"/>
                      <a:pt x="5" y="19"/>
                      <a:pt x="7" y="16"/>
                    </a:cubicBezTo>
                    <a:cubicBezTo>
                      <a:pt x="8" y="14"/>
                      <a:pt x="11" y="11"/>
                      <a:pt x="11" y="9"/>
                    </a:cubicBezTo>
                    <a:cubicBezTo>
                      <a:pt x="11" y="7"/>
                      <a:pt x="11" y="6"/>
                      <a:pt x="12" y="4"/>
                    </a:cubicBezTo>
                    <a:cubicBezTo>
                      <a:pt x="12" y="3"/>
                      <a:pt x="12" y="2"/>
                      <a:pt x="13" y="1"/>
                    </a:cubicBezTo>
                    <a:cubicBezTo>
                      <a:pt x="13" y="1"/>
                      <a:pt x="13" y="1"/>
                      <a:pt x="13" y="1"/>
                    </a:cubicBezTo>
                    <a:cubicBezTo>
                      <a:pt x="13" y="1"/>
                      <a:pt x="13" y="1"/>
                      <a:pt x="13" y="1"/>
                    </a:cubicBezTo>
                    <a:cubicBezTo>
                      <a:pt x="16" y="1"/>
                      <a:pt x="19" y="2"/>
                      <a:pt x="20" y="1"/>
                    </a:cubicBezTo>
                    <a:cubicBezTo>
                      <a:pt x="21" y="1"/>
                      <a:pt x="23" y="1"/>
                      <a:pt x="26" y="1"/>
                    </a:cubicBezTo>
                    <a:cubicBezTo>
                      <a:pt x="29" y="0"/>
                      <a:pt x="33" y="0"/>
                      <a:pt x="33" y="0"/>
                    </a:cubicBezTo>
                    <a:cubicBezTo>
                      <a:pt x="35" y="0"/>
                      <a:pt x="37" y="1"/>
                      <a:pt x="38" y="1"/>
                    </a:cubicBezTo>
                    <a:cubicBezTo>
                      <a:pt x="38" y="2"/>
                      <a:pt x="39" y="3"/>
                      <a:pt x="40" y="4"/>
                    </a:cubicBezTo>
                    <a:cubicBezTo>
                      <a:pt x="41" y="4"/>
                      <a:pt x="42" y="4"/>
                      <a:pt x="43" y="4"/>
                    </a:cubicBezTo>
                    <a:cubicBezTo>
                      <a:pt x="44" y="5"/>
                      <a:pt x="44" y="5"/>
                      <a:pt x="45" y="5"/>
                    </a:cubicBezTo>
                    <a:cubicBezTo>
                      <a:pt x="45" y="5"/>
                      <a:pt x="45" y="5"/>
                      <a:pt x="44" y="5"/>
                    </a:cubicBezTo>
                    <a:cubicBezTo>
                      <a:pt x="44" y="7"/>
                      <a:pt x="44" y="9"/>
                      <a:pt x="47" y="11"/>
                    </a:cubicBezTo>
                    <a:cubicBezTo>
                      <a:pt x="51" y="13"/>
                      <a:pt x="51" y="13"/>
                      <a:pt x="52" y="15"/>
                    </a:cubicBezTo>
                    <a:cubicBezTo>
                      <a:pt x="52" y="15"/>
                      <a:pt x="52" y="15"/>
                      <a:pt x="52" y="15"/>
                    </a:cubicBezTo>
                    <a:cubicBezTo>
                      <a:pt x="52" y="15"/>
                      <a:pt x="52" y="15"/>
                      <a:pt x="52" y="15"/>
                    </a:cubicBezTo>
                    <a:cubicBezTo>
                      <a:pt x="52" y="16"/>
                      <a:pt x="53" y="17"/>
                      <a:pt x="54" y="17"/>
                    </a:cubicBezTo>
                    <a:cubicBezTo>
                      <a:pt x="54" y="17"/>
                      <a:pt x="55" y="18"/>
                      <a:pt x="56" y="18"/>
                    </a:cubicBezTo>
                    <a:cubicBezTo>
                      <a:pt x="57" y="19"/>
                      <a:pt x="58" y="20"/>
                      <a:pt x="58" y="20"/>
                    </a:cubicBezTo>
                    <a:cubicBezTo>
                      <a:pt x="59" y="21"/>
                      <a:pt x="59" y="21"/>
                      <a:pt x="59" y="21"/>
                    </a:cubicBezTo>
                    <a:cubicBezTo>
                      <a:pt x="59" y="21"/>
                      <a:pt x="59" y="23"/>
                      <a:pt x="59" y="23"/>
                    </a:cubicBezTo>
                    <a:cubicBezTo>
                      <a:pt x="59" y="23"/>
                      <a:pt x="59" y="23"/>
                      <a:pt x="59" y="23"/>
                    </a:cubicBezTo>
                    <a:cubicBezTo>
                      <a:pt x="59" y="24"/>
                      <a:pt x="59" y="24"/>
                      <a:pt x="59" y="24"/>
                    </a:cubicBezTo>
                    <a:cubicBezTo>
                      <a:pt x="60" y="25"/>
                      <a:pt x="61" y="29"/>
                      <a:pt x="61" y="30"/>
                    </a:cubicBezTo>
                    <a:cubicBezTo>
                      <a:pt x="62" y="30"/>
                      <a:pt x="61" y="30"/>
                      <a:pt x="61" y="31"/>
                    </a:cubicBezTo>
                    <a:cubicBezTo>
                      <a:pt x="60" y="31"/>
                      <a:pt x="60" y="31"/>
                      <a:pt x="60" y="32"/>
                    </a:cubicBezTo>
                    <a:cubicBezTo>
                      <a:pt x="60" y="32"/>
                      <a:pt x="60" y="32"/>
                      <a:pt x="60" y="32"/>
                    </a:cubicBezTo>
                    <a:cubicBezTo>
                      <a:pt x="60" y="32"/>
                      <a:pt x="60" y="32"/>
                      <a:pt x="60" y="32"/>
                    </a:cubicBezTo>
                    <a:cubicBezTo>
                      <a:pt x="60" y="32"/>
                      <a:pt x="60" y="32"/>
                      <a:pt x="60" y="32"/>
                    </a:cubicBezTo>
                    <a:cubicBezTo>
                      <a:pt x="60" y="32"/>
                      <a:pt x="61" y="33"/>
                      <a:pt x="62" y="34"/>
                    </a:cubicBezTo>
                    <a:cubicBezTo>
                      <a:pt x="63" y="35"/>
                      <a:pt x="64" y="36"/>
                      <a:pt x="65" y="36"/>
                    </a:cubicBezTo>
                    <a:cubicBezTo>
                      <a:pt x="65" y="36"/>
                      <a:pt x="65" y="36"/>
                      <a:pt x="65" y="36"/>
                    </a:cubicBezTo>
                    <a:cubicBezTo>
                      <a:pt x="65" y="36"/>
                      <a:pt x="65" y="36"/>
                      <a:pt x="65" y="36"/>
                    </a:cubicBezTo>
                    <a:cubicBezTo>
                      <a:pt x="65" y="36"/>
                      <a:pt x="65" y="36"/>
                      <a:pt x="65" y="36"/>
                    </a:cubicBezTo>
                    <a:cubicBezTo>
                      <a:pt x="66" y="37"/>
                      <a:pt x="67" y="38"/>
                      <a:pt x="67" y="39"/>
                    </a:cubicBezTo>
                    <a:cubicBezTo>
                      <a:pt x="67" y="39"/>
                      <a:pt x="67" y="40"/>
                      <a:pt x="68" y="40"/>
                    </a:cubicBezTo>
                    <a:cubicBezTo>
                      <a:pt x="68" y="40"/>
                      <a:pt x="68" y="41"/>
                      <a:pt x="68" y="42"/>
                    </a:cubicBezTo>
                    <a:cubicBezTo>
                      <a:pt x="68" y="44"/>
                      <a:pt x="68" y="46"/>
                      <a:pt x="67" y="46"/>
                    </a:cubicBezTo>
                    <a:cubicBezTo>
                      <a:pt x="67" y="46"/>
                      <a:pt x="66" y="46"/>
                      <a:pt x="65" y="46"/>
                    </a:cubicBezTo>
                    <a:cubicBezTo>
                      <a:pt x="64" y="46"/>
                      <a:pt x="64" y="46"/>
                      <a:pt x="63" y="46"/>
                    </a:cubicBezTo>
                    <a:cubicBezTo>
                      <a:pt x="62" y="46"/>
                      <a:pt x="58" y="46"/>
                      <a:pt x="56" y="46"/>
                    </a:cubicBezTo>
                    <a:cubicBezTo>
                      <a:pt x="55" y="46"/>
                      <a:pt x="55" y="46"/>
                      <a:pt x="54" y="46"/>
                    </a:cubicBezTo>
                    <a:cubicBezTo>
                      <a:pt x="53" y="46"/>
                      <a:pt x="51" y="45"/>
                      <a:pt x="49" y="44"/>
                    </a:cubicBezTo>
                    <a:cubicBezTo>
                      <a:pt x="48" y="44"/>
                      <a:pt x="47" y="43"/>
                      <a:pt x="47" y="43"/>
                    </a:cubicBezTo>
                    <a:cubicBezTo>
                      <a:pt x="46" y="43"/>
                      <a:pt x="45" y="43"/>
                      <a:pt x="44" y="43"/>
                    </a:cubicBezTo>
                    <a:cubicBezTo>
                      <a:pt x="42" y="43"/>
                      <a:pt x="39" y="43"/>
                      <a:pt x="38" y="43"/>
                    </a:cubicBezTo>
                    <a:cubicBezTo>
                      <a:pt x="37" y="43"/>
                      <a:pt x="36" y="43"/>
                      <a:pt x="35" y="43"/>
                    </a:cubicBezTo>
                    <a:cubicBezTo>
                      <a:pt x="34" y="44"/>
                      <a:pt x="32" y="44"/>
                      <a:pt x="31" y="44"/>
                    </a:cubicBezTo>
                    <a:cubicBezTo>
                      <a:pt x="30" y="45"/>
                      <a:pt x="29" y="46"/>
                      <a:pt x="28" y="46"/>
                    </a:cubicBezTo>
                    <a:cubicBezTo>
                      <a:pt x="27" y="47"/>
                      <a:pt x="26" y="47"/>
                      <a:pt x="25" y="47"/>
                    </a:cubicBezTo>
                    <a:cubicBezTo>
                      <a:pt x="24" y="47"/>
                      <a:pt x="23" y="47"/>
                      <a:pt x="21" y="47"/>
                    </a:cubicBezTo>
                    <a:cubicBezTo>
                      <a:pt x="20" y="47"/>
                      <a:pt x="20" y="47"/>
                      <a:pt x="19" y="47"/>
                    </a:cubicBezTo>
                    <a:cubicBezTo>
                      <a:pt x="18" y="47"/>
                      <a:pt x="17" y="47"/>
                      <a:pt x="16" y="47"/>
                    </a:cubicBezTo>
                    <a:cubicBezTo>
                      <a:pt x="16" y="47"/>
                      <a:pt x="15" y="47"/>
                      <a:pt x="15" y="47"/>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55" name="Freeform 43"/>
              <p:cNvSpPr>
                <a:spLocks/>
              </p:cNvSpPr>
              <p:nvPr/>
            </p:nvSpPr>
            <p:spPr bwMode="auto">
              <a:xfrm>
                <a:off x="3844925" y="3722688"/>
                <a:ext cx="74613" cy="23813"/>
              </a:xfrm>
              <a:custGeom>
                <a:avLst/>
                <a:gdLst>
                  <a:gd name="T0" fmla="*/ 0 w 32"/>
                  <a:gd name="T1" fmla="*/ 10 h 10"/>
                  <a:gd name="T2" fmla="*/ 0 w 32"/>
                  <a:gd name="T3" fmla="*/ 7 h 10"/>
                  <a:gd name="T4" fmla="*/ 1 w 32"/>
                  <a:gd name="T5" fmla="*/ 5 h 10"/>
                  <a:gd name="T6" fmla="*/ 3 w 32"/>
                  <a:gd name="T7" fmla="*/ 8 h 10"/>
                  <a:gd name="T8" fmla="*/ 6 w 32"/>
                  <a:gd name="T9" fmla="*/ 7 h 10"/>
                  <a:gd name="T10" fmla="*/ 7 w 32"/>
                  <a:gd name="T11" fmla="*/ 6 h 10"/>
                  <a:gd name="T12" fmla="*/ 12 w 32"/>
                  <a:gd name="T13" fmla="*/ 6 h 10"/>
                  <a:gd name="T14" fmla="*/ 15 w 32"/>
                  <a:gd name="T15" fmla="*/ 5 h 10"/>
                  <a:gd name="T16" fmla="*/ 15 w 32"/>
                  <a:gd name="T17" fmla="*/ 3 h 10"/>
                  <a:gd name="T18" fmla="*/ 8 w 32"/>
                  <a:gd name="T19" fmla="*/ 5 h 10"/>
                  <a:gd name="T20" fmla="*/ 4 w 32"/>
                  <a:gd name="T21" fmla="*/ 6 h 10"/>
                  <a:gd name="T22" fmla="*/ 2 w 32"/>
                  <a:gd name="T23" fmla="*/ 3 h 10"/>
                  <a:gd name="T24" fmla="*/ 2 w 32"/>
                  <a:gd name="T25" fmla="*/ 3 h 10"/>
                  <a:gd name="T26" fmla="*/ 4 w 32"/>
                  <a:gd name="T27" fmla="*/ 3 h 10"/>
                  <a:gd name="T28" fmla="*/ 6 w 32"/>
                  <a:gd name="T29" fmla="*/ 3 h 10"/>
                  <a:gd name="T30" fmla="*/ 9 w 32"/>
                  <a:gd name="T31" fmla="*/ 2 h 10"/>
                  <a:gd name="T32" fmla="*/ 12 w 32"/>
                  <a:gd name="T33" fmla="*/ 2 h 10"/>
                  <a:gd name="T34" fmla="*/ 15 w 32"/>
                  <a:gd name="T35" fmla="*/ 1 h 10"/>
                  <a:gd name="T36" fmla="*/ 17 w 32"/>
                  <a:gd name="T37" fmla="*/ 0 h 10"/>
                  <a:gd name="T38" fmla="*/ 21 w 32"/>
                  <a:gd name="T39" fmla="*/ 0 h 10"/>
                  <a:gd name="T40" fmla="*/ 23 w 32"/>
                  <a:gd name="T41" fmla="*/ 2 h 10"/>
                  <a:gd name="T42" fmla="*/ 25 w 32"/>
                  <a:gd name="T43" fmla="*/ 4 h 10"/>
                  <a:gd name="T44" fmla="*/ 31 w 32"/>
                  <a:gd name="T45" fmla="*/ 3 h 10"/>
                  <a:gd name="T46" fmla="*/ 32 w 32"/>
                  <a:gd name="T47" fmla="*/ 3 h 10"/>
                  <a:gd name="T48" fmla="*/ 32 w 32"/>
                  <a:gd name="T49" fmla="*/ 3 h 10"/>
                  <a:gd name="T50" fmla="*/ 32 w 32"/>
                  <a:gd name="T51" fmla="*/ 3 h 10"/>
                  <a:gd name="T52" fmla="*/ 32 w 32"/>
                  <a:gd name="T53" fmla="*/ 5 h 10"/>
                  <a:gd name="T54" fmla="*/ 32 w 32"/>
                  <a:gd name="T55" fmla="*/ 6 h 10"/>
                  <a:gd name="T56" fmla="*/ 29 w 32"/>
                  <a:gd name="T57" fmla="*/ 8 h 10"/>
                  <a:gd name="T58" fmla="*/ 29 w 32"/>
                  <a:gd name="T59" fmla="*/ 8 h 10"/>
                  <a:gd name="T60" fmla="*/ 23 w 32"/>
                  <a:gd name="T61" fmla="*/ 6 h 10"/>
                  <a:gd name="T62" fmla="*/ 22 w 32"/>
                  <a:gd name="T63" fmla="*/ 6 h 10"/>
                  <a:gd name="T64" fmla="*/ 19 w 32"/>
                  <a:gd name="T65" fmla="*/ 6 h 10"/>
                  <a:gd name="T66" fmla="*/ 17 w 32"/>
                  <a:gd name="T67" fmla="*/ 8 h 10"/>
                  <a:gd name="T68" fmla="*/ 13 w 32"/>
                  <a:gd name="T69" fmla="*/ 8 h 10"/>
                  <a:gd name="T70" fmla="*/ 11 w 32"/>
                  <a:gd name="T71" fmla="*/ 8 h 10"/>
                  <a:gd name="T72" fmla="*/ 7 w 32"/>
                  <a:gd name="T73" fmla="*/ 9 h 10"/>
                  <a:gd name="T74" fmla="*/ 5 w 32"/>
                  <a:gd name="T75" fmla="*/ 10 h 10"/>
                  <a:gd name="T76" fmla="*/ 0 w 32"/>
                  <a:gd name="T7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10">
                    <a:moveTo>
                      <a:pt x="0" y="10"/>
                    </a:moveTo>
                    <a:cubicBezTo>
                      <a:pt x="0" y="9"/>
                      <a:pt x="0" y="7"/>
                      <a:pt x="0" y="7"/>
                    </a:cubicBezTo>
                    <a:cubicBezTo>
                      <a:pt x="0" y="6"/>
                      <a:pt x="0" y="4"/>
                      <a:pt x="1" y="5"/>
                    </a:cubicBezTo>
                    <a:cubicBezTo>
                      <a:pt x="1" y="5"/>
                      <a:pt x="2" y="8"/>
                      <a:pt x="3" y="8"/>
                    </a:cubicBezTo>
                    <a:cubicBezTo>
                      <a:pt x="5" y="8"/>
                      <a:pt x="6" y="8"/>
                      <a:pt x="6" y="7"/>
                    </a:cubicBezTo>
                    <a:cubicBezTo>
                      <a:pt x="7" y="7"/>
                      <a:pt x="6" y="6"/>
                      <a:pt x="7" y="6"/>
                    </a:cubicBezTo>
                    <a:cubicBezTo>
                      <a:pt x="8" y="6"/>
                      <a:pt x="10" y="6"/>
                      <a:pt x="12" y="6"/>
                    </a:cubicBezTo>
                    <a:cubicBezTo>
                      <a:pt x="13" y="7"/>
                      <a:pt x="14" y="6"/>
                      <a:pt x="15" y="5"/>
                    </a:cubicBezTo>
                    <a:cubicBezTo>
                      <a:pt x="16" y="4"/>
                      <a:pt x="17" y="3"/>
                      <a:pt x="15" y="3"/>
                    </a:cubicBezTo>
                    <a:cubicBezTo>
                      <a:pt x="13" y="4"/>
                      <a:pt x="10" y="5"/>
                      <a:pt x="8" y="5"/>
                    </a:cubicBezTo>
                    <a:cubicBezTo>
                      <a:pt x="6" y="5"/>
                      <a:pt x="5" y="6"/>
                      <a:pt x="4" y="6"/>
                    </a:cubicBezTo>
                    <a:cubicBezTo>
                      <a:pt x="3" y="6"/>
                      <a:pt x="1" y="4"/>
                      <a:pt x="2" y="3"/>
                    </a:cubicBezTo>
                    <a:cubicBezTo>
                      <a:pt x="2" y="3"/>
                      <a:pt x="2" y="3"/>
                      <a:pt x="2" y="3"/>
                    </a:cubicBezTo>
                    <a:cubicBezTo>
                      <a:pt x="2" y="3"/>
                      <a:pt x="3" y="3"/>
                      <a:pt x="4" y="3"/>
                    </a:cubicBezTo>
                    <a:cubicBezTo>
                      <a:pt x="4" y="3"/>
                      <a:pt x="5" y="3"/>
                      <a:pt x="6" y="3"/>
                    </a:cubicBezTo>
                    <a:cubicBezTo>
                      <a:pt x="7" y="3"/>
                      <a:pt x="8" y="2"/>
                      <a:pt x="9" y="2"/>
                    </a:cubicBezTo>
                    <a:cubicBezTo>
                      <a:pt x="10" y="2"/>
                      <a:pt x="11" y="2"/>
                      <a:pt x="12" y="2"/>
                    </a:cubicBezTo>
                    <a:cubicBezTo>
                      <a:pt x="13" y="2"/>
                      <a:pt x="14" y="1"/>
                      <a:pt x="15" y="1"/>
                    </a:cubicBezTo>
                    <a:cubicBezTo>
                      <a:pt x="16" y="0"/>
                      <a:pt x="17" y="0"/>
                      <a:pt x="17" y="0"/>
                    </a:cubicBezTo>
                    <a:cubicBezTo>
                      <a:pt x="19" y="0"/>
                      <a:pt x="20" y="0"/>
                      <a:pt x="21" y="0"/>
                    </a:cubicBezTo>
                    <a:cubicBezTo>
                      <a:pt x="22" y="0"/>
                      <a:pt x="23" y="1"/>
                      <a:pt x="23" y="2"/>
                    </a:cubicBezTo>
                    <a:cubicBezTo>
                      <a:pt x="24" y="3"/>
                      <a:pt x="24" y="3"/>
                      <a:pt x="25" y="4"/>
                    </a:cubicBezTo>
                    <a:cubicBezTo>
                      <a:pt x="26" y="4"/>
                      <a:pt x="29" y="4"/>
                      <a:pt x="31" y="3"/>
                    </a:cubicBezTo>
                    <a:cubicBezTo>
                      <a:pt x="32" y="3"/>
                      <a:pt x="32" y="3"/>
                      <a:pt x="32" y="3"/>
                    </a:cubicBezTo>
                    <a:cubicBezTo>
                      <a:pt x="32" y="3"/>
                      <a:pt x="32" y="3"/>
                      <a:pt x="32" y="3"/>
                    </a:cubicBezTo>
                    <a:cubicBezTo>
                      <a:pt x="32" y="3"/>
                      <a:pt x="32" y="3"/>
                      <a:pt x="32" y="3"/>
                    </a:cubicBezTo>
                    <a:cubicBezTo>
                      <a:pt x="32" y="4"/>
                      <a:pt x="32" y="4"/>
                      <a:pt x="32" y="5"/>
                    </a:cubicBezTo>
                    <a:cubicBezTo>
                      <a:pt x="32" y="5"/>
                      <a:pt x="32" y="5"/>
                      <a:pt x="32" y="6"/>
                    </a:cubicBezTo>
                    <a:cubicBezTo>
                      <a:pt x="31" y="7"/>
                      <a:pt x="30" y="8"/>
                      <a:pt x="29" y="8"/>
                    </a:cubicBezTo>
                    <a:cubicBezTo>
                      <a:pt x="29" y="8"/>
                      <a:pt x="29" y="8"/>
                      <a:pt x="29" y="8"/>
                    </a:cubicBezTo>
                    <a:cubicBezTo>
                      <a:pt x="29" y="8"/>
                      <a:pt x="25" y="7"/>
                      <a:pt x="23" y="6"/>
                    </a:cubicBezTo>
                    <a:cubicBezTo>
                      <a:pt x="22" y="6"/>
                      <a:pt x="22" y="6"/>
                      <a:pt x="22" y="6"/>
                    </a:cubicBezTo>
                    <a:cubicBezTo>
                      <a:pt x="21" y="6"/>
                      <a:pt x="20" y="6"/>
                      <a:pt x="19" y="6"/>
                    </a:cubicBezTo>
                    <a:cubicBezTo>
                      <a:pt x="18" y="6"/>
                      <a:pt x="18" y="7"/>
                      <a:pt x="17" y="8"/>
                    </a:cubicBezTo>
                    <a:cubicBezTo>
                      <a:pt x="17" y="8"/>
                      <a:pt x="15" y="8"/>
                      <a:pt x="13" y="8"/>
                    </a:cubicBezTo>
                    <a:cubicBezTo>
                      <a:pt x="12" y="8"/>
                      <a:pt x="11" y="8"/>
                      <a:pt x="11" y="8"/>
                    </a:cubicBezTo>
                    <a:cubicBezTo>
                      <a:pt x="10" y="9"/>
                      <a:pt x="9" y="9"/>
                      <a:pt x="7" y="9"/>
                    </a:cubicBezTo>
                    <a:cubicBezTo>
                      <a:pt x="6" y="9"/>
                      <a:pt x="5" y="10"/>
                      <a:pt x="5" y="10"/>
                    </a:cubicBezTo>
                    <a:cubicBezTo>
                      <a:pt x="4" y="10"/>
                      <a:pt x="2" y="10"/>
                      <a:pt x="0" y="1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 name="Freeform 44"/>
              <p:cNvSpPr>
                <a:spLocks/>
              </p:cNvSpPr>
              <p:nvPr/>
            </p:nvSpPr>
            <p:spPr bwMode="auto">
              <a:xfrm>
                <a:off x="3838575" y="3365500"/>
                <a:ext cx="303213" cy="334963"/>
              </a:xfrm>
              <a:custGeom>
                <a:avLst/>
                <a:gdLst>
                  <a:gd name="T0" fmla="*/ 9 w 132"/>
                  <a:gd name="T1" fmla="*/ 119 h 145"/>
                  <a:gd name="T2" fmla="*/ 9 w 132"/>
                  <a:gd name="T3" fmla="*/ 97 h 145"/>
                  <a:gd name="T4" fmla="*/ 8 w 132"/>
                  <a:gd name="T5" fmla="*/ 91 h 145"/>
                  <a:gd name="T6" fmla="*/ 7 w 132"/>
                  <a:gd name="T7" fmla="*/ 89 h 145"/>
                  <a:gd name="T8" fmla="*/ 9 w 132"/>
                  <a:gd name="T9" fmla="*/ 83 h 145"/>
                  <a:gd name="T10" fmla="*/ 4 w 132"/>
                  <a:gd name="T11" fmla="*/ 78 h 145"/>
                  <a:gd name="T12" fmla="*/ 0 w 132"/>
                  <a:gd name="T13" fmla="*/ 71 h 145"/>
                  <a:gd name="T14" fmla="*/ 41 w 132"/>
                  <a:gd name="T15" fmla="*/ 71 h 145"/>
                  <a:gd name="T16" fmla="*/ 43 w 132"/>
                  <a:gd name="T17" fmla="*/ 71 h 145"/>
                  <a:gd name="T18" fmla="*/ 45 w 132"/>
                  <a:gd name="T19" fmla="*/ 65 h 145"/>
                  <a:gd name="T20" fmla="*/ 44 w 132"/>
                  <a:gd name="T21" fmla="*/ 53 h 145"/>
                  <a:gd name="T22" fmla="*/ 49 w 132"/>
                  <a:gd name="T23" fmla="*/ 49 h 145"/>
                  <a:gd name="T24" fmla="*/ 56 w 132"/>
                  <a:gd name="T25" fmla="*/ 22 h 145"/>
                  <a:gd name="T26" fmla="*/ 61 w 132"/>
                  <a:gd name="T27" fmla="*/ 16 h 145"/>
                  <a:gd name="T28" fmla="*/ 76 w 132"/>
                  <a:gd name="T29" fmla="*/ 16 h 145"/>
                  <a:gd name="T30" fmla="*/ 92 w 132"/>
                  <a:gd name="T31" fmla="*/ 8 h 145"/>
                  <a:gd name="T32" fmla="*/ 93 w 132"/>
                  <a:gd name="T33" fmla="*/ 0 h 145"/>
                  <a:gd name="T34" fmla="*/ 132 w 132"/>
                  <a:gd name="T35" fmla="*/ 27 h 145"/>
                  <a:gd name="T36" fmla="*/ 125 w 132"/>
                  <a:gd name="T37" fmla="*/ 27 h 145"/>
                  <a:gd name="T38" fmla="*/ 119 w 132"/>
                  <a:gd name="T39" fmla="*/ 72 h 145"/>
                  <a:gd name="T40" fmla="*/ 125 w 132"/>
                  <a:gd name="T41" fmla="*/ 118 h 145"/>
                  <a:gd name="T42" fmla="*/ 127 w 132"/>
                  <a:gd name="T43" fmla="*/ 128 h 145"/>
                  <a:gd name="T44" fmla="*/ 128 w 132"/>
                  <a:gd name="T45" fmla="*/ 128 h 145"/>
                  <a:gd name="T46" fmla="*/ 126 w 132"/>
                  <a:gd name="T47" fmla="*/ 137 h 145"/>
                  <a:gd name="T48" fmla="*/ 89 w 132"/>
                  <a:gd name="T49" fmla="*/ 136 h 145"/>
                  <a:gd name="T50" fmla="*/ 85 w 132"/>
                  <a:gd name="T51" fmla="*/ 133 h 145"/>
                  <a:gd name="T52" fmla="*/ 81 w 132"/>
                  <a:gd name="T53" fmla="*/ 137 h 145"/>
                  <a:gd name="T54" fmla="*/ 70 w 132"/>
                  <a:gd name="T55" fmla="*/ 137 h 145"/>
                  <a:gd name="T56" fmla="*/ 67 w 132"/>
                  <a:gd name="T57" fmla="*/ 140 h 145"/>
                  <a:gd name="T58" fmla="*/ 64 w 132"/>
                  <a:gd name="T59" fmla="*/ 138 h 145"/>
                  <a:gd name="T60" fmla="*/ 59 w 132"/>
                  <a:gd name="T61" fmla="*/ 135 h 145"/>
                  <a:gd name="T62" fmla="*/ 57 w 132"/>
                  <a:gd name="T63" fmla="*/ 141 h 145"/>
                  <a:gd name="T64" fmla="*/ 55 w 132"/>
                  <a:gd name="T65" fmla="*/ 144 h 145"/>
                  <a:gd name="T66" fmla="*/ 53 w 132"/>
                  <a:gd name="T67" fmla="*/ 145 h 145"/>
                  <a:gd name="T68" fmla="*/ 48 w 132"/>
                  <a:gd name="T69" fmla="*/ 141 h 145"/>
                  <a:gd name="T70" fmla="*/ 47 w 132"/>
                  <a:gd name="T71" fmla="*/ 140 h 145"/>
                  <a:gd name="T72" fmla="*/ 42 w 132"/>
                  <a:gd name="T73" fmla="*/ 135 h 145"/>
                  <a:gd name="T74" fmla="*/ 39 w 132"/>
                  <a:gd name="T75" fmla="*/ 129 h 145"/>
                  <a:gd name="T76" fmla="*/ 34 w 132"/>
                  <a:gd name="T77" fmla="*/ 128 h 145"/>
                  <a:gd name="T78" fmla="*/ 33 w 132"/>
                  <a:gd name="T79" fmla="*/ 125 h 145"/>
                  <a:gd name="T80" fmla="*/ 27 w 132"/>
                  <a:gd name="T81" fmla="*/ 124 h 145"/>
                  <a:gd name="T82" fmla="*/ 14 w 132"/>
                  <a:gd name="T83" fmla="*/ 125 h 145"/>
                  <a:gd name="T84" fmla="*/ 7 w 132"/>
                  <a:gd name="T85" fmla="*/ 1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 h="145">
                    <a:moveTo>
                      <a:pt x="7" y="125"/>
                    </a:moveTo>
                    <a:cubicBezTo>
                      <a:pt x="8" y="123"/>
                      <a:pt x="8" y="121"/>
                      <a:pt x="9" y="119"/>
                    </a:cubicBezTo>
                    <a:cubicBezTo>
                      <a:pt x="10" y="115"/>
                      <a:pt x="11" y="115"/>
                      <a:pt x="11" y="112"/>
                    </a:cubicBezTo>
                    <a:cubicBezTo>
                      <a:pt x="11" y="108"/>
                      <a:pt x="9" y="98"/>
                      <a:pt x="9" y="97"/>
                    </a:cubicBezTo>
                    <a:cubicBezTo>
                      <a:pt x="8" y="95"/>
                      <a:pt x="6" y="95"/>
                      <a:pt x="7" y="94"/>
                    </a:cubicBezTo>
                    <a:cubicBezTo>
                      <a:pt x="7" y="93"/>
                      <a:pt x="9" y="92"/>
                      <a:pt x="8" y="91"/>
                    </a:cubicBezTo>
                    <a:cubicBezTo>
                      <a:pt x="8" y="90"/>
                      <a:pt x="7" y="92"/>
                      <a:pt x="6" y="91"/>
                    </a:cubicBezTo>
                    <a:cubicBezTo>
                      <a:pt x="6" y="91"/>
                      <a:pt x="6" y="90"/>
                      <a:pt x="7" y="89"/>
                    </a:cubicBezTo>
                    <a:cubicBezTo>
                      <a:pt x="8" y="88"/>
                      <a:pt x="8" y="89"/>
                      <a:pt x="8" y="87"/>
                    </a:cubicBezTo>
                    <a:cubicBezTo>
                      <a:pt x="9" y="85"/>
                      <a:pt x="9" y="84"/>
                      <a:pt x="9" y="83"/>
                    </a:cubicBezTo>
                    <a:cubicBezTo>
                      <a:pt x="9" y="81"/>
                      <a:pt x="8" y="77"/>
                      <a:pt x="7" y="78"/>
                    </a:cubicBezTo>
                    <a:cubicBezTo>
                      <a:pt x="5" y="78"/>
                      <a:pt x="5" y="80"/>
                      <a:pt x="4" y="78"/>
                    </a:cubicBezTo>
                    <a:cubicBezTo>
                      <a:pt x="4" y="77"/>
                      <a:pt x="3" y="74"/>
                      <a:pt x="2" y="73"/>
                    </a:cubicBezTo>
                    <a:cubicBezTo>
                      <a:pt x="1" y="72"/>
                      <a:pt x="0" y="72"/>
                      <a:pt x="0" y="71"/>
                    </a:cubicBezTo>
                    <a:cubicBezTo>
                      <a:pt x="40" y="71"/>
                      <a:pt x="40" y="71"/>
                      <a:pt x="40" y="71"/>
                    </a:cubicBezTo>
                    <a:cubicBezTo>
                      <a:pt x="41" y="71"/>
                      <a:pt x="41" y="71"/>
                      <a:pt x="41" y="71"/>
                    </a:cubicBezTo>
                    <a:cubicBezTo>
                      <a:pt x="42" y="71"/>
                      <a:pt x="42" y="71"/>
                      <a:pt x="43" y="71"/>
                    </a:cubicBezTo>
                    <a:cubicBezTo>
                      <a:pt x="43" y="71"/>
                      <a:pt x="43" y="71"/>
                      <a:pt x="43" y="71"/>
                    </a:cubicBezTo>
                    <a:cubicBezTo>
                      <a:pt x="44" y="71"/>
                      <a:pt x="45" y="70"/>
                      <a:pt x="45" y="69"/>
                    </a:cubicBezTo>
                    <a:cubicBezTo>
                      <a:pt x="45" y="69"/>
                      <a:pt x="45" y="67"/>
                      <a:pt x="45" y="65"/>
                    </a:cubicBezTo>
                    <a:cubicBezTo>
                      <a:pt x="44" y="61"/>
                      <a:pt x="43" y="55"/>
                      <a:pt x="43" y="53"/>
                    </a:cubicBezTo>
                    <a:cubicBezTo>
                      <a:pt x="43" y="53"/>
                      <a:pt x="44" y="53"/>
                      <a:pt x="44" y="53"/>
                    </a:cubicBezTo>
                    <a:cubicBezTo>
                      <a:pt x="44" y="51"/>
                      <a:pt x="45" y="50"/>
                      <a:pt x="46" y="49"/>
                    </a:cubicBezTo>
                    <a:cubicBezTo>
                      <a:pt x="47" y="49"/>
                      <a:pt x="48" y="49"/>
                      <a:pt x="49" y="49"/>
                    </a:cubicBezTo>
                    <a:cubicBezTo>
                      <a:pt x="51" y="49"/>
                      <a:pt x="54" y="48"/>
                      <a:pt x="56" y="46"/>
                    </a:cubicBezTo>
                    <a:cubicBezTo>
                      <a:pt x="57" y="44"/>
                      <a:pt x="56" y="30"/>
                      <a:pt x="56" y="22"/>
                    </a:cubicBezTo>
                    <a:cubicBezTo>
                      <a:pt x="56" y="19"/>
                      <a:pt x="56" y="17"/>
                      <a:pt x="56" y="17"/>
                    </a:cubicBezTo>
                    <a:cubicBezTo>
                      <a:pt x="56" y="16"/>
                      <a:pt x="58" y="16"/>
                      <a:pt x="61" y="16"/>
                    </a:cubicBezTo>
                    <a:cubicBezTo>
                      <a:pt x="63" y="16"/>
                      <a:pt x="65" y="16"/>
                      <a:pt x="66" y="16"/>
                    </a:cubicBezTo>
                    <a:cubicBezTo>
                      <a:pt x="68" y="16"/>
                      <a:pt x="72" y="16"/>
                      <a:pt x="76" y="16"/>
                    </a:cubicBezTo>
                    <a:cubicBezTo>
                      <a:pt x="83" y="17"/>
                      <a:pt x="91" y="17"/>
                      <a:pt x="91" y="16"/>
                    </a:cubicBezTo>
                    <a:cubicBezTo>
                      <a:pt x="92" y="15"/>
                      <a:pt x="92" y="11"/>
                      <a:pt x="92" y="8"/>
                    </a:cubicBezTo>
                    <a:cubicBezTo>
                      <a:pt x="92" y="5"/>
                      <a:pt x="92" y="2"/>
                      <a:pt x="92" y="2"/>
                    </a:cubicBezTo>
                    <a:cubicBezTo>
                      <a:pt x="92" y="2"/>
                      <a:pt x="92" y="1"/>
                      <a:pt x="93" y="0"/>
                    </a:cubicBezTo>
                    <a:cubicBezTo>
                      <a:pt x="96" y="3"/>
                      <a:pt x="112" y="14"/>
                      <a:pt x="131" y="26"/>
                    </a:cubicBezTo>
                    <a:cubicBezTo>
                      <a:pt x="132" y="27"/>
                      <a:pt x="132" y="27"/>
                      <a:pt x="132" y="27"/>
                    </a:cubicBezTo>
                    <a:cubicBezTo>
                      <a:pt x="132" y="27"/>
                      <a:pt x="131" y="27"/>
                      <a:pt x="131" y="27"/>
                    </a:cubicBezTo>
                    <a:cubicBezTo>
                      <a:pt x="130" y="27"/>
                      <a:pt x="128" y="27"/>
                      <a:pt x="125" y="27"/>
                    </a:cubicBezTo>
                    <a:cubicBezTo>
                      <a:pt x="121" y="27"/>
                      <a:pt x="115" y="27"/>
                      <a:pt x="114" y="27"/>
                    </a:cubicBezTo>
                    <a:cubicBezTo>
                      <a:pt x="114" y="27"/>
                      <a:pt x="117" y="50"/>
                      <a:pt x="119" y="72"/>
                    </a:cubicBezTo>
                    <a:cubicBezTo>
                      <a:pt x="122" y="90"/>
                      <a:pt x="124" y="107"/>
                      <a:pt x="124" y="110"/>
                    </a:cubicBezTo>
                    <a:cubicBezTo>
                      <a:pt x="124" y="112"/>
                      <a:pt x="124" y="115"/>
                      <a:pt x="125" y="118"/>
                    </a:cubicBezTo>
                    <a:cubicBezTo>
                      <a:pt x="125" y="121"/>
                      <a:pt x="125" y="124"/>
                      <a:pt x="126" y="126"/>
                    </a:cubicBezTo>
                    <a:cubicBezTo>
                      <a:pt x="126" y="128"/>
                      <a:pt x="127" y="128"/>
                      <a:pt x="127" y="128"/>
                    </a:cubicBezTo>
                    <a:cubicBezTo>
                      <a:pt x="128" y="128"/>
                      <a:pt x="128" y="128"/>
                      <a:pt x="128" y="128"/>
                    </a:cubicBezTo>
                    <a:cubicBezTo>
                      <a:pt x="128" y="128"/>
                      <a:pt x="128" y="128"/>
                      <a:pt x="128" y="128"/>
                    </a:cubicBezTo>
                    <a:cubicBezTo>
                      <a:pt x="128" y="129"/>
                      <a:pt x="128" y="131"/>
                      <a:pt x="128" y="132"/>
                    </a:cubicBezTo>
                    <a:cubicBezTo>
                      <a:pt x="127" y="134"/>
                      <a:pt x="127" y="136"/>
                      <a:pt x="126" y="137"/>
                    </a:cubicBezTo>
                    <a:cubicBezTo>
                      <a:pt x="126" y="137"/>
                      <a:pt x="120" y="137"/>
                      <a:pt x="113" y="137"/>
                    </a:cubicBezTo>
                    <a:cubicBezTo>
                      <a:pt x="103" y="137"/>
                      <a:pt x="91" y="136"/>
                      <a:pt x="89" y="136"/>
                    </a:cubicBezTo>
                    <a:cubicBezTo>
                      <a:pt x="87" y="136"/>
                      <a:pt x="86" y="135"/>
                      <a:pt x="86" y="134"/>
                    </a:cubicBezTo>
                    <a:cubicBezTo>
                      <a:pt x="86" y="133"/>
                      <a:pt x="86" y="133"/>
                      <a:pt x="85" y="133"/>
                    </a:cubicBezTo>
                    <a:cubicBezTo>
                      <a:pt x="84" y="133"/>
                      <a:pt x="83" y="134"/>
                      <a:pt x="82" y="135"/>
                    </a:cubicBezTo>
                    <a:cubicBezTo>
                      <a:pt x="82" y="136"/>
                      <a:pt x="81" y="136"/>
                      <a:pt x="81" y="137"/>
                    </a:cubicBezTo>
                    <a:cubicBezTo>
                      <a:pt x="80" y="137"/>
                      <a:pt x="76" y="137"/>
                      <a:pt x="74" y="137"/>
                    </a:cubicBezTo>
                    <a:cubicBezTo>
                      <a:pt x="72" y="137"/>
                      <a:pt x="71" y="137"/>
                      <a:pt x="70" y="137"/>
                    </a:cubicBezTo>
                    <a:cubicBezTo>
                      <a:pt x="69" y="137"/>
                      <a:pt x="68" y="138"/>
                      <a:pt x="67" y="139"/>
                    </a:cubicBezTo>
                    <a:cubicBezTo>
                      <a:pt x="67" y="140"/>
                      <a:pt x="67" y="140"/>
                      <a:pt x="67" y="140"/>
                    </a:cubicBezTo>
                    <a:cubicBezTo>
                      <a:pt x="67" y="140"/>
                      <a:pt x="67" y="140"/>
                      <a:pt x="67" y="140"/>
                    </a:cubicBezTo>
                    <a:cubicBezTo>
                      <a:pt x="67" y="140"/>
                      <a:pt x="65" y="139"/>
                      <a:pt x="64" y="138"/>
                    </a:cubicBezTo>
                    <a:cubicBezTo>
                      <a:pt x="63" y="136"/>
                      <a:pt x="61" y="135"/>
                      <a:pt x="61" y="135"/>
                    </a:cubicBezTo>
                    <a:cubicBezTo>
                      <a:pt x="60" y="135"/>
                      <a:pt x="60" y="135"/>
                      <a:pt x="59" y="135"/>
                    </a:cubicBezTo>
                    <a:cubicBezTo>
                      <a:pt x="59" y="135"/>
                      <a:pt x="58" y="136"/>
                      <a:pt x="58" y="136"/>
                    </a:cubicBezTo>
                    <a:cubicBezTo>
                      <a:pt x="57" y="137"/>
                      <a:pt x="57" y="139"/>
                      <a:pt x="57" y="141"/>
                    </a:cubicBezTo>
                    <a:cubicBezTo>
                      <a:pt x="57" y="142"/>
                      <a:pt x="57" y="142"/>
                      <a:pt x="57" y="143"/>
                    </a:cubicBezTo>
                    <a:cubicBezTo>
                      <a:pt x="57" y="143"/>
                      <a:pt x="56" y="144"/>
                      <a:pt x="55" y="144"/>
                    </a:cubicBezTo>
                    <a:cubicBezTo>
                      <a:pt x="55" y="145"/>
                      <a:pt x="54" y="145"/>
                      <a:pt x="54" y="145"/>
                    </a:cubicBezTo>
                    <a:cubicBezTo>
                      <a:pt x="54" y="145"/>
                      <a:pt x="53" y="145"/>
                      <a:pt x="53" y="145"/>
                    </a:cubicBezTo>
                    <a:cubicBezTo>
                      <a:pt x="52" y="144"/>
                      <a:pt x="51" y="144"/>
                      <a:pt x="50" y="143"/>
                    </a:cubicBezTo>
                    <a:cubicBezTo>
                      <a:pt x="50" y="142"/>
                      <a:pt x="49" y="142"/>
                      <a:pt x="48" y="141"/>
                    </a:cubicBezTo>
                    <a:cubicBezTo>
                      <a:pt x="48" y="141"/>
                      <a:pt x="47" y="141"/>
                      <a:pt x="47" y="140"/>
                    </a:cubicBezTo>
                    <a:cubicBezTo>
                      <a:pt x="47" y="140"/>
                      <a:pt x="47" y="140"/>
                      <a:pt x="47" y="140"/>
                    </a:cubicBezTo>
                    <a:cubicBezTo>
                      <a:pt x="47" y="140"/>
                      <a:pt x="47" y="140"/>
                      <a:pt x="47" y="140"/>
                    </a:cubicBezTo>
                    <a:cubicBezTo>
                      <a:pt x="46" y="138"/>
                      <a:pt x="46" y="137"/>
                      <a:pt x="42" y="135"/>
                    </a:cubicBezTo>
                    <a:cubicBezTo>
                      <a:pt x="39" y="133"/>
                      <a:pt x="39" y="132"/>
                      <a:pt x="40" y="130"/>
                    </a:cubicBezTo>
                    <a:cubicBezTo>
                      <a:pt x="40" y="130"/>
                      <a:pt x="40" y="129"/>
                      <a:pt x="39" y="129"/>
                    </a:cubicBezTo>
                    <a:cubicBezTo>
                      <a:pt x="39" y="129"/>
                      <a:pt x="38" y="128"/>
                      <a:pt x="37" y="128"/>
                    </a:cubicBezTo>
                    <a:cubicBezTo>
                      <a:pt x="36" y="128"/>
                      <a:pt x="35" y="128"/>
                      <a:pt x="34" y="128"/>
                    </a:cubicBezTo>
                    <a:cubicBezTo>
                      <a:pt x="33" y="127"/>
                      <a:pt x="33" y="126"/>
                      <a:pt x="33" y="126"/>
                    </a:cubicBezTo>
                    <a:cubicBezTo>
                      <a:pt x="33" y="125"/>
                      <a:pt x="33" y="125"/>
                      <a:pt x="33" y="125"/>
                    </a:cubicBezTo>
                    <a:cubicBezTo>
                      <a:pt x="33" y="125"/>
                      <a:pt x="33" y="125"/>
                      <a:pt x="33" y="125"/>
                    </a:cubicBezTo>
                    <a:cubicBezTo>
                      <a:pt x="33" y="125"/>
                      <a:pt x="29" y="124"/>
                      <a:pt x="27" y="124"/>
                    </a:cubicBezTo>
                    <a:cubicBezTo>
                      <a:pt x="26" y="124"/>
                      <a:pt x="23" y="124"/>
                      <a:pt x="19" y="125"/>
                    </a:cubicBezTo>
                    <a:cubicBezTo>
                      <a:pt x="17" y="125"/>
                      <a:pt x="15" y="125"/>
                      <a:pt x="14" y="125"/>
                    </a:cubicBezTo>
                    <a:cubicBezTo>
                      <a:pt x="13" y="126"/>
                      <a:pt x="10" y="125"/>
                      <a:pt x="7" y="125"/>
                    </a:cubicBezTo>
                    <a:cubicBezTo>
                      <a:pt x="7" y="125"/>
                      <a:pt x="7" y="125"/>
                      <a:pt x="7" y="125"/>
                    </a:cubicBezTo>
                    <a:cubicBezTo>
                      <a:pt x="7" y="125"/>
                      <a:pt x="7" y="125"/>
                      <a:pt x="7" y="12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 name="Freeform 45"/>
              <p:cNvSpPr>
                <a:spLocks/>
              </p:cNvSpPr>
              <p:nvPr/>
            </p:nvSpPr>
            <p:spPr bwMode="auto">
              <a:xfrm>
                <a:off x="3838575" y="3355975"/>
                <a:ext cx="211138" cy="171450"/>
              </a:xfrm>
              <a:custGeom>
                <a:avLst/>
                <a:gdLst>
                  <a:gd name="T0" fmla="*/ 0 w 92"/>
                  <a:gd name="T1" fmla="*/ 73 h 74"/>
                  <a:gd name="T2" fmla="*/ 1 w 92"/>
                  <a:gd name="T3" fmla="*/ 68 h 74"/>
                  <a:gd name="T4" fmla="*/ 5 w 92"/>
                  <a:gd name="T5" fmla="*/ 63 h 74"/>
                  <a:gd name="T6" fmla="*/ 8 w 92"/>
                  <a:gd name="T7" fmla="*/ 57 h 74"/>
                  <a:gd name="T8" fmla="*/ 12 w 92"/>
                  <a:gd name="T9" fmla="*/ 46 h 74"/>
                  <a:gd name="T10" fmla="*/ 13 w 92"/>
                  <a:gd name="T11" fmla="*/ 44 h 74"/>
                  <a:gd name="T12" fmla="*/ 17 w 92"/>
                  <a:gd name="T13" fmla="*/ 42 h 74"/>
                  <a:gd name="T14" fmla="*/ 20 w 92"/>
                  <a:gd name="T15" fmla="*/ 38 h 74"/>
                  <a:gd name="T16" fmla="*/ 24 w 92"/>
                  <a:gd name="T17" fmla="*/ 35 h 74"/>
                  <a:gd name="T18" fmla="*/ 25 w 92"/>
                  <a:gd name="T19" fmla="*/ 27 h 74"/>
                  <a:gd name="T20" fmla="*/ 27 w 92"/>
                  <a:gd name="T21" fmla="*/ 21 h 74"/>
                  <a:gd name="T22" fmla="*/ 29 w 92"/>
                  <a:gd name="T23" fmla="*/ 17 h 74"/>
                  <a:gd name="T24" fmla="*/ 33 w 92"/>
                  <a:gd name="T25" fmla="*/ 13 h 74"/>
                  <a:gd name="T26" fmla="*/ 37 w 92"/>
                  <a:gd name="T27" fmla="*/ 11 h 74"/>
                  <a:gd name="T28" fmla="*/ 40 w 92"/>
                  <a:gd name="T29" fmla="*/ 5 h 74"/>
                  <a:gd name="T30" fmla="*/ 43 w 92"/>
                  <a:gd name="T31" fmla="*/ 0 h 74"/>
                  <a:gd name="T32" fmla="*/ 43 w 92"/>
                  <a:gd name="T33" fmla="*/ 0 h 74"/>
                  <a:gd name="T34" fmla="*/ 91 w 92"/>
                  <a:gd name="T35" fmla="*/ 0 h 74"/>
                  <a:gd name="T36" fmla="*/ 92 w 92"/>
                  <a:gd name="T37" fmla="*/ 3 h 74"/>
                  <a:gd name="T38" fmla="*/ 91 w 92"/>
                  <a:gd name="T39" fmla="*/ 6 h 74"/>
                  <a:gd name="T40" fmla="*/ 91 w 92"/>
                  <a:gd name="T41" fmla="*/ 12 h 74"/>
                  <a:gd name="T42" fmla="*/ 90 w 92"/>
                  <a:gd name="T43" fmla="*/ 19 h 74"/>
                  <a:gd name="T44" fmla="*/ 76 w 92"/>
                  <a:gd name="T45" fmla="*/ 19 h 74"/>
                  <a:gd name="T46" fmla="*/ 66 w 92"/>
                  <a:gd name="T47" fmla="*/ 19 h 74"/>
                  <a:gd name="T48" fmla="*/ 61 w 92"/>
                  <a:gd name="T49" fmla="*/ 19 h 74"/>
                  <a:gd name="T50" fmla="*/ 55 w 92"/>
                  <a:gd name="T51" fmla="*/ 20 h 74"/>
                  <a:gd name="T52" fmla="*/ 55 w 92"/>
                  <a:gd name="T53" fmla="*/ 26 h 74"/>
                  <a:gd name="T54" fmla="*/ 55 w 92"/>
                  <a:gd name="T55" fmla="*/ 26 h 74"/>
                  <a:gd name="T56" fmla="*/ 55 w 92"/>
                  <a:gd name="T57" fmla="*/ 50 h 74"/>
                  <a:gd name="T58" fmla="*/ 49 w 92"/>
                  <a:gd name="T59" fmla="*/ 52 h 74"/>
                  <a:gd name="T60" fmla="*/ 46 w 92"/>
                  <a:gd name="T61" fmla="*/ 52 h 74"/>
                  <a:gd name="T62" fmla="*/ 43 w 92"/>
                  <a:gd name="T63" fmla="*/ 56 h 74"/>
                  <a:gd name="T64" fmla="*/ 42 w 92"/>
                  <a:gd name="T65" fmla="*/ 57 h 74"/>
                  <a:gd name="T66" fmla="*/ 44 w 92"/>
                  <a:gd name="T67" fmla="*/ 69 h 74"/>
                  <a:gd name="T68" fmla="*/ 44 w 92"/>
                  <a:gd name="T69" fmla="*/ 73 h 74"/>
                  <a:gd name="T70" fmla="*/ 43 w 92"/>
                  <a:gd name="T71" fmla="*/ 74 h 74"/>
                  <a:gd name="T72" fmla="*/ 43 w 92"/>
                  <a:gd name="T73" fmla="*/ 74 h 74"/>
                  <a:gd name="T74" fmla="*/ 41 w 92"/>
                  <a:gd name="T75" fmla="*/ 73 h 74"/>
                  <a:gd name="T76" fmla="*/ 40 w 92"/>
                  <a:gd name="T77" fmla="*/ 73 h 74"/>
                  <a:gd name="T78" fmla="*/ 0 w 92"/>
                  <a:gd name="T79"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74">
                    <a:moveTo>
                      <a:pt x="0" y="73"/>
                    </a:moveTo>
                    <a:cubicBezTo>
                      <a:pt x="0" y="72"/>
                      <a:pt x="0" y="69"/>
                      <a:pt x="1" y="68"/>
                    </a:cubicBezTo>
                    <a:cubicBezTo>
                      <a:pt x="2" y="66"/>
                      <a:pt x="4" y="65"/>
                      <a:pt x="5" y="63"/>
                    </a:cubicBezTo>
                    <a:cubicBezTo>
                      <a:pt x="7" y="62"/>
                      <a:pt x="6" y="59"/>
                      <a:pt x="8" y="57"/>
                    </a:cubicBezTo>
                    <a:cubicBezTo>
                      <a:pt x="10" y="54"/>
                      <a:pt x="11" y="47"/>
                      <a:pt x="12" y="46"/>
                    </a:cubicBezTo>
                    <a:cubicBezTo>
                      <a:pt x="13" y="45"/>
                      <a:pt x="12" y="45"/>
                      <a:pt x="13" y="44"/>
                    </a:cubicBezTo>
                    <a:cubicBezTo>
                      <a:pt x="14" y="43"/>
                      <a:pt x="15" y="43"/>
                      <a:pt x="17" y="42"/>
                    </a:cubicBezTo>
                    <a:cubicBezTo>
                      <a:pt x="18" y="40"/>
                      <a:pt x="19" y="39"/>
                      <a:pt x="20" y="38"/>
                    </a:cubicBezTo>
                    <a:cubicBezTo>
                      <a:pt x="21" y="37"/>
                      <a:pt x="23" y="37"/>
                      <a:pt x="24" y="35"/>
                    </a:cubicBezTo>
                    <a:cubicBezTo>
                      <a:pt x="24" y="34"/>
                      <a:pt x="25" y="30"/>
                      <a:pt x="25" y="27"/>
                    </a:cubicBezTo>
                    <a:cubicBezTo>
                      <a:pt x="25" y="24"/>
                      <a:pt x="26" y="23"/>
                      <a:pt x="27" y="21"/>
                    </a:cubicBezTo>
                    <a:cubicBezTo>
                      <a:pt x="28" y="19"/>
                      <a:pt x="28" y="18"/>
                      <a:pt x="29" y="17"/>
                    </a:cubicBezTo>
                    <a:cubicBezTo>
                      <a:pt x="29" y="16"/>
                      <a:pt x="32" y="14"/>
                      <a:pt x="33" y="13"/>
                    </a:cubicBezTo>
                    <a:cubicBezTo>
                      <a:pt x="35" y="13"/>
                      <a:pt x="36" y="13"/>
                      <a:pt x="37" y="11"/>
                    </a:cubicBezTo>
                    <a:cubicBezTo>
                      <a:pt x="38" y="10"/>
                      <a:pt x="39" y="8"/>
                      <a:pt x="40" y="5"/>
                    </a:cubicBezTo>
                    <a:cubicBezTo>
                      <a:pt x="41" y="3"/>
                      <a:pt x="42" y="2"/>
                      <a:pt x="43" y="0"/>
                    </a:cubicBezTo>
                    <a:cubicBezTo>
                      <a:pt x="43" y="0"/>
                      <a:pt x="43" y="0"/>
                      <a:pt x="43" y="0"/>
                    </a:cubicBezTo>
                    <a:cubicBezTo>
                      <a:pt x="91" y="0"/>
                      <a:pt x="91" y="0"/>
                      <a:pt x="91" y="0"/>
                    </a:cubicBezTo>
                    <a:cubicBezTo>
                      <a:pt x="91" y="2"/>
                      <a:pt x="92" y="3"/>
                      <a:pt x="92" y="3"/>
                    </a:cubicBezTo>
                    <a:cubicBezTo>
                      <a:pt x="92" y="4"/>
                      <a:pt x="91" y="5"/>
                      <a:pt x="91" y="6"/>
                    </a:cubicBezTo>
                    <a:cubicBezTo>
                      <a:pt x="91" y="6"/>
                      <a:pt x="91" y="9"/>
                      <a:pt x="91" y="12"/>
                    </a:cubicBezTo>
                    <a:cubicBezTo>
                      <a:pt x="91" y="15"/>
                      <a:pt x="91" y="19"/>
                      <a:pt x="90" y="19"/>
                    </a:cubicBezTo>
                    <a:cubicBezTo>
                      <a:pt x="90" y="20"/>
                      <a:pt x="83" y="19"/>
                      <a:pt x="76" y="19"/>
                    </a:cubicBezTo>
                    <a:cubicBezTo>
                      <a:pt x="72" y="19"/>
                      <a:pt x="68" y="19"/>
                      <a:pt x="66" y="19"/>
                    </a:cubicBezTo>
                    <a:cubicBezTo>
                      <a:pt x="65" y="19"/>
                      <a:pt x="63" y="19"/>
                      <a:pt x="61" y="19"/>
                    </a:cubicBezTo>
                    <a:cubicBezTo>
                      <a:pt x="58" y="19"/>
                      <a:pt x="55" y="19"/>
                      <a:pt x="55" y="20"/>
                    </a:cubicBezTo>
                    <a:cubicBezTo>
                      <a:pt x="55" y="20"/>
                      <a:pt x="55" y="23"/>
                      <a:pt x="55" y="26"/>
                    </a:cubicBezTo>
                    <a:cubicBezTo>
                      <a:pt x="55" y="26"/>
                      <a:pt x="55" y="26"/>
                      <a:pt x="55" y="26"/>
                    </a:cubicBezTo>
                    <a:cubicBezTo>
                      <a:pt x="55" y="34"/>
                      <a:pt x="56" y="48"/>
                      <a:pt x="55" y="50"/>
                    </a:cubicBezTo>
                    <a:cubicBezTo>
                      <a:pt x="54" y="51"/>
                      <a:pt x="51" y="52"/>
                      <a:pt x="49" y="52"/>
                    </a:cubicBezTo>
                    <a:cubicBezTo>
                      <a:pt x="48" y="52"/>
                      <a:pt x="46" y="52"/>
                      <a:pt x="46" y="52"/>
                    </a:cubicBezTo>
                    <a:cubicBezTo>
                      <a:pt x="44" y="53"/>
                      <a:pt x="43" y="55"/>
                      <a:pt x="43" y="56"/>
                    </a:cubicBezTo>
                    <a:cubicBezTo>
                      <a:pt x="43" y="57"/>
                      <a:pt x="42" y="57"/>
                      <a:pt x="42" y="57"/>
                    </a:cubicBezTo>
                    <a:cubicBezTo>
                      <a:pt x="42" y="59"/>
                      <a:pt x="43" y="65"/>
                      <a:pt x="44" y="69"/>
                    </a:cubicBezTo>
                    <a:cubicBezTo>
                      <a:pt x="44" y="71"/>
                      <a:pt x="44" y="73"/>
                      <a:pt x="44" y="73"/>
                    </a:cubicBezTo>
                    <a:cubicBezTo>
                      <a:pt x="44" y="73"/>
                      <a:pt x="44" y="74"/>
                      <a:pt x="43" y="74"/>
                    </a:cubicBezTo>
                    <a:cubicBezTo>
                      <a:pt x="43" y="74"/>
                      <a:pt x="43" y="74"/>
                      <a:pt x="43" y="74"/>
                    </a:cubicBezTo>
                    <a:cubicBezTo>
                      <a:pt x="42" y="74"/>
                      <a:pt x="42" y="74"/>
                      <a:pt x="41" y="73"/>
                    </a:cubicBezTo>
                    <a:cubicBezTo>
                      <a:pt x="41" y="73"/>
                      <a:pt x="41" y="73"/>
                      <a:pt x="40" y="73"/>
                    </a:cubicBezTo>
                    <a:cubicBezTo>
                      <a:pt x="0" y="73"/>
                      <a:pt x="0" y="73"/>
                      <a:pt x="0" y="7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 name="Freeform 46"/>
              <p:cNvSpPr>
                <a:spLocks/>
              </p:cNvSpPr>
              <p:nvPr/>
            </p:nvSpPr>
            <p:spPr bwMode="auto">
              <a:xfrm>
                <a:off x="4130675" y="3692525"/>
                <a:ext cx="198438" cy="141288"/>
              </a:xfrm>
              <a:custGeom>
                <a:avLst/>
                <a:gdLst>
                  <a:gd name="T0" fmla="*/ 72 w 86"/>
                  <a:gd name="T1" fmla="*/ 45 h 61"/>
                  <a:gd name="T2" fmla="*/ 72 w 86"/>
                  <a:gd name="T3" fmla="*/ 45 h 61"/>
                  <a:gd name="T4" fmla="*/ 72 w 86"/>
                  <a:gd name="T5" fmla="*/ 45 h 61"/>
                  <a:gd name="T6" fmla="*/ 74 w 86"/>
                  <a:gd name="T7" fmla="*/ 41 h 61"/>
                  <a:gd name="T8" fmla="*/ 78 w 86"/>
                  <a:gd name="T9" fmla="*/ 40 h 61"/>
                  <a:gd name="T10" fmla="*/ 84 w 86"/>
                  <a:gd name="T11" fmla="*/ 39 h 61"/>
                  <a:gd name="T12" fmla="*/ 86 w 86"/>
                  <a:gd name="T13" fmla="*/ 37 h 61"/>
                  <a:gd name="T14" fmla="*/ 85 w 86"/>
                  <a:gd name="T15" fmla="*/ 33 h 61"/>
                  <a:gd name="T16" fmla="*/ 85 w 86"/>
                  <a:gd name="T17" fmla="*/ 33 h 61"/>
                  <a:gd name="T18" fmla="*/ 85 w 86"/>
                  <a:gd name="T19" fmla="*/ 29 h 61"/>
                  <a:gd name="T20" fmla="*/ 84 w 86"/>
                  <a:gd name="T21" fmla="*/ 27 h 61"/>
                  <a:gd name="T22" fmla="*/ 79 w 86"/>
                  <a:gd name="T23" fmla="*/ 28 h 61"/>
                  <a:gd name="T24" fmla="*/ 72 w 86"/>
                  <a:gd name="T25" fmla="*/ 24 h 61"/>
                  <a:gd name="T26" fmla="*/ 71 w 86"/>
                  <a:gd name="T27" fmla="*/ 21 h 61"/>
                  <a:gd name="T28" fmla="*/ 73 w 86"/>
                  <a:gd name="T29" fmla="*/ 20 h 61"/>
                  <a:gd name="T30" fmla="*/ 72 w 86"/>
                  <a:gd name="T31" fmla="*/ 17 h 61"/>
                  <a:gd name="T32" fmla="*/ 71 w 86"/>
                  <a:gd name="T33" fmla="*/ 17 h 61"/>
                  <a:gd name="T34" fmla="*/ 66 w 86"/>
                  <a:gd name="T35" fmla="*/ 16 h 61"/>
                  <a:gd name="T36" fmla="*/ 65 w 86"/>
                  <a:gd name="T37" fmla="*/ 10 h 61"/>
                  <a:gd name="T38" fmla="*/ 63 w 86"/>
                  <a:gd name="T39" fmla="*/ 7 h 61"/>
                  <a:gd name="T40" fmla="*/ 63 w 86"/>
                  <a:gd name="T41" fmla="*/ 2 h 61"/>
                  <a:gd name="T42" fmla="*/ 52 w 86"/>
                  <a:gd name="T43" fmla="*/ 0 h 61"/>
                  <a:gd name="T44" fmla="*/ 50 w 86"/>
                  <a:gd name="T45" fmla="*/ 2 h 61"/>
                  <a:gd name="T46" fmla="*/ 47 w 86"/>
                  <a:gd name="T47" fmla="*/ 4 h 61"/>
                  <a:gd name="T48" fmla="*/ 44 w 86"/>
                  <a:gd name="T49" fmla="*/ 5 h 61"/>
                  <a:gd name="T50" fmla="*/ 39 w 86"/>
                  <a:gd name="T51" fmla="*/ 8 h 61"/>
                  <a:gd name="T52" fmla="*/ 35 w 86"/>
                  <a:gd name="T53" fmla="*/ 10 h 61"/>
                  <a:gd name="T54" fmla="*/ 33 w 86"/>
                  <a:gd name="T55" fmla="*/ 10 h 61"/>
                  <a:gd name="T56" fmla="*/ 30 w 86"/>
                  <a:gd name="T57" fmla="*/ 13 h 61"/>
                  <a:gd name="T58" fmla="*/ 25 w 86"/>
                  <a:gd name="T59" fmla="*/ 16 h 61"/>
                  <a:gd name="T60" fmla="*/ 25 w 86"/>
                  <a:gd name="T61" fmla="*/ 16 h 61"/>
                  <a:gd name="T62" fmla="*/ 25 w 86"/>
                  <a:gd name="T63" fmla="*/ 21 h 61"/>
                  <a:gd name="T64" fmla="*/ 20 w 86"/>
                  <a:gd name="T65" fmla="*/ 21 h 61"/>
                  <a:gd name="T66" fmla="*/ 17 w 86"/>
                  <a:gd name="T67" fmla="*/ 18 h 61"/>
                  <a:gd name="T68" fmla="*/ 14 w 86"/>
                  <a:gd name="T69" fmla="*/ 22 h 61"/>
                  <a:gd name="T70" fmla="*/ 15 w 86"/>
                  <a:gd name="T71" fmla="*/ 25 h 61"/>
                  <a:gd name="T72" fmla="*/ 11 w 86"/>
                  <a:gd name="T73" fmla="*/ 27 h 61"/>
                  <a:gd name="T74" fmla="*/ 12 w 86"/>
                  <a:gd name="T75" fmla="*/ 29 h 61"/>
                  <a:gd name="T76" fmla="*/ 11 w 86"/>
                  <a:gd name="T77" fmla="*/ 33 h 61"/>
                  <a:gd name="T78" fmla="*/ 4 w 86"/>
                  <a:gd name="T79" fmla="*/ 36 h 61"/>
                  <a:gd name="T80" fmla="*/ 2 w 86"/>
                  <a:gd name="T81" fmla="*/ 38 h 61"/>
                  <a:gd name="T82" fmla="*/ 4 w 86"/>
                  <a:gd name="T83" fmla="*/ 41 h 61"/>
                  <a:gd name="T84" fmla="*/ 2 w 86"/>
                  <a:gd name="T85" fmla="*/ 45 h 61"/>
                  <a:gd name="T86" fmla="*/ 1 w 86"/>
                  <a:gd name="T87" fmla="*/ 47 h 61"/>
                  <a:gd name="T88" fmla="*/ 1 w 86"/>
                  <a:gd name="T89" fmla="*/ 48 h 61"/>
                  <a:gd name="T90" fmla="*/ 1 w 86"/>
                  <a:gd name="T91" fmla="*/ 52 h 61"/>
                  <a:gd name="T92" fmla="*/ 6 w 86"/>
                  <a:gd name="T93" fmla="*/ 54 h 61"/>
                  <a:gd name="T94" fmla="*/ 8 w 86"/>
                  <a:gd name="T95" fmla="*/ 59 h 61"/>
                  <a:gd name="T96" fmla="*/ 13 w 86"/>
                  <a:gd name="T97" fmla="*/ 60 h 61"/>
                  <a:gd name="T98" fmla="*/ 17 w 86"/>
                  <a:gd name="T99" fmla="*/ 57 h 61"/>
                  <a:gd name="T100" fmla="*/ 27 w 86"/>
                  <a:gd name="T101" fmla="*/ 59 h 61"/>
                  <a:gd name="T102" fmla="*/ 29 w 86"/>
                  <a:gd name="T103" fmla="*/ 60 h 61"/>
                  <a:gd name="T104" fmla="*/ 29 w 86"/>
                  <a:gd name="T105" fmla="*/ 55 h 61"/>
                  <a:gd name="T106" fmla="*/ 28 w 86"/>
                  <a:gd name="T107" fmla="*/ 51 h 61"/>
                  <a:gd name="T108" fmla="*/ 28 w 86"/>
                  <a:gd name="T109" fmla="*/ 49 h 61"/>
                  <a:gd name="T110" fmla="*/ 29 w 86"/>
                  <a:gd name="T111" fmla="*/ 46 h 61"/>
                  <a:gd name="T112" fmla="*/ 39 w 86"/>
                  <a:gd name="T113" fmla="*/ 45 h 61"/>
                  <a:gd name="T114" fmla="*/ 54 w 86"/>
                  <a:gd name="T115" fmla="*/ 45 h 61"/>
                  <a:gd name="T116" fmla="*/ 57 w 86"/>
                  <a:gd name="T117" fmla="*/ 43 h 61"/>
                  <a:gd name="T118" fmla="*/ 65 w 86"/>
                  <a:gd name="T119" fmla="*/ 45 h 61"/>
                  <a:gd name="T120" fmla="*/ 70 w 86"/>
                  <a:gd name="T12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 h="61">
                    <a:moveTo>
                      <a:pt x="70" y="46"/>
                    </a:moveTo>
                    <a:cubicBezTo>
                      <a:pt x="71" y="45"/>
                      <a:pt x="71" y="45"/>
                      <a:pt x="72" y="45"/>
                    </a:cubicBezTo>
                    <a:cubicBezTo>
                      <a:pt x="72" y="45"/>
                      <a:pt x="72" y="45"/>
                      <a:pt x="72" y="45"/>
                    </a:cubicBezTo>
                    <a:cubicBezTo>
                      <a:pt x="72" y="45"/>
                      <a:pt x="72" y="45"/>
                      <a:pt x="72" y="45"/>
                    </a:cubicBezTo>
                    <a:cubicBezTo>
                      <a:pt x="72" y="45"/>
                      <a:pt x="72" y="45"/>
                      <a:pt x="72" y="45"/>
                    </a:cubicBezTo>
                    <a:cubicBezTo>
                      <a:pt x="72" y="45"/>
                      <a:pt x="72" y="45"/>
                      <a:pt x="72" y="45"/>
                    </a:cubicBezTo>
                    <a:cubicBezTo>
                      <a:pt x="72" y="44"/>
                      <a:pt x="72" y="44"/>
                      <a:pt x="72" y="43"/>
                    </a:cubicBezTo>
                    <a:cubicBezTo>
                      <a:pt x="73" y="43"/>
                      <a:pt x="73" y="42"/>
                      <a:pt x="74" y="41"/>
                    </a:cubicBezTo>
                    <a:cubicBezTo>
                      <a:pt x="75" y="41"/>
                      <a:pt x="75" y="40"/>
                      <a:pt x="76" y="40"/>
                    </a:cubicBezTo>
                    <a:cubicBezTo>
                      <a:pt x="76" y="40"/>
                      <a:pt x="77" y="40"/>
                      <a:pt x="78" y="40"/>
                    </a:cubicBezTo>
                    <a:cubicBezTo>
                      <a:pt x="79" y="40"/>
                      <a:pt x="82" y="40"/>
                      <a:pt x="83" y="40"/>
                    </a:cubicBezTo>
                    <a:cubicBezTo>
                      <a:pt x="83" y="40"/>
                      <a:pt x="83" y="40"/>
                      <a:pt x="84" y="39"/>
                    </a:cubicBezTo>
                    <a:cubicBezTo>
                      <a:pt x="85" y="39"/>
                      <a:pt x="85" y="39"/>
                      <a:pt x="85" y="38"/>
                    </a:cubicBezTo>
                    <a:cubicBezTo>
                      <a:pt x="85" y="38"/>
                      <a:pt x="86" y="37"/>
                      <a:pt x="86" y="37"/>
                    </a:cubicBezTo>
                    <a:cubicBezTo>
                      <a:pt x="86" y="36"/>
                      <a:pt x="86" y="36"/>
                      <a:pt x="86" y="36"/>
                    </a:cubicBezTo>
                    <a:cubicBezTo>
                      <a:pt x="86" y="35"/>
                      <a:pt x="85" y="33"/>
                      <a:pt x="85" y="33"/>
                    </a:cubicBezTo>
                    <a:cubicBezTo>
                      <a:pt x="85" y="33"/>
                      <a:pt x="85" y="33"/>
                      <a:pt x="85" y="33"/>
                    </a:cubicBezTo>
                    <a:cubicBezTo>
                      <a:pt x="85" y="33"/>
                      <a:pt x="85" y="33"/>
                      <a:pt x="85" y="33"/>
                    </a:cubicBezTo>
                    <a:cubicBezTo>
                      <a:pt x="85" y="30"/>
                      <a:pt x="85" y="30"/>
                      <a:pt x="85" y="30"/>
                    </a:cubicBezTo>
                    <a:cubicBezTo>
                      <a:pt x="85" y="30"/>
                      <a:pt x="85" y="29"/>
                      <a:pt x="85" y="29"/>
                    </a:cubicBezTo>
                    <a:cubicBezTo>
                      <a:pt x="85" y="28"/>
                      <a:pt x="85" y="28"/>
                      <a:pt x="84" y="28"/>
                    </a:cubicBezTo>
                    <a:cubicBezTo>
                      <a:pt x="84" y="27"/>
                      <a:pt x="84" y="27"/>
                      <a:pt x="84" y="27"/>
                    </a:cubicBezTo>
                    <a:cubicBezTo>
                      <a:pt x="84" y="27"/>
                      <a:pt x="83" y="27"/>
                      <a:pt x="82" y="27"/>
                    </a:cubicBezTo>
                    <a:cubicBezTo>
                      <a:pt x="81" y="28"/>
                      <a:pt x="80" y="28"/>
                      <a:pt x="79" y="28"/>
                    </a:cubicBezTo>
                    <a:cubicBezTo>
                      <a:pt x="79" y="27"/>
                      <a:pt x="78" y="27"/>
                      <a:pt x="77" y="26"/>
                    </a:cubicBezTo>
                    <a:cubicBezTo>
                      <a:pt x="75" y="25"/>
                      <a:pt x="72" y="24"/>
                      <a:pt x="72" y="24"/>
                    </a:cubicBezTo>
                    <a:cubicBezTo>
                      <a:pt x="72" y="23"/>
                      <a:pt x="71" y="23"/>
                      <a:pt x="71" y="23"/>
                    </a:cubicBezTo>
                    <a:cubicBezTo>
                      <a:pt x="71" y="22"/>
                      <a:pt x="71" y="21"/>
                      <a:pt x="71" y="21"/>
                    </a:cubicBezTo>
                    <a:cubicBezTo>
                      <a:pt x="71" y="20"/>
                      <a:pt x="72" y="20"/>
                      <a:pt x="73" y="20"/>
                    </a:cubicBezTo>
                    <a:cubicBezTo>
                      <a:pt x="73" y="20"/>
                      <a:pt x="73" y="20"/>
                      <a:pt x="73" y="20"/>
                    </a:cubicBezTo>
                    <a:cubicBezTo>
                      <a:pt x="73" y="19"/>
                      <a:pt x="74" y="20"/>
                      <a:pt x="74" y="19"/>
                    </a:cubicBezTo>
                    <a:cubicBezTo>
                      <a:pt x="74" y="19"/>
                      <a:pt x="72" y="18"/>
                      <a:pt x="72" y="17"/>
                    </a:cubicBezTo>
                    <a:cubicBezTo>
                      <a:pt x="71" y="17"/>
                      <a:pt x="71" y="17"/>
                      <a:pt x="71" y="17"/>
                    </a:cubicBezTo>
                    <a:cubicBezTo>
                      <a:pt x="71" y="17"/>
                      <a:pt x="71" y="17"/>
                      <a:pt x="71" y="17"/>
                    </a:cubicBezTo>
                    <a:cubicBezTo>
                      <a:pt x="71" y="16"/>
                      <a:pt x="67" y="16"/>
                      <a:pt x="67" y="16"/>
                    </a:cubicBezTo>
                    <a:cubicBezTo>
                      <a:pt x="66" y="16"/>
                      <a:pt x="66" y="16"/>
                      <a:pt x="66" y="16"/>
                    </a:cubicBezTo>
                    <a:cubicBezTo>
                      <a:pt x="66" y="15"/>
                      <a:pt x="66" y="15"/>
                      <a:pt x="66" y="15"/>
                    </a:cubicBezTo>
                    <a:cubicBezTo>
                      <a:pt x="66" y="15"/>
                      <a:pt x="65" y="11"/>
                      <a:pt x="65" y="10"/>
                    </a:cubicBezTo>
                    <a:cubicBezTo>
                      <a:pt x="65" y="10"/>
                      <a:pt x="64" y="9"/>
                      <a:pt x="64" y="8"/>
                    </a:cubicBezTo>
                    <a:cubicBezTo>
                      <a:pt x="63" y="8"/>
                      <a:pt x="63" y="8"/>
                      <a:pt x="63" y="7"/>
                    </a:cubicBezTo>
                    <a:cubicBezTo>
                      <a:pt x="62" y="7"/>
                      <a:pt x="62" y="4"/>
                      <a:pt x="63" y="3"/>
                    </a:cubicBezTo>
                    <a:cubicBezTo>
                      <a:pt x="63" y="3"/>
                      <a:pt x="63" y="3"/>
                      <a:pt x="63" y="2"/>
                    </a:cubicBezTo>
                    <a:cubicBezTo>
                      <a:pt x="61" y="2"/>
                      <a:pt x="56" y="0"/>
                      <a:pt x="55" y="0"/>
                    </a:cubicBezTo>
                    <a:cubicBezTo>
                      <a:pt x="54" y="0"/>
                      <a:pt x="53" y="0"/>
                      <a:pt x="52" y="0"/>
                    </a:cubicBezTo>
                    <a:cubicBezTo>
                      <a:pt x="51" y="1"/>
                      <a:pt x="51" y="1"/>
                      <a:pt x="50" y="2"/>
                    </a:cubicBezTo>
                    <a:cubicBezTo>
                      <a:pt x="50" y="2"/>
                      <a:pt x="50" y="2"/>
                      <a:pt x="50" y="2"/>
                    </a:cubicBezTo>
                    <a:cubicBezTo>
                      <a:pt x="50" y="3"/>
                      <a:pt x="48" y="3"/>
                      <a:pt x="47" y="4"/>
                    </a:cubicBezTo>
                    <a:cubicBezTo>
                      <a:pt x="47" y="4"/>
                      <a:pt x="47" y="4"/>
                      <a:pt x="47" y="4"/>
                    </a:cubicBezTo>
                    <a:cubicBezTo>
                      <a:pt x="47" y="4"/>
                      <a:pt x="47" y="4"/>
                      <a:pt x="46" y="4"/>
                    </a:cubicBezTo>
                    <a:cubicBezTo>
                      <a:pt x="46" y="5"/>
                      <a:pt x="45" y="5"/>
                      <a:pt x="44" y="5"/>
                    </a:cubicBezTo>
                    <a:cubicBezTo>
                      <a:pt x="43" y="6"/>
                      <a:pt x="41" y="7"/>
                      <a:pt x="40" y="7"/>
                    </a:cubicBezTo>
                    <a:cubicBezTo>
                      <a:pt x="40" y="7"/>
                      <a:pt x="40" y="7"/>
                      <a:pt x="39" y="8"/>
                    </a:cubicBezTo>
                    <a:cubicBezTo>
                      <a:pt x="39" y="8"/>
                      <a:pt x="39" y="9"/>
                      <a:pt x="39" y="10"/>
                    </a:cubicBezTo>
                    <a:cubicBezTo>
                      <a:pt x="38" y="11"/>
                      <a:pt x="36" y="10"/>
                      <a:pt x="35" y="10"/>
                    </a:cubicBezTo>
                    <a:cubicBezTo>
                      <a:pt x="35" y="9"/>
                      <a:pt x="34" y="9"/>
                      <a:pt x="34" y="9"/>
                    </a:cubicBezTo>
                    <a:cubicBezTo>
                      <a:pt x="33" y="9"/>
                      <a:pt x="33" y="9"/>
                      <a:pt x="33" y="10"/>
                    </a:cubicBezTo>
                    <a:cubicBezTo>
                      <a:pt x="32" y="10"/>
                      <a:pt x="32" y="10"/>
                      <a:pt x="32" y="10"/>
                    </a:cubicBezTo>
                    <a:cubicBezTo>
                      <a:pt x="31" y="11"/>
                      <a:pt x="31" y="12"/>
                      <a:pt x="30" y="13"/>
                    </a:cubicBezTo>
                    <a:cubicBezTo>
                      <a:pt x="30" y="14"/>
                      <a:pt x="29" y="15"/>
                      <a:pt x="29" y="16"/>
                    </a:cubicBezTo>
                    <a:cubicBezTo>
                      <a:pt x="28" y="17"/>
                      <a:pt x="26" y="17"/>
                      <a:pt x="25" y="16"/>
                    </a:cubicBezTo>
                    <a:cubicBezTo>
                      <a:pt x="25" y="16"/>
                      <a:pt x="25" y="15"/>
                      <a:pt x="25" y="16"/>
                    </a:cubicBezTo>
                    <a:cubicBezTo>
                      <a:pt x="25" y="16"/>
                      <a:pt x="25" y="16"/>
                      <a:pt x="25" y="16"/>
                    </a:cubicBezTo>
                    <a:cubicBezTo>
                      <a:pt x="25" y="16"/>
                      <a:pt x="25" y="17"/>
                      <a:pt x="25" y="18"/>
                    </a:cubicBezTo>
                    <a:cubicBezTo>
                      <a:pt x="25" y="19"/>
                      <a:pt x="25" y="20"/>
                      <a:pt x="25" y="21"/>
                    </a:cubicBezTo>
                    <a:cubicBezTo>
                      <a:pt x="25" y="21"/>
                      <a:pt x="24" y="21"/>
                      <a:pt x="23" y="21"/>
                    </a:cubicBezTo>
                    <a:cubicBezTo>
                      <a:pt x="22" y="21"/>
                      <a:pt x="21" y="21"/>
                      <a:pt x="20" y="21"/>
                    </a:cubicBezTo>
                    <a:cubicBezTo>
                      <a:pt x="20" y="20"/>
                      <a:pt x="19" y="20"/>
                      <a:pt x="19" y="19"/>
                    </a:cubicBezTo>
                    <a:cubicBezTo>
                      <a:pt x="18" y="19"/>
                      <a:pt x="17" y="18"/>
                      <a:pt x="17" y="18"/>
                    </a:cubicBezTo>
                    <a:cubicBezTo>
                      <a:pt x="17" y="18"/>
                      <a:pt x="15" y="21"/>
                      <a:pt x="14" y="22"/>
                    </a:cubicBezTo>
                    <a:cubicBezTo>
                      <a:pt x="14" y="22"/>
                      <a:pt x="14" y="22"/>
                      <a:pt x="14" y="22"/>
                    </a:cubicBezTo>
                    <a:cubicBezTo>
                      <a:pt x="14" y="22"/>
                      <a:pt x="14" y="23"/>
                      <a:pt x="15" y="23"/>
                    </a:cubicBezTo>
                    <a:cubicBezTo>
                      <a:pt x="15" y="24"/>
                      <a:pt x="15" y="25"/>
                      <a:pt x="15" y="25"/>
                    </a:cubicBezTo>
                    <a:cubicBezTo>
                      <a:pt x="15" y="26"/>
                      <a:pt x="14" y="27"/>
                      <a:pt x="13" y="27"/>
                    </a:cubicBezTo>
                    <a:cubicBezTo>
                      <a:pt x="12" y="27"/>
                      <a:pt x="12" y="27"/>
                      <a:pt x="11" y="27"/>
                    </a:cubicBezTo>
                    <a:cubicBezTo>
                      <a:pt x="11" y="27"/>
                      <a:pt x="11" y="27"/>
                      <a:pt x="11" y="27"/>
                    </a:cubicBezTo>
                    <a:cubicBezTo>
                      <a:pt x="11" y="27"/>
                      <a:pt x="12" y="28"/>
                      <a:pt x="12" y="29"/>
                    </a:cubicBezTo>
                    <a:cubicBezTo>
                      <a:pt x="12" y="30"/>
                      <a:pt x="13" y="30"/>
                      <a:pt x="13" y="31"/>
                    </a:cubicBezTo>
                    <a:cubicBezTo>
                      <a:pt x="13" y="32"/>
                      <a:pt x="12" y="32"/>
                      <a:pt x="11" y="33"/>
                    </a:cubicBezTo>
                    <a:cubicBezTo>
                      <a:pt x="10" y="33"/>
                      <a:pt x="9" y="34"/>
                      <a:pt x="8" y="34"/>
                    </a:cubicBezTo>
                    <a:cubicBezTo>
                      <a:pt x="8" y="34"/>
                      <a:pt x="5" y="35"/>
                      <a:pt x="4" y="36"/>
                    </a:cubicBezTo>
                    <a:cubicBezTo>
                      <a:pt x="3" y="36"/>
                      <a:pt x="2" y="36"/>
                      <a:pt x="2" y="37"/>
                    </a:cubicBezTo>
                    <a:cubicBezTo>
                      <a:pt x="2" y="37"/>
                      <a:pt x="2" y="38"/>
                      <a:pt x="2" y="38"/>
                    </a:cubicBezTo>
                    <a:cubicBezTo>
                      <a:pt x="3" y="38"/>
                      <a:pt x="3" y="39"/>
                      <a:pt x="4" y="39"/>
                    </a:cubicBezTo>
                    <a:cubicBezTo>
                      <a:pt x="4" y="40"/>
                      <a:pt x="4" y="41"/>
                      <a:pt x="4" y="41"/>
                    </a:cubicBezTo>
                    <a:cubicBezTo>
                      <a:pt x="4" y="42"/>
                      <a:pt x="3" y="43"/>
                      <a:pt x="3" y="44"/>
                    </a:cubicBezTo>
                    <a:cubicBezTo>
                      <a:pt x="3" y="45"/>
                      <a:pt x="2" y="45"/>
                      <a:pt x="2" y="45"/>
                    </a:cubicBezTo>
                    <a:cubicBezTo>
                      <a:pt x="1" y="45"/>
                      <a:pt x="1" y="45"/>
                      <a:pt x="1" y="46"/>
                    </a:cubicBezTo>
                    <a:cubicBezTo>
                      <a:pt x="0" y="46"/>
                      <a:pt x="0" y="47"/>
                      <a:pt x="1" y="47"/>
                    </a:cubicBezTo>
                    <a:cubicBezTo>
                      <a:pt x="1" y="47"/>
                      <a:pt x="1" y="47"/>
                      <a:pt x="1" y="47"/>
                    </a:cubicBezTo>
                    <a:cubicBezTo>
                      <a:pt x="1" y="47"/>
                      <a:pt x="1" y="47"/>
                      <a:pt x="1" y="48"/>
                    </a:cubicBezTo>
                    <a:cubicBezTo>
                      <a:pt x="2" y="49"/>
                      <a:pt x="1" y="50"/>
                      <a:pt x="0" y="52"/>
                    </a:cubicBezTo>
                    <a:cubicBezTo>
                      <a:pt x="1" y="52"/>
                      <a:pt x="1" y="52"/>
                      <a:pt x="1" y="52"/>
                    </a:cubicBezTo>
                    <a:cubicBezTo>
                      <a:pt x="2" y="52"/>
                      <a:pt x="3" y="52"/>
                      <a:pt x="4" y="52"/>
                    </a:cubicBezTo>
                    <a:cubicBezTo>
                      <a:pt x="4" y="52"/>
                      <a:pt x="5" y="53"/>
                      <a:pt x="6" y="54"/>
                    </a:cubicBezTo>
                    <a:cubicBezTo>
                      <a:pt x="6" y="55"/>
                      <a:pt x="7" y="57"/>
                      <a:pt x="7" y="58"/>
                    </a:cubicBezTo>
                    <a:cubicBezTo>
                      <a:pt x="7" y="58"/>
                      <a:pt x="7" y="58"/>
                      <a:pt x="8" y="59"/>
                    </a:cubicBezTo>
                    <a:cubicBezTo>
                      <a:pt x="10" y="60"/>
                      <a:pt x="12" y="60"/>
                      <a:pt x="13" y="61"/>
                    </a:cubicBezTo>
                    <a:cubicBezTo>
                      <a:pt x="13" y="61"/>
                      <a:pt x="13" y="60"/>
                      <a:pt x="13" y="60"/>
                    </a:cubicBezTo>
                    <a:cubicBezTo>
                      <a:pt x="14" y="60"/>
                      <a:pt x="14" y="59"/>
                      <a:pt x="14" y="58"/>
                    </a:cubicBezTo>
                    <a:cubicBezTo>
                      <a:pt x="15" y="58"/>
                      <a:pt x="16" y="57"/>
                      <a:pt x="17" y="57"/>
                    </a:cubicBezTo>
                    <a:cubicBezTo>
                      <a:pt x="19" y="57"/>
                      <a:pt x="22" y="57"/>
                      <a:pt x="23" y="57"/>
                    </a:cubicBezTo>
                    <a:cubicBezTo>
                      <a:pt x="25" y="57"/>
                      <a:pt x="26" y="58"/>
                      <a:pt x="27" y="59"/>
                    </a:cubicBezTo>
                    <a:cubicBezTo>
                      <a:pt x="27" y="59"/>
                      <a:pt x="28" y="59"/>
                      <a:pt x="28" y="60"/>
                    </a:cubicBezTo>
                    <a:cubicBezTo>
                      <a:pt x="28" y="60"/>
                      <a:pt x="28" y="60"/>
                      <a:pt x="29" y="60"/>
                    </a:cubicBezTo>
                    <a:cubicBezTo>
                      <a:pt x="29" y="60"/>
                      <a:pt x="29" y="59"/>
                      <a:pt x="30" y="58"/>
                    </a:cubicBezTo>
                    <a:cubicBezTo>
                      <a:pt x="30" y="57"/>
                      <a:pt x="29" y="56"/>
                      <a:pt x="29" y="55"/>
                    </a:cubicBezTo>
                    <a:cubicBezTo>
                      <a:pt x="29" y="54"/>
                      <a:pt x="29" y="54"/>
                      <a:pt x="28" y="54"/>
                    </a:cubicBezTo>
                    <a:cubicBezTo>
                      <a:pt x="28" y="53"/>
                      <a:pt x="28" y="52"/>
                      <a:pt x="28" y="51"/>
                    </a:cubicBezTo>
                    <a:cubicBezTo>
                      <a:pt x="28" y="50"/>
                      <a:pt x="28" y="50"/>
                      <a:pt x="28" y="49"/>
                    </a:cubicBezTo>
                    <a:cubicBezTo>
                      <a:pt x="28" y="49"/>
                      <a:pt x="28" y="49"/>
                      <a:pt x="28" y="49"/>
                    </a:cubicBezTo>
                    <a:cubicBezTo>
                      <a:pt x="28" y="49"/>
                      <a:pt x="28" y="48"/>
                      <a:pt x="28" y="47"/>
                    </a:cubicBezTo>
                    <a:cubicBezTo>
                      <a:pt x="29" y="47"/>
                      <a:pt x="29" y="46"/>
                      <a:pt x="29" y="46"/>
                    </a:cubicBezTo>
                    <a:cubicBezTo>
                      <a:pt x="30" y="45"/>
                      <a:pt x="34" y="45"/>
                      <a:pt x="37" y="45"/>
                    </a:cubicBezTo>
                    <a:cubicBezTo>
                      <a:pt x="38" y="45"/>
                      <a:pt x="38" y="45"/>
                      <a:pt x="39" y="45"/>
                    </a:cubicBezTo>
                    <a:cubicBezTo>
                      <a:pt x="40" y="45"/>
                      <a:pt x="45" y="45"/>
                      <a:pt x="48" y="45"/>
                    </a:cubicBezTo>
                    <a:cubicBezTo>
                      <a:pt x="51" y="45"/>
                      <a:pt x="53" y="45"/>
                      <a:pt x="54" y="45"/>
                    </a:cubicBezTo>
                    <a:cubicBezTo>
                      <a:pt x="54" y="45"/>
                      <a:pt x="55" y="45"/>
                      <a:pt x="55" y="45"/>
                    </a:cubicBezTo>
                    <a:cubicBezTo>
                      <a:pt x="56" y="44"/>
                      <a:pt x="56" y="43"/>
                      <a:pt x="57" y="43"/>
                    </a:cubicBezTo>
                    <a:cubicBezTo>
                      <a:pt x="59" y="43"/>
                      <a:pt x="61" y="43"/>
                      <a:pt x="64" y="44"/>
                    </a:cubicBezTo>
                    <a:cubicBezTo>
                      <a:pt x="65" y="45"/>
                      <a:pt x="65" y="45"/>
                      <a:pt x="65" y="45"/>
                    </a:cubicBezTo>
                    <a:cubicBezTo>
                      <a:pt x="66" y="45"/>
                      <a:pt x="67" y="45"/>
                      <a:pt x="68" y="45"/>
                    </a:cubicBezTo>
                    <a:cubicBezTo>
                      <a:pt x="69" y="45"/>
                      <a:pt x="70" y="45"/>
                      <a:pt x="70" y="4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59" name="Freeform 47"/>
              <p:cNvSpPr>
                <a:spLocks/>
              </p:cNvSpPr>
              <p:nvPr/>
            </p:nvSpPr>
            <p:spPr bwMode="auto">
              <a:xfrm>
                <a:off x="3962400" y="3430588"/>
                <a:ext cx="414338" cy="387350"/>
              </a:xfrm>
              <a:custGeom>
                <a:avLst/>
                <a:gdLst>
                  <a:gd name="T0" fmla="*/ 149 w 180"/>
                  <a:gd name="T1" fmla="*/ 111 h 168"/>
                  <a:gd name="T2" fmla="*/ 176 w 180"/>
                  <a:gd name="T3" fmla="*/ 106 h 168"/>
                  <a:gd name="T4" fmla="*/ 180 w 180"/>
                  <a:gd name="T5" fmla="*/ 86 h 168"/>
                  <a:gd name="T6" fmla="*/ 176 w 180"/>
                  <a:gd name="T7" fmla="*/ 69 h 168"/>
                  <a:gd name="T8" fmla="*/ 172 w 180"/>
                  <a:gd name="T9" fmla="*/ 69 h 168"/>
                  <a:gd name="T10" fmla="*/ 169 w 180"/>
                  <a:gd name="T11" fmla="*/ 63 h 168"/>
                  <a:gd name="T12" fmla="*/ 154 w 180"/>
                  <a:gd name="T13" fmla="*/ 55 h 168"/>
                  <a:gd name="T14" fmla="*/ 150 w 180"/>
                  <a:gd name="T15" fmla="*/ 51 h 168"/>
                  <a:gd name="T16" fmla="*/ 145 w 180"/>
                  <a:gd name="T17" fmla="*/ 44 h 168"/>
                  <a:gd name="T18" fmla="*/ 61 w 180"/>
                  <a:gd name="T19" fmla="*/ 0 h 168"/>
                  <a:gd name="T20" fmla="*/ 73 w 180"/>
                  <a:gd name="T21" fmla="*/ 98 h 168"/>
                  <a:gd name="T22" fmla="*/ 75 w 180"/>
                  <a:gd name="T23" fmla="*/ 105 h 168"/>
                  <a:gd name="T24" fmla="*/ 31 w 180"/>
                  <a:gd name="T25" fmla="*/ 107 h 168"/>
                  <a:gd name="T26" fmla="*/ 20 w 180"/>
                  <a:gd name="T27" fmla="*/ 110 h 168"/>
                  <a:gd name="T28" fmla="*/ 13 w 180"/>
                  <a:gd name="T29" fmla="*/ 113 h 168"/>
                  <a:gd name="T30" fmla="*/ 4 w 180"/>
                  <a:gd name="T31" fmla="*/ 109 h 168"/>
                  <a:gd name="T32" fmla="*/ 1 w 180"/>
                  <a:gd name="T33" fmla="*/ 118 h 168"/>
                  <a:gd name="T34" fmla="*/ 0 w 180"/>
                  <a:gd name="T35" fmla="*/ 121 h 168"/>
                  <a:gd name="T36" fmla="*/ 2 w 180"/>
                  <a:gd name="T37" fmla="*/ 131 h 168"/>
                  <a:gd name="T38" fmla="*/ 5 w 180"/>
                  <a:gd name="T39" fmla="*/ 132 h 168"/>
                  <a:gd name="T40" fmla="*/ 8 w 180"/>
                  <a:gd name="T41" fmla="*/ 143 h 168"/>
                  <a:gd name="T42" fmla="*/ 8 w 180"/>
                  <a:gd name="T43" fmla="*/ 146 h 168"/>
                  <a:gd name="T44" fmla="*/ 13 w 180"/>
                  <a:gd name="T45" fmla="*/ 146 h 168"/>
                  <a:gd name="T46" fmla="*/ 19 w 180"/>
                  <a:gd name="T47" fmla="*/ 147 h 168"/>
                  <a:gd name="T48" fmla="*/ 24 w 180"/>
                  <a:gd name="T49" fmla="*/ 146 h 168"/>
                  <a:gd name="T50" fmla="*/ 27 w 180"/>
                  <a:gd name="T51" fmla="*/ 148 h 168"/>
                  <a:gd name="T52" fmla="*/ 31 w 180"/>
                  <a:gd name="T53" fmla="*/ 143 h 168"/>
                  <a:gd name="T54" fmla="*/ 37 w 180"/>
                  <a:gd name="T55" fmla="*/ 147 h 168"/>
                  <a:gd name="T56" fmla="*/ 37 w 180"/>
                  <a:gd name="T57" fmla="*/ 150 h 168"/>
                  <a:gd name="T58" fmla="*/ 41 w 180"/>
                  <a:gd name="T59" fmla="*/ 154 h 168"/>
                  <a:gd name="T60" fmla="*/ 40 w 180"/>
                  <a:gd name="T61" fmla="*/ 158 h 168"/>
                  <a:gd name="T62" fmla="*/ 43 w 180"/>
                  <a:gd name="T63" fmla="*/ 160 h 168"/>
                  <a:gd name="T64" fmla="*/ 46 w 180"/>
                  <a:gd name="T65" fmla="*/ 167 h 168"/>
                  <a:gd name="T66" fmla="*/ 51 w 180"/>
                  <a:gd name="T67" fmla="*/ 166 h 168"/>
                  <a:gd name="T68" fmla="*/ 55 w 180"/>
                  <a:gd name="T69" fmla="*/ 168 h 168"/>
                  <a:gd name="T70" fmla="*/ 60 w 180"/>
                  <a:gd name="T71" fmla="*/ 166 h 168"/>
                  <a:gd name="T72" fmla="*/ 64 w 180"/>
                  <a:gd name="T73" fmla="*/ 162 h 168"/>
                  <a:gd name="T74" fmla="*/ 66 w 180"/>
                  <a:gd name="T75" fmla="*/ 168 h 168"/>
                  <a:gd name="T76" fmla="*/ 69 w 180"/>
                  <a:gd name="T77" fmla="*/ 166 h 168"/>
                  <a:gd name="T78" fmla="*/ 73 w 180"/>
                  <a:gd name="T79" fmla="*/ 162 h 168"/>
                  <a:gd name="T80" fmla="*/ 76 w 180"/>
                  <a:gd name="T81" fmla="*/ 155 h 168"/>
                  <a:gd name="T82" fmla="*/ 76 w 180"/>
                  <a:gd name="T83" fmla="*/ 149 h 168"/>
                  <a:gd name="T84" fmla="*/ 84 w 180"/>
                  <a:gd name="T85" fmla="*/ 143 h 168"/>
                  <a:gd name="T86" fmla="*/ 87 w 180"/>
                  <a:gd name="T87" fmla="*/ 139 h 168"/>
                  <a:gd name="T88" fmla="*/ 90 w 180"/>
                  <a:gd name="T89" fmla="*/ 131 h 168"/>
                  <a:gd name="T90" fmla="*/ 97 w 180"/>
                  <a:gd name="T91" fmla="*/ 134 h 168"/>
                  <a:gd name="T92" fmla="*/ 99 w 180"/>
                  <a:gd name="T93" fmla="*/ 129 h 168"/>
                  <a:gd name="T94" fmla="*/ 105 w 180"/>
                  <a:gd name="T95" fmla="*/ 123 h 168"/>
                  <a:gd name="T96" fmla="*/ 111 w 180"/>
                  <a:gd name="T97" fmla="*/ 122 h 168"/>
                  <a:gd name="T98" fmla="*/ 120 w 180"/>
                  <a:gd name="T99" fmla="*/ 117 h 168"/>
                  <a:gd name="T100" fmla="*/ 125 w 180"/>
                  <a:gd name="T101" fmla="*/ 11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68">
                    <a:moveTo>
                      <a:pt x="136" y="116"/>
                    </a:moveTo>
                    <a:cubicBezTo>
                      <a:pt x="138" y="115"/>
                      <a:pt x="143" y="113"/>
                      <a:pt x="146" y="112"/>
                    </a:cubicBezTo>
                    <a:cubicBezTo>
                      <a:pt x="148" y="112"/>
                      <a:pt x="149" y="111"/>
                      <a:pt x="149" y="111"/>
                    </a:cubicBezTo>
                    <a:cubicBezTo>
                      <a:pt x="149" y="111"/>
                      <a:pt x="149" y="111"/>
                      <a:pt x="149" y="111"/>
                    </a:cubicBezTo>
                    <a:cubicBezTo>
                      <a:pt x="150" y="111"/>
                      <a:pt x="160" y="110"/>
                      <a:pt x="167" y="110"/>
                    </a:cubicBezTo>
                    <a:cubicBezTo>
                      <a:pt x="170" y="110"/>
                      <a:pt x="172" y="110"/>
                      <a:pt x="172" y="110"/>
                    </a:cubicBezTo>
                    <a:cubicBezTo>
                      <a:pt x="172" y="110"/>
                      <a:pt x="173" y="109"/>
                      <a:pt x="174" y="108"/>
                    </a:cubicBezTo>
                    <a:cubicBezTo>
                      <a:pt x="175" y="108"/>
                      <a:pt x="176" y="106"/>
                      <a:pt x="176" y="106"/>
                    </a:cubicBezTo>
                    <a:cubicBezTo>
                      <a:pt x="176" y="106"/>
                      <a:pt x="177" y="104"/>
                      <a:pt x="178" y="102"/>
                    </a:cubicBezTo>
                    <a:cubicBezTo>
                      <a:pt x="179" y="101"/>
                      <a:pt x="179" y="100"/>
                      <a:pt x="179" y="99"/>
                    </a:cubicBezTo>
                    <a:cubicBezTo>
                      <a:pt x="179" y="99"/>
                      <a:pt x="179" y="95"/>
                      <a:pt x="180" y="92"/>
                    </a:cubicBezTo>
                    <a:cubicBezTo>
                      <a:pt x="180" y="89"/>
                      <a:pt x="180" y="87"/>
                      <a:pt x="180" y="86"/>
                    </a:cubicBezTo>
                    <a:cubicBezTo>
                      <a:pt x="180" y="86"/>
                      <a:pt x="180" y="85"/>
                      <a:pt x="180" y="83"/>
                    </a:cubicBezTo>
                    <a:cubicBezTo>
                      <a:pt x="180" y="81"/>
                      <a:pt x="180" y="77"/>
                      <a:pt x="180" y="74"/>
                    </a:cubicBezTo>
                    <a:cubicBezTo>
                      <a:pt x="180" y="70"/>
                      <a:pt x="180" y="68"/>
                      <a:pt x="180" y="68"/>
                    </a:cubicBezTo>
                    <a:cubicBezTo>
                      <a:pt x="178" y="68"/>
                      <a:pt x="177" y="69"/>
                      <a:pt x="176" y="69"/>
                    </a:cubicBezTo>
                    <a:cubicBezTo>
                      <a:pt x="176" y="69"/>
                      <a:pt x="176" y="69"/>
                      <a:pt x="176" y="69"/>
                    </a:cubicBezTo>
                    <a:cubicBezTo>
                      <a:pt x="176" y="69"/>
                      <a:pt x="176" y="69"/>
                      <a:pt x="176" y="69"/>
                    </a:cubicBezTo>
                    <a:cubicBezTo>
                      <a:pt x="176" y="69"/>
                      <a:pt x="176" y="69"/>
                      <a:pt x="176" y="69"/>
                    </a:cubicBezTo>
                    <a:cubicBezTo>
                      <a:pt x="176" y="69"/>
                      <a:pt x="174" y="69"/>
                      <a:pt x="172" y="69"/>
                    </a:cubicBezTo>
                    <a:cubicBezTo>
                      <a:pt x="171" y="69"/>
                      <a:pt x="169" y="69"/>
                      <a:pt x="168" y="69"/>
                    </a:cubicBezTo>
                    <a:cubicBezTo>
                      <a:pt x="168" y="68"/>
                      <a:pt x="168" y="67"/>
                      <a:pt x="169" y="66"/>
                    </a:cubicBezTo>
                    <a:cubicBezTo>
                      <a:pt x="169" y="66"/>
                      <a:pt x="169" y="65"/>
                      <a:pt x="169" y="65"/>
                    </a:cubicBezTo>
                    <a:cubicBezTo>
                      <a:pt x="169" y="64"/>
                      <a:pt x="169" y="64"/>
                      <a:pt x="169" y="63"/>
                    </a:cubicBezTo>
                    <a:cubicBezTo>
                      <a:pt x="169" y="62"/>
                      <a:pt x="169" y="61"/>
                      <a:pt x="169" y="60"/>
                    </a:cubicBezTo>
                    <a:cubicBezTo>
                      <a:pt x="169" y="60"/>
                      <a:pt x="167" y="59"/>
                      <a:pt x="164" y="57"/>
                    </a:cubicBezTo>
                    <a:cubicBezTo>
                      <a:pt x="162" y="56"/>
                      <a:pt x="159" y="55"/>
                      <a:pt x="158" y="55"/>
                    </a:cubicBezTo>
                    <a:cubicBezTo>
                      <a:pt x="156" y="54"/>
                      <a:pt x="155" y="55"/>
                      <a:pt x="154" y="55"/>
                    </a:cubicBezTo>
                    <a:cubicBezTo>
                      <a:pt x="154" y="55"/>
                      <a:pt x="154" y="55"/>
                      <a:pt x="154" y="55"/>
                    </a:cubicBezTo>
                    <a:cubicBezTo>
                      <a:pt x="154" y="55"/>
                      <a:pt x="154" y="55"/>
                      <a:pt x="154" y="55"/>
                    </a:cubicBezTo>
                    <a:cubicBezTo>
                      <a:pt x="153" y="55"/>
                      <a:pt x="152" y="54"/>
                      <a:pt x="152" y="54"/>
                    </a:cubicBezTo>
                    <a:cubicBezTo>
                      <a:pt x="151" y="53"/>
                      <a:pt x="150" y="52"/>
                      <a:pt x="150" y="51"/>
                    </a:cubicBezTo>
                    <a:cubicBezTo>
                      <a:pt x="150" y="51"/>
                      <a:pt x="149" y="51"/>
                      <a:pt x="148" y="50"/>
                    </a:cubicBezTo>
                    <a:cubicBezTo>
                      <a:pt x="147" y="50"/>
                      <a:pt x="146" y="50"/>
                      <a:pt x="146" y="49"/>
                    </a:cubicBezTo>
                    <a:cubicBezTo>
                      <a:pt x="146" y="49"/>
                      <a:pt x="146" y="48"/>
                      <a:pt x="146" y="47"/>
                    </a:cubicBezTo>
                    <a:cubicBezTo>
                      <a:pt x="146" y="47"/>
                      <a:pt x="146" y="45"/>
                      <a:pt x="145" y="44"/>
                    </a:cubicBezTo>
                    <a:cubicBezTo>
                      <a:pt x="144" y="43"/>
                      <a:pt x="109" y="19"/>
                      <a:pt x="79" y="0"/>
                    </a:cubicBezTo>
                    <a:cubicBezTo>
                      <a:pt x="79" y="0"/>
                      <a:pt x="78" y="0"/>
                      <a:pt x="77" y="0"/>
                    </a:cubicBezTo>
                    <a:cubicBezTo>
                      <a:pt x="77" y="0"/>
                      <a:pt x="74" y="0"/>
                      <a:pt x="71" y="0"/>
                    </a:cubicBezTo>
                    <a:cubicBezTo>
                      <a:pt x="67" y="0"/>
                      <a:pt x="61" y="0"/>
                      <a:pt x="61" y="0"/>
                    </a:cubicBezTo>
                    <a:cubicBezTo>
                      <a:pt x="61" y="0"/>
                      <a:pt x="64" y="23"/>
                      <a:pt x="66" y="44"/>
                    </a:cubicBezTo>
                    <a:cubicBezTo>
                      <a:pt x="69" y="62"/>
                      <a:pt x="71" y="79"/>
                      <a:pt x="71" y="82"/>
                    </a:cubicBezTo>
                    <a:cubicBezTo>
                      <a:pt x="71" y="84"/>
                      <a:pt x="71" y="87"/>
                      <a:pt x="72" y="90"/>
                    </a:cubicBezTo>
                    <a:cubicBezTo>
                      <a:pt x="72" y="93"/>
                      <a:pt x="72" y="96"/>
                      <a:pt x="73" y="98"/>
                    </a:cubicBezTo>
                    <a:cubicBezTo>
                      <a:pt x="73" y="99"/>
                      <a:pt x="73" y="99"/>
                      <a:pt x="73" y="99"/>
                    </a:cubicBezTo>
                    <a:cubicBezTo>
                      <a:pt x="73" y="99"/>
                      <a:pt x="73" y="99"/>
                      <a:pt x="73" y="99"/>
                    </a:cubicBezTo>
                    <a:cubicBezTo>
                      <a:pt x="74" y="99"/>
                      <a:pt x="75" y="98"/>
                      <a:pt x="75" y="100"/>
                    </a:cubicBezTo>
                    <a:cubicBezTo>
                      <a:pt x="76" y="100"/>
                      <a:pt x="75" y="103"/>
                      <a:pt x="75" y="105"/>
                    </a:cubicBezTo>
                    <a:cubicBezTo>
                      <a:pt x="74" y="107"/>
                      <a:pt x="73" y="109"/>
                      <a:pt x="73" y="110"/>
                    </a:cubicBezTo>
                    <a:cubicBezTo>
                      <a:pt x="72" y="110"/>
                      <a:pt x="66" y="110"/>
                      <a:pt x="59" y="110"/>
                    </a:cubicBezTo>
                    <a:cubicBezTo>
                      <a:pt x="49" y="110"/>
                      <a:pt x="37" y="109"/>
                      <a:pt x="35" y="109"/>
                    </a:cubicBezTo>
                    <a:cubicBezTo>
                      <a:pt x="32" y="109"/>
                      <a:pt x="32" y="108"/>
                      <a:pt x="31" y="107"/>
                    </a:cubicBezTo>
                    <a:cubicBezTo>
                      <a:pt x="31" y="106"/>
                      <a:pt x="31" y="106"/>
                      <a:pt x="31" y="106"/>
                    </a:cubicBezTo>
                    <a:cubicBezTo>
                      <a:pt x="30" y="106"/>
                      <a:pt x="30" y="107"/>
                      <a:pt x="29" y="108"/>
                    </a:cubicBezTo>
                    <a:cubicBezTo>
                      <a:pt x="29" y="109"/>
                      <a:pt x="28" y="109"/>
                      <a:pt x="27" y="110"/>
                    </a:cubicBezTo>
                    <a:cubicBezTo>
                      <a:pt x="26" y="110"/>
                      <a:pt x="23" y="110"/>
                      <a:pt x="20" y="110"/>
                    </a:cubicBezTo>
                    <a:cubicBezTo>
                      <a:pt x="18" y="110"/>
                      <a:pt x="17" y="110"/>
                      <a:pt x="16" y="110"/>
                    </a:cubicBezTo>
                    <a:cubicBezTo>
                      <a:pt x="15" y="110"/>
                      <a:pt x="15" y="111"/>
                      <a:pt x="14" y="112"/>
                    </a:cubicBezTo>
                    <a:cubicBezTo>
                      <a:pt x="14" y="112"/>
                      <a:pt x="14" y="113"/>
                      <a:pt x="13" y="113"/>
                    </a:cubicBezTo>
                    <a:cubicBezTo>
                      <a:pt x="13" y="113"/>
                      <a:pt x="13" y="113"/>
                      <a:pt x="13" y="113"/>
                    </a:cubicBezTo>
                    <a:cubicBezTo>
                      <a:pt x="12" y="113"/>
                      <a:pt x="11" y="112"/>
                      <a:pt x="9" y="110"/>
                    </a:cubicBezTo>
                    <a:cubicBezTo>
                      <a:pt x="8" y="109"/>
                      <a:pt x="7" y="108"/>
                      <a:pt x="7" y="108"/>
                    </a:cubicBezTo>
                    <a:cubicBezTo>
                      <a:pt x="6" y="108"/>
                      <a:pt x="6" y="108"/>
                      <a:pt x="6" y="108"/>
                    </a:cubicBezTo>
                    <a:cubicBezTo>
                      <a:pt x="5" y="108"/>
                      <a:pt x="5" y="109"/>
                      <a:pt x="4" y="109"/>
                    </a:cubicBezTo>
                    <a:cubicBezTo>
                      <a:pt x="4" y="109"/>
                      <a:pt x="4" y="112"/>
                      <a:pt x="4" y="113"/>
                    </a:cubicBezTo>
                    <a:cubicBezTo>
                      <a:pt x="4" y="114"/>
                      <a:pt x="4" y="114"/>
                      <a:pt x="4" y="115"/>
                    </a:cubicBezTo>
                    <a:cubicBezTo>
                      <a:pt x="3" y="116"/>
                      <a:pt x="2" y="117"/>
                      <a:pt x="1" y="117"/>
                    </a:cubicBezTo>
                    <a:cubicBezTo>
                      <a:pt x="1" y="117"/>
                      <a:pt x="1" y="118"/>
                      <a:pt x="1" y="118"/>
                    </a:cubicBezTo>
                    <a:cubicBezTo>
                      <a:pt x="1" y="118"/>
                      <a:pt x="1" y="118"/>
                      <a:pt x="0" y="118"/>
                    </a:cubicBezTo>
                    <a:cubicBezTo>
                      <a:pt x="0" y="118"/>
                      <a:pt x="0" y="120"/>
                      <a:pt x="0" y="120"/>
                    </a:cubicBezTo>
                    <a:cubicBezTo>
                      <a:pt x="0" y="120"/>
                      <a:pt x="0" y="120"/>
                      <a:pt x="0" y="120"/>
                    </a:cubicBezTo>
                    <a:cubicBezTo>
                      <a:pt x="0" y="121"/>
                      <a:pt x="0" y="121"/>
                      <a:pt x="0" y="121"/>
                    </a:cubicBezTo>
                    <a:cubicBezTo>
                      <a:pt x="1" y="122"/>
                      <a:pt x="2" y="125"/>
                      <a:pt x="2" y="126"/>
                    </a:cubicBezTo>
                    <a:cubicBezTo>
                      <a:pt x="3" y="127"/>
                      <a:pt x="2" y="128"/>
                      <a:pt x="1" y="129"/>
                    </a:cubicBezTo>
                    <a:cubicBezTo>
                      <a:pt x="1" y="129"/>
                      <a:pt x="1" y="129"/>
                      <a:pt x="1" y="129"/>
                    </a:cubicBezTo>
                    <a:cubicBezTo>
                      <a:pt x="1" y="129"/>
                      <a:pt x="2" y="130"/>
                      <a:pt x="2" y="131"/>
                    </a:cubicBezTo>
                    <a:cubicBezTo>
                      <a:pt x="3" y="131"/>
                      <a:pt x="5" y="132"/>
                      <a:pt x="5" y="132"/>
                    </a:cubicBezTo>
                    <a:cubicBezTo>
                      <a:pt x="5" y="132"/>
                      <a:pt x="5" y="132"/>
                      <a:pt x="5" y="132"/>
                    </a:cubicBezTo>
                    <a:cubicBezTo>
                      <a:pt x="5" y="132"/>
                      <a:pt x="5" y="132"/>
                      <a:pt x="5" y="132"/>
                    </a:cubicBezTo>
                    <a:cubicBezTo>
                      <a:pt x="5" y="132"/>
                      <a:pt x="5" y="132"/>
                      <a:pt x="5" y="132"/>
                    </a:cubicBezTo>
                    <a:cubicBezTo>
                      <a:pt x="7" y="133"/>
                      <a:pt x="8" y="135"/>
                      <a:pt x="8" y="136"/>
                    </a:cubicBezTo>
                    <a:cubicBezTo>
                      <a:pt x="8" y="136"/>
                      <a:pt x="8" y="136"/>
                      <a:pt x="8" y="136"/>
                    </a:cubicBezTo>
                    <a:cubicBezTo>
                      <a:pt x="9" y="137"/>
                      <a:pt x="9" y="138"/>
                      <a:pt x="9" y="139"/>
                    </a:cubicBezTo>
                    <a:cubicBezTo>
                      <a:pt x="9" y="141"/>
                      <a:pt x="9" y="143"/>
                      <a:pt x="8" y="143"/>
                    </a:cubicBezTo>
                    <a:cubicBezTo>
                      <a:pt x="8" y="143"/>
                      <a:pt x="8" y="144"/>
                      <a:pt x="7" y="144"/>
                    </a:cubicBezTo>
                    <a:cubicBezTo>
                      <a:pt x="7" y="144"/>
                      <a:pt x="7" y="145"/>
                      <a:pt x="7" y="145"/>
                    </a:cubicBezTo>
                    <a:cubicBezTo>
                      <a:pt x="7" y="146"/>
                      <a:pt x="7" y="146"/>
                      <a:pt x="8" y="146"/>
                    </a:cubicBezTo>
                    <a:cubicBezTo>
                      <a:pt x="8" y="146"/>
                      <a:pt x="8" y="146"/>
                      <a:pt x="8" y="146"/>
                    </a:cubicBezTo>
                    <a:cubicBezTo>
                      <a:pt x="8" y="146"/>
                      <a:pt x="8" y="146"/>
                      <a:pt x="8" y="146"/>
                    </a:cubicBezTo>
                    <a:cubicBezTo>
                      <a:pt x="8" y="146"/>
                      <a:pt x="8" y="146"/>
                      <a:pt x="8" y="146"/>
                    </a:cubicBezTo>
                    <a:cubicBezTo>
                      <a:pt x="8" y="147"/>
                      <a:pt x="10" y="148"/>
                      <a:pt x="10" y="148"/>
                    </a:cubicBezTo>
                    <a:cubicBezTo>
                      <a:pt x="11" y="148"/>
                      <a:pt x="12" y="147"/>
                      <a:pt x="13" y="146"/>
                    </a:cubicBezTo>
                    <a:cubicBezTo>
                      <a:pt x="13" y="146"/>
                      <a:pt x="14" y="146"/>
                      <a:pt x="14" y="146"/>
                    </a:cubicBezTo>
                    <a:cubicBezTo>
                      <a:pt x="15" y="146"/>
                      <a:pt x="15" y="147"/>
                      <a:pt x="15" y="147"/>
                    </a:cubicBezTo>
                    <a:cubicBezTo>
                      <a:pt x="15" y="148"/>
                      <a:pt x="16" y="149"/>
                      <a:pt x="16" y="149"/>
                    </a:cubicBezTo>
                    <a:cubicBezTo>
                      <a:pt x="17" y="149"/>
                      <a:pt x="18" y="148"/>
                      <a:pt x="19" y="147"/>
                    </a:cubicBezTo>
                    <a:cubicBezTo>
                      <a:pt x="20" y="147"/>
                      <a:pt x="20" y="147"/>
                      <a:pt x="21" y="147"/>
                    </a:cubicBezTo>
                    <a:cubicBezTo>
                      <a:pt x="21" y="147"/>
                      <a:pt x="21" y="147"/>
                      <a:pt x="21" y="147"/>
                    </a:cubicBezTo>
                    <a:cubicBezTo>
                      <a:pt x="21" y="146"/>
                      <a:pt x="21" y="146"/>
                      <a:pt x="22" y="146"/>
                    </a:cubicBezTo>
                    <a:cubicBezTo>
                      <a:pt x="22" y="146"/>
                      <a:pt x="23" y="145"/>
                      <a:pt x="24" y="146"/>
                    </a:cubicBezTo>
                    <a:cubicBezTo>
                      <a:pt x="24" y="146"/>
                      <a:pt x="24" y="146"/>
                      <a:pt x="24" y="146"/>
                    </a:cubicBezTo>
                    <a:cubicBezTo>
                      <a:pt x="25" y="146"/>
                      <a:pt x="25" y="147"/>
                      <a:pt x="25" y="147"/>
                    </a:cubicBezTo>
                    <a:cubicBezTo>
                      <a:pt x="26" y="147"/>
                      <a:pt x="27" y="148"/>
                      <a:pt x="27" y="148"/>
                    </a:cubicBezTo>
                    <a:cubicBezTo>
                      <a:pt x="27" y="148"/>
                      <a:pt x="27" y="148"/>
                      <a:pt x="27" y="148"/>
                    </a:cubicBezTo>
                    <a:cubicBezTo>
                      <a:pt x="27" y="147"/>
                      <a:pt x="28" y="147"/>
                      <a:pt x="28" y="147"/>
                    </a:cubicBezTo>
                    <a:cubicBezTo>
                      <a:pt x="29" y="147"/>
                      <a:pt x="30" y="146"/>
                      <a:pt x="30" y="146"/>
                    </a:cubicBezTo>
                    <a:cubicBezTo>
                      <a:pt x="30" y="146"/>
                      <a:pt x="30" y="146"/>
                      <a:pt x="30" y="145"/>
                    </a:cubicBezTo>
                    <a:cubicBezTo>
                      <a:pt x="30" y="145"/>
                      <a:pt x="31" y="143"/>
                      <a:pt x="31" y="143"/>
                    </a:cubicBezTo>
                    <a:cubicBezTo>
                      <a:pt x="31" y="143"/>
                      <a:pt x="31" y="143"/>
                      <a:pt x="31" y="143"/>
                    </a:cubicBezTo>
                    <a:cubicBezTo>
                      <a:pt x="31" y="143"/>
                      <a:pt x="31" y="143"/>
                      <a:pt x="31" y="143"/>
                    </a:cubicBezTo>
                    <a:cubicBezTo>
                      <a:pt x="32" y="142"/>
                      <a:pt x="33" y="143"/>
                      <a:pt x="34" y="144"/>
                    </a:cubicBezTo>
                    <a:cubicBezTo>
                      <a:pt x="35" y="145"/>
                      <a:pt x="36" y="146"/>
                      <a:pt x="37" y="147"/>
                    </a:cubicBezTo>
                    <a:cubicBezTo>
                      <a:pt x="37" y="147"/>
                      <a:pt x="37" y="147"/>
                      <a:pt x="37" y="147"/>
                    </a:cubicBezTo>
                    <a:cubicBezTo>
                      <a:pt x="37" y="147"/>
                      <a:pt x="37" y="147"/>
                      <a:pt x="37" y="147"/>
                    </a:cubicBezTo>
                    <a:cubicBezTo>
                      <a:pt x="37" y="147"/>
                      <a:pt x="37" y="147"/>
                      <a:pt x="37" y="147"/>
                    </a:cubicBezTo>
                    <a:cubicBezTo>
                      <a:pt x="37" y="147"/>
                      <a:pt x="37" y="149"/>
                      <a:pt x="37" y="150"/>
                    </a:cubicBezTo>
                    <a:cubicBezTo>
                      <a:pt x="37" y="151"/>
                      <a:pt x="37" y="151"/>
                      <a:pt x="37" y="151"/>
                    </a:cubicBezTo>
                    <a:cubicBezTo>
                      <a:pt x="37" y="152"/>
                      <a:pt x="37" y="152"/>
                      <a:pt x="37" y="152"/>
                    </a:cubicBezTo>
                    <a:cubicBezTo>
                      <a:pt x="39" y="153"/>
                      <a:pt x="40" y="153"/>
                      <a:pt x="41" y="154"/>
                    </a:cubicBezTo>
                    <a:cubicBezTo>
                      <a:pt x="41" y="154"/>
                      <a:pt x="41" y="154"/>
                      <a:pt x="41" y="154"/>
                    </a:cubicBezTo>
                    <a:cubicBezTo>
                      <a:pt x="41" y="154"/>
                      <a:pt x="41" y="155"/>
                      <a:pt x="41" y="155"/>
                    </a:cubicBezTo>
                    <a:cubicBezTo>
                      <a:pt x="41" y="156"/>
                      <a:pt x="41" y="156"/>
                      <a:pt x="41" y="157"/>
                    </a:cubicBezTo>
                    <a:cubicBezTo>
                      <a:pt x="41" y="157"/>
                      <a:pt x="40" y="157"/>
                      <a:pt x="40" y="158"/>
                    </a:cubicBezTo>
                    <a:cubicBezTo>
                      <a:pt x="40" y="158"/>
                      <a:pt x="40" y="158"/>
                      <a:pt x="40" y="158"/>
                    </a:cubicBezTo>
                    <a:cubicBezTo>
                      <a:pt x="39" y="158"/>
                      <a:pt x="38" y="159"/>
                      <a:pt x="38" y="159"/>
                    </a:cubicBezTo>
                    <a:cubicBezTo>
                      <a:pt x="38" y="159"/>
                      <a:pt x="39" y="159"/>
                      <a:pt x="40" y="159"/>
                    </a:cubicBezTo>
                    <a:cubicBezTo>
                      <a:pt x="40" y="159"/>
                      <a:pt x="41" y="159"/>
                      <a:pt x="41" y="159"/>
                    </a:cubicBezTo>
                    <a:cubicBezTo>
                      <a:pt x="42" y="159"/>
                      <a:pt x="43" y="159"/>
                      <a:pt x="43" y="160"/>
                    </a:cubicBezTo>
                    <a:cubicBezTo>
                      <a:pt x="43" y="161"/>
                      <a:pt x="43" y="162"/>
                      <a:pt x="43" y="163"/>
                    </a:cubicBezTo>
                    <a:cubicBezTo>
                      <a:pt x="43" y="164"/>
                      <a:pt x="42" y="164"/>
                      <a:pt x="43" y="165"/>
                    </a:cubicBezTo>
                    <a:cubicBezTo>
                      <a:pt x="43" y="165"/>
                      <a:pt x="45" y="167"/>
                      <a:pt x="46" y="168"/>
                    </a:cubicBezTo>
                    <a:cubicBezTo>
                      <a:pt x="46" y="168"/>
                      <a:pt x="46" y="167"/>
                      <a:pt x="46" y="167"/>
                    </a:cubicBezTo>
                    <a:cubicBezTo>
                      <a:pt x="47" y="167"/>
                      <a:pt x="48" y="166"/>
                      <a:pt x="48" y="166"/>
                    </a:cubicBezTo>
                    <a:cubicBezTo>
                      <a:pt x="48" y="166"/>
                      <a:pt x="48" y="166"/>
                      <a:pt x="48" y="166"/>
                    </a:cubicBezTo>
                    <a:cubicBezTo>
                      <a:pt x="48" y="165"/>
                      <a:pt x="50" y="165"/>
                      <a:pt x="51" y="166"/>
                    </a:cubicBezTo>
                    <a:cubicBezTo>
                      <a:pt x="51" y="166"/>
                      <a:pt x="51" y="166"/>
                      <a:pt x="51" y="166"/>
                    </a:cubicBezTo>
                    <a:cubicBezTo>
                      <a:pt x="51" y="166"/>
                      <a:pt x="52" y="167"/>
                      <a:pt x="53" y="167"/>
                    </a:cubicBezTo>
                    <a:cubicBezTo>
                      <a:pt x="54" y="168"/>
                      <a:pt x="55" y="168"/>
                      <a:pt x="55" y="168"/>
                    </a:cubicBezTo>
                    <a:cubicBezTo>
                      <a:pt x="55" y="168"/>
                      <a:pt x="55" y="168"/>
                      <a:pt x="55" y="168"/>
                    </a:cubicBezTo>
                    <a:cubicBezTo>
                      <a:pt x="55" y="168"/>
                      <a:pt x="55" y="168"/>
                      <a:pt x="55" y="168"/>
                    </a:cubicBezTo>
                    <a:cubicBezTo>
                      <a:pt x="55" y="168"/>
                      <a:pt x="55" y="168"/>
                      <a:pt x="55" y="168"/>
                    </a:cubicBezTo>
                    <a:cubicBezTo>
                      <a:pt x="55" y="167"/>
                      <a:pt x="55" y="167"/>
                      <a:pt x="55" y="167"/>
                    </a:cubicBezTo>
                    <a:cubicBezTo>
                      <a:pt x="56" y="166"/>
                      <a:pt x="56" y="166"/>
                      <a:pt x="57" y="166"/>
                    </a:cubicBezTo>
                    <a:cubicBezTo>
                      <a:pt x="58" y="166"/>
                      <a:pt x="59" y="166"/>
                      <a:pt x="60" y="166"/>
                    </a:cubicBezTo>
                    <a:cubicBezTo>
                      <a:pt x="60" y="166"/>
                      <a:pt x="60" y="165"/>
                      <a:pt x="60" y="165"/>
                    </a:cubicBezTo>
                    <a:cubicBezTo>
                      <a:pt x="60" y="165"/>
                      <a:pt x="60" y="164"/>
                      <a:pt x="60" y="164"/>
                    </a:cubicBezTo>
                    <a:cubicBezTo>
                      <a:pt x="60" y="163"/>
                      <a:pt x="62" y="162"/>
                      <a:pt x="64" y="162"/>
                    </a:cubicBezTo>
                    <a:cubicBezTo>
                      <a:pt x="64" y="162"/>
                      <a:pt x="64" y="162"/>
                      <a:pt x="64" y="162"/>
                    </a:cubicBezTo>
                    <a:cubicBezTo>
                      <a:pt x="65" y="162"/>
                      <a:pt x="65" y="163"/>
                      <a:pt x="66" y="164"/>
                    </a:cubicBezTo>
                    <a:cubicBezTo>
                      <a:pt x="66" y="165"/>
                      <a:pt x="66" y="166"/>
                      <a:pt x="66" y="167"/>
                    </a:cubicBezTo>
                    <a:cubicBezTo>
                      <a:pt x="66" y="167"/>
                      <a:pt x="66" y="167"/>
                      <a:pt x="66" y="167"/>
                    </a:cubicBezTo>
                    <a:cubicBezTo>
                      <a:pt x="66" y="167"/>
                      <a:pt x="66" y="167"/>
                      <a:pt x="66" y="168"/>
                    </a:cubicBezTo>
                    <a:cubicBezTo>
                      <a:pt x="66" y="168"/>
                      <a:pt x="66" y="168"/>
                      <a:pt x="66" y="168"/>
                    </a:cubicBezTo>
                    <a:cubicBezTo>
                      <a:pt x="67" y="168"/>
                      <a:pt x="67" y="168"/>
                      <a:pt x="68" y="168"/>
                    </a:cubicBezTo>
                    <a:cubicBezTo>
                      <a:pt x="68" y="168"/>
                      <a:pt x="68" y="167"/>
                      <a:pt x="69" y="167"/>
                    </a:cubicBezTo>
                    <a:cubicBezTo>
                      <a:pt x="69" y="166"/>
                      <a:pt x="69" y="166"/>
                      <a:pt x="69" y="166"/>
                    </a:cubicBezTo>
                    <a:cubicBezTo>
                      <a:pt x="70" y="165"/>
                      <a:pt x="71" y="165"/>
                      <a:pt x="72" y="165"/>
                    </a:cubicBezTo>
                    <a:cubicBezTo>
                      <a:pt x="73" y="164"/>
                      <a:pt x="74" y="163"/>
                      <a:pt x="73" y="162"/>
                    </a:cubicBezTo>
                    <a:cubicBezTo>
                      <a:pt x="73" y="162"/>
                      <a:pt x="73" y="162"/>
                      <a:pt x="73" y="162"/>
                    </a:cubicBezTo>
                    <a:cubicBezTo>
                      <a:pt x="73" y="162"/>
                      <a:pt x="73" y="162"/>
                      <a:pt x="73" y="162"/>
                    </a:cubicBezTo>
                    <a:cubicBezTo>
                      <a:pt x="72" y="161"/>
                      <a:pt x="72" y="160"/>
                      <a:pt x="73" y="159"/>
                    </a:cubicBezTo>
                    <a:cubicBezTo>
                      <a:pt x="74" y="158"/>
                      <a:pt x="74" y="158"/>
                      <a:pt x="74" y="158"/>
                    </a:cubicBezTo>
                    <a:cubicBezTo>
                      <a:pt x="75" y="158"/>
                      <a:pt x="75" y="158"/>
                      <a:pt x="75" y="157"/>
                    </a:cubicBezTo>
                    <a:cubicBezTo>
                      <a:pt x="75" y="156"/>
                      <a:pt x="76" y="156"/>
                      <a:pt x="76" y="155"/>
                    </a:cubicBezTo>
                    <a:cubicBezTo>
                      <a:pt x="76" y="155"/>
                      <a:pt x="76" y="154"/>
                      <a:pt x="76" y="154"/>
                    </a:cubicBezTo>
                    <a:cubicBezTo>
                      <a:pt x="75" y="153"/>
                      <a:pt x="75" y="153"/>
                      <a:pt x="75" y="153"/>
                    </a:cubicBezTo>
                    <a:cubicBezTo>
                      <a:pt x="74" y="152"/>
                      <a:pt x="73" y="152"/>
                      <a:pt x="74" y="150"/>
                    </a:cubicBezTo>
                    <a:cubicBezTo>
                      <a:pt x="74" y="150"/>
                      <a:pt x="75" y="149"/>
                      <a:pt x="76" y="149"/>
                    </a:cubicBezTo>
                    <a:cubicBezTo>
                      <a:pt x="78" y="148"/>
                      <a:pt x="81" y="147"/>
                      <a:pt x="81" y="147"/>
                    </a:cubicBezTo>
                    <a:cubicBezTo>
                      <a:pt x="81" y="147"/>
                      <a:pt x="83" y="146"/>
                      <a:pt x="84" y="146"/>
                    </a:cubicBezTo>
                    <a:cubicBezTo>
                      <a:pt x="84" y="145"/>
                      <a:pt x="85" y="145"/>
                      <a:pt x="85" y="145"/>
                    </a:cubicBezTo>
                    <a:cubicBezTo>
                      <a:pt x="85" y="145"/>
                      <a:pt x="84" y="144"/>
                      <a:pt x="84" y="143"/>
                    </a:cubicBezTo>
                    <a:cubicBezTo>
                      <a:pt x="84" y="142"/>
                      <a:pt x="83" y="140"/>
                      <a:pt x="84" y="140"/>
                    </a:cubicBezTo>
                    <a:cubicBezTo>
                      <a:pt x="84" y="140"/>
                      <a:pt x="84" y="140"/>
                      <a:pt x="84" y="140"/>
                    </a:cubicBezTo>
                    <a:cubicBezTo>
                      <a:pt x="84" y="140"/>
                      <a:pt x="85" y="140"/>
                      <a:pt x="85" y="140"/>
                    </a:cubicBezTo>
                    <a:cubicBezTo>
                      <a:pt x="86" y="139"/>
                      <a:pt x="87" y="139"/>
                      <a:pt x="87" y="139"/>
                    </a:cubicBezTo>
                    <a:cubicBezTo>
                      <a:pt x="87" y="139"/>
                      <a:pt x="87" y="138"/>
                      <a:pt x="87" y="138"/>
                    </a:cubicBezTo>
                    <a:cubicBezTo>
                      <a:pt x="86" y="137"/>
                      <a:pt x="86" y="136"/>
                      <a:pt x="86" y="135"/>
                    </a:cubicBezTo>
                    <a:cubicBezTo>
                      <a:pt x="86" y="135"/>
                      <a:pt x="86" y="135"/>
                      <a:pt x="86" y="135"/>
                    </a:cubicBezTo>
                    <a:cubicBezTo>
                      <a:pt x="87" y="134"/>
                      <a:pt x="89" y="131"/>
                      <a:pt x="90" y="131"/>
                    </a:cubicBezTo>
                    <a:cubicBezTo>
                      <a:pt x="91" y="131"/>
                      <a:pt x="91" y="132"/>
                      <a:pt x="92" y="133"/>
                    </a:cubicBezTo>
                    <a:cubicBezTo>
                      <a:pt x="93" y="133"/>
                      <a:pt x="93" y="134"/>
                      <a:pt x="94" y="134"/>
                    </a:cubicBezTo>
                    <a:cubicBezTo>
                      <a:pt x="94" y="134"/>
                      <a:pt x="95" y="134"/>
                      <a:pt x="96" y="134"/>
                    </a:cubicBezTo>
                    <a:cubicBezTo>
                      <a:pt x="97" y="134"/>
                      <a:pt x="97" y="134"/>
                      <a:pt x="97" y="134"/>
                    </a:cubicBezTo>
                    <a:cubicBezTo>
                      <a:pt x="97" y="134"/>
                      <a:pt x="97" y="133"/>
                      <a:pt x="97" y="132"/>
                    </a:cubicBezTo>
                    <a:cubicBezTo>
                      <a:pt x="97" y="131"/>
                      <a:pt x="97" y="129"/>
                      <a:pt x="97" y="129"/>
                    </a:cubicBezTo>
                    <a:cubicBezTo>
                      <a:pt x="97" y="129"/>
                      <a:pt x="97" y="129"/>
                      <a:pt x="97" y="129"/>
                    </a:cubicBezTo>
                    <a:cubicBezTo>
                      <a:pt x="98" y="128"/>
                      <a:pt x="98" y="129"/>
                      <a:pt x="99" y="129"/>
                    </a:cubicBezTo>
                    <a:cubicBezTo>
                      <a:pt x="100" y="129"/>
                      <a:pt x="100" y="130"/>
                      <a:pt x="101" y="129"/>
                    </a:cubicBezTo>
                    <a:cubicBezTo>
                      <a:pt x="101" y="129"/>
                      <a:pt x="102" y="128"/>
                      <a:pt x="102" y="127"/>
                    </a:cubicBezTo>
                    <a:cubicBezTo>
                      <a:pt x="103" y="126"/>
                      <a:pt x="103" y="124"/>
                      <a:pt x="104" y="124"/>
                    </a:cubicBezTo>
                    <a:cubicBezTo>
                      <a:pt x="104" y="123"/>
                      <a:pt x="105" y="123"/>
                      <a:pt x="105" y="123"/>
                    </a:cubicBezTo>
                    <a:cubicBezTo>
                      <a:pt x="106" y="122"/>
                      <a:pt x="106" y="122"/>
                      <a:pt x="107" y="122"/>
                    </a:cubicBezTo>
                    <a:cubicBezTo>
                      <a:pt x="108" y="122"/>
                      <a:pt x="108" y="122"/>
                      <a:pt x="109" y="123"/>
                    </a:cubicBezTo>
                    <a:cubicBezTo>
                      <a:pt x="110" y="123"/>
                      <a:pt x="110" y="124"/>
                      <a:pt x="111" y="123"/>
                    </a:cubicBezTo>
                    <a:cubicBezTo>
                      <a:pt x="111" y="123"/>
                      <a:pt x="111" y="122"/>
                      <a:pt x="111" y="122"/>
                    </a:cubicBezTo>
                    <a:cubicBezTo>
                      <a:pt x="112" y="121"/>
                      <a:pt x="112" y="120"/>
                      <a:pt x="113" y="120"/>
                    </a:cubicBezTo>
                    <a:cubicBezTo>
                      <a:pt x="113" y="120"/>
                      <a:pt x="115" y="119"/>
                      <a:pt x="117" y="118"/>
                    </a:cubicBezTo>
                    <a:cubicBezTo>
                      <a:pt x="118" y="118"/>
                      <a:pt x="118" y="118"/>
                      <a:pt x="119" y="117"/>
                    </a:cubicBezTo>
                    <a:cubicBezTo>
                      <a:pt x="119" y="117"/>
                      <a:pt x="120" y="117"/>
                      <a:pt x="120" y="117"/>
                    </a:cubicBezTo>
                    <a:cubicBezTo>
                      <a:pt x="120" y="117"/>
                      <a:pt x="120" y="117"/>
                      <a:pt x="120" y="117"/>
                    </a:cubicBezTo>
                    <a:cubicBezTo>
                      <a:pt x="121" y="116"/>
                      <a:pt x="122" y="116"/>
                      <a:pt x="122" y="115"/>
                    </a:cubicBezTo>
                    <a:cubicBezTo>
                      <a:pt x="122" y="115"/>
                      <a:pt x="122" y="115"/>
                      <a:pt x="122" y="115"/>
                    </a:cubicBezTo>
                    <a:cubicBezTo>
                      <a:pt x="123" y="114"/>
                      <a:pt x="124" y="114"/>
                      <a:pt x="125" y="113"/>
                    </a:cubicBezTo>
                    <a:cubicBezTo>
                      <a:pt x="126" y="113"/>
                      <a:pt x="127" y="113"/>
                      <a:pt x="128" y="113"/>
                    </a:cubicBezTo>
                    <a:cubicBezTo>
                      <a:pt x="130" y="113"/>
                      <a:pt x="136" y="115"/>
                      <a:pt x="136" y="11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60" name="Freeform 48"/>
              <p:cNvSpPr>
                <a:spLocks/>
              </p:cNvSpPr>
              <p:nvPr/>
            </p:nvSpPr>
            <p:spPr bwMode="auto">
              <a:xfrm>
                <a:off x="5018087" y="4105275"/>
                <a:ext cx="282575" cy="273050"/>
              </a:xfrm>
              <a:custGeom>
                <a:avLst/>
                <a:gdLst>
                  <a:gd name="T0" fmla="*/ 108 w 123"/>
                  <a:gd name="T1" fmla="*/ 44 h 118"/>
                  <a:gd name="T2" fmla="*/ 104 w 123"/>
                  <a:gd name="T3" fmla="*/ 54 h 118"/>
                  <a:gd name="T4" fmla="*/ 108 w 123"/>
                  <a:gd name="T5" fmla="*/ 61 h 118"/>
                  <a:gd name="T6" fmla="*/ 113 w 123"/>
                  <a:gd name="T7" fmla="*/ 66 h 118"/>
                  <a:gd name="T8" fmla="*/ 111 w 123"/>
                  <a:gd name="T9" fmla="*/ 75 h 118"/>
                  <a:gd name="T10" fmla="*/ 111 w 123"/>
                  <a:gd name="T11" fmla="*/ 85 h 118"/>
                  <a:gd name="T12" fmla="*/ 113 w 123"/>
                  <a:gd name="T13" fmla="*/ 90 h 118"/>
                  <a:gd name="T14" fmla="*/ 114 w 123"/>
                  <a:gd name="T15" fmla="*/ 98 h 118"/>
                  <a:gd name="T16" fmla="*/ 117 w 123"/>
                  <a:gd name="T17" fmla="*/ 100 h 118"/>
                  <a:gd name="T18" fmla="*/ 123 w 123"/>
                  <a:gd name="T19" fmla="*/ 103 h 118"/>
                  <a:gd name="T20" fmla="*/ 110 w 123"/>
                  <a:gd name="T21" fmla="*/ 111 h 118"/>
                  <a:gd name="T22" fmla="*/ 105 w 123"/>
                  <a:gd name="T23" fmla="*/ 112 h 118"/>
                  <a:gd name="T24" fmla="*/ 101 w 123"/>
                  <a:gd name="T25" fmla="*/ 114 h 118"/>
                  <a:gd name="T26" fmla="*/ 97 w 123"/>
                  <a:gd name="T27" fmla="*/ 113 h 118"/>
                  <a:gd name="T28" fmla="*/ 89 w 123"/>
                  <a:gd name="T29" fmla="*/ 118 h 118"/>
                  <a:gd name="T30" fmla="*/ 87 w 123"/>
                  <a:gd name="T31" fmla="*/ 117 h 118"/>
                  <a:gd name="T32" fmla="*/ 83 w 123"/>
                  <a:gd name="T33" fmla="*/ 117 h 118"/>
                  <a:gd name="T34" fmla="*/ 76 w 123"/>
                  <a:gd name="T35" fmla="*/ 116 h 118"/>
                  <a:gd name="T36" fmla="*/ 69 w 123"/>
                  <a:gd name="T37" fmla="*/ 116 h 118"/>
                  <a:gd name="T38" fmla="*/ 69 w 123"/>
                  <a:gd name="T39" fmla="*/ 117 h 118"/>
                  <a:gd name="T40" fmla="*/ 63 w 123"/>
                  <a:gd name="T41" fmla="*/ 116 h 118"/>
                  <a:gd name="T42" fmla="*/ 61 w 123"/>
                  <a:gd name="T43" fmla="*/ 114 h 118"/>
                  <a:gd name="T44" fmla="*/ 59 w 123"/>
                  <a:gd name="T45" fmla="*/ 107 h 118"/>
                  <a:gd name="T46" fmla="*/ 58 w 123"/>
                  <a:gd name="T47" fmla="*/ 104 h 118"/>
                  <a:gd name="T48" fmla="*/ 55 w 123"/>
                  <a:gd name="T49" fmla="*/ 96 h 118"/>
                  <a:gd name="T50" fmla="*/ 53 w 123"/>
                  <a:gd name="T51" fmla="*/ 94 h 118"/>
                  <a:gd name="T52" fmla="*/ 50 w 123"/>
                  <a:gd name="T53" fmla="*/ 95 h 118"/>
                  <a:gd name="T54" fmla="*/ 45 w 123"/>
                  <a:gd name="T55" fmla="*/ 94 h 118"/>
                  <a:gd name="T56" fmla="*/ 35 w 123"/>
                  <a:gd name="T57" fmla="*/ 90 h 118"/>
                  <a:gd name="T58" fmla="*/ 25 w 123"/>
                  <a:gd name="T59" fmla="*/ 85 h 118"/>
                  <a:gd name="T60" fmla="*/ 22 w 123"/>
                  <a:gd name="T61" fmla="*/ 83 h 118"/>
                  <a:gd name="T62" fmla="*/ 10 w 123"/>
                  <a:gd name="T63" fmla="*/ 67 h 118"/>
                  <a:gd name="T64" fmla="*/ 6 w 123"/>
                  <a:gd name="T65" fmla="*/ 62 h 118"/>
                  <a:gd name="T66" fmla="*/ 4 w 123"/>
                  <a:gd name="T67" fmla="*/ 61 h 118"/>
                  <a:gd name="T68" fmla="*/ 3 w 123"/>
                  <a:gd name="T69" fmla="*/ 57 h 118"/>
                  <a:gd name="T70" fmla="*/ 3 w 123"/>
                  <a:gd name="T71" fmla="*/ 55 h 118"/>
                  <a:gd name="T72" fmla="*/ 2 w 123"/>
                  <a:gd name="T73" fmla="*/ 45 h 118"/>
                  <a:gd name="T74" fmla="*/ 1 w 123"/>
                  <a:gd name="T75" fmla="*/ 41 h 118"/>
                  <a:gd name="T76" fmla="*/ 2 w 123"/>
                  <a:gd name="T77" fmla="*/ 38 h 118"/>
                  <a:gd name="T78" fmla="*/ 8 w 123"/>
                  <a:gd name="T79" fmla="*/ 35 h 118"/>
                  <a:gd name="T80" fmla="*/ 14 w 123"/>
                  <a:gd name="T81" fmla="*/ 27 h 118"/>
                  <a:gd name="T82" fmla="*/ 15 w 123"/>
                  <a:gd name="T83" fmla="*/ 25 h 118"/>
                  <a:gd name="T84" fmla="*/ 17 w 123"/>
                  <a:gd name="T85" fmla="*/ 22 h 118"/>
                  <a:gd name="T86" fmla="*/ 14 w 123"/>
                  <a:gd name="T87" fmla="*/ 20 h 118"/>
                  <a:gd name="T88" fmla="*/ 13 w 123"/>
                  <a:gd name="T89" fmla="*/ 19 h 118"/>
                  <a:gd name="T90" fmla="*/ 14 w 123"/>
                  <a:gd name="T91" fmla="*/ 15 h 118"/>
                  <a:gd name="T92" fmla="*/ 15 w 123"/>
                  <a:gd name="T93" fmla="*/ 15 h 118"/>
                  <a:gd name="T94" fmla="*/ 17 w 123"/>
                  <a:gd name="T95" fmla="*/ 13 h 118"/>
                  <a:gd name="T96" fmla="*/ 17 w 123"/>
                  <a:gd name="T97" fmla="*/ 6 h 118"/>
                  <a:gd name="T98" fmla="*/ 17 w 123"/>
                  <a:gd name="T99" fmla="*/ 6 h 118"/>
                  <a:gd name="T100" fmla="*/ 14 w 123"/>
                  <a:gd name="T101" fmla="*/ 2 h 118"/>
                  <a:gd name="T102" fmla="*/ 13 w 123"/>
                  <a:gd name="T103" fmla="*/ 0 h 118"/>
                  <a:gd name="T104" fmla="*/ 21 w 123"/>
                  <a:gd name="T105" fmla="*/ 0 h 118"/>
                  <a:gd name="T106" fmla="*/ 37 w 123"/>
                  <a:gd name="T107" fmla="*/ 0 h 118"/>
                  <a:gd name="T108" fmla="*/ 63 w 123"/>
                  <a:gd name="T109" fmla="*/ 6 h 118"/>
                  <a:gd name="T110" fmla="*/ 88 w 123"/>
                  <a:gd name="T111" fmla="*/ 21 h 118"/>
                  <a:gd name="T112" fmla="*/ 92 w 123"/>
                  <a:gd name="T113" fmla="*/ 26 h 118"/>
                  <a:gd name="T114" fmla="*/ 104 w 123"/>
                  <a:gd name="T115" fmla="*/ 3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18">
                    <a:moveTo>
                      <a:pt x="109" y="41"/>
                    </a:moveTo>
                    <a:cubicBezTo>
                      <a:pt x="108" y="42"/>
                      <a:pt x="108" y="42"/>
                      <a:pt x="108" y="44"/>
                    </a:cubicBezTo>
                    <a:cubicBezTo>
                      <a:pt x="108" y="46"/>
                      <a:pt x="107" y="49"/>
                      <a:pt x="106" y="51"/>
                    </a:cubicBezTo>
                    <a:cubicBezTo>
                      <a:pt x="105" y="53"/>
                      <a:pt x="103" y="52"/>
                      <a:pt x="104" y="54"/>
                    </a:cubicBezTo>
                    <a:cubicBezTo>
                      <a:pt x="105" y="56"/>
                      <a:pt x="105" y="57"/>
                      <a:pt x="105" y="58"/>
                    </a:cubicBezTo>
                    <a:cubicBezTo>
                      <a:pt x="105" y="60"/>
                      <a:pt x="107" y="60"/>
                      <a:pt x="108" y="61"/>
                    </a:cubicBezTo>
                    <a:cubicBezTo>
                      <a:pt x="109" y="62"/>
                      <a:pt x="110" y="63"/>
                      <a:pt x="111" y="64"/>
                    </a:cubicBezTo>
                    <a:cubicBezTo>
                      <a:pt x="111" y="65"/>
                      <a:pt x="113" y="65"/>
                      <a:pt x="113" y="66"/>
                    </a:cubicBezTo>
                    <a:cubicBezTo>
                      <a:pt x="112" y="67"/>
                      <a:pt x="110" y="69"/>
                      <a:pt x="110" y="69"/>
                    </a:cubicBezTo>
                    <a:cubicBezTo>
                      <a:pt x="110" y="70"/>
                      <a:pt x="111" y="74"/>
                      <a:pt x="111" y="75"/>
                    </a:cubicBezTo>
                    <a:cubicBezTo>
                      <a:pt x="112" y="76"/>
                      <a:pt x="110" y="79"/>
                      <a:pt x="110" y="80"/>
                    </a:cubicBezTo>
                    <a:cubicBezTo>
                      <a:pt x="109" y="81"/>
                      <a:pt x="111" y="83"/>
                      <a:pt x="111" y="85"/>
                    </a:cubicBezTo>
                    <a:cubicBezTo>
                      <a:pt x="111" y="87"/>
                      <a:pt x="110" y="87"/>
                      <a:pt x="111" y="88"/>
                    </a:cubicBezTo>
                    <a:cubicBezTo>
                      <a:pt x="112" y="89"/>
                      <a:pt x="114" y="88"/>
                      <a:pt x="113" y="90"/>
                    </a:cubicBezTo>
                    <a:cubicBezTo>
                      <a:pt x="113" y="92"/>
                      <a:pt x="112" y="92"/>
                      <a:pt x="112" y="93"/>
                    </a:cubicBezTo>
                    <a:cubicBezTo>
                      <a:pt x="113" y="95"/>
                      <a:pt x="114" y="96"/>
                      <a:pt x="114" y="98"/>
                    </a:cubicBezTo>
                    <a:cubicBezTo>
                      <a:pt x="114" y="99"/>
                      <a:pt x="113" y="100"/>
                      <a:pt x="114" y="100"/>
                    </a:cubicBezTo>
                    <a:cubicBezTo>
                      <a:pt x="116" y="100"/>
                      <a:pt x="116" y="99"/>
                      <a:pt x="117" y="100"/>
                    </a:cubicBezTo>
                    <a:cubicBezTo>
                      <a:pt x="117" y="101"/>
                      <a:pt x="117" y="102"/>
                      <a:pt x="119" y="102"/>
                    </a:cubicBezTo>
                    <a:cubicBezTo>
                      <a:pt x="120" y="102"/>
                      <a:pt x="122" y="102"/>
                      <a:pt x="123" y="103"/>
                    </a:cubicBezTo>
                    <a:cubicBezTo>
                      <a:pt x="123" y="103"/>
                      <a:pt x="123" y="104"/>
                      <a:pt x="123" y="104"/>
                    </a:cubicBezTo>
                    <a:cubicBezTo>
                      <a:pt x="119" y="106"/>
                      <a:pt x="111" y="111"/>
                      <a:pt x="110" y="111"/>
                    </a:cubicBezTo>
                    <a:cubicBezTo>
                      <a:pt x="110" y="112"/>
                      <a:pt x="108" y="112"/>
                      <a:pt x="107" y="112"/>
                    </a:cubicBezTo>
                    <a:cubicBezTo>
                      <a:pt x="106" y="112"/>
                      <a:pt x="106" y="112"/>
                      <a:pt x="105" y="112"/>
                    </a:cubicBezTo>
                    <a:cubicBezTo>
                      <a:pt x="105" y="112"/>
                      <a:pt x="104" y="112"/>
                      <a:pt x="103" y="113"/>
                    </a:cubicBezTo>
                    <a:cubicBezTo>
                      <a:pt x="102" y="114"/>
                      <a:pt x="101" y="114"/>
                      <a:pt x="101" y="114"/>
                    </a:cubicBezTo>
                    <a:cubicBezTo>
                      <a:pt x="101" y="114"/>
                      <a:pt x="100" y="114"/>
                      <a:pt x="99" y="114"/>
                    </a:cubicBezTo>
                    <a:cubicBezTo>
                      <a:pt x="98" y="113"/>
                      <a:pt x="97" y="113"/>
                      <a:pt x="97" y="113"/>
                    </a:cubicBezTo>
                    <a:cubicBezTo>
                      <a:pt x="96" y="113"/>
                      <a:pt x="94" y="114"/>
                      <a:pt x="92" y="116"/>
                    </a:cubicBezTo>
                    <a:cubicBezTo>
                      <a:pt x="91" y="117"/>
                      <a:pt x="90" y="118"/>
                      <a:pt x="89" y="118"/>
                    </a:cubicBezTo>
                    <a:cubicBezTo>
                      <a:pt x="89" y="118"/>
                      <a:pt x="89" y="118"/>
                      <a:pt x="89" y="118"/>
                    </a:cubicBezTo>
                    <a:cubicBezTo>
                      <a:pt x="89" y="118"/>
                      <a:pt x="88" y="118"/>
                      <a:pt x="87" y="117"/>
                    </a:cubicBezTo>
                    <a:cubicBezTo>
                      <a:pt x="86" y="117"/>
                      <a:pt x="85" y="116"/>
                      <a:pt x="84" y="116"/>
                    </a:cubicBezTo>
                    <a:cubicBezTo>
                      <a:pt x="84" y="117"/>
                      <a:pt x="83" y="117"/>
                      <a:pt x="83" y="117"/>
                    </a:cubicBezTo>
                    <a:cubicBezTo>
                      <a:pt x="82" y="117"/>
                      <a:pt x="80" y="118"/>
                      <a:pt x="80" y="118"/>
                    </a:cubicBezTo>
                    <a:cubicBezTo>
                      <a:pt x="79" y="118"/>
                      <a:pt x="78" y="117"/>
                      <a:pt x="76" y="116"/>
                    </a:cubicBezTo>
                    <a:cubicBezTo>
                      <a:pt x="74" y="115"/>
                      <a:pt x="72" y="114"/>
                      <a:pt x="72" y="114"/>
                    </a:cubicBezTo>
                    <a:cubicBezTo>
                      <a:pt x="71" y="115"/>
                      <a:pt x="70" y="116"/>
                      <a:pt x="69" y="116"/>
                    </a:cubicBezTo>
                    <a:cubicBezTo>
                      <a:pt x="69" y="116"/>
                      <a:pt x="69" y="116"/>
                      <a:pt x="69" y="116"/>
                    </a:cubicBezTo>
                    <a:cubicBezTo>
                      <a:pt x="69" y="116"/>
                      <a:pt x="69" y="116"/>
                      <a:pt x="69" y="117"/>
                    </a:cubicBezTo>
                    <a:cubicBezTo>
                      <a:pt x="69" y="117"/>
                      <a:pt x="69" y="117"/>
                      <a:pt x="69" y="117"/>
                    </a:cubicBezTo>
                    <a:cubicBezTo>
                      <a:pt x="69" y="117"/>
                      <a:pt x="65" y="116"/>
                      <a:pt x="63" y="116"/>
                    </a:cubicBezTo>
                    <a:cubicBezTo>
                      <a:pt x="63" y="116"/>
                      <a:pt x="62" y="116"/>
                      <a:pt x="62" y="116"/>
                    </a:cubicBezTo>
                    <a:cubicBezTo>
                      <a:pt x="62" y="116"/>
                      <a:pt x="62" y="115"/>
                      <a:pt x="61" y="114"/>
                    </a:cubicBezTo>
                    <a:cubicBezTo>
                      <a:pt x="60" y="113"/>
                      <a:pt x="59" y="110"/>
                      <a:pt x="59" y="110"/>
                    </a:cubicBezTo>
                    <a:cubicBezTo>
                      <a:pt x="59" y="109"/>
                      <a:pt x="59" y="108"/>
                      <a:pt x="59" y="107"/>
                    </a:cubicBezTo>
                    <a:cubicBezTo>
                      <a:pt x="59" y="106"/>
                      <a:pt x="59" y="106"/>
                      <a:pt x="58" y="105"/>
                    </a:cubicBezTo>
                    <a:cubicBezTo>
                      <a:pt x="58" y="105"/>
                      <a:pt x="58" y="105"/>
                      <a:pt x="58" y="104"/>
                    </a:cubicBezTo>
                    <a:cubicBezTo>
                      <a:pt x="58" y="102"/>
                      <a:pt x="58" y="100"/>
                      <a:pt x="58" y="99"/>
                    </a:cubicBezTo>
                    <a:cubicBezTo>
                      <a:pt x="57" y="98"/>
                      <a:pt x="56" y="97"/>
                      <a:pt x="55" y="96"/>
                    </a:cubicBezTo>
                    <a:cubicBezTo>
                      <a:pt x="54" y="95"/>
                      <a:pt x="54" y="95"/>
                      <a:pt x="54" y="95"/>
                    </a:cubicBezTo>
                    <a:cubicBezTo>
                      <a:pt x="54" y="95"/>
                      <a:pt x="53" y="94"/>
                      <a:pt x="53" y="94"/>
                    </a:cubicBezTo>
                    <a:cubicBezTo>
                      <a:pt x="53" y="93"/>
                      <a:pt x="53" y="93"/>
                      <a:pt x="52" y="93"/>
                    </a:cubicBezTo>
                    <a:cubicBezTo>
                      <a:pt x="51" y="93"/>
                      <a:pt x="51" y="94"/>
                      <a:pt x="50" y="95"/>
                    </a:cubicBezTo>
                    <a:cubicBezTo>
                      <a:pt x="50" y="95"/>
                      <a:pt x="50" y="95"/>
                      <a:pt x="50" y="95"/>
                    </a:cubicBezTo>
                    <a:cubicBezTo>
                      <a:pt x="50" y="95"/>
                      <a:pt x="47" y="94"/>
                      <a:pt x="45" y="94"/>
                    </a:cubicBezTo>
                    <a:cubicBezTo>
                      <a:pt x="43" y="93"/>
                      <a:pt x="40" y="92"/>
                      <a:pt x="40" y="92"/>
                    </a:cubicBezTo>
                    <a:cubicBezTo>
                      <a:pt x="39" y="92"/>
                      <a:pt x="37" y="91"/>
                      <a:pt x="35" y="90"/>
                    </a:cubicBezTo>
                    <a:cubicBezTo>
                      <a:pt x="33" y="89"/>
                      <a:pt x="31" y="89"/>
                      <a:pt x="30" y="88"/>
                    </a:cubicBezTo>
                    <a:cubicBezTo>
                      <a:pt x="29" y="88"/>
                      <a:pt x="27" y="86"/>
                      <a:pt x="25" y="85"/>
                    </a:cubicBezTo>
                    <a:cubicBezTo>
                      <a:pt x="24" y="84"/>
                      <a:pt x="22" y="83"/>
                      <a:pt x="22" y="83"/>
                    </a:cubicBezTo>
                    <a:cubicBezTo>
                      <a:pt x="22" y="83"/>
                      <a:pt x="22" y="83"/>
                      <a:pt x="22" y="83"/>
                    </a:cubicBezTo>
                    <a:cubicBezTo>
                      <a:pt x="21" y="83"/>
                      <a:pt x="19" y="83"/>
                      <a:pt x="18" y="82"/>
                    </a:cubicBezTo>
                    <a:cubicBezTo>
                      <a:pt x="17" y="82"/>
                      <a:pt x="13" y="73"/>
                      <a:pt x="10" y="67"/>
                    </a:cubicBezTo>
                    <a:cubicBezTo>
                      <a:pt x="9" y="65"/>
                      <a:pt x="9" y="64"/>
                      <a:pt x="8" y="63"/>
                    </a:cubicBezTo>
                    <a:cubicBezTo>
                      <a:pt x="8" y="63"/>
                      <a:pt x="7" y="62"/>
                      <a:pt x="6" y="62"/>
                    </a:cubicBezTo>
                    <a:cubicBezTo>
                      <a:pt x="6" y="62"/>
                      <a:pt x="6" y="62"/>
                      <a:pt x="6" y="62"/>
                    </a:cubicBezTo>
                    <a:cubicBezTo>
                      <a:pt x="5" y="61"/>
                      <a:pt x="4" y="61"/>
                      <a:pt x="4" y="61"/>
                    </a:cubicBezTo>
                    <a:cubicBezTo>
                      <a:pt x="4" y="61"/>
                      <a:pt x="4" y="61"/>
                      <a:pt x="4" y="61"/>
                    </a:cubicBezTo>
                    <a:cubicBezTo>
                      <a:pt x="4" y="61"/>
                      <a:pt x="3" y="58"/>
                      <a:pt x="3" y="57"/>
                    </a:cubicBezTo>
                    <a:cubicBezTo>
                      <a:pt x="3" y="57"/>
                      <a:pt x="3" y="57"/>
                      <a:pt x="3" y="57"/>
                    </a:cubicBezTo>
                    <a:cubicBezTo>
                      <a:pt x="3" y="55"/>
                      <a:pt x="3" y="55"/>
                      <a:pt x="3" y="55"/>
                    </a:cubicBezTo>
                    <a:cubicBezTo>
                      <a:pt x="3" y="53"/>
                      <a:pt x="4" y="51"/>
                      <a:pt x="4" y="50"/>
                    </a:cubicBezTo>
                    <a:cubicBezTo>
                      <a:pt x="3" y="50"/>
                      <a:pt x="3" y="47"/>
                      <a:pt x="2" y="45"/>
                    </a:cubicBezTo>
                    <a:cubicBezTo>
                      <a:pt x="1" y="44"/>
                      <a:pt x="1" y="43"/>
                      <a:pt x="1" y="43"/>
                    </a:cubicBezTo>
                    <a:cubicBezTo>
                      <a:pt x="1" y="42"/>
                      <a:pt x="0" y="42"/>
                      <a:pt x="1" y="41"/>
                    </a:cubicBezTo>
                    <a:cubicBezTo>
                      <a:pt x="1" y="40"/>
                      <a:pt x="1" y="38"/>
                      <a:pt x="1" y="38"/>
                    </a:cubicBezTo>
                    <a:cubicBezTo>
                      <a:pt x="1" y="37"/>
                      <a:pt x="2" y="38"/>
                      <a:pt x="2" y="38"/>
                    </a:cubicBezTo>
                    <a:cubicBezTo>
                      <a:pt x="3" y="38"/>
                      <a:pt x="3" y="38"/>
                      <a:pt x="4" y="38"/>
                    </a:cubicBezTo>
                    <a:cubicBezTo>
                      <a:pt x="4" y="37"/>
                      <a:pt x="6" y="36"/>
                      <a:pt x="8" y="35"/>
                    </a:cubicBezTo>
                    <a:cubicBezTo>
                      <a:pt x="9" y="34"/>
                      <a:pt x="10" y="34"/>
                      <a:pt x="10" y="33"/>
                    </a:cubicBezTo>
                    <a:cubicBezTo>
                      <a:pt x="12" y="33"/>
                      <a:pt x="13" y="29"/>
                      <a:pt x="14" y="27"/>
                    </a:cubicBezTo>
                    <a:cubicBezTo>
                      <a:pt x="14" y="27"/>
                      <a:pt x="14" y="26"/>
                      <a:pt x="14" y="26"/>
                    </a:cubicBezTo>
                    <a:cubicBezTo>
                      <a:pt x="14" y="25"/>
                      <a:pt x="15" y="25"/>
                      <a:pt x="15" y="25"/>
                    </a:cubicBezTo>
                    <a:cubicBezTo>
                      <a:pt x="16" y="25"/>
                      <a:pt x="16" y="25"/>
                      <a:pt x="17" y="25"/>
                    </a:cubicBezTo>
                    <a:cubicBezTo>
                      <a:pt x="17" y="24"/>
                      <a:pt x="17" y="22"/>
                      <a:pt x="17" y="22"/>
                    </a:cubicBezTo>
                    <a:cubicBezTo>
                      <a:pt x="17" y="21"/>
                      <a:pt x="17" y="21"/>
                      <a:pt x="17" y="21"/>
                    </a:cubicBezTo>
                    <a:cubicBezTo>
                      <a:pt x="17" y="20"/>
                      <a:pt x="15" y="20"/>
                      <a:pt x="14" y="20"/>
                    </a:cubicBezTo>
                    <a:cubicBezTo>
                      <a:pt x="13" y="20"/>
                      <a:pt x="13" y="20"/>
                      <a:pt x="13" y="20"/>
                    </a:cubicBezTo>
                    <a:cubicBezTo>
                      <a:pt x="13" y="20"/>
                      <a:pt x="13" y="19"/>
                      <a:pt x="13" y="19"/>
                    </a:cubicBezTo>
                    <a:cubicBezTo>
                      <a:pt x="13" y="19"/>
                      <a:pt x="13" y="19"/>
                      <a:pt x="13" y="19"/>
                    </a:cubicBezTo>
                    <a:cubicBezTo>
                      <a:pt x="13" y="17"/>
                      <a:pt x="14" y="15"/>
                      <a:pt x="14" y="15"/>
                    </a:cubicBezTo>
                    <a:cubicBezTo>
                      <a:pt x="14" y="15"/>
                      <a:pt x="14" y="15"/>
                      <a:pt x="14" y="15"/>
                    </a:cubicBezTo>
                    <a:cubicBezTo>
                      <a:pt x="14" y="15"/>
                      <a:pt x="14" y="15"/>
                      <a:pt x="15" y="15"/>
                    </a:cubicBezTo>
                    <a:cubicBezTo>
                      <a:pt x="16" y="14"/>
                      <a:pt x="17" y="14"/>
                      <a:pt x="17" y="13"/>
                    </a:cubicBezTo>
                    <a:cubicBezTo>
                      <a:pt x="17" y="13"/>
                      <a:pt x="17" y="13"/>
                      <a:pt x="17" y="13"/>
                    </a:cubicBezTo>
                    <a:cubicBezTo>
                      <a:pt x="17" y="13"/>
                      <a:pt x="17" y="10"/>
                      <a:pt x="17" y="9"/>
                    </a:cubicBezTo>
                    <a:cubicBezTo>
                      <a:pt x="17" y="7"/>
                      <a:pt x="17" y="6"/>
                      <a:pt x="17" y="6"/>
                    </a:cubicBezTo>
                    <a:cubicBezTo>
                      <a:pt x="17" y="6"/>
                      <a:pt x="17" y="6"/>
                      <a:pt x="17" y="6"/>
                    </a:cubicBezTo>
                    <a:cubicBezTo>
                      <a:pt x="17" y="6"/>
                      <a:pt x="17" y="6"/>
                      <a:pt x="17" y="6"/>
                    </a:cubicBezTo>
                    <a:cubicBezTo>
                      <a:pt x="17" y="6"/>
                      <a:pt x="17" y="6"/>
                      <a:pt x="17" y="6"/>
                    </a:cubicBezTo>
                    <a:cubicBezTo>
                      <a:pt x="16" y="5"/>
                      <a:pt x="15" y="4"/>
                      <a:pt x="14" y="2"/>
                    </a:cubicBezTo>
                    <a:cubicBezTo>
                      <a:pt x="14" y="2"/>
                      <a:pt x="13" y="1"/>
                      <a:pt x="13" y="1"/>
                    </a:cubicBezTo>
                    <a:cubicBezTo>
                      <a:pt x="13" y="1"/>
                      <a:pt x="13" y="0"/>
                      <a:pt x="13" y="0"/>
                    </a:cubicBezTo>
                    <a:cubicBezTo>
                      <a:pt x="14" y="0"/>
                      <a:pt x="16" y="0"/>
                      <a:pt x="17" y="0"/>
                    </a:cubicBezTo>
                    <a:cubicBezTo>
                      <a:pt x="18" y="0"/>
                      <a:pt x="19" y="0"/>
                      <a:pt x="21" y="0"/>
                    </a:cubicBezTo>
                    <a:cubicBezTo>
                      <a:pt x="23" y="0"/>
                      <a:pt x="26" y="0"/>
                      <a:pt x="27" y="0"/>
                    </a:cubicBezTo>
                    <a:cubicBezTo>
                      <a:pt x="28" y="0"/>
                      <a:pt x="33" y="0"/>
                      <a:pt x="37" y="0"/>
                    </a:cubicBezTo>
                    <a:cubicBezTo>
                      <a:pt x="43" y="0"/>
                      <a:pt x="48" y="0"/>
                      <a:pt x="50" y="0"/>
                    </a:cubicBezTo>
                    <a:cubicBezTo>
                      <a:pt x="52" y="0"/>
                      <a:pt x="57" y="3"/>
                      <a:pt x="63" y="6"/>
                    </a:cubicBezTo>
                    <a:cubicBezTo>
                      <a:pt x="73" y="11"/>
                      <a:pt x="85" y="19"/>
                      <a:pt x="86" y="20"/>
                    </a:cubicBezTo>
                    <a:cubicBezTo>
                      <a:pt x="87" y="20"/>
                      <a:pt x="88" y="21"/>
                      <a:pt x="88" y="21"/>
                    </a:cubicBezTo>
                    <a:cubicBezTo>
                      <a:pt x="90" y="22"/>
                      <a:pt x="91" y="23"/>
                      <a:pt x="92" y="24"/>
                    </a:cubicBezTo>
                    <a:cubicBezTo>
                      <a:pt x="92" y="25"/>
                      <a:pt x="92" y="25"/>
                      <a:pt x="92" y="26"/>
                    </a:cubicBezTo>
                    <a:cubicBezTo>
                      <a:pt x="92" y="27"/>
                      <a:pt x="91" y="27"/>
                      <a:pt x="92" y="28"/>
                    </a:cubicBezTo>
                    <a:cubicBezTo>
                      <a:pt x="92" y="30"/>
                      <a:pt x="99" y="34"/>
                      <a:pt x="104" y="37"/>
                    </a:cubicBezTo>
                    <a:cubicBezTo>
                      <a:pt x="106" y="39"/>
                      <a:pt x="108" y="40"/>
                      <a:pt x="109" y="4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61" name="Freeform 49"/>
              <p:cNvSpPr>
                <a:spLocks/>
              </p:cNvSpPr>
              <p:nvPr/>
            </p:nvSpPr>
            <p:spPr bwMode="auto">
              <a:xfrm>
                <a:off x="5278437" y="4271963"/>
                <a:ext cx="9525" cy="11113"/>
              </a:xfrm>
              <a:custGeom>
                <a:avLst/>
                <a:gdLst>
                  <a:gd name="T0" fmla="*/ 3 w 4"/>
                  <a:gd name="T1" fmla="*/ 1 h 5"/>
                  <a:gd name="T2" fmla="*/ 1 w 4"/>
                  <a:gd name="T3" fmla="*/ 5 h 5"/>
                  <a:gd name="T4" fmla="*/ 4 w 4"/>
                  <a:gd name="T5" fmla="*/ 3 h 5"/>
                  <a:gd name="T6" fmla="*/ 4 w 4"/>
                  <a:gd name="T7" fmla="*/ 0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2" y="3"/>
                      <a:pt x="0" y="4"/>
                      <a:pt x="1" y="5"/>
                    </a:cubicBezTo>
                    <a:cubicBezTo>
                      <a:pt x="2" y="5"/>
                      <a:pt x="4" y="4"/>
                      <a:pt x="4" y="3"/>
                    </a:cubicBezTo>
                    <a:cubicBezTo>
                      <a:pt x="4" y="1"/>
                      <a:pt x="4" y="0"/>
                      <a:pt x="4" y="0"/>
                    </a:cubicBezTo>
                    <a:cubicBezTo>
                      <a:pt x="3" y="0"/>
                      <a:pt x="3" y="1"/>
                      <a:pt x="3"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62" name="Freeform 50"/>
              <p:cNvSpPr>
                <a:spLocks/>
              </p:cNvSpPr>
              <p:nvPr/>
            </p:nvSpPr>
            <p:spPr bwMode="auto">
              <a:xfrm>
                <a:off x="5278437" y="4195763"/>
                <a:ext cx="9525" cy="25400"/>
              </a:xfrm>
              <a:custGeom>
                <a:avLst/>
                <a:gdLst>
                  <a:gd name="T0" fmla="*/ 1 w 4"/>
                  <a:gd name="T1" fmla="*/ 4 h 11"/>
                  <a:gd name="T2" fmla="*/ 1 w 4"/>
                  <a:gd name="T3" fmla="*/ 8 h 11"/>
                  <a:gd name="T4" fmla="*/ 2 w 4"/>
                  <a:gd name="T5" fmla="*/ 9 h 11"/>
                  <a:gd name="T6" fmla="*/ 4 w 4"/>
                  <a:gd name="T7" fmla="*/ 5 h 11"/>
                  <a:gd name="T8" fmla="*/ 1 w 4"/>
                  <a:gd name="T9" fmla="*/ 4 h 11"/>
                </a:gdLst>
                <a:ahLst/>
                <a:cxnLst>
                  <a:cxn ang="0">
                    <a:pos x="T0" y="T1"/>
                  </a:cxn>
                  <a:cxn ang="0">
                    <a:pos x="T2" y="T3"/>
                  </a:cxn>
                  <a:cxn ang="0">
                    <a:pos x="T4" y="T5"/>
                  </a:cxn>
                  <a:cxn ang="0">
                    <a:pos x="T6" y="T7"/>
                  </a:cxn>
                  <a:cxn ang="0">
                    <a:pos x="T8" y="T9"/>
                  </a:cxn>
                </a:cxnLst>
                <a:rect l="0" t="0" r="r" b="b"/>
                <a:pathLst>
                  <a:path w="4" h="11">
                    <a:moveTo>
                      <a:pt x="1" y="4"/>
                    </a:moveTo>
                    <a:cubicBezTo>
                      <a:pt x="1" y="6"/>
                      <a:pt x="1" y="6"/>
                      <a:pt x="1" y="8"/>
                    </a:cubicBezTo>
                    <a:cubicBezTo>
                      <a:pt x="1" y="10"/>
                      <a:pt x="2" y="11"/>
                      <a:pt x="2" y="9"/>
                    </a:cubicBezTo>
                    <a:cubicBezTo>
                      <a:pt x="3" y="8"/>
                      <a:pt x="4" y="7"/>
                      <a:pt x="4" y="5"/>
                    </a:cubicBezTo>
                    <a:cubicBezTo>
                      <a:pt x="3" y="4"/>
                      <a:pt x="0" y="0"/>
                      <a:pt x="1" y="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63" name="Freeform 51"/>
              <p:cNvSpPr>
                <a:spLocks/>
              </p:cNvSpPr>
              <p:nvPr/>
            </p:nvSpPr>
            <p:spPr bwMode="auto">
              <a:xfrm>
                <a:off x="5267325" y="4221163"/>
                <a:ext cx="12700" cy="25400"/>
              </a:xfrm>
              <a:custGeom>
                <a:avLst/>
                <a:gdLst>
                  <a:gd name="T0" fmla="*/ 2 w 6"/>
                  <a:gd name="T1" fmla="*/ 1 h 11"/>
                  <a:gd name="T2" fmla="*/ 1 w 6"/>
                  <a:gd name="T3" fmla="*/ 6 h 11"/>
                  <a:gd name="T4" fmla="*/ 5 w 6"/>
                  <a:gd name="T5" fmla="*/ 9 h 11"/>
                  <a:gd name="T6" fmla="*/ 4 w 6"/>
                  <a:gd name="T7" fmla="*/ 5 h 11"/>
                  <a:gd name="T8" fmla="*/ 2 w 6"/>
                  <a:gd name="T9" fmla="*/ 1 h 11"/>
                </a:gdLst>
                <a:ahLst/>
                <a:cxnLst>
                  <a:cxn ang="0">
                    <a:pos x="T0" y="T1"/>
                  </a:cxn>
                  <a:cxn ang="0">
                    <a:pos x="T2" y="T3"/>
                  </a:cxn>
                  <a:cxn ang="0">
                    <a:pos x="T4" y="T5"/>
                  </a:cxn>
                  <a:cxn ang="0">
                    <a:pos x="T6" y="T7"/>
                  </a:cxn>
                  <a:cxn ang="0">
                    <a:pos x="T8" y="T9"/>
                  </a:cxn>
                </a:cxnLst>
                <a:rect l="0" t="0" r="r" b="b"/>
                <a:pathLst>
                  <a:path w="6" h="11">
                    <a:moveTo>
                      <a:pt x="2" y="1"/>
                    </a:moveTo>
                    <a:cubicBezTo>
                      <a:pt x="1" y="3"/>
                      <a:pt x="0" y="5"/>
                      <a:pt x="1" y="6"/>
                    </a:cubicBezTo>
                    <a:cubicBezTo>
                      <a:pt x="1" y="7"/>
                      <a:pt x="5" y="11"/>
                      <a:pt x="5" y="9"/>
                    </a:cubicBezTo>
                    <a:cubicBezTo>
                      <a:pt x="6" y="8"/>
                      <a:pt x="4" y="7"/>
                      <a:pt x="4" y="5"/>
                    </a:cubicBezTo>
                    <a:cubicBezTo>
                      <a:pt x="3" y="4"/>
                      <a:pt x="3" y="0"/>
                      <a:pt x="2"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64" name="Freeform 52"/>
              <p:cNvSpPr>
                <a:spLocks/>
              </p:cNvSpPr>
              <p:nvPr/>
            </p:nvSpPr>
            <p:spPr bwMode="auto">
              <a:xfrm>
                <a:off x="4568825" y="4230688"/>
                <a:ext cx="312738" cy="306388"/>
              </a:xfrm>
              <a:custGeom>
                <a:avLst/>
                <a:gdLst>
                  <a:gd name="T0" fmla="*/ 1 w 136"/>
                  <a:gd name="T1" fmla="*/ 124 h 133"/>
                  <a:gd name="T2" fmla="*/ 4 w 136"/>
                  <a:gd name="T3" fmla="*/ 108 h 133"/>
                  <a:gd name="T4" fmla="*/ 9 w 136"/>
                  <a:gd name="T5" fmla="*/ 87 h 133"/>
                  <a:gd name="T6" fmla="*/ 17 w 136"/>
                  <a:gd name="T7" fmla="*/ 75 h 133"/>
                  <a:gd name="T8" fmla="*/ 23 w 136"/>
                  <a:gd name="T9" fmla="*/ 65 h 133"/>
                  <a:gd name="T10" fmla="*/ 21 w 136"/>
                  <a:gd name="T11" fmla="*/ 49 h 133"/>
                  <a:gd name="T12" fmla="*/ 16 w 136"/>
                  <a:gd name="T13" fmla="*/ 37 h 133"/>
                  <a:gd name="T14" fmla="*/ 19 w 136"/>
                  <a:gd name="T15" fmla="*/ 30 h 133"/>
                  <a:gd name="T16" fmla="*/ 12 w 136"/>
                  <a:gd name="T17" fmla="*/ 12 h 133"/>
                  <a:gd name="T18" fmla="*/ 12 w 136"/>
                  <a:gd name="T19" fmla="*/ 2 h 133"/>
                  <a:gd name="T20" fmla="*/ 16 w 136"/>
                  <a:gd name="T21" fmla="*/ 1 h 133"/>
                  <a:gd name="T22" fmla="*/ 33 w 136"/>
                  <a:gd name="T23" fmla="*/ 1 h 133"/>
                  <a:gd name="T24" fmla="*/ 39 w 136"/>
                  <a:gd name="T25" fmla="*/ 0 h 133"/>
                  <a:gd name="T26" fmla="*/ 48 w 136"/>
                  <a:gd name="T27" fmla="*/ 0 h 133"/>
                  <a:gd name="T28" fmla="*/ 55 w 136"/>
                  <a:gd name="T29" fmla="*/ 8 h 133"/>
                  <a:gd name="T30" fmla="*/ 58 w 136"/>
                  <a:gd name="T31" fmla="*/ 15 h 133"/>
                  <a:gd name="T32" fmla="*/ 62 w 136"/>
                  <a:gd name="T33" fmla="*/ 21 h 133"/>
                  <a:gd name="T34" fmla="*/ 67 w 136"/>
                  <a:gd name="T35" fmla="*/ 24 h 133"/>
                  <a:gd name="T36" fmla="*/ 72 w 136"/>
                  <a:gd name="T37" fmla="*/ 24 h 133"/>
                  <a:gd name="T38" fmla="*/ 79 w 136"/>
                  <a:gd name="T39" fmla="*/ 23 h 133"/>
                  <a:gd name="T40" fmla="*/ 86 w 136"/>
                  <a:gd name="T41" fmla="*/ 18 h 133"/>
                  <a:gd name="T42" fmla="*/ 90 w 136"/>
                  <a:gd name="T43" fmla="*/ 12 h 133"/>
                  <a:gd name="T44" fmla="*/ 95 w 136"/>
                  <a:gd name="T45" fmla="*/ 12 h 133"/>
                  <a:gd name="T46" fmla="*/ 98 w 136"/>
                  <a:gd name="T47" fmla="*/ 12 h 133"/>
                  <a:gd name="T48" fmla="*/ 110 w 136"/>
                  <a:gd name="T49" fmla="*/ 15 h 133"/>
                  <a:gd name="T50" fmla="*/ 110 w 136"/>
                  <a:gd name="T51" fmla="*/ 15 h 133"/>
                  <a:gd name="T52" fmla="*/ 111 w 136"/>
                  <a:gd name="T53" fmla="*/ 19 h 133"/>
                  <a:gd name="T54" fmla="*/ 111 w 136"/>
                  <a:gd name="T55" fmla="*/ 19 h 133"/>
                  <a:gd name="T56" fmla="*/ 111 w 136"/>
                  <a:gd name="T57" fmla="*/ 21 h 133"/>
                  <a:gd name="T58" fmla="*/ 111 w 136"/>
                  <a:gd name="T59" fmla="*/ 24 h 133"/>
                  <a:gd name="T60" fmla="*/ 112 w 136"/>
                  <a:gd name="T61" fmla="*/ 31 h 133"/>
                  <a:gd name="T62" fmla="*/ 112 w 136"/>
                  <a:gd name="T63" fmla="*/ 38 h 133"/>
                  <a:gd name="T64" fmla="*/ 113 w 136"/>
                  <a:gd name="T65" fmla="*/ 43 h 133"/>
                  <a:gd name="T66" fmla="*/ 116 w 136"/>
                  <a:gd name="T67" fmla="*/ 46 h 133"/>
                  <a:gd name="T68" fmla="*/ 116 w 136"/>
                  <a:gd name="T69" fmla="*/ 54 h 133"/>
                  <a:gd name="T70" fmla="*/ 115 w 136"/>
                  <a:gd name="T71" fmla="*/ 55 h 133"/>
                  <a:gd name="T72" fmla="*/ 115 w 136"/>
                  <a:gd name="T73" fmla="*/ 56 h 133"/>
                  <a:gd name="T74" fmla="*/ 117 w 136"/>
                  <a:gd name="T75" fmla="*/ 60 h 133"/>
                  <a:gd name="T76" fmla="*/ 120 w 136"/>
                  <a:gd name="T77" fmla="*/ 58 h 133"/>
                  <a:gd name="T78" fmla="*/ 133 w 136"/>
                  <a:gd name="T79" fmla="*/ 57 h 133"/>
                  <a:gd name="T80" fmla="*/ 135 w 136"/>
                  <a:gd name="T81" fmla="*/ 58 h 133"/>
                  <a:gd name="T82" fmla="*/ 136 w 136"/>
                  <a:gd name="T83" fmla="*/ 71 h 133"/>
                  <a:gd name="T84" fmla="*/ 134 w 136"/>
                  <a:gd name="T85" fmla="*/ 76 h 133"/>
                  <a:gd name="T86" fmla="*/ 135 w 136"/>
                  <a:gd name="T87" fmla="*/ 79 h 133"/>
                  <a:gd name="T88" fmla="*/ 127 w 136"/>
                  <a:gd name="T89" fmla="*/ 78 h 133"/>
                  <a:gd name="T90" fmla="*/ 114 w 136"/>
                  <a:gd name="T91" fmla="*/ 80 h 133"/>
                  <a:gd name="T92" fmla="*/ 114 w 136"/>
                  <a:gd name="T93" fmla="*/ 95 h 133"/>
                  <a:gd name="T94" fmla="*/ 114 w 136"/>
                  <a:gd name="T95" fmla="*/ 117 h 133"/>
                  <a:gd name="T96" fmla="*/ 115 w 136"/>
                  <a:gd name="T97" fmla="*/ 119 h 133"/>
                  <a:gd name="T98" fmla="*/ 130 w 136"/>
                  <a:gd name="T99" fmla="*/ 130 h 133"/>
                  <a:gd name="T100" fmla="*/ 113 w 136"/>
                  <a:gd name="T101" fmla="*/ 133 h 133"/>
                  <a:gd name="T102" fmla="*/ 105 w 136"/>
                  <a:gd name="T103" fmla="*/ 133 h 133"/>
                  <a:gd name="T104" fmla="*/ 99 w 136"/>
                  <a:gd name="T105" fmla="*/ 133 h 133"/>
                  <a:gd name="T106" fmla="*/ 88 w 136"/>
                  <a:gd name="T107" fmla="*/ 132 h 133"/>
                  <a:gd name="T108" fmla="*/ 80 w 136"/>
                  <a:gd name="T109" fmla="*/ 132 h 133"/>
                  <a:gd name="T110" fmla="*/ 78 w 136"/>
                  <a:gd name="T111" fmla="*/ 130 h 133"/>
                  <a:gd name="T112" fmla="*/ 66 w 136"/>
                  <a:gd name="T113" fmla="*/ 128 h 133"/>
                  <a:gd name="T114" fmla="*/ 49 w 136"/>
                  <a:gd name="T115" fmla="*/ 128 h 133"/>
                  <a:gd name="T116" fmla="*/ 30 w 136"/>
                  <a:gd name="T117" fmla="*/ 128 h 133"/>
                  <a:gd name="T118" fmla="*/ 20 w 136"/>
                  <a:gd name="T119" fmla="*/ 124 h 133"/>
                  <a:gd name="T120" fmla="*/ 16 w 136"/>
                  <a:gd name="T121" fmla="*/ 122 h 133"/>
                  <a:gd name="T122" fmla="*/ 11 w 136"/>
                  <a:gd name="T123" fmla="*/ 125 h 133"/>
                  <a:gd name="T124" fmla="*/ 6 w 136"/>
                  <a:gd name="T125" fmla="*/ 1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 h="133">
                    <a:moveTo>
                      <a:pt x="1" y="126"/>
                    </a:moveTo>
                    <a:cubicBezTo>
                      <a:pt x="1" y="125"/>
                      <a:pt x="1" y="124"/>
                      <a:pt x="1" y="124"/>
                    </a:cubicBezTo>
                    <a:cubicBezTo>
                      <a:pt x="1" y="122"/>
                      <a:pt x="0" y="112"/>
                      <a:pt x="1" y="111"/>
                    </a:cubicBezTo>
                    <a:cubicBezTo>
                      <a:pt x="1" y="110"/>
                      <a:pt x="3" y="110"/>
                      <a:pt x="4" y="108"/>
                    </a:cubicBezTo>
                    <a:cubicBezTo>
                      <a:pt x="5" y="106"/>
                      <a:pt x="5" y="102"/>
                      <a:pt x="6" y="100"/>
                    </a:cubicBezTo>
                    <a:cubicBezTo>
                      <a:pt x="7" y="97"/>
                      <a:pt x="8" y="89"/>
                      <a:pt x="9" y="87"/>
                    </a:cubicBezTo>
                    <a:cubicBezTo>
                      <a:pt x="10" y="85"/>
                      <a:pt x="11" y="82"/>
                      <a:pt x="12" y="80"/>
                    </a:cubicBezTo>
                    <a:cubicBezTo>
                      <a:pt x="13" y="78"/>
                      <a:pt x="16" y="75"/>
                      <a:pt x="17" y="75"/>
                    </a:cubicBezTo>
                    <a:cubicBezTo>
                      <a:pt x="19" y="74"/>
                      <a:pt x="19" y="75"/>
                      <a:pt x="20" y="74"/>
                    </a:cubicBezTo>
                    <a:cubicBezTo>
                      <a:pt x="21" y="73"/>
                      <a:pt x="23" y="68"/>
                      <a:pt x="23" y="65"/>
                    </a:cubicBezTo>
                    <a:cubicBezTo>
                      <a:pt x="24" y="63"/>
                      <a:pt x="24" y="57"/>
                      <a:pt x="23" y="55"/>
                    </a:cubicBezTo>
                    <a:cubicBezTo>
                      <a:pt x="23" y="53"/>
                      <a:pt x="22" y="52"/>
                      <a:pt x="21" y="49"/>
                    </a:cubicBezTo>
                    <a:cubicBezTo>
                      <a:pt x="20" y="47"/>
                      <a:pt x="18" y="42"/>
                      <a:pt x="18" y="40"/>
                    </a:cubicBezTo>
                    <a:cubicBezTo>
                      <a:pt x="17" y="38"/>
                      <a:pt x="17" y="38"/>
                      <a:pt x="16" y="37"/>
                    </a:cubicBezTo>
                    <a:cubicBezTo>
                      <a:pt x="16" y="35"/>
                      <a:pt x="14" y="35"/>
                      <a:pt x="16" y="34"/>
                    </a:cubicBezTo>
                    <a:cubicBezTo>
                      <a:pt x="17" y="33"/>
                      <a:pt x="19" y="32"/>
                      <a:pt x="19" y="30"/>
                    </a:cubicBezTo>
                    <a:cubicBezTo>
                      <a:pt x="19" y="29"/>
                      <a:pt x="20" y="28"/>
                      <a:pt x="19" y="26"/>
                    </a:cubicBezTo>
                    <a:cubicBezTo>
                      <a:pt x="17" y="24"/>
                      <a:pt x="14" y="14"/>
                      <a:pt x="12" y="12"/>
                    </a:cubicBezTo>
                    <a:cubicBezTo>
                      <a:pt x="11" y="10"/>
                      <a:pt x="9" y="6"/>
                      <a:pt x="7" y="4"/>
                    </a:cubicBezTo>
                    <a:cubicBezTo>
                      <a:pt x="8" y="4"/>
                      <a:pt x="10" y="3"/>
                      <a:pt x="12" y="2"/>
                    </a:cubicBezTo>
                    <a:cubicBezTo>
                      <a:pt x="12" y="2"/>
                      <a:pt x="12" y="2"/>
                      <a:pt x="12" y="2"/>
                    </a:cubicBezTo>
                    <a:cubicBezTo>
                      <a:pt x="13" y="1"/>
                      <a:pt x="15" y="1"/>
                      <a:pt x="16" y="1"/>
                    </a:cubicBezTo>
                    <a:cubicBezTo>
                      <a:pt x="17" y="0"/>
                      <a:pt x="22" y="1"/>
                      <a:pt x="27" y="1"/>
                    </a:cubicBezTo>
                    <a:cubicBezTo>
                      <a:pt x="30" y="1"/>
                      <a:pt x="32" y="1"/>
                      <a:pt x="33" y="1"/>
                    </a:cubicBezTo>
                    <a:cubicBezTo>
                      <a:pt x="33" y="1"/>
                      <a:pt x="33" y="1"/>
                      <a:pt x="33" y="1"/>
                    </a:cubicBezTo>
                    <a:cubicBezTo>
                      <a:pt x="33" y="1"/>
                      <a:pt x="36" y="1"/>
                      <a:pt x="39" y="0"/>
                    </a:cubicBezTo>
                    <a:cubicBezTo>
                      <a:pt x="42" y="0"/>
                      <a:pt x="46" y="0"/>
                      <a:pt x="48" y="0"/>
                    </a:cubicBezTo>
                    <a:cubicBezTo>
                      <a:pt x="48" y="0"/>
                      <a:pt x="48" y="0"/>
                      <a:pt x="48" y="0"/>
                    </a:cubicBezTo>
                    <a:cubicBezTo>
                      <a:pt x="50" y="0"/>
                      <a:pt x="53" y="0"/>
                      <a:pt x="54" y="1"/>
                    </a:cubicBezTo>
                    <a:cubicBezTo>
                      <a:pt x="54" y="2"/>
                      <a:pt x="55" y="5"/>
                      <a:pt x="55" y="8"/>
                    </a:cubicBezTo>
                    <a:cubicBezTo>
                      <a:pt x="55" y="9"/>
                      <a:pt x="55" y="10"/>
                      <a:pt x="55" y="10"/>
                    </a:cubicBezTo>
                    <a:cubicBezTo>
                      <a:pt x="56" y="11"/>
                      <a:pt x="57" y="13"/>
                      <a:pt x="58" y="15"/>
                    </a:cubicBezTo>
                    <a:cubicBezTo>
                      <a:pt x="59" y="17"/>
                      <a:pt x="60" y="18"/>
                      <a:pt x="61" y="19"/>
                    </a:cubicBezTo>
                    <a:cubicBezTo>
                      <a:pt x="61" y="19"/>
                      <a:pt x="62" y="20"/>
                      <a:pt x="62" y="21"/>
                    </a:cubicBezTo>
                    <a:cubicBezTo>
                      <a:pt x="63" y="22"/>
                      <a:pt x="64" y="23"/>
                      <a:pt x="65" y="24"/>
                    </a:cubicBezTo>
                    <a:cubicBezTo>
                      <a:pt x="65" y="24"/>
                      <a:pt x="66" y="24"/>
                      <a:pt x="67" y="24"/>
                    </a:cubicBezTo>
                    <a:cubicBezTo>
                      <a:pt x="68" y="24"/>
                      <a:pt x="70" y="24"/>
                      <a:pt x="70" y="24"/>
                    </a:cubicBezTo>
                    <a:cubicBezTo>
                      <a:pt x="71" y="24"/>
                      <a:pt x="71" y="24"/>
                      <a:pt x="72" y="24"/>
                    </a:cubicBezTo>
                    <a:cubicBezTo>
                      <a:pt x="73" y="23"/>
                      <a:pt x="74" y="23"/>
                      <a:pt x="75" y="23"/>
                    </a:cubicBezTo>
                    <a:cubicBezTo>
                      <a:pt x="76" y="23"/>
                      <a:pt x="77" y="23"/>
                      <a:pt x="79" y="23"/>
                    </a:cubicBezTo>
                    <a:cubicBezTo>
                      <a:pt x="81" y="24"/>
                      <a:pt x="83" y="24"/>
                      <a:pt x="84" y="24"/>
                    </a:cubicBezTo>
                    <a:cubicBezTo>
                      <a:pt x="85" y="23"/>
                      <a:pt x="85" y="21"/>
                      <a:pt x="86" y="18"/>
                    </a:cubicBezTo>
                    <a:cubicBezTo>
                      <a:pt x="86" y="16"/>
                      <a:pt x="87" y="12"/>
                      <a:pt x="88" y="12"/>
                    </a:cubicBezTo>
                    <a:cubicBezTo>
                      <a:pt x="88" y="12"/>
                      <a:pt x="89" y="12"/>
                      <a:pt x="90" y="12"/>
                    </a:cubicBezTo>
                    <a:cubicBezTo>
                      <a:pt x="91" y="12"/>
                      <a:pt x="92" y="12"/>
                      <a:pt x="93" y="12"/>
                    </a:cubicBezTo>
                    <a:cubicBezTo>
                      <a:pt x="94" y="12"/>
                      <a:pt x="95" y="12"/>
                      <a:pt x="95" y="12"/>
                    </a:cubicBezTo>
                    <a:cubicBezTo>
                      <a:pt x="96" y="12"/>
                      <a:pt x="97" y="11"/>
                      <a:pt x="98" y="11"/>
                    </a:cubicBezTo>
                    <a:cubicBezTo>
                      <a:pt x="98" y="11"/>
                      <a:pt x="98" y="12"/>
                      <a:pt x="98" y="12"/>
                    </a:cubicBezTo>
                    <a:cubicBezTo>
                      <a:pt x="97" y="13"/>
                      <a:pt x="97" y="14"/>
                      <a:pt x="98" y="15"/>
                    </a:cubicBezTo>
                    <a:cubicBezTo>
                      <a:pt x="100" y="16"/>
                      <a:pt x="107" y="16"/>
                      <a:pt x="110" y="15"/>
                    </a:cubicBezTo>
                    <a:cubicBezTo>
                      <a:pt x="110" y="15"/>
                      <a:pt x="110" y="15"/>
                      <a:pt x="110" y="15"/>
                    </a:cubicBezTo>
                    <a:cubicBezTo>
                      <a:pt x="110" y="15"/>
                      <a:pt x="110" y="15"/>
                      <a:pt x="110" y="15"/>
                    </a:cubicBezTo>
                    <a:cubicBezTo>
                      <a:pt x="110" y="15"/>
                      <a:pt x="110" y="16"/>
                      <a:pt x="111" y="17"/>
                    </a:cubicBezTo>
                    <a:cubicBezTo>
                      <a:pt x="111" y="18"/>
                      <a:pt x="111" y="19"/>
                      <a:pt x="111" y="19"/>
                    </a:cubicBezTo>
                    <a:cubicBezTo>
                      <a:pt x="111" y="19"/>
                      <a:pt x="111" y="19"/>
                      <a:pt x="111" y="19"/>
                    </a:cubicBezTo>
                    <a:cubicBezTo>
                      <a:pt x="111" y="19"/>
                      <a:pt x="111" y="19"/>
                      <a:pt x="111" y="19"/>
                    </a:cubicBezTo>
                    <a:cubicBezTo>
                      <a:pt x="111" y="19"/>
                      <a:pt x="111" y="19"/>
                      <a:pt x="111" y="19"/>
                    </a:cubicBezTo>
                    <a:cubicBezTo>
                      <a:pt x="111" y="20"/>
                      <a:pt x="111" y="21"/>
                      <a:pt x="111" y="21"/>
                    </a:cubicBezTo>
                    <a:cubicBezTo>
                      <a:pt x="111" y="22"/>
                      <a:pt x="110" y="22"/>
                      <a:pt x="110" y="23"/>
                    </a:cubicBezTo>
                    <a:cubicBezTo>
                      <a:pt x="110" y="23"/>
                      <a:pt x="111" y="24"/>
                      <a:pt x="111" y="24"/>
                    </a:cubicBezTo>
                    <a:cubicBezTo>
                      <a:pt x="112" y="25"/>
                      <a:pt x="112" y="26"/>
                      <a:pt x="112" y="26"/>
                    </a:cubicBezTo>
                    <a:cubicBezTo>
                      <a:pt x="112" y="26"/>
                      <a:pt x="112" y="29"/>
                      <a:pt x="112" y="31"/>
                    </a:cubicBezTo>
                    <a:cubicBezTo>
                      <a:pt x="112" y="32"/>
                      <a:pt x="112" y="34"/>
                      <a:pt x="112" y="35"/>
                    </a:cubicBezTo>
                    <a:cubicBezTo>
                      <a:pt x="112" y="36"/>
                      <a:pt x="112" y="37"/>
                      <a:pt x="112" y="38"/>
                    </a:cubicBezTo>
                    <a:cubicBezTo>
                      <a:pt x="112" y="40"/>
                      <a:pt x="112" y="41"/>
                      <a:pt x="112" y="41"/>
                    </a:cubicBezTo>
                    <a:cubicBezTo>
                      <a:pt x="112" y="41"/>
                      <a:pt x="113" y="42"/>
                      <a:pt x="113" y="43"/>
                    </a:cubicBezTo>
                    <a:cubicBezTo>
                      <a:pt x="114" y="44"/>
                      <a:pt x="115" y="44"/>
                      <a:pt x="115" y="44"/>
                    </a:cubicBezTo>
                    <a:cubicBezTo>
                      <a:pt x="115" y="44"/>
                      <a:pt x="115" y="45"/>
                      <a:pt x="116" y="46"/>
                    </a:cubicBezTo>
                    <a:cubicBezTo>
                      <a:pt x="116" y="48"/>
                      <a:pt x="117" y="51"/>
                      <a:pt x="117" y="52"/>
                    </a:cubicBezTo>
                    <a:cubicBezTo>
                      <a:pt x="117" y="52"/>
                      <a:pt x="116" y="53"/>
                      <a:pt x="116" y="54"/>
                    </a:cubicBezTo>
                    <a:cubicBezTo>
                      <a:pt x="116" y="54"/>
                      <a:pt x="116" y="54"/>
                      <a:pt x="116" y="54"/>
                    </a:cubicBezTo>
                    <a:cubicBezTo>
                      <a:pt x="116" y="54"/>
                      <a:pt x="115" y="55"/>
                      <a:pt x="115" y="55"/>
                    </a:cubicBezTo>
                    <a:cubicBezTo>
                      <a:pt x="115" y="55"/>
                      <a:pt x="115" y="55"/>
                      <a:pt x="115" y="55"/>
                    </a:cubicBezTo>
                    <a:cubicBezTo>
                      <a:pt x="115" y="56"/>
                      <a:pt x="115" y="56"/>
                      <a:pt x="115" y="56"/>
                    </a:cubicBezTo>
                    <a:cubicBezTo>
                      <a:pt x="115" y="56"/>
                      <a:pt x="115" y="59"/>
                      <a:pt x="116" y="60"/>
                    </a:cubicBezTo>
                    <a:cubicBezTo>
                      <a:pt x="116" y="60"/>
                      <a:pt x="116" y="60"/>
                      <a:pt x="117" y="60"/>
                    </a:cubicBezTo>
                    <a:cubicBezTo>
                      <a:pt x="117" y="60"/>
                      <a:pt x="117" y="59"/>
                      <a:pt x="118" y="59"/>
                    </a:cubicBezTo>
                    <a:cubicBezTo>
                      <a:pt x="118" y="59"/>
                      <a:pt x="118" y="58"/>
                      <a:pt x="120" y="58"/>
                    </a:cubicBezTo>
                    <a:cubicBezTo>
                      <a:pt x="120" y="58"/>
                      <a:pt x="123" y="58"/>
                      <a:pt x="125" y="58"/>
                    </a:cubicBezTo>
                    <a:cubicBezTo>
                      <a:pt x="128" y="57"/>
                      <a:pt x="132" y="57"/>
                      <a:pt x="133" y="57"/>
                    </a:cubicBezTo>
                    <a:cubicBezTo>
                      <a:pt x="133" y="57"/>
                      <a:pt x="134" y="57"/>
                      <a:pt x="134" y="56"/>
                    </a:cubicBezTo>
                    <a:cubicBezTo>
                      <a:pt x="135" y="57"/>
                      <a:pt x="135" y="58"/>
                      <a:pt x="135" y="58"/>
                    </a:cubicBezTo>
                    <a:cubicBezTo>
                      <a:pt x="135" y="58"/>
                      <a:pt x="135" y="63"/>
                      <a:pt x="136" y="67"/>
                    </a:cubicBezTo>
                    <a:cubicBezTo>
                      <a:pt x="136" y="69"/>
                      <a:pt x="136" y="71"/>
                      <a:pt x="136" y="71"/>
                    </a:cubicBezTo>
                    <a:cubicBezTo>
                      <a:pt x="136" y="71"/>
                      <a:pt x="136" y="72"/>
                      <a:pt x="136" y="73"/>
                    </a:cubicBezTo>
                    <a:cubicBezTo>
                      <a:pt x="135" y="74"/>
                      <a:pt x="134" y="75"/>
                      <a:pt x="134" y="76"/>
                    </a:cubicBezTo>
                    <a:cubicBezTo>
                      <a:pt x="134" y="77"/>
                      <a:pt x="134" y="78"/>
                      <a:pt x="135" y="79"/>
                    </a:cubicBezTo>
                    <a:cubicBezTo>
                      <a:pt x="135" y="79"/>
                      <a:pt x="135" y="79"/>
                      <a:pt x="135" y="79"/>
                    </a:cubicBezTo>
                    <a:cubicBezTo>
                      <a:pt x="135" y="79"/>
                      <a:pt x="135" y="79"/>
                      <a:pt x="135" y="79"/>
                    </a:cubicBezTo>
                    <a:cubicBezTo>
                      <a:pt x="133" y="79"/>
                      <a:pt x="130" y="79"/>
                      <a:pt x="127" y="78"/>
                    </a:cubicBezTo>
                    <a:cubicBezTo>
                      <a:pt x="121" y="78"/>
                      <a:pt x="115" y="78"/>
                      <a:pt x="114" y="78"/>
                    </a:cubicBezTo>
                    <a:cubicBezTo>
                      <a:pt x="114" y="79"/>
                      <a:pt x="114" y="79"/>
                      <a:pt x="114" y="80"/>
                    </a:cubicBezTo>
                    <a:cubicBezTo>
                      <a:pt x="114" y="81"/>
                      <a:pt x="113" y="82"/>
                      <a:pt x="114" y="83"/>
                    </a:cubicBezTo>
                    <a:cubicBezTo>
                      <a:pt x="114" y="83"/>
                      <a:pt x="114" y="89"/>
                      <a:pt x="114" y="95"/>
                    </a:cubicBezTo>
                    <a:cubicBezTo>
                      <a:pt x="114" y="104"/>
                      <a:pt x="113" y="114"/>
                      <a:pt x="114" y="115"/>
                    </a:cubicBezTo>
                    <a:cubicBezTo>
                      <a:pt x="114" y="115"/>
                      <a:pt x="114" y="116"/>
                      <a:pt x="114" y="117"/>
                    </a:cubicBezTo>
                    <a:cubicBezTo>
                      <a:pt x="114" y="117"/>
                      <a:pt x="114" y="117"/>
                      <a:pt x="114" y="117"/>
                    </a:cubicBezTo>
                    <a:cubicBezTo>
                      <a:pt x="114" y="118"/>
                      <a:pt x="115" y="118"/>
                      <a:pt x="115" y="119"/>
                    </a:cubicBezTo>
                    <a:cubicBezTo>
                      <a:pt x="115" y="119"/>
                      <a:pt x="119" y="122"/>
                      <a:pt x="122" y="125"/>
                    </a:cubicBezTo>
                    <a:cubicBezTo>
                      <a:pt x="125" y="127"/>
                      <a:pt x="128" y="129"/>
                      <a:pt x="130" y="130"/>
                    </a:cubicBezTo>
                    <a:cubicBezTo>
                      <a:pt x="128" y="130"/>
                      <a:pt x="126" y="131"/>
                      <a:pt x="125" y="131"/>
                    </a:cubicBezTo>
                    <a:cubicBezTo>
                      <a:pt x="123" y="132"/>
                      <a:pt x="117" y="132"/>
                      <a:pt x="113" y="133"/>
                    </a:cubicBezTo>
                    <a:cubicBezTo>
                      <a:pt x="111" y="133"/>
                      <a:pt x="110" y="133"/>
                      <a:pt x="109" y="133"/>
                    </a:cubicBezTo>
                    <a:cubicBezTo>
                      <a:pt x="108" y="133"/>
                      <a:pt x="107" y="133"/>
                      <a:pt x="105" y="133"/>
                    </a:cubicBezTo>
                    <a:cubicBezTo>
                      <a:pt x="103" y="133"/>
                      <a:pt x="101" y="133"/>
                      <a:pt x="101" y="133"/>
                    </a:cubicBezTo>
                    <a:cubicBezTo>
                      <a:pt x="100" y="133"/>
                      <a:pt x="100" y="133"/>
                      <a:pt x="99" y="133"/>
                    </a:cubicBezTo>
                    <a:cubicBezTo>
                      <a:pt x="99" y="133"/>
                      <a:pt x="99" y="133"/>
                      <a:pt x="99" y="133"/>
                    </a:cubicBezTo>
                    <a:cubicBezTo>
                      <a:pt x="96" y="133"/>
                      <a:pt x="90" y="132"/>
                      <a:pt x="88" y="132"/>
                    </a:cubicBezTo>
                    <a:cubicBezTo>
                      <a:pt x="87" y="133"/>
                      <a:pt x="86" y="133"/>
                      <a:pt x="85" y="133"/>
                    </a:cubicBezTo>
                    <a:cubicBezTo>
                      <a:pt x="83" y="133"/>
                      <a:pt x="81" y="132"/>
                      <a:pt x="80" y="132"/>
                    </a:cubicBezTo>
                    <a:cubicBezTo>
                      <a:pt x="80" y="132"/>
                      <a:pt x="80" y="132"/>
                      <a:pt x="80" y="132"/>
                    </a:cubicBezTo>
                    <a:cubicBezTo>
                      <a:pt x="80" y="132"/>
                      <a:pt x="79" y="132"/>
                      <a:pt x="78" y="130"/>
                    </a:cubicBezTo>
                    <a:cubicBezTo>
                      <a:pt x="77" y="129"/>
                      <a:pt x="75" y="128"/>
                      <a:pt x="75" y="127"/>
                    </a:cubicBezTo>
                    <a:cubicBezTo>
                      <a:pt x="74" y="127"/>
                      <a:pt x="70" y="128"/>
                      <a:pt x="66" y="128"/>
                    </a:cubicBezTo>
                    <a:cubicBezTo>
                      <a:pt x="63" y="128"/>
                      <a:pt x="61" y="128"/>
                      <a:pt x="60" y="128"/>
                    </a:cubicBezTo>
                    <a:cubicBezTo>
                      <a:pt x="58" y="128"/>
                      <a:pt x="54" y="128"/>
                      <a:pt x="49" y="128"/>
                    </a:cubicBezTo>
                    <a:cubicBezTo>
                      <a:pt x="44" y="128"/>
                      <a:pt x="38" y="128"/>
                      <a:pt x="37" y="128"/>
                    </a:cubicBezTo>
                    <a:cubicBezTo>
                      <a:pt x="36" y="128"/>
                      <a:pt x="33" y="128"/>
                      <a:pt x="30" y="128"/>
                    </a:cubicBezTo>
                    <a:cubicBezTo>
                      <a:pt x="27" y="128"/>
                      <a:pt x="25" y="128"/>
                      <a:pt x="25" y="128"/>
                    </a:cubicBezTo>
                    <a:cubicBezTo>
                      <a:pt x="24" y="127"/>
                      <a:pt x="22" y="126"/>
                      <a:pt x="20" y="124"/>
                    </a:cubicBezTo>
                    <a:cubicBezTo>
                      <a:pt x="19" y="124"/>
                      <a:pt x="19" y="123"/>
                      <a:pt x="18" y="123"/>
                    </a:cubicBezTo>
                    <a:cubicBezTo>
                      <a:pt x="18" y="122"/>
                      <a:pt x="17" y="122"/>
                      <a:pt x="16" y="122"/>
                    </a:cubicBezTo>
                    <a:cubicBezTo>
                      <a:pt x="15" y="122"/>
                      <a:pt x="15" y="123"/>
                      <a:pt x="14" y="123"/>
                    </a:cubicBezTo>
                    <a:cubicBezTo>
                      <a:pt x="14" y="123"/>
                      <a:pt x="12" y="124"/>
                      <a:pt x="11" y="125"/>
                    </a:cubicBezTo>
                    <a:cubicBezTo>
                      <a:pt x="10" y="125"/>
                      <a:pt x="9" y="126"/>
                      <a:pt x="9" y="126"/>
                    </a:cubicBezTo>
                    <a:cubicBezTo>
                      <a:pt x="8" y="126"/>
                      <a:pt x="7" y="126"/>
                      <a:pt x="6" y="126"/>
                    </a:cubicBezTo>
                    <a:cubicBezTo>
                      <a:pt x="4" y="126"/>
                      <a:pt x="2" y="126"/>
                      <a:pt x="1" y="12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65" name="Freeform 53"/>
              <p:cNvSpPr>
                <a:spLocks/>
              </p:cNvSpPr>
              <p:nvPr/>
            </p:nvSpPr>
            <p:spPr bwMode="auto">
              <a:xfrm>
                <a:off x="4579937" y="4192588"/>
                <a:ext cx="23813" cy="30163"/>
              </a:xfrm>
              <a:custGeom>
                <a:avLst/>
                <a:gdLst>
                  <a:gd name="T0" fmla="*/ 2 w 10"/>
                  <a:gd name="T1" fmla="*/ 13 h 13"/>
                  <a:gd name="T2" fmla="*/ 2 w 10"/>
                  <a:gd name="T3" fmla="*/ 13 h 13"/>
                  <a:gd name="T4" fmla="*/ 1 w 10"/>
                  <a:gd name="T5" fmla="*/ 7 h 13"/>
                  <a:gd name="T6" fmla="*/ 0 w 10"/>
                  <a:gd name="T7" fmla="*/ 5 h 13"/>
                  <a:gd name="T8" fmla="*/ 0 w 10"/>
                  <a:gd name="T9" fmla="*/ 5 h 13"/>
                  <a:gd name="T10" fmla="*/ 2 w 10"/>
                  <a:gd name="T11" fmla="*/ 3 h 13"/>
                  <a:gd name="T12" fmla="*/ 4 w 10"/>
                  <a:gd name="T13" fmla="*/ 1 h 13"/>
                  <a:gd name="T14" fmla="*/ 4 w 10"/>
                  <a:gd name="T15" fmla="*/ 1 h 13"/>
                  <a:gd name="T16" fmla="*/ 6 w 10"/>
                  <a:gd name="T17" fmla="*/ 0 h 13"/>
                  <a:gd name="T18" fmla="*/ 8 w 10"/>
                  <a:gd name="T19" fmla="*/ 0 h 13"/>
                  <a:gd name="T20" fmla="*/ 10 w 10"/>
                  <a:gd name="T21" fmla="*/ 1 h 13"/>
                  <a:gd name="T22" fmla="*/ 8 w 10"/>
                  <a:gd name="T23" fmla="*/ 3 h 13"/>
                  <a:gd name="T24" fmla="*/ 8 w 10"/>
                  <a:gd name="T25" fmla="*/ 3 h 13"/>
                  <a:gd name="T26" fmla="*/ 5 w 10"/>
                  <a:gd name="T27" fmla="*/ 6 h 13"/>
                  <a:gd name="T28" fmla="*/ 5 w 10"/>
                  <a:gd name="T29" fmla="*/ 10 h 13"/>
                  <a:gd name="T30" fmla="*/ 4 w 10"/>
                  <a:gd name="T31" fmla="*/ 12 h 13"/>
                  <a:gd name="T32" fmla="*/ 4 w 10"/>
                  <a:gd name="T33" fmla="*/ 12 h 13"/>
                  <a:gd name="T34" fmla="*/ 2 w 10"/>
                  <a:gd name="T3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3">
                    <a:moveTo>
                      <a:pt x="2" y="13"/>
                    </a:moveTo>
                    <a:cubicBezTo>
                      <a:pt x="2" y="13"/>
                      <a:pt x="2" y="13"/>
                      <a:pt x="2" y="13"/>
                    </a:cubicBezTo>
                    <a:cubicBezTo>
                      <a:pt x="1" y="10"/>
                      <a:pt x="2" y="9"/>
                      <a:pt x="1" y="7"/>
                    </a:cubicBezTo>
                    <a:cubicBezTo>
                      <a:pt x="0" y="7"/>
                      <a:pt x="0" y="6"/>
                      <a:pt x="0" y="5"/>
                    </a:cubicBezTo>
                    <a:cubicBezTo>
                      <a:pt x="0" y="5"/>
                      <a:pt x="0" y="5"/>
                      <a:pt x="0" y="5"/>
                    </a:cubicBezTo>
                    <a:cubicBezTo>
                      <a:pt x="1" y="4"/>
                      <a:pt x="2" y="3"/>
                      <a:pt x="2" y="3"/>
                    </a:cubicBezTo>
                    <a:cubicBezTo>
                      <a:pt x="3" y="3"/>
                      <a:pt x="3" y="2"/>
                      <a:pt x="4" y="1"/>
                    </a:cubicBezTo>
                    <a:cubicBezTo>
                      <a:pt x="4" y="1"/>
                      <a:pt x="4" y="1"/>
                      <a:pt x="4" y="1"/>
                    </a:cubicBezTo>
                    <a:cubicBezTo>
                      <a:pt x="5" y="1"/>
                      <a:pt x="6" y="0"/>
                      <a:pt x="6" y="0"/>
                    </a:cubicBezTo>
                    <a:cubicBezTo>
                      <a:pt x="7" y="0"/>
                      <a:pt x="7" y="0"/>
                      <a:pt x="8" y="0"/>
                    </a:cubicBezTo>
                    <a:cubicBezTo>
                      <a:pt x="8" y="0"/>
                      <a:pt x="9" y="1"/>
                      <a:pt x="10" y="1"/>
                    </a:cubicBezTo>
                    <a:cubicBezTo>
                      <a:pt x="9" y="2"/>
                      <a:pt x="9" y="2"/>
                      <a:pt x="8" y="3"/>
                    </a:cubicBezTo>
                    <a:cubicBezTo>
                      <a:pt x="8" y="3"/>
                      <a:pt x="8" y="3"/>
                      <a:pt x="8" y="3"/>
                    </a:cubicBezTo>
                    <a:cubicBezTo>
                      <a:pt x="7" y="3"/>
                      <a:pt x="6" y="4"/>
                      <a:pt x="5" y="6"/>
                    </a:cubicBezTo>
                    <a:cubicBezTo>
                      <a:pt x="5" y="7"/>
                      <a:pt x="5" y="8"/>
                      <a:pt x="5" y="10"/>
                    </a:cubicBezTo>
                    <a:cubicBezTo>
                      <a:pt x="4" y="11"/>
                      <a:pt x="4" y="11"/>
                      <a:pt x="4" y="12"/>
                    </a:cubicBezTo>
                    <a:cubicBezTo>
                      <a:pt x="4" y="12"/>
                      <a:pt x="4" y="12"/>
                      <a:pt x="4" y="12"/>
                    </a:cubicBezTo>
                    <a:cubicBezTo>
                      <a:pt x="4" y="12"/>
                      <a:pt x="3" y="13"/>
                      <a:pt x="2" y="1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66" name="Freeform 54"/>
              <p:cNvSpPr>
                <a:spLocks/>
              </p:cNvSpPr>
              <p:nvPr/>
            </p:nvSpPr>
            <p:spPr bwMode="auto">
              <a:xfrm>
                <a:off x="5105400" y="4322763"/>
                <a:ext cx="77788" cy="198438"/>
              </a:xfrm>
              <a:custGeom>
                <a:avLst/>
                <a:gdLst>
                  <a:gd name="T0" fmla="*/ 22 w 34"/>
                  <a:gd name="T1" fmla="*/ 21 h 86"/>
                  <a:gd name="T2" fmla="*/ 20 w 34"/>
                  <a:gd name="T3" fmla="*/ 13 h 86"/>
                  <a:gd name="T4" fmla="*/ 19 w 34"/>
                  <a:gd name="T5" fmla="*/ 10 h 86"/>
                  <a:gd name="T6" fmla="*/ 16 w 34"/>
                  <a:gd name="T7" fmla="*/ 2 h 86"/>
                  <a:gd name="T8" fmla="*/ 14 w 34"/>
                  <a:gd name="T9" fmla="*/ 1 h 86"/>
                  <a:gd name="T10" fmla="*/ 13 w 34"/>
                  <a:gd name="T11" fmla="*/ 1 h 86"/>
                  <a:gd name="T12" fmla="*/ 7 w 34"/>
                  <a:gd name="T13" fmla="*/ 1 h 86"/>
                  <a:gd name="T14" fmla="*/ 7 w 34"/>
                  <a:gd name="T15" fmla="*/ 3 h 86"/>
                  <a:gd name="T16" fmla="*/ 7 w 34"/>
                  <a:gd name="T17" fmla="*/ 4 h 86"/>
                  <a:gd name="T18" fmla="*/ 9 w 34"/>
                  <a:gd name="T19" fmla="*/ 9 h 86"/>
                  <a:gd name="T20" fmla="*/ 9 w 34"/>
                  <a:gd name="T21" fmla="*/ 13 h 86"/>
                  <a:gd name="T22" fmla="*/ 6 w 34"/>
                  <a:gd name="T23" fmla="*/ 18 h 86"/>
                  <a:gd name="T24" fmla="*/ 6 w 34"/>
                  <a:gd name="T25" fmla="*/ 27 h 86"/>
                  <a:gd name="T26" fmla="*/ 7 w 34"/>
                  <a:gd name="T27" fmla="*/ 29 h 86"/>
                  <a:gd name="T28" fmla="*/ 5 w 34"/>
                  <a:gd name="T29" fmla="*/ 34 h 86"/>
                  <a:gd name="T30" fmla="*/ 3 w 34"/>
                  <a:gd name="T31" fmla="*/ 37 h 86"/>
                  <a:gd name="T32" fmla="*/ 2 w 34"/>
                  <a:gd name="T33" fmla="*/ 43 h 86"/>
                  <a:gd name="T34" fmla="*/ 1 w 34"/>
                  <a:gd name="T35" fmla="*/ 48 h 86"/>
                  <a:gd name="T36" fmla="*/ 3 w 34"/>
                  <a:gd name="T37" fmla="*/ 50 h 86"/>
                  <a:gd name="T38" fmla="*/ 7 w 34"/>
                  <a:gd name="T39" fmla="*/ 52 h 86"/>
                  <a:gd name="T40" fmla="*/ 12 w 34"/>
                  <a:gd name="T41" fmla="*/ 55 h 86"/>
                  <a:gd name="T42" fmla="*/ 19 w 34"/>
                  <a:gd name="T43" fmla="*/ 57 h 86"/>
                  <a:gd name="T44" fmla="*/ 20 w 34"/>
                  <a:gd name="T45" fmla="*/ 65 h 86"/>
                  <a:gd name="T46" fmla="*/ 18 w 34"/>
                  <a:gd name="T47" fmla="*/ 73 h 86"/>
                  <a:gd name="T48" fmla="*/ 24 w 34"/>
                  <a:gd name="T49" fmla="*/ 80 h 86"/>
                  <a:gd name="T50" fmla="*/ 24 w 34"/>
                  <a:gd name="T51" fmla="*/ 80 h 86"/>
                  <a:gd name="T52" fmla="*/ 29 w 34"/>
                  <a:gd name="T53" fmla="*/ 86 h 86"/>
                  <a:gd name="T54" fmla="*/ 26 w 34"/>
                  <a:gd name="T55" fmla="*/ 79 h 86"/>
                  <a:gd name="T56" fmla="*/ 28 w 34"/>
                  <a:gd name="T57" fmla="*/ 77 h 86"/>
                  <a:gd name="T58" fmla="*/ 33 w 34"/>
                  <a:gd name="T59" fmla="*/ 74 h 86"/>
                  <a:gd name="T60" fmla="*/ 34 w 34"/>
                  <a:gd name="T61" fmla="*/ 70 h 86"/>
                  <a:gd name="T62" fmla="*/ 33 w 34"/>
                  <a:gd name="T63" fmla="*/ 65 h 86"/>
                  <a:gd name="T64" fmla="*/ 33 w 34"/>
                  <a:gd name="T65" fmla="*/ 63 h 86"/>
                  <a:gd name="T66" fmla="*/ 33 w 34"/>
                  <a:gd name="T67" fmla="*/ 58 h 86"/>
                  <a:gd name="T68" fmla="*/ 31 w 34"/>
                  <a:gd name="T69" fmla="*/ 54 h 86"/>
                  <a:gd name="T70" fmla="*/ 21 w 34"/>
                  <a:gd name="T71" fmla="*/ 44 h 86"/>
                  <a:gd name="T72" fmla="*/ 18 w 34"/>
                  <a:gd name="T73" fmla="*/ 34 h 86"/>
                  <a:gd name="T74" fmla="*/ 17 w 34"/>
                  <a:gd name="T75" fmla="*/ 30 h 86"/>
                  <a:gd name="T76" fmla="*/ 20 w 34"/>
                  <a:gd name="T77" fmla="*/ 23 h 86"/>
                  <a:gd name="T78" fmla="*/ 23 w 34"/>
                  <a:gd name="T79" fmla="*/ 2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86">
                    <a:moveTo>
                      <a:pt x="23" y="21"/>
                    </a:moveTo>
                    <a:cubicBezTo>
                      <a:pt x="22" y="21"/>
                      <a:pt x="22" y="21"/>
                      <a:pt x="22" y="21"/>
                    </a:cubicBezTo>
                    <a:cubicBezTo>
                      <a:pt x="21" y="19"/>
                      <a:pt x="20" y="17"/>
                      <a:pt x="20" y="16"/>
                    </a:cubicBezTo>
                    <a:cubicBezTo>
                      <a:pt x="20" y="16"/>
                      <a:pt x="20" y="14"/>
                      <a:pt x="20" y="13"/>
                    </a:cubicBezTo>
                    <a:cubicBezTo>
                      <a:pt x="20" y="12"/>
                      <a:pt x="19" y="12"/>
                      <a:pt x="19" y="12"/>
                    </a:cubicBezTo>
                    <a:cubicBezTo>
                      <a:pt x="19" y="11"/>
                      <a:pt x="19" y="11"/>
                      <a:pt x="19" y="10"/>
                    </a:cubicBezTo>
                    <a:cubicBezTo>
                      <a:pt x="19" y="8"/>
                      <a:pt x="19" y="6"/>
                      <a:pt x="19" y="5"/>
                    </a:cubicBezTo>
                    <a:cubicBezTo>
                      <a:pt x="18" y="4"/>
                      <a:pt x="17" y="3"/>
                      <a:pt x="16" y="2"/>
                    </a:cubicBezTo>
                    <a:cubicBezTo>
                      <a:pt x="15" y="2"/>
                      <a:pt x="15" y="2"/>
                      <a:pt x="15" y="2"/>
                    </a:cubicBezTo>
                    <a:cubicBezTo>
                      <a:pt x="15" y="1"/>
                      <a:pt x="14" y="1"/>
                      <a:pt x="14" y="1"/>
                    </a:cubicBezTo>
                    <a:cubicBezTo>
                      <a:pt x="14" y="0"/>
                      <a:pt x="14" y="0"/>
                      <a:pt x="14" y="0"/>
                    </a:cubicBezTo>
                    <a:cubicBezTo>
                      <a:pt x="14" y="0"/>
                      <a:pt x="13" y="1"/>
                      <a:pt x="13" y="1"/>
                    </a:cubicBezTo>
                    <a:cubicBezTo>
                      <a:pt x="13" y="2"/>
                      <a:pt x="13" y="2"/>
                      <a:pt x="12" y="2"/>
                    </a:cubicBezTo>
                    <a:cubicBezTo>
                      <a:pt x="12" y="2"/>
                      <a:pt x="9" y="1"/>
                      <a:pt x="7" y="1"/>
                    </a:cubicBezTo>
                    <a:cubicBezTo>
                      <a:pt x="5" y="0"/>
                      <a:pt x="5" y="0"/>
                      <a:pt x="5" y="0"/>
                    </a:cubicBezTo>
                    <a:cubicBezTo>
                      <a:pt x="6" y="1"/>
                      <a:pt x="7" y="3"/>
                      <a:pt x="7" y="3"/>
                    </a:cubicBezTo>
                    <a:cubicBezTo>
                      <a:pt x="7" y="4"/>
                      <a:pt x="7" y="4"/>
                      <a:pt x="7" y="4"/>
                    </a:cubicBezTo>
                    <a:cubicBezTo>
                      <a:pt x="7" y="4"/>
                      <a:pt x="7" y="4"/>
                      <a:pt x="7" y="4"/>
                    </a:cubicBezTo>
                    <a:cubicBezTo>
                      <a:pt x="7" y="4"/>
                      <a:pt x="6" y="6"/>
                      <a:pt x="7" y="7"/>
                    </a:cubicBezTo>
                    <a:cubicBezTo>
                      <a:pt x="7" y="7"/>
                      <a:pt x="8" y="8"/>
                      <a:pt x="9" y="9"/>
                    </a:cubicBezTo>
                    <a:cubicBezTo>
                      <a:pt x="10" y="10"/>
                      <a:pt x="11" y="11"/>
                      <a:pt x="11" y="11"/>
                    </a:cubicBezTo>
                    <a:cubicBezTo>
                      <a:pt x="11" y="12"/>
                      <a:pt x="10" y="12"/>
                      <a:pt x="9" y="13"/>
                    </a:cubicBezTo>
                    <a:cubicBezTo>
                      <a:pt x="7" y="14"/>
                      <a:pt x="6" y="16"/>
                      <a:pt x="6" y="16"/>
                    </a:cubicBezTo>
                    <a:cubicBezTo>
                      <a:pt x="6" y="16"/>
                      <a:pt x="6" y="17"/>
                      <a:pt x="6" y="18"/>
                    </a:cubicBezTo>
                    <a:cubicBezTo>
                      <a:pt x="6" y="21"/>
                      <a:pt x="6" y="24"/>
                      <a:pt x="6" y="25"/>
                    </a:cubicBezTo>
                    <a:cubicBezTo>
                      <a:pt x="6" y="25"/>
                      <a:pt x="6" y="26"/>
                      <a:pt x="6" y="27"/>
                    </a:cubicBezTo>
                    <a:cubicBezTo>
                      <a:pt x="6" y="27"/>
                      <a:pt x="6" y="28"/>
                      <a:pt x="6" y="28"/>
                    </a:cubicBezTo>
                    <a:cubicBezTo>
                      <a:pt x="6" y="28"/>
                      <a:pt x="6" y="29"/>
                      <a:pt x="7" y="29"/>
                    </a:cubicBezTo>
                    <a:cubicBezTo>
                      <a:pt x="7" y="30"/>
                      <a:pt x="8" y="31"/>
                      <a:pt x="8" y="32"/>
                    </a:cubicBezTo>
                    <a:cubicBezTo>
                      <a:pt x="8" y="33"/>
                      <a:pt x="7" y="33"/>
                      <a:pt x="5" y="34"/>
                    </a:cubicBezTo>
                    <a:cubicBezTo>
                      <a:pt x="4" y="34"/>
                      <a:pt x="4" y="35"/>
                      <a:pt x="4" y="35"/>
                    </a:cubicBezTo>
                    <a:cubicBezTo>
                      <a:pt x="3" y="35"/>
                      <a:pt x="3" y="36"/>
                      <a:pt x="3" y="37"/>
                    </a:cubicBezTo>
                    <a:cubicBezTo>
                      <a:pt x="3" y="39"/>
                      <a:pt x="3" y="42"/>
                      <a:pt x="2" y="42"/>
                    </a:cubicBezTo>
                    <a:cubicBezTo>
                      <a:pt x="2" y="42"/>
                      <a:pt x="2" y="43"/>
                      <a:pt x="2" y="43"/>
                    </a:cubicBezTo>
                    <a:cubicBezTo>
                      <a:pt x="1" y="44"/>
                      <a:pt x="0" y="45"/>
                      <a:pt x="0" y="45"/>
                    </a:cubicBezTo>
                    <a:cubicBezTo>
                      <a:pt x="0" y="45"/>
                      <a:pt x="1" y="47"/>
                      <a:pt x="1" y="48"/>
                    </a:cubicBezTo>
                    <a:cubicBezTo>
                      <a:pt x="2" y="49"/>
                      <a:pt x="3" y="50"/>
                      <a:pt x="3" y="50"/>
                    </a:cubicBezTo>
                    <a:cubicBezTo>
                      <a:pt x="3" y="50"/>
                      <a:pt x="3" y="50"/>
                      <a:pt x="3" y="50"/>
                    </a:cubicBezTo>
                    <a:cubicBezTo>
                      <a:pt x="4" y="50"/>
                      <a:pt x="5" y="49"/>
                      <a:pt x="6" y="50"/>
                    </a:cubicBezTo>
                    <a:cubicBezTo>
                      <a:pt x="6" y="50"/>
                      <a:pt x="6" y="51"/>
                      <a:pt x="7" y="52"/>
                    </a:cubicBezTo>
                    <a:cubicBezTo>
                      <a:pt x="8" y="54"/>
                      <a:pt x="9" y="56"/>
                      <a:pt x="10" y="56"/>
                    </a:cubicBezTo>
                    <a:cubicBezTo>
                      <a:pt x="10" y="56"/>
                      <a:pt x="11" y="56"/>
                      <a:pt x="12" y="55"/>
                    </a:cubicBezTo>
                    <a:cubicBezTo>
                      <a:pt x="14" y="55"/>
                      <a:pt x="17" y="54"/>
                      <a:pt x="18" y="55"/>
                    </a:cubicBezTo>
                    <a:cubicBezTo>
                      <a:pt x="18" y="55"/>
                      <a:pt x="19" y="56"/>
                      <a:pt x="19" y="57"/>
                    </a:cubicBezTo>
                    <a:cubicBezTo>
                      <a:pt x="20" y="59"/>
                      <a:pt x="21" y="62"/>
                      <a:pt x="21" y="62"/>
                    </a:cubicBezTo>
                    <a:cubicBezTo>
                      <a:pt x="21" y="62"/>
                      <a:pt x="20" y="63"/>
                      <a:pt x="20" y="65"/>
                    </a:cubicBezTo>
                    <a:cubicBezTo>
                      <a:pt x="19" y="67"/>
                      <a:pt x="17" y="70"/>
                      <a:pt x="18" y="71"/>
                    </a:cubicBezTo>
                    <a:cubicBezTo>
                      <a:pt x="18" y="71"/>
                      <a:pt x="18" y="72"/>
                      <a:pt x="18" y="73"/>
                    </a:cubicBezTo>
                    <a:cubicBezTo>
                      <a:pt x="19" y="74"/>
                      <a:pt x="19" y="76"/>
                      <a:pt x="20" y="76"/>
                    </a:cubicBezTo>
                    <a:cubicBezTo>
                      <a:pt x="20" y="77"/>
                      <a:pt x="24" y="80"/>
                      <a:pt x="24" y="80"/>
                    </a:cubicBezTo>
                    <a:cubicBezTo>
                      <a:pt x="24" y="80"/>
                      <a:pt x="24" y="80"/>
                      <a:pt x="24" y="80"/>
                    </a:cubicBezTo>
                    <a:cubicBezTo>
                      <a:pt x="24" y="80"/>
                      <a:pt x="24" y="80"/>
                      <a:pt x="24" y="80"/>
                    </a:cubicBezTo>
                    <a:cubicBezTo>
                      <a:pt x="24" y="80"/>
                      <a:pt x="25" y="86"/>
                      <a:pt x="26" y="86"/>
                    </a:cubicBezTo>
                    <a:cubicBezTo>
                      <a:pt x="27" y="86"/>
                      <a:pt x="28" y="86"/>
                      <a:pt x="29" y="86"/>
                    </a:cubicBezTo>
                    <a:cubicBezTo>
                      <a:pt x="28" y="84"/>
                      <a:pt x="26" y="79"/>
                      <a:pt x="26" y="79"/>
                    </a:cubicBezTo>
                    <a:cubicBezTo>
                      <a:pt x="26" y="79"/>
                      <a:pt x="26" y="79"/>
                      <a:pt x="26" y="79"/>
                    </a:cubicBezTo>
                    <a:cubicBezTo>
                      <a:pt x="27" y="79"/>
                      <a:pt x="27" y="78"/>
                      <a:pt x="27" y="78"/>
                    </a:cubicBezTo>
                    <a:cubicBezTo>
                      <a:pt x="27" y="77"/>
                      <a:pt x="28" y="77"/>
                      <a:pt x="28" y="77"/>
                    </a:cubicBezTo>
                    <a:cubicBezTo>
                      <a:pt x="28" y="76"/>
                      <a:pt x="29" y="76"/>
                      <a:pt x="30" y="75"/>
                    </a:cubicBezTo>
                    <a:cubicBezTo>
                      <a:pt x="31" y="75"/>
                      <a:pt x="33" y="74"/>
                      <a:pt x="33" y="74"/>
                    </a:cubicBezTo>
                    <a:cubicBezTo>
                      <a:pt x="33" y="74"/>
                      <a:pt x="33" y="74"/>
                      <a:pt x="33" y="74"/>
                    </a:cubicBezTo>
                    <a:cubicBezTo>
                      <a:pt x="34" y="73"/>
                      <a:pt x="34" y="72"/>
                      <a:pt x="34" y="70"/>
                    </a:cubicBezTo>
                    <a:cubicBezTo>
                      <a:pt x="34" y="68"/>
                      <a:pt x="33" y="65"/>
                      <a:pt x="33" y="65"/>
                    </a:cubicBezTo>
                    <a:cubicBezTo>
                      <a:pt x="33" y="65"/>
                      <a:pt x="33" y="65"/>
                      <a:pt x="33" y="65"/>
                    </a:cubicBezTo>
                    <a:cubicBezTo>
                      <a:pt x="33" y="65"/>
                      <a:pt x="33" y="65"/>
                      <a:pt x="33" y="65"/>
                    </a:cubicBezTo>
                    <a:cubicBezTo>
                      <a:pt x="33" y="64"/>
                      <a:pt x="32" y="64"/>
                      <a:pt x="33" y="63"/>
                    </a:cubicBezTo>
                    <a:cubicBezTo>
                      <a:pt x="33" y="62"/>
                      <a:pt x="33" y="62"/>
                      <a:pt x="33" y="62"/>
                    </a:cubicBezTo>
                    <a:cubicBezTo>
                      <a:pt x="33" y="61"/>
                      <a:pt x="33" y="58"/>
                      <a:pt x="33" y="58"/>
                    </a:cubicBezTo>
                    <a:cubicBezTo>
                      <a:pt x="33" y="58"/>
                      <a:pt x="33" y="57"/>
                      <a:pt x="32" y="57"/>
                    </a:cubicBezTo>
                    <a:cubicBezTo>
                      <a:pt x="32" y="56"/>
                      <a:pt x="31" y="55"/>
                      <a:pt x="31" y="54"/>
                    </a:cubicBezTo>
                    <a:cubicBezTo>
                      <a:pt x="30" y="53"/>
                      <a:pt x="28" y="51"/>
                      <a:pt x="26" y="49"/>
                    </a:cubicBezTo>
                    <a:cubicBezTo>
                      <a:pt x="24" y="47"/>
                      <a:pt x="22" y="45"/>
                      <a:pt x="21" y="44"/>
                    </a:cubicBezTo>
                    <a:cubicBezTo>
                      <a:pt x="20" y="43"/>
                      <a:pt x="19" y="37"/>
                      <a:pt x="18" y="35"/>
                    </a:cubicBezTo>
                    <a:cubicBezTo>
                      <a:pt x="18" y="34"/>
                      <a:pt x="18" y="34"/>
                      <a:pt x="18" y="34"/>
                    </a:cubicBezTo>
                    <a:cubicBezTo>
                      <a:pt x="18" y="34"/>
                      <a:pt x="18" y="33"/>
                      <a:pt x="18" y="33"/>
                    </a:cubicBezTo>
                    <a:cubicBezTo>
                      <a:pt x="17" y="32"/>
                      <a:pt x="17" y="31"/>
                      <a:pt x="17" y="30"/>
                    </a:cubicBezTo>
                    <a:cubicBezTo>
                      <a:pt x="17" y="29"/>
                      <a:pt x="18" y="28"/>
                      <a:pt x="19" y="26"/>
                    </a:cubicBezTo>
                    <a:cubicBezTo>
                      <a:pt x="19" y="24"/>
                      <a:pt x="20" y="23"/>
                      <a:pt x="20" y="23"/>
                    </a:cubicBezTo>
                    <a:cubicBezTo>
                      <a:pt x="20" y="23"/>
                      <a:pt x="20" y="23"/>
                      <a:pt x="20" y="23"/>
                    </a:cubicBezTo>
                    <a:cubicBezTo>
                      <a:pt x="20" y="22"/>
                      <a:pt x="22" y="22"/>
                      <a:pt x="23" y="2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67" name="Freeform 55"/>
              <p:cNvSpPr>
                <a:spLocks/>
              </p:cNvSpPr>
              <p:nvPr/>
            </p:nvSpPr>
            <p:spPr bwMode="auto">
              <a:xfrm>
                <a:off x="4833937" y="4286250"/>
                <a:ext cx="295275" cy="255588"/>
              </a:xfrm>
              <a:custGeom>
                <a:avLst/>
                <a:gdLst>
                  <a:gd name="T0" fmla="*/ 114 w 128"/>
                  <a:gd name="T1" fmla="*/ 13 h 111"/>
                  <a:gd name="T2" fmla="*/ 102 w 128"/>
                  <a:gd name="T3" fmla="*/ 6 h 111"/>
                  <a:gd name="T4" fmla="*/ 97 w 128"/>
                  <a:gd name="T5" fmla="*/ 5 h 111"/>
                  <a:gd name="T6" fmla="*/ 76 w 128"/>
                  <a:gd name="T7" fmla="*/ 3 h 111"/>
                  <a:gd name="T8" fmla="*/ 72 w 128"/>
                  <a:gd name="T9" fmla="*/ 10 h 111"/>
                  <a:gd name="T10" fmla="*/ 71 w 128"/>
                  <a:gd name="T11" fmla="*/ 13 h 111"/>
                  <a:gd name="T12" fmla="*/ 72 w 128"/>
                  <a:gd name="T13" fmla="*/ 21 h 111"/>
                  <a:gd name="T14" fmla="*/ 73 w 128"/>
                  <a:gd name="T15" fmla="*/ 28 h 111"/>
                  <a:gd name="T16" fmla="*/ 71 w 128"/>
                  <a:gd name="T17" fmla="*/ 41 h 111"/>
                  <a:gd name="T18" fmla="*/ 74 w 128"/>
                  <a:gd name="T19" fmla="*/ 43 h 111"/>
                  <a:gd name="T20" fmla="*/ 78 w 128"/>
                  <a:gd name="T21" fmla="*/ 48 h 111"/>
                  <a:gd name="T22" fmla="*/ 82 w 128"/>
                  <a:gd name="T23" fmla="*/ 48 h 111"/>
                  <a:gd name="T24" fmla="*/ 82 w 128"/>
                  <a:gd name="T25" fmla="*/ 46 h 111"/>
                  <a:gd name="T26" fmla="*/ 83 w 128"/>
                  <a:gd name="T27" fmla="*/ 45 h 111"/>
                  <a:gd name="T28" fmla="*/ 86 w 128"/>
                  <a:gd name="T29" fmla="*/ 45 h 111"/>
                  <a:gd name="T30" fmla="*/ 87 w 128"/>
                  <a:gd name="T31" fmla="*/ 50 h 111"/>
                  <a:gd name="T32" fmla="*/ 82 w 128"/>
                  <a:gd name="T33" fmla="*/ 58 h 111"/>
                  <a:gd name="T34" fmla="*/ 71 w 128"/>
                  <a:gd name="T35" fmla="*/ 52 h 111"/>
                  <a:gd name="T36" fmla="*/ 61 w 128"/>
                  <a:gd name="T37" fmla="*/ 47 h 111"/>
                  <a:gd name="T38" fmla="*/ 57 w 128"/>
                  <a:gd name="T39" fmla="*/ 40 h 111"/>
                  <a:gd name="T40" fmla="*/ 55 w 128"/>
                  <a:gd name="T41" fmla="*/ 40 h 111"/>
                  <a:gd name="T42" fmla="*/ 46 w 128"/>
                  <a:gd name="T43" fmla="*/ 43 h 111"/>
                  <a:gd name="T44" fmla="*/ 36 w 128"/>
                  <a:gd name="T45" fmla="*/ 39 h 111"/>
                  <a:gd name="T46" fmla="*/ 35 w 128"/>
                  <a:gd name="T47" fmla="*/ 37 h 111"/>
                  <a:gd name="T48" fmla="*/ 25 w 128"/>
                  <a:gd name="T49" fmla="*/ 37 h 111"/>
                  <a:gd name="T50" fmla="*/ 25 w 128"/>
                  <a:gd name="T51" fmla="*/ 34 h 111"/>
                  <a:gd name="T52" fmla="*/ 21 w 128"/>
                  <a:gd name="T53" fmla="*/ 32 h 111"/>
                  <a:gd name="T54" fmla="*/ 21 w 128"/>
                  <a:gd name="T55" fmla="*/ 34 h 111"/>
                  <a:gd name="T56" fmla="*/ 22 w 128"/>
                  <a:gd name="T57" fmla="*/ 49 h 111"/>
                  <a:gd name="T58" fmla="*/ 21 w 128"/>
                  <a:gd name="T59" fmla="*/ 55 h 111"/>
                  <a:gd name="T60" fmla="*/ 0 w 128"/>
                  <a:gd name="T61" fmla="*/ 55 h 111"/>
                  <a:gd name="T62" fmla="*/ 0 w 128"/>
                  <a:gd name="T63" fmla="*/ 71 h 111"/>
                  <a:gd name="T64" fmla="*/ 0 w 128"/>
                  <a:gd name="T65" fmla="*/ 93 h 111"/>
                  <a:gd name="T66" fmla="*/ 16 w 128"/>
                  <a:gd name="T67" fmla="*/ 107 h 111"/>
                  <a:gd name="T68" fmla="*/ 28 w 128"/>
                  <a:gd name="T69" fmla="*/ 106 h 111"/>
                  <a:gd name="T70" fmla="*/ 33 w 128"/>
                  <a:gd name="T71" fmla="*/ 107 h 111"/>
                  <a:gd name="T72" fmla="*/ 51 w 128"/>
                  <a:gd name="T73" fmla="*/ 111 h 111"/>
                  <a:gd name="T74" fmla="*/ 59 w 128"/>
                  <a:gd name="T75" fmla="*/ 107 h 111"/>
                  <a:gd name="T76" fmla="*/ 66 w 128"/>
                  <a:gd name="T77" fmla="*/ 98 h 111"/>
                  <a:gd name="T78" fmla="*/ 74 w 128"/>
                  <a:gd name="T79" fmla="*/ 93 h 111"/>
                  <a:gd name="T80" fmla="*/ 83 w 128"/>
                  <a:gd name="T81" fmla="*/ 84 h 111"/>
                  <a:gd name="T82" fmla="*/ 91 w 128"/>
                  <a:gd name="T83" fmla="*/ 82 h 111"/>
                  <a:gd name="T84" fmla="*/ 119 w 128"/>
                  <a:gd name="T85" fmla="*/ 66 h 111"/>
                  <a:gd name="T86" fmla="*/ 119 w 128"/>
                  <a:gd name="T87" fmla="*/ 58 h 111"/>
                  <a:gd name="T88" fmla="*/ 121 w 128"/>
                  <a:gd name="T89" fmla="*/ 50 h 111"/>
                  <a:gd name="T90" fmla="*/ 124 w 128"/>
                  <a:gd name="T91" fmla="*/ 46 h 111"/>
                  <a:gd name="T92" fmla="*/ 123 w 128"/>
                  <a:gd name="T93" fmla="*/ 42 h 111"/>
                  <a:gd name="T94" fmla="*/ 123 w 128"/>
                  <a:gd name="T95" fmla="*/ 32 h 111"/>
                  <a:gd name="T96" fmla="*/ 126 w 128"/>
                  <a:gd name="T97" fmla="*/ 25 h 111"/>
                  <a:gd name="T98" fmla="*/ 124 w 128"/>
                  <a:gd name="T99" fmla="*/ 19 h 111"/>
                  <a:gd name="T100" fmla="*/ 122 w 128"/>
                  <a:gd name="T101" fmla="*/ 1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 h="111">
                    <a:moveTo>
                      <a:pt x="121" y="16"/>
                    </a:moveTo>
                    <a:cubicBezTo>
                      <a:pt x="120" y="15"/>
                      <a:pt x="120" y="15"/>
                      <a:pt x="119" y="15"/>
                    </a:cubicBezTo>
                    <a:cubicBezTo>
                      <a:pt x="118" y="15"/>
                      <a:pt x="116" y="14"/>
                      <a:pt x="114" y="13"/>
                    </a:cubicBezTo>
                    <a:cubicBezTo>
                      <a:pt x="113" y="12"/>
                      <a:pt x="111" y="12"/>
                      <a:pt x="110" y="11"/>
                    </a:cubicBezTo>
                    <a:cubicBezTo>
                      <a:pt x="109" y="11"/>
                      <a:pt x="106" y="9"/>
                      <a:pt x="104" y="8"/>
                    </a:cubicBezTo>
                    <a:cubicBezTo>
                      <a:pt x="103" y="7"/>
                      <a:pt x="102" y="6"/>
                      <a:pt x="102" y="6"/>
                    </a:cubicBezTo>
                    <a:cubicBezTo>
                      <a:pt x="102" y="6"/>
                      <a:pt x="102" y="6"/>
                      <a:pt x="102" y="6"/>
                    </a:cubicBezTo>
                    <a:cubicBezTo>
                      <a:pt x="101" y="6"/>
                      <a:pt x="99" y="6"/>
                      <a:pt x="97" y="5"/>
                    </a:cubicBezTo>
                    <a:cubicBezTo>
                      <a:pt x="97" y="5"/>
                      <a:pt x="97" y="5"/>
                      <a:pt x="97" y="5"/>
                    </a:cubicBezTo>
                    <a:cubicBezTo>
                      <a:pt x="97" y="5"/>
                      <a:pt x="97" y="5"/>
                      <a:pt x="97" y="5"/>
                    </a:cubicBezTo>
                    <a:cubicBezTo>
                      <a:pt x="97" y="5"/>
                      <a:pt x="96" y="3"/>
                      <a:pt x="94" y="0"/>
                    </a:cubicBezTo>
                    <a:cubicBezTo>
                      <a:pt x="92" y="1"/>
                      <a:pt x="76" y="3"/>
                      <a:pt x="76" y="3"/>
                    </a:cubicBezTo>
                    <a:cubicBezTo>
                      <a:pt x="76" y="4"/>
                      <a:pt x="76" y="4"/>
                      <a:pt x="76" y="5"/>
                    </a:cubicBezTo>
                    <a:cubicBezTo>
                      <a:pt x="76" y="5"/>
                      <a:pt x="76" y="6"/>
                      <a:pt x="76" y="6"/>
                    </a:cubicBezTo>
                    <a:cubicBezTo>
                      <a:pt x="76" y="7"/>
                      <a:pt x="74" y="9"/>
                      <a:pt x="72" y="10"/>
                    </a:cubicBezTo>
                    <a:cubicBezTo>
                      <a:pt x="70" y="11"/>
                      <a:pt x="69" y="12"/>
                      <a:pt x="69" y="13"/>
                    </a:cubicBezTo>
                    <a:cubicBezTo>
                      <a:pt x="69" y="13"/>
                      <a:pt x="69" y="13"/>
                      <a:pt x="69" y="13"/>
                    </a:cubicBezTo>
                    <a:cubicBezTo>
                      <a:pt x="70" y="13"/>
                      <a:pt x="70" y="13"/>
                      <a:pt x="71" y="13"/>
                    </a:cubicBezTo>
                    <a:cubicBezTo>
                      <a:pt x="72" y="14"/>
                      <a:pt x="73" y="15"/>
                      <a:pt x="73" y="16"/>
                    </a:cubicBezTo>
                    <a:cubicBezTo>
                      <a:pt x="73" y="17"/>
                      <a:pt x="73" y="17"/>
                      <a:pt x="73" y="17"/>
                    </a:cubicBezTo>
                    <a:cubicBezTo>
                      <a:pt x="74" y="18"/>
                      <a:pt x="73" y="20"/>
                      <a:pt x="72" y="21"/>
                    </a:cubicBezTo>
                    <a:cubicBezTo>
                      <a:pt x="72" y="22"/>
                      <a:pt x="71" y="23"/>
                      <a:pt x="71" y="23"/>
                    </a:cubicBezTo>
                    <a:cubicBezTo>
                      <a:pt x="71" y="23"/>
                      <a:pt x="72" y="24"/>
                      <a:pt x="72" y="25"/>
                    </a:cubicBezTo>
                    <a:cubicBezTo>
                      <a:pt x="72" y="26"/>
                      <a:pt x="73" y="27"/>
                      <a:pt x="73" y="28"/>
                    </a:cubicBezTo>
                    <a:cubicBezTo>
                      <a:pt x="73" y="28"/>
                      <a:pt x="72" y="30"/>
                      <a:pt x="71" y="33"/>
                    </a:cubicBezTo>
                    <a:cubicBezTo>
                      <a:pt x="71" y="35"/>
                      <a:pt x="70" y="38"/>
                      <a:pt x="70" y="39"/>
                    </a:cubicBezTo>
                    <a:cubicBezTo>
                      <a:pt x="70" y="39"/>
                      <a:pt x="70" y="40"/>
                      <a:pt x="71" y="41"/>
                    </a:cubicBezTo>
                    <a:cubicBezTo>
                      <a:pt x="71" y="41"/>
                      <a:pt x="71" y="42"/>
                      <a:pt x="72" y="42"/>
                    </a:cubicBezTo>
                    <a:cubicBezTo>
                      <a:pt x="72" y="42"/>
                      <a:pt x="72" y="42"/>
                      <a:pt x="72" y="42"/>
                    </a:cubicBezTo>
                    <a:cubicBezTo>
                      <a:pt x="73" y="43"/>
                      <a:pt x="74" y="43"/>
                      <a:pt x="74" y="43"/>
                    </a:cubicBezTo>
                    <a:cubicBezTo>
                      <a:pt x="75" y="43"/>
                      <a:pt x="75" y="43"/>
                      <a:pt x="75" y="43"/>
                    </a:cubicBezTo>
                    <a:cubicBezTo>
                      <a:pt x="75" y="43"/>
                      <a:pt x="76" y="44"/>
                      <a:pt x="77" y="45"/>
                    </a:cubicBezTo>
                    <a:cubicBezTo>
                      <a:pt x="77" y="46"/>
                      <a:pt x="78" y="47"/>
                      <a:pt x="78" y="48"/>
                    </a:cubicBezTo>
                    <a:cubicBezTo>
                      <a:pt x="78" y="48"/>
                      <a:pt x="78" y="48"/>
                      <a:pt x="79" y="48"/>
                    </a:cubicBezTo>
                    <a:cubicBezTo>
                      <a:pt x="80" y="48"/>
                      <a:pt x="81" y="48"/>
                      <a:pt x="82" y="48"/>
                    </a:cubicBezTo>
                    <a:cubicBezTo>
                      <a:pt x="82" y="48"/>
                      <a:pt x="82" y="48"/>
                      <a:pt x="82" y="48"/>
                    </a:cubicBezTo>
                    <a:cubicBezTo>
                      <a:pt x="82" y="48"/>
                      <a:pt x="82" y="48"/>
                      <a:pt x="82" y="48"/>
                    </a:cubicBezTo>
                    <a:cubicBezTo>
                      <a:pt x="82" y="47"/>
                      <a:pt x="82" y="47"/>
                      <a:pt x="82" y="46"/>
                    </a:cubicBezTo>
                    <a:cubicBezTo>
                      <a:pt x="82" y="46"/>
                      <a:pt x="82" y="46"/>
                      <a:pt x="82" y="46"/>
                    </a:cubicBezTo>
                    <a:cubicBezTo>
                      <a:pt x="82" y="46"/>
                      <a:pt x="82" y="46"/>
                      <a:pt x="82" y="46"/>
                    </a:cubicBezTo>
                    <a:cubicBezTo>
                      <a:pt x="82" y="46"/>
                      <a:pt x="82" y="46"/>
                      <a:pt x="82" y="46"/>
                    </a:cubicBezTo>
                    <a:cubicBezTo>
                      <a:pt x="82" y="46"/>
                      <a:pt x="82" y="45"/>
                      <a:pt x="83" y="45"/>
                    </a:cubicBezTo>
                    <a:cubicBezTo>
                      <a:pt x="84" y="45"/>
                      <a:pt x="85" y="44"/>
                      <a:pt x="85" y="44"/>
                    </a:cubicBezTo>
                    <a:cubicBezTo>
                      <a:pt x="85" y="44"/>
                      <a:pt x="86" y="44"/>
                      <a:pt x="86" y="44"/>
                    </a:cubicBezTo>
                    <a:cubicBezTo>
                      <a:pt x="86" y="44"/>
                      <a:pt x="86" y="44"/>
                      <a:pt x="86" y="45"/>
                    </a:cubicBezTo>
                    <a:cubicBezTo>
                      <a:pt x="86" y="45"/>
                      <a:pt x="86" y="45"/>
                      <a:pt x="86" y="45"/>
                    </a:cubicBezTo>
                    <a:cubicBezTo>
                      <a:pt x="86" y="45"/>
                      <a:pt x="87" y="46"/>
                      <a:pt x="87" y="47"/>
                    </a:cubicBezTo>
                    <a:cubicBezTo>
                      <a:pt x="87" y="48"/>
                      <a:pt x="87" y="49"/>
                      <a:pt x="87" y="50"/>
                    </a:cubicBezTo>
                    <a:cubicBezTo>
                      <a:pt x="87" y="55"/>
                      <a:pt x="86" y="59"/>
                      <a:pt x="86" y="60"/>
                    </a:cubicBezTo>
                    <a:cubicBezTo>
                      <a:pt x="85" y="61"/>
                      <a:pt x="84" y="60"/>
                      <a:pt x="83" y="59"/>
                    </a:cubicBezTo>
                    <a:cubicBezTo>
                      <a:pt x="82" y="59"/>
                      <a:pt x="82" y="58"/>
                      <a:pt x="82" y="58"/>
                    </a:cubicBezTo>
                    <a:cubicBezTo>
                      <a:pt x="81" y="58"/>
                      <a:pt x="81" y="59"/>
                      <a:pt x="81" y="59"/>
                    </a:cubicBezTo>
                    <a:cubicBezTo>
                      <a:pt x="80" y="60"/>
                      <a:pt x="79" y="61"/>
                      <a:pt x="78" y="60"/>
                    </a:cubicBezTo>
                    <a:cubicBezTo>
                      <a:pt x="77" y="60"/>
                      <a:pt x="74" y="55"/>
                      <a:pt x="71" y="52"/>
                    </a:cubicBezTo>
                    <a:cubicBezTo>
                      <a:pt x="70" y="51"/>
                      <a:pt x="69" y="49"/>
                      <a:pt x="69" y="49"/>
                    </a:cubicBezTo>
                    <a:cubicBezTo>
                      <a:pt x="68" y="49"/>
                      <a:pt x="68" y="49"/>
                      <a:pt x="68" y="49"/>
                    </a:cubicBezTo>
                    <a:cubicBezTo>
                      <a:pt x="67" y="49"/>
                      <a:pt x="63" y="47"/>
                      <a:pt x="61" y="47"/>
                    </a:cubicBezTo>
                    <a:cubicBezTo>
                      <a:pt x="59" y="46"/>
                      <a:pt x="59" y="44"/>
                      <a:pt x="58" y="42"/>
                    </a:cubicBezTo>
                    <a:cubicBezTo>
                      <a:pt x="58" y="42"/>
                      <a:pt x="58" y="41"/>
                      <a:pt x="58" y="41"/>
                    </a:cubicBezTo>
                    <a:cubicBezTo>
                      <a:pt x="58" y="41"/>
                      <a:pt x="57" y="40"/>
                      <a:pt x="57" y="40"/>
                    </a:cubicBezTo>
                    <a:cubicBezTo>
                      <a:pt x="57" y="40"/>
                      <a:pt x="57" y="40"/>
                      <a:pt x="56" y="39"/>
                    </a:cubicBezTo>
                    <a:cubicBezTo>
                      <a:pt x="56" y="39"/>
                      <a:pt x="55" y="39"/>
                      <a:pt x="55" y="39"/>
                    </a:cubicBezTo>
                    <a:cubicBezTo>
                      <a:pt x="55" y="39"/>
                      <a:pt x="55" y="39"/>
                      <a:pt x="55" y="40"/>
                    </a:cubicBezTo>
                    <a:cubicBezTo>
                      <a:pt x="55" y="40"/>
                      <a:pt x="54" y="41"/>
                      <a:pt x="54" y="41"/>
                    </a:cubicBezTo>
                    <a:cubicBezTo>
                      <a:pt x="53" y="42"/>
                      <a:pt x="53" y="43"/>
                      <a:pt x="52" y="43"/>
                    </a:cubicBezTo>
                    <a:cubicBezTo>
                      <a:pt x="51" y="43"/>
                      <a:pt x="49" y="43"/>
                      <a:pt x="46" y="43"/>
                    </a:cubicBezTo>
                    <a:cubicBezTo>
                      <a:pt x="43" y="42"/>
                      <a:pt x="39" y="41"/>
                      <a:pt x="38" y="41"/>
                    </a:cubicBezTo>
                    <a:cubicBezTo>
                      <a:pt x="36" y="41"/>
                      <a:pt x="36" y="40"/>
                      <a:pt x="36" y="39"/>
                    </a:cubicBezTo>
                    <a:cubicBezTo>
                      <a:pt x="36" y="39"/>
                      <a:pt x="36" y="39"/>
                      <a:pt x="36" y="39"/>
                    </a:cubicBezTo>
                    <a:cubicBezTo>
                      <a:pt x="36" y="39"/>
                      <a:pt x="36" y="39"/>
                      <a:pt x="36" y="39"/>
                    </a:cubicBezTo>
                    <a:cubicBezTo>
                      <a:pt x="36" y="39"/>
                      <a:pt x="36" y="39"/>
                      <a:pt x="36" y="39"/>
                    </a:cubicBezTo>
                    <a:cubicBezTo>
                      <a:pt x="35" y="39"/>
                      <a:pt x="35" y="38"/>
                      <a:pt x="35" y="37"/>
                    </a:cubicBezTo>
                    <a:cubicBezTo>
                      <a:pt x="35" y="36"/>
                      <a:pt x="35" y="35"/>
                      <a:pt x="35" y="35"/>
                    </a:cubicBezTo>
                    <a:cubicBezTo>
                      <a:pt x="35" y="35"/>
                      <a:pt x="33" y="35"/>
                      <a:pt x="31" y="36"/>
                    </a:cubicBezTo>
                    <a:cubicBezTo>
                      <a:pt x="29" y="37"/>
                      <a:pt x="26" y="37"/>
                      <a:pt x="25" y="37"/>
                    </a:cubicBezTo>
                    <a:cubicBezTo>
                      <a:pt x="24" y="36"/>
                      <a:pt x="25" y="35"/>
                      <a:pt x="25" y="35"/>
                    </a:cubicBezTo>
                    <a:cubicBezTo>
                      <a:pt x="25" y="34"/>
                      <a:pt x="25" y="34"/>
                      <a:pt x="25" y="34"/>
                    </a:cubicBezTo>
                    <a:cubicBezTo>
                      <a:pt x="25" y="34"/>
                      <a:pt x="25" y="34"/>
                      <a:pt x="25" y="34"/>
                    </a:cubicBezTo>
                    <a:cubicBezTo>
                      <a:pt x="25" y="34"/>
                      <a:pt x="24" y="33"/>
                      <a:pt x="23" y="32"/>
                    </a:cubicBezTo>
                    <a:cubicBezTo>
                      <a:pt x="23" y="32"/>
                      <a:pt x="23" y="32"/>
                      <a:pt x="23" y="32"/>
                    </a:cubicBezTo>
                    <a:cubicBezTo>
                      <a:pt x="22" y="32"/>
                      <a:pt x="22" y="31"/>
                      <a:pt x="21" y="32"/>
                    </a:cubicBezTo>
                    <a:cubicBezTo>
                      <a:pt x="21" y="32"/>
                      <a:pt x="21" y="32"/>
                      <a:pt x="21" y="32"/>
                    </a:cubicBezTo>
                    <a:cubicBezTo>
                      <a:pt x="21" y="32"/>
                      <a:pt x="21" y="32"/>
                      <a:pt x="20" y="32"/>
                    </a:cubicBezTo>
                    <a:cubicBezTo>
                      <a:pt x="21" y="33"/>
                      <a:pt x="21" y="34"/>
                      <a:pt x="21" y="34"/>
                    </a:cubicBezTo>
                    <a:cubicBezTo>
                      <a:pt x="21" y="34"/>
                      <a:pt x="21" y="39"/>
                      <a:pt x="22" y="43"/>
                    </a:cubicBezTo>
                    <a:cubicBezTo>
                      <a:pt x="22" y="45"/>
                      <a:pt x="22" y="47"/>
                      <a:pt x="22" y="47"/>
                    </a:cubicBezTo>
                    <a:cubicBezTo>
                      <a:pt x="22" y="47"/>
                      <a:pt x="22" y="48"/>
                      <a:pt x="22" y="49"/>
                    </a:cubicBezTo>
                    <a:cubicBezTo>
                      <a:pt x="21" y="50"/>
                      <a:pt x="20" y="52"/>
                      <a:pt x="20" y="52"/>
                    </a:cubicBezTo>
                    <a:cubicBezTo>
                      <a:pt x="20" y="53"/>
                      <a:pt x="20" y="53"/>
                      <a:pt x="21" y="54"/>
                    </a:cubicBezTo>
                    <a:cubicBezTo>
                      <a:pt x="21" y="54"/>
                      <a:pt x="21" y="55"/>
                      <a:pt x="21" y="55"/>
                    </a:cubicBezTo>
                    <a:cubicBezTo>
                      <a:pt x="21" y="56"/>
                      <a:pt x="21" y="56"/>
                      <a:pt x="20" y="56"/>
                    </a:cubicBezTo>
                    <a:cubicBezTo>
                      <a:pt x="18" y="56"/>
                      <a:pt x="15" y="56"/>
                      <a:pt x="12" y="55"/>
                    </a:cubicBezTo>
                    <a:cubicBezTo>
                      <a:pt x="6" y="55"/>
                      <a:pt x="0" y="55"/>
                      <a:pt x="0" y="55"/>
                    </a:cubicBezTo>
                    <a:cubicBezTo>
                      <a:pt x="0" y="55"/>
                      <a:pt x="0" y="56"/>
                      <a:pt x="0" y="56"/>
                    </a:cubicBezTo>
                    <a:cubicBezTo>
                      <a:pt x="0" y="57"/>
                      <a:pt x="0" y="58"/>
                      <a:pt x="0" y="59"/>
                    </a:cubicBezTo>
                    <a:cubicBezTo>
                      <a:pt x="0" y="59"/>
                      <a:pt x="0" y="65"/>
                      <a:pt x="0" y="71"/>
                    </a:cubicBezTo>
                    <a:cubicBezTo>
                      <a:pt x="0" y="80"/>
                      <a:pt x="0" y="90"/>
                      <a:pt x="0" y="91"/>
                    </a:cubicBezTo>
                    <a:cubicBezTo>
                      <a:pt x="0" y="91"/>
                      <a:pt x="0" y="92"/>
                      <a:pt x="0" y="93"/>
                    </a:cubicBezTo>
                    <a:cubicBezTo>
                      <a:pt x="0" y="93"/>
                      <a:pt x="0" y="93"/>
                      <a:pt x="0" y="93"/>
                    </a:cubicBezTo>
                    <a:cubicBezTo>
                      <a:pt x="0" y="93"/>
                      <a:pt x="1" y="94"/>
                      <a:pt x="1" y="94"/>
                    </a:cubicBezTo>
                    <a:cubicBezTo>
                      <a:pt x="1" y="94"/>
                      <a:pt x="4" y="97"/>
                      <a:pt x="8" y="100"/>
                    </a:cubicBezTo>
                    <a:cubicBezTo>
                      <a:pt x="12" y="103"/>
                      <a:pt x="16" y="106"/>
                      <a:pt x="16" y="107"/>
                    </a:cubicBezTo>
                    <a:cubicBezTo>
                      <a:pt x="17" y="107"/>
                      <a:pt x="18" y="106"/>
                      <a:pt x="20" y="106"/>
                    </a:cubicBezTo>
                    <a:cubicBezTo>
                      <a:pt x="21" y="106"/>
                      <a:pt x="23" y="105"/>
                      <a:pt x="24" y="105"/>
                    </a:cubicBezTo>
                    <a:cubicBezTo>
                      <a:pt x="24" y="105"/>
                      <a:pt x="26" y="105"/>
                      <a:pt x="28" y="106"/>
                    </a:cubicBezTo>
                    <a:cubicBezTo>
                      <a:pt x="28" y="106"/>
                      <a:pt x="28" y="106"/>
                      <a:pt x="28" y="106"/>
                    </a:cubicBezTo>
                    <a:cubicBezTo>
                      <a:pt x="30" y="106"/>
                      <a:pt x="31" y="106"/>
                      <a:pt x="32" y="106"/>
                    </a:cubicBezTo>
                    <a:cubicBezTo>
                      <a:pt x="32" y="106"/>
                      <a:pt x="33" y="107"/>
                      <a:pt x="33" y="107"/>
                    </a:cubicBezTo>
                    <a:cubicBezTo>
                      <a:pt x="34" y="108"/>
                      <a:pt x="35" y="108"/>
                      <a:pt x="35" y="109"/>
                    </a:cubicBezTo>
                    <a:cubicBezTo>
                      <a:pt x="37" y="109"/>
                      <a:pt x="50" y="111"/>
                      <a:pt x="51" y="111"/>
                    </a:cubicBezTo>
                    <a:cubicBezTo>
                      <a:pt x="51" y="111"/>
                      <a:pt x="51" y="111"/>
                      <a:pt x="51" y="111"/>
                    </a:cubicBezTo>
                    <a:cubicBezTo>
                      <a:pt x="52" y="111"/>
                      <a:pt x="53" y="111"/>
                      <a:pt x="54" y="110"/>
                    </a:cubicBezTo>
                    <a:cubicBezTo>
                      <a:pt x="55" y="110"/>
                      <a:pt x="57" y="109"/>
                      <a:pt x="57" y="109"/>
                    </a:cubicBezTo>
                    <a:cubicBezTo>
                      <a:pt x="57" y="109"/>
                      <a:pt x="58" y="108"/>
                      <a:pt x="59" y="107"/>
                    </a:cubicBezTo>
                    <a:cubicBezTo>
                      <a:pt x="60" y="105"/>
                      <a:pt x="62" y="102"/>
                      <a:pt x="62" y="101"/>
                    </a:cubicBezTo>
                    <a:cubicBezTo>
                      <a:pt x="62" y="101"/>
                      <a:pt x="64" y="99"/>
                      <a:pt x="65" y="99"/>
                    </a:cubicBezTo>
                    <a:cubicBezTo>
                      <a:pt x="65" y="99"/>
                      <a:pt x="66" y="98"/>
                      <a:pt x="66" y="98"/>
                    </a:cubicBezTo>
                    <a:cubicBezTo>
                      <a:pt x="66" y="98"/>
                      <a:pt x="68" y="97"/>
                      <a:pt x="69" y="97"/>
                    </a:cubicBezTo>
                    <a:cubicBezTo>
                      <a:pt x="71" y="96"/>
                      <a:pt x="74" y="95"/>
                      <a:pt x="74" y="95"/>
                    </a:cubicBezTo>
                    <a:cubicBezTo>
                      <a:pt x="74" y="95"/>
                      <a:pt x="74" y="94"/>
                      <a:pt x="74" y="93"/>
                    </a:cubicBezTo>
                    <a:cubicBezTo>
                      <a:pt x="75" y="91"/>
                      <a:pt x="75" y="88"/>
                      <a:pt x="76" y="88"/>
                    </a:cubicBezTo>
                    <a:cubicBezTo>
                      <a:pt x="77" y="88"/>
                      <a:pt x="78" y="87"/>
                      <a:pt x="79" y="86"/>
                    </a:cubicBezTo>
                    <a:cubicBezTo>
                      <a:pt x="81" y="85"/>
                      <a:pt x="82" y="84"/>
                      <a:pt x="83" y="84"/>
                    </a:cubicBezTo>
                    <a:cubicBezTo>
                      <a:pt x="84" y="84"/>
                      <a:pt x="89" y="84"/>
                      <a:pt x="92" y="84"/>
                    </a:cubicBezTo>
                    <a:cubicBezTo>
                      <a:pt x="91" y="83"/>
                      <a:pt x="91" y="82"/>
                      <a:pt x="91" y="82"/>
                    </a:cubicBezTo>
                    <a:cubicBezTo>
                      <a:pt x="91" y="82"/>
                      <a:pt x="91" y="82"/>
                      <a:pt x="91" y="82"/>
                    </a:cubicBezTo>
                    <a:cubicBezTo>
                      <a:pt x="90" y="80"/>
                      <a:pt x="89" y="78"/>
                      <a:pt x="90" y="77"/>
                    </a:cubicBezTo>
                    <a:cubicBezTo>
                      <a:pt x="90" y="76"/>
                      <a:pt x="102" y="72"/>
                      <a:pt x="111" y="69"/>
                    </a:cubicBezTo>
                    <a:cubicBezTo>
                      <a:pt x="115" y="68"/>
                      <a:pt x="118" y="67"/>
                      <a:pt x="119" y="66"/>
                    </a:cubicBezTo>
                    <a:cubicBezTo>
                      <a:pt x="119" y="66"/>
                      <a:pt x="119" y="65"/>
                      <a:pt x="118" y="65"/>
                    </a:cubicBezTo>
                    <a:cubicBezTo>
                      <a:pt x="118" y="63"/>
                      <a:pt x="117" y="62"/>
                      <a:pt x="117" y="61"/>
                    </a:cubicBezTo>
                    <a:cubicBezTo>
                      <a:pt x="117" y="60"/>
                      <a:pt x="118" y="59"/>
                      <a:pt x="119" y="58"/>
                    </a:cubicBezTo>
                    <a:cubicBezTo>
                      <a:pt x="119" y="58"/>
                      <a:pt x="119" y="58"/>
                      <a:pt x="120" y="57"/>
                    </a:cubicBezTo>
                    <a:cubicBezTo>
                      <a:pt x="120" y="57"/>
                      <a:pt x="120" y="55"/>
                      <a:pt x="120" y="53"/>
                    </a:cubicBezTo>
                    <a:cubicBezTo>
                      <a:pt x="120" y="52"/>
                      <a:pt x="120" y="51"/>
                      <a:pt x="121" y="50"/>
                    </a:cubicBezTo>
                    <a:cubicBezTo>
                      <a:pt x="121" y="50"/>
                      <a:pt x="122" y="49"/>
                      <a:pt x="123" y="49"/>
                    </a:cubicBezTo>
                    <a:cubicBezTo>
                      <a:pt x="124" y="49"/>
                      <a:pt x="125" y="48"/>
                      <a:pt x="125" y="48"/>
                    </a:cubicBezTo>
                    <a:cubicBezTo>
                      <a:pt x="125" y="48"/>
                      <a:pt x="124" y="47"/>
                      <a:pt x="124" y="46"/>
                    </a:cubicBezTo>
                    <a:cubicBezTo>
                      <a:pt x="123" y="45"/>
                      <a:pt x="123" y="45"/>
                      <a:pt x="123" y="45"/>
                    </a:cubicBezTo>
                    <a:cubicBezTo>
                      <a:pt x="123" y="44"/>
                      <a:pt x="123" y="43"/>
                      <a:pt x="123" y="42"/>
                    </a:cubicBezTo>
                    <a:cubicBezTo>
                      <a:pt x="123" y="42"/>
                      <a:pt x="123" y="42"/>
                      <a:pt x="123" y="42"/>
                    </a:cubicBezTo>
                    <a:cubicBezTo>
                      <a:pt x="123" y="42"/>
                      <a:pt x="123" y="41"/>
                      <a:pt x="123" y="40"/>
                    </a:cubicBezTo>
                    <a:cubicBezTo>
                      <a:pt x="123" y="40"/>
                      <a:pt x="123" y="37"/>
                      <a:pt x="123" y="35"/>
                    </a:cubicBezTo>
                    <a:cubicBezTo>
                      <a:pt x="123" y="33"/>
                      <a:pt x="123" y="32"/>
                      <a:pt x="123" y="32"/>
                    </a:cubicBezTo>
                    <a:cubicBezTo>
                      <a:pt x="123" y="31"/>
                      <a:pt x="125" y="30"/>
                      <a:pt x="126" y="28"/>
                    </a:cubicBezTo>
                    <a:cubicBezTo>
                      <a:pt x="127" y="28"/>
                      <a:pt x="128" y="27"/>
                      <a:pt x="128" y="27"/>
                    </a:cubicBezTo>
                    <a:cubicBezTo>
                      <a:pt x="128" y="27"/>
                      <a:pt x="127" y="26"/>
                      <a:pt x="126" y="25"/>
                    </a:cubicBezTo>
                    <a:cubicBezTo>
                      <a:pt x="125" y="24"/>
                      <a:pt x="124" y="24"/>
                      <a:pt x="124" y="23"/>
                    </a:cubicBezTo>
                    <a:cubicBezTo>
                      <a:pt x="123" y="22"/>
                      <a:pt x="123" y="20"/>
                      <a:pt x="124" y="19"/>
                    </a:cubicBezTo>
                    <a:cubicBezTo>
                      <a:pt x="124" y="19"/>
                      <a:pt x="124" y="19"/>
                      <a:pt x="124" y="19"/>
                    </a:cubicBezTo>
                    <a:cubicBezTo>
                      <a:pt x="124" y="19"/>
                      <a:pt x="124" y="19"/>
                      <a:pt x="124" y="19"/>
                    </a:cubicBezTo>
                    <a:cubicBezTo>
                      <a:pt x="124" y="19"/>
                      <a:pt x="123" y="17"/>
                      <a:pt x="122" y="16"/>
                    </a:cubicBezTo>
                    <a:cubicBezTo>
                      <a:pt x="122" y="16"/>
                      <a:pt x="122" y="16"/>
                      <a:pt x="122" y="16"/>
                    </a:cubicBezTo>
                    <a:cubicBezTo>
                      <a:pt x="122" y="16"/>
                      <a:pt x="121" y="16"/>
                      <a:pt x="121" y="1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68" name="Freeform 56"/>
              <p:cNvSpPr>
                <a:spLocks/>
              </p:cNvSpPr>
              <p:nvPr/>
            </p:nvSpPr>
            <p:spPr bwMode="auto">
              <a:xfrm>
                <a:off x="5010150" y="4138613"/>
                <a:ext cx="44450" cy="52388"/>
              </a:xfrm>
              <a:custGeom>
                <a:avLst/>
                <a:gdLst>
                  <a:gd name="T0" fmla="*/ 4 w 19"/>
                  <a:gd name="T1" fmla="*/ 22 h 23"/>
                  <a:gd name="T2" fmla="*/ 5 w 19"/>
                  <a:gd name="T3" fmla="*/ 23 h 23"/>
                  <a:gd name="T4" fmla="*/ 7 w 19"/>
                  <a:gd name="T5" fmla="*/ 23 h 23"/>
                  <a:gd name="T6" fmla="*/ 10 w 19"/>
                  <a:gd name="T7" fmla="*/ 20 h 23"/>
                  <a:gd name="T8" fmla="*/ 13 w 19"/>
                  <a:gd name="T9" fmla="*/ 18 h 23"/>
                  <a:gd name="T10" fmla="*/ 16 w 19"/>
                  <a:gd name="T11" fmla="*/ 13 h 23"/>
                  <a:gd name="T12" fmla="*/ 16 w 19"/>
                  <a:gd name="T13" fmla="*/ 11 h 23"/>
                  <a:gd name="T14" fmla="*/ 18 w 19"/>
                  <a:gd name="T15" fmla="*/ 10 h 23"/>
                  <a:gd name="T16" fmla="*/ 19 w 19"/>
                  <a:gd name="T17" fmla="*/ 10 h 23"/>
                  <a:gd name="T18" fmla="*/ 19 w 19"/>
                  <a:gd name="T19" fmla="*/ 8 h 23"/>
                  <a:gd name="T20" fmla="*/ 19 w 19"/>
                  <a:gd name="T21" fmla="*/ 7 h 23"/>
                  <a:gd name="T22" fmla="*/ 17 w 19"/>
                  <a:gd name="T23" fmla="*/ 7 h 23"/>
                  <a:gd name="T24" fmla="*/ 15 w 19"/>
                  <a:gd name="T25" fmla="*/ 7 h 23"/>
                  <a:gd name="T26" fmla="*/ 15 w 19"/>
                  <a:gd name="T27" fmla="*/ 4 h 23"/>
                  <a:gd name="T28" fmla="*/ 15 w 19"/>
                  <a:gd name="T29" fmla="*/ 4 h 23"/>
                  <a:gd name="T30" fmla="*/ 16 w 19"/>
                  <a:gd name="T31" fmla="*/ 1 h 23"/>
                  <a:gd name="T32" fmla="*/ 16 w 19"/>
                  <a:gd name="T33" fmla="*/ 1 h 23"/>
                  <a:gd name="T34" fmla="*/ 14 w 19"/>
                  <a:gd name="T35" fmla="*/ 0 h 23"/>
                  <a:gd name="T36" fmla="*/ 13 w 19"/>
                  <a:gd name="T37" fmla="*/ 1 h 23"/>
                  <a:gd name="T38" fmla="*/ 11 w 19"/>
                  <a:gd name="T39" fmla="*/ 2 h 23"/>
                  <a:gd name="T40" fmla="*/ 10 w 19"/>
                  <a:gd name="T41" fmla="*/ 1 h 23"/>
                  <a:gd name="T42" fmla="*/ 10 w 19"/>
                  <a:gd name="T43" fmla="*/ 1 h 23"/>
                  <a:gd name="T44" fmla="*/ 10 w 19"/>
                  <a:gd name="T45" fmla="*/ 1 h 23"/>
                  <a:gd name="T46" fmla="*/ 9 w 19"/>
                  <a:gd name="T47" fmla="*/ 3 h 23"/>
                  <a:gd name="T48" fmla="*/ 9 w 19"/>
                  <a:gd name="T49" fmla="*/ 5 h 23"/>
                  <a:gd name="T50" fmla="*/ 7 w 19"/>
                  <a:gd name="T51" fmla="*/ 6 h 23"/>
                  <a:gd name="T52" fmla="*/ 5 w 19"/>
                  <a:gd name="T53" fmla="*/ 6 h 23"/>
                  <a:gd name="T54" fmla="*/ 5 w 19"/>
                  <a:gd name="T55" fmla="*/ 6 h 23"/>
                  <a:gd name="T56" fmla="*/ 3 w 19"/>
                  <a:gd name="T57" fmla="*/ 4 h 23"/>
                  <a:gd name="T58" fmla="*/ 2 w 19"/>
                  <a:gd name="T59" fmla="*/ 3 h 23"/>
                  <a:gd name="T60" fmla="*/ 0 w 19"/>
                  <a:gd name="T61" fmla="*/ 3 h 23"/>
                  <a:gd name="T62" fmla="*/ 3 w 19"/>
                  <a:gd name="T63" fmla="*/ 9 h 23"/>
                  <a:gd name="T64" fmla="*/ 3 w 19"/>
                  <a:gd name="T65" fmla="*/ 12 h 23"/>
                  <a:gd name="T66" fmla="*/ 3 w 19"/>
                  <a:gd name="T67" fmla="*/ 13 h 23"/>
                  <a:gd name="T68" fmla="*/ 3 w 19"/>
                  <a:gd name="T69" fmla="*/ 16 h 23"/>
                  <a:gd name="T70" fmla="*/ 3 w 19"/>
                  <a:gd name="T71" fmla="*/ 16 h 23"/>
                  <a:gd name="T72" fmla="*/ 4 w 19"/>
                  <a:gd name="T73" fmla="*/ 19 h 23"/>
                  <a:gd name="T74" fmla="*/ 4 w 19"/>
                  <a:gd name="T75"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 h="23">
                    <a:moveTo>
                      <a:pt x="4" y="22"/>
                    </a:moveTo>
                    <a:cubicBezTo>
                      <a:pt x="5" y="22"/>
                      <a:pt x="5" y="22"/>
                      <a:pt x="5" y="23"/>
                    </a:cubicBezTo>
                    <a:cubicBezTo>
                      <a:pt x="6" y="23"/>
                      <a:pt x="6" y="23"/>
                      <a:pt x="7" y="23"/>
                    </a:cubicBezTo>
                    <a:cubicBezTo>
                      <a:pt x="7" y="22"/>
                      <a:pt x="9" y="21"/>
                      <a:pt x="10" y="20"/>
                    </a:cubicBezTo>
                    <a:cubicBezTo>
                      <a:pt x="11" y="19"/>
                      <a:pt x="12" y="19"/>
                      <a:pt x="13" y="18"/>
                    </a:cubicBezTo>
                    <a:cubicBezTo>
                      <a:pt x="14" y="18"/>
                      <a:pt x="15" y="15"/>
                      <a:pt x="16" y="13"/>
                    </a:cubicBezTo>
                    <a:cubicBezTo>
                      <a:pt x="16" y="12"/>
                      <a:pt x="16" y="12"/>
                      <a:pt x="16" y="11"/>
                    </a:cubicBezTo>
                    <a:cubicBezTo>
                      <a:pt x="17" y="10"/>
                      <a:pt x="18" y="10"/>
                      <a:pt x="18" y="10"/>
                    </a:cubicBezTo>
                    <a:cubicBezTo>
                      <a:pt x="19" y="10"/>
                      <a:pt x="19" y="10"/>
                      <a:pt x="19" y="10"/>
                    </a:cubicBezTo>
                    <a:cubicBezTo>
                      <a:pt x="19" y="10"/>
                      <a:pt x="19" y="8"/>
                      <a:pt x="19" y="8"/>
                    </a:cubicBezTo>
                    <a:cubicBezTo>
                      <a:pt x="19" y="7"/>
                      <a:pt x="19" y="7"/>
                      <a:pt x="19" y="7"/>
                    </a:cubicBezTo>
                    <a:cubicBezTo>
                      <a:pt x="19" y="7"/>
                      <a:pt x="18" y="7"/>
                      <a:pt x="17" y="7"/>
                    </a:cubicBezTo>
                    <a:cubicBezTo>
                      <a:pt x="16" y="7"/>
                      <a:pt x="15" y="7"/>
                      <a:pt x="15" y="7"/>
                    </a:cubicBezTo>
                    <a:cubicBezTo>
                      <a:pt x="15" y="6"/>
                      <a:pt x="15" y="5"/>
                      <a:pt x="15" y="4"/>
                    </a:cubicBezTo>
                    <a:cubicBezTo>
                      <a:pt x="15" y="4"/>
                      <a:pt x="15" y="4"/>
                      <a:pt x="15" y="4"/>
                    </a:cubicBezTo>
                    <a:cubicBezTo>
                      <a:pt x="15" y="3"/>
                      <a:pt x="16" y="1"/>
                      <a:pt x="16" y="1"/>
                    </a:cubicBezTo>
                    <a:cubicBezTo>
                      <a:pt x="16" y="1"/>
                      <a:pt x="16" y="1"/>
                      <a:pt x="16" y="1"/>
                    </a:cubicBezTo>
                    <a:cubicBezTo>
                      <a:pt x="15" y="0"/>
                      <a:pt x="14" y="0"/>
                      <a:pt x="14" y="0"/>
                    </a:cubicBezTo>
                    <a:cubicBezTo>
                      <a:pt x="13" y="0"/>
                      <a:pt x="13" y="0"/>
                      <a:pt x="13" y="1"/>
                    </a:cubicBezTo>
                    <a:cubicBezTo>
                      <a:pt x="12" y="1"/>
                      <a:pt x="12" y="2"/>
                      <a:pt x="11" y="2"/>
                    </a:cubicBezTo>
                    <a:cubicBezTo>
                      <a:pt x="11" y="2"/>
                      <a:pt x="10" y="2"/>
                      <a:pt x="10" y="1"/>
                    </a:cubicBezTo>
                    <a:cubicBezTo>
                      <a:pt x="10" y="1"/>
                      <a:pt x="10" y="1"/>
                      <a:pt x="10" y="1"/>
                    </a:cubicBezTo>
                    <a:cubicBezTo>
                      <a:pt x="10" y="1"/>
                      <a:pt x="10" y="1"/>
                      <a:pt x="10" y="1"/>
                    </a:cubicBezTo>
                    <a:cubicBezTo>
                      <a:pt x="10" y="1"/>
                      <a:pt x="9" y="2"/>
                      <a:pt x="9" y="3"/>
                    </a:cubicBezTo>
                    <a:cubicBezTo>
                      <a:pt x="9" y="4"/>
                      <a:pt x="9" y="4"/>
                      <a:pt x="9" y="5"/>
                    </a:cubicBezTo>
                    <a:cubicBezTo>
                      <a:pt x="8" y="5"/>
                      <a:pt x="8" y="5"/>
                      <a:pt x="7" y="6"/>
                    </a:cubicBezTo>
                    <a:cubicBezTo>
                      <a:pt x="6" y="6"/>
                      <a:pt x="5" y="6"/>
                      <a:pt x="5" y="6"/>
                    </a:cubicBezTo>
                    <a:cubicBezTo>
                      <a:pt x="5" y="6"/>
                      <a:pt x="5" y="6"/>
                      <a:pt x="5" y="6"/>
                    </a:cubicBezTo>
                    <a:cubicBezTo>
                      <a:pt x="4" y="5"/>
                      <a:pt x="4" y="5"/>
                      <a:pt x="3" y="4"/>
                    </a:cubicBezTo>
                    <a:cubicBezTo>
                      <a:pt x="3" y="4"/>
                      <a:pt x="2" y="3"/>
                      <a:pt x="2" y="3"/>
                    </a:cubicBezTo>
                    <a:cubicBezTo>
                      <a:pt x="1" y="3"/>
                      <a:pt x="0" y="3"/>
                      <a:pt x="0" y="3"/>
                    </a:cubicBezTo>
                    <a:cubicBezTo>
                      <a:pt x="1" y="5"/>
                      <a:pt x="3" y="7"/>
                      <a:pt x="3" y="9"/>
                    </a:cubicBezTo>
                    <a:cubicBezTo>
                      <a:pt x="3" y="10"/>
                      <a:pt x="3" y="11"/>
                      <a:pt x="3" y="12"/>
                    </a:cubicBezTo>
                    <a:cubicBezTo>
                      <a:pt x="3" y="12"/>
                      <a:pt x="3" y="13"/>
                      <a:pt x="3" y="13"/>
                    </a:cubicBezTo>
                    <a:cubicBezTo>
                      <a:pt x="3" y="13"/>
                      <a:pt x="3" y="15"/>
                      <a:pt x="3" y="16"/>
                    </a:cubicBezTo>
                    <a:cubicBezTo>
                      <a:pt x="3" y="16"/>
                      <a:pt x="3" y="16"/>
                      <a:pt x="3" y="16"/>
                    </a:cubicBezTo>
                    <a:cubicBezTo>
                      <a:pt x="4" y="17"/>
                      <a:pt x="4" y="18"/>
                      <a:pt x="4" y="19"/>
                    </a:cubicBezTo>
                    <a:cubicBezTo>
                      <a:pt x="4" y="21"/>
                      <a:pt x="4" y="22"/>
                      <a:pt x="4" y="2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 name="Freeform 57"/>
              <p:cNvSpPr>
                <a:spLocks/>
              </p:cNvSpPr>
              <p:nvPr/>
            </p:nvSpPr>
            <p:spPr bwMode="auto">
              <a:xfrm>
                <a:off x="5006975" y="4108450"/>
                <a:ext cx="47625" cy="41275"/>
              </a:xfrm>
              <a:custGeom>
                <a:avLst/>
                <a:gdLst>
                  <a:gd name="T0" fmla="*/ 19 w 21"/>
                  <a:gd name="T1" fmla="*/ 13 h 18"/>
                  <a:gd name="T2" fmla="*/ 19 w 21"/>
                  <a:gd name="T3" fmla="*/ 13 h 18"/>
                  <a:gd name="T4" fmla="*/ 21 w 21"/>
                  <a:gd name="T5" fmla="*/ 12 h 18"/>
                  <a:gd name="T6" fmla="*/ 21 w 21"/>
                  <a:gd name="T7" fmla="*/ 12 h 18"/>
                  <a:gd name="T8" fmla="*/ 21 w 21"/>
                  <a:gd name="T9" fmla="*/ 8 h 18"/>
                  <a:gd name="T10" fmla="*/ 21 w 21"/>
                  <a:gd name="T11" fmla="*/ 5 h 18"/>
                  <a:gd name="T12" fmla="*/ 21 w 21"/>
                  <a:gd name="T13" fmla="*/ 5 h 18"/>
                  <a:gd name="T14" fmla="*/ 21 w 21"/>
                  <a:gd name="T15" fmla="*/ 5 h 18"/>
                  <a:gd name="T16" fmla="*/ 21 w 21"/>
                  <a:gd name="T17" fmla="*/ 5 h 18"/>
                  <a:gd name="T18" fmla="*/ 18 w 21"/>
                  <a:gd name="T19" fmla="*/ 2 h 18"/>
                  <a:gd name="T20" fmla="*/ 17 w 21"/>
                  <a:gd name="T21" fmla="*/ 0 h 18"/>
                  <a:gd name="T22" fmla="*/ 15 w 21"/>
                  <a:gd name="T23" fmla="*/ 2 h 18"/>
                  <a:gd name="T24" fmla="*/ 13 w 21"/>
                  <a:gd name="T25" fmla="*/ 3 h 18"/>
                  <a:gd name="T26" fmla="*/ 11 w 21"/>
                  <a:gd name="T27" fmla="*/ 2 h 18"/>
                  <a:gd name="T28" fmla="*/ 10 w 21"/>
                  <a:gd name="T29" fmla="*/ 2 h 18"/>
                  <a:gd name="T30" fmla="*/ 9 w 21"/>
                  <a:gd name="T31" fmla="*/ 2 h 18"/>
                  <a:gd name="T32" fmla="*/ 8 w 21"/>
                  <a:gd name="T33" fmla="*/ 3 h 18"/>
                  <a:gd name="T34" fmla="*/ 8 w 21"/>
                  <a:gd name="T35" fmla="*/ 3 h 18"/>
                  <a:gd name="T36" fmla="*/ 6 w 21"/>
                  <a:gd name="T37" fmla="*/ 4 h 18"/>
                  <a:gd name="T38" fmla="*/ 4 w 21"/>
                  <a:gd name="T39" fmla="*/ 6 h 18"/>
                  <a:gd name="T40" fmla="*/ 4 w 21"/>
                  <a:gd name="T41" fmla="*/ 9 h 18"/>
                  <a:gd name="T42" fmla="*/ 3 w 21"/>
                  <a:gd name="T43" fmla="*/ 11 h 18"/>
                  <a:gd name="T44" fmla="*/ 3 w 21"/>
                  <a:gd name="T45" fmla="*/ 11 h 18"/>
                  <a:gd name="T46" fmla="*/ 1 w 21"/>
                  <a:gd name="T47" fmla="*/ 14 h 18"/>
                  <a:gd name="T48" fmla="*/ 0 w 21"/>
                  <a:gd name="T49" fmla="*/ 14 h 18"/>
                  <a:gd name="T50" fmla="*/ 1 w 21"/>
                  <a:gd name="T51" fmla="*/ 15 h 18"/>
                  <a:gd name="T52" fmla="*/ 4 w 21"/>
                  <a:gd name="T53" fmla="*/ 15 h 18"/>
                  <a:gd name="T54" fmla="*/ 6 w 21"/>
                  <a:gd name="T55" fmla="*/ 17 h 18"/>
                  <a:gd name="T56" fmla="*/ 7 w 21"/>
                  <a:gd name="T57" fmla="*/ 18 h 18"/>
                  <a:gd name="T58" fmla="*/ 7 w 21"/>
                  <a:gd name="T59" fmla="*/ 18 h 18"/>
                  <a:gd name="T60" fmla="*/ 9 w 21"/>
                  <a:gd name="T61" fmla="*/ 18 h 18"/>
                  <a:gd name="T62" fmla="*/ 10 w 21"/>
                  <a:gd name="T63" fmla="*/ 17 h 18"/>
                  <a:gd name="T64" fmla="*/ 10 w 21"/>
                  <a:gd name="T65" fmla="*/ 16 h 18"/>
                  <a:gd name="T66" fmla="*/ 11 w 21"/>
                  <a:gd name="T67" fmla="*/ 13 h 18"/>
                  <a:gd name="T68" fmla="*/ 13 w 21"/>
                  <a:gd name="T69" fmla="*/ 13 h 18"/>
                  <a:gd name="T70" fmla="*/ 13 w 21"/>
                  <a:gd name="T71" fmla="*/ 13 h 18"/>
                  <a:gd name="T72" fmla="*/ 13 w 21"/>
                  <a:gd name="T73" fmla="*/ 14 h 18"/>
                  <a:gd name="T74" fmla="*/ 14 w 21"/>
                  <a:gd name="T75" fmla="*/ 13 h 18"/>
                  <a:gd name="T76" fmla="*/ 15 w 21"/>
                  <a:gd name="T77" fmla="*/ 12 h 18"/>
                  <a:gd name="T78" fmla="*/ 18 w 21"/>
                  <a:gd name="T79" fmla="*/ 13 h 18"/>
                  <a:gd name="T80" fmla="*/ 19 w 21"/>
                  <a:gd name="T8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18">
                    <a:moveTo>
                      <a:pt x="19" y="13"/>
                    </a:moveTo>
                    <a:cubicBezTo>
                      <a:pt x="19" y="13"/>
                      <a:pt x="19" y="13"/>
                      <a:pt x="19" y="13"/>
                    </a:cubicBezTo>
                    <a:cubicBezTo>
                      <a:pt x="20" y="12"/>
                      <a:pt x="21" y="12"/>
                      <a:pt x="21" y="12"/>
                    </a:cubicBezTo>
                    <a:cubicBezTo>
                      <a:pt x="21" y="12"/>
                      <a:pt x="21" y="12"/>
                      <a:pt x="21" y="12"/>
                    </a:cubicBezTo>
                    <a:cubicBezTo>
                      <a:pt x="21" y="12"/>
                      <a:pt x="21" y="9"/>
                      <a:pt x="21" y="8"/>
                    </a:cubicBezTo>
                    <a:cubicBezTo>
                      <a:pt x="21" y="6"/>
                      <a:pt x="21" y="6"/>
                      <a:pt x="21" y="5"/>
                    </a:cubicBezTo>
                    <a:cubicBezTo>
                      <a:pt x="21" y="5"/>
                      <a:pt x="21" y="5"/>
                      <a:pt x="21" y="5"/>
                    </a:cubicBezTo>
                    <a:cubicBezTo>
                      <a:pt x="21" y="5"/>
                      <a:pt x="21" y="5"/>
                      <a:pt x="21" y="5"/>
                    </a:cubicBezTo>
                    <a:cubicBezTo>
                      <a:pt x="21" y="5"/>
                      <a:pt x="21" y="5"/>
                      <a:pt x="21" y="5"/>
                    </a:cubicBezTo>
                    <a:cubicBezTo>
                      <a:pt x="21" y="5"/>
                      <a:pt x="20" y="3"/>
                      <a:pt x="18" y="2"/>
                    </a:cubicBezTo>
                    <a:cubicBezTo>
                      <a:pt x="17" y="1"/>
                      <a:pt x="17" y="0"/>
                      <a:pt x="17" y="0"/>
                    </a:cubicBezTo>
                    <a:cubicBezTo>
                      <a:pt x="16" y="0"/>
                      <a:pt x="16" y="1"/>
                      <a:pt x="15" y="2"/>
                    </a:cubicBezTo>
                    <a:cubicBezTo>
                      <a:pt x="14" y="2"/>
                      <a:pt x="14" y="3"/>
                      <a:pt x="13" y="3"/>
                    </a:cubicBezTo>
                    <a:cubicBezTo>
                      <a:pt x="13" y="4"/>
                      <a:pt x="11" y="3"/>
                      <a:pt x="11" y="2"/>
                    </a:cubicBezTo>
                    <a:cubicBezTo>
                      <a:pt x="10" y="2"/>
                      <a:pt x="10" y="2"/>
                      <a:pt x="10" y="2"/>
                    </a:cubicBezTo>
                    <a:cubicBezTo>
                      <a:pt x="10" y="2"/>
                      <a:pt x="10" y="2"/>
                      <a:pt x="9" y="2"/>
                    </a:cubicBezTo>
                    <a:cubicBezTo>
                      <a:pt x="9" y="3"/>
                      <a:pt x="8" y="3"/>
                      <a:pt x="8" y="3"/>
                    </a:cubicBezTo>
                    <a:cubicBezTo>
                      <a:pt x="8" y="3"/>
                      <a:pt x="8" y="3"/>
                      <a:pt x="8" y="3"/>
                    </a:cubicBezTo>
                    <a:cubicBezTo>
                      <a:pt x="7" y="3"/>
                      <a:pt x="6" y="4"/>
                      <a:pt x="6" y="4"/>
                    </a:cubicBezTo>
                    <a:cubicBezTo>
                      <a:pt x="5" y="5"/>
                      <a:pt x="4" y="6"/>
                      <a:pt x="4" y="6"/>
                    </a:cubicBezTo>
                    <a:cubicBezTo>
                      <a:pt x="4" y="7"/>
                      <a:pt x="4" y="8"/>
                      <a:pt x="4" y="9"/>
                    </a:cubicBezTo>
                    <a:cubicBezTo>
                      <a:pt x="4" y="10"/>
                      <a:pt x="4" y="11"/>
                      <a:pt x="3" y="11"/>
                    </a:cubicBezTo>
                    <a:cubicBezTo>
                      <a:pt x="3" y="11"/>
                      <a:pt x="3" y="11"/>
                      <a:pt x="3" y="11"/>
                    </a:cubicBezTo>
                    <a:cubicBezTo>
                      <a:pt x="3" y="12"/>
                      <a:pt x="2" y="13"/>
                      <a:pt x="1" y="14"/>
                    </a:cubicBezTo>
                    <a:cubicBezTo>
                      <a:pt x="1" y="14"/>
                      <a:pt x="0" y="14"/>
                      <a:pt x="0" y="14"/>
                    </a:cubicBezTo>
                    <a:cubicBezTo>
                      <a:pt x="0" y="15"/>
                      <a:pt x="1" y="15"/>
                      <a:pt x="1" y="15"/>
                    </a:cubicBezTo>
                    <a:cubicBezTo>
                      <a:pt x="2" y="15"/>
                      <a:pt x="3" y="15"/>
                      <a:pt x="4" y="15"/>
                    </a:cubicBezTo>
                    <a:cubicBezTo>
                      <a:pt x="5" y="16"/>
                      <a:pt x="6" y="16"/>
                      <a:pt x="6" y="17"/>
                    </a:cubicBezTo>
                    <a:cubicBezTo>
                      <a:pt x="7" y="17"/>
                      <a:pt x="7" y="18"/>
                      <a:pt x="7" y="18"/>
                    </a:cubicBezTo>
                    <a:cubicBezTo>
                      <a:pt x="7" y="18"/>
                      <a:pt x="7" y="18"/>
                      <a:pt x="7" y="18"/>
                    </a:cubicBezTo>
                    <a:cubicBezTo>
                      <a:pt x="8" y="18"/>
                      <a:pt x="8" y="18"/>
                      <a:pt x="9" y="18"/>
                    </a:cubicBezTo>
                    <a:cubicBezTo>
                      <a:pt x="9" y="18"/>
                      <a:pt x="10" y="17"/>
                      <a:pt x="10" y="17"/>
                    </a:cubicBezTo>
                    <a:cubicBezTo>
                      <a:pt x="10" y="17"/>
                      <a:pt x="10" y="16"/>
                      <a:pt x="10" y="16"/>
                    </a:cubicBezTo>
                    <a:cubicBezTo>
                      <a:pt x="10" y="15"/>
                      <a:pt x="11" y="13"/>
                      <a:pt x="11" y="13"/>
                    </a:cubicBezTo>
                    <a:cubicBezTo>
                      <a:pt x="12" y="13"/>
                      <a:pt x="12" y="13"/>
                      <a:pt x="13" y="13"/>
                    </a:cubicBezTo>
                    <a:cubicBezTo>
                      <a:pt x="13" y="13"/>
                      <a:pt x="13" y="13"/>
                      <a:pt x="13" y="13"/>
                    </a:cubicBezTo>
                    <a:cubicBezTo>
                      <a:pt x="13" y="14"/>
                      <a:pt x="13" y="14"/>
                      <a:pt x="13" y="14"/>
                    </a:cubicBezTo>
                    <a:cubicBezTo>
                      <a:pt x="13" y="14"/>
                      <a:pt x="14" y="13"/>
                      <a:pt x="14" y="13"/>
                    </a:cubicBezTo>
                    <a:cubicBezTo>
                      <a:pt x="14" y="13"/>
                      <a:pt x="15" y="12"/>
                      <a:pt x="15" y="12"/>
                    </a:cubicBezTo>
                    <a:cubicBezTo>
                      <a:pt x="16" y="12"/>
                      <a:pt x="17" y="12"/>
                      <a:pt x="18" y="13"/>
                    </a:cubicBezTo>
                    <a:cubicBezTo>
                      <a:pt x="19" y="13"/>
                      <a:pt x="19" y="13"/>
                      <a:pt x="19" y="1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70" name="Freeform 58"/>
              <p:cNvSpPr>
                <a:spLocks/>
              </p:cNvSpPr>
              <p:nvPr/>
            </p:nvSpPr>
            <p:spPr bwMode="auto">
              <a:xfrm>
                <a:off x="5370512" y="4384675"/>
                <a:ext cx="185738" cy="361950"/>
              </a:xfrm>
              <a:custGeom>
                <a:avLst/>
                <a:gdLst>
                  <a:gd name="T0" fmla="*/ 12 w 81"/>
                  <a:gd name="T1" fmla="*/ 57 h 157"/>
                  <a:gd name="T2" fmla="*/ 9 w 81"/>
                  <a:gd name="T3" fmla="*/ 68 h 157"/>
                  <a:gd name="T4" fmla="*/ 13 w 81"/>
                  <a:gd name="T5" fmla="*/ 83 h 157"/>
                  <a:gd name="T6" fmla="*/ 13 w 81"/>
                  <a:gd name="T7" fmla="*/ 93 h 157"/>
                  <a:gd name="T8" fmla="*/ 7 w 81"/>
                  <a:gd name="T9" fmla="*/ 104 h 157"/>
                  <a:gd name="T10" fmla="*/ 3 w 81"/>
                  <a:gd name="T11" fmla="*/ 112 h 157"/>
                  <a:gd name="T12" fmla="*/ 2 w 81"/>
                  <a:gd name="T13" fmla="*/ 123 h 157"/>
                  <a:gd name="T14" fmla="*/ 6 w 81"/>
                  <a:gd name="T15" fmla="*/ 133 h 157"/>
                  <a:gd name="T16" fmla="*/ 5 w 81"/>
                  <a:gd name="T17" fmla="*/ 142 h 157"/>
                  <a:gd name="T18" fmla="*/ 15 w 81"/>
                  <a:gd name="T19" fmla="*/ 153 h 157"/>
                  <a:gd name="T20" fmla="*/ 25 w 81"/>
                  <a:gd name="T21" fmla="*/ 156 h 157"/>
                  <a:gd name="T22" fmla="*/ 34 w 81"/>
                  <a:gd name="T23" fmla="*/ 152 h 157"/>
                  <a:gd name="T24" fmla="*/ 44 w 81"/>
                  <a:gd name="T25" fmla="*/ 146 h 157"/>
                  <a:gd name="T26" fmla="*/ 50 w 81"/>
                  <a:gd name="T27" fmla="*/ 128 h 157"/>
                  <a:gd name="T28" fmla="*/ 61 w 81"/>
                  <a:gd name="T29" fmla="*/ 93 h 157"/>
                  <a:gd name="T30" fmla="*/ 70 w 81"/>
                  <a:gd name="T31" fmla="*/ 63 h 157"/>
                  <a:gd name="T32" fmla="*/ 73 w 81"/>
                  <a:gd name="T33" fmla="*/ 55 h 157"/>
                  <a:gd name="T34" fmla="*/ 73 w 81"/>
                  <a:gd name="T35" fmla="*/ 49 h 157"/>
                  <a:gd name="T36" fmla="*/ 72 w 81"/>
                  <a:gd name="T37" fmla="*/ 42 h 157"/>
                  <a:gd name="T38" fmla="*/ 74 w 81"/>
                  <a:gd name="T39" fmla="*/ 39 h 157"/>
                  <a:gd name="T40" fmla="*/ 78 w 81"/>
                  <a:gd name="T41" fmla="*/ 45 h 157"/>
                  <a:gd name="T42" fmla="*/ 81 w 81"/>
                  <a:gd name="T43" fmla="*/ 38 h 157"/>
                  <a:gd name="T44" fmla="*/ 77 w 81"/>
                  <a:gd name="T45" fmla="*/ 21 h 157"/>
                  <a:gd name="T46" fmla="*/ 70 w 81"/>
                  <a:gd name="T47" fmla="*/ 8 h 157"/>
                  <a:gd name="T48" fmla="*/ 66 w 81"/>
                  <a:gd name="T49" fmla="*/ 5 h 157"/>
                  <a:gd name="T50" fmla="*/ 67 w 81"/>
                  <a:gd name="T51" fmla="*/ 0 h 157"/>
                  <a:gd name="T52" fmla="*/ 62 w 81"/>
                  <a:gd name="T53" fmla="*/ 5 h 157"/>
                  <a:gd name="T54" fmla="*/ 64 w 81"/>
                  <a:gd name="T55" fmla="*/ 11 h 157"/>
                  <a:gd name="T56" fmla="*/ 59 w 81"/>
                  <a:gd name="T57" fmla="*/ 16 h 157"/>
                  <a:gd name="T58" fmla="*/ 57 w 81"/>
                  <a:gd name="T59" fmla="*/ 19 h 157"/>
                  <a:gd name="T60" fmla="*/ 55 w 81"/>
                  <a:gd name="T61" fmla="*/ 19 h 157"/>
                  <a:gd name="T62" fmla="*/ 53 w 81"/>
                  <a:gd name="T63" fmla="*/ 22 h 157"/>
                  <a:gd name="T64" fmla="*/ 51 w 81"/>
                  <a:gd name="T65" fmla="*/ 26 h 157"/>
                  <a:gd name="T66" fmla="*/ 53 w 81"/>
                  <a:gd name="T67" fmla="*/ 29 h 157"/>
                  <a:gd name="T68" fmla="*/ 51 w 81"/>
                  <a:gd name="T69" fmla="*/ 31 h 157"/>
                  <a:gd name="T70" fmla="*/ 47 w 81"/>
                  <a:gd name="T71" fmla="*/ 35 h 157"/>
                  <a:gd name="T72" fmla="*/ 45 w 81"/>
                  <a:gd name="T73" fmla="*/ 31 h 157"/>
                  <a:gd name="T74" fmla="*/ 44 w 81"/>
                  <a:gd name="T75" fmla="*/ 39 h 157"/>
                  <a:gd name="T76" fmla="*/ 41 w 81"/>
                  <a:gd name="T77" fmla="*/ 38 h 157"/>
                  <a:gd name="T78" fmla="*/ 35 w 81"/>
                  <a:gd name="T79" fmla="*/ 41 h 157"/>
                  <a:gd name="T80" fmla="*/ 36 w 81"/>
                  <a:gd name="T81" fmla="*/ 46 h 157"/>
                  <a:gd name="T82" fmla="*/ 32 w 81"/>
                  <a:gd name="T83" fmla="*/ 43 h 157"/>
                  <a:gd name="T84" fmla="*/ 26 w 81"/>
                  <a:gd name="T85" fmla="*/ 44 h 157"/>
                  <a:gd name="T86" fmla="*/ 22 w 81"/>
                  <a:gd name="T87" fmla="*/ 45 h 157"/>
                  <a:gd name="T88" fmla="*/ 14 w 81"/>
                  <a:gd name="T89" fmla="*/ 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 h="157">
                    <a:moveTo>
                      <a:pt x="14" y="49"/>
                    </a:moveTo>
                    <a:cubicBezTo>
                      <a:pt x="13" y="52"/>
                      <a:pt x="13" y="55"/>
                      <a:pt x="12" y="57"/>
                    </a:cubicBezTo>
                    <a:cubicBezTo>
                      <a:pt x="11" y="59"/>
                      <a:pt x="8" y="61"/>
                      <a:pt x="8" y="63"/>
                    </a:cubicBezTo>
                    <a:cubicBezTo>
                      <a:pt x="8" y="64"/>
                      <a:pt x="8" y="65"/>
                      <a:pt x="9" y="68"/>
                    </a:cubicBezTo>
                    <a:cubicBezTo>
                      <a:pt x="10" y="71"/>
                      <a:pt x="11" y="73"/>
                      <a:pt x="11" y="76"/>
                    </a:cubicBezTo>
                    <a:cubicBezTo>
                      <a:pt x="11" y="80"/>
                      <a:pt x="12" y="81"/>
                      <a:pt x="13" y="83"/>
                    </a:cubicBezTo>
                    <a:cubicBezTo>
                      <a:pt x="14" y="84"/>
                      <a:pt x="15" y="85"/>
                      <a:pt x="14" y="87"/>
                    </a:cubicBezTo>
                    <a:cubicBezTo>
                      <a:pt x="14" y="88"/>
                      <a:pt x="14" y="91"/>
                      <a:pt x="13" y="93"/>
                    </a:cubicBezTo>
                    <a:cubicBezTo>
                      <a:pt x="11" y="96"/>
                      <a:pt x="9" y="97"/>
                      <a:pt x="8" y="99"/>
                    </a:cubicBezTo>
                    <a:cubicBezTo>
                      <a:pt x="7" y="101"/>
                      <a:pt x="8" y="102"/>
                      <a:pt x="7" y="104"/>
                    </a:cubicBezTo>
                    <a:cubicBezTo>
                      <a:pt x="7" y="106"/>
                      <a:pt x="4" y="105"/>
                      <a:pt x="4" y="107"/>
                    </a:cubicBezTo>
                    <a:cubicBezTo>
                      <a:pt x="3" y="109"/>
                      <a:pt x="4" y="109"/>
                      <a:pt x="3" y="112"/>
                    </a:cubicBezTo>
                    <a:cubicBezTo>
                      <a:pt x="1" y="114"/>
                      <a:pt x="0" y="114"/>
                      <a:pt x="0" y="117"/>
                    </a:cubicBezTo>
                    <a:cubicBezTo>
                      <a:pt x="0" y="120"/>
                      <a:pt x="2" y="121"/>
                      <a:pt x="2" y="123"/>
                    </a:cubicBezTo>
                    <a:cubicBezTo>
                      <a:pt x="2" y="125"/>
                      <a:pt x="3" y="127"/>
                      <a:pt x="4" y="129"/>
                    </a:cubicBezTo>
                    <a:cubicBezTo>
                      <a:pt x="5" y="131"/>
                      <a:pt x="7" y="132"/>
                      <a:pt x="6" y="133"/>
                    </a:cubicBezTo>
                    <a:cubicBezTo>
                      <a:pt x="5" y="134"/>
                      <a:pt x="5" y="135"/>
                      <a:pt x="5" y="137"/>
                    </a:cubicBezTo>
                    <a:cubicBezTo>
                      <a:pt x="5" y="140"/>
                      <a:pt x="5" y="141"/>
                      <a:pt x="5" y="142"/>
                    </a:cubicBezTo>
                    <a:cubicBezTo>
                      <a:pt x="6" y="143"/>
                      <a:pt x="7" y="148"/>
                      <a:pt x="9" y="150"/>
                    </a:cubicBezTo>
                    <a:cubicBezTo>
                      <a:pt x="11" y="151"/>
                      <a:pt x="13" y="151"/>
                      <a:pt x="15" y="153"/>
                    </a:cubicBezTo>
                    <a:cubicBezTo>
                      <a:pt x="17" y="154"/>
                      <a:pt x="19" y="156"/>
                      <a:pt x="21" y="156"/>
                    </a:cubicBezTo>
                    <a:cubicBezTo>
                      <a:pt x="22" y="157"/>
                      <a:pt x="23" y="157"/>
                      <a:pt x="25" y="156"/>
                    </a:cubicBezTo>
                    <a:cubicBezTo>
                      <a:pt x="27" y="156"/>
                      <a:pt x="27" y="155"/>
                      <a:pt x="29" y="154"/>
                    </a:cubicBezTo>
                    <a:cubicBezTo>
                      <a:pt x="30" y="154"/>
                      <a:pt x="32" y="152"/>
                      <a:pt x="34" y="152"/>
                    </a:cubicBezTo>
                    <a:cubicBezTo>
                      <a:pt x="36" y="151"/>
                      <a:pt x="40" y="152"/>
                      <a:pt x="41" y="150"/>
                    </a:cubicBezTo>
                    <a:cubicBezTo>
                      <a:pt x="43" y="149"/>
                      <a:pt x="43" y="149"/>
                      <a:pt x="44" y="146"/>
                    </a:cubicBezTo>
                    <a:cubicBezTo>
                      <a:pt x="45" y="143"/>
                      <a:pt x="48" y="143"/>
                      <a:pt x="48" y="139"/>
                    </a:cubicBezTo>
                    <a:cubicBezTo>
                      <a:pt x="48" y="134"/>
                      <a:pt x="49" y="131"/>
                      <a:pt x="50" y="128"/>
                    </a:cubicBezTo>
                    <a:cubicBezTo>
                      <a:pt x="52" y="125"/>
                      <a:pt x="54" y="118"/>
                      <a:pt x="55" y="115"/>
                    </a:cubicBezTo>
                    <a:cubicBezTo>
                      <a:pt x="55" y="111"/>
                      <a:pt x="61" y="95"/>
                      <a:pt x="61" y="93"/>
                    </a:cubicBezTo>
                    <a:cubicBezTo>
                      <a:pt x="62" y="90"/>
                      <a:pt x="65" y="80"/>
                      <a:pt x="66" y="76"/>
                    </a:cubicBezTo>
                    <a:cubicBezTo>
                      <a:pt x="66" y="72"/>
                      <a:pt x="70" y="65"/>
                      <a:pt x="70" y="63"/>
                    </a:cubicBezTo>
                    <a:cubicBezTo>
                      <a:pt x="70" y="62"/>
                      <a:pt x="67" y="62"/>
                      <a:pt x="69" y="60"/>
                    </a:cubicBezTo>
                    <a:cubicBezTo>
                      <a:pt x="71" y="58"/>
                      <a:pt x="74" y="56"/>
                      <a:pt x="73" y="55"/>
                    </a:cubicBezTo>
                    <a:cubicBezTo>
                      <a:pt x="73" y="54"/>
                      <a:pt x="72" y="54"/>
                      <a:pt x="72" y="53"/>
                    </a:cubicBezTo>
                    <a:cubicBezTo>
                      <a:pt x="73" y="52"/>
                      <a:pt x="73" y="49"/>
                      <a:pt x="73" y="49"/>
                    </a:cubicBezTo>
                    <a:cubicBezTo>
                      <a:pt x="73" y="48"/>
                      <a:pt x="72" y="48"/>
                      <a:pt x="72" y="46"/>
                    </a:cubicBezTo>
                    <a:cubicBezTo>
                      <a:pt x="72" y="45"/>
                      <a:pt x="72" y="43"/>
                      <a:pt x="72" y="42"/>
                    </a:cubicBezTo>
                    <a:cubicBezTo>
                      <a:pt x="72" y="42"/>
                      <a:pt x="71" y="40"/>
                      <a:pt x="72" y="40"/>
                    </a:cubicBezTo>
                    <a:cubicBezTo>
                      <a:pt x="72" y="39"/>
                      <a:pt x="74" y="38"/>
                      <a:pt x="74" y="39"/>
                    </a:cubicBezTo>
                    <a:cubicBezTo>
                      <a:pt x="75" y="39"/>
                      <a:pt x="75" y="43"/>
                      <a:pt x="76" y="43"/>
                    </a:cubicBezTo>
                    <a:cubicBezTo>
                      <a:pt x="76" y="44"/>
                      <a:pt x="77" y="45"/>
                      <a:pt x="78" y="45"/>
                    </a:cubicBezTo>
                    <a:cubicBezTo>
                      <a:pt x="78" y="44"/>
                      <a:pt x="79" y="44"/>
                      <a:pt x="79" y="42"/>
                    </a:cubicBezTo>
                    <a:cubicBezTo>
                      <a:pt x="80" y="41"/>
                      <a:pt x="81" y="39"/>
                      <a:pt x="81" y="38"/>
                    </a:cubicBezTo>
                    <a:cubicBezTo>
                      <a:pt x="81" y="37"/>
                      <a:pt x="80" y="31"/>
                      <a:pt x="79" y="30"/>
                    </a:cubicBezTo>
                    <a:cubicBezTo>
                      <a:pt x="79" y="28"/>
                      <a:pt x="77" y="23"/>
                      <a:pt x="77" y="21"/>
                    </a:cubicBezTo>
                    <a:cubicBezTo>
                      <a:pt x="77" y="18"/>
                      <a:pt x="75" y="13"/>
                      <a:pt x="75" y="12"/>
                    </a:cubicBezTo>
                    <a:cubicBezTo>
                      <a:pt x="74" y="12"/>
                      <a:pt x="71" y="9"/>
                      <a:pt x="70" y="8"/>
                    </a:cubicBezTo>
                    <a:cubicBezTo>
                      <a:pt x="70" y="7"/>
                      <a:pt x="69" y="6"/>
                      <a:pt x="69" y="5"/>
                    </a:cubicBezTo>
                    <a:cubicBezTo>
                      <a:pt x="68" y="5"/>
                      <a:pt x="66" y="5"/>
                      <a:pt x="66" y="5"/>
                    </a:cubicBezTo>
                    <a:cubicBezTo>
                      <a:pt x="67" y="4"/>
                      <a:pt x="68" y="3"/>
                      <a:pt x="68" y="3"/>
                    </a:cubicBezTo>
                    <a:cubicBezTo>
                      <a:pt x="68" y="2"/>
                      <a:pt x="69" y="0"/>
                      <a:pt x="67" y="0"/>
                    </a:cubicBezTo>
                    <a:cubicBezTo>
                      <a:pt x="66" y="0"/>
                      <a:pt x="64" y="2"/>
                      <a:pt x="64" y="3"/>
                    </a:cubicBezTo>
                    <a:cubicBezTo>
                      <a:pt x="63" y="4"/>
                      <a:pt x="62" y="4"/>
                      <a:pt x="62" y="5"/>
                    </a:cubicBezTo>
                    <a:cubicBezTo>
                      <a:pt x="61" y="6"/>
                      <a:pt x="62" y="8"/>
                      <a:pt x="63" y="8"/>
                    </a:cubicBezTo>
                    <a:cubicBezTo>
                      <a:pt x="64" y="9"/>
                      <a:pt x="64" y="10"/>
                      <a:pt x="64" y="11"/>
                    </a:cubicBezTo>
                    <a:cubicBezTo>
                      <a:pt x="64" y="11"/>
                      <a:pt x="63" y="15"/>
                      <a:pt x="62" y="16"/>
                    </a:cubicBezTo>
                    <a:cubicBezTo>
                      <a:pt x="61" y="16"/>
                      <a:pt x="59" y="15"/>
                      <a:pt x="59" y="16"/>
                    </a:cubicBezTo>
                    <a:cubicBezTo>
                      <a:pt x="59" y="17"/>
                      <a:pt x="60" y="18"/>
                      <a:pt x="59" y="18"/>
                    </a:cubicBezTo>
                    <a:cubicBezTo>
                      <a:pt x="58" y="18"/>
                      <a:pt x="57" y="18"/>
                      <a:pt x="57" y="19"/>
                    </a:cubicBezTo>
                    <a:cubicBezTo>
                      <a:pt x="57" y="19"/>
                      <a:pt x="57" y="20"/>
                      <a:pt x="56" y="20"/>
                    </a:cubicBezTo>
                    <a:cubicBezTo>
                      <a:pt x="56" y="21"/>
                      <a:pt x="56" y="20"/>
                      <a:pt x="55" y="19"/>
                    </a:cubicBezTo>
                    <a:cubicBezTo>
                      <a:pt x="54" y="18"/>
                      <a:pt x="53" y="17"/>
                      <a:pt x="53" y="18"/>
                    </a:cubicBezTo>
                    <a:cubicBezTo>
                      <a:pt x="52" y="19"/>
                      <a:pt x="52" y="20"/>
                      <a:pt x="53" y="22"/>
                    </a:cubicBezTo>
                    <a:cubicBezTo>
                      <a:pt x="53" y="23"/>
                      <a:pt x="53" y="26"/>
                      <a:pt x="53" y="26"/>
                    </a:cubicBezTo>
                    <a:cubicBezTo>
                      <a:pt x="52" y="26"/>
                      <a:pt x="51" y="25"/>
                      <a:pt x="51" y="26"/>
                    </a:cubicBezTo>
                    <a:cubicBezTo>
                      <a:pt x="50" y="26"/>
                      <a:pt x="50" y="28"/>
                      <a:pt x="50" y="29"/>
                    </a:cubicBezTo>
                    <a:cubicBezTo>
                      <a:pt x="51" y="29"/>
                      <a:pt x="53" y="29"/>
                      <a:pt x="53" y="29"/>
                    </a:cubicBezTo>
                    <a:cubicBezTo>
                      <a:pt x="54" y="30"/>
                      <a:pt x="54" y="31"/>
                      <a:pt x="53" y="32"/>
                    </a:cubicBezTo>
                    <a:cubicBezTo>
                      <a:pt x="52" y="32"/>
                      <a:pt x="51" y="31"/>
                      <a:pt x="51" y="31"/>
                    </a:cubicBezTo>
                    <a:cubicBezTo>
                      <a:pt x="50" y="31"/>
                      <a:pt x="49" y="32"/>
                      <a:pt x="49" y="33"/>
                    </a:cubicBezTo>
                    <a:cubicBezTo>
                      <a:pt x="48" y="34"/>
                      <a:pt x="48" y="35"/>
                      <a:pt x="47" y="35"/>
                    </a:cubicBezTo>
                    <a:cubicBezTo>
                      <a:pt x="47" y="35"/>
                      <a:pt x="48" y="31"/>
                      <a:pt x="47" y="31"/>
                    </a:cubicBezTo>
                    <a:cubicBezTo>
                      <a:pt x="47" y="31"/>
                      <a:pt x="45" y="30"/>
                      <a:pt x="45" y="31"/>
                    </a:cubicBezTo>
                    <a:cubicBezTo>
                      <a:pt x="45" y="31"/>
                      <a:pt x="45" y="34"/>
                      <a:pt x="44" y="36"/>
                    </a:cubicBezTo>
                    <a:cubicBezTo>
                      <a:pt x="44" y="37"/>
                      <a:pt x="44" y="38"/>
                      <a:pt x="44" y="39"/>
                    </a:cubicBezTo>
                    <a:cubicBezTo>
                      <a:pt x="44" y="40"/>
                      <a:pt x="42" y="41"/>
                      <a:pt x="41" y="41"/>
                    </a:cubicBezTo>
                    <a:cubicBezTo>
                      <a:pt x="41" y="41"/>
                      <a:pt x="42" y="39"/>
                      <a:pt x="41" y="38"/>
                    </a:cubicBezTo>
                    <a:cubicBezTo>
                      <a:pt x="41" y="38"/>
                      <a:pt x="40" y="37"/>
                      <a:pt x="39" y="38"/>
                    </a:cubicBezTo>
                    <a:cubicBezTo>
                      <a:pt x="39" y="38"/>
                      <a:pt x="35" y="40"/>
                      <a:pt x="35" y="41"/>
                    </a:cubicBezTo>
                    <a:cubicBezTo>
                      <a:pt x="35" y="42"/>
                      <a:pt x="35" y="43"/>
                      <a:pt x="36" y="44"/>
                    </a:cubicBezTo>
                    <a:cubicBezTo>
                      <a:pt x="36" y="44"/>
                      <a:pt x="37" y="46"/>
                      <a:pt x="36" y="46"/>
                    </a:cubicBezTo>
                    <a:cubicBezTo>
                      <a:pt x="35" y="46"/>
                      <a:pt x="32" y="47"/>
                      <a:pt x="33" y="46"/>
                    </a:cubicBezTo>
                    <a:cubicBezTo>
                      <a:pt x="33" y="45"/>
                      <a:pt x="33" y="42"/>
                      <a:pt x="32" y="43"/>
                    </a:cubicBezTo>
                    <a:cubicBezTo>
                      <a:pt x="31" y="43"/>
                      <a:pt x="30" y="44"/>
                      <a:pt x="29" y="44"/>
                    </a:cubicBezTo>
                    <a:cubicBezTo>
                      <a:pt x="28" y="43"/>
                      <a:pt x="28" y="43"/>
                      <a:pt x="26" y="44"/>
                    </a:cubicBezTo>
                    <a:cubicBezTo>
                      <a:pt x="24" y="45"/>
                      <a:pt x="23" y="47"/>
                      <a:pt x="23" y="47"/>
                    </a:cubicBezTo>
                    <a:cubicBezTo>
                      <a:pt x="22" y="47"/>
                      <a:pt x="23" y="45"/>
                      <a:pt x="22" y="45"/>
                    </a:cubicBezTo>
                    <a:cubicBezTo>
                      <a:pt x="21" y="45"/>
                      <a:pt x="20" y="47"/>
                      <a:pt x="17" y="48"/>
                    </a:cubicBezTo>
                    <a:cubicBezTo>
                      <a:pt x="15" y="48"/>
                      <a:pt x="14" y="47"/>
                      <a:pt x="14" y="49"/>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71" name="Freeform 59"/>
              <p:cNvSpPr>
                <a:spLocks/>
              </p:cNvSpPr>
              <p:nvPr/>
            </p:nvSpPr>
            <p:spPr bwMode="auto">
              <a:xfrm>
                <a:off x="5040312" y="4348163"/>
                <a:ext cx="273050" cy="430213"/>
              </a:xfrm>
              <a:custGeom>
                <a:avLst/>
                <a:gdLst>
                  <a:gd name="T0" fmla="*/ 113 w 118"/>
                  <a:gd name="T1" fmla="*/ 3 h 187"/>
                  <a:gd name="T2" fmla="*/ 113 w 118"/>
                  <a:gd name="T3" fmla="*/ 12 h 187"/>
                  <a:gd name="T4" fmla="*/ 113 w 118"/>
                  <a:gd name="T5" fmla="*/ 27 h 187"/>
                  <a:gd name="T6" fmla="*/ 115 w 118"/>
                  <a:gd name="T7" fmla="*/ 39 h 187"/>
                  <a:gd name="T8" fmla="*/ 117 w 118"/>
                  <a:gd name="T9" fmla="*/ 44 h 187"/>
                  <a:gd name="T10" fmla="*/ 112 w 118"/>
                  <a:gd name="T11" fmla="*/ 58 h 187"/>
                  <a:gd name="T12" fmla="*/ 94 w 118"/>
                  <a:gd name="T13" fmla="*/ 73 h 187"/>
                  <a:gd name="T14" fmla="*/ 76 w 118"/>
                  <a:gd name="T15" fmla="*/ 82 h 187"/>
                  <a:gd name="T16" fmla="*/ 69 w 118"/>
                  <a:gd name="T17" fmla="*/ 93 h 187"/>
                  <a:gd name="T18" fmla="*/ 59 w 118"/>
                  <a:gd name="T19" fmla="*/ 98 h 187"/>
                  <a:gd name="T20" fmla="*/ 49 w 118"/>
                  <a:gd name="T21" fmla="*/ 113 h 187"/>
                  <a:gd name="T22" fmla="*/ 56 w 118"/>
                  <a:gd name="T23" fmla="*/ 131 h 187"/>
                  <a:gd name="T24" fmla="*/ 57 w 118"/>
                  <a:gd name="T25" fmla="*/ 140 h 187"/>
                  <a:gd name="T26" fmla="*/ 57 w 118"/>
                  <a:gd name="T27" fmla="*/ 156 h 187"/>
                  <a:gd name="T28" fmla="*/ 28 w 118"/>
                  <a:gd name="T29" fmla="*/ 172 h 187"/>
                  <a:gd name="T30" fmla="*/ 30 w 118"/>
                  <a:gd name="T31" fmla="*/ 179 h 187"/>
                  <a:gd name="T32" fmla="*/ 21 w 118"/>
                  <a:gd name="T33" fmla="*/ 185 h 187"/>
                  <a:gd name="T34" fmla="*/ 20 w 118"/>
                  <a:gd name="T35" fmla="*/ 177 h 187"/>
                  <a:gd name="T36" fmla="*/ 19 w 118"/>
                  <a:gd name="T37" fmla="*/ 176 h 187"/>
                  <a:gd name="T38" fmla="*/ 20 w 118"/>
                  <a:gd name="T39" fmla="*/ 172 h 187"/>
                  <a:gd name="T40" fmla="*/ 19 w 118"/>
                  <a:gd name="T41" fmla="*/ 153 h 187"/>
                  <a:gd name="T42" fmla="*/ 12 w 118"/>
                  <a:gd name="T43" fmla="*/ 136 h 187"/>
                  <a:gd name="T44" fmla="*/ 25 w 118"/>
                  <a:gd name="T45" fmla="*/ 122 h 187"/>
                  <a:gd name="T46" fmla="*/ 25 w 118"/>
                  <a:gd name="T47" fmla="*/ 116 h 187"/>
                  <a:gd name="T48" fmla="*/ 31 w 118"/>
                  <a:gd name="T49" fmla="*/ 105 h 187"/>
                  <a:gd name="T50" fmla="*/ 29 w 118"/>
                  <a:gd name="T51" fmla="*/ 101 h 187"/>
                  <a:gd name="T52" fmla="*/ 30 w 118"/>
                  <a:gd name="T53" fmla="*/ 90 h 187"/>
                  <a:gd name="T54" fmla="*/ 31 w 118"/>
                  <a:gd name="T55" fmla="*/ 76 h 187"/>
                  <a:gd name="T56" fmla="*/ 30 w 118"/>
                  <a:gd name="T57" fmla="*/ 69 h 187"/>
                  <a:gd name="T58" fmla="*/ 9 w 118"/>
                  <a:gd name="T59" fmla="*/ 62 h 187"/>
                  <a:gd name="T60" fmla="*/ 3 w 118"/>
                  <a:gd name="T61" fmla="*/ 59 h 187"/>
                  <a:gd name="T62" fmla="*/ 1 w 118"/>
                  <a:gd name="T63" fmla="*/ 51 h 187"/>
                  <a:gd name="T64" fmla="*/ 32 w 118"/>
                  <a:gd name="T65" fmla="*/ 40 h 187"/>
                  <a:gd name="T66" fmla="*/ 40 w 118"/>
                  <a:gd name="T67" fmla="*/ 45 h 187"/>
                  <a:gd name="T68" fmla="*/ 47 w 118"/>
                  <a:gd name="T69" fmla="*/ 53 h 187"/>
                  <a:gd name="T70" fmla="*/ 51 w 118"/>
                  <a:gd name="T71" fmla="*/ 70 h 187"/>
                  <a:gd name="T72" fmla="*/ 58 w 118"/>
                  <a:gd name="T73" fmla="*/ 75 h 187"/>
                  <a:gd name="T74" fmla="*/ 58 w 118"/>
                  <a:gd name="T75" fmla="*/ 65 h 187"/>
                  <a:gd name="T76" fmla="*/ 62 w 118"/>
                  <a:gd name="T77" fmla="*/ 54 h 187"/>
                  <a:gd name="T78" fmla="*/ 62 w 118"/>
                  <a:gd name="T79" fmla="*/ 52 h 187"/>
                  <a:gd name="T80" fmla="*/ 54 w 118"/>
                  <a:gd name="T81" fmla="*/ 37 h 187"/>
                  <a:gd name="T82" fmla="*/ 47 w 118"/>
                  <a:gd name="T83" fmla="*/ 22 h 187"/>
                  <a:gd name="T84" fmla="*/ 49 w 118"/>
                  <a:gd name="T85" fmla="*/ 12 h 187"/>
                  <a:gd name="T86" fmla="*/ 60 w 118"/>
                  <a:gd name="T87" fmla="*/ 12 h 187"/>
                  <a:gd name="T88" fmla="*/ 66 w 118"/>
                  <a:gd name="T89" fmla="*/ 12 h 187"/>
                  <a:gd name="T90" fmla="*/ 77 w 118"/>
                  <a:gd name="T91" fmla="*/ 13 h 187"/>
                  <a:gd name="T92" fmla="*/ 87 w 118"/>
                  <a:gd name="T93" fmla="*/ 9 h 187"/>
                  <a:gd name="T94" fmla="*/ 96 w 118"/>
                  <a:gd name="T95"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 h="187">
                    <a:moveTo>
                      <a:pt x="113" y="0"/>
                    </a:moveTo>
                    <a:cubicBezTo>
                      <a:pt x="113" y="0"/>
                      <a:pt x="113" y="0"/>
                      <a:pt x="113" y="0"/>
                    </a:cubicBezTo>
                    <a:cubicBezTo>
                      <a:pt x="114" y="1"/>
                      <a:pt x="115" y="1"/>
                      <a:pt x="115" y="2"/>
                    </a:cubicBezTo>
                    <a:cubicBezTo>
                      <a:pt x="115" y="3"/>
                      <a:pt x="113" y="2"/>
                      <a:pt x="113" y="3"/>
                    </a:cubicBezTo>
                    <a:cubicBezTo>
                      <a:pt x="114" y="4"/>
                      <a:pt x="115" y="4"/>
                      <a:pt x="114" y="5"/>
                    </a:cubicBezTo>
                    <a:cubicBezTo>
                      <a:pt x="113" y="6"/>
                      <a:pt x="113" y="7"/>
                      <a:pt x="112" y="8"/>
                    </a:cubicBezTo>
                    <a:cubicBezTo>
                      <a:pt x="112" y="9"/>
                      <a:pt x="112" y="9"/>
                      <a:pt x="112" y="10"/>
                    </a:cubicBezTo>
                    <a:cubicBezTo>
                      <a:pt x="113" y="11"/>
                      <a:pt x="114" y="10"/>
                      <a:pt x="113" y="12"/>
                    </a:cubicBezTo>
                    <a:cubicBezTo>
                      <a:pt x="113" y="14"/>
                      <a:pt x="114" y="17"/>
                      <a:pt x="114" y="19"/>
                    </a:cubicBezTo>
                    <a:cubicBezTo>
                      <a:pt x="114" y="20"/>
                      <a:pt x="114" y="21"/>
                      <a:pt x="115" y="22"/>
                    </a:cubicBezTo>
                    <a:cubicBezTo>
                      <a:pt x="115" y="24"/>
                      <a:pt x="115" y="24"/>
                      <a:pt x="114" y="25"/>
                    </a:cubicBezTo>
                    <a:cubicBezTo>
                      <a:pt x="114" y="26"/>
                      <a:pt x="111" y="26"/>
                      <a:pt x="113" y="27"/>
                    </a:cubicBezTo>
                    <a:cubicBezTo>
                      <a:pt x="114" y="28"/>
                      <a:pt x="114" y="27"/>
                      <a:pt x="114" y="28"/>
                    </a:cubicBezTo>
                    <a:cubicBezTo>
                      <a:pt x="114" y="29"/>
                      <a:pt x="114" y="30"/>
                      <a:pt x="114" y="31"/>
                    </a:cubicBezTo>
                    <a:cubicBezTo>
                      <a:pt x="114" y="33"/>
                      <a:pt x="113" y="33"/>
                      <a:pt x="114" y="34"/>
                    </a:cubicBezTo>
                    <a:cubicBezTo>
                      <a:pt x="114" y="36"/>
                      <a:pt x="115" y="39"/>
                      <a:pt x="115" y="39"/>
                    </a:cubicBezTo>
                    <a:cubicBezTo>
                      <a:pt x="115" y="40"/>
                      <a:pt x="114" y="41"/>
                      <a:pt x="114" y="42"/>
                    </a:cubicBezTo>
                    <a:cubicBezTo>
                      <a:pt x="115" y="42"/>
                      <a:pt x="116" y="41"/>
                      <a:pt x="116" y="42"/>
                    </a:cubicBezTo>
                    <a:cubicBezTo>
                      <a:pt x="116" y="43"/>
                      <a:pt x="113" y="45"/>
                      <a:pt x="114" y="45"/>
                    </a:cubicBezTo>
                    <a:cubicBezTo>
                      <a:pt x="115" y="46"/>
                      <a:pt x="116" y="44"/>
                      <a:pt x="117" y="44"/>
                    </a:cubicBezTo>
                    <a:cubicBezTo>
                      <a:pt x="117" y="45"/>
                      <a:pt x="118" y="47"/>
                      <a:pt x="117" y="48"/>
                    </a:cubicBezTo>
                    <a:cubicBezTo>
                      <a:pt x="116" y="49"/>
                      <a:pt x="115" y="48"/>
                      <a:pt x="115" y="49"/>
                    </a:cubicBezTo>
                    <a:cubicBezTo>
                      <a:pt x="116" y="51"/>
                      <a:pt x="117" y="50"/>
                      <a:pt x="116" y="52"/>
                    </a:cubicBezTo>
                    <a:cubicBezTo>
                      <a:pt x="115" y="54"/>
                      <a:pt x="113" y="55"/>
                      <a:pt x="112" y="58"/>
                    </a:cubicBezTo>
                    <a:cubicBezTo>
                      <a:pt x="110" y="61"/>
                      <a:pt x="108" y="64"/>
                      <a:pt x="107" y="65"/>
                    </a:cubicBezTo>
                    <a:cubicBezTo>
                      <a:pt x="106" y="65"/>
                      <a:pt x="106" y="67"/>
                      <a:pt x="104" y="68"/>
                    </a:cubicBezTo>
                    <a:cubicBezTo>
                      <a:pt x="103" y="68"/>
                      <a:pt x="100" y="71"/>
                      <a:pt x="99" y="71"/>
                    </a:cubicBezTo>
                    <a:cubicBezTo>
                      <a:pt x="98" y="71"/>
                      <a:pt x="96" y="72"/>
                      <a:pt x="94" y="73"/>
                    </a:cubicBezTo>
                    <a:cubicBezTo>
                      <a:pt x="92" y="73"/>
                      <a:pt x="88" y="75"/>
                      <a:pt x="87" y="75"/>
                    </a:cubicBezTo>
                    <a:cubicBezTo>
                      <a:pt x="86" y="76"/>
                      <a:pt x="86" y="77"/>
                      <a:pt x="86" y="78"/>
                    </a:cubicBezTo>
                    <a:cubicBezTo>
                      <a:pt x="85" y="78"/>
                      <a:pt x="79" y="80"/>
                      <a:pt x="79" y="80"/>
                    </a:cubicBezTo>
                    <a:cubicBezTo>
                      <a:pt x="78" y="81"/>
                      <a:pt x="77" y="82"/>
                      <a:pt x="76" y="82"/>
                    </a:cubicBezTo>
                    <a:cubicBezTo>
                      <a:pt x="74" y="83"/>
                      <a:pt x="73" y="82"/>
                      <a:pt x="73" y="83"/>
                    </a:cubicBezTo>
                    <a:cubicBezTo>
                      <a:pt x="72" y="84"/>
                      <a:pt x="74" y="85"/>
                      <a:pt x="74" y="86"/>
                    </a:cubicBezTo>
                    <a:cubicBezTo>
                      <a:pt x="74" y="87"/>
                      <a:pt x="73" y="88"/>
                      <a:pt x="71" y="89"/>
                    </a:cubicBezTo>
                    <a:cubicBezTo>
                      <a:pt x="70" y="91"/>
                      <a:pt x="69" y="92"/>
                      <a:pt x="69" y="93"/>
                    </a:cubicBezTo>
                    <a:cubicBezTo>
                      <a:pt x="68" y="93"/>
                      <a:pt x="67" y="93"/>
                      <a:pt x="66" y="93"/>
                    </a:cubicBezTo>
                    <a:cubicBezTo>
                      <a:pt x="66" y="93"/>
                      <a:pt x="67" y="94"/>
                      <a:pt x="66" y="94"/>
                    </a:cubicBezTo>
                    <a:cubicBezTo>
                      <a:pt x="66" y="95"/>
                      <a:pt x="64" y="94"/>
                      <a:pt x="63" y="94"/>
                    </a:cubicBezTo>
                    <a:cubicBezTo>
                      <a:pt x="63" y="94"/>
                      <a:pt x="61" y="97"/>
                      <a:pt x="59" y="98"/>
                    </a:cubicBezTo>
                    <a:cubicBezTo>
                      <a:pt x="57" y="100"/>
                      <a:pt x="53" y="104"/>
                      <a:pt x="52" y="105"/>
                    </a:cubicBezTo>
                    <a:cubicBezTo>
                      <a:pt x="51" y="105"/>
                      <a:pt x="49" y="102"/>
                      <a:pt x="48" y="103"/>
                    </a:cubicBezTo>
                    <a:cubicBezTo>
                      <a:pt x="47" y="103"/>
                      <a:pt x="49" y="105"/>
                      <a:pt x="49" y="106"/>
                    </a:cubicBezTo>
                    <a:cubicBezTo>
                      <a:pt x="49" y="107"/>
                      <a:pt x="48" y="113"/>
                      <a:pt x="49" y="113"/>
                    </a:cubicBezTo>
                    <a:cubicBezTo>
                      <a:pt x="49" y="114"/>
                      <a:pt x="52" y="117"/>
                      <a:pt x="53" y="118"/>
                    </a:cubicBezTo>
                    <a:cubicBezTo>
                      <a:pt x="53" y="119"/>
                      <a:pt x="51" y="120"/>
                      <a:pt x="52" y="121"/>
                    </a:cubicBezTo>
                    <a:cubicBezTo>
                      <a:pt x="53" y="122"/>
                      <a:pt x="54" y="123"/>
                      <a:pt x="55" y="125"/>
                    </a:cubicBezTo>
                    <a:cubicBezTo>
                      <a:pt x="55" y="127"/>
                      <a:pt x="56" y="129"/>
                      <a:pt x="56" y="131"/>
                    </a:cubicBezTo>
                    <a:cubicBezTo>
                      <a:pt x="56" y="132"/>
                      <a:pt x="56" y="134"/>
                      <a:pt x="56" y="134"/>
                    </a:cubicBezTo>
                    <a:cubicBezTo>
                      <a:pt x="57" y="134"/>
                      <a:pt x="58" y="132"/>
                      <a:pt x="58" y="133"/>
                    </a:cubicBezTo>
                    <a:cubicBezTo>
                      <a:pt x="58" y="133"/>
                      <a:pt x="59" y="134"/>
                      <a:pt x="59" y="136"/>
                    </a:cubicBezTo>
                    <a:cubicBezTo>
                      <a:pt x="58" y="137"/>
                      <a:pt x="58" y="138"/>
                      <a:pt x="57" y="140"/>
                    </a:cubicBezTo>
                    <a:cubicBezTo>
                      <a:pt x="56" y="143"/>
                      <a:pt x="56" y="146"/>
                      <a:pt x="56" y="148"/>
                    </a:cubicBezTo>
                    <a:cubicBezTo>
                      <a:pt x="56" y="150"/>
                      <a:pt x="55" y="153"/>
                      <a:pt x="56" y="153"/>
                    </a:cubicBezTo>
                    <a:cubicBezTo>
                      <a:pt x="56" y="153"/>
                      <a:pt x="58" y="151"/>
                      <a:pt x="58" y="152"/>
                    </a:cubicBezTo>
                    <a:cubicBezTo>
                      <a:pt x="58" y="153"/>
                      <a:pt x="58" y="155"/>
                      <a:pt x="57" y="156"/>
                    </a:cubicBezTo>
                    <a:cubicBezTo>
                      <a:pt x="57" y="156"/>
                      <a:pt x="55" y="159"/>
                      <a:pt x="54" y="159"/>
                    </a:cubicBezTo>
                    <a:cubicBezTo>
                      <a:pt x="54" y="160"/>
                      <a:pt x="47" y="163"/>
                      <a:pt x="45" y="165"/>
                    </a:cubicBezTo>
                    <a:cubicBezTo>
                      <a:pt x="42" y="166"/>
                      <a:pt x="33" y="168"/>
                      <a:pt x="33" y="169"/>
                    </a:cubicBezTo>
                    <a:cubicBezTo>
                      <a:pt x="32" y="169"/>
                      <a:pt x="29" y="171"/>
                      <a:pt x="28" y="172"/>
                    </a:cubicBezTo>
                    <a:cubicBezTo>
                      <a:pt x="28" y="173"/>
                      <a:pt x="27" y="175"/>
                      <a:pt x="27" y="176"/>
                    </a:cubicBezTo>
                    <a:cubicBezTo>
                      <a:pt x="26" y="176"/>
                      <a:pt x="23" y="176"/>
                      <a:pt x="24" y="177"/>
                    </a:cubicBezTo>
                    <a:cubicBezTo>
                      <a:pt x="24" y="178"/>
                      <a:pt x="28" y="181"/>
                      <a:pt x="28" y="181"/>
                    </a:cubicBezTo>
                    <a:cubicBezTo>
                      <a:pt x="28" y="181"/>
                      <a:pt x="29" y="179"/>
                      <a:pt x="30" y="179"/>
                    </a:cubicBezTo>
                    <a:cubicBezTo>
                      <a:pt x="30" y="179"/>
                      <a:pt x="29" y="183"/>
                      <a:pt x="29" y="184"/>
                    </a:cubicBezTo>
                    <a:cubicBezTo>
                      <a:pt x="29" y="185"/>
                      <a:pt x="29" y="186"/>
                      <a:pt x="29" y="187"/>
                    </a:cubicBezTo>
                    <a:cubicBezTo>
                      <a:pt x="26" y="187"/>
                      <a:pt x="22" y="187"/>
                      <a:pt x="22" y="187"/>
                    </a:cubicBezTo>
                    <a:cubicBezTo>
                      <a:pt x="21" y="186"/>
                      <a:pt x="21" y="186"/>
                      <a:pt x="21" y="185"/>
                    </a:cubicBezTo>
                    <a:cubicBezTo>
                      <a:pt x="21" y="184"/>
                      <a:pt x="21" y="184"/>
                      <a:pt x="21" y="184"/>
                    </a:cubicBezTo>
                    <a:cubicBezTo>
                      <a:pt x="21" y="183"/>
                      <a:pt x="21" y="183"/>
                      <a:pt x="21" y="183"/>
                    </a:cubicBezTo>
                    <a:cubicBezTo>
                      <a:pt x="21" y="181"/>
                      <a:pt x="21" y="178"/>
                      <a:pt x="20" y="177"/>
                    </a:cubicBezTo>
                    <a:cubicBezTo>
                      <a:pt x="20" y="177"/>
                      <a:pt x="20" y="177"/>
                      <a:pt x="20" y="177"/>
                    </a:cubicBezTo>
                    <a:cubicBezTo>
                      <a:pt x="19" y="177"/>
                      <a:pt x="19" y="177"/>
                      <a:pt x="19" y="176"/>
                    </a:cubicBezTo>
                    <a:cubicBezTo>
                      <a:pt x="19" y="176"/>
                      <a:pt x="19" y="176"/>
                      <a:pt x="19" y="176"/>
                    </a:cubicBezTo>
                    <a:cubicBezTo>
                      <a:pt x="19" y="176"/>
                      <a:pt x="19" y="176"/>
                      <a:pt x="19" y="176"/>
                    </a:cubicBezTo>
                    <a:cubicBezTo>
                      <a:pt x="19" y="176"/>
                      <a:pt x="19" y="176"/>
                      <a:pt x="19" y="176"/>
                    </a:cubicBezTo>
                    <a:cubicBezTo>
                      <a:pt x="19" y="176"/>
                      <a:pt x="19" y="176"/>
                      <a:pt x="19" y="176"/>
                    </a:cubicBezTo>
                    <a:cubicBezTo>
                      <a:pt x="19" y="176"/>
                      <a:pt x="19" y="176"/>
                      <a:pt x="19" y="176"/>
                    </a:cubicBezTo>
                    <a:cubicBezTo>
                      <a:pt x="19" y="176"/>
                      <a:pt x="19" y="175"/>
                      <a:pt x="19" y="175"/>
                    </a:cubicBezTo>
                    <a:cubicBezTo>
                      <a:pt x="20" y="174"/>
                      <a:pt x="20" y="173"/>
                      <a:pt x="20" y="172"/>
                    </a:cubicBezTo>
                    <a:cubicBezTo>
                      <a:pt x="20" y="172"/>
                      <a:pt x="20" y="171"/>
                      <a:pt x="20" y="170"/>
                    </a:cubicBezTo>
                    <a:cubicBezTo>
                      <a:pt x="20" y="168"/>
                      <a:pt x="20" y="165"/>
                      <a:pt x="20" y="164"/>
                    </a:cubicBezTo>
                    <a:cubicBezTo>
                      <a:pt x="20" y="164"/>
                      <a:pt x="20" y="163"/>
                      <a:pt x="20" y="161"/>
                    </a:cubicBezTo>
                    <a:cubicBezTo>
                      <a:pt x="20" y="158"/>
                      <a:pt x="19" y="155"/>
                      <a:pt x="19" y="153"/>
                    </a:cubicBezTo>
                    <a:cubicBezTo>
                      <a:pt x="18" y="153"/>
                      <a:pt x="18" y="152"/>
                      <a:pt x="17" y="151"/>
                    </a:cubicBezTo>
                    <a:cubicBezTo>
                      <a:pt x="16" y="150"/>
                      <a:pt x="16" y="149"/>
                      <a:pt x="15" y="148"/>
                    </a:cubicBezTo>
                    <a:cubicBezTo>
                      <a:pt x="15" y="146"/>
                      <a:pt x="15" y="142"/>
                      <a:pt x="14" y="139"/>
                    </a:cubicBezTo>
                    <a:cubicBezTo>
                      <a:pt x="13" y="138"/>
                      <a:pt x="13" y="137"/>
                      <a:pt x="12" y="136"/>
                    </a:cubicBezTo>
                    <a:cubicBezTo>
                      <a:pt x="13" y="135"/>
                      <a:pt x="20" y="127"/>
                      <a:pt x="21" y="126"/>
                    </a:cubicBezTo>
                    <a:cubicBezTo>
                      <a:pt x="21" y="126"/>
                      <a:pt x="23" y="125"/>
                      <a:pt x="24" y="125"/>
                    </a:cubicBezTo>
                    <a:cubicBezTo>
                      <a:pt x="25" y="125"/>
                      <a:pt x="26" y="124"/>
                      <a:pt x="26" y="124"/>
                    </a:cubicBezTo>
                    <a:cubicBezTo>
                      <a:pt x="26" y="124"/>
                      <a:pt x="26" y="123"/>
                      <a:pt x="25" y="122"/>
                    </a:cubicBezTo>
                    <a:cubicBezTo>
                      <a:pt x="25" y="121"/>
                      <a:pt x="24" y="120"/>
                      <a:pt x="24" y="120"/>
                    </a:cubicBezTo>
                    <a:cubicBezTo>
                      <a:pt x="24" y="119"/>
                      <a:pt x="24" y="119"/>
                      <a:pt x="24" y="118"/>
                    </a:cubicBezTo>
                    <a:cubicBezTo>
                      <a:pt x="25" y="117"/>
                      <a:pt x="25" y="116"/>
                      <a:pt x="25" y="116"/>
                    </a:cubicBezTo>
                    <a:cubicBezTo>
                      <a:pt x="25" y="116"/>
                      <a:pt x="25" y="116"/>
                      <a:pt x="25" y="116"/>
                    </a:cubicBezTo>
                    <a:cubicBezTo>
                      <a:pt x="25" y="115"/>
                      <a:pt x="26" y="115"/>
                      <a:pt x="26" y="115"/>
                    </a:cubicBezTo>
                    <a:cubicBezTo>
                      <a:pt x="27" y="114"/>
                      <a:pt x="27" y="114"/>
                      <a:pt x="28" y="114"/>
                    </a:cubicBezTo>
                    <a:cubicBezTo>
                      <a:pt x="28" y="113"/>
                      <a:pt x="29" y="111"/>
                      <a:pt x="30" y="109"/>
                    </a:cubicBezTo>
                    <a:cubicBezTo>
                      <a:pt x="31" y="107"/>
                      <a:pt x="31" y="105"/>
                      <a:pt x="31" y="105"/>
                    </a:cubicBezTo>
                    <a:cubicBezTo>
                      <a:pt x="31" y="104"/>
                      <a:pt x="30" y="104"/>
                      <a:pt x="29" y="103"/>
                    </a:cubicBezTo>
                    <a:cubicBezTo>
                      <a:pt x="29" y="103"/>
                      <a:pt x="29" y="103"/>
                      <a:pt x="29" y="103"/>
                    </a:cubicBezTo>
                    <a:cubicBezTo>
                      <a:pt x="29" y="103"/>
                      <a:pt x="29" y="103"/>
                      <a:pt x="29" y="103"/>
                    </a:cubicBezTo>
                    <a:cubicBezTo>
                      <a:pt x="29" y="103"/>
                      <a:pt x="29" y="102"/>
                      <a:pt x="29" y="101"/>
                    </a:cubicBezTo>
                    <a:cubicBezTo>
                      <a:pt x="29" y="100"/>
                      <a:pt x="29" y="99"/>
                      <a:pt x="29" y="98"/>
                    </a:cubicBezTo>
                    <a:cubicBezTo>
                      <a:pt x="29" y="96"/>
                      <a:pt x="29" y="96"/>
                      <a:pt x="28" y="95"/>
                    </a:cubicBezTo>
                    <a:cubicBezTo>
                      <a:pt x="28" y="95"/>
                      <a:pt x="28" y="94"/>
                      <a:pt x="28" y="94"/>
                    </a:cubicBezTo>
                    <a:cubicBezTo>
                      <a:pt x="28" y="93"/>
                      <a:pt x="29" y="92"/>
                      <a:pt x="30" y="90"/>
                    </a:cubicBezTo>
                    <a:cubicBezTo>
                      <a:pt x="31" y="90"/>
                      <a:pt x="31" y="90"/>
                      <a:pt x="31" y="89"/>
                    </a:cubicBezTo>
                    <a:cubicBezTo>
                      <a:pt x="32" y="89"/>
                      <a:pt x="32" y="83"/>
                      <a:pt x="32" y="80"/>
                    </a:cubicBezTo>
                    <a:cubicBezTo>
                      <a:pt x="32" y="80"/>
                      <a:pt x="32" y="80"/>
                      <a:pt x="32" y="79"/>
                    </a:cubicBezTo>
                    <a:cubicBezTo>
                      <a:pt x="32" y="77"/>
                      <a:pt x="31" y="76"/>
                      <a:pt x="31" y="76"/>
                    </a:cubicBezTo>
                    <a:cubicBezTo>
                      <a:pt x="31" y="76"/>
                      <a:pt x="31" y="75"/>
                      <a:pt x="31" y="75"/>
                    </a:cubicBezTo>
                    <a:cubicBezTo>
                      <a:pt x="31" y="74"/>
                      <a:pt x="31" y="73"/>
                      <a:pt x="31" y="72"/>
                    </a:cubicBezTo>
                    <a:cubicBezTo>
                      <a:pt x="31" y="71"/>
                      <a:pt x="31" y="70"/>
                      <a:pt x="31" y="70"/>
                    </a:cubicBezTo>
                    <a:cubicBezTo>
                      <a:pt x="31" y="69"/>
                      <a:pt x="30" y="69"/>
                      <a:pt x="30" y="69"/>
                    </a:cubicBezTo>
                    <a:cubicBezTo>
                      <a:pt x="29" y="69"/>
                      <a:pt x="28" y="69"/>
                      <a:pt x="28" y="69"/>
                    </a:cubicBezTo>
                    <a:cubicBezTo>
                      <a:pt x="27" y="69"/>
                      <a:pt x="27" y="69"/>
                      <a:pt x="26" y="69"/>
                    </a:cubicBezTo>
                    <a:cubicBezTo>
                      <a:pt x="26" y="69"/>
                      <a:pt x="24" y="68"/>
                      <a:pt x="21" y="67"/>
                    </a:cubicBezTo>
                    <a:cubicBezTo>
                      <a:pt x="17" y="65"/>
                      <a:pt x="11" y="63"/>
                      <a:pt x="9" y="62"/>
                    </a:cubicBezTo>
                    <a:cubicBezTo>
                      <a:pt x="8" y="61"/>
                      <a:pt x="6" y="62"/>
                      <a:pt x="5" y="62"/>
                    </a:cubicBezTo>
                    <a:cubicBezTo>
                      <a:pt x="4" y="62"/>
                      <a:pt x="4" y="62"/>
                      <a:pt x="3" y="62"/>
                    </a:cubicBezTo>
                    <a:cubicBezTo>
                      <a:pt x="3" y="62"/>
                      <a:pt x="3" y="61"/>
                      <a:pt x="3" y="60"/>
                    </a:cubicBezTo>
                    <a:cubicBezTo>
                      <a:pt x="3" y="60"/>
                      <a:pt x="3" y="59"/>
                      <a:pt x="3" y="59"/>
                    </a:cubicBezTo>
                    <a:cubicBezTo>
                      <a:pt x="3" y="59"/>
                      <a:pt x="3" y="58"/>
                      <a:pt x="3" y="58"/>
                    </a:cubicBezTo>
                    <a:cubicBezTo>
                      <a:pt x="3" y="57"/>
                      <a:pt x="2" y="56"/>
                      <a:pt x="2" y="54"/>
                    </a:cubicBezTo>
                    <a:cubicBezTo>
                      <a:pt x="2" y="54"/>
                      <a:pt x="2" y="54"/>
                      <a:pt x="2" y="54"/>
                    </a:cubicBezTo>
                    <a:cubicBezTo>
                      <a:pt x="1" y="53"/>
                      <a:pt x="0" y="51"/>
                      <a:pt x="1" y="51"/>
                    </a:cubicBezTo>
                    <a:cubicBezTo>
                      <a:pt x="1" y="50"/>
                      <a:pt x="13" y="46"/>
                      <a:pt x="22" y="43"/>
                    </a:cubicBezTo>
                    <a:cubicBezTo>
                      <a:pt x="26" y="42"/>
                      <a:pt x="29" y="40"/>
                      <a:pt x="30" y="40"/>
                    </a:cubicBezTo>
                    <a:cubicBezTo>
                      <a:pt x="30" y="40"/>
                      <a:pt x="31" y="40"/>
                      <a:pt x="31" y="40"/>
                    </a:cubicBezTo>
                    <a:cubicBezTo>
                      <a:pt x="31" y="40"/>
                      <a:pt x="31" y="40"/>
                      <a:pt x="32" y="40"/>
                    </a:cubicBezTo>
                    <a:cubicBezTo>
                      <a:pt x="32" y="40"/>
                      <a:pt x="33" y="40"/>
                      <a:pt x="33" y="40"/>
                    </a:cubicBezTo>
                    <a:cubicBezTo>
                      <a:pt x="33" y="40"/>
                      <a:pt x="34" y="40"/>
                      <a:pt x="34" y="41"/>
                    </a:cubicBezTo>
                    <a:cubicBezTo>
                      <a:pt x="35" y="43"/>
                      <a:pt x="37" y="46"/>
                      <a:pt x="38" y="46"/>
                    </a:cubicBezTo>
                    <a:cubicBezTo>
                      <a:pt x="38" y="46"/>
                      <a:pt x="39" y="46"/>
                      <a:pt x="40" y="45"/>
                    </a:cubicBezTo>
                    <a:cubicBezTo>
                      <a:pt x="42" y="45"/>
                      <a:pt x="45" y="44"/>
                      <a:pt x="45" y="44"/>
                    </a:cubicBezTo>
                    <a:cubicBezTo>
                      <a:pt x="46" y="45"/>
                      <a:pt x="46" y="46"/>
                      <a:pt x="46" y="47"/>
                    </a:cubicBezTo>
                    <a:cubicBezTo>
                      <a:pt x="47" y="49"/>
                      <a:pt x="48" y="51"/>
                      <a:pt x="48" y="51"/>
                    </a:cubicBezTo>
                    <a:cubicBezTo>
                      <a:pt x="48" y="51"/>
                      <a:pt x="47" y="52"/>
                      <a:pt x="47" y="53"/>
                    </a:cubicBezTo>
                    <a:cubicBezTo>
                      <a:pt x="46" y="56"/>
                      <a:pt x="44" y="59"/>
                      <a:pt x="45" y="60"/>
                    </a:cubicBezTo>
                    <a:cubicBezTo>
                      <a:pt x="45" y="61"/>
                      <a:pt x="45" y="62"/>
                      <a:pt x="45" y="62"/>
                    </a:cubicBezTo>
                    <a:cubicBezTo>
                      <a:pt x="46" y="64"/>
                      <a:pt x="46" y="65"/>
                      <a:pt x="47" y="66"/>
                    </a:cubicBezTo>
                    <a:cubicBezTo>
                      <a:pt x="47" y="66"/>
                      <a:pt x="50" y="69"/>
                      <a:pt x="51" y="70"/>
                    </a:cubicBezTo>
                    <a:cubicBezTo>
                      <a:pt x="51" y="71"/>
                      <a:pt x="52" y="76"/>
                      <a:pt x="54" y="76"/>
                    </a:cubicBezTo>
                    <a:cubicBezTo>
                      <a:pt x="56" y="77"/>
                      <a:pt x="58" y="76"/>
                      <a:pt x="58" y="76"/>
                    </a:cubicBezTo>
                    <a:cubicBezTo>
                      <a:pt x="59" y="76"/>
                      <a:pt x="59" y="76"/>
                      <a:pt x="59" y="76"/>
                    </a:cubicBezTo>
                    <a:cubicBezTo>
                      <a:pt x="58" y="75"/>
                      <a:pt x="58" y="75"/>
                      <a:pt x="58" y="75"/>
                    </a:cubicBezTo>
                    <a:cubicBezTo>
                      <a:pt x="58" y="75"/>
                      <a:pt x="55" y="68"/>
                      <a:pt x="55" y="68"/>
                    </a:cubicBezTo>
                    <a:cubicBezTo>
                      <a:pt x="55" y="68"/>
                      <a:pt x="56" y="68"/>
                      <a:pt x="56" y="68"/>
                    </a:cubicBezTo>
                    <a:cubicBezTo>
                      <a:pt x="56" y="67"/>
                      <a:pt x="57" y="66"/>
                      <a:pt x="57" y="66"/>
                    </a:cubicBezTo>
                    <a:cubicBezTo>
                      <a:pt x="57" y="65"/>
                      <a:pt x="57" y="66"/>
                      <a:pt x="58" y="65"/>
                    </a:cubicBezTo>
                    <a:cubicBezTo>
                      <a:pt x="60" y="65"/>
                      <a:pt x="62" y="64"/>
                      <a:pt x="62" y="63"/>
                    </a:cubicBezTo>
                    <a:cubicBezTo>
                      <a:pt x="62" y="63"/>
                      <a:pt x="62" y="63"/>
                      <a:pt x="62" y="63"/>
                    </a:cubicBezTo>
                    <a:cubicBezTo>
                      <a:pt x="63" y="63"/>
                      <a:pt x="63" y="61"/>
                      <a:pt x="63" y="59"/>
                    </a:cubicBezTo>
                    <a:cubicBezTo>
                      <a:pt x="63" y="56"/>
                      <a:pt x="62" y="54"/>
                      <a:pt x="62" y="54"/>
                    </a:cubicBezTo>
                    <a:cubicBezTo>
                      <a:pt x="62" y="53"/>
                      <a:pt x="62" y="53"/>
                      <a:pt x="62" y="53"/>
                    </a:cubicBezTo>
                    <a:cubicBezTo>
                      <a:pt x="62" y="53"/>
                      <a:pt x="62" y="53"/>
                      <a:pt x="62" y="53"/>
                    </a:cubicBezTo>
                    <a:cubicBezTo>
                      <a:pt x="62" y="53"/>
                      <a:pt x="61" y="53"/>
                      <a:pt x="62" y="52"/>
                    </a:cubicBezTo>
                    <a:cubicBezTo>
                      <a:pt x="62" y="52"/>
                      <a:pt x="62" y="52"/>
                      <a:pt x="62" y="52"/>
                    </a:cubicBezTo>
                    <a:cubicBezTo>
                      <a:pt x="62" y="50"/>
                      <a:pt x="62" y="47"/>
                      <a:pt x="62" y="46"/>
                    </a:cubicBezTo>
                    <a:cubicBezTo>
                      <a:pt x="62" y="46"/>
                      <a:pt x="62" y="46"/>
                      <a:pt x="61" y="45"/>
                    </a:cubicBezTo>
                    <a:cubicBezTo>
                      <a:pt x="61" y="44"/>
                      <a:pt x="60" y="44"/>
                      <a:pt x="60" y="43"/>
                    </a:cubicBezTo>
                    <a:cubicBezTo>
                      <a:pt x="59" y="42"/>
                      <a:pt x="57" y="39"/>
                      <a:pt x="54" y="37"/>
                    </a:cubicBezTo>
                    <a:cubicBezTo>
                      <a:pt x="52" y="35"/>
                      <a:pt x="50" y="33"/>
                      <a:pt x="50" y="32"/>
                    </a:cubicBezTo>
                    <a:cubicBezTo>
                      <a:pt x="49" y="31"/>
                      <a:pt x="48" y="26"/>
                      <a:pt x="47" y="23"/>
                    </a:cubicBezTo>
                    <a:cubicBezTo>
                      <a:pt x="47" y="23"/>
                      <a:pt x="47" y="23"/>
                      <a:pt x="47" y="22"/>
                    </a:cubicBezTo>
                    <a:cubicBezTo>
                      <a:pt x="47" y="22"/>
                      <a:pt x="47" y="22"/>
                      <a:pt x="47" y="22"/>
                    </a:cubicBezTo>
                    <a:cubicBezTo>
                      <a:pt x="46" y="21"/>
                      <a:pt x="46" y="20"/>
                      <a:pt x="46" y="19"/>
                    </a:cubicBezTo>
                    <a:cubicBezTo>
                      <a:pt x="46" y="19"/>
                      <a:pt x="47" y="17"/>
                      <a:pt x="48" y="15"/>
                    </a:cubicBezTo>
                    <a:cubicBezTo>
                      <a:pt x="48" y="14"/>
                      <a:pt x="48" y="12"/>
                      <a:pt x="49" y="12"/>
                    </a:cubicBezTo>
                    <a:cubicBezTo>
                      <a:pt x="49" y="12"/>
                      <a:pt x="49" y="12"/>
                      <a:pt x="49" y="12"/>
                    </a:cubicBezTo>
                    <a:cubicBezTo>
                      <a:pt x="49" y="12"/>
                      <a:pt x="50" y="11"/>
                      <a:pt x="51" y="11"/>
                    </a:cubicBezTo>
                    <a:cubicBezTo>
                      <a:pt x="52" y="12"/>
                      <a:pt x="52" y="12"/>
                      <a:pt x="52" y="12"/>
                    </a:cubicBezTo>
                    <a:cubicBezTo>
                      <a:pt x="52" y="12"/>
                      <a:pt x="53" y="12"/>
                      <a:pt x="53" y="12"/>
                    </a:cubicBezTo>
                    <a:cubicBezTo>
                      <a:pt x="55" y="12"/>
                      <a:pt x="59" y="13"/>
                      <a:pt x="60" y="12"/>
                    </a:cubicBezTo>
                    <a:cubicBezTo>
                      <a:pt x="60" y="12"/>
                      <a:pt x="60" y="12"/>
                      <a:pt x="60" y="12"/>
                    </a:cubicBezTo>
                    <a:cubicBezTo>
                      <a:pt x="60" y="12"/>
                      <a:pt x="60" y="12"/>
                      <a:pt x="60" y="12"/>
                    </a:cubicBezTo>
                    <a:cubicBezTo>
                      <a:pt x="60" y="11"/>
                      <a:pt x="61" y="11"/>
                      <a:pt x="62" y="11"/>
                    </a:cubicBezTo>
                    <a:cubicBezTo>
                      <a:pt x="62" y="11"/>
                      <a:pt x="64" y="11"/>
                      <a:pt x="66" y="12"/>
                    </a:cubicBezTo>
                    <a:cubicBezTo>
                      <a:pt x="67" y="13"/>
                      <a:pt x="69" y="14"/>
                      <a:pt x="70" y="14"/>
                    </a:cubicBezTo>
                    <a:cubicBezTo>
                      <a:pt x="70" y="14"/>
                      <a:pt x="72" y="13"/>
                      <a:pt x="73" y="13"/>
                    </a:cubicBezTo>
                    <a:cubicBezTo>
                      <a:pt x="74" y="13"/>
                      <a:pt x="74" y="13"/>
                      <a:pt x="74" y="12"/>
                    </a:cubicBezTo>
                    <a:cubicBezTo>
                      <a:pt x="75" y="12"/>
                      <a:pt x="76" y="13"/>
                      <a:pt x="77" y="13"/>
                    </a:cubicBezTo>
                    <a:cubicBezTo>
                      <a:pt x="78" y="14"/>
                      <a:pt x="79" y="14"/>
                      <a:pt x="80" y="14"/>
                    </a:cubicBezTo>
                    <a:cubicBezTo>
                      <a:pt x="80" y="14"/>
                      <a:pt x="80" y="14"/>
                      <a:pt x="80" y="14"/>
                    </a:cubicBezTo>
                    <a:cubicBezTo>
                      <a:pt x="80" y="14"/>
                      <a:pt x="81" y="13"/>
                      <a:pt x="83" y="12"/>
                    </a:cubicBezTo>
                    <a:cubicBezTo>
                      <a:pt x="85" y="10"/>
                      <a:pt x="86" y="9"/>
                      <a:pt x="87" y="9"/>
                    </a:cubicBezTo>
                    <a:cubicBezTo>
                      <a:pt x="87" y="9"/>
                      <a:pt x="88" y="9"/>
                      <a:pt x="89" y="10"/>
                    </a:cubicBezTo>
                    <a:cubicBezTo>
                      <a:pt x="90" y="10"/>
                      <a:pt x="91" y="10"/>
                      <a:pt x="91" y="10"/>
                    </a:cubicBezTo>
                    <a:cubicBezTo>
                      <a:pt x="92" y="10"/>
                      <a:pt x="93" y="10"/>
                      <a:pt x="94" y="9"/>
                    </a:cubicBezTo>
                    <a:cubicBezTo>
                      <a:pt x="95" y="8"/>
                      <a:pt x="95" y="8"/>
                      <a:pt x="96" y="8"/>
                    </a:cubicBezTo>
                    <a:cubicBezTo>
                      <a:pt x="96" y="8"/>
                      <a:pt x="96" y="8"/>
                      <a:pt x="97" y="8"/>
                    </a:cubicBezTo>
                    <a:cubicBezTo>
                      <a:pt x="99" y="8"/>
                      <a:pt x="100" y="8"/>
                      <a:pt x="101" y="7"/>
                    </a:cubicBezTo>
                    <a:cubicBezTo>
                      <a:pt x="101" y="7"/>
                      <a:pt x="109" y="3"/>
                      <a:pt x="113"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72" name="Freeform 60"/>
              <p:cNvSpPr>
                <a:spLocks/>
              </p:cNvSpPr>
              <p:nvPr/>
            </p:nvSpPr>
            <p:spPr bwMode="auto">
              <a:xfrm>
                <a:off x="4691062" y="4656138"/>
                <a:ext cx="414338" cy="346075"/>
              </a:xfrm>
              <a:custGeom>
                <a:avLst/>
                <a:gdLst>
                  <a:gd name="T0" fmla="*/ 176 w 180"/>
                  <a:gd name="T1" fmla="*/ 71 h 150"/>
                  <a:gd name="T2" fmla="*/ 166 w 180"/>
                  <a:gd name="T3" fmla="*/ 81 h 150"/>
                  <a:gd name="T4" fmla="*/ 149 w 180"/>
                  <a:gd name="T5" fmla="*/ 106 h 150"/>
                  <a:gd name="T6" fmla="*/ 126 w 180"/>
                  <a:gd name="T7" fmla="*/ 126 h 150"/>
                  <a:gd name="T8" fmla="*/ 103 w 180"/>
                  <a:gd name="T9" fmla="*/ 136 h 150"/>
                  <a:gd name="T10" fmla="*/ 93 w 180"/>
                  <a:gd name="T11" fmla="*/ 139 h 150"/>
                  <a:gd name="T12" fmla="*/ 76 w 180"/>
                  <a:gd name="T13" fmla="*/ 141 h 150"/>
                  <a:gd name="T14" fmla="*/ 62 w 180"/>
                  <a:gd name="T15" fmla="*/ 141 h 150"/>
                  <a:gd name="T16" fmla="*/ 43 w 180"/>
                  <a:gd name="T17" fmla="*/ 147 h 150"/>
                  <a:gd name="T18" fmla="*/ 29 w 180"/>
                  <a:gd name="T19" fmla="*/ 144 h 150"/>
                  <a:gd name="T20" fmla="*/ 22 w 180"/>
                  <a:gd name="T21" fmla="*/ 141 h 150"/>
                  <a:gd name="T22" fmla="*/ 22 w 180"/>
                  <a:gd name="T23" fmla="*/ 136 h 150"/>
                  <a:gd name="T24" fmla="*/ 15 w 180"/>
                  <a:gd name="T25" fmla="*/ 128 h 150"/>
                  <a:gd name="T26" fmla="*/ 19 w 180"/>
                  <a:gd name="T27" fmla="*/ 125 h 150"/>
                  <a:gd name="T28" fmla="*/ 14 w 180"/>
                  <a:gd name="T29" fmla="*/ 103 h 150"/>
                  <a:gd name="T30" fmla="*/ 0 w 180"/>
                  <a:gd name="T31" fmla="*/ 74 h 150"/>
                  <a:gd name="T32" fmla="*/ 5 w 180"/>
                  <a:gd name="T33" fmla="*/ 69 h 150"/>
                  <a:gd name="T34" fmla="*/ 9 w 180"/>
                  <a:gd name="T35" fmla="*/ 70 h 150"/>
                  <a:gd name="T36" fmla="*/ 9 w 180"/>
                  <a:gd name="T37" fmla="*/ 71 h 150"/>
                  <a:gd name="T38" fmla="*/ 8 w 180"/>
                  <a:gd name="T39" fmla="*/ 74 h 150"/>
                  <a:gd name="T40" fmla="*/ 14 w 180"/>
                  <a:gd name="T41" fmla="*/ 78 h 150"/>
                  <a:gd name="T42" fmla="*/ 31 w 180"/>
                  <a:gd name="T43" fmla="*/ 79 h 150"/>
                  <a:gd name="T44" fmla="*/ 31 w 180"/>
                  <a:gd name="T45" fmla="*/ 76 h 150"/>
                  <a:gd name="T46" fmla="*/ 35 w 180"/>
                  <a:gd name="T47" fmla="*/ 74 h 150"/>
                  <a:gd name="T48" fmla="*/ 39 w 180"/>
                  <a:gd name="T49" fmla="*/ 44 h 150"/>
                  <a:gd name="T50" fmla="*/ 44 w 180"/>
                  <a:gd name="T51" fmla="*/ 33 h 150"/>
                  <a:gd name="T52" fmla="*/ 47 w 180"/>
                  <a:gd name="T53" fmla="*/ 45 h 150"/>
                  <a:gd name="T54" fmla="*/ 47 w 180"/>
                  <a:gd name="T55" fmla="*/ 53 h 150"/>
                  <a:gd name="T56" fmla="*/ 49 w 180"/>
                  <a:gd name="T57" fmla="*/ 53 h 150"/>
                  <a:gd name="T58" fmla="*/ 59 w 180"/>
                  <a:gd name="T59" fmla="*/ 53 h 150"/>
                  <a:gd name="T60" fmla="*/ 68 w 180"/>
                  <a:gd name="T61" fmla="*/ 45 h 150"/>
                  <a:gd name="T62" fmla="*/ 71 w 180"/>
                  <a:gd name="T63" fmla="*/ 38 h 150"/>
                  <a:gd name="T64" fmla="*/ 75 w 180"/>
                  <a:gd name="T65" fmla="*/ 35 h 150"/>
                  <a:gd name="T66" fmla="*/ 97 w 180"/>
                  <a:gd name="T67" fmla="*/ 42 h 150"/>
                  <a:gd name="T68" fmla="*/ 103 w 180"/>
                  <a:gd name="T69" fmla="*/ 36 h 150"/>
                  <a:gd name="T70" fmla="*/ 108 w 180"/>
                  <a:gd name="T71" fmla="*/ 28 h 150"/>
                  <a:gd name="T72" fmla="*/ 115 w 180"/>
                  <a:gd name="T73" fmla="*/ 23 h 150"/>
                  <a:gd name="T74" fmla="*/ 126 w 180"/>
                  <a:gd name="T75" fmla="*/ 10 h 150"/>
                  <a:gd name="T76" fmla="*/ 134 w 180"/>
                  <a:gd name="T77" fmla="*/ 3 h 150"/>
                  <a:gd name="T78" fmla="*/ 137 w 180"/>
                  <a:gd name="T79" fmla="*/ 2 h 150"/>
                  <a:gd name="T80" fmla="*/ 141 w 180"/>
                  <a:gd name="T81" fmla="*/ 0 h 150"/>
                  <a:gd name="T82" fmla="*/ 162 w 180"/>
                  <a:gd name="T83" fmla="*/ 2 h 150"/>
                  <a:gd name="T84" fmla="*/ 168 w 180"/>
                  <a:gd name="T85" fmla="*/ 18 h 150"/>
                  <a:gd name="T86" fmla="*/ 171 w 180"/>
                  <a:gd name="T87" fmla="*/ 31 h 150"/>
                  <a:gd name="T88" fmla="*/ 170 w 180"/>
                  <a:gd name="T89" fmla="*/ 41 h 150"/>
                  <a:gd name="T90" fmla="*/ 166 w 180"/>
                  <a:gd name="T91" fmla="*/ 40 h 150"/>
                  <a:gd name="T92" fmla="*/ 160 w 180"/>
                  <a:gd name="T93" fmla="*/ 46 h 150"/>
                  <a:gd name="T94" fmla="*/ 159 w 180"/>
                  <a:gd name="T95" fmla="*/ 52 h 150"/>
                  <a:gd name="T96" fmla="*/ 166 w 180"/>
                  <a:gd name="T97" fmla="*/ 59 h 150"/>
                  <a:gd name="T98" fmla="*/ 172 w 180"/>
                  <a:gd name="T99" fmla="*/ 56 h 150"/>
                  <a:gd name="T100" fmla="*/ 180 w 180"/>
                  <a:gd name="T101" fmla="*/ 5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50">
                    <a:moveTo>
                      <a:pt x="180" y="54"/>
                    </a:moveTo>
                    <a:cubicBezTo>
                      <a:pt x="180" y="56"/>
                      <a:pt x="179" y="57"/>
                      <a:pt x="179" y="58"/>
                    </a:cubicBezTo>
                    <a:cubicBezTo>
                      <a:pt x="179" y="60"/>
                      <a:pt x="177" y="69"/>
                      <a:pt x="176" y="71"/>
                    </a:cubicBezTo>
                    <a:cubicBezTo>
                      <a:pt x="175" y="72"/>
                      <a:pt x="171" y="75"/>
                      <a:pt x="171" y="75"/>
                    </a:cubicBezTo>
                    <a:cubicBezTo>
                      <a:pt x="171" y="76"/>
                      <a:pt x="171" y="77"/>
                      <a:pt x="170" y="78"/>
                    </a:cubicBezTo>
                    <a:cubicBezTo>
                      <a:pt x="170" y="79"/>
                      <a:pt x="168" y="79"/>
                      <a:pt x="166" y="81"/>
                    </a:cubicBezTo>
                    <a:cubicBezTo>
                      <a:pt x="164" y="83"/>
                      <a:pt x="163" y="84"/>
                      <a:pt x="161" y="87"/>
                    </a:cubicBezTo>
                    <a:cubicBezTo>
                      <a:pt x="159" y="90"/>
                      <a:pt x="154" y="99"/>
                      <a:pt x="153" y="101"/>
                    </a:cubicBezTo>
                    <a:cubicBezTo>
                      <a:pt x="153" y="102"/>
                      <a:pt x="152" y="103"/>
                      <a:pt x="149" y="106"/>
                    </a:cubicBezTo>
                    <a:cubicBezTo>
                      <a:pt x="147" y="108"/>
                      <a:pt x="138" y="117"/>
                      <a:pt x="137" y="118"/>
                    </a:cubicBezTo>
                    <a:cubicBezTo>
                      <a:pt x="135" y="119"/>
                      <a:pt x="133" y="123"/>
                      <a:pt x="131" y="124"/>
                    </a:cubicBezTo>
                    <a:cubicBezTo>
                      <a:pt x="128" y="125"/>
                      <a:pt x="127" y="125"/>
                      <a:pt x="126" y="126"/>
                    </a:cubicBezTo>
                    <a:cubicBezTo>
                      <a:pt x="126" y="127"/>
                      <a:pt x="117" y="133"/>
                      <a:pt x="116" y="134"/>
                    </a:cubicBezTo>
                    <a:cubicBezTo>
                      <a:pt x="114" y="135"/>
                      <a:pt x="113" y="136"/>
                      <a:pt x="112" y="136"/>
                    </a:cubicBezTo>
                    <a:cubicBezTo>
                      <a:pt x="111" y="136"/>
                      <a:pt x="104" y="136"/>
                      <a:pt x="103" y="136"/>
                    </a:cubicBezTo>
                    <a:cubicBezTo>
                      <a:pt x="103" y="137"/>
                      <a:pt x="101" y="138"/>
                      <a:pt x="101" y="138"/>
                    </a:cubicBezTo>
                    <a:cubicBezTo>
                      <a:pt x="101" y="139"/>
                      <a:pt x="102" y="141"/>
                      <a:pt x="100" y="140"/>
                    </a:cubicBezTo>
                    <a:cubicBezTo>
                      <a:pt x="99" y="140"/>
                      <a:pt x="94" y="139"/>
                      <a:pt x="93" y="139"/>
                    </a:cubicBezTo>
                    <a:cubicBezTo>
                      <a:pt x="93" y="140"/>
                      <a:pt x="93" y="142"/>
                      <a:pt x="92" y="142"/>
                    </a:cubicBezTo>
                    <a:cubicBezTo>
                      <a:pt x="90" y="142"/>
                      <a:pt x="81" y="139"/>
                      <a:pt x="79" y="139"/>
                    </a:cubicBezTo>
                    <a:cubicBezTo>
                      <a:pt x="77" y="140"/>
                      <a:pt x="78" y="141"/>
                      <a:pt x="76" y="141"/>
                    </a:cubicBezTo>
                    <a:cubicBezTo>
                      <a:pt x="74" y="140"/>
                      <a:pt x="71" y="139"/>
                      <a:pt x="69" y="140"/>
                    </a:cubicBezTo>
                    <a:cubicBezTo>
                      <a:pt x="68" y="140"/>
                      <a:pt x="68" y="141"/>
                      <a:pt x="66" y="140"/>
                    </a:cubicBezTo>
                    <a:cubicBezTo>
                      <a:pt x="64" y="140"/>
                      <a:pt x="64" y="139"/>
                      <a:pt x="62" y="141"/>
                    </a:cubicBezTo>
                    <a:cubicBezTo>
                      <a:pt x="61" y="142"/>
                      <a:pt x="60" y="143"/>
                      <a:pt x="59" y="144"/>
                    </a:cubicBezTo>
                    <a:cubicBezTo>
                      <a:pt x="57" y="144"/>
                      <a:pt x="49" y="144"/>
                      <a:pt x="48" y="144"/>
                    </a:cubicBezTo>
                    <a:cubicBezTo>
                      <a:pt x="47" y="145"/>
                      <a:pt x="44" y="146"/>
                      <a:pt x="43" y="147"/>
                    </a:cubicBezTo>
                    <a:cubicBezTo>
                      <a:pt x="42" y="148"/>
                      <a:pt x="40" y="149"/>
                      <a:pt x="40" y="150"/>
                    </a:cubicBezTo>
                    <a:cubicBezTo>
                      <a:pt x="39" y="150"/>
                      <a:pt x="33" y="148"/>
                      <a:pt x="33" y="147"/>
                    </a:cubicBezTo>
                    <a:cubicBezTo>
                      <a:pt x="32" y="146"/>
                      <a:pt x="30" y="144"/>
                      <a:pt x="29" y="144"/>
                    </a:cubicBezTo>
                    <a:cubicBezTo>
                      <a:pt x="28" y="144"/>
                      <a:pt x="27" y="145"/>
                      <a:pt x="27" y="144"/>
                    </a:cubicBezTo>
                    <a:cubicBezTo>
                      <a:pt x="26" y="143"/>
                      <a:pt x="27" y="142"/>
                      <a:pt x="26" y="141"/>
                    </a:cubicBezTo>
                    <a:cubicBezTo>
                      <a:pt x="25" y="141"/>
                      <a:pt x="23" y="140"/>
                      <a:pt x="22" y="141"/>
                    </a:cubicBezTo>
                    <a:cubicBezTo>
                      <a:pt x="22" y="141"/>
                      <a:pt x="23" y="144"/>
                      <a:pt x="22" y="144"/>
                    </a:cubicBezTo>
                    <a:cubicBezTo>
                      <a:pt x="22" y="144"/>
                      <a:pt x="20" y="141"/>
                      <a:pt x="20" y="140"/>
                    </a:cubicBezTo>
                    <a:cubicBezTo>
                      <a:pt x="20" y="138"/>
                      <a:pt x="22" y="137"/>
                      <a:pt x="22" y="136"/>
                    </a:cubicBezTo>
                    <a:cubicBezTo>
                      <a:pt x="21" y="135"/>
                      <a:pt x="19" y="132"/>
                      <a:pt x="18" y="131"/>
                    </a:cubicBezTo>
                    <a:cubicBezTo>
                      <a:pt x="18" y="129"/>
                      <a:pt x="18" y="128"/>
                      <a:pt x="17" y="128"/>
                    </a:cubicBezTo>
                    <a:cubicBezTo>
                      <a:pt x="17" y="128"/>
                      <a:pt x="16" y="129"/>
                      <a:pt x="15" y="128"/>
                    </a:cubicBezTo>
                    <a:cubicBezTo>
                      <a:pt x="15" y="127"/>
                      <a:pt x="15" y="127"/>
                      <a:pt x="15" y="126"/>
                    </a:cubicBezTo>
                    <a:cubicBezTo>
                      <a:pt x="16" y="125"/>
                      <a:pt x="16" y="125"/>
                      <a:pt x="17" y="125"/>
                    </a:cubicBezTo>
                    <a:cubicBezTo>
                      <a:pt x="17" y="124"/>
                      <a:pt x="18" y="125"/>
                      <a:pt x="19" y="125"/>
                    </a:cubicBezTo>
                    <a:cubicBezTo>
                      <a:pt x="19" y="125"/>
                      <a:pt x="21" y="120"/>
                      <a:pt x="21" y="119"/>
                    </a:cubicBezTo>
                    <a:cubicBezTo>
                      <a:pt x="21" y="119"/>
                      <a:pt x="21" y="116"/>
                      <a:pt x="20" y="114"/>
                    </a:cubicBezTo>
                    <a:cubicBezTo>
                      <a:pt x="19" y="112"/>
                      <a:pt x="15" y="107"/>
                      <a:pt x="14" y="103"/>
                    </a:cubicBezTo>
                    <a:cubicBezTo>
                      <a:pt x="13" y="100"/>
                      <a:pt x="10" y="94"/>
                      <a:pt x="8" y="91"/>
                    </a:cubicBezTo>
                    <a:cubicBezTo>
                      <a:pt x="7" y="88"/>
                      <a:pt x="2" y="76"/>
                      <a:pt x="1" y="75"/>
                    </a:cubicBezTo>
                    <a:cubicBezTo>
                      <a:pt x="1" y="75"/>
                      <a:pt x="0" y="74"/>
                      <a:pt x="0" y="74"/>
                    </a:cubicBezTo>
                    <a:cubicBezTo>
                      <a:pt x="1" y="73"/>
                      <a:pt x="2" y="72"/>
                      <a:pt x="2" y="72"/>
                    </a:cubicBezTo>
                    <a:cubicBezTo>
                      <a:pt x="4" y="70"/>
                      <a:pt x="5" y="69"/>
                      <a:pt x="5" y="69"/>
                    </a:cubicBezTo>
                    <a:cubicBezTo>
                      <a:pt x="5" y="69"/>
                      <a:pt x="5" y="69"/>
                      <a:pt x="5" y="69"/>
                    </a:cubicBezTo>
                    <a:cubicBezTo>
                      <a:pt x="5" y="69"/>
                      <a:pt x="5" y="68"/>
                      <a:pt x="6" y="68"/>
                    </a:cubicBezTo>
                    <a:cubicBezTo>
                      <a:pt x="6" y="68"/>
                      <a:pt x="7" y="68"/>
                      <a:pt x="7" y="69"/>
                    </a:cubicBezTo>
                    <a:cubicBezTo>
                      <a:pt x="7" y="69"/>
                      <a:pt x="8" y="69"/>
                      <a:pt x="9" y="70"/>
                    </a:cubicBezTo>
                    <a:cubicBezTo>
                      <a:pt x="9" y="70"/>
                      <a:pt x="9" y="71"/>
                      <a:pt x="9" y="71"/>
                    </a:cubicBezTo>
                    <a:cubicBezTo>
                      <a:pt x="9" y="71"/>
                      <a:pt x="9" y="71"/>
                      <a:pt x="9" y="71"/>
                    </a:cubicBezTo>
                    <a:cubicBezTo>
                      <a:pt x="9" y="71"/>
                      <a:pt x="9" y="71"/>
                      <a:pt x="9" y="71"/>
                    </a:cubicBezTo>
                    <a:cubicBezTo>
                      <a:pt x="9" y="72"/>
                      <a:pt x="8" y="72"/>
                      <a:pt x="8" y="73"/>
                    </a:cubicBezTo>
                    <a:cubicBezTo>
                      <a:pt x="8" y="73"/>
                      <a:pt x="8" y="73"/>
                      <a:pt x="8" y="73"/>
                    </a:cubicBezTo>
                    <a:cubicBezTo>
                      <a:pt x="8" y="73"/>
                      <a:pt x="8" y="74"/>
                      <a:pt x="8" y="74"/>
                    </a:cubicBezTo>
                    <a:cubicBezTo>
                      <a:pt x="8" y="74"/>
                      <a:pt x="8" y="74"/>
                      <a:pt x="8" y="74"/>
                    </a:cubicBezTo>
                    <a:cubicBezTo>
                      <a:pt x="8" y="75"/>
                      <a:pt x="8" y="76"/>
                      <a:pt x="9" y="76"/>
                    </a:cubicBezTo>
                    <a:cubicBezTo>
                      <a:pt x="10" y="76"/>
                      <a:pt x="12" y="77"/>
                      <a:pt x="14" y="78"/>
                    </a:cubicBezTo>
                    <a:cubicBezTo>
                      <a:pt x="16" y="78"/>
                      <a:pt x="17" y="78"/>
                      <a:pt x="18" y="78"/>
                    </a:cubicBezTo>
                    <a:cubicBezTo>
                      <a:pt x="19" y="78"/>
                      <a:pt x="30" y="79"/>
                      <a:pt x="30" y="79"/>
                    </a:cubicBezTo>
                    <a:cubicBezTo>
                      <a:pt x="31" y="79"/>
                      <a:pt x="31" y="79"/>
                      <a:pt x="31" y="79"/>
                    </a:cubicBezTo>
                    <a:cubicBezTo>
                      <a:pt x="31" y="79"/>
                      <a:pt x="31" y="79"/>
                      <a:pt x="31" y="79"/>
                    </a:cubicBezTo>
                    <a:cubicBezTo>
                      <a:pt x="31" y="79"/>
                      <a:pt x="31" y="77"/>
                      <a:pt x="31" y="76"/>
                    </a:cubicBezTo>
                    <a:cubicBezTo>
                      <a:pt x="31" y="76"/>
                      <a:pt x="31" y="76"/>
                      <a:pt x="31" y="76"/>
                    </a:cubicBezTo>
                    <a:cubicBezTo>
                      <a:pt x="31" y="76"/>
                      <a:pt x="32" y="76"/>
                      <a:pt x="32" y="75"/>
                    </a:cubicBezTo>
                    <a:cubicBezTo>
                      <a:pt x="32" y="75"/>
                      <a:pt x="32" y="75"/>
                      <a:pt x="32" y="75"/>
                    </a:cubicBezTo>
                    <a:cubicBezTo>
                      <a:pt x="33" y="75"/>
                      <a:pt x="34" y="74"/>
                      <a:pt x="35" y="74"/>
                    </a:cubicBezTo>
                    <a:cubicBezTo>
                      <a:pt x="35" y="74"/>
                      <a:pt x="35" y="74"/>
                      <a:pt x="36" y="74"/>
                    </a:cubicBezTo>
                    <a:cubicBezTo>
                      <a:pt x="38" y="73"/>
                      <a:pt x="39" y="73"/>
                      <a:pt x="39" y="72"/>
                    </a:cubicBezTo>
                    <a:cubicBezTo>
                      <a:pt x="39" y="72"/>
                      <a:pt x="39" y="59"/>
                      <a:pt x="39" y="44"/>
                    </a:cubicBezTo>
                    <a:cubicBezTo>
                      <a:pt x="39" y="31"/>
                      <a:pt x="39" y="31"/>
                      <a:pt x="39" y="31"/>
                    </a:cubicBezTo>
                    <a:cubicBezTo>
                      <a:pt x="40" y="31"/>
                      <a:pt x="41" y="31"/>
                      <a:pt x="41" y="31"/>
                    </a:cubicBezTo>
                    <a:cubicBezTo>
                      <a:pt x="42" y="32"/>
                      <a:pt x="43" y="32"/>
                      <a:pt x="44" y="33"/>
                    </a:cubicBezTo>
                    <a:cubicBezTo>
                      <a:pt x="46" y="34"/>
                      <a:pt x="47" y="40"/>
                      <a:pt x="48" y="43"/>
                    </a:cubicBezTo>
                    <a:cubicBezTo>
                      <a:pt x="48" y="43"/>
                      <a:pt x="48" y="43"/>
                      <a:pt x="48" y="43"/>
                    </a:cubicBezTo>
                    <a:cubicBezTo>
                      <a:pt x="48" y="44"/>
                      <a:pt x="48" y="45"/>
                      <a:pt x="47" y="45"/>
                    </a:cubicBezTo>
                    <a:cubicBezTo>
                      <a:pt x="47" y="46"/>
                      <a:pt x="46" y="47"/>
                      <a:pt x="46" y="48"/>
                    </a:cubicBezTo>
                    <a:cubicBezTo>
                      <a:pt x="45" y="49"/>
                      <a:pt x="46" y="50"/>
                      <a:pt x="46" y="51"/>
                    </a:cubicBezTo>
                    <a:cubicBezTo>
                      <a:pt x="47" y="52"/>
                      <a:pt x="47" y="52"/>
                      <a:pt x="47" y="53"/>
                    </a:cubicBezTo>
                    <a:cubicBezTo>
                      <a:pt x="48" y="53"/>
                      <a:pt x="48" y="53"/>
                      <a:pt x="48" y="53"/>
                    </a:cubicBezTo>
                    <a:cubicBezTo>
                      <a:pt x="48" y="53"/>
                      <a:pt x="48" y="53"/>
                      <a:pt x="48" y="53"/>
                    </a:cubicBezTo>
                    <a:cubicBezTo>
                      <a:pt x="49" y="54"/>
                      <a:pt x="49" y="54"/>
                      <a:pt x="49" y="53"/>
                    </a:cubicBezTo>
                    <a:cubicBezTo>
                      <a:pt x="49" y="53"/>
                      <a:pt x="49" y="53"/>
                      <a:pt x="49" y="53"/>
                    </a:cubicBezTo>
                    <a:cubicBezTo>
                      <a:pt x="49" y="53"/>
                      <a:pt x="50" y="53"/>
                      <a:pt x="52" y="53"/>
                    </a:cubicBezTo>
                    <a:cubicBezTo>
                      <a:pt x="54" y="53"/>
                      <a:pt x="57" y="53"/>
                      <a:pt x="59" y="53"/>
                    </a:cubicBezTo>
                    <a:cubicBezTo>
                      <a:pt x="63" y="53"/>
                      <a:pt x="67" y="47"/>
                      <a:pt x="68" y="46"/>
                    </a:cubicBezTo>
                    <a:cubicBezTo>
                      <a:pt x="68" y="45"/>
                      <a:pt x="68" y="45"/>
                      <a:pt x="68" y="45"/>
                    </a:cubicBezTo>
                    <a:cubicBezTo>
                      <a:pt x="68" y="45"/>
                      <a:pt x="68" y="45"/>
                      <a:pt x="68" y="45"/>
                    </a:cubicBezTo>
                    <a:cubicBezTo>
                      <a:pt x="69" y="44"/>
                      <a:pt x="71" y="40"/>
                      <a:pt x="71" y="39"/>
                    </a:cubicBezTo>
                    <a:cubicBezTo>
                      <a:pt x="71" y="39"/>
                      <a:pt x="71" y="39"/>
                      <a:pt x="71" y="39"/>
                    </a:cubicBezTo>
                    <a:cubicBezTo>
                      <a:pt x="71" y="38"/>
                      <a:pt x="71" y="38"/>
                      <a:pt x="71" y="38"/>
                    </a:cubicBezTo>
                    <a:cubicBezTo>
                      <a:pt x="71" y="38"/>
                      <a:pt x="71" y="38"/>
                      <a:pt x="71" y="38"/>
                    </a:cubicBezTo>
                    <a:cubicBezTo>
                      <a:pt x="71" y="38"/>
                      <a:pt x="72" y="38"/>
                      <a:pt x="72" y="37"/>
                    </a:cubicBezTo>
                    <a:cubicBezTo>
                      <a:pt x="73" y="37"/>
                      <a:pt x="74" y="36"/>
                      <a:pt x="75" y="35"/>
                    </a:cubicBezTo>
                    <a:cubicBezTo>
                      <a:pt x="75" y="35"/>
                      <a:pt x="78" y="36"/>
                      <a:pt x="82" y="38"/>
                    </a:cubicBezTo>
                    <a:cubicBezTo>
                      <a:pt x="85" y="40"/>
                      <a:pt x="89" y="41"/>
                      <a:pt x="92" y="42"/>
                    </a:cubicBezTo>
                    <a:cubicBezTo>
                      <a:pt x="96" y="43"/>
                      <a:pt x="97" y="42"/>
                      <a:pt x="97" y="42"/>
                    </a:cubicBezTo>
                    <a:cubicBezTo>
                      <a:pt x="97" y="41"/>
                      <a:pt x="97" y="41"/>
                      <a:pt x="97" y="41"/>
                    </a:cubicBezTo>
                    <a:cubicBezTo>
                      <a:pt x="98" y="41"/>
                      <a:pt x="99" y="40"/>
                      <a:pt x="100" y="39"/>
                    </a:cubicBezTo>
                    <a:cubicBezTo>
                      <a:pt x="101" y="38"/>
                      <a:pt x="102" y="37"/>
                      <a:pt x="103" y="36"/>
                    </a:cubicBezTo>
                    <a:cubicBezTo>
                      <a:pt x="103" y="35"/>
                      <a:pt x="104" y="33"/>
                      <a:pt x="104" y="32"/>
                    </a:cubicBezTo>
                    <a:cubicBezTo>
                      <a:pt x="105" y="30"/>
                      <a:pt x="105" y="29"/>
                      <a:pt x="105" y="29"/>
                    </a:cubicBezTo>
                    <a:cubicBezTo>
                      <a:pt x="106" y="28"/>
                      <a:pt x="107" y="28"/>
                      <a:pt x="108" y="28"/>
                    </a:cubicBezTo>
                    <a:cubicBezTo>
                      <a:pt x="108" y="28"/>
                      <a:pt x="109" y="28"/>
                      <a:pt x="109" y="28"/>
                    </a:cubicBezTo>
                    <a:cubicBezTo>
                      <a:pt x="110" y="28"/>
                      <a:pt x="111" y="27"/>
                      <a:pt x="112" y="26"/>
                    </a:cubicBezTo>
                    <a:cubicBezTo>
                      <a:pt x="113" y="25"/>
                      <a:pt x="115" y="24"/>
                      <a:pt x="115" y="23"/>
                    </a:cubicBezTo>
                    <a:cubicBezTo>
                      <a:pt x="116" y="22"/>
                      <a:pt x="116" y="18"/>
                      <a:pt x="116" y="16"/>
                    </a:cubicBezTo>
                    <a:cubicBezTo>
                      <a:pt x="116" y="16"/>
                      <a:pt x="121" y="13"/>
                      <a:pt x="124" y="12"/>
                    </a:cubicBezTo>
                    <a:cubicBezTo>
                      <a:pt x="125" y="11"/>
                      <a:pt x="126" y="11"/>
                      <a:pt x="126" y="10"/>
                    </a:cubicBezTo>
                    <a:cubicBezTo>
                      <a:pt x="127" y="10"/>
                      <a:pt x="128" y="8"/>
                      <a:pt x="129" y="6"/>
                    </a:cubicBezTo>
                    <a:cubicBezTo>
                      <a:pt x="130" y="5"/>
                      <a:pt x="130" y="4"/>
                      <a:pt x="131" y="4"/>
                    </a:cubicBezTo>
                    <a:cubicBezTo>
                      <a:pt x="132" y="3"/>
                      <a:pt x="133" y="3"/>
                      <a:pt x="134" y="3"/>
                    </a:cubicBezTo>
                    <a:cubicBezTo>
                      <a:pt x="134" y="4"/>
                      <a:pt x="135" y="4"/>
                      <a:pt x="135" y="3"/>
                    </a:cubicBezTo>
                    <a:cubicBezTo>
                      <a:pt x="135" y="3"/>
                      <a:pt x="135" y="3"/>
                      <a:pt x="135" y="3"/>
                    </a:cubicBezTo>
                    <a:cubicBezTo>
                      <a:pt x="136" y="3"/>
                      <a:pt x="137" y="3"/>
                      <a:pt x="137" y="2"/>
                    </a:cubicBezTo>
                    <a:cubicBezTo>
                      <a:pt x="138" y="1"/>
                      <a:pt x="138" y="0"/>
                      <a:pt x="139" y="0"/>
                    </a:cubicBezTo>
                    <a:cubicBezTo>
                      <a:pt x="139" y="0"/>
                      <a:pt x="139" y="0"/>
                      <a:pt x="139" y="0"/>
                    </a:cubicBezTo>
                    <a:cubicBezTo>
                      <a:pt x="139" y="0"/>
                      <a:pt x="140" y="0"/>
                      <a:pt x="141" y="0"/>
                    </a:cubicBezTo>
                    <a:cubicBezTo>
                      <a:pt x="142" y="0"/>
                      <a:pt x="143" y="0"/>
                      <a:pt x="144" y="0"/>
                    </a:cubicBezTo>
                    <a:cubicBezTo>
                      <a:pt x="146" y="0"/>
                      <a:pt x="152" y="0"/>
                      <a:pt x="156" y="1"/>
                    </a:cubicBezTo>
                    <a:cubicBezTo>
                      <a:pt x="159" y="1"/>
                      <a:pt x="161" y="2"/>
                      <a:pt x="162" y="2"/>
                    </a:cubicBezTo>
                    <a:cubicBezTo>
                      <a:pt x="163" y="3"/>
                      <a:pt x="164" y="4"/>
                      <a:pt x="165" y="6"/>
                    </a:cubicBezTo>
                    <a:cubicBezTo>
                      <a:pt x="166" y="9"/>
                      <a:pt x="166" y="12"/>
                      <a:pt x="166" y="14"/>
                    </a:cubicBezTo>
                    <a:cubicBezTo>
                      <a:pt x="167" y="15"/>
                      <a:pt x="168" y="17"/>
                      <a:pt x="168" y="18"/>
                    </a:cubicBezTo>
                    <a:cubicBezTo>
                      <a:pt x="169" y="19"/>
                      <a:pt x="170" y="19"/>
                      <a:pt x="170" y="20"/>
                    </a:cubicBezTo>
                    <a:cubicBezTo>
                      <a:pt x="170" y="21"/>
                      <a:pt x="170" y="24"/>
                      <a:pt x="171" y="27"/>
                    </a:cubicBezTo>
                    <a:cubicBezTo>
                      <a:pt x="171" y="29"/>
                      <a:pt x="171" y="30"/>
                      <a:pt x="171" y="31"/>
                    </a:cubicBezTo>
                    <a:cubicBezTo>
                      <a:pt x="171" y="31"/>
                      <a:pt x="171" y="34"/>
                      <a:pt x="171" y="36"/>
                    </a:cubicBezTo>
                    <a:cubicBezTo>
                      <a:pt x="171" y="37"/>
                      <a:pt x="171" y="38"/>
                      <a:pt x="171" y="38"/>
                    </a:cubicBezTo>
                    <a:cubicBezTo>
                      <a:pt x="171" y="39"/>
                      <a:pt x="171" y="40"/>
                      <a:pt x="170" y="41"/>
                    </a:cubicBezTo>
                    <a:cubicBezTo>
                      <a:pt x="170" y="41"/>
                      <a:pt x="170" y="42"/>
                      <a:pt x="170" y="42"/>
                    </a:cubicBezTo>
                    <a:cubicBezTo>
                      <a:pt x="169" y="42"/>
                      <a:pt x="169" y="41"/>
                      <a:pt x="168" y="41"/>
                    </a:cubicBezTo>
                    <a:cubicBezTo>
                      <a:pt x="168" y="41"/>
                      <a:pt x="167" y="40"/>
                      <a:pt x="166" y="40"/>
                    </a:cubicBezTo>
                    <a:cubicBezTo>
                      <a:pt x="165" y="40"/>
                      <a:pt x="164" y="40"/>
                      <a:pt x="163" y="41"/>
                    </a:cubicBezTo>
                    <a:cubicBezTo>
                      <a:pt x="163" y="42"/>
                      <a:pt x="162" y="43"/>
                      <a:pt x="162" y="43"/>
                    </a:cubicBezTo>
                    <a:cubicBezTo>
                      <a:pt x="161" y="43"/>
                      <a:pt x="160" y="45"/>
                      <a:pt x="160" y="46"/>
                    </a:cubicBezTo>
                    <a:cubicBezTo>
                      <a:pt x="159" y="47"/>
                      <a:pt x="159" y="48"/>
                      <a:pt x="159" y="48"/>
                    </a:cubicBezTo>
                    <a:cubicBezTo>
                      <a:pt x="158" y="49"/>
                      <a:pt x="158" y="50"/>
                      <a:pt x="158" y="51"/>
                    </a:cubicBezTo>
                    <a:cubicBezTo>
                      <a:pt x="158" y="51"/>
                      <a:pt x="158" y="52"/>
                      <a:pt x="159" y="52"/>
                    </a:cubicBezTo>
                    <a:cubicBezTo>
                      <a:pt x="159" y="53"/>
                      <a:pt x="160" y="54"/>
                      <a:pt x="162" y="56"/>
                    </a:cubicBezTo>
                    <a:cubicBezTo>
                      <a:pt x="162" y="57"/>
                      <a:pt x="163" y="57"/>
                      <a:pt x="163" y="58"/>
                    </a:cubicBezTo>
                    <a:cubicBezTo>
                      <a:pt x="163" y="58"/>
                      <a:pt x="165" y="58"/>
                      <a:pt x="166" y="59"/>
                    </a:cubicBezTo>
                    <a:cubicBezTo>
                      <a:pt x="167" y="59"/>
                      <a:pt x="170" y="59"/>
                      <a:pt x="170" y="59"/>
                    </a:cubicBezTo>
                    <a:cubicBezTo>
                      <a:pt x="171" y="59"/>
                      <a:pt x="171" y="59"/>
                      <a:pt x="171" y="58"/>
                    </a:cubicBezTo>
                    <a:cubicBezTo>
                      <a:pt x="172" y="58"/>
                      <a:pt x="172" y="57"/>
                      <a:pt x="172" y="56"/>
                    </a:cubicBezTo>
                    <a:cubicBezTo>
                      <a:pt x="172" y="55"/>
                      <a:pt x="173" y="54"/>
                      <a:pt x="173" y="54"/>
                    </a:cubicBezTo>
                    <a:cubicBezTo>
                      <a:pt x="173" y="54"/>
                      <a:pt x="173" y="54"/>
                      <a:pt x="173" y="54"/>
                    </a:cubicBezTo>
                    <a:cubicBezTo>
                      <a:pt x="174" y="54"/>
                      <a:pt x="177" y="54"/>
                      <a:pt x="180" y="5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73" name="Freeform 61"/>
              <p:cNvSpPr>
                <a:spLocks/>
              </p:cNvSpPr>
              <p:nvPr/>
            </p:nvSpPr>
            <p:spPr bwMode="auto">
              <a:xfrm>
                <a:off x="4570412" y="4513263"/>
                <a:ext cx="341313" cy="323850"/>
              </a:xfrm>
              <a:custGeom>
                <a:avLst/>
                <a:gdLst>
                  <a:gd name="T0" fmla="*/ 48 w 148"/>
                  <a:gd name="T1" fmla="*/ 133 h 140"/>
                  <a:gd name="T2" fmla="*/ 40 w 148"/>
                  <a:gd name="T3" fmla="*/ 121 h 140"/>
                  <a:gd name="T4" fmla="*/ 34 w 148"/>
                  <a:gd name="T5" fmla="*/ 103 h 140"/>
                  <a:gd name="T6" fmla="*/ 33 w 148"/>
                  <a:gd name="T7" fmla="*/ 90 h 140"/>
                  <a:gd name="T8" fmla="*/ 30 w 148"/>
                  <a:gd name="T9" fmla="*/ 66 h 140"/>
                  <a:gd name="T10" fmla="*/ 17 w 148"/>
                  <a:gd name="T11" fmla="*/ 43 h 140"/>
                  <a:gd name="T12" fmla="*/ 1 w 148"/>
                  <a:gd name="T13" fmla="*/ 14 h 140"/>
                  <a:gd name="T14" fmla="*/ 0 w 148"/>
                  <a:gd name="T15" fmla="*/ 4 h 140"/>
                  <a:gd name="T16" fmla="*/ 8 w 148"/>
                  <a:gd name="T17" fmla="*/ 4 h 140"/>
                  <a:gd name="T18" fmla="*/ 14 w 148"/>
                  <a:gd name="T19" fmla="*/ 1 h 140"/>
                  <a:gd name="T20" fmla="*/ 17 w 148"/>
                  <a:gd name="T21" fmla="*/ 1 h 140"/>
                  <a:gd name="T22" fmla="*/ 23 w 148"/>
                  <a:gd name="T23" fmla="*/ 6 h 140"/>
                  <a:gd name="T24" fmla="*/ 36 w 148"/>
                  <a:gd name="T25" fmla="*/ 6 h 140"/>
                  <a:gd name="T26" fmla="*/ 59 w 148"/>
                  <a:gd name="T27" fmla="*/ 6 h 140"/>
                  <a:gd name="T28" fmla="*/ 74 w 148"/>
                  <a:gd name="T29" fmla="*/ 6 h 140"/>
                  <a:gd name="T30" fmla="*/ 79 w 148"/>
                  <a:gd name="T31" fmla="*/ 10 h 140"/>
                  <a:gd name="T32" fmla="*/ 84 w 148"/>
                  <a:gd name="T33" fmla="*/ 11 h 140"/>
                  <a:gd name="T34" fmla="*/ 98 w 148"/>
                  <a:gd name="T35" fmla="*/ 11 h 140"/>
                  <a:gd name="T36" fmla="*/ 99 w 148"/>
                  <a:gd name="T37" fmla="*/ 11 h 140"/>
                  <a:gd name="T38" fmla="*/ 108 w 148"/>
                  <a:gd name="T39" fmla="*/ 11 h 140"/>
                  <a:gd name="T40" fmla="*/ 124 w 148"/>
                  <a:gd name="T41" fmla="*/ 9 h 140"/>
                  <a:gd name="T42" fmla="*/ 134 w 148"/>
                  <a:gd name="T43" fmla="*/ 8 h 140"/>
                  <a:gd name="T44" fmla="*/ 142 w 148"/>
                  <a:gd name="T45" fmla="*/ 8 h 140"/>
                  <a:gd name="T46" fmla="*/ 146 w 148"/>
                  <a:gd name="T47" fmla="*/ 8 h 140"/>
                  <a:gd name="T48" fmla="*/ 148 w 148"/>
                  <a:gd name="T49" fmla="*/ 10 h 140"/>
                  <a:gd name="T50" fmla="*/ 139 w 148"/>
                  <a:gd name="T51" fmla="*/ 11 h 140"/>
                  <a:gd name="T52" fmla="*/ 130 w 148"/>
                  <a:gd name="T53" fmla="*/ 17 h 140"/>
                  <a:gd name="T54" fmla="*/ 128 w 148"/>
                  <a:gd name="T55" fmla="*/ 14 h 140"/>
                  <a:gd name="T56" fmla="*/ 109 w 148"/>
                  <a:gd name="T57" fmla="*/ 15 h 140"/>
                  <a:gd name="T58" fmla="*/ 101 w 148"/>
                  <a:gd name="T59" fmla="*/ 37 h 140"/>
                  <a:gd name="T60" fmla="*/ 96 w 148"/>
                  <a:gd name="T61" fmla="*/ 58 h 140"/>
                  <a:gd name="T62" fmla="*/ 90 w 148"/>
                  <a:gd name="T63" fmla="*/ 106 h 140"/>
                  <a:gd name="T64" fmla="*/ 88 w 148"/>
                  <a:gd name="T65" fmla="*/ 135 h 140"/>
                  <a:gd name="T66" fmla="*/ 84 w 148"/>
                  <a:gd name="T67" fmla="*/ 136 h 140"/>
                  <a:gd name="T68" fmla="*/ 82 w 148"/>
                  <a:gd name="T69" fmla="*/ 138 h 140"/>
                  <a:gd name="T70" fmla="*/ 82 w 148"/>
                  <a:gd name="T71" fmla="*/ 140 h 140"/>
                  <a:gd name="T72" fmla="*/ 66 w 148"/>
                  <a:gd name="T73" fmla="*/ 139 h 140"/>
                  <a:gd name="T74" fmla="*/ 61 w 148"/>
                  <a:gd name="T75" fmla="*/ 136 h 140"/>
                  <a:gd name="T76" fmla="*/ 61 w 148"/>
                  <a:gd name="T77" fmla="*/ 135 h 140"/>
                  <a:gd name="T78" fmla="*/ 62 w 148"/>
                  <a:gd name="T79" fmla="*/ 134 h 140"/>
                  <a:gd name="T80" fmla="*/ 61 w 148"/>
                  <a:gd name="T81" fmla="*/ 131 h 140"/>
                  <a:gd name="T82" fmla="*/ 58 w 148"/>
                  <a:gd name="T83" fmla="*/ 129 h 140"/>
                  <a:gd name="T84" fmla="*/ 56 w 148"/>
                  <a:gd name="T85" fmla="*/ 130 h 140"/>
                  <a:gd name="T86" fmla="*/ 51 w 148"/>
                  <a:gd name="T87"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140">
                    <a:moveTo>
                      <a:pt x="51" y="136"/>
                    </a:moveTo>
                    <a:cubicBezTo>
                      <a:pt x="50" y="135"/>
                      <a:pt x="49" y="134"/>
                      <a:pt x="48" y="133"/>
                    </a:cubicBezTo>
                    <a:cubicBezTo>
                      <a:pt x="46" y="131"/>
                      <a:pt x="44" y="130"/>
                      <a:pt x="44" y="129"/>
                    </a:cubicBezTo>
                    <a:cubicBezTo>
                      <a:pt x="44" y="128"/>
                      <a:pt x="40" y="122"/>
                      <a:pt x="40" y="121"/>
                    </a:cubicBezTo>
                    <a:cubicBezTo>
                      <a:pt x="39" y="120"/>
                      <a:pt x="36" y="110"/>
                      <a:pt x="36" y="108"/>
                    </a:cubicBezTo>
                    <a:cubicBezTo>
                      <a:pt x="35" y="106"/>
                      <a:pt x="34" y="104"/>
                      <a:pt x="34" y="103"/>
                    </a:cubicBezTo>
                    <a:cubicBezTo>
                      <a:pt x="34" y="101"/>
                      <a:pt x="34" y="96"/>
                      <a:pt x="34" y="95"/>
                    </a:cubicBezTo>
                    <a:cubicBezTo>
                      <a:pt x="34" y="93"/>
                      <a:pt x="34" y="92"/>
                      <a:pt x="33" y="90"/>
                    </a:cubicBezTo>
                    <a:cubicBezTo>
                      <a:pt x="31" y="87"/>
                      <a:pt x="30" y="86"/>
                      <a:pt x="30" y="83"/>
                    </a:cubicBezTo>
                    <a:cubicBezTo>
                      <a:pt x="30" y="81"/>
                      <a:pt x="31" y="68"/>
                      <a:pt x="30" y="66"/>
                    </a:cubicBezTo>
                    <a:cubicBezTo>
                      <a:pt x="29" y="64"/>
                      <a:pt x="25" y="56"/>
                      <a:pt x="23" y="53"/>
                    </a:cubicBezTo>
                    <a:cubicBezTo>
                      <a:pt x="21" y="50"/>
                      <a:pt x="19" y="47"/>
                      <a:pt x="17" y="43"/>
                    </a:cubicBezTo>
                    <a:cubicBezTo>
                      <a:pt x="15" y="39"/>
                      <a:pt x="13" y="33"/>
                      <a:pt x="11" y="30"/>
                    </a:cubicBezTo>
                    <a:cubicBezTo>
                      <a:pt x="10" y="28"/>
                      <a:pt x="1" y="15"/>
                      <a:pt x="1" y="14"/>
                    </a:cubicBezTo>
                    <a:cubicBezTo>
                      <a:pt x="0" y="12"/>
                      <a:pt x="0" y="10"/>
                      <a:pt x="0" y="7"/>
                    </a:cubicBezTo>
                    <a:cubicBezTo>
                      <a:pt x="0" y="6"/>
                      <a:pt x="0" y="5"/>
                      <a:pt x="0" y="4"/>
                    </a:cubicBezTo>
                    <a:cubicBezTo>
                      <a:pt x="1" y="4"/>
                      <a:pt x="3" y="4"/>
                      <a:pt x="5" y="4"/>
                    </a:cubicBezTo>
                    <a:cubicBezTo>
                      <a:pt x="6" y="4"/>
                      <a:pt x="8" y="4"/>
                      <a:pt x="8" y="4"/>
                    </a:cubicBezTo>
                    <a:cubicBezTo>
                      <a:pt x="9" y="4"/>
                      <a:pt x="10" y="3"/>
                      <a:pt x="10" y="3"/>
                    </a:cubicBezTo>
                    <a:cubicBezTo>
                      <a:pt x="12" y="2"/>
                      <a:pt x="13" y="1"/>
                      <a:pt x="14" y="1"/>
                    </a:cubicBezTo>
                    <a:cubicBezTo>
                      <a:pt x="14" y="1"/>
                      <a:pt x="15" y="0"/>
                      <a:pt x="15" y="0"/>
                    </a:cubicBezTo>
                    <a:cubicBezTo>
                      <a:pt x="16" y="0"/>
                      <a:pt x="16" y="0"/>
                      <a:pt x="17" y="1"/>
                    </a:cubicBezTo>
                    <a:cubicBezTo>
                      <a:pt x="17" y="1"/>
                      <a:pt x="18" y="1"/>
                      <a:pt x="19" y="2"/>
                    </a:cubicBezTo>
                    <a:cubicBezTo>
                      <a:pt x="20" y="3"/>
                      <a:pt x="22" y="5"/>
                      <a:pt x="23" y="6"/>
                    </a:cubicBezTo>
                    <a:cubicBezTo>
                      <a:pt x="24" y="6"/>
                      <a:pt x="26" y="6"/>
                      <a:pt x="29" y="6"/>
                    </a:cubicBezTo>
                    <a:cubicBezTo>
                      <a:pt x="32" y="6"/>
                      <a:pt x="35" y="6"/>
                      <a:pt x="36" y="6"/>
                    </a:cubicBezTo>
                    <a:cubicBezTo>
                      <a:pt x="37" y="6"/>
                      <a:pt x="43" y="6"/>
                      <a:pt x="48" y="6"/>
                    </a:cubicBezTo>
                    <a:cubicBezTo>
                      <a:pt x="53" y="6"/>
                      <a:pt x="57" y="6"/>
                      <a:pt x="59" y="6"/>
                    </a:cubicBezTo>
                    <a:cubicBezTo>
                      <a:pt x="60" y="6"/>
                      <a:pt x="62" y="6"/>
                      <a:pt x="65" y="6"/>
                    </a:cubicBezTo>
                    <a:cubicBezTo>
                      <a:pt x="69" y="6"/>
                      <a:pt x="73" y="5"/>
                      <a:pt x="74" y="6"/>
                    </a:cubicBezTo>
                    <a:cubicBezTo>
                      <a:pt x="74" y="6"/>
                      <a:pt x="75" y="7"/>
                      <a:pt x="77" y="8"/>
                    </a:cubicBezTo>
                    <a:cubicBezTo>
                      <a:pt x="78" y="9"/>
                      <a:pt x="79" y="10"/>
                      <a:pt x="79" y="10"/>
                    </a:cubicBezTo>
                    <a:cubicBezTo>
                      <a:pt x="79" y="10"/>
                      <a:pt x="79" y="10"/>
                      <a:pt x="79" y="10"/>
                    </a:cubicBezTo>
                    <a:cubicBezTo>
                      <a:pt x="79" y="11"/>
                      <a:pt x="82" y="11"/>
                      <a:pt x="84" y="11"/>
                    </a:cubicBezTo>
                    <a:cubicBezTo>
                      <a:pt x="85" y="11"/>
                      <a:pt x="86" y="11"/>
                      <a:pt x="87" y="10"/>
                    </a:cubicBezTo>
                    <a:cubicBezTo>
                      <a:pt x="89" y="10"/>
                      <a:pt x="95" y="11"/>
                      <a:pt x="98" y="11"/>
                    </a:cubicBezTo>
                    <a:cubicBezTo>
                      <a:pt x="98" y="11"/>
                      <a:pt x="98" y="11"/>
                      <a:pt x="98" y="11"/>
                    </a:cubicBezTo>
                    <a:cubicBezTo>
                      <a:pt x="99" y="11"/>
                      <a:pt x="99" y="11"/>
                      <a:pt x="99" y="11"/>
                    </a:cubicBezTo>
                    <a:cubicBezTo>
                      <a:pt x="100" y="11"/>
                      <a:pt x="102" y="11"/>
                      <a:pt x="104" y="11"/>
                    </a:cubicBezTo>
                    <a:cubicBezTo>
                      <a:pt x="106" y="11"/>
                      <a:pt x="108" y="11"/>
                      <a:pt x="108" y="11"/>
                    </a:cubicBezTo>
                    <a:cubicBezTo>
                      <a:pt x="109" y="11"/>
                      <a:pt x="110" y="11"/>
                      <a:pt x="112" y="11"/>
                    </a:cubicBezTo>
                    <a:cubicBezTo>
                      <a:pt x="116" y="10"/>
                      <a:pt x="122" y="10"/>
                      <a:pt x="124" y="9"/>
                    </a:cubicBezTo>
                    <a:cubicBezTo>
                      <a:pt x="126" y="9"/>
                      <a:pt x="129" y="8"/>
                      <a:pt x="130" y="8"/>
                    </a:cubicBezTo>
                    <a:cubicBezTo>
                      <a:pt x="130" y="9"/>
                      <a:pt x="132" y="8"/>
                      <a:pt x="134" y="8"/>
                    </a:cubicBezTo>
                    <a:cubicBezTo>
                      <a:pt x="135" y="8"/>
                      <a:pt x="137" y="7"/>
                      <a:pt x="138" y="7"/>
                    </a:cubicBezTo>
                    <a:cubicBezTo>
                      <a:pt x="138" y="7"/>
                      <a:pt x="140" y="7"/>
                      <a:pt x="142" y="8"/>
                    </a:cubicBezTo>
                    <a:cubicBezTo>
                      <a:pt x="142" y="8"/>
                      <a:pt x="142" y="8"/>
                      <a:pt x="142" y="8"/>
                    </a:cubicBezTo>
                    <a:cubicBezTo>
                      <a:pt x="143" y="8"/>
                      <a:pt x="145" y="8"/>
                      <a:pt x="146" y="8"/>
                    </a:cubicBezTo>
                    <a:cubicBezTo>
                      <a:pt x="146" y="8"/>
                      <a:pt x="146" y="9"/>
                      <a:pt x="147" y="9"/>
                    </a:cubicBezTo>
                    <a:cubicBezTo>
                      <a:pt x="147" y="9"/>
                      <a:pt x="147" y="10"/>
                      <a:pt x="148" y="10"/>
                    </a:cubicBezTo>
                    <a:cubicBezTo>
                      <a:pt x="147" y="10"/>
                      <a:pt x="144" y="11"/>
                      <a:pt x="141" y="11"/>
                    </a:cubicBezTo>
                    <a:cubicBezTo>
                      <a:pt x="140" y="11"/>
                      <a:pt x="139" y="11"/>
                      <a:pt x="139" y="11"/>
                    </a:cubicBezTo>
                    <a:cubicBezTo>
                      <a:pt x="138" y="11"/>
                      <a:pt x="136" y="13"/>
                      <a:pt x="133" y="15"/>
                    </a:cubicBezTo>
                    <a:cubicBezTo>
                      <a:pt x="132" y="16"/>
                      <a:pt x="130" y="17"/>
                      <a:pt x="130" y="17"/>
                    </a:cubicBezTo>
                    <a:cubicBezTo>
                      <a:pt x="130" y="17"/>
                      <a:pt x="129" y="17"/>
                      <a:pt x="129" y="16"/>
                    </a:cubicBezTo>
                    <a:cubicBezTo>
                      <a:pt x="129" y="15"/>
                      <a:pt x="128" y="14"/>
                      <a:pt x="128" y="14"/>
                    </a:cubicBezTo>
                    <a:cubicBezTo>
                      <a:pt x="128" y="13"/>
                      <a:pt x="127" y="12"/>
                      <a:pt x="127" y="12"/>
                    </a:cubicBezTo>
                    <a:cubicBezTo>
                      <a:pt x="127" y="12"/>
                      <a:pt x="117" y="13"/>
                      <a:pt x="109" y="15"/>
                    </a:cubicBezTo>
                    <a:cubicBezTo>
                      <a:pt x="105" y="15"/>
                      <a:pt x="102" y="16"/>
                      <a:pt x="102" y="16"/>
                    </a:cubicBezTo>
                    <a:cubicBezTo>
                      <a:pt x="101" y="16"/>
                      <a:pt x="101" y="27"/>
                      <a:pt x="101" y="37"/>
                    </a:cubicBezTo>
                    <a:cubicBezTo>
                      <a:pt x="101" y="47"/>
                      <a:pt x="102" y="57"/>
                      <a:pt x="101" y="57"/>
                    </a:cubicBezTo>
                    <a:cubicBezTo>
                      <a:pt x="101" y="57"/>
                      <a:pt x="99" y="57"/>
                      <a:pt x="96" y="58"/>
                    </a:cubicBezTo>
                    <a:cubicBezTo>
                      <a:pt x="93" y="58"/>
                      <a:pt x="91" y="58"/>
                      <a:pt x="90" y="58"/>
                    </a:cubicBezTo>
                    <a:cubicBezTo>
                      <a:pt x="90" y="59"/>
                      <a:pt x="90" y="85"/>
                      <a:pt x="90" y="106"/>
                    </a:cubicBezTo>
                    <a:cubicBezTo>
                      <a:pt x="90" y="121"/>
                      <a:pt x="90" y="134"/>
                      <a:pt x="90" y="134"/>
                    </a:cubicBezTo>
                    <a:cubicBezTo>
                      <a:pt x="90" y="134"/>
                      <a:pt x="89" y="134"/>
                      <a:pt x="88" y="135"/>
                    </a:cubicBezTo>
                    <a:cubicBezTo>
                      <a:pt x="87" y="135"/>
                      <a:pt x="87" y="135"/>
                      <a:pt x="86" y="135"/>
                    </a:cubicBezTo>
                    <a:cubicBezTo>
                      <a:pt x="86" y="135"/>
                      <a:pt x="85" y="136"/>
                      <a:pt x="84" y="136"/>
                    </a:cubicBezTo>
                    <a:cubicBezTo>
                      <a:pt x="84" y="136"/>
                      <a:pt x="84" y="136"/>
                      <a:pt x="84" y="136"/>
                    </a:cubicBezTo>
                    <a:cubicBezTo>
                      <a:pt x="83" y="137"/>
                      <a:pt x="83" y="137"/>
                      <a:pt x="82" y="138"/>
                    </a:cubicBezTo>
                    <a:cubicBezTo>
                      <a:pt x="82" y="138"/>
                      <a:pt x="82" y="138"/>
                      <a:pt x="82" y="138"/>
                    </a:cubicBezTo>
                    <a:cubicBezTo>
                      <a:pt x="82" y="138"/>
                      <a:pt x="82" y="139"/>
                      <a:pt x="82" y="140"/>
                    </a:cubicBezTo>
                    <a:cubicBezTo>
                      <a:pt x="80" y="140"/>
                      <a:pt x="71" y="139"/>
                      <a:pt x="70" y="139"/>
                    </a:cubicBezTo>
                    <a:cubicBezTo>
                      <a:pt x="69" y="139"/>
                      <a:pt x="68" y="139"/>
                      <a:pt x="66" y="139"/>
                    </a:cubicBezTo>
                    <a:cubicBezTo>
                      <a:pt x="64" y="138"/>
                      <a:pt x="62" y="137"/>
                      <a:pt x="62" y="137"/>
                    </a:cubicBezTo>
                    <a:cubicBezTo>
                      <a:pt x="61" y="137"/>
                      <a:pt x="61" y="136"/>
                      <a:pt x="61" y="136"/>
                    </a:cubicBezTo>
                    <a:cubicBezTo>
                      <a:pt x="61" y="136"/>
                      <a:pt x="61" y="135"/>
                      <a:pt x="61" y="135"/>
                    </a:cubicBezTo>
                    <a:cubicBezTo>
                      <a:pt x="61" y="135"/>
                      <a:pt x="61" y="135"/>
                      <a:pt x="61" y="135"/>
                    </a:cubicBezTo>
                    <a:cubicBezTo>
                      <a:pt x="61" y="135"/>
                      <a:pt x="62" y="134"/>
                      <a:pt x="62" y="134"/>
                    </a:cubicBezTo>
                    <a:cubicBezTo>
                      <a:pt x="62" y="134"/>
                      <a:pt x="62" y="134"/>
                      <a:pt x="62" y="134"/>
                    </a:cubicBezTo>
                    <a:cubicBezTo>
                      <a:pt x="62" y="133"/>
                      <a:pt x="62" y="133"/>
                      <a:pt x="62" y="133"/>
                    </a:cubicBezTo>
                    <a:cubicBezTo>
                      <a:pt x="62" y="132"/>
                      <a:pt x="62" y="132"/>
                      <a:pt x="61" y="131"/>
                    </a:cubicBezTo>
                    <a:cubicBezTo>
                      <a:pt x="61" y="131"/>
                      <a:pt x="60" y="130"/>
                      <a:pt x="59" y="130"/>
                    </a:cubicBezTo>
                    <a:cubicBezTo>
                      <a:pt x="59" y="129"/>
                      <a:pt x="58" y="129"/>
                      <a:pt x="58" y="129"/>
                    </a:cubicBezTo>
                    <a:cubicBezTo>
                      <a:pt x="57" y="129"/>
                      <a:pt x="56" y="130"/>
                      <a:pt x="56" y="130"/>
                    </a:cubicBezTo>
                    <a:cubicBezTo>
                      <a:pt x="56" y="130"/>
                      <a:pt x="56" y="130"/>
                      <a:pt x="56" y="130"/>
                    </a:cubicBezTo>
                    <a:cubicBezTo>
                      <a:pt x="56" y="130"/>
                      <a:pt x="55" y="131"/>
                      <a:pt x="54" y="133"/>
                    </a:cubicBezTo>
                    <a:cubicBezTo>
                      <a:pt x="53" y="134"/>
                      <a:pt x="52" y="135"/>
                      <a:pt x="51" y="13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74" name="Freeform 62"/>
              <p:cNvSpPr>
                <a:spLocks/>
              </p:cNvSpPr>
              <p:nvPr/>
            </p:nvSpPr>
            <p:spPr bwMode="auto">
              <a:xfrm>
                <a:off x="4779962" y="4538663"/>
                <a:ext cx="233363" cy="238125"/>
              </a:xfrm>
              <a:custGeom>
                <a:avLst/>
                <a:gdLst>
                  <a:gd name="T0" fmla="*/ 51 w 101"/>
                  <a:gd name="T1" fmla="*/ 1 h 103"/>
                  <a:gd name="T2" fmla="*/ 43 w 101"/>
                  <a:gd name="T3" fmla="*/ 5 h 103"/>
                  <a:gd name="T4" fmla="*/ 37 w 101"/>
                  <a:gd name="T5" fmla="*/ 5 h 103"/>
                  <a:gd name="T6" fmla="*/ 36 w 101"/>
                  <a:gd name="T7" fmla="*/ 2 h 103"/>
                  <a:gd name="T8" fmla="*/ 11 w 101"/>
                  <a:gd name="T9" fmla="*/ 6 h 103"/>
                  <a:gd name="T10" fmla="*/ 11 w 101"/>
                  <a:gd name="T11" fmla="*/ 47 h 103"/>
                  <a:gd name="T12" fmla="*/ 1 w 101"/>
                  <a:gd name="T13" fmla="*/ 48 h 103"/>
                  <a:gd name="T14" fmla="*/ 3 w 101"/>
                  <a:gd name="T15" fmla="*/ 81 h 103"/>
                  <a:gd name="T16" fmla="*/ 10 w 101"/>
                  <a:gd name="T17" fmla="*/ 93 h 103"/>
                  <a:gd name="T18" fmla="*/ 9 w 101"/>
                  <a:gd name="T19" fmla="*/ 97 h 103"/>
                  <a:gd name="T20" fmla="*/ 8 w 101"/>
                  <a:gd name="T21" fmla="*/ 102 h 103"/>
                  <a:gd name="T22" fmla="*/ 10 w 101"/>
                  <a:gd name="T23" fmla="*/ 103 h 103"/>
                  <a:gd name="T24" fmla="*/ 20 w 101"/>
                  <a:gd name="T25" fmla="*/ 103 h 103"/>
                  <a:gd name="T26" fmla="*/ 29 w 101"/>
                  <a:gd name="T27" fmla="*/ 96 h 103"/>
                  <a:gd name="T28" fmla="*/ 31 w 101"/>
                  <a:gd name="T29" fmla="*/ 89 h 103"/>
                  <a:gd name="T30" fmla="*/ 31 w 101"/>
                  <a:gd name="T31" fmla="*/ 89 h 103"/>
                  <a:gd name="T32" fmla="*/ 33 w 101"/>
                  <a:gd name="T33" fmla="*/ 87 h 103"/>
                  <a:gd name="T34" fmla="*/ 43 w 101"/>
                  <a:gd name="T35" fmla="*/ 88 h 103"/>
                  <a:gd name="T36" fmla="*/ 57 w 101"/>
                  <a:gd name="T37" fmla="*/ 92 h 103"/>
                  <a:gd name="T38" fmla="*/ 60 w 101"/>
                  <a:gd name="T39" fmla="*/ 89 h 103"/>
                  <a:gd name="T40" fmla="*/ 64 w 101"/>
                  <a:gd name="T41" fmla="*/ 82 h 103"/>
                  <a:gd name="T42" fmla="*/ 69 w 101"/>
                  <a:gd name="T43" fmla="*/ 78 h 103"/>
                  <a:gd name="T44" fmla="*/ 72 w 101"/>
                  <a:gd name="T45" fmla="*/ 76 h 103"/>
                  <a:gd name="T46" fmla="*/ 76 w 101"/>
                  <a:gd name="T47" fmla="*/ 67 h 103"/>
                  <a:gd name="T48" fmla="*/ 86 w 101"/>
                  <a:gd name="T49" fmla="*/ 60 h 103"/>
                  <a:gd name="T50" fmla="*/ 91 w 101"/>
                  <a:gd name="T51" fmla="*/ 54 h 103"/>
                  <a:gd name="T52" fmla="*/ 96 w 101"/>
                  <a:gd name="T53" fmla="*/ 53 h 103"/>
                  <a:gd name="T54" fmla="*/ 97 w 101"/>
                  <a:gd name="T55" fmla="*/ 52 h 103"/>
                  <a:gd name="T56" fmla="*/ 99 w 101"/>
                  <a:gd name="T57" fmla="*/ 50 h 103"/>
                  <a:gd name="T58" fmla="*/ 99 w 101"/>
                  <a:gd name="T59" fmla="*/ 47 h 103"/>
                  <a:gd name="T60" fmla="*/ 99 w 101"/>
                  <a:gd name="T61" fmla="*/ 46 h 103"/>
                  <a:gd name="T62" fmla="*/ 99 w 101"/>
                  <a:gd name="T63" fmla="*/ 45 h 103"/>
                  <a:gd name="T64" fmla="*/ 88 w 101"/>
                  <a:gd name="T65" fmla="*/ 43 h 103"/>
                  <a:gd name="T66" fmla="*/ 85 w 101"/>
                  <a:gd name="T67" fmla="*/ 36 h 103"/>
                  <a:gd name="T68" fmla="*/ 84 w 101"/>
                  <a:gd name="T69" fmla="*/ 31 h 103"/>
                  <a:gd name="T70" fmla="*/ 80 w 101"/>
                  <a:gd name="T71" fmla="*/ 30 h 103"/>
                  <a:gd name="T72" fmla="*/ 79 w 101"/>
                  <a:gd name="T73" fmla="*/ 25 h 103"/>
                  <a:gd name="T74" fmla="*/ 68 w 101"/>
                  <a:gd name="T75" fmla="*/ 20 h 103"/>
                  <a:gd name="T76" fmla="*/ 66 w 101"/>
                  <a:gd name="T77" fmla="*/ 13 h 103"/>
                  <a:gd name="T78" fmla="*/ 62 w 101"/>
                  <a:gd name="T79" fmla="*/ 6 h 103"/>
                  <a:gd name="T80" fmla="*/ 57 w 101"/>
                  <a:gd name="T8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103">
                    <a:moveTo>
                      <a:pt x="57" y="0"/>
                    </a:moveTo>
                    <a:cubicBezTo>
                      <a:pt x="56" y="0"/>
                      <a:pt x="53" y="1"/>
                      <a:pt x="51" y="1"/>
                    </a:cubicBezTo>
                    <a:cubicBezTo>
                      <a:pt x="49" y="1"/>
                      <a:pt x="48" y="1"/>
                      <a:pt x="48" y="1"/>
                    </a:cubicBezTo>
                    <a:cubicBezTo>
                      <a:pt x="48" y="1"/>
                      <a:pt x="45" y="3"/>
                      <a:pt x="43" y="5"/>
                    </a:cubicBezTo>
                    <a:cubicBezTo>
                      <a:pt x="41" y="6"/>
                      <a:pt x="40" y="7"/>
                      <a:pt x="39" y="7"/>
                    </a:cubicBezTo>
                    <a:cubicBezTo>
                      <a:pt x="39" y="8"/>
                      <a:pt x="38" y="7"/>
                      <a:pt x="37" y="5"/>
                    </a:cubicBezTo>
                    <a:cubicBezTo>
                      <a:pt x="37" y="5"/>
                      <a:pt x="36" y="4"/>
                      <a:pt x="36" y="3"/>
                    </a:cubicBezTo>
                    <a:cubicBezTo>
                      <a:pt x="36" y="3"/>
                      <a:pt x="36" y="2"/>
                      <a:pt x="36" y="2"/>
                    </a:cubicBezTo>
                    <a:cubicBezTo>
                      <a:pt x="36" y="2"/>
                      <a:pt x="26" y="3"/>
                      <a:pt x="18" y="5"/>
                    </a:cubicBezTo>
                    <a:cubicBezTo>
                      <a:pt x="14" y="5"/>
                      <a:pt x="11" y="6"/>
                      <a:pt x="11" y="6"/>
                    </a:cubicBezTo>
                    <a:cubicBezTo>
                      <a:pt x="11" y="6"/>
                      <a:pt x="11" y="16"/>
                      <a:pt x="11" y="26"/>
                    </a:cubicBezTo>
                    <a:cubicBezTo>
                      <a:pt x="12" y="36"/>
                      <a:pt x="12" y="46"/>
                      <a:pt x="11" y="47"/>
                    </a:cubicBezTo>
                    <a:cubicBezTo>
                      <a:pt x="11" y="47"/>
                      <a:pt x="8" y="47"/>
                      <a:pt x="5" y="48"/>
                    </a:cubicBezTo>
                    <a:cubicBezTo>
                      <a:pt x="3" y="48"/>
                      <a:pt x="1" y="48"/>
                      <a:pt x="1" y="48"/>
                    </a:cubicBezTo>
                    <a:cubicBezTo>
                      <a:pt x="0" y="48"/>
                      <a:pt x="0" y="64"/>
                      <a:pt x="0" y="81"/>
                    </a:cubicBezTo>
                    <a:cubicBezTo>
                      <a:pt x="1" y="81"/>
                      <a:pt x="2" y="81"/>
                      <a:pt x="3" y="81"/>
                    </a:cubicBezTo>
                    <a:cubicBezTo>
                      <a:pt x="4" y="82"/>
                      <a:pt x="5" y="82"/>
                      <a:pt x="6" y="83"/>
                    </a:cubicBezTo>
                    <a:cubicBezTo>
                      <a:pt x="8" y="84"/>
                      <a:pt x="9" y="90"/>
                      <a:pt x="10" y="93"/>
                    </a:cubicBezTo>
                    <a:cubicBezTo>
                      <a:pt x="10" y="94"/>
                      <a:pt x="10" y="94"/>
                      <a:pt x="10" y="94"/>
                    </a:cubicBezTo>
                    <a:cubicBezTo>
                      <a:pt x="10" y="96"/>
                      <a:pt x="10" y="96"/>
                      <a:pt x="9" y="97"/>
                    </a:cubicBezTo>
                    <a:cubicBezTo>
                      <a:pt x="9" y="98"/>
                      <a:pt x="8" y="98"/>
                      <a:pt x="8" y="99"/>
                    </a:cubicBezTo>
                    <a:cubicBezTo>
                      <a:pt x="8" y="100"/>
                      <a:pt x="8" y="101"/>
                      <a:pt x="8" y="102"/>
                    </a:cubicBezTo>
                    <a:cubicBezTo>
                      <a:pt x="9" y="102"/>
                      <a:pt x="9" y="103"/>
                      <a:pt x="9" y="103"/>
                    </a:cubicBezTo>
                    <a:cubicBezTo>
                      <a:pt x="9" y="103"/>
                      <a:pt x="10" y="103"/>
                      <a:pt x="10" y="103"/>
                    </a:cubicBezTo>
                    <a:cubicBezTo>
                      <a:pt x="10" y="103"/>
                      <a:pt x="11" y="103"/>
                      <a:pt x="13" y="103"/>
                    </a:cubicBezTo>
                    <a:cubicBezTo>
                      <a:pt x="15" y="103"/>
                      <a:pt x="18" y="103"/>
                      <a:pt x="20" y="103"/>
                    </a:cubicBezTo>
                    <a:cubicBezTo>
                      <a:pt x="23" y="103"/>
                      <a:pt x="27" y="98"/>
                      <a:pt x="28" y="96"/>
                    </a:cubicBezTo>
                    <a:cubicBezTo>
                      <a:pt x="29" y="96"/>
                      <a:pt x="29" y="96"/>
                      <a:pt x="29" y="96"/>
                    </a:cubicBezTo>
                    <a:cubicBezTo>
                      <a:pt x="29" y="96"/>
                      <a:pt x="29" y="96"/>
                      <a:pt x="29" y="96"/>
                    </a:cubicBezTo>
                    <a:cubicBezTo>
                      <a:pt x="29" y="95"/>
                      <a:pt x="31" y="91"/>
                      <a:pt x="31" y="89"/>
                    </a:cubicBezTo>
                    <a:cubicBezTo>
                      <a:pt x="31" y="89"/>
                      <a:pt x="31" y="89"/>
                      <a:pt x="31" y="89"/>
                    </a:cubicBezTo>
                    <a:cubicBezTo>
                      <a:pt x="31" y="89"/>
                      <a:pt x="31" y="89"/>
                      <a:pt x="31" y="89"/>
                    </a:cubicBezTo>
                    <a:cubicBezTo>
                      <a:pt x="31" y="89"/>
                      <a:pt x="31" y="89"/>
                      <a:pt x="31" y="89"/>
                    </a:cubicBezTo>
                    <a:cubicBezTo>
                      <a:pt x="31" y="88"/>
                      <a:pt x="32" y="88"/>
                      <a:pt x="33" y="87"/>
                    </a:cubicBezTo>
                    <a:cubicBezTo>
                      <a:pt x="33" y="87"/>
                      <a:pt x="35" y="86"/>
                      <a:pt x="35" y="85"/>
                    </a:cubicBezTo>
                    <a:cubicBezTo>
                      <a:pt x="36" y="85"/>
                      <a:pt x="39" y="86"/>
                      <a:pt x="43" y="88"/>
                    </a:cubicBezTo>
                    <a:cubicBezTo>
                      <a:pt x="47" y="90"/>
                      <a:pt x="51" y="91"/>
                      <a:pt x="53" y="92"/>
                    </a:cubicBezTo>
                    <a:cubicBezTo>
                      <a:pt x="57" y="93"/>
                      <a:pt x="57" y="92"/>
                      <a:pt x="57" y="92"/>
                    </a:cubicBezTo>
                    <a:cubicBezTo>
                      <a:pt x="58" y="92"/>
                      <a:pt x="58" y="92"/>
                      <a:pt x="58" y="91"/>
                    </a:cubicBezTo>
                    <a:cubicBezTo>
                      <a:pt x="58" y="91"/>
                      <a:pt x="59" y="90"/>
                      <a:pt x="60" y="89"/>
                    </a:cubicBezTo>
                    <a:cubicBezTo>
                      <a:pt x="61" y="88"/>
                      <a:pt x="62" y="87"/>
                      <a:pt x="63" y="87"/>
                    </a:cubicBezTo>
                    <a:cubicBezTo>
                      <a:pt x="64" y="86"/>
                      <a:pt x="64" y="84"/>
                      <a:pt x="64" y="82"/>
                    </a:cubicBezTo>
                    <a:cubicBezTo>
                      <a:pt x="65" y="81"/>
                      <a:pt x="65" y="80"/>
                      <a:pt x="65" y="79"/>
                    </a:cubicBezTo>
                    <a:cubicBezTo>
                      <a:pt x="66" y="78"/>
                      <a:pt x="68" y="78"/>
                      <a:pt x="69" y="78"/>
                    </a:cubicBezTo>
                    <a:cubicBezTo>
                      <a:pt x="69" y="78"/>
                      <a:pt x="70" y="78"/>
                      <a:pt x="70" y="78"/>
                    </a:cubicBezTo>
                    <a:cubicBezTo>
                      <a:pt x="70" y="78"/>
                      <a:pt x="71" y="77"/>
                      <a:pt x="72" y="76"/>
                    </a:cubicBezTo>
                    <a:cubicBezTo>
                      <a:pt x="73" y="75"/>
                      <a:pt x="75" y="74"/>
                      <a:pt x="75" y="73"/>
                    </a:cubicBezTo>
                    <a:cubicBezTo>
                      <a:pt x="76" y="73"/>
                      <a:pt x="76" y="68"/>
                      <a:pt x="76" y="67"/>
                    </a:cubicBezTo>
                    <a:cubicBezTo>
                      <a:pt x="76" y="66"/>
                      <a:pt x="81" y="63"/>
                      <a:pt x="84" y="62"/>
                    </a:cubicBezTo>
                    <a:cubicBezTo>
                      <a:pt x="85" y="61"/>
                      <a:pt x="86" y="61"/>
                      <a:pt x="86" y="60"/>
                    </a:cubicBezTo>
                    <a:cubicBezTo>
                      <a:pt x="87" y="60"/>
                      <a:pt x="88" y="58"/>
                      <a:pt x="89" y="57"/>
                    </a:cubicBezTo>
                    <a:cubicBezTo>
                      <a:pt x="90" y="56"/>
                      <a:pt x="91" y="54"/>
                      <a:pt x="91" y="54"/>
                    </a:cubicBezTo>
                    <a:cubicBezTo>
                      <a:pt x="92" y="53"/>
                      <a:pt x="94" y="53"/>
                      <a:pt x="95" y="53"/>
                    </a:cubicBezTo>
                    <a:cubicBezTo>
                      <a:pt x="95" y="53"/>
                      <a:pt x="96" y="53"/>
                      <a:pt x="96" y="53"/>
                    </a:cubicBezTo>
                    <a:cubicBezTo>
                      <a:pt x="96" y="53"/>
                      <a:pt x="96" y="53"/>
                      <a:pt x="96" y="53"/>
                    </a:cubicBezTo>
                    <a:cubicBezTo>
                      <a:pt x="96" y="53"/>
                      <a:pt x="97" y="53"/>
                      <a:pt x="97" y="52"/>
                    </a:cubicBezTo>
                    <a:cubicBezTo>
                      <a:pt x="98" y="51"/>
                      <a:pt x="99" y="51"/>
                      <a:pt x="99" y="50"/>
                    </a:cubicBezTo>
                    <a:cubicBezTo>
                      <a:pt x="99" y="50"/>
                      <a:pt x="99" y="50"/>
                      <a:pt x="99" y="50"/>
                    </a:cubicBezTo>
                    <a:cubicBezTo>
                      <a:pt x="100" y="50"/>
                      <a:pt x="100" y="50"/>
                      <a:pt x="101" y="50"/>
                    </a:cubicBezTo>
                    <a:cubicBezTo>
                      <a:pt x="100" y="49"/>
                      <a:pt x="99" y="48"/>
                      <a:pt x="99" y="47"/>
                    </a:cubicBezTo>
                    <a:cubicBezTo>
                      <a:pt x="99" y="47"/>
                      <a:pt x="99" y="47"/>
                      <a:pt x="99" y="47"/>
                    </a:cubicBezTo>
                    <a:cubicBezTo>
                      <a:pt x="98" y="47"/>
                      <a:pt x="98" y="46"/>
                      <a:pt x="99" y="46"/>
                    </a:cubicBezTo>
                    <a:cubicBezTo>
                      <a:pt x="99" y="45"/>
                      <a:pt x="99" y="45"/>
                      <a:pt x="99" y="45"/>
                    </a:cubicBezTo>
                    <a:cubicBezTo>
                      <a:pt x="99" y="45"/>
                      <a:pt x="99" y="45"/>
                      <a:pt x="99" y="45"/>
                    </a:cubicBezTo>
                    <a:cubicBezTo>
                      <a:pt x="99" y="44"/>
                      <a:pt x="95" y="44"/>
                      <a:pt x="92" y="43"/>
                    </a:cubicBezTo>
                    <a:cubicBezTo>
                      <a:pt x="90" y="43"/>
                      <a:pt x="89" y="43"/>
                      <a:pt x="88" y="43"/>
                    </a:cubicBezTo>
                    <a:cubicBezTo>
                      <a:pt x="86" y="42"/>
                      <a:pt x="86" y="39"/>
                      <a:pt x="85" y="37"/>
                    </a:cubicBezTo>
                    <a:cubicBezTo>
                      <a:pt x="85" y="37"/>
                      <a:pt x="85" y="36"/>
                      <a:pt x="85" y="36"/>
                    </a:cubicBezTo>
                    <a:cubicBezTo>
                      <a:pt x="84" y="35"/>
                      <a:pt x="84" y="34"/>
                      <a:pt x="85" y="33"/>
                    </a:cubicBezTo>
                    <a:cubicBezTo>
                      <a:pt x="85" y="32"/>
                      <a:pt x="85" y="31"/>
                      <a:pt x="84" y="31"/>
                    </a:cubicBezTo>
                    <a:cubicBezTo>
                      <a:pt x="84" y="30"/>
                      <a:pt x="83" y="30"/>
                      <a:pt x="82" y="31"/>
                    </a:cubicBezTo>
                    <a:cubicBezTo>
                      <a:pt x="81" y="31"/>
                      <a:pt x="80" y="31"/>
                      <a:pt x="80" y="30"/>
                    </a:cubicBezTo>
                    <a:cubicBezTo>
                      <a:pt x="78" y="29"/>
                      <a:pt x="79" y="27"/>
                      <a:pt x="79" y="26"/>
                    </a:cubicBezTo>
                    <a:cubicBezTo>
                      <a:pt x="79" y="26"/>
                      <a:pt x="79" y="25"/>
                      <a:pt x="79" y="25"/>
                    </a:cubicBezTo>
                    <a:cubicBezTo>
                      <a:pt x="79" y="25"/>
                      <a:pt x="77" y="24"/>
                      <a:pt x="75" y="23"/>
                    </a:cubicBezTo>
                    <a:cubicBezTo>
                      <a:pt x="72" y="22"/>
                      <a:pt x="69" y="21"/>
                      <a:pt x="68" y="20"/>
                    </a:cubicBezTo>
                    <a:cubicBezTo>
                      <a:pt x="66" y="18"/>
                      <a:pt x="66" y="17"/>
                      <a:pt x="66" y="16"/>
                    </a:cubicBezTo>
                    <a:cubicBezTo>
                      <a:pt x="66" y="15"/>
                      <a:pt x="66" y="14"/>
                      <a:pt x="66" y="13"/>
                    </a:cubicBezTo>
                    <a:cubicBezTo>
                      <a:pt x="65" y="10"/>
                      <a:pt x="63" y="7"/>
                      <a:pt x="62" y="6"/>
                    </a:cubicBezTo>
                    <a:cubicBezTo>
                      <a:pt x="62" y="6"/>
                      <a:pt x="62" y="6"/>
                      <a:pt x="62" y="6"/>
                    </a:cubicBezTo>
                    <a:cubicBezTo>
                      <a:pt x="61" y="5"/>
                      <a:pt x="60" y="4"/>
                      <a:pt x="59" y="2"/>
                    </a:cubicBezTo>
                    <a:cubicBezTo>
                      <a:pt x="58" y="1"/>
                      <a:pt x="58" y="0"/>
                      <a:pt x="57"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75" name="Freeform 63"/>
              <p:cNvSpPr>
                <a:spLocks/>
              </p:cNvSpPr>
              <p:nvPr/>
            </p:nvSpPr>
            <p:spPr bwMode="auto">
              <a:xfrm>
                <a:off x="5057775" y="4751388"/>
                <a:ext cx="28575" cy="39688"/>
              </a:xfrm>
              <a:custGeom>
                <a:avLst/>
                <a:gdLst>
                  <a:gd name="T0" fmla="*/ 13 w 13"/>
                  <a:gd name="T1" fmla="*/ 12 h 17"/>
                  <a:gd name="T2" fmla="*/ 13 w 13"/>
                  <a:gd name="T3" fmla="*/ 10 h 17"/>
                  <a:gd name="T4" fmla="*/ 13 w 13"/>
                  <a:gd name="T5" fmla="*/ 9 h 17"/>
                  <a:gd name="T6" fmla="*/ 13 w 13"/>
                  <a:gd name="T7" fmla="*/ 8 h 17"/>
                  <a:gd name="T8" fmla="*/ 13 w 13"/>
                  <a:gd name="T9" fmla="*/ 3 h 17"/>
                  <a:gd name="T10" fmla="*/ 12 w 13"/>
                  <a:gd name="T11" fmla="*/ 3 h 17"/>
                  <a:gd name="T12" fmla="*/ 11 w 13"/>
                  <a:gd name="T13" fmla="*/ 2 h 17"/>
                  <a:gd name="T14" fmla="*/ 8 w 13"/>
                  <a:gd name="T15" fmla="*/ 1 h 17"/>
                  <a:gd name="T16" fmla="*/ 7 w 13"/>
                  <a:gd name="T17" fmla="*/ 0 h 17"/>
                  <a:gd name="T18" fmla="*/ 5 w 13"/>
                  <a:gd name="T19" fmla="*/ 1 h 17"/>
                  <a:gd name="T20" fmla="*/ 3 w 13"/>
                  <a:gd name="T21" fmla="*/ 3 h 17"/>
                  <a:gd name="T22" fmla="*/ 2 w 13"/>
                  <a:gd name="T23" fmla="*/ 6 h 17"/>
                  <a:gd name="T24" fmla="*/ 1 w 13"/>
                  <a:gd name="T25" fmla="*/ 8 h 17"/>
                  <a:gd name="T26" fmla="*/ 0 w 13"/>
                  <a:gd name="T27" fmla="*/ 10 h 17"/>
                  <a:gd name="T28" fmla="*/ 1 w 13"/>
                  <a:gd name="T29" fmla="*/ 11 h 17"/>
                  <a:gd name="T30" fmla="*/ 3 w 13"/>
                  <a:gd name="T31" fmla="*/ 14 h 17"/>
                  <a:gd name="T32" fmla="*/ 5 w 13"/>
                  <a:gd name="T33" fmla="*/ 16 h 17"/>
                  <a:gd name="T34" fmla="*/ 7 w 13"/>
                  <a:gd name="T35" fmla="*/ 17 h 17"/>
                  <a:gd name="T36" fmla="*/ 11 w 13"/>
                  <a:gd name="T37" fmla="*/ 17 h 17"/>
                  <a:gd name="T38" fmla="*/ 11 w 13"/>
                  <a:gd name="T39" fmla="*/ 17 h 17"/>
                  <a:gd name="T40" fmla="*/ 12 w 13"/>
                  <a:gd name="T41" fmla="*/ 15 h 17"/>
                  <a:gd name="T42" fmla="*/ 13 w 13"/>
                  <a:gd name="T4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7">
                    <a:moveTo>
                      <a:pt x="13" y="12"/>
                    </a:moveTo>
                    <a:cubicBezTo>
                      <a:pt x="13" y="11"/>
                      <a:pt x="13" y="11"/>
                      <a:pt x="13" y="10"/>
                    </a:cubicBezTo>
                    <a:cubicBezTo>
                      <a:pt x="13" y="9"/>
                      <a:pt x="13" y="9"/>
                      <a:pt x="13" y="9"/>
                    </a:cubicBezTo>
                    <a:cubicBezTo>
                      <a:pt x="13" y="8"/>
                      <a:pt x="13" y="8"/>
                      <a:pt x="13" y="8"/>
                    </a:cubicBezTo>
                    <a:cubicBezTo>
                      <a:pt x="13" y="6"/>
                      <a:pt x="13" y="3"/>
                      <a:pt x="13" y="3"/>
                    </a:cubicBezTo>
                    <a:cubicBezTo>
                      <a:pt x="13" y="3"/>
                      <a:pt x="13" y="3"/>
                      <a:pt x="12" y="3"/>
                    </a:cubicBezTo>
                    <a:cubicBezTo>
                      <a:pt x="12" y="3"/>
                      <a:pt x="11" y="3"/>
                      <a:pt x="11" y="2"/>
                    </a:cubicBezTo>
                    <a:cubicBezTo>
                      <a:pt x="9" y="2"/>
                      <a:pt x="9" y="1"/>
                      <a:pt x="8" y="1"/>
                    </a:cubicBezTo>
                    <a:cubicBezTo>
                      <a:pt x="8" y="1"/>
                      <a:pt x="8" y="0"/>
                      <a:pt x="7" y="0"/>
                    </a:cubicBezTo>
                    <a:cubicBezTo>
                      <a:pt x="6" y="0"/>
                      <a:pt x="6" y="0"/>
                      <a:pt x="5" y="1"/>
                    </a:cubicBezTo>
                    <a:cubicBezTo>
                      <a:pt x="4" y="2"/>
                      <a:pt x="4" y="2"/>
                      <a:pt x="3" y="3"/>
                    </a:cubicBezTo>
                    <a:cubicBezTo>
                      <a:pt x="3" y="3"/>
                      <a:pt x="2" y="4"/>
                      <a:pt x="2" y="6"/>
                    </a:cubicBezTo>
                    <a:cubicBezTo>
                      <a:pt x="1" y="7"/>
                      <a:pt x="1" y="7"/>
                      <a:pt x="1" y="8"/>
                    </a:cubicBezTo>
                    <a:cubicBezTo>
                      <a:pt x="0" y="8"/>
                      <a:pt x="0" y="9"/>
                      <a:pt x="0" y="10"/>
                    </a:cubicBezTo>
                    <a:cubicBezTo>
                      <a:pt x="0" y="10"/>
                      <a:pt x="0" y="10"/>
                      <a:pt x="1" y="11"/>
                    </a:cubicBezTo>
                    <a:cubicBezTo>
                      <a:pt x="1" y="11"/>
                      <a:pt x="2" y="13"/>
                      <a:pt x="3" y="14"/>
                    </a:cubicBezTo>
                    <a:cubicBezTo>
                      <a:pt x="4" y="15"/>
                      <a:pt x="5" y="16"/>
                      <a:pt x="5" y="16"/>
                    </a:cubicBezTo>
                    <a:cubicBezTo>
                      <a:pt x="5" y="16"/>
                      <a:pt x="6" y="16"/>
                      <a:pt x="7" y="17"/>
                    </a:cubicBezTo>
                    <a:cubicBezTo>
                      <a:pt x="9" y="17"/>
                      <a:pt x="10" y="17"/>
                      <a:pt x="11" y="17"/>
                    </a:cubicBezTo>
                    <a:cubicBezTo>
                      <a:pt x="11" y="17"/>
                      <a:pt x="11" y="17"/>
                      <a:pt x="11" y="17"/>
                    </a:cubicBezTo>
                    <a:cubicBezTo>
                      <a:pt x="12" y="16"/>
                      <a:pt x="12" y="16"/>
                      <a:pt x="12" y="15"/>
                    </a:cubicBezTo>
                    <a:cubicBezTo>
                      <a:pt x="12" y="13"/>
                      <a:pt x="13" y="12"/>
                      <a:pt x="13" y="1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76" name="Freeform 505"/>
              <p:cNvSpPr>
                <a:spLocks/>
              </p:cNvSpPr>
              <p:nvPr/>
            </p:nvSpPr>
            <p:spPr bwMode="auto">
              <a:xfrm>
                <a:off x="5086350" y="3249613"/>
                <a:ext cx="71438" cy="101600"/>
              </a:xfrm>
              <a:custGeom>
                <a:avLst/>
                <a:gdLst>
                  <a:gd name="T0" fmla="*/ 26 w 31"/>
                  <a:gd name="T1" fmla="*/ 0 h 44"/>
                  <a:gd name="T2" fmla="*/ 23 w 31"/>
                  <a:gd name="T3" fmla="*/ 2 h 44"/>
                  <a:gd name="T4" fmla="*/ 18 w 31"/>
                  <a:gd name="T5" fmla="*/ 4 h 44"/>
                  <a:gd name="T6" fmla="*/ 11 w 31"/>
                  <a:gd name="T7" fmla="*/ 5 h 44"/>
                  <a:gd name="T8" fmla="*/ 7 w 31"/>
                  <a:gd name="T9" fmla="*/ 5 h 44"/>
                  <a:gd name="T10" fmla="*/ 3 w 31"/>
                  <a:gd name="T11" fmla="*/ 3 h 44"/>
                  <a:gd name="T12" fmla="*/ 2 w 31"/>
                  <a:gd name="T13" fmla="*/ 4 h 44"/>
                  <a:gd name="T14" fmla="*/ 2 w 31"/>
                  <a:gd name="T15" fmla="*/ 6 h 44"/>
                  <a:gd name="T16" fmla="*/ 2 w 31"/>
                  <a:gd name="T17" fmla="*/ 6 h 44"/>
                  <a:gd name="T18" fmla="*/ 2 w 31"/>
                  <a:gd name="T19" fmla="*/ 7 h 44"/>
                  <a:gd name="T20" fmla="*/ 3 w 31"/>
                  <a:gd name="T21" fmla="*/ 10 h 44"/>
                  <a:gd name="T22" fmla="*/ 3 w 31"/>
                  <a:gd name="T23" fmla="*/ 10 h 44"/>
                  <a:gd name="T24" fmla="*/ 5 w 31"/>
                  <a:gd name="T25" fmla="*/ 13 h 44"/>
                  <a:gd name="T26" fmla="*/ 5 w 31"/>
                  <a:gd name="T27" fmla="*/ 15 h 44"/>
                  <a:gd name="T28" fmla="*/ 6 w 31"/>
                  <a:gd name="T29" fmla="*/ 19 h 44"/>
                  <a:gd name="T30" fmla="*/ 7 w 31"/>
                  <a:gd name="T31" fmla="*/ 21 h 44"/>
                  <a:gd name="T32" fmla="*/ 7 w 31"/>
                  <a:gd name="T33" fmla="*/ 24 h 44"/>
                  <a:gd name="T34" fmla="*/ 12 w 31"/>
                  <a:gd name="T35" fmla="*/ 29 h 44"/>
                  <a:gd name="T36" fmla="*/ 13 w 31"/>
                  <a:gd name="T37" fmla="*/ 34 h 44"/>
                  <a:gd name="T38" fmla="*/ 16 w 31"/>
                  <a:gd name="T39" fmla="*/ 38 h 44"/>
                  <a:gd name="T40" fmla="*/ 24 w 31"/>
                  <a:gd name="T41" fmla="*/ 44 h 44"/>
                  <a:gd name="T42" fmla="*/ 26 w 31"/>
                  <a:gd name="T43" fmla="*/ 38 h 44"/>
                  <a:gd name="T44" fmla="*/ 30 w 31"/>
                  <a:gd name="T45" fmla="*/ 28 h 44"/>
                  <a:gd name="T46" fmla="*/ 30 w 31"/>
                  <a:gd name="T47" fmla="*/ 26 h 44"/>
                  <a:gd name="T48" fmla="*/ 30 w 31"/>
                  <a:gd name="T49" fmla="*/ 24 h 44"/>
                  <a:gd name="T50" fmla="*/ 27 w 31"/>
                  <a:gd name="T51" fmla="*/ 15 h 44"/>
                  <a:gd name="T52" fmla="*/ 25 w 31"/>
                  <a:gd name="T53" fmla="*/ 7 h 44"/>
                  <a:gd name="T54" fmla="*/ 25 w 31"/>
                  <a:gd name="T55" fmla="*/ 3 h 44"/>
                  <a:gd name="T56" fmla="*/ 25 w 31"/>
                  <a:gd name="T57" fmla="*/ 3 h 44"/>
                  <a:gd name="T58" fmla="*/ 26 w 31"/>
                  <a:gd name="T59" fmla="*/ 3 h 44"/>
                  <a:gd name="T60" fmla="*/ 26 w 31"/>
                  <a:gd name="T6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44">
                    <a:moveTo>
                      <a:pt x="26" y="0"/>
                    </a:moveTo>
                    <a:cubicBezTo>
                      <a:pt x="25" y="1"/>
                      <a:pt x="24" y="1"/>
                      <a:pt x="23" y="2"/>
                    </a:cubicBezTo>
                    <a:cubicBezTo>
                      <a:pt x="21" y="3"/>
                      <a:pt x="21" y="3"/>
                      <a:pt x="18" y="4"/>
                    </a:cubicBezTo>
                    <a:cubicBezTo>
                      <a:pt x="15" y="5"/>
                      <a:pt x="13" y="4"/>
                      <a:pt x="11" y="5"/>
                    </a:cubicBezTo>
                    <a:cubicBezTo>
                      <a:pt x="8" y="5"/>
                      <a:pt x="10" y="5"/>
                      <a:pt x="7" y="5"/>
                    </a:cubicBezTo>
                    <a:cubicBezTo>
                      <a:pt x="5" y="5"/>
                      <a:pt x="5" y="4"/>
                      <a:pt x="3" y="3"/>
                    </a:cubicBezTo>
                    <a:cubicBezTo>
                      <a:pt x="0" y="1"/>
                      <a:pt x="2" y="3"/>
                      <a:pt x="2" y="4"/>
                    </a:cubicBezTo>
                    <a:cubicBezTo>
                      <a:pt x="2" y="5"/>
                      <a:pt x="2" y="5"/>
                      <a:pt x="2" y="6"/>
                    </a:cubicBezTo>
                    <a:cubicBezTo>
                      <a:pt x="2" y="6"/>
                      <a:pt x="2" y="6"/>
                      <a:pt x="2" y="6"/>
                    </a:cubicBezTo>
                    <a:cubicBezTo>
                      <a:pt x="2" y="6"/>
                      <a:pt x="2" y="7"/>
                      <a:pt x="2" y="7"/>
                    </a:cubicBezTo>
                    <a:cubicBezTo>
                      <a:pt x="2" y="8"/>
                      <a:pt x="2" y="9"/>
                      <a:pt x="3" y="10"/>
                    </a:cubicBezTo>
                    <a:cubicBezTo>
                      <a:pt x="3" y="10"/>
                      <a:pt x="3" y="10"/>
                      <a:pt x="3" y="10"/>
                    </a:cubicBezTo>
                    <a:cubicBezTo>
                      <a:pt x="4" y="11"/>
                      <a:pt x="4" y="12"/>
                      <a:pt x="5" y="13"/>
                    </a:cubicBezTo>
                    <a:cubicBezTo>
                      <a:pt x="5" y="14"/>
                      <a:pt x="5" y="15"/>
                      <a:pt x="5" y="15"/>
                    </a:cubicBezTo>
                    <a:cubicBezTo>
                      <a:pt x="6" y="16"/>
                      <a:pt x="6" y="18"/>
                      <a:pt x="6" y="19"/>
                    </a:cubicBezTo>
                    <a:cubicBezTo>
                      <a:pt x="6" y="19"/>
                      <a:pt x="6" y="20"/>
                      <a:pt x="7" y="21"/>
                    </a:cubicBezTo>
                    <a:cubicBezTo>
                      <a:pt x="8" y="22"/>
                      <a:pt x="7" y="23"/>
                      <a:pt x="7" y="24"/>
                    </a:cubicBezTo>
                    <a:cubicBezTo>
                      <a:pt x="8" y="26"/>
                      <a:pt x="11" y="28"/>
                      <a:pt x="12" y="29"/>
                    </a:cubicBezTo>
                    <a:cubicBezTo>
                      <a:pt x="13" y="30"/>
                      <a:pt x="13" y="33"/>
                      <a:pt x="13" y="34"/>
                    </a:cubicBezTo>
                    <a:cubicBezTo>
                      <a:pt x="13" y="36"/>
                      <a:pt x="15" y="37"/>
                      <a:pt x="16" y="38"/>
                    </a:cubicBezTo>
                    <a:cubicBezTo>
                      <a:pt x="17" y="39"/>
                      <a:pt x="23" y="44"/>
                      <a:pt x="24" y="44"/>
                    </a:cubicBezTo>
                    <a:cubicBezTo>
                      <a:pt x="24" y="44"/>
                      <a:pt x="26" y="39"/>
                      <a:pt x="26" y="38"/>
                    </a:cubicBezTo>
                    <a:cubicBezTo>
                      <a:pt x="27" y="37"/>
                      <a:pt x="29" y="29"/>
                      <a:pt x="30" y="28"/>
                    </a:cubicBezTo>
                    <a:cubicBezTo>
                      <a:pt x="30" y="27"/>
                      <a:pt x="30" y="26"/>
                      <a:pt x="30" y="26"/>
                    </a:cubicBezTo>
                    <a:cubicBezTo>
                      <a:pt x="31" y="25"/>
                      <a:pt x="31" y="24"/>
                      <a:pt x="30" y="24"/>
                    </a:cubicBezTo>
                    <a:cubicBezTo>
                      <a:pt x="30" y="23"/>
                      <a:pt x="29" y="19"/>
                      <a:pt x="27" y="15"/>
                    </a:cubicBezTo>
                    <a:cubicBezTo>
                      <a:pt x="26" y="12"/>
                      <a:pt x="25" y="9"/>
                      <a:pt x="25" y="7"/>
                    </a:cubicBezTo>
                    <a:cubicBezTo>
                      <a:pt x="24" y="5"/>
                      <a:pt x="25" y="4"/>
                      <a:pt x="25" y="3"/>
                    </a:cubicBezTo>
                    <a:cubicBezTo>
                      <a:pt x="25" y="3"/>
                      <a:pt x="25" y="3"/>
                      <a:pt x="25" y="3"/>
                    </a:cubicBezTo>
                    <a:cubicBezTo>
                      <a:pt x="25" y="3"/>
                      <a:pt x="26" y="3"/>
                      <a:pt x="26" y="3"/>
                    </a:cubicBezTo>
                    <a:cubicBezTo>
                      <a:pt x="26" y="2"/>
                      <a:pt x="26" y="1"/>
                      <a:pt x="26"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1" name="EMEA"/>
            <p:cNvGrpSpPr/>
            <p:nvPr/>
          </p:nvGrpSpPr>
          <p:grpSpPr>
            <a:xfrm>
              <a:off x="4016375" y="1381918"/>
              <a:ext cx="1792288" cy="2384425"/>
              <a:chOff x="4002087" y="1371600"/>
              <a:chExt cx="1792288" cy="2384425"/>
            </a:xfrm>
            <a:grpFill/>
          </p:grpSpPr>
          <p:sp>
            <p:nvSpPr>
              <p:cNvPr id="137" name="Freeform 405"/>
              <p:cNvSpPr>
                <a:spLocks/>
              </p:cNvSpPr>
              <p:nvPr/>
            </p:nvSpPr>
            <p:spPr bwMode="auto">
              <a:xfrm>
                <a:off x="4029075" y="2938463"/>
                <a:ext cx="84138" cy="155575"/>
              </a:xfrm>
              <a:custGeom>
                <a:avLst/>
                <a:gdLst>
                  <a:gd name="T0" fmla="*/ 8 w 36"/>
                  <a:gd name="T1" fmla="*/ 7 h 67"/>
                  <a:gd name="T2" fmla="*/ 9 w 36"/>
                  <a:gd name="T3" fmla="*/ 13 h 67"/>
                  <a:gd name="T4" fmla="*/ 10 w 36"/>
                  <a:gd name="T5" fmla="*/ 18 h 67"/>
                  <a:gd name="T6" fmla="*/ 6 w 36"/>
                  <a:gd name="T7" fmla="*/ 28 h 67"/>
                  <a:gd name="T8" fmla="*/ 2 w 36"/>
                  <a:gd name="T9" fmla="*/ 36 h 67"/>
                  <a:gd name="T10" fmla="*/ 0 w 36"/>
                  <a:gd name="T11" fmla="*/ 44 h 67"/>
                  <a:gd name="T12" fmla="*/ 6 w 36"/>
                  <a:gd name="T13" fmla="*/ 42 h 67"/>
                  <a:gd name="T14" fmla="*/ 4 w 36"/>
                  <a:gd name="T15" fmla="*/ 46 h 67"/>
                  <a:gd name="T16" fmla="*/ 8 w 36"/>
                  <a:gd name="T17" fmla="*/ 46 h 67"/>
                  <a:gd name="T18" fmla="*/ 7 w 36"/>
                  <a:gd name="T19" fmla="*/ 48 h 67"/>
                  <a:gd name="T20" fmla="*/ 8 w 36"/>
                  <a:gd name="T21" fmla="*/ 55 h 67"/>
                  <a:gd name="T22" fmla="*/ 5 w 36"/>
                  <a:gd name="T23" fmla="*/ 66 h 67"/>
                  <a:gd name="T24" fmla="*/ 15 w 36"/>
                  <a:gd name="T25" fmla="*/ 65 h 67"/>
                  <a:gd name="T26" fmla="*/ 23 w 36"/>
                  <a:gd name="T27" fmla="*/ 63 h 67"/>
                  <a:gd name="T28" fmla="*/ 22 w 36"/>
                  <a:gd name="T29" fmla="*/ 61 h 67"/>
                  <a:gd name="T30" fmla="*/ 21 w 36"/>
                  <a:gd name="T31" fmla="*/ 59 h 67"/>
                  <a:gd name="T32" fmla="*/ 24 w 36"/>
                  <a:gd name="T33" fmla="*/ 54 h 67"/>
                  <a:gd name="T34" fmla="*/ 25 w 36"/>
                  <a:gd name="T35" fmla="*/ 53 h 67"/>
                  <a:gd name="T36" fmla="*/ 27 w 36"/>
                  <a:gd name="T37" fmla="*/ 51 h 67"/>
                  <a:gd name="T38" fmla="*/ 26 w 36"/>
                  <a:gd name="T39" fmla="*/ 51 h 67"/>
                  <a:gd name="T40" fmla="*/ 24 w 36"/>
                  <a:gd name="T41" fmla="*/ 48 h 67"/>
                  <a:gd name="T42" fmla="*/ 25 w 36"/>
                  <a:gd name="T43" fmla="*/ 43 h 67"/>
                  <a:gd name="T44" fmla="*/ 27 w 36"/>
                  <a:gd name="T45" fmla="*/ 40 h 67"/>
                  <a:gd name="T46" fmla="*/ 25 w 36"/>
                  <a:gd name="T47" fmla="*/ 39 h 67"/>
                  <a:gd name="T48" fmla="*/ 25 w 36"/>
                  <a:gd name="T49" fmla="*/ 39 h 67"/>
                  <a:gd name="T50" fmla="*/ 24 w 36"/>
                  <a:gd name="T51" fmla="*/ 37 h 67"/>
                  <a:gd name="T52" fmla="*/ 23 w 36"/>
                  <a:gd name="T53" fmla="*/ 36 h 67"/>
                  <a:gd name="T54" fmla="*/ 26 w 36"/>
                  <a:gd name="T55" fmla="*/ 32 h 67"/>
                  <a:gd name="T56" fmla="*/ 27 w 36"/>
                  <a:gd name="T57" fmla="*/ 31 h 67"/>
                  <a:gd name="T58" fmla="*/ 27 w 36"/>
                  <a:gd name="T59" fmla="*/ 27 h 67"/>
                  <a:gd name="T60" fmla="*/ 28 w 36"/>
                  <a:gd name="T61" fmla="*/ 24 h 67"/>
                  <a:gd name="T62" fmla="*/ 28 w 36"/>
                  <a:gd name="T63" fmla="*/ 23 h 67"/>
                  <a:gd name="T64" fmla="*/ 29 w 36"/>
                  <a:gd name="T65" fmla="*/ 17 h 67"/>
                  <a:gd name="T66" fmla="*/ 28 w 36"/>
                  <a:gd name="T67" fmla="*/ 14 h 67"/>
                  <a:gd name="T68" fmla="*/ 29 w 36"/>
                  <a:gd name="T69" fmla="*/ 11 h 67"/>
                  <a:gd name="T70" fmla="*/ 32 w 36"/>
                  <a:gd name="T71" fmla="*/ 10 h 67"/>
                  <a:gd name="T72" fmla="*/ 34 w 36"/>
                  <a:gd name="T73" fmla="*/ 10 h 67"/>
                  <a:gd name="T74" fmla="*/ 36 w 36"/>
                  <a:gd name="T75" fmla="*/ 7 h 67"/>
                  <a:gd name="T76" fmla="*/ 36 w 36"/>
                  <a:gd name="T77" fmla="*/ 7 h 67"/>
                  <a:gd name="T78" fmla="*/ 34 w 36"/>
                  <a:gd name="T79" fmla="*/ 6 h 67"/>
                  <a:gd name="T80" fmla="*/ 32 w 36"/>
                  <a:gd name="T81" fmla="*/ 3 h 67"/>
                  <a:gd name="T82" fmla="*/ 31 w 36"/>
                  <a:gd name="T83" fmla="*/ 2 h 67"/>
                  <a:gd name="T84" fmla="*/ 29 w 36"/>
                  <a:gd name="T85" fmla="*/ 2 h 67"/>
                  <a:gd name="T86" fmla="*/ 27 w 36"/>
                  <a:gd name="T87" fmla="*/ 2 h 67"/>
                  <a:gd name="T88" fmla="*/ 23 w 36"/>
                  <a:gd name="T89" fmla="*/ 4 h 67"/>
                  <a:gd name="T90" fmla="*/ 19 w 36"/>
                  <a:gd name="T91" fmla="*/ 4 h 67"/>
                  <a:gd name="T92" fmla="*/ 15 w 36"/>
                  <a:gd name="T93" fmla="*/ 5 h 67"/>
                  <a:gd name="T94" fmla="*/ 14 w 36"/>
                  <a:gd name="T95" fmla="*/ 2 h 67"/>
                  <a:gd name="T96" fmla="*/ 14 w 36"/>
                  <a:gd name="T97" fmla="*/ 1 h 67"/>
                  <a:gd name="T98" fmla="*/ 14 w 36"/>
                  <a:gd name="T99" fmla="*/ 0 h 67"/>
                  <a:gd name="T100" fmla="*/ 14 w 36"/>
                  <a:gd name="T101" fmla="*/ 0 h 67"/>
                  <a:gd name="T102" fmla="*/ 12 w 36"/>
                  <a:gd name="T103" fmla="*/ 1 h 67"/>
                  <a:gd name="T104" fmla="*/ 7 w 36"/>
                  <a:gd name="T105" fmla="*/ 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 h="67">
                    <a:moveTo>
                      <a:pt x="6" y="4"/>
                    </a:moveTo>
                    <a:cubicBezTo>
                      <a:pt x="7" y="5"/>
                      <a:pt x="7" y="6"/>
                      <a:pt x="8" y="7"/>
                    </a:cubicBezTo>
                    <a:cubicBezTo>
                      <a:pt x="8" y="8"/>
                      <a:pt x="8" y="9"/>
                      <a:pt x="8" y="10"/>
                    </a:cubicBezTo>
                    <a:cubicBezTo>
                      <a:pt x="8" y="11"/>
                      <a:pt x="9" y="12"/>
                      <a:pt x="9" y="13"/>
                    </a:cubicBezTo>
                    <a:cubicBezTo>
                      <a:pt x="10" y="14"/>
                      <a:pt x="9" y="15"/>
                      <a:pt x="9" y="16"/>
                    </a:cubicBezTo>
                    <a:cubicBezTo>
                      <a:pt x="8" y="17"/>
                      <a:pt x="9" y="17"/>
                      <a:pt x="10" y="18"/>
                    </a:cubicBezTo>
                    <a:cubicBezTo>
                      <a:pt x="10" y="19"/>
                      <a:pt x="9" y="19"/>
                      <a:pt x="8" y="21"/>
                    </a:cubicBezTo>
                    <a:cubicBezTo>
                      <a:pt x="7" y="22"/>
                      <a:pt x="7" y="27"/>
                      <a:pt x="6" y="28"/>
                    </a:cubicBezTo>
                    <a:cubicBezTo>
                      <a:pt x="5" y="30"/>
                      <a:pt x="5" y="33"/>
                      <a:pt x="4" y="35"/>
                    </a:cubicBezTo>
                    <a:cubicBezTo>
                      <a:pt x="3" y="37"/>
                      <a:pt x="2" y="36"/>
                      <a:pt x="2" y="36"/>
                    </a:cubicBezTo>
                    <a:cubicBezTo>
                      <a:pt x="1" y="37"/>
                      <a:pt x="1" y="40"/>
                      <a:pt x="1" y="41"/>
                    </a:cubicBezTo>
                    <a:cubicBezTo>
                      <a:pt x="0" y="42"/>
                      <a:pt x="0" y="43"/>
                      <a:pt x="0" y="44"/>
                    </a:cubicBezTo>
                    <a:cubicBezTo>
                      <a:pt x="1" y="45"/>
                      <a:pt x="3" y="43"/>
                      <a:pt x="4" y="43"/>
                    </a:cubicBezTo>
                    <a:cubicBezTo>
                      <a:pt x="5" y="43"/>
                      <a:pt x="5" y="41"/>
                      <a:pt x="6" y="42"/>
                    </a:cubicBezTo>
                    <a:cubicBezTo>
                      <a:pt x="7" y="43"/>
                      <a:pt x="6" y="44"/>
                      <a:pt x="5" y="45"/>
                    </a:cubicBezTo>
                    <a:cubicBezTo>
                      <a:pt x="5" y="46"/>
                      <a:pt x="4" y="45"/>
                      <a:pt x="4" y="46"/>
                    </a:cubicBezTo>
                    <a:cubicBezTo>
                      <a:pt x="3" y="46"/>
                      <a:pt x="3" y="47"/>
                      <a:pt x="4" y="47"/>
                    </a:cubicBezTo>
                    <a:cubicBezTo>
                      <a:pt x="5" y="48"/>
                      <a:pt x="8" y="46"/>
                      <a:pt x="8" y="46"/>
                    </a:cubicBezTo>
                    <a:cubicBezTo>
                      <a:pt x="9" y="46"/>
                      <a:pt x="9" y="47"/>
                      <a:pt x="10" y="48"/>
                    </a:cubicBezTo>
                    <a:cubicBezTo>
                      <a:pt x="10" y="49"/>
                      <a:pt x="8" y="48"/>
                      <a:pt x="7" y="48"/>
                    </a:cubicBezTo>
                    <a:cubicBezTo>
                      <a:pt x="6" y="49"/>
                      <a:pt x="8" y="50"/>
                      <a:pt x="8" y="52"/>
                    </a:cubicBezTo>
                    <a:cubicBezTo>
                      <a:pt x="8" y="53"/>
                      <a:pt x="8" y="54"/>
                      <a:pt x="8" y="55"/>
                    </a:cubicBezTo>
                    <a:cubicBezTo>
                      <a:pt x="7" y="56"/>
                      <a:pt x="8" y="58"/>
                      <a:pt x="7" y="60"/>
                    </a:cubicBezTo>
                    <a:cubicBezTo>
                      <a:pt x="7" y="62"/>
                      <a:pt x="5" y="64"/>
                      <a:pt x="5" y="66"/>
                    </a:cubicBezTo>
                    <a:cubicBezTo>
                      <a:pt x="6" y="67"/>
                      <a:pt x="8" y="65"/>
                      <a:pt x="10" y="64"/>
                    </a:cubicBezTo>
                    <a:cubicBezTo>
                      <a:pt x="12" y="64"/>
                      <a:pt x="15" y="65"/>
                      <a:pt x="15" y="65"/>
                    </a:cubicBezTo>
                    <a:cubicBezTo>
                      <a:pt x="16" y="65"/>
                      <a:pt x="18" y="66"/>
                      <a:pt x="19" y="65"/>
                    </a:cubicBezTo>
                    <a:cubicBezTo>
                      <a:pt x="20" y="65"/>
                      <a:pt x="22" y="64"/>
                      <a:pt x="23" y="63"/>
                    </a:cubicBezTo>
                    <a:cubicBezTo>
                      <a:pt x="22" y="62"/>
                      <a:pt x="22" y="61"/>
                      <a:pt x="22" y="61"/>
                    </a:cubicBezTo>
                    <a:cubicBezTo>
                      <a:pt x="22" y="61"/>
                      <a:pt x="22" y="61"/>
                      <a:pt x="22" y="61"/>
                    </a:cubicBezTo>
                    <a:cubicBezTo>
                      <a:pt x="22" y="61"/>
                      <a:pt x="22" y="61"/>
                      <a:pt x="22" y="61"/>
                    </a:cubicBezTo>
                    <a:cubicBezTo>
                      <a:pt x="22" y="60"/>
                      <a:pt x="21" y="60"/>
                      <a:pt x="21" y="59"/>
                    </a:cubicBezTo>
                    <a:cubicBezTo>
                      <a:pt x="21" y="58"/>
                      <a:pt x="22" y="57"/>
                      <a:pt x="22" y="56"/>
                    </a:cubicBezTo>
                    <a:cubicBezTo>
                      <a:pt x="23" y="55"/>
                      <a:pt x="23" y="54"/>
                      <a:pt x="24" y="54"/>
                    </a:cubicBezTo>
                    <a:cubicBezTo>
                      <a:pt x="24" y="54"/>
                      <a:pt x="25" y="53"/>
                      <a:pt x="25" y="53"/>
                    </a:cubicBezTo>
                    <a:cubicBezTo>
                      <a:pt x="25" y="53"/>
                      <a:pt x="25" y="53"/>
                      <a:pt x="25" y="53"/>
                    </a:cubicBezTo>
                    <a:cubicBezTo>
                      <a:pt x="27" y="52"/>
                      <a:pt x="28" y="51"/>
                      <a:pt x="28" y="51"/>
                    </a:cubicBezTo>
                    <a:cubicBezTo>
                      <a:pt x="28" y="51"/>
                      <a:pt x="28" y="51"/>
                      <a:pt x="27" y="51"/>
                    </a:cubicBezTo>
                    <a:cubicBezTo>
                      <a:pt x="27" y="51"/>
                      <a:pt x="26" y="51"/>
                      <a:pt x="26" y="51"/>
                    </a:cubicBezTo>
                    <a:cubicBezTo>
                      <a:pt x="26" y="51"/>
                      <a:pt x="26" y="51"/>
                      <a:pt x="26" y="51"/>
                    </a:cubicBezTo>
                    <a:cubicBezTo>
                      <a:pt x="26" y="51"/>
                      <a:pt x="25" y="50"/>
                      <a:pt x="25" y="50"/>
                    </a:cubicBezTo>
                    <a:cubicBezTo>
                      <a:pt x="24" y="49"/>
                      <a:pt x="24" y="48"/>
                      <a:pt x="24" y="48"/>
                    </a:cubicBezTo>
                    <a:cubicBezTo>
                      <a:pt x="24" y="48"/>
                      <a:pt x="24" y="46"/>
                      <a:pt x="24" y="45"/>
                    </a:cubicBezTo>
                    <a:cubicBezTo>
                      <a:pt x="24" y="44"/>
                      <a:pt x="25" y="43"/>
                      <a:pt x="25" y="43"/>
                    </a:cubicBezTo>
                    <a:cubicBezTo>
                      <a:pt x="25" y="43"/>
                      <a:pt x="25" y="42"/>
                      <a:pt x="26" y="42"/>
                    </a:cubicBezTo>
                    <a:cubicBezTo>
                      <a:pt x="26" y="41"/>
                      <a:pt x="27" y="40"/>
                      <a:pt x="27" y="40"/>
                    </a:cubicBezTo>
                    <a:cubicBezTo>
                      <a:pt x="27" y="40"/>
                      <a:pt x="27" y="40"/>
                      <a:pt x="26" y="39"/>
                    </a:cubicBezTo>
                    <a:cubicBezTo>
                      <a:pt x="26" y="39"/>
                      <a:pt x="25" y="39"/>
                      <a:pt x="25" y="39"/>
                    </a:cubicBezTo>
                    <a:cubicBezTo>
                      <a:pt x="25" y="39"/>
                      <a:pt x="25" y="39"/>
                      <a:pt x="25" y="39"/>
                    </a:cubicBezTo>
                    <a:cubicBezTo>
                      <a:pt x="25" y="39"/>
                      <a:pt x="25" y="39"/>
                      <a:pt x="25" y="39"/>
                    </a:cubicBezTo>
                    <a:cubicBezTo>
                      <a:pt x="24" y="39"/>
                      <a:pt x="24" y="38"/>
                      <a:pt x="24" y="38"/>
                    </a:cubicBezTo>
                    <a:cubicBezTo>
                      <a:pt x="24" y="37"/>
                      <a:pt x="24" y="37"/>
                      <a:pt x="24" y="37"/>
                    </a:cubicBezTo>
                    <a:cubicBezTo>
                      <a:pt x="24" y="37"/>
                      <a:pt x="24" y="37"/>
                      <a:pt x="24" y="37"/>
                    </a:cubicBezTo>
                    <a:cubicBezTo>
                      <a:pt x="24" y="37"/>
                      <a:pt x="24" y="36"/>
                      <a:pt x="23" y="36"/>
                    </a:cubicBezTo>
                    <a:cubicBezTo>
                      <a:pt x="23" y="35"/>
                      <a:pt x="21" y="33"/>
                      <a:pt x="22" y="32"/>
                    </a:cubicBezTo>
                    <a:cubicBezTo>
                      <a:pt x="22" y="31"/>
                      <a:pt x="24" y="31"/>
                      <a:pt x="26" y="32"/>
                    </a:cubicBezTo>
                    <a:cubicBezTo>
                      <a:pt x="26" y="32"/>
                      <a:pt x="26" y="32"/>
                      <a:pt x="26" y="32"/>
                    </a:cubicBezTo>
                    <a:cubicBezTo>
                      <a:pt x="27" y="32"/>
                      <a:pt x="27" y="31"/>
                      <a:pt x="27" y="31"/>
                    </a:cubicBezTo>
                    <a:cubicBezTo>
                      <a:pt x="27" y="30"/>
                      <a:pt x="27" y="30"/>
                      <a:pt x="27" y="29"/>
                    </a:cubicBezTo>
                    <a:cubicBezTo>
                      <a:pt x="27" y="29"/>
                      <a:pt x="27" y="28"/>
                      <a:pt x="27" y="27"/>
                    </a:cubicBezTo>
                    <a:cubicBezTo>
                      <a:pt x="27" y="27"/>
                      <a:pt x="27" y="26"/>
                      <a:pt x="27" y="26"/>
                    </a:cubicBezTo>
                    <a:cubicBezTo>
                      <a:pt x="27" y="24"/>
                      <a:pt x="28" y="24"/>
                      <a:pt x="28" y="24"/>
                    </a:cubicBezTo>
                    <a:cubicBezTo>
                      <a:pt x="28" y="23"/>
                      <a:pt x="28" y="23"/>
                      <a:pt x="28" y="23"/>
                    </a:cubicBezTo>
                    <a:cubicBezTo>
                      <a:pt x="28" y="23"/>
                      <a:pt x="28" y="23"/>
                      <a:pt x="28" y="23"/>
                    </a:cubicBezTo>
                    <a:cubicBezTo>
                      <a:pt x="29" y="23"/>
                      <a:pt x="29" y="22"/>
                      <a:pt x="29" y="21"/>
                    </a:cubicBezTo>
                    <a:cubicBezTo>
                      <a:pt x="29" y="20"/>
                      <a:pt x="29" y="18"/>
                      <a:pt x="29" y="17"/>
                    </a:cubicBezTo>
                    <a:cubicBezTo>
                      <a:pt x="29" y="17"/>
                      <a:pt x="29" y="16"/>
                      <a:pt x="29" y="16"/>
                    </a:cubicBezTo>
                    <a:cubicBezTo>
                      <a:pt x="28" y="15"/>
                      <a:pt x="28" y="15"/>
                      <a:pt x="28" y="14"/>
                    </a:cubicBezTo>
                    <a:cubicBezTo>
                      <a:pt x="28" y="13"/>
                      <a:pt x="29" y="12"/>
                      <a:pt x="29" y="11"/>
                    </a:cubicBezTo>
                    <a:cubicBezTo>
                      <a:pt x="29" y="11"/>
                      <a:pt x="29" y="11"/>
                      <a:pt x="29" y="11"/>
                    </a:cubicBezTo>
                    <a:cubicBezTo>
                      <a:pt x="30" y="11"/>
                      <a:pt x="30" y="11"/>
                      <a:pt x="30" y="11"/>
                    </a:cubicBezTo>
                    <a:cubicBezTo>
                      <a:pt x="31" y="10"/>
                      <a:pt x="31" y="10"/>
                      <a:pt x="32" y="10"/>
                    </a:cubicBezTo>
                    <a:cubicBezTo>
                      <a:pt x="33" y="10"/>
                      <a:pt x="33" y="10"/>
                      <a:pt x="34" y="10"/>
                    </a:cubicBezTo>
                    <a:cubicBezTo>
                      <a:pt x="34" y="10"/>
                      <a:pt x="34" y="10"/>
                      <a:pt x="34" y="10"/>
                    </a:cubicBezTo>
                    <a:cubicBezTo>
                      <a:pt x="34" y="10"/>
                      <a:pt x="35" y="9"/>
                      <a:pt x="35" y="8"/>
                    </a:cubicBezTo>
                    <a:cubicBezTo>
                      <a:pt x="36" y="8"/>
                      <a:pt x="36" y="7"/>
                      <a:pt x="36" y="7"/>
                    </a:cubicBezTo>
                    <a:cubicBezTo>
                      <a:pt x="36" y="7"/>
                      <a:pt x="36" y="7"/>
                      <a:pt x="36" y="7"/>
                    </a:cubicBezTo>
                    <a:cubicBezTo>
                      <a:pt x="36" y="7"/>
                      <a:pt x="36" y="7"/>
                      <a:pt x="36" y="7"/>
                    </a:cubicBezTo>
                    <a:cubicBezTo>
                      <a:pt x="36" y="7"/>
                      <a:pt x="36" y="7"/>
                      <a:pt x="36" y="7"/>
                    </a:cubicBezTo>
                    <a:cubicBezTo>
                      <a:pt x="36" y="7"/>
                      <a:pt x="35" y="6"/>
                      <a:pt x="34" y="6"/>
                    </a:cubicBezTo>
                    <a:cubicBezTo>
                      <a:pt x="33" y="6"/>
                      <a:pt x="33" y="5"/>
                      <a:pt x="32" y="5"/>
                    </a:cubicBezTo>
                    <a:cubicBezTo>
                      <a:pt x="32" y="5"/>
                      <a:pt x="32" y="4"/>
                      <a:pt x="32" y="3"/>
                    </a:cubicBezTo>
                    <a:cubicBezTo>
                      <a:pt x="32" y="3"/>
                      <a:pt x="32" y="2"/>
                      <a:pt x="32" y="2"/>
                    </a:cubicBezTo>
                    <a:cubicBezTo>
                      <a:pt x="32" y="2"/>
                      <a:pt x="31" y="2"/>
                      <a:pt x="31" y="2"/>
                    </a:cubicBezTo>
                    <a:cubicBezTo>
                      <a:pt x="31" y="2"/>
                      <a:pt x="31" y="2"/>
                      <a:pt x="31" y="2"/>
                    </a:cubicBezTo>
                    <a:cubicBezTo>
                      <a:pt x="30" y="2"/>
                      <a:pt x="29" y="2"/>
                      <a:pt x="29" y="2"/>
                    </a:cubicBezTo>
                    <a:cubicBezTo>
                      <a:pt x="28" y="2"/>
                      <a:pt x="28" y="2"/>
                      <a:pt x="28" y="2"/>
                    </a:cubicBezTo>
                    <a:cubicBezTo>
                      <a:pt x="27" y="2"/>
                      <a:pt x="27" y="2"/>
                      <a:pt x="27" y="2"/>
                    </a:cubicBezTo>
                    <a:cubicBezTo>
                      <a:pt x="26" y="3"/>
                      <a:pt x="25" y="3"/>
                      <a:pt x="24" y="4"/>
                    </a:cubicBezTo>
                    <a:cubicBezTo>
                      <a:pt x="23" y="4"/>
                      <a:pt x="23" y="4"/>
                      <a:pt x="23" y="4"/>
                    </a:cubicBezTo>
                    <a:cubicBezTo>
                      <a:pt x="22" y="4"/>
                      <a:pt x="20" y="4"/>
                      <a:pt x="19" y="4"/>
                    </a:cubicBezTo>
                    <a:cubicBezTo>
                      <a:pt x="19" y="4"/>
                      <a:pt x="19" y="4"/>
                      <a:pt x="19" y="4"/>
                    </a:cubicBezTo>
                    <a:cubicBezTo>
                      <a:pt x="18" y="4"/>
                      <a:pt x="17" y="4"/>
                      <a:pt x="17" y="4"/>
                    </a:cubicBezTo>
                    <a:cubicBezTo>
                      <a:pt x="16" y="4"/>
                      <a:pt x="15" y="5"/>
                      <a:pt x="15" y="5"/>
                    </a:cubicBezTo>
                    <a:cubicBezTo>
                      <a:pt x="14" y="4"/>
                      <a:pt x="14" y="4"/>
                      <a:pt x="14" y="3"/>
                    </a:cubicBezTo>
                    <a:cubicBezTo>
                      <a:pt x="14" y="3"/>
                      <a:pt x="14" y="2"/>
                      <a:pt x="14" y="2"/>
                    </a:cubicBezTo>
                    <a:cubicBezTo>
                      <a:pt x="14" y="2"/>
                      <a:pt x="14" y="2"/>
                      <a:pt x="14" y="2"/>
                    </a:cubicBezTo>
                    <a:cubicBezTo>
                      <a:pt x="14" y="2"/>
                      <a:pt x="14" y="2"/>
                      <a:pt x="14" y="1"/>
                    </a:cubicBezTo>
                    <a:cubicBezTo>
                      <a:pt x="15" y="1"/>
                      <a:pt x="15" y="0"/>
                      <a:pt x="14" y="0"/>
                    </a:cubicBezTo>
                    <a:cubicBezTo>
                      <a:pt x="14" y="0"/>
                      <a:pt x="14" y="0"/>
                      <a:pt x="14" y="0"/>
                    </a:cubicBezTo>
                    <a:cubicBezTo>
                      <a:pt x="14" y="0"/>
                      <a:pt x="14" y="0"/>
                      <a:pt x="14" y="0"/>
                    </a:cubicBezTo>
                    <a:cubicBezTo>
                      <a:pt x="14" y="0"/>
                      <a:pt x="14" y="0"/>
                      <a:pt x="14" y="0"/>
                    </a:cubicBezTo>
                    <a:cubicBezTo>
                      <a:pt x="14" y="0"/>
                      <a:pt x="14" y="0"/>
                      <a:pt x="13" y="1"/>
                    </a:cubicBezTo>
                    <a:cubicBezTo>
                      <a:pt x="13" y="1"/>
                      <a:pt x="12" y="1"/>
                      <a:pt x="12" y="1"/>
                    </a:cubicBezTo>
                    <a:cubicBezTo>
                      <a:pt x="11" y="1"/>
                      <a:pt x="10" y="1"/>
                      <a:pt x="10" y="1"/>
                    </a:cubicBezTo>
                    <a:cubicBezTo>
                      <a:pt x="9" y="1"/>
                      <a:pt x="8" y="2"/>
                      <a:pt x="7" y="3"/>
                    </a:cubicBezTo>
                    <a:cubicBezTo>
                      <a:pt x="7" y="4"/>
                      <a:pt x="7" y="4"/>
                      <a:pt x="6" y="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407"/>
              <p:cNvSpPr>
                <a:spLocks/>
              </p:cNvSpPr>
              <p:nvPr/>
            </p:nvSpPr>
            <p:spPr bwMode="auto">
              <a:xfrm>
                <a:off x="4033837" y="2886075"/>
                <a:ext cx="322263" cy="233363"/>
              </a:xfrm>
              <a:custGeom>
                <a:avLst/>
                <a:gdLst>
                  <a:gd name="T0" fmla="*/ 76 w 140"/>
                  <a:gd name="T1" fmla="*/ 6 h 101"/>
                  <a:gd name="T2" fmla="*/ 62 w 140"/>
                  <a:gd name="T3" fmla="*/ 4 h 101"/>
                  <a:gd name="T4" fmla="*/ 41 w 140"/>
                  <a:gd name="T5" fmla="*/ 3 h 101"/>
                  <a:gd name="T6" fmla="*/ 24 w 140"/>
                  <a:gd name="T7" fmla="*/ 4 h 101"/>
                  <a:gd name="T8" fmla="*/ 16 w 140"/>
                  <a:gd name="T9" fmla="*/ 2 h 101"/>
                  <a:gd name="T10" fmla="*/ 13 w 140"/>
                  <a:gd name="T11" fmla="*/ 5 h 101"/>
                  <a:gd name="T12" fmla="*/ 1 w 140"/>
                  <a:gd name="T13" fmla="*/ 9 h 101"/>
                  <a:gd name="T14" fmla="*/ 2 w 140"/>
                  <a:gd name="T15" fmla="*/ 16 h 101"/>
                  <a:gd name="T16" fmla="*/ 5 w 140"/>
                  <a:gd name="T17" fmla="*/ 19 h 101"/>
                  <a:gd name="T18" fmla="*/ 4 w 140"/>
                  <a:gd name="T19" fmla="*/ 26 h 101"/>
                  <a:gd name="T20" fmla="*/ 10 w 140"/>
                  <a:gd name="T21" fmla="*/ 23 h 101"/>
                  <a:gd name="T22" fmla="*/ 11 w 140"/>
                  <a:gd name="T23" fmla="*/ 22 h 101"/>
                  <a:gd name="T24" fmla="*/ 13 w 140"/>
                  <a:gd name="T25" fmla="*/ 25 h 101"/>
                  <a:gd name="T26" fmla="*/ 13 w 140"/>
                  <a:gd name="T27" fmla="*/ 26 h 101"/>
                  <a:gd name="T28" fmla="*/ 17 w 140"/>
                  <a:gd name="T29" fmla="*/ 26 h 101"/>
                  <a:gd name="T30" fmla="*/ 21 w 140"/>
                  <a:gd name="T31" fmla="*/ 26 h 101"/>
                  <a:gd name="T32" fmla="*/ 27 w 140"/>
                  <a:gd name="T33" fmla="*/ 24 h 101"/>
                  <a:gd name="T34" fmla="*/ 31 w 140"/>
                  <a:gd name="T35" fmla="*/ 25 h 101"/>
                  <a:gd name="T36" fmla="*/ 32 w 140"/>
                  <a:gd name="T37" fmla="*/ 28 h 101"/>
                  <a:gd name="T38" fmla="*/ 35 w 140"/>
                  <a:gd name="T39" fmla="*/ 30 h 101"/>
                  <a:gd name="T40" fmla="*/ 32 w 140"/>
                  <a:gd name="T41" fmla="*/ 34 h 101"/>
                  <a:gd name="T42" fmla="*/ 32 w 140"/>
                  <a:gd name="T43" fmla="*/ 34 h 101"/>
                  <a:gd name="T44" fmla="*/ 28 w 140"/>
                  <a:gd name="T45" fmla="*/ 35 h 101"/>
                  <a:gd name="T46" fmla="*/ 27 w 140"/>
                  <a:gd name="T47" fmla="*/ 38 h 101"/>
                  <a:gd name="T48" fmla="*/ 27 w 140"/>
                  <a:gd name="T49" fmla="*/ 47 h 101"/>
                  <a:gd name="T50" fmla="*/ 26 w 140"/>
                  <a:gd name="T51" fmla="*/ 49 h 101"/>
                  <a:gd name="T52" fmla="*/ 26 w 140"/>
                  <a:gd name="T53" fmla="*/ 54 h 101"/>
                  <a:gd name="T54" fmla="*/ 21 w 140"/>
                  <a:gd name="T55" fmla="*/ 56 h 101"/>
                  <a:gd name="T56" fmla="*/ 23 w 140"/>
                  <a:gd name="T57" fmla="*/ 59 h 101"/>
                  <a:gd name="T58" fmla="*/ 23 w 140"/>
                  <a:gd name="T59" fmla="*/ 61 h 101"/>
                  <a:gd name="T60" fmla="*/ 26 w 140"/>
                  <a:gd name="T61" fmla="*/ 64 h 101"/>
                  <a:gd name="T62" fmla="*/ 23 w 140"/>
                  <a:gd name="T63" fmla="*/ 69 h 101"/>
                  <a:gd name="T64" fmla="*/ 24 w 140"/>
                  <a:gd name="T65" fmla="*/ 73 h 101"/>
                  <a:gd name="T66" fmla="*/ 27 w 140"/>
                  <a:gd name="T67" fmla="*/ 74 h 101"/>
                  <a:gd name="T68" fmla="*/ 22 w 140"/>
                  <a:gd name="T69" fmla="*/ 78 h 101"/>
                  <a:gd name="T70" fmla="*/ 21 w 140"/>
                  <a:gd name="T71" fmla="*/ 83 h 101"/>
                  <a:gd name="T72" fmla="*/ 22 w 140"/>
                  <a:gd name="T73" fmla="*/ 85 h 101"/>
                  <a:gd name="T74" fmla="*/ 31 w 140"/>
                  <a:gd name="T75" fmla="*/ 90 h 101"/>
                  <a:gd name="T76" fmla="*/ 32 w 140"/>
                  <a:gd name="T77" fmla="*/ 92 h 101"/>
                  <a:gd name="T78" fmla="*/ 40 w 140"/>
                  <a:gd name="T79" fmla="*/ 101 h 101"/>
                  <a:gd name="T80" fmla="*/ 49 w 140"/>
                  <a:gd name="T81" fmla="*/ 96 h 101"/>
                  <a:gd name="T82" fmla="*/ 73 w 140"/>
                  <a:gd name="T83" fmla="*/ 93 h 101"/>
                  <a:gd name="T84" fmla="*/ 82 w 140"/>
                  <a:gd name="T85" fmla="*/ 89 h 101"/>
                  <a:gd name="T86" fmla="*/ 92 w 140"/>
                  <a:gd name="T87" fmla="*/ 83 h 101"/>
                  <a:gd name="T88" fmla="*/ 95 w 140"/>
                  <a:gd name="T89" fmla="*/ 79 h 101"/>
                  <a:gd name="T90" fmla="*/ 106 w 140"/>
                  <a:gd name="T91" fmla="*/ 67 h 101"/>
                  <a:gd name="T92" fmla="*/ 100 w 140"/>
                  <a:gd name="T93" fmla="*/ 58 h 101"/>
                  <a:gd name="T94" fmla="*/ 113 w 140"/>
                  <a:gd name="T95" fmla="*/ 37 h 101"/>
                  <a:gd name="T96" fmla="*/ 131 w 140"/>
                  <a:gd name="T97" fmla="*/ 30 h 101"/>
                  <a:gd name="T98" fmla="*/ 140 w 140"/>
                  <a:gd name="T99" fmla="*/ 20 h 101"/>
                  <a:gd name="T100" fmla="*/ 130 w 140"/>
                  <a:gd name="T101" fmla="*/ 20 h 101"/>
                  <a:gd name="T102" fmla="*/ 124 w 140"/>
                  <a:gd name="T103" fmla="*/ 19 h 101"/>
                  <a:gd name="T104" fmla="*/ 117 w 140"/>
                  <a:gd name="T105" fmla="*/ 16 h 101"/>
                  <a:gd name="T106" fmla="*/ 114 w 140"/>
                  <a:gd name="T107" fmla="*/ 14 h 101"/>
                  <a:gd name="T108" fmla="*/ 110 w 140"/>
                  <a:gd name="T109" fmla="*/ 14 h 101"/>
                  <a:gd name="T110" fmla="*/ 107 w 140"/>
                  <a:gd name="T111" fmla="*/ 16 h 101"/>
                  <a:gd name="T112" fmla="*/ 102 w 140"/>
                  <a:gd name="T113" fmla="*/ 15 h 101"/>
                  <a:gd name="T114" fmla="*/ 98 w 140"/>
                  <a:gd name="T115" fmla="*/ 15 h 101"/>
                  <a:gd name="T116" fmla="*/ 95 w 140"/>
                  <a:gd name="T117" fmla="*/ 13 h 101"/>
                  <a:gd name="T118" fmla="*/ 87 w 140"/>
                  <a:gd name="T119" fmla="*/ 10 h 101"/>
                  <a:gd name="T120" fmla="*/ 87 w 140"/>
                  <a:gd name="T121" fmla="*/ 8 h 101"/>
                  <a:gd name="T122" fmla="*/ 85 w 140"/>
                  <a:gd name="T123" fmla="*/ 8 h 101"/>
                  <a:gd name="T124" fmla="*/ 82 w 140"/>
                  <a:gd name="T125" fmla="*/ 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101">
                    <a:moveTo>
                      <a:pt x="82" y="6"/>
                    </a:moveTo>
                    <a:cubicBezTo>
                      <a:pt x="82" y="6"/>
                      <a:pt x="81" y="6"/>
                      <a:pt x="81" y="6"/>
                    </a:cubicBezTo>
                    <a:cubicBezTo>
                      <a:pt x="79" y="6"/>
                      <a:pt x="78" y="7"/>
                      <a:pt x="76" y="6"/>
                    </a:cubicBezTo>
                    <a:cubicBezTo>
                      <a:pt x="75" y="6"/>
                      <a:pt x="74" y="6"/>
                      <a:pt x="72" y="5"/>
                    </a:cubicBezTo>
                    <a:cubicBezTo>
                      <a:pt x="70" y="4"/>
                      <a:pt x="71" y="5"/>
                      <a:pt x="68" y="6"/>
                    </a:cubicBezTo>
                    <a:cubicBezTo>
                      <a:pt x="66" y="6"/>
                      <a:pt x="63" y="4"/>
                      <a:pt x="62" y="4"/>
                    </a:cubicBezTo>
                    <a:cubicBezTo>
                      <a:pt x="60" y="4"/>
                      <a:pt x="56" y="5"/>
                      <a:pt x="54" y="5"/>
                    </a:cubicBezTo>
                    <a:cubicBezTo>
                      <a:pt x="51" y="6"/>
                      <a:pt x="50" y="5"/>
                      <a:pt x="49" y="5"/>
                    </a:cubicBezTo>
                    <a:cubicBezTo>
                      <a:pt x="47" y="4"/>
                      <a:pt x="44" y="4"/>
                      <a:pt x="41" y="3"/>
                    </a:cubicBezTo>
                    <a:cubicBezTo>
                      <a:pt x="39" y="3"/>
                      <a:pt x="39" y="3"/>
                      <a:pt x="38" y="2"/>
                    </a:cubicBezTo>
                    <a:cubicBezTo>
                      <a:pt x="37" y="1"/>
                      <a:pt x="37" y="2"/>
                      <a:pt x="34" y="3"/>
                    </a:cubicBezTo>
                    <a:cubicBezTo>
                      <a:pt x="31" y="4"/>
                      <a:pt x="26" y="4"/>
                      <a:pt x="24" y="4"/>
                    </a:cubicBezTo>
                    <a:cubicBezTo>
                      <a:pt x="23" y="4"/>
                      <a:pt x="23" y="3"/>
                      <a:pt x="23" y="2"/>
                    </a:cubicBezTo>
                    <a:cubicBezTo>
                      <a:pt x="22" y="2"/>
                      <a:pt x="20" y="1"/>
                      <a:pt x="19" y="1"/>
                    </a:cubicBezTo>
                    <a:cubicBezTo>
                      <a:pt x="18" y="1"/>
                      <a:pt x="18" y="2"/>
                      <a:pt x="16" y="2"/>
                    </a:cubicBezTo>
                    <a:cubicBezTo>
                      <a:pt x="15" y="3"/>
                      <a:pt x="16" y="1"/>
                      <a:pt x="15" y="1"/>
                    </a:cubicBezTo>
                    <a:cubicBezTo>
                      <a:pt x="15" y="0"/>
                      <a:pt x="12" y="2"/>
                      <a:pt x="11" y="3"/>
                    </a:cubicBezTo>
                    <a:cubicBezTo>
                      <a:pt x="9" y="4"/>
                      <a:pt x="12" y="4"/>
                      <a:pt x="13" y="5"/>
                    </a:cubicBezTo>
                    <a:cubicBezTo>
                      <a:pt x="13" y="6"/>
                      <a:pt x="9" y="6"/>
                      <a:pt x="8" y="7"/>
                    </a:cubicBezTo>
                    <a:cubicBezTo>
                      <a:pt x="6" y="7"/>
                      <a:pt x="6" y="7"/>
                      <a:pt x="5" y="6"/>
                    </a:cubicBezTo>
                    <a:cubicBezTo>
                      <a:pt x="5" y="6"/>
                      <a:pt x="3" y="8"/>
                      <a:pt x="1" y="9"/>
                    </a:cubicBezTo>
                    <a:cubicBezTo>
                      <a:pt x="0" y="10"/>
                      <a:pt x="0" y="11"/>
                      <a:pt x="0" y="12"/>
                    </a:cubicBezTo>
                    <a:cubicBezTo>
                      <a:pt x="0" y="13"/>
                      <a:pt x="1" y="13"/>
                      <a:pt x="2" y="14"/>
                    </a:cubicBezTo>
                    <a:cubicBezTo>
                      <a:pt x="3" y="15"/>
                      <a:pt x="2" y="15"/>
                      <a:pt x="2" y="16"/>
                    </a:cubicBezTo>
                    <a:cubicBezTo>
                      <a:pt x="3" y="17"/>
                      <a:pt x="5" y="15"/>
                      <a:pt x="6" y="15"/>
                    </a:cubicBezTo>
                    <a:cubicBezTo>
                      <a:pt x="7" y="14"/>
                      <a:pt x="6" y="15"/>
                      <a:pt x="6" y="16"/>
                    </a:cubicBezTo>
                    <a:cubicBezTo>
                      <a:pt x="5" y="17"/>
                      <a:pt x="5" y="18"/>
                      <a:pt x="5" y="19"/>
                    </a:cubicBezTo>
                    <a:cubicBezTo>
                      <a:pt x="5" y="20"/>
                      <a:pt x="7" y="19"/>
                      <a:pt x="8" y="19"/>
                    </a:cubicBezTo>
                    <a:cubicBezTo>
                      <a:pt x="8" y="19"/>
                      <a:pt x="6" y="21"/>
                      <a:pt x="5" y="22"/>
                    </a:cubicBezTo>
                    <a:cubicBezTo>
                      <a:pt x="4" y="22"/>
                      <a:pt x="4" y="24"/>
                      <a:pt x="4" y="26"/>
                    </a:cubicBezTo>
                    <a:cubicBezTo>
                      <a:pt x="5" y="25"/>
                      <a:pt x="5" y="25"/>
                      <a:pt x="5" y="25"/>
                    </a:cubicBezTo>
                    <a:cubicBezTo>
                      <a:pt x="6" y="24"/>
                      <a:pt x="7" y="24"/>
                      <a:pt x="7" y="23"/>
                    </a:cubicBezTo>
                    <a:cubicBezTo>
                      <a:pt x="8" y="23"/>
                      <a:pt x="9" y="23"/>
                      <a:pt x="10" y="23"/>
                    </a:cubicBezTo>
                    <a:cubicBezTo>
                      <a:pt x="10" y="23"/>
                      <a:pt x="10" y="23"/>
                      <a:pt x="11" y="23"/>
                    </a:cubicBezTo>
                    <a:cubicBezTo>
                      <a:pt x="11" y="23"/>
                      <a:pt x="11" y="23"/>
                      <a:pt x="11" y="22"/>
                    </a:cubicBezTo>
                    <a:cubicBezTo>
                      <a:pt x="11" y="22"/>
                      <a:pt x="11" y="22"/>
                      <a:pt x="11" y="22"/>
                    </a:cubicBezTo>
                    <a:cubicBezTo>
                      <a:pt x="11" y="22"/>
                      <a:pt x="11" y="22"/>
                      <a:pt x="11" y="22"/>
                    </a:cubicBezTo>
                    <a:cubicBezTo>
                      <a:pt x="12" y="21"/>
                      <a:pt x="12" y="21"/>
                      <a:pt x="13" y="22"/>
                    </a:cubicBezTo>
                    <a:cubicBezTo>
                      <a:pt x="14" y="23"/>
                      <a:pt x="14" y="24"/>
                      <a:pt x="13" y="25"/>
                    </a:cubicBezTo>
                    <a:cubicBezTo>
                      <a:pt x="13" y="25"/>
                      <a:pt x="13" y="25"/>
                      <a:pt x="13" y="25"/>
                    </a:cubicBezTo>
                    <a:cubicBezTo>
                      <a:pt x="13" y="25"/>
                      <a:pt x="13" y="25"/>
                      <a:pt x="13" y="26"/>
                    </a:cubicBezTo>
                    <a:cubicBezTo>
                      <a:pt x="13" y="26"/>
                      <a:pt x="13" y="26"/>
                      <a:pt x="13" y="26"/>
                    </a:cubicBezTo>
                    <a:cubicBezTo>
                      <a:pt x="13" y="26"/>
                      <a:pt x="13" y="27"/>
                      <a:pt x="13" y="27"/>
                    </a:cubicBezTo>
                    <a:cubicBezTo>
                      <a:pt x="13" y="27"/>
                      <a:pt x="14" y="26"/>
                      <a:pt x="14" y="26"/>
                    </a:cubicBezTo>
                    <a:cubicBezTo>
                      <a:pt x="15" y="26"/>
                      <a:pt x="16" y="25"/>
                      <a:pt x="17" y="26"/>
                    </a:cubicBezTo>
                    <a:cubicBezTo>
                      <a:pt x="17" y="26"/>
                      <a:pt x="17" y="26"/>
                      <a:pt x="17" y="26"/>
                    </a:cubicBezTo>
                    <a:cubicBezTo>
                      <a:pt x="18" y="26"/>
                      <a:pt x="20" y="26"/>
                      <a:pt x="20" y="26"/>
                    </a:cubicBezTo>
                    <a:cubicBezTo>
                      <a:pt x="21" y="26"/>
                      <a:pt x="21" y="26"/>
                      <a:pt x="21" y="26"/>
                    </a:cubicBezTo>
                    <a:cubicBezTo>
                      <a:pt x="22" y="25"/>
                      <a:pt x="24" y="25"/>
                      <a:pt x="24" y="25"/>
                    </a:cubicBezTo>
                    <a:cubicBezTo>
                      <a:pt x="25" y="24"/>
                      <a:pt x="25" y="24"/>
                      <a:pt x="26" y="24"/>
                    </a:cubicBezTo>
                    <a:cubicBezTo>
                      <a:pt x="26" y="24"/>
                      <a:pt x="26" y="24"/>
                      <a:pt x="27" y="24"/>
                    </a:cubicBezTo>
                    <a:cubicBezTo>
                      <a:pt x="27" y="24"/>
                      <a:pt x="28" y="24"/>
                      <a:pt x="28" y="24"/>
                    </a:cubicBezTo>
                    <a:cubicBezTo>
                      <a:pt x="28" y="24"/>
                      <a:pt x="28" y="24"/>
                      <a:pt x="28" y="24"/>
                    </a:cubicBezTo>
                    <a:cubicBezTo>
                      <a:pt x="29" y="24"/>
                      <a:pt x="30" y="24"/>
                      <a:pt x="31" y="25"/>
                    </a:cubicBezTo>
                    <a:cubicBezTo>
                      <a:pt x="31" y="25"/>
                      <a:pt x="31" y="26"/>
                      <a:pt x="31" y="26"/>
                    </a:cubicBezTo>
                    <a:cubicBezTo>
                      <a:pt x="31" y="27"/>
                      <a:pt x="31" y="27"/>
                      <a:pt x="31" y="27"/>
                    </a:cubicBezTo>
                    <a:cubicBezTo>
                      <a:pt x="31" y="27"/>
                      <a:pt x="32" y="28"/>
                      <a:pt x="32" y="28"/>
                    </a:cubicBezTo>
                    <a:cubicBezTo>
                      <a:pt x="33" y="28"/>
                      <a:pt x="35" y="29"/>
                      <a:pt x="35" y="30"/>
                    </a:cubicBezTo>
                    <a:cubicBezTo>
                      <a:pt x="35" y="30"/>
                      <a:pt x="35" y="30"/>
                      <a:pt x="35" y="30"/>
                    </a:cubicBezTo>
                    <a:cubicBezTo>
                      <a:pt x="35" y="30"/>
                      <a:pt x="35" y="30"/>
                      <a:pt x="35" y="30"/>
                    </a:cubicBezTo>
                    <a:cubicBezTo>
                      <a:pt x="35" y="30"/>
                      <a:pt x="35" y="30"/>
                      <a:pt x="35" y="30"/>
                    </a:cubicBezTo>
                    <a:cubicBezTo>
                      <a:pt x="35" y="30"/>
                      <a:pt x="35" y="31"/>
                      <a:pt x="34" y="32"/>
                    </a:cubicBezTo>
                    <a:cubicBezTo>
                      <a:pt x="34" y="33"/>
                      <a:pt x="33" y="33"/>
                      <a:pt x="32" y="34"/>
                    </a:cubicBezTo>
                    <a:cubicBezTo>
                      <a:pt x="32" y="34"/>
                      <a:pt x="32" y="34"/>
                      <a:pt x="32" y="34"/>
                    </a:cubicBezTo>
                    <a:cubicBezTo>
                      <a:pt x="32" y="34"/>
                      <a:pt x="32" y="34"/>
                      <a:pt x="32" y="34"/>
                    </a:cubicBezTo>
                    <a:cubicBezTo>
                      <a:pt x="32" y="34"/>
                      <a:pt x="32" y="34"/>
                      <a:pt x="32" y="34"/>
                    </a:cubicBezTo>
                    <a:cubicBezTo>
                      <a:pt x="31" y="34"/>
                      <a:pt x="31" y="34"/>
                      <a:pt x="30" y="34"/>
                    </a:cubicBezTo>
                    <a:cubicBezTo>
                      <a:pt x="30" y="34"/>
                      <a:pt x="29" y="34"/>
                      <a:pt x="29" y="34"/>
                    </a:cubicBezTo>
                    <a:cubicBezTo>
                      <a:pt x="29" y="35"/>
                      <a:pt x="28" y="35"/>
                      <a:pt x="28" y="35"/>
                    </a:cubicBezTo>
                    <a:cubicBezTo>
                      <a:pt x="28" y="35"/>
                      <a:pt x="28" y="35"/>
                      <a:pt x="28" y="35"/>
                    </a:cubicBezTo>
                    <a:cubicBezTo>
                      <a:pt x="28" y="36"/>
                      <a:pt x="27" y="37"/>
                      <a:pt x="27" y="37"/>
                    </a:cubicBezTo>
                    <a:cubicBezTo>
                      <a:pt x="27" y="37"/>
                      <a:pt x="27" y="38"/>
                      <a:pt x="27" y="38"/>
                    </a:cubicBezTo>
                    <a:cubicBezTo>
                      <a:pt x="28" y="39"/>
                      <a:pt x="28" y="40"/>
                      <a:pt x="28" y="40"/>
                    </a:cubicBezTo>
                    <a:cubicBezTo>
                      <a:pt x="28" y="41"/>
                      <a:pt x="28" y="43"/>
                      <a:pt x="28" y="44"/>
                    </a:cubicBezTo>
                    <a:cubicBezTo>
                      <a:pt x="28" y="45"/>
                      <a:pt x="28" y="46"/>
                      <a:pt x="27" y="47"/>
                    </a:cubicBezTo>
                    <a:cubicBezTo>
                      <a:pt x="27" y="47"/>
                      <a:pt x="27" y="47"/>
                      <a:pt x="27" y="47"/>
                    </a:cubicBezTo>
                    <a:cubicBezTo>
                      <a:pt x="27" y="47"/>
                      <a:pt x="27" y="47"/>
                      <a:pt x="27" y="47"/>
                    </a:cubicBezTo>
                    <a:cubicBezTo>
                      <a:pt x="27" y="48"/>
                      <a:pt x="26" y="48"/>
                      <a:pt x="26" y="49"/>
                    </a:cubicBezTo>
                    <a:cubicBezTo>
                      <a:pt x="26" y="49"/>
                      <a:pt x="26" y="50"/>
                      <a:pt x="26" y="50"/>
                    </a:cubicBezTo>
                    <a:cubicBezTo>
                      <a:pt x="26" y="51"/>
                      <a:pt x="26" y="52"/>
                      <a:pt x="26" y="52"/>
                    </a:cubicBezTo>
                    <a:cubicBezTo>
                      <a:pt x="26" y="53"/>
                      <a:pt x="26" y="54"/>
                      <a:pt x="26" y="54"/>
                    </a:cubicBezTo>
                    <a:cubicBezTo>
                      <a:pt x="26" y="55"/>
                      <a:pt x="25" y="55"/>
                      <a:pt x="25" y="56"/>
                    </a:cubicBezTo>
                    <a:cubicBezTo>
                      <a:pt x="25" y="56"/>
                      <a:pt x="24" y="56"/>
                      <a:pt x="24" y="56"/>
                    </a:cubicBezTo>
                    <a:cubicBezTo>
                      <a:pt x="22" y="56"/>
                      <a:pt x="21" y="55"/>
                      <a:pt x="21" y="56"/>
                    </a:cubicBezTo>
                    <a:cubicBezTo>
                      <a:pt x="21" y="56"/>
                      <a:pt x="21" y="57"/>
                      <a:pt x="22" y="58"/>
                    </a:cubicBezTo>
                    <a:cubicBezTo>
                      <a:pt x="23" y="58"/>
                      <a:pt x="23" y="59"/>
                      <a:pt x="23" y="59"/>
                    </a:cubicBezTo>
                    <a:cubicBezTo>
                      <a:pt x="23" y="59"/>
                      <a:pt x="23" y="59"/>
                      <a:pt x="23" y="59"/>
                    </a:cubicBezTo>
                    <a:cubicBezTo>
                      <a:pt x="24" y="60"/>
                      <a:pt x="24" y="60"/>
                      <a:pt x="24" y="61"/>
                    </a:cubicBezTo>
                    <a:cubicBezTo>
                      <a:pt x="24" y="61"/>
                      <a:pt x="23" y="61"/>
                      <a:pt x="23" y="61"/>
                    </a:cubicBezTo>
                    <a:cubicBezTo>
                      <a:pt x="23" y="61"/>
                      <a:pt x="23" y="61"/>
                      <a:pt x="23" y="61"/>
                    </a:cubicBezTo>
                    <a:cubicBezTo>
                      <a:pt x="24" y="61"/>
                      <a:pt x="24" y="61"/>
                      <a:pt x="24" y="61"/>
                    </a:cubicBezTo>
                    <a:cubicBezTo>
                      <a:pt x="24" y="61"/>
                      <a:pt x="24" y="61"/>
                      <a:pt x="25" y="61"/>
                    </a:cubicBezTo>
                    <a:cubicBezTo>
                      <a:pt x="26" y="62"/>
                      <a:pt x="27" y="63"/>
                      <a:pt x="26" y="64"/>
                    </a:cubicBezTo>
                    <a:cubicBezTo>
                      <a:pt x="26" y="64"/>
                      <a:pt x="25" y="65"/>
                      <a:pt x="25" y="66"/>
                    </a:cubicBezTo>
                    <a:cubicBezTo>
                      <a:pt x="24" y="66"/>
                      <a:pt x="24" y="66"/>
                      <a:pt x="24" y="67"/>
                    </a:cubicBezTo>
                    <a:cubicBezTo>
                      <a:pt x="23" y="67"/>
                      <a:pt x="23" y="68"/>
                      <a:pt x="23" y="69"/>
                    </a:cubicBezTo>
                    <a:cubicBezTo>
                      <a:pt x="23" y="69"/>
                      <a:pt x="23" y="70"/>
                      <a:pt x="23" y="71"/>
                    </a:cubicBezTo>
                    <a:cubicBezTo>
                      <a:pt x="23" y="71"/>
                      <a:pt x="23" y="71"/>
                      <a:pt x="24" y="72"/>
                    </a:cubicBezTo>
                    <a:cubicBezTo>
                      <a:pt x="24" y="73"/>
                      <a:pt x="24" y="73"/>
                      <a:pt x="24" y="73"/>
                    </a:cubicBezTo>
                    <a:cubicBezTo>
                      <a:pt x="24" y="73"/>
                      <a:pt x="24" y="73"/>
                      <a:pt x="24" y="73"/>
                    </a:cubicBezTo>
                    <a:cubicBezTo>
                      <a:pt x="25" y="73"/>
                      <a:pt x="25" y="73"/>
                      <a:pt x="25" y="73"/>
                    </a:cubicBezTo>
                    <a:cubicBezTo>
                      <a:pt x="26" y="73"/>
                      <a:pt x="27" y="73"/>
                      <a:pt x="27" y="74"/>
                    </a:cubicBezTo>
                    <a:cubicBezTo>
                      <a:pt x="27" y="75"/>
                      <a:pt x="25" y="76"/>
                      <a:pt x="24" y="77"/>
                    </a:cubicBezTo>
                    <a:cubicBezTo>
                      <a:pt x="24" y="77"/>
                      <a:pt x="24" y="77"/>
                      <a:pt x="24" y="77"/>
                    </a:cubicBezTo>
                    <a:cubicBezTo>
                      <a:pt x="23" y="77"/>
                      <a:pt x="22" y="77"/>
                      <a:pt x="22" y="78"/>
                    </a:cubicBezTo>
                    <a:cubicBezTo>
                      <a:pt x="22" y="78"/>
                      <a:pt x="22" y="79"/>
                      <a:pt x="21" y="80"/>
                    </a:cubicBezTo>
                    <a:cubicBezTo>
                      <a:pt x="21" y="81"/>
                      <a:pt x="20" y="82"/>
                      <a:pt x="20" y="82"/>
                    </a:cubicBezTo>
                    <a:cubicBezTo>
                      <a:pt x="20" y="82"/>
                      <a:pt x="21" y="83"/>
                      <a:pt x="21" y="83"/>
                    </a:cubicBezTo>
                    <a:cubicBezTo>
                      <a:pt x="21" y="84"/>
                      <a:pt x="21" y="84"/>
                      <a:pt x="21" y="84"/>
                    </a:cubicBezTo>
                    <a:cubicBezTo>
                      <a:pt x="21" y="84"/>
                      <a:pt x="21" y="84"/>
                      <a:pt x="21" y="84"/>
                    </a:cubicBezTo>
                    <a:cubicBezTo>
                      <a:pt x="21" y="84"/>
                      <a:pt x="21" y="85"/>
                      <a:pt x="22" y="85"/>
                    </a:cubicBezTo>
                    <a:cubicBezTo>
                      <a:pt x="23" y="85"/>
                      <a:pt x="25" y="85"/>
                      <a:pt x="27" y="85"/>
                    </a:cubicBezTo>
                    <a:cubicBezTo>
                      <a:pt x="28" y="85"/>
                      <a:pt x="26" y="86"/>
                      <a:pt x="27" y="87"/>
                    </a:cubicBezTo>
                    <a:cubicBezTo>
                      <a:pt x="27" y="88"/>
                      <a:pt x="30" y="90"/>
                      <a:pt x="31" y="90"/>
                    </a:cubicBezTo>
                    <a:cubicBezTo>
                      <a:pt x="31" y="91"/>
                      <a:pt x="32" y="90"/>
                      <a:pt x="32" y="90"/>
                    </a:cubicBezTo>
                    <a:cubicBezTo>
                      <a:pt x="33" y="90"/>
                      <a:pt x="34" y="90"/>
                      <a:pt x="34" y="91"/>
                    </a:cubicBezTo>
                    <a:cubicBezTo>
                      <a:pt x="35" y="91"/>
                      <a:pt x="33" y="92"/>
                      <a:pt x="32" y="92"/>
                    </a:cubicBezTo>
                    <a:cubicBezTo>
                      <a:pt x="32" y="93"/>
                      <a:pt x="32" y="94"/>
                      <a:pt x="33" y="95"/>
                    </a:cubicBezTo>
                    <a:cubicBezTo>
                      <a:pt x="33" y="96"/>
                      <a:pt x="36" y="99"/>
                      <a:pt x="37" y="100"/>
                    </a:cubicBezTo>
                    <a:cubicBezTo>
                      <a:pt x="38" y="101"/>
                      <a:pt x="40" y="101"/>
                      <a:pt x="40" y="101"/>
                    </a:cubicBezTo>
                    <a:cubicBezTo>
                      <a:pt x="41" y="101"/>
                      <a:pt x="43" y="100"/>
                      <a:pt x="44" y="100"/>
                    </a:cubicBezTo>
                    <a:cubicBezTo>
                      <a:pt x="45" y="100"/>
                      <a:pt x="44" y="99"/>
                      <a:pt x="45" y="98"/>
                    </a:cubicBezTo>
                    <a:cubicBezTo>
                      <a:pt x="46" y="97"/>
                      <a:pt x="46" y="97"/>
                      <a:pt x="49" y="96"/>
                    </a:cubicBezTo>
                    <a:cubicBezTo>
                      <a:pt x="51" y="95"/>
                      <a:pt x="52" y="93"/>
                      <a:pt x="55" y="93"/>
                    </a:cubicBezTo>
                    <a:cubicBezTo>
                      <a:pt x="57" y="92"/>
                      <a:pt x="67" y="92"/>
                      <a:pt x="68" y="92"/>
                    </a:cubicBezTo>
                    <a:cubicBezTo>
                      <a:pt x="70" y="92"/>
                      <a:pt x="72" y="93"/>
                      <a:pt x="73" y="93"/>
                    </a:cubicBezTo>
                    <a:cubicBezTo>
                      <a:pt x="75" y="93"/>
                      <a:pt x="75" y="92"/>
                      <a:pt x="77" y="91"/>
                    </a:cubicBezTo>
                    <a:cubicBezTo>
                      <a:pt x="78" y="90"/>
                      <a:pt x="79" y="92"/>
                      <a:pt x="79" y="92"/>
                    </a:cubicBezTo>
                    <a:cubicBezTo>
                      <a:pt x="80" y="92"/>
                      <a:pt x="81" y="90"/>
                      <a:pt x="82" y="89"/>
                    </a:cubicBezTo>
                    <a:cubicBezTo>
                      <a:pt x="83" y="87"/>
                      <a:pt x="84" y="85"/>
                      <a:pt x="85" y="84"/>
                    </a:cubicBezTo>
                    <a:cubicBezTo>
                      <a:pt x="86" y="84"/>
                      <a:pt x="86" y="84"/>
                      <a:pt x="87" y="84"/>
                    </a:cubicBezTo>
                    <a:cubicBezTo>
                      <a:pt x="89" y="83"/>
                      <a:pt x="90" y="83"/>
                      <a:pt x="92" y="83"/>
                    </a:cubicBezTo>
                    <a:cubicBezTo>
                      <a:pt x="94" y="82"/>
                      <a:pt x="95" y="82"/>
                      <a:pt x="96" y="82"/>
                    </a:cubicBezTo>
                    <a:cubicBezTo>
                      <a:pt x="96" y="81"/>
                      <a:pt x="94" y="80"/>
                      <a:pt x="94" y="80"/>
                    </a:cubicBezTo>
                    <a:cubicBezTo>
                      <a:pt x="94" y="80"/>
                      <a:pt x="94" y="79"/>
                      <a:pt x="95" y="79"/>
                    </a:cubicBezTo>
                    <a:cubicBezTo>
                      <a:pt x="95" y="78"/>
                      <a:pt x="96" y="74"/>
                      <a:pt x="97" y="73"/>
                    </a:cubicBezTo>
                    <a:cubicBezTo>
                      <a:pt x="97" y="72"/>
                      <a:pt x="99" y="71"/>
                      <a:pt x="101" y="70"/>
                    </a:cubicBezTo>
                    <a:cubicBezTo>
                      <a:pt x="103" y="69"/>
                      <a:pt x="106" y="68"/>
                      <a:pt x="106" y="67"/>
                    </a:cubicBezTo>
                    <a:cubicBezTo>
                      <a:pt x="106" y="67"/>
                      <a:pt x="106" y="67"/>
                      <a:pt x="104" y="66"/>
                    </a:cubicBezTo>
                    <a:cubicBezTo>
                      <a:pt x="103" y="66"/>
                      <a:pt x="103" y="64"/>
                      <a:pt x="102" y="63"/>
                    </a:cubicBezTo>
                    <a:cubicBezTo>
                      <a:pt x="102" y="61"/>
                      <a:pt x="99" y="59"/>
                      <a:pt x="100" y="58"/>
                    </a:cubicBezTo>
                    <a:cubicBezTo>
                      <a:pt x="100" y="57"/>
                      <a:pt x="101" y="54"/>
                      <a:pt x="102" y="53"/>
                    </a:cubicBezTo>
                    <a:cubicBezTo>
                      <a:pt x="102" y="51"/>
                      <a:pt x="106" y="47"/>
                      <a:pt x="108" y="45"/>
                    </a:cubicBezTo>
                    <a:cubicBezTo>
                      <a:pt x="109" y="42"/>
                      <a:pt x="113" y="38"/>
                      <a:pt x="113" y="37"/>
                    </a:cubicBezTo>
                    <a:cubicBezTo>
                      <a:pt x="114" y="36"/>
                      <a:pt x="117" y="36"/>
                      <a:pt x="120" y="35"/>
                    </a:cubicBezTo>
                    <a:cubicBezTo>
                      <a:pt x="123" y="35"/>
                      <a:pt x="124" y="33"/>
                      <a:pt x="126" y="32"/>
                    </a:cubicBezTo>
                    <a:cubicBezTo>
                      <a:pt x="129" y="31"/>
                      <a:pt x="129" y="31"/>
                      <a:pt x="131" y="30"/>
                    </a:cubicBezTo>
                    <a:cubicBezTo>
                      <a:pt x="133" y="29"/>
                      <a:pt x="137" y="27"/>
                      <a:pt x="138" y="26"/>
                    </a:cubicBezTo>
                    <a:cubicBezTo>
                      <a:pt x="138" y="24"/>
                      <a:pt x="137" y="23"/>
                      <a:pt x="137" y="22"/>
                    </a:cubicBezTo>
                    <a:cubicBezTo>
                      <a:pt x="137" y="21"/>
                      <a:pt x="139" y="20"/>
                      <a:pt x="140" y="20"/>
                    </a:cubicBezTo>
                    <a:cubicBezTo>
                      <a:pt x="140" y="20"/>
                      <a:pt x="140" y="19"/>
                      <a:pt x="139" y="19"/>
                    </a:cubicBezTo>
                    <a:cubicBezTo>
                      <a:pt x="137" y="19"/>
                      <a:pt x="134" y="20"/>
                      <a:pt x="133" y="20"/>
                    </a:cubicBezTo>
                    <a:cubicBezTo>
                      <a:pt x="132" y="20"/>
                      <a:pt x="131" y="20"/>
                      <a:pt x="130" y="20"/>
                    </a:cubicBezTo>
                    <a:cubicBezTo>
                      <a:pt x="129" y="19"/>
                      <a:pt x="128" y="19"/>
                      <a:pt x="127" y="19"/>
                    </a:cubicBezTo>
                    <a:cubicBezTo>
                      <a:pt x="127" y="18"/>
                      <a:pt x="126" y="18"/>
                      <a:pt x="126" y="18"/>
                    </a:cubicBezTo>
                    <a:cubicBezTo>
                      <a:pt x="125" y="18"/>
                      <a:pt x="125" y="19"/>
                      <a:pt x="124" y="19"/>
                    </a:cubicBezTo>
                    <a:cubicBezTo>
                      <a:pt x="124" y="19"/>
                      <a:pt x="122" y="20"/>
                      <a:pt x="121" y="20"/>
                    </a:cubicBezTo>
                    <a:cubicBezTo>
                      <a:pt x="120" y="20"/>
                      <a:pt x="119" y="20"/>
                      <a:pt x="119" y="20"/>
                    </a:cubicBezTo>
                    <a:cubicBezTo>
                      <a:pt x="117" y="20"/>
                      <a:pt x="117" y="17"/>
                      <a:pt x="117" y="16"/>
                    </a:cubicBezTo>
                    <a:cubicBezTo>
                      <a:pt x="117" y="16"/>
                      <a:pt x="117" y="16"/>
                      <a:pt x="117" y="16"/>
                    </a:cubicBezTo>
                    <a:cubicBezTo>
                      <a:pt x="117" y="16"/>
                      <a:pt x="117" y="16"/>
                      <a:pt x="117" y="16"/>
                    </a:cubicBezTo>
                    <a:cubicBezTo>
                      <a:pt x="117" y="15"/>
                      <a:pt x="116" y="15"/>
                      <a:pt x="114" y="14"/>
                    </a:cubicBezTo>
                    <a:cubicBezTo>
                      <a:pt x="113" y="14"/>
                      <a:pt x="112" y="13"/>
                      <a:pt x="111" y="13"/>
                    </a:cubicBezTo>
                    <a:cubicBezTo>
                      <a:pt x="111" y="13"/>
                      <a:pt x="111" y="13"/>
                      <a:pt x="111" y="13"/>
                    </a:cubicBezTo>
                    <a:cubicBezTo>
                      <a:pt x="110" y="13"/>
                      <a:pt x="110" y="14"/>
                      <a:pt x="110" y="14"/>
                    </a:cubicBezTo>
                    <a:cubicBezTo>
                      <a:pt x="110" y="15"/>
                      <a:pt x="110" y="15"/>
                      <a:pt x="110" y="15"/>
                    </a:cubicBezTo>
                    <a:cubicBezTo>
                      <a:pt x="110" y="15"/>
                      <a:pt x="110" y="15"/>
                      <a:pt x="110" y="15"/>
                    </a:cubicBezTo>
                    <a:cubicBezTo>
                      <a:pt x="110" y="16"/>
                      <a:pt x="108" y="16"/>
                      <a:pt x="107" y="16"/>
                    </a:cubicBezTo>
                    <a:cubicBezTo>
                      <a:pt x="107" y="16"/>
                      <a:pt x="107" y="16"/>
                      <a:pt x="107" y="16"/>
                    </a:cubicBezTo>
                    <a:cubicBezTo>
                      <a:pt x="107" y="16"/>
                      <a:pt x="106" y="16"/>
                      <a:pt x="105" y="16"/>
                    </a:cubicBezTo>
                    <a:cubicBezTo>
                      <a:pt x="103" y="16"/>
                      <a:pt x="102" y="15"/>
                      <a:pt x="102" y="15"/>
                    </a:cubicBezTo>
                    <a:cubicBezTo>
                      <a:pt x="102" y="15"/>
                      <a:pt x="101" y="15"/>
                      <a:pt x="101" y="15"/>
                    </a:cubicBezTo>
                    <a:cubicBezTo>
                      <a:pt x="101" y="15"/>
                      <a:pt x="101" y="15"/>
                      <a:pt x="101" y="15"/>
                    </a:cubicBezTo>
                    <a:cubicBezTo>
                      <a:pt x="101" y="14"/>
                      <a:pt x="99" y="14"/>
                      <a:pt x="98" y="15"/>
                    </a:cubicBezTo>
                    <a:cubicBezTo>
                      <a:pt x="97" y="15"/>
                      <a:pt x="97" y="15"/>
                      <a:pt x="97" y="15"/>
                    </a:cubicBezTo>
                    <a:cubicBezTo>
                      <a:pt x="96" y="15"/>
                      <a:pt x="95" y="14"/>
                      <a:pt x="95" y="13"/>
                    </a:cubicBezTo>
                    <a:cubicBezTo>
                      <a:pt x="95" y="13"/>
                      <a:pt x="95" y="13"/>
                      <a:pt x="95" y="13"/>
                    </a:cubicBezTo>
                    <a:cubicBezTo>
                      <a:pt x="94" y="12"/>
                      <a:pt x="94" y="12"/>
                      <a:pt x="93" y="12"/>
                    </a:cubicBezTo>
                    <a:cubicBezTo>
                      <a:pt x="91" y="12"/>
                      <a:pt x="89" y="11"/>
                      <a:pt x="88" y="11"/>
                    </a:cubicBezTo>
                    <a:cubicBezTo>
                      <a:pt x="87" y="11"/>
                      <a:pt x="87" y="11"/>
                      <a:pt x="87" y="10"/>
                    </a:cubicBezTo>
                    <a:cubicBezTo>
                      <a:pt x="87" y="9"/>
                      <a:pt x="87" y="9"/>
                      <a:pt x="87" y="8"/>
                    </a:cubicBezTo>
                    <a:cubicBezTo>
                      <a:pt x="87" y="8"/>
                      <a:pt x="87" y="8"/>
                      <a:pt x="87" y="8"/>
                    </a:cubicBezTo>
                    <a:cubicBezTo>
                      <a:pt x="87" y="8"/>
                      <a:pt x="87" y="8"/>
                      <a:pt x="87" y="8"/>
                    </a:cubicBezTo>
                    <a:cubicBezTo>
                      <a:pt x="87" y="8"/>
                      <a:pt x="87" y="8"/>
                      <a:pt x="86" y="8"/>
                    </a:cubicBezTo>
                    <a:cubicBezTo>
                      <a:pt x="86" y="8"/>
                      <a:pt x="86" y="8"/>
                      <a:pt x="86" y="8"/>
                    </a:cubicBezTo>
                    <a:cubicBezTo>
                      <a:pt x="86" y="8"/>
                      <a:pt x="86" y="8"/>
                      <a:pt x="85" y="8"/>
                    </a:cubicBezTo>
                    <a:cubicBezTo>
                      <a:pt x="85" y="8"/>
                      <a:pt x="85" y="8"/>
                      <a:pt x="84" y="8"/>
                    </a:cubicBezTo>
                    <a:cubicBezTo>
                      <a:pt x="84" y="8"/>
                      <a:pt x="83" y="7"/>
                      <a:pt x="83" y="6"/>
                    </a:cubicBezTo>
                    <a:cubicBezTo>
                      <a:pt x="82" y="6"/>
                      <a:pt x="82" y="6"/>
                      <a:pt x="82" y="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410"/>
              <p:cNvSpPr>
                <a:spLocks/>
              </p:cNvSpPr>
              <p:nvPr/>
            </p:nvSpPr>
            <p:spPr bwMode="auto">
              <a:xfrm>
                <a:off x="4329112" y="3003550"/>
                <a:ext cx="30163" cy="20638"/>
              </a:xfrm>
              <a:custGeom>
                <a:avLst/>
                <a:gdLst>
                  <a:gd name="T0" fmla="*/ 5 w 13"/>
                  <a:gd name="T1" fmla="*/ 1 h 9"/>
                  <a:gd name="T2" fmla="*/ 1 w 13"/>
                  <a:gd name="T3" fmla="*/ 4 h 9"/>
                  <a:gd name="T4" fmla="*/ 1 w 13"/>
                  <a:gd name="T5" fmla="*/ 5 h 9"/>
                  <a:gd name="T6" fmla="*/ 4 w 13"/>
                  <a:gd name="T7" fmla="*/ 5 h 9"/>
                  <a:gd name="T8" fmla="*/ 6 w 13"/>
                  <a:gd name="T9" fmla="*/ 7 h 9"/>
                  <a:gd name="T10" fmla="*/ 8 w 13"/>
                  <a:gd name="T11" fmla="*/ 9 h 9"/>
                  <a:gd name="T12" fmla="*/ 10 w 13"/>
                  <a:gd name="T13" fmla="*/ 7 h 9"/>
                  <a:gd name="T14" fmla="*/ 13 w 13"/>
                  <a:gd name="T15" fmla="*/ 4 h 9"/>
                  <a:gd name="T16" fmla="*/ 9 w 13"/>
                  <a:gd name="T17" fmla="*/ 2 h 9"/>
                  <a:gd name="T18" fmla="*/ 10 w 13"/>
                  <a:gd name="T19" fmla="*/ 0 h 9"/>
                  <a:gd name="T20" fmla="*/ 5 w 13"/>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9">
                    <a:moveTo>
                      <a:pt x="5" y="1"/>
                    </a:moveTo>
                    <a:cubicBezTo>
                      <a:pt x="4" y="2"/>
                      <a:pt x="2" y="3"/>
                      <a:pt x="1" y="4"/>
                    </a:cubicBezTo>
                    <a:cubicBezTo>
                      <a:pt x="1" y="4"/>
                      <a:pt x="0" y="5"/>
                      <a:pt x="1" y="5"/>
                    </a:cubicBezTo>
                    <a:cubicBezTo>
                      <a:pt x="2" y="6"/>
                      <a:pt x="2" y="5"/>
                      <a:pt x="4" y="5"/>
                    </a:cubicBezTo>
                    <a:cubicBezTo>
                      <a:pt x="5" y="5"/>
                      <a:pt x="5" y="6"/>
                      <a:pt x="6" y="7"/>
                    </a:cubicBezTo>
                    <a:cubicBezTo>
                      <a:pt x="7" y="9"/>
                      <a:pt x="7" y="9"/>
                      <a:pt x="8" y="9"/>
                    </a:cubicBezTo>
                    <a:cubicBezTo>
                      <a:pt x="10" y="8"/>
                      <a:pt x="9" y="8"/>
                      <a:pt x="10" y="7"/>
                    </a:cubicBezTo>
                    <a:cubicBezTo>
                      <a:pt x="12" y="6"/>
                      <a:pt x="13" y="5"/>
                      <a:pt x="13" y="4"/>
                    </a:cubicBezTo>
                    <a:cubicBezTo>
                      <a:pt x="13" y="3"/>
                      <a:pt x="9" y="3"/>
                      <a:pt x="9" y="2"/>
                    </a:cubicBezTo>
                    <a:cubicBezTo>
                      <a:pt x="9" y="1"/>
                      <a:pt x="12" y="0"/>
                      <a:pt x="10" y="0"/>
                    </a:cubicBezTo>
                    <a:cubicBezTo>
                      <a:pt x="8" y="0"/>
                      <a:pt x="7" y="0"/>
                      <a:pt x="5"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412"/>
              <p:cNvSpPr>
                <a:spLocks/>
              </p:cNvSpPr>
              <p:nvPr/>
            </p:nvSpPr>
            <p:spPr bwMode="auto">
              <a:xfrm>
                <a:off x="4070350" y="2508250"/>
                <a:ext cx="60325" cy="41275"/>
              </a:xfrm>
              <a:custGeom>
                <a:avLst/>
                <a:gdLst>
                  <a:gd name="T0" fmla="*/ 15 w 26"/>
                  <a:gd name="T1" fmla="*/ 0 h 18"/>
                  <a:gd name="T2" fmla="*/ 19 w 26"/>
                  <a:gd name="T3" fmla="*/ 0 h 18"/>
                  <a:gd name="T4" fmla="*/ 21 w 26"/>
                  <a:gd name="T5" fmla="*/ 4 h 18"/>
                  <a:gd name="T6" fmla="*/ 24 w 26"/>
                  <a:gd name="T7" fmla="*/ 6 h 18"/>
                  <a:gd name="T8" fmla="*/ 21 w 26"/>
                  <a:gd name="T9" fmla="*/ 9 h 18"/>
                  <a:gd name="T10" fmla="*/ 25 w 26"/>
                  <a:gd name="T11" fmla="*/ 9 h 18"/>
                  <a:gd name="T12" fmla="*/ 25 w 26"/>
                  <a:gd name="T13" fmla="*/ 12 h 18"/>
                  <a:gd name="T14" fmla="*/ 24 w 26"/>
                  <a:gd name="T15" fmla="*/ 14 h 18"/>
                  <a:gd name="T16" fmla="*/ 25 w 26"/>
                  <a:gd name="T17" fmla="*/ 15 h 18"/>
                  <a:gd name="T18" fmla="*/ 22 w 26"/>
                  <a:gd name="T19" fmla="*/ 16 h 18"/>
                  <a:gd name="T20" fmla="*/ 20 w 26"/>
                  <a:gd name="T21" fmla="*/ 18 h 18"/>
                  <a:gd name="T22" fmla="*/ 20 w 26"/>
                  <a:gd name="T23" fmla="*/ 18 h 18"/>
                  <a:gd name="T24" fmla="*/ 18 w 26"/>
                  <a:gd name="T25" fmla="*/ 16 h 18"/>
                  <a:gd name="T26" fmla="*/ 16 w 26"/>
                  <a:gd name="T27" fmla="*/ 17 h 18"/>
                  <a:gd name="T28" fmla="*/ 16 w 26"/>
                  <a:gd name="T29" fmla="*/ 17 h 18"/>
                  <a:gd name="T30" fmla="*/ 14 w 26"/>
                  <a:gd name="T31" fmla="*/ 17 h 18"/>
                  <a:gd name="T32" fmla="*/ 14 w 26"/>
                  <a:gd name="T33" fmla="*/ 16 h 18"/>
                  <a:gd name="T34" fmla="*/ 11 w 26"/>
                  <a:gd name="T35" fmla="*/ 13 h 18"/>
                  <a:gd name="T36" fmla="*/ 9 w 26"/>
                  <a:gd name="T37" fmla="*/ 13 h 18"/>
                  <a:gd name="T38" fmla="*/ 6 w 26"/>
                  <a:gd name="T39" fmla="*/ 13 h 18"/>
                  <a:gd name="T40" fmla="*/ 6 w 26"/>
                  <a:gd name="T41" fmla="*/ 13 h 18"/>
                  <a:gd name="T42" fmla="*/ 6 w 26"/>
                  <a:gd name="T43" fmla="*/ 15 h 18"/>
                  <a:gd name="T44" fmla="*/ 6 w 26"/>
                  <a:gd name="T45" fmla="*/ 16 h 18"/>
                  <a:gd name="T46" fmla="*/ 6 w 26"/>
                  <a:gd name="T47" fmla="*/ 16 h 18"/>
                  <a:gd name="T48" fmla="*/ 1 w 26"/>
                  <a:gd name="T49" fmla="*/ 14 h 18"/>
                  <a:gd name="T50" fmla="*/ 0 w 26"/>
                  <a:gd name="T51" fmla="*/ 13 h 18"/>
                  <a:gd name="T52" fmla="*/ 0 w 26"/>
                  <a:gd name="T53" fmla="*/ 12 h 18"/>
                  <a:gd name="T54" fmla="*/ 2 w 26"/>
                  <a:gd name="T55" fmla="*/ 10 h 18"/>
                  <a:gd name="T56" fmla="*/ 1 w 26"/>
                  <a:gd name="T57" fmla="*/ 8 h 18"/>
                  <a:gd name="T58" fmla="*/ 2 w 26"/>
                  <a:gd name="T59" fmla="*/ 8 h 18"/>
                  <a:gd name="T60" fmla="*/ 3 w 26"/>
                  <a:gd name="T61" fmla="*/ 6 h 18"/>
                  <a:gd name="T62" fmla="*/ 5 w 26"/>
                  <a:gd name="T63" fmla="*/ 5 h 18"/>
                  <a:gd name="T64" fmla="*/ 6 w 26"/>
                  <a:gd name="T65" fmla="*/ 3 h 18"/>
                  <a:gd name="T66" fmla="*/ 7 w 26"/>
                  <a:gd name="T67" fmla="*/ 3 h 18"/>
                  <a:gd name="T68" fmla="*/ 7 w 26"/>
                  <a:gd name="T69" fmla="*/ 3 h 18"/>
                  <a:gd name="T70" fmla="*/ 8 w 26"/>
                  <a:gd name="T71" fmla="*/ 2 h 18"/>
                  <a:gd name="T72" fmla="*/ 8 w 26"/>
                  <a:gd name="T73" fmla="*/ 3 h 18"/>
                  <a:gd name="T74" fmla="*/ 11 w 26"/>
                  <a:gd name="T75" fmla="*/ 1 h 18"/>
                  <a:gd name="T76" fmla="*/ 13 w 26"/>
                  <a:gd name="T77" fmla="*/ 0 h 18"/>
                  <a:gd name="T78" fmla="*/ 15 w 26"/>
                  <a:gd name="T7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18">
                    <a:moveTo>
                      <a:pt x="15" y="0"/>
                    </a:moveTo>
                    <a:cubicBezTo>
                      <a:pt x="18" y="0"/>
                      <a:pt x="18" y="0"/>
                      <a:pt x="19" y="0"/>
                    </a:cubicBezTo>
                    <a:cubicBezTo>
                      <a:pt x="20" y="1"/>
                      <a:pt x="20" y="3"/>
                      <a:pt x="21" y="4"/>
                    </a:cubicBezTo>
                    <a:cubicBezTo>
                      <a:pt x="23" y="5"/>
                      <a:pt x="24" y="5"/>
                      <a:pt x="24" y="6"/>
                    </a:cubicBezTo>
                    <a:cubicBezTo>
                      <a:pt x="24" y="7"/>
                      <a:pt x="21" y="8"/>
                      <a:pt x="21" y="9"/>
                    </a:cubicBezTo>
                    <a:cubicBezTo>
                      <a:pt x="22" y="9"/>
                      <a:pt x="25" y="8"/>
                      <a:pt x="25" y="9"/>
                    </a:cubicBezTo>
                    <a:cubicBezTo>
                      <a:pt x="26" y="10"/>
                      <a:pt x="26" y="11"/>
                      <a:pt x="25" y="12"/>
                    </a:cubicBezTo>
                    <a:cubicBezTo>
                      <a:pt x="24" y="12"/>
                      <a:pt x="23" y="13"/>
                      <a:pt x="24" y="14"/>
                    </a:cubicBezTo>
                    <a:cubicBezTo>
                      <a:pt x="25" y="14"/>
                      <a:pt x="25" y="14"/>
                      <a:pt x="25" y="15"/>
                    </a:cubicBezTo>
                    <a:cubicBezTo>
                      <a:pt x="24" y="15"/>
                      <a:pt x="24" y="15"/>
                      <a:pt x="22" y="16"/>
                    </a:cubicBezTo>
                    <a:cubicBezTo>
                      <a:pt x="21" y="17"/>
                      <a:pt x="21" y="18"/>
                      <a:pt x="20" y="18"/>
                    </a:cubicBezTo>
                    <a:cubicBezTo>
                      <a:pt x="20" y="18"/>
                      <a:pt x="20" y="18"/>
                      <a:pt x="20" y="18"/>
                    </a:cubicBezTo>
                    <a:cubicBezTo>
                      <a:pt x="20" y="17"/>
                      <a:pt x="19" y="16"/>
                      <a:pt x="18" y="16"/>
                    </a:cubicBezTo>
                    <a:cubicBezTo>
                      <a:pt x="17" y="16"/>
                      <a:pt x="17" y="16"/>
                      <a:pt x="16" y="17"/>
                    </a:cubicBezTo>
                    <a:cubicBezTo>
                      <a:pt x="16" y="17"/>
                      <a:pt x="16" y="17"/>
                      <a:pt x="16" y="17"/>
                    </a:cubicBezTo>
                    <a:cubicBezTo>
                      <a:pt x="16" y="17"/>
                      <a:pt x="15" y="18"/>
                      <a:pt x="14" y="17"/>
                    </a:cubicBezTo>
                    <a:cubicBezTo>
                      <a:pt x="14" y="17"/>
                      <a:pt x="14" y="16"/>
                      <a:pt x="14" y="16"/>
                    </a:cubicBezTo>
                    <a:cubicBezTo>
                      <a:pt x="13" y="14"/>
                      <a:pt x="12" y="13"/>
                      <a:pt x="11" y="13"/>
                    </a:cubicBezTo>
                    <a:cubicBezTo>
                      <a:pt x="10" y="13"/>
                      <a:pt x="10" y="13"/>
                      <a:pt x="9" y="13"/>
                    </a:cubicBezTo>
                    <a:cubicBezTo>
                      <a:pt x="8" y="13"/>
                      <a:pt x="6" y="13"/>
                      <a:pt x="6" y="13"/>
                    </a:cubicBezTo>
                    <a:cubicBezTo>
                      <a:pt x="6" y="13"/>
                      <a:pt x="6" y="13"/>
                      <a:pt x="6" y="13"/>
                    </a:cubicBezTo>
                    <a:cubicBezTo>
                      <a:pt x="6" y="14"/>
                      <a:pt x="6" y="14"/>
                      <a:pt x="6" y="15"/>
                    </a:cubicBezTo>
                    <a:cubicBezTo>
                      <a:pt x="6" y="15"/>
                      <a:pt x="6" y="15"/>
                      <a:pt x="6" y="16"/>
                    </a:cubicBezTo>
                    <a:cubicBezTo>
                      <a:pt x="6" y="16"/>
                      <a:pt x="6" y="16"/>
                      <a:pt x="6" y="16"/>
                    </a:cubicBezTo>
                    <a:cubicBezTo>
                      <a:pt x="5" y="16"/>
                      <a:pt x="3" y="15"/>
                      <a:pt x="1" y="14"/>
                    </a:cubicBezTo>
                    <a:cubicBezTo>
                      <a:pt x="0" y="14"/>
                      <a:pt x="0" y="13"/>
                      <a:pt x="0" y="13"/>
                    </a:cubicBezTo>
                    <a:cubicBezTo>
                      <a:pt x="0" y="13"/>
                      <a:pt x="0" y="12"/>
                      <a:pt x="0" y="12"/>
                    </a:cubicBezTo>
                    <a:cubicBezTo>
                      <a:pt x="1" y="12"/>
                      <a:pt x="2" y="11"/>
                      <a:pt x="2" y="10"/>
                    </a:cubicBezTo>
                    <a:cubicBezTo>
                      <a:pt x="2" y="9"/>
                      <a:pt x="1" y="8"/>
                      <a:pt x="1" y="8"/>
                    </a:cubicBezTo>
                    <a:cubicBezTo>
                      <a:pt x="1" y="8"/>
                      <a:pt x="1" y="8"/>
                      <a:pt x="2" y="8"/>
                    </a:cubicBezTo>
                    <a:cubicBezTo>
                      <a:pt x="2" y="7"/>
                      <a:pt x="2" y="7"/>
                      <a:pt x="3" y="6"/>
                    </a:cubicBezTo>
                    <a:cubicBezTo>
                      <a:pt x="4" y="6"/>
                      <a:pt x="5" y="5"/>
                      <a:pt x="5" y="5"/>
                    </a:cubicBezTo>
                    <a:cubicBezTo>
                      <a:pt x="6" y="4"/>
                      <a:pt x="6" y="3"/>
                      <a:pt x="6" y="3"/>
                    </a:cubicBezTo>
                    <a:cubicBezTo>
                      <a:pt x="7" y="3"/>
                      <a:pt x="7" y="3"/>
                      <a:pt x="7" y="3"/>
                    </a:cubicBezTo>
                    <a:cubicBezTo>
                      <a:pt x="7" y="3"/>
                      <a:pt x="7" y="3"/>
                      <a:pt x="7" y="3"/>
                    </a:cubicBezTo>
                    <a:cubicBezTo>
                      <a:pt x="7" y="2"/>
                      <a:pt x="7" y="2"/>
                      <a:pt x="8" y="2"/>
                    </a:cubicBezTo>
                    <a:cubicBezTo>
                      <a:pt x="8" y="3"/>
                      <a:pt x="8" y="3"/>
                      <a:pt x="8" y="3"/>
                    </a:cubicBezTo>
                    <a:cubicBezTo>
                      <a:pt x="9" y="3"/>
                      <a:pt x="10" y="2"/>
                      <a:pt x="11" y="1"/>
                    </a:cubicBezTo>
                    <a:cubicBezTo>
                      <a:pt x="12" y="0"/>
                      <a:pt x="12" y="0"/>
                      <a:pt x="13" y="0"/>
                    </a:cubicBezTo>
                    <a:cubicBezTo>
                      <a:pt x="14" y="0"/>
                      <a:pt x="14" y="0"/>
                      <a:pt x="15"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427"/>
              <p:cNvSpPr>
                <a:spLocks/>
              </p:cNvSpPr>
              <p:nvPr/>
            </p:nvSpPr>
            <p:spPr bwMode="auto">
              <a:xfrm>
                <a:off x="4103687" y="2406650"/>
                <a:ext cx="6350" cy="6350"/>
              </a:xfrm>
              <a:custGeom>
                <a:avLst/>
                <a:gdLst>
                  <a:gd name="T0" fmla="*/ 0 w 3"/>
                  <a:gd name="T1" fmla="*/ 1 h 3"/>
                  <a:gd name="T2" fmla="*/ 1 w 3"/>
                  <a:gd name="T3" fmla="*/ 2 h 3"/>
                  <a:gd name="T4" fmla="*/ 3 w 3"/>
                  <a:gd name="T5" fmla="*/ 1 h 3"/>
                  <a:gd name="T6" fmla="*/ 0 w 3"/>
                  <a:gd name="T7" fmla="*/ 1 h 3"/>
                </a:gdLst>
                <a:ahLst/>
                <a:cxnLst>
                  <a:cxn ang="0">
                    <a:pos x="T0" y="T1"/>
                  </a:cxn>
                  <a:cxn ang="0">
                    <a:pos x="T2" y="T3"/>
                  </a:cxn>
                  <a:cxn ang="0">
                    <a:pos x="T4" y="T5"/>
                  </a:cxn>
                  <a:cxn ang="0">
                    <a:pos x="T6" y="T7"/>
                  </a:cxn>
                </a:cxnLst>
                <a:rect l="0" t="0" r="r" b="b"/>
                <a:pathLst>
                  <a:path w="3" h="3">
                    <a:moveTo>
                      <a:pt x="0" y="1"/>
                    </a:moveTo>
                    <a:cubicBezTo>
                      <a:pt x="0" y="2"/>
                      <a:pt x="0" y="3"/>
                      <a:pt x="1" y="2"/>
                    </a:cubicBezTo>
                    <a:cubicBezTo>
                      <a:pt x="2" y="2"/>
                      <a:pt x="3" y="2"/>
                      <a:pt x="3" y="1"/>
                    </a:cubicBezTo>
                    <a:cubicBezTo>
                      <a:pt x="3" y="1"/>
                      <a:pt x="1" y="0"/>
                      <a:pt x="0"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431"/>
              <p:cNvSpPr>
                <a:spLocks/>
              </p:cNvSpPr>
              <p:nvPr/>
            </p:nvSpPr>
            <p:spPr bwMode="auto">
              <a:xfrm>
                <a:off x="4095750" y="2417763"/>
                <a:ext cx="20638" cy="20638"/>
              </a:xfrm>
              <a:custGeom>
                <a:avLst/>
                <a:gdLst>
                  <a:gd name="T0" fmla="*/ 6 w 9"/>
                  <a:gd name="T1" fmla="*/ 1 h 9"/>
                  <a:gd name="T2" fmla="*/ 5 w 9"/>
                  <a:gd name="T3" fmla="*/ 3 h 9"/>
                  <a:gd name="T4" fmla="*/ 3 w 9"/>
                  <a:gd name="T5" fmla="*/ 2 h 9"/>
                  <a:gd name="T6" fmla="*/ 2 w 9"/>
                  <a:gd name="T7" fmla="*/ 4 h 9"/>
                  <a:gd name="T8" fmla="*/ 2 w 9"/>
                  <a:gd name="T9" fmla="*/ 5 h 9"/>
                  <a:gd name="T10" fmla="*/ 4 w 9"/>
                  <a:gd name="T11" fmla="*/ 6 h 9"/>
                  <a:gd name="T12" fmla="*/ 6 w 9"/>
                  <a:gd name="T13" fmla="*/ 7 h 9"/>
                  <a:gd name="T14" fmla="*/ 8 w 9"/>
                  <a:gd name="T15" fmla="*/ 7 h 9"/>
                  <a:gd name="T16" fmla="*/ 7 w 9"/>
                  <a:gd name="T17" fmla="*/ 4 h 9"/>
                  <a:gd name="T18" fmla="*/ 7 w 9"/>
                  <a:gd name="T19" fmla="*/ 2 h 9"/>
                  <a:gd name="T20" fmla="*/ 6 w 9"/>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6" y="1"/>
                    </a:moveTo>
                    <a:cubicBezTo>
                      <a:pt x="5" y="2"/>
                      <a:pt x="5" y="3"/>
                      <a:pt x="5" y="3"/>
                    </a:cubicBezTo>
                    <a:cubicBezTo>
                      <a:pt x="4" y="3"/>
                      <a:pt x="3" y="2"/>
                      <a:pt x="3" y="2"/>
                    </a:cubicBezTo>
                    <a:cubicBezTo>
                      <a:pt x="2" y="3"/>
                      <a:pt x="3" y="3"/>
                      <a:pt x="2" y="4"/>
                    </a:cubicBezTo>
                    <a:cubicBezTo>
                      <a:pt x="1" y="4"/>
                      <a:pt x="0" y="4"/>
                      <a:pt x="2" y="5"/>
                    </a:cubicBezTo>
                    <a:cubicBezTo>
                      <a:pt x="3" y="6"/>
                      <a:pt x="4" y="5"/>
                      <a:pt x="4" y="6"/>
                    </a:cubicBezTo>
                    <a:cubicBezTo>
                      <a:pt x="5" y="7"/>
                      <a:pt x="5" y="7"/>
                      <a:pt x="6" y="7"/>
                    </a:cubicBezTo>
                    <a:cubicBezTo>
                      <a:pt x="8" y="7"/>
                      <a:pt x="9" y="9"/>
                      <a:pt x="8" y="7"/>
                    </a:cubicBezTo>
                    <a:cubicBezTo>
                      <a:pt x="8" y="6"/>
                      <a:pt x="7" y="5"/>
                      <a:pt x="7" y="4"/>
                    </a:cubicBezTo>
                    <a:cubicBezTo>
                      <a:pt x="7" y="3"/>
                      <a:pt x="8" y="3"/>
                      <a:pt x="7" y="2"/>
                    </a:cubicBezTo>
                    <a:cubicBezTo>
                      <a:pt x="7" y="1"/>
                      <a:pt x="6" y="0"/>
                      <a:pt x="6"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432"/>
              <p:cNvSpPr>
                <a:spLocks/>
              </p:cNvSpPr>
              <p:nvPr/>
            </p:nvSpPr>
            <p:spPr bwMode="auto">
              <a:xfrm>
                <a:off x="4089400" y="2387600"/>
                <a:ext cx="25400" cy="23813"/>
              </a:xfrm>
              <a:custGeom>
                <a:avLst/>
                <a:gdLst>
                  <a:gd name="T0" fmla="*/ 10 w 11"/>
                  <a:gd name="T1" fmla="*/ 1 h 10"/>
                  <a:gd name="T2" fmla="*/ 11 w 11"/>
                  <a:gd name="T3" fmla="*/ 4 h 10"/>
                  <a:gd name="T4" fmla="*/ 8 w 11"/>
                  <a:gd name="T5" fmla="*/ 5 h 10"/>
                  <a:gd name="T6" fmla="*/ 8 w 11"/>
                  <a:gd name="T7" fmla="*/ 7 h 10"/>
                  <a:gd name="T8" fmla="*/ 5 w 11"/>
                  <a:gd name="T9" fmla="*/ 7 h 10"/>
                  <a:gd name="T10" fmla="*/ 4 w 11"/>
                  <a:gd name="T11" fmla="*/ 9 h 10"/>
                  <a:gd name="T12" fmla="*/ 0 w 11"/>
                  <a:gd name="T13" fmla="*/ 8 h 10"/>
                  <a:gd name="T14" fmla="*/ 0 w 11"/>
                  <a:gd name="T15" fmla="*/ 6 h 10"/>
                  <a:gd name="T16" fmla="*/ 2 w 11"/>
                  <a:gd name="T17" fmla="*/ 5 h 10"/>
                  <a:gd name="T18" fmla="*/ 5 w 11"/>
                  <a:gd name="T19" fmla="*/ 2 h 10"/>
                  <a:gd name="T20" fmla="*/ 7 w 11"/>
                  <a:gd name="T21" fmla="*/ 2 h 10"/>
                  <a:gd name="T22" fmla="*/ 10 w 11"/>
                  <a:gd name="T23"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0">
                    <a:moveTo>
                      <a:pt x="10" y="1"/>
                    </a:moveTo>
                    <a:cubicBezTo>
                      <a:pt x="11" y="3"/>
                      <a:pt x="11" y="4"/>
                      <a:pt x="11" y="4"/>
                    </a:cubicBezTo>
                    <a:cubicBezTo>
                      <a:pt x="10" y="5"/>
                      <a:pt x="8" y="4"/>
                      <a:pt x="8" y="5"/>
                    </a:cubicBezTo>
                    <a:cubicBezTo>
                      <a:pt x="8" y="6"/>
                      <a:pt x="10" y="6"/>
                      <a:pt x="8" y="7"/>
                    </a:cubicBezTo>
                    <a:cubicBezTo>
                      <a:pt x="6" y="7"/>
                      <a:pt x="5" y="6"/>
                      <a:pt x="5" y="7"/>
                    </a:cubicBezTo>
                    <a:cubicBezTo>
                      <a:pt x="4" y="8"/>
                      <a:pt x="4" y="8"/>
                      <a:pt x="4" y="9"/>
                    </a:cubicBezTo>
                    <a:cubicBezTo>
                      <a:pt x="4" y="10"/>
                      <a:pt x="0" y="10"/>
                      <a:pt x="0" y="8"/>
                    </a:cubicBezTo>
                    <a:cubicBezTo>
                      <a:pt x="0" y="7"/>
                      <a:pt x="0" y="6"/>
                      <a:pt x="0" y="6"/>
                    </a:cubicBezTo>
                    <a:cubicBezTo>
                      <a:pt x="1" y="5"/>
                      <a:pt x="0" y="6"/>
                      <a:pt x="2" y="5"/>
                    </a:cubicBezTo>
                    <a:cubicBezTo>
                      <a:pt x="4" y="4"/>
                      <a:pt x="4" y="3"/>
                      <a:pt x="5" y="2"/>
                    </a:cubicBezTo>
                    <a:cubicBezTo>
                      <a:pt x="6" y="2"/>
                      <a:pt x="6" y="2"/>
                      <a:pt x="7" y="2"/>
                    </a:cubicBezTo>
                    <a:cubicBezTo>
                      <a:pt x="9" y="1"/>
                      <a:pt x="10" y="0"/>
                      <a:pt x="10"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433"/>
              <p:cNvSpPr>
                <a:spLocks/>
              </p:cNvSpPr>
              <p:nvPr/>
            </p:nvSpPr>
            <p:spPr bwMode="auto">
              <a:xfrm>
                <a:off x="4114800" y="2378075"/>
                <a:ext cx="200025" cy="309563"/>
              </a:xfrm>
              <a:custGeom>
                <a:avLst/>
                <a:gdLst>
                  <a:gd name="T0" fmla="*/ 32 w 87"/>
                  <a:gd name="T1" fmla="*/ 6 h 134"/>
                  <a:gd name="T2" fmla="*/ 19 w 87"/>
                  <a:gd name="T3" fmla="*/ 13 h 134"/>
                  <a:gd name="T4" fmla="*/ 19 w 87"/>
                  <a:gd name="T5" fmla="*/ 19 h 134"/>
                  <a:gd name="T6" fmla="*/ 31 w 87"/>
                  <a:gd name="T7" fmla="*/ 17 h 134"/>
                  <a:gd name="T8" fmla="*/ 43 w 87"/>
                  <a:gd name="T9" fmla="*/ 30 h 134"/>
                  <a:gd name="T10" fmla="*/ 34 w 87"/>
                  <a:gd name="T11" fmla="*/ 39 h 134"/>
                  <a:gd name="T12" fmla="*/ 31 w 87"/>
                  <a:gd name="T13" fmla="*/ 43 h 134"/>
                  <a:gd name="T14" fmla="*/ 32 w 87"/>
                  <a:gd name="T15" fmla="*/ 45 h 134"/>
                  <a:gd name="T16" fmla="*/ 50 w 87"/>
                  <a:gd name="T17" fmla="*/ 50 h 134"/>
                  <a:gd name="T18" fmla="*/ 60 w 87"/>
                  <a:gd name="T19" fmla="*/ 66 h 134"/>
                  <a:gd name="T20" fmla="*/ 69 w 87"/>
                  <a:gd name="T21" fmla="*/ 80 h 134"/>
                  <a:gd name="T22" fmla="*/ 68 w 87"/>
                  <a:gd name="T23" fmla="*/ 82 h 134"/>
                  <a:gd name="T24" fmla="*/ 71 w 87"/>
                  <a:gd name="T25" fmla="*/ 93 h 134"/>
                  <a:gd name="T26" fmla="*/ 86 w 87"/>
                  <a:gd name="T27" fmla="*/ 93 h 134"/>
                  <a:gd name="T28" fmla="*/ 82 w 87"/>
                  <a:gd name="T29" fmla="*/ 105 h 134"/>
                  <a:gd name="T30" fmla="*/ 81 w 87"/>
                  <a:gd name="T31" fmla="*/ 107 h 134"/>
                  <a:gd name="T32" fmla="*/ 77 w 87"/>
                  <a:gd name="T33" fmla="*/ 111 h 134"/>
                  <a:gd name="T34" fmla="*/ 79 w 87"/>
                  <a:gd name="T35" fmla="*/ 113 h 134"/>
                  <a:gd name="T36" fmla="*/ 76 w 87"/>
                  <a:gd name="T37" fmla="*/ 121 h 134"/>
                  <a:gd name="T38" fmla="*/ 58 w 87"/>
                  <a:gd name="T39" fmla="*/ 122 h 134"/>
                  <a:gd name="T40" fmla="*/ 45 w 87"/>
                  <a:gd name="T41" fmla="*/ 123 h 134"/>
                  <a:gd name="T42" fmla="*/ 39 w 87"/>
                  <a:gd name="T43" fmla="*/ 124 h 134"/>
                  <a:gd name="T44" fmla="*/ 29 w 87"/>
                  <a:gd name="T45" fmla="*/ 124 h 134"/>
                  <a:gd name="T46" fmla="*/ 21 w 87"/>
                  <a:gd name="T47" fmla="*/ 127 h 134"/>
                  <a:gd name="T48" fmla="*/ 12 w 87"/>
                  <a:gd name="T49" fmla="*/ 131 h 134"/>
                  <a:gd name="T50" fmla="*/ 9 w 87"/>
                  <a:gd name="T51" fmla="*/ 129 h 134"/>
                  <a:gd name="T52" fmla="*/ 17 w 87"/>
                  <a:gd name="T53" fmla="*/ 120 h 134"/>
                  <a:gd name="T54" fmla="*/ 31 w 87"/>
                  <a:gd name="T55" fmla="*/ 116 h 134"/>
                  <a:gd name="T56" fmla="*/ 40 w 87"/>
                  <a:gd name="T57" fmla="*/ 109 h 134"/>
                  <a:gd name="T58" fmla="*/ 21 w 87"/>
                  <a:gd name="T59" fmla="*/ 111 h 134"/>
                  <a:gd name="T60" fmla="*/ 14 w 87"/>
                  <a:gd name="T61" fmla="*/ 108 h 134"/>
                  <a:gd name="T62" fmla="*/ 20 w 87"/>
                  <a:gd name="T63" fmla="*/ 101 h 134"/>
                  <a:gd name="T64" fmla="*/ 18 w 87"/>
                  <a:gd name="T65" fmla="*/ 92 h 134"/>
                  <a:gd name="T66" fmla="*/ 25 w 87"/>
                  <a:gd name="T67" fmla="*/ 85 h 134"/>
                  <a:gd name="T68" fmla="*/ 36 w 87"/>
                  <a:gd name="T69" fmla="*/ 85 h 134"/>
                  <a:gd name="T70" fmla="*/ 34 w 87"/>
                  <a:gd name="T71" fmla="*/ 76 h 134"/>
                  <a:gd name="T72" fmla="*/ 31 w 87"/>
                  <a:gd name="T73" fmla="*/ 70 h 134"/>
                  <a:gd name="T74" fmla="*/ 29 w 87"/>
                  <a:gd name="T75" fmla="*/ 59 h 134"/>
                  <a:gd name="T76" fmla="*/ 14 w 87"/>
                  <a:gd name="T77" fmla="*/ 61 h 134"/>
                  <a:gd name="T78" fmla="*/ 10 w 87"/>
                  <a:gd name="T79" fmla="*/ 59 h 134"/>
                  <a:gd name="T80" fmla="*/ 15 w 87"/>
                  <a:gd name="T81" fmla="*/ 49 h 134"/>
                  <a:gd name="T82" fmla="*/ 19 w 87"/>
                  <a:gd name="T83" fmla="*/ 45 h 134"/>
                  <a:gd name="T84" fmla="*/ 13 w 87"/>
                  <a:gd name="T85" fmla="*/ 41 h 134"/>
                  <a:gd name="T86" fmla="*/ 10 w 87"/>
                  <a:gd name="T87" fmla="*/ 42 h 134"/>
                  <a:gd name="T88" fmla="*/ 5 w 87"/>
                  <a:gd name="T89" fmla="*/ 46 h 134"/>
                  <a:gd name="T90" fmla="*/ 11 w 87"/>
                  <a:gd name="T91" fmla="*/ 37 h 134"/>
                  <a:gd name="T92" fmla="*/ 13 w 87"/>
                  <a:gd name="T93" fmla="*/ 33 h 134"/>
                  <a:gd name="T94" fmla="*/ 5 w 87"/>
                  <a:gd name="T95" fmla="*/ 35 h 134"/>
                  <a:gd name="T96" fmla="*/ 6 w 87"/>
                  <a:gd name="T97" fmla="*/ 28 h 134"/>
                  <a:gd name="T98" fmla="*/ 7 w 87"/>
                  <a:gd name="T99" fmla="*/ 25 h 134"/>
                  <a:gd name="T100" fmla="*/ 4 w 87"/>
                  <a:gd name="T101" fmla="*/ 20 h 134"/>
                  <a:gd name="T102" fmla="*/ 8 w 87"/>
                  <a:gd name="T103" fmla="*/ 15 h 134"/>
                  <a:gd name="T104" fmla="*/ 10 w 87"/>
                  <a:gd name="T105" fmla="*/ 8 h 134"/>
                  <a:gd name="T106" fmla="*/ 15 w 87"/>
                  <a:gd name="T107" fmla="*/ 4 h 134"/>
                  <a:gd name="T108" fmla="*/ 21 w 87"/>
                  <a:gd name="T109" fmla="*/ 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134">
                    <a:moveTo>
                      <a:pt x="26" y="2"/>
                    </a:moveTo>
                    <a:cubicBezTo>
                      <a:pt x="29" y="2"/>
                      <a:pt x="30" y="2"/>
                      <a:pt x="32" y="2"/>
                    </a:cubicBezTo>
                    <a:cubicBezTo>
                      <a:pt x="33" y="2"/>
                      <a:pt x="35" y="0"/>
                      <a:pt x="34" y="2"/>
                    </a:cubicBezTo>
                    <a:cubicBezTo>
                      <a:pt x="33" y="4"/>
                      <a:pt x="33" y="5"/>
                      <a:pt x="32" y="6"/>
                    </a:cubicBezTo>
                    <a:cubicBezTo>
                      <a:pt x="32" y="8"/>
                      <a:pt x="31" y="8"/>
                      <a:pt x="29" y="8"/>
                    </a:cubicBezTo>
                    <a:cubicBezTo>
                      <a:pt x="27" y="9"/>
                      <a:pt x="26" y="9"/>
                      <a:pt x="25" y="11"/>
                    </a:cubicBezTo>
                    <a:cubicBezTo>
                      <a:pt x="23" y="12"/>
                      <a:pt x="23" y="12"/>
                      <a:pt x="23" y="13"/>
                    </a:cubicBezTo>
                    <a:cubicBezTo>
                      <a:pt x="22" y="14"/>
                      <a:pt x="21" y="13"/>
                      <a:pt x="19" y="13"/>
                    </a:cubicBezTo>
                    <a:cubicBezTo>
                      <a:pt x="18" y="13"/>
                      <a:pt x="17" y="14"/>
                      <a:pt x="19" y="14"/>
                    </a:cubicBezTo>
                    <a:cubicBezTo>
                      <a:pt x="21" y="15"/>
                      <a:pt x="24" y="14"/>
                      <a:pt x="24" y="15"/>
                    </a:cubicBezTo>
                    <a:cubicBezTo>
                      <a:pt x="24" y="16"/>
                      <a:pt x="23" y="17"/>
                      <a:pt x="21" y="17"/>
                    </a:cubicBezTo>
                    <a:cubicBezTo>
                      <a:pt x="19" y="18"/>
                      <a:pt x="18" y="18"/>
                      <a:pt x="19" y="19"/>
                    </a:cubicBezTo>
                    <a:cubicBezTo>
                      <a:pt x="19" y="19"/>
                      <a:pt x="21" y="18"/>
                      <a:pt x="21" y="19"/>
                    </a:cubicBezTo>
                    <a:cubicBezTo>
                      <a:pt x="21" y="20"/>
                      <a:pt x="20" y="21"/>
                      <a:pt x="22" y="21"/>
                    </a:cubicBezTo>
                    <a:cubicBezTo>
                      <a:pt x="23" y="20"/>
                      <a:pt x="23" y="19"/>
                      <a:pt x="26" y="18"/>
                    </a:cubicBezTo>
                    <a:cubicBezTo>
                      <a:pt x="29" y="17"/>
                      <a:pt x="28" y="16"/>
                      <a:pt x="31" y="17"/>
                    </a:cubicBezTo>
                    <a:cubicBezTo>
                      <a:pt x="34" y="17"/>
                      <a:pt x="37" y="18"/>
                      <a:pt x="39" y="18"/>
                    </a:cubicBezTo>
                    <a:cubicBezTo>
                      <a:pt x="42" y="18"/>
                      <a:pt x="45" y="16"/>
                      <a:pt x="47" y="18"/>
                    </a:cubicBezTo>
                    <a:cubicBezTo>
                      <a:pt x="49" y="20"/>
                      <a:pt x="45" y="23"/>
                      <a:pt x="45" y="25"/>
                    </a:cubicBezTo>
                    <a:cubicBezTo>
                      <a:pt x="44" y="26"/>
                      <a:pt x="45" y="28"/>
                      <a:pt x="43" y="30"/>
                    </a:cubicBezTo>
                    <a:cubicBezTo>
                      <a:pt x="42" y="31"/>
                      <a:pt x="41" y="32"/>
                      <a:pt x="40" y="33"/>
                    </a:cubicBezTo>
                    <a:cubicBezTo>
                      <a:pt x="38" y="34"/>
                      <a:pt x="39" y="35"/>
                      <a:pt x="37" y="36"/>
                    </a:cubicBezTo>
                    <a:cubicBezTo>
                      <a:pt x="36" y="37"/>
                      <a:pt x="32" y="37"/>
                      <a:pt x="31" y="38"/>
                    </a:cubicBezTo>
                    <a:cubicBezTo>
                      <a:pt x="31" y="39"/>
                      <a:pt x="32" y="39"/>
                      <a:pt x="34" y="39"/>
                    </a:cubicBezTo>
                    <a:cubicBezTo>
                      <a:pt x="35" y="39"/>
                      <a:pt x="37" y="38"/>
                      <a:pt x="37" y="38"/>
                    </a:cubicBezTo>
                    <a:cubicBezTo>
                      <a:pt x="38" y="39"/>
                      <a:pt x="39" y="41"/>
                      <a:pt x="38" y="41"/>
                    </a:cubicBezTo>
                    <a:cubicBezTo>
                      <a:pt x="38" y="41"/>
                      <a:pt x="36" y="40"/>
                      <a:pt x="34" y="41"/>
                    </a:cubicBezTo>
                    <a:cubicBezTo>
                      <a:pt x="33" y="42"/>
                      <a:pt x="33" y="43"/>
                      <a:pt x="31" y="43"/>
                    </a:cubicBezTo>
                    <a:cubicBezTo>
                      <a:pt x="30" y="43"/>
                      <a:pt x="29" y="43"/>
                      <a:pt x="28" y="43"/>
                    </a:cubicBezTo>
                    <a:cubicBezTo>
                      <a:pt x="27" y="42"/>
                      <a:pt x="26" y="42"/>
                      <a:pt x="26" y="42"/>
                    </a:cubicBezTo>
                    <a:cubicBezTo>
                      <a:pt x="26" y="43"/>
                      <a:pt x="26" y="44"/>
                      <a:pt x="27" y="45"/>
                    </a:cubicBezTo>
                    <a:cubicBezTo>
                      <a:pt x="29" y="45"/>
                      <a:pt x="30" y="45"/>
                      <a:pt x="32" y="45"/>
                    </a:cubicBezTo>
                    <a:cubicBezTo>
                      <a:pt x="33" y="44"/>
                      <a:pt x="34" y="44"/>
                      <a:pt x="36" y="44"/>
                    </a:cubicBezTo>
                    <a:cubicBezTo>
                      <a:pt x="37" y="44"/>
                      <a:pt x="41" y="44"/>
                      <a:pt x="41" y="45"/>
                    </a:cubicBezTo>
                    <a:cubicBezTo>
                      <a:pt x="42" y="45"/>
                      <a:pt x="44" y="46"/>
                      <a:pt x="46" y="47"/>
                    </a:cubicBezTo>
                    <a:cubicBezTo>
                      <a:pt x="47" y="49"/>
                      <a:pt x="49" y="49"/>
                      <a:pt x="50" y="50"/>
                    </a:cubicBezTo>
                    <a:cubicBezTo>
                      <a:pt x="51" y="51"/>
                      <a:pt x="51" y="53"/>
                      <a:pt x="51" y="55"/>
                    </a:cubicBezTo>
                    <a:cubicBezTo>
                      <a:pt x="51" y="56"/>
                      <a:pt x="52" y="59"/>
                      <a:pt x="53" y="60"/>
                    </a:cubicBezTo>
                    <a:cubicBezTo>
                      <a:pt x="53" y="62"/>
                      <a:pt x="51" y="61"/>
                      <a:pt x="54" y="63"/>
                    </a:cubicBezTo>
                    <a:cubicBezTo>
                      <a:pt x="56" y="65"/>
                      <a:pt x="59" y="65"/>
                      <a:pt x="60" y="66"/>
                    </a:cubicBezTo>
                    <a:cubicBezTo>
                      <a:pt x="60" y="67"/>
                      <a:pt x="61" y="68"/>
                      <a:pt x="63" y="69"/>
                    </a:cubicBezTo>
                    <a:cubicBezTo>
                      <a:pt x="64" y="71"/>
                      <a:pt x="65" y="71"/>
                      <a:pt x="66" y="72"/>
                    </a:cubicBezTo>
                    <a:cubicBezTo>
                      <a:pt x="66" y="73"/>
                      <a:pt x="67" y="77"/>
                      <a:pt x="68" y="78"/>
                    </a:cubicBezTo>
                    <a:cubicBezTo>
                      <a:pt x="68" y="79"/>
                      <a:pt x="69" y="80"/>
                      <a:pt x="69" y="80"/>
                    </a:cubicBezTo>
                    <a:cubicBezTo>
                      <a:pt x="69" y="80"/>
                      <a:pt x="67" y="79"/>
                      <a:pt x="65" y="79"/>
                    </a:cubicBezTo>
                    <a:cubicBezTo>
                      <a:pt x="64" y="78"/>
                      <a:pt x="59" y="78"/>
                      <a:pt x="60" y="79"/>
                    </a:cubicBezTo>
                    <a:cubicBezTo>
                      <a:pt x="60" y="80"/>
                      <a:pt x="62" y="80"/>
                      <a:pt x="63" y="80"/>
                    </a:cubicBezTo>
                    <a:cubicBezTo>
                      <a:pt x="65" y="80"/>
                      <a:pt x="67" y="80"/>
                      <a:pt x="68" y="82"/>
                    </a:cubicBezTo>
                    <a:cubicBezTo>
                      <a:pt x="68" y="83"/>
                      <a:pt x="72" y="86"/>
                      <a:pt x="72" y="87"/>
                    </a:cubicBezTo>
                    <a:cubicBezTo>
                      <a:pt x="71" y="88"/>
                      <a:pt x="70" y="89"/>
                      <a:pt x="70" y="90"/>
                    </a:cubicBezTo>
                    <a:cubicBezTo>
                      <a:pt x="69" y="90"/>
                      <a:pt x="68" y="91"/>
                      <a:pt x="68" y="92"/>
                    </a:cubicBezTo>
                    <a:cubicBezTo>
                      <a:pt x="68" y="92"/>
                      <a:pt x="70" y="93"/>
                      <a:pt x="71" y="93"/>
                    </a:cubicBezTo>
                    <a:cubicBezTo>
                      <a:pt x="72" y="92"/>
                      <a:pt x="74" y="91"/>
                      <a:pt x="74" y="90"/>
                    </a:cubicBezTo>
                    <a:cubicBezTo>
                      <a:pt x="75" y="90"/>
                      <a:pt x="75" y="90"/>
                      <a:pt x="77" y="90"/>
                    </a:cubicBezTo>
                    <a:cubicBezTo>
                      <a:pt x="78" y="90"/>
                      <a:pt x="79" y="90"/>
                      <a:pt x="81" y="90"/>
                    </a:cubicBezTo>
                    <a:cubicBezTo>
                      <a:pt x="83" y="90"/>
                      <a:pt x="86" y="93"/>
                      <a:pt x="86" y="93"/>
                    </a:cubicBezTo>
                    <a:cubicBezTo>
                      <a:pt x="87" y="94"/>
                      <a:pt x="87" y="95"/>
                      <a:pt x="87" y="96"/>
                    </a:cubicBezTo>
                    <a:cubicBezTo>
                      <a:pt x="87" y="97"/>
                      <a:pt x="85" y="102"/>
                      <a:pt x="85" y="103"/>
                    </a:cubicBezTo>
                    <a:cubicBezTo>
                      <a:pt x="85" y="103"/>
                      <a:pt x="85" y="104"/>
                      <a:pt x="84" y="104"/>
                    </a:cubicBezTo>
                    <a:cubicBezTo>
                      <a:pt x="83" y="105"/>
                      <a:pt x="83" y="105"/>
                      <a:pt x="82" y="105"/>
                    </a:cubicBezTo>
                    <a:cubicBezTo>
                      <a:pt x="82" y="105"/>
                      <a:pt x="81" y="104"/>
                      <a:pt x="80" y="104"/>
                    </a:cubicBezTo>
                    <a:cubicBezTo>
                      <a:pt x="80" y="104"/>
                      <a:pt x="81" y="105"/>
                      <a:pt x="80" y="105"/>
                    </a:cubicBezTo>
                    <a:cubicBezTo>
                      <a:pt x="79" y="105"/>
                      <a:pt x="79" y="104"/>
                      <a:pt x="79" y="105"/>
                    </a:cubicBezTo>
                    <a:cubicBezTo>
                      <a:pt x="79" y="106"/>
                      <a:pt x="81" y="107"/>
                      <a:pt x="81" y="107"/>
                    </a:cubicBezTo>
                    <a:cubicBezTo>
                      <a:pt x="80" y="108"/>
                      <a:pt x="79" y="108"/>
                      <a:pt x="78" y="108"/>
                    </a:cubicBezTo>
                    <a:cubicBezTo>
                      <a:pt x="76" y="108"/>
                      <a:pt x="74" y="108"/>
                      <a:pt x="75" y="108"/>
                    </a:cubicBezTo>
                    <a:cubicBezTo>
                      <a:pt x="75" y="109"/>
                      <a:pt x="76" y="109"/>
                      <a:pt x="77" y="109"/>
                    </a:cubicBezTo>
                    <a:cubicBezTo>
                      <a:pt x="78" y="110"/>
                      <a:pt x="78" y="110"/>
                      <a:pt x="77" y="111"/>
                    </a:cubicBezTo>
                    <a:cubicBezTo>
                      <a:pt x="77" y="111"/>
                      <a:pt x="70" y="111"/>
                      <a:pt x="72" y="113"/>
                    </a:cubicBezTo>
                    <a:cubicBezTo>
                      <a:pt x="73" y="114"/>
                      <a:pt x="74" y="113"/>
                      <a:pt x="75" y="113"/>
                    </a:cubicBezTo>
                    <a:cubicBezTo>
                      <a:pt x="77" y="114"/>
                      <a:pt x="77" y="115"/>
                      <a:pt x="78" y="114"/>
                    </a:cubicBezTo>
                    <a:cubicBezTo>
                      <a:pt x="79" y="114"/>
                      <a:pt x="78" y="113"/>
                      <a:pt x="79" y="113"/>
                    </a:cubicBezTo>
                    <a:cubicBezTo>
                      <a:pt x="80" y="113"/>
                      <a:pt x="83" y="112"/>
                      <a:pt x="83" y="114"/>
                    </a:cubicBezTo>
                    <a:cubicBezTo>
                      <a:pt x="83" y="115"/>
                      <a:pt x="83" y="115"/>
                      <a:pt x="83" y="116"/>
                    </a:cubicBezTo>
                    <a:cubicBezTo>
                      <a:pt x="83" y="117"/>
                      <a:pt x="83" y="117"/>
                      <a:pt x="82" y="118"/>
                    </a:cubicBezTo>
                    <a:cubicBezTo>
                      <a:pt x="81" y="118"/>
                      <a:pt x="78" y="120"/>
                      <a:pt x="76" y="121"/>
                    </a:cubicBezTo>
                    <a:cubicBezTo>
                      <a:pt x="74" y="122"/>
                      <a:pt x="72" y="123"/>
                      <a:pt x="71" y="123"/>
                    </a:cubicBezTo>
                    <a:cubicBezTo>
                      <a:pt x="70" y="122"/>
                      <a:pt x="66" y="121"/>
                      <a:pt x="65" y="121"/>
                    </a:cubicBezTo>
                    <a:cubicBezTo>
                      <a:pt x="63" y="122"/>
                      <a:pt x="60" y="123"/>
                      <a:pt x="60" y="123"/>
                    </a:cubicBezTo>
                    <a:cubicBezTo>
                      <a:pt x="59" y="123"/>
                      <a:pt x="59" y="122"/>
                      <a:pt x="58" y="122"/>
                    </a:cubicBezTo>
                    <a:cubicBezTo>
                      <a:pt x="57" y="121"/>
                      <a:pt x="54" y="121"/>
                      <a:pt x="53" y="121"/>
                    </a:cubicBezTo>
                    <a:cubicBezTo>
                      <a:pt x="51" y="120"/>
                      <a:pt x="51" y="122"/>
                      <a:pt x="51" y="122"/>
                    </a:cubicBezTo>
                    <a:cubicBezTo>
                      <a:pt x="50" y="122"/>
                      <a:pt x="49" y="123"/>
                      <a:pt x="48" y="123"/>
                    </a:cubicBezTo>
                    <a:cubicBezTo>
                      <a:pt x="46" y="123"/>
                      <a:pt x="45" y="122"/>
                      <a:pt x="45" y="123"/>
                    </a:cubicBezTo>
                    <a:cubicBezTo>
                      <a:pt x="45" y="123"/>
                      <a:pt x="47" y="124"/>
                      <a:pt x="46" y="125"/>
                    </a:cubicBezTo>
                    <a:cubicBezTo>
                      <a:pt x="45" y="125"/>
                      <a:pt x="43" y="125"/>
                      <a:pt x="42" y="125"/>
                    </a:cubicBezTo>
                    <a:cubicBezTo>
                      <a:pt x="42" y="126"/>
                      <a:pt x="41" y="126"/>
                      <a:pt x="41" y="126"/>
                    </a:cubicBezTo>
                    <a:cubicBezTo>
                      <a:pt x="40" y="126"/>
                      <a:pt x="41" y="125"/>
                      <a:pt x="39" y="124"/>
                    </a:cubicBezTo>
                    <a:cubicBezTo>
                      <a:pt x="38" y="124"/>
                      <a:pt x="36" y="124"/>
                      <a:pt x="35" y="123"/>
                    </a:cubicBezTo>
                    <a:cubicBezTo>
                      <a:pt x="35" y="123"/>
                      <a:pt x="35" y="123"/>
                      <a:pt x="34" y="123"/>
                    </a:cubicBezTo>
                    <a:cubicBezTo>
                      <a:pt x="33" y="123"/>
                      <a:pt x="32" y="124"/>
                      <a:pt x="31" y="124"/>
                    </a:cubicBezTo>
                    <a:cubicBezTo>
                      <a:pt x="31" y="124"/>
                      <a:pt x="30" y="123"/>
                      <a:pt x="29" y="124"/>
                    </a:cubicBezTo>
                    <a:cubicBezTo>
                      <a:pt x="28" y="125"/>
                      <a:pt x="29" y="126"/>
                      <a:pt x="28" y="127"/>
                    </a:cubicBezTo>
                    <a:cubicBezTo>
                      <a:pt x="28" y="128"/>
                      <a:pt x="28" y="131"/>
                      <a:pt x="27" y="131"/>
                    </a:cubicBezTo>
                    <a:cubicBezTo>
                      <a:pt x="25" y="130"/>
                      <a:pt x="23" y="130"/>
                      <a:pt x="22" y="129"/>
                    </a:cubicBezTo>
                    <a:cubicBezTo>
                      <a:pt x="22" y="128"/>
                      <a:pt x="21" y="127"/>
                      <a:pt x="21" y="127"/>
                    </a:cubicBezTo>
                    <a:cubicBezTo>
                      <a:pt x="20" y="127"/>
                      <a:pt x="21" y="128"/>
                      <a:pt x="20" y="129"/>
                    </a:cubicBezTo>
                    <a:cubicBezTo>
                      <a:pt x="20" y="129"/>
                      <a:pt x="20" y="130"/>
                      <a:pt x="18" y="130"/>
                    </a:cubicBezTo>
                    <a:cubicBezTo>
                      <a:pt x="16" y="130"/>
                      <a:pt x="16" y="130"/>
                      <a:pt x="14" y="130"/>
                    </a:cubicBezTo>
                    <a:cubicBezTo>
                      <a:pt x="12" y="131"/>
                      <a:pt x="12" y="130"/>
                      <a:pt x="12" y="131"/>
                    </a:cubicBezTo>
                    <a:cubicBezTo>
                      <a:pt x="11" y="132"/>
                      <a:pt x="12" y="134"/>
                      <a:pt x="10" y="134"/>
                    </a:cubicBezTo>
                    <a:cubicBezTo>
                      <a:pt x="9" y="133"/>
                      <a:pt x="10" y="132"/>
                      <a:pt x="8" y="132"/>
                    </a:cubicBezTo>
                    <a:cubicBezTo>
                      <a:pt x="7" y="132"/>
                      <a:pt x="5" y="134"/>
                      <a:pt x="5" y="132"/>
                    </a:cubicBezTo>
                    <a:cubicBezTo>
                      <a:pt x="5" y="131"/>
                      <a:pt x="8" y="130"/>
                      <a:pt x="9" y="129"/>
                    </a:cubicBezTo>
                    <a:cubicBezTo>
                      <a:pt x="10" y="128"/>
                      <a:pt x="10" y="127"/>
                      <a:pt x="11" y="127"/>
                    </a:cubicBezTo>
                    <a:cubicBezTo>
                      <a:pt x="13" y="126"/>
                      <a:pt x="13" y="127"/>
                      <a:pt x="15" y="126"/>
                    </a:cubicBezTo>
                    <a:cubicBezTo>
                      <a:pt x="16" y="125"/>
                      <a:pt x="18" y="123"/>
                      <a:pt x="18" y="122"/>
                    </a:cubicBezTo>
                    <a:cubicBezTo>
                      <a:pt x="17" y="121"/>
                      <a:pt x="16" y="122"/>
                      <a:pt x="17" y="120"/>
                    </a:cubicBezTo>
                    <a:cubicBezTo>
                      <a:pt x="19" y="119"/>
                      <a:pt x="19" y="119"/>
                      <a:pt x="20" y="118"/>
                    </a:cubicBezTo>
                    <a:cubicBezTo>
                      <a:pt x="21" y="117"/>
                      <a:pt x="21" y="116"/>
                      <a:pt x="22" y="116"/>
                    </a:cubicBezTo>
                    <a:cubicBezTo>
                      <a:pt x="23" y="116"/>
                      <a:pt x="23" y="116"/>
                      <a:pt x="26" y="116"/>
                    </a:cubicBezTo>
                    <a:cubicBezTo>
                      <a:pt x="29" y="116"/>
                      <a:pt x="28" y="115"/>
                      <a:pt x="31" y="116"/>
                    </a:cubicBezTo>
                    <a:cubicBezTo>
                      <a:pt x="33" y="116"/>
                      <a:pt x="33" y="117"/>
                      <a:pt x="34" y="116"/>
                    </a:cubicBezTo>
                    <a:cubicBezTo>
                      <a:pt x="35" y="116"/>
                      <a:pt x="33" y="116"/>
                      <a:pt x="35" y="115"/>
                    </a:cubicBezTo>
                    <a:cubicBezTo>
                      <a:pt x="36" y="113"/>
                      <a:pt x="37" y="113"/>
                      <a:pt x="38" y="112"/>
                    </a:cubicBezTo>
                    <a:cubicBezTo>
                      <a:pt x="40" y="110"/>
                      <a:pt x="41" y="109"/>
                      <a:pt x="40" y="109"/>
                    </a:cubicBezTo>
                    <a:cubicBezTo>
                      <a:pt x="38" y="108"/>
                      <a:pt x="38" y="110"/>
                      <a:pt x="36" y="111"/>
                    </a:cubicBezTo>
                    <a:cubicBezTo>
                      <a:pt x="33" y="112"/>
                      <a:pt x="32" y="112"/>
                      <a:pt x="30" y="112"/>
                    </a:cubicBezTo>
                    <a:cubicBezTo>
                      <a:pt x="28" y="113"/>
                      <a:pt x="29" y="112"/>
                      <a:pt x="27" y="111"/>
                    </a:cubicBezTo>
                    <a:cubicBezTo>
                      <a:pt x="25" y="110"/>
                      <a:pt x="21" y="112"/>
                      <a:pt x="21" y="111"/>
                    </a:cubicBezTo>
                    <a:cubicBezTo>
                      <a:pt x="21" y="110"/>
                      <a:pt x="24" y="109"/>
                      <a:pt x="22" y="109"/>
                    </a:cubicBezTo>
                    <a:cubicBezTo>
                      <a:pt x="21" y="108"/>
                      <a:pt x="20" y="107"/>
                      <a:pt x="18" y="108"/>
                    </a:cubicBezTo>
                    <a:cubicBezTo>
                      <a:pt x="17" y="108"/>
                      <a:pt x="13" y="111"/>
                      <a:pt x="13" y="110"/>
                    </a:cubicBezTo>
                    <a:cubicBezTo>
                      <a:pt x="13" y="109"/>
                      <a:pt x="16" y="108"/>
                      <a:pt x="14" y="108"/>
                    </a:cubicBezTo>
                    <a:cubicBezTo>
                      <a:pt x="13" y="107"/>
                      <a:pt x="12" y="108"/>
                      <a:pt x="11" y="108"/>
                    </a:cubicBezTo>
                    <a:cubicBezTo>
                      <a:pt x="10" y="107"/>
                      <a:pt x="8" y="106"/>
                      <a:pt x="9" y="105"/>
                    </a:cubicBezTo>
                    <a:cubicBezTo>
                      <a:pt x="10" y="104"/>
                      <a:pt x="13" y="103"/>
                      <a:pt x="15" y="103"/>
                    </a:cubicBezTo>
                    <a:cubicBezTo>
                      <a:pt x="18" y="102"/>
                      <a:pt x="19" y="102"/>
                      <a:pt x="20" y="101"/>
                    </a:cubicBezTo>
                    <a:cubicBezTo>
                      <a:pt x="21" y="101"/>
                      <a:pt x="24" y="98"/>
                      <a:pt x="24" y="97"/>
                    </a:cubicBezTo>
                    <a:cubicBezTo>
                      <a:pt x="24" y="96"/>
                      <a:pt x="22" y="97"/>
                      <a:pt x="22" y="96"/>
                    </a:cubicBezTo>
                    <a:cubicBezTo>
                      <a:pt x="22" y="94"/>
                      <a:pt x="24" y="91"/>
                      <a:pt x="23" y="91"/>
                    </a:cubicBezTo>
                    <a:cubicBezTo>
                      <a:pt x="21" y="91"/>
                      <a:pt x="20" y="92"/>
                      <a:pt x="18" y="92"/>
                    </a:cubicBezTo>
                    <a:cubicBezTo>
                      <a:pt x="17" y="92"/>
                      <a:pt x="14" y="93"/>
                      <a:pt x="16" y="92"/>
                    </a:cubicBezTo>
                    <a:cubicBezTo>
                      <a:pt x="17" y="90"/>
                      <a:pt x="18" y="89"/>
                      <a:pt x="20" y="88"/>
                    </a:cubicBezTo>
                    <a:cubicBezTo>
                      <a:pt x="21" y="88"/>
                      <a:pt x="21" y="88"/>
                      <a:pt x="22" y="87"/>
                    </a:cubicBezTo>
                    <a:cubicBezTo>
                      <a:pt x="23" y="86"/>
                      <a:pt x="23" y="86"/>
                      <a:pt x="25" y="85"/>
                    </a:cubicBezTo>
                    <a:cubicBezTo>
                      <a:pt x="26" y="85"/>
                      <a:pt x="27" y="86"/>
                      <a:pt x="29" y="86"/>
                    </a:cubicBezTo>
                    <a:cubicBezTo>
                      <a:pt x="31" y="86"/>
                      <a:pt x="32" y="87"/>
                      <a:pt x="33" y="86"/>
                    </a:cubicBezTo>
                    <a:cubicBezTo>
                      <a:pt x="33" y="85"/>
                      <a:pt x="32" y="85"/>
                      <a:pt x="33" y="84"/>
                    </a:cubicBezTo>
                    <a:cubicBezTo>
                      <a:pt x="33" y="83"/>
                      <a:pt x="35" y="85"/>
                      <a:pt x="36" y="85"/>
                    </a:cubicBezTo>
                    <a:cubicBezTo>
                      <a:pt x="37" y="85"/>
                      <a:pt x="37" y="85"/>
                      <a:pt x="37" y="84"/>
                    </a:cubicBezTo>
                    <a:cubicBezTo>
                      <a:pt x="37" y="84"/>
                      <a:pt x="35" y="83"/>
                      <a:pt x="35" y="81"/>
                    </a:cubicBezTo>
                    <a:cubicBezTo>
                      <a:pt x="35" y="80"/>
                      <a:pt x="36" y="80"/>
                      <a:pt x="35" y="79"/>
                    </a:cubicBezTo>
                    <a:cubicBezTo>
                      <a:pt x="35" y="77"/>
                      <a:pt x="33" y="77"/>
                      <a:pt x="34" y="76"/>
                    </a:cubicBezTo>
                    <a:cubicBezTo>
                      <a:pt x="35" y="75"/>
                      <a:pt x="36" y="73"/>
                      <a:pt x="36" y="72"/>
                    </a:cubicBezTo>
                    <a:cubicBezTo>
                      <a:pt x="35" y="72"/>
                      <a:pt x="36" y="71"/>
                      <a:pt x="34" y="71"/>
                    </a:cubicBezTo>
                    <a:cubicBezTo>
                      <a:pt x="33" y="72"/>
                      <a:pt x="34" y="73"/>
                      <a:pt x="33" y="73"/>
                    </a:cubicBezTo>
                    <a:cubicBezTo>
                      <a:pt x="32" y="73"/>
                      <a:pt x="33" y="71"/>
                      <a:pt x="31" y="70"/>
                    </a:cubicBezTo>
                    <a:cubicBezTo>
                      <a:pt x="28" y="68"/>
                      <a:pt x="28" y="68"/>
                      <a:pt x="28" y="67"/>
                    </a:cubicBezTo>
                    <a:cubicBezTo>
                      <a:pt x="28" y="65"/>
                      <a:pt x="30" y="62"/>
                      <a:pt x="31" y="61"/>
                    </a:cubicBezTo>
                    <a:cubicBezTo>
                      <a:pt x="31" y="60"/>
                      <a:pt x="34" y="60"/>
                      <a:pt x="34" y="60"/>
                    </a:cubicBezTo>
                    <a:cubicBezTo>
                      <a:pt x="33" y="59"/>
                      <a:pt x="30" y="59"/>
                      <a:pt x="29" y="59"/>
                    </a:cubicBezTo>
                    <a:cubicBezTo>
                      <a:pt x="27" y="60"/>
                      <a:pt x="25" y="63"/>
                      <a:pt x="23" y="63"/>
                    </a:cubicBezTo>
                    <a:cubicBezTo>
                      <a:pt x="21" y="62"/>
                      <a:pt x="20" y="60"/>
                      <a:pt x="20" y="61"/>
                    </a:cubicBezTo>
                    <a:cubicBezTo>
                      <a:pt x="19" y="62"/>
                      <a:pt x="20" y="65"/>
                      <a:pt x="19" y="64"/>
                    </a:cubicBezTo>
                    <a:cubicBezTo>
                      <a:pt x="17" y="63"/>
                      <a:pt x="15" y="61"/>
                      <a:pt x="14" y="61"/>
                    </a:cubicBezTo>
                    <a:cubicBezTo>
                      <a:pt x="14" y="62"/>
                      <a:pt x="13" y="62"/>
                      <a:pt x="13" y="63"/>
                    </a:cubicBezTo>
                    <a:cubicBezTo>
                      <a:pt x="14" y="64"/>
                      <a:pt x="15" y="65"/>
                      <a:pt x="14" y="65"/>
                    </a:cubicBezTo>
                    <a:cubicBezTo>
                      <a:pt x="12" y="65"/>
                      <a:pt x="12" y="63"/>
                      <a:pt x="11" y="61"/>
                    </a:cubicBezTo>
                    <a:cubicBezTo>
                      <a:pt x="10" y="60"/>
                      <a:pt x="10" y="60"/>
                      <a:pt x="10" y="59"/>
                    </a:cubicBezTo>
                    <a:cubicBezTo>
                      <a:pt x="11" y="59"/>
                      <a:pt x="12" y="60"/>
                      <a:pt x="13" y="58"/>
                    </a:cubicBezTo>
                    <a:cubicBezTo>
                      <a:pt x="14" y="57"/>
                      <a:pt x="14" y="56"/>
                      <a:pt x="15" y="55"/>
                    </a:cubicBezTo>
                    <a:cubicBezTo>
                      <a:pt x="16" y="54"/>
                      <a:pt x="18" y="52"/>
                      <a:pt x="17" y="52"/>
                    </a:cubicBezTo>
                    <a:cubicBezTo>
                      <a:pt x="17" y="51"/>
                      <a:pt x="16" y="51"/>
                      <a:pt x="15" y="49"/>
                    </a:cubicBezTo>
                    <a:cubicBezTo>
                      <a:pt x="14" y="48"/>
                      <a:pt x="15" y="48"/>
                      <a:pt x="15" y="47"/>
                    </a:cubicBezTo>
                    <a:cubicBezTo>
                      <a:pt x="15" y="46"/>
                      <a:pt x="14" y="45"/>
                      <a:pt x="14" y="45"/>
                    </a:cubicBezTo>
                    <a:cubicBezTo>
                      <a:pt x="15" y="45"/>
                      <a:pt x="16" y="45"/>
                      <a:pt x="17" y="45"/>
                    </a:cubicBezTo>
                    <a:cubicBezTo>
                      <a:pt x="18" y="45"/>
                      <a:pt x="19" y="45"/>
                      <a:pt x="19" y="45"/>
                    </a:cubicBezTo>
                    <a:cubicBezTo>
                      <a:pt x="18" y="44"/>
                      <a:pt x="17" y="44"/>
                      <a:pt x="16" y="44"/>
                    </a:cubicBezTo>
                    <a:cubicBezTo>
                      <a:pt x="16" y="43"/>
                      <a:pt x="16" y="39"/>
                      <a:pt x="15" y="40"/>
                    </a:cubicBezTo>
                    <a:cubicBezTo>
                      <a:pt x="15" y="41"/>
                      <a:pt x="15" y="42"/>
                      <a:pt x="14" y="41"/>
                    </a:cubicBezTo>
                    <a:cubicBezTo>
                      <a:pt x="13" y="41"/>
                      <a:pt x="13" y="40"/>
                      <a:pt x="13" y="41"/>
                    </a:cubicBezTo>
                    <a:cubicBezTo>
                      <a:pt x="13" y="42"/>
                      <a:pt x="13" y="43"/>
                      <a:pt x="13" y="44"/>
                    </a:cubicBezTo>
                    <a:cubicBezTo>
                      <a:pt x="12" y="45"/>
                      <a:pt x="11" y="44"/>
                      <a:pt x="11" y="44"/>
                    </a:cubicBezTo>
                    <a:cubicBezTo>
                      <a:pt x="10" y="44"/>
                      <a:pt x="11" y="45"/>
                      <a:pt x="10" y="45"/>
                    </a:cubicBezTo>
                    <a:cubicBezTo>
                      <a:pt x="9" y="45"/>
                      <a:pt x="9" y="43"/>
                      <a:pt x="10" y="42"/>
                    </a:cubicBezTo>
                    <a:cubicBezTo>
                      <a:pt x="11" y="41"/>
                      <a:pt x="11" y="41"/>
                      <a:pt x="11" y="41"/>
                    </a:cubicBezTo>
                    <a:cubicBezTo>
                      <a:pt x="10" y="41"/>
                      <a:pt x="8" y="42"/>
                      <a:pt x="8" y="43"/>
                    </a:cubicBezTo>
                    <a:cubicBezTo>
                      <a:pt x="7" y="44"/>
                      <a:pt x="8" y="45"/>
                      <a:pt x="8" y="45"/>
                    </a:cubicBezTo>
                    <a:cubicBezTo>
                      <a:pt x="7" y="46"/>
                      <a:pt x="5" y="47"/>
                      <a:pt x="5" y="46"/>
                    </a:cubicBezTo>
                    <a:cubicBezTo>
                      <a:pt x="5" y="44"/>
                      <a:pt x="6" y="43"/>
                      <a:pt x="6" y="42"/>
                    </a:cubicBezTo>
                    <a:cubicBezTo>
                      <a:pt x="6" y="40"/>
                      <a:pt x="6" y="40"/>
                      <a:pt x="6" y="39"/>
                    </a:cubicBezTo>
                    <a:cubicBezTo>
                      <a:pt x="7" y="38"/>
                      <a:pt x="6" y="38"/>
                      <a:pt x="8" y="37"/>
                    </a:cubicBezTo>
                    <a:cubicBezTo>
                      <a:pt x="9" y="37"/>
                      <a:pt x="9" y="38"/>
                      <a:pt x="11" y="37"/>
                    </a:cubicBezTo>
                    <a:cubicBezTo>
                      <a:pt x="12" y="36"/>
                      <a:pt x="13" y="36"/>
                      <a:pt x="12" y="35"/>
                    </a:cubicBezTo>
                    <a:cubicBezTo>
                      <a:pt x="12" y="35"/>
                      <a:pt x="10" y="36"/>
                      <a:pt x="10" y="36"/>
                    </a:cubicBezTo>
                    <a:cubicBezTo>
                      <a:pt x="9" y="35"/>
                      <a:pt x="9" y="35"/>
                      <a:pt x="10" y="34"/>
                    </a:cubicBezTo>
                    <a:cubicBezTo>
                      <a:pt x="10" y="34"/>
                      <a:pt x="13" y="33"/>
                      <a:pt x="13" y="33"/>
                    </a:cubicBezTo>
                    <a:cubicBezTo>
                      <a:pt x="13" y="32"/>
                      <a:pt x="11" y="32"/>
                      <a:pt x="11" y="32"/>
                    </a:cubicBezTo>
                    <a:cubicBezTo>
                      <a:pt x="11" y="31"/>
                      <a:pt x="12" y="30"/>
                      <a:pt x="11" y="30"/>
                    </a:cubicBezTo>
                    <a:cubicBezTo>
                      <a:pt x="10" y="31"/>
                      <a:pt x="8" y="33"/>
                      <a:pt x="8" y="33"/>
                    </a:cubicBezTo>
                    <a:cubicBezTo>
                      <a:pt x="7" y="34"/>
                      <a:pt x="6" y="36"/>
                      <a:pt x="5" y="35"/>
                    </a:cubicBezTo>
                    <a:cubicBezTo>
                      <a:pt x="3" y="34"/>
                      <a:pt x="0" y="34"/>
                      <a:pt x="1" y="33"/>
                    </a:cubicBezTo>
                    <a:cubicBezTo>
                      <a:pt x="2" y="32"/>
                      <a:pt x="3" y="34"/>
                      <a:pt x="3" y="32"/>
                    </a:cubicBezTo>
                    <a:cubicBezTo>
                      <a:pt x="3" y="31"/>
                      <a:pt x="2" y="30"/>
                      <a:pt x="3" y="29"/>
                    </a:cubicBezTo>
                    <a:cubicBezTo>
                      <a:pt x="4" y="29"/>
                      <a:pt x="5" y="28"/>
                      <a:pt x="6" y="28"/>
                    </a:cubicBezTo>
                    <a:cubicBezTo>
                      <a:pt x="6" y="28"/>
                      <a:pt x="8" y="29"/>
                      <a:pt x="7" y="28"/>
                    </a:cubicBezTo>
                    <a:cubicBezTo>
                      <a:pt x="6" y="27"/>
                      <a:pt x="6" y="27"/>
                      <a:pt x="6" y="27"/>
                    </a:cubicBezTo>
                    <a:cubicBezTo>
                      <a:pt x="7" y="26"/>
                      <a:pt x="9" y="27"/>
                      <a:pt x="9" y="26"/>
                    </a:cubicBezTo>
                    <a:cubicBezTo>
                      <a:pt x="8" y="25"/>
                      <a:pt x="6" y="26"/>
                      <a:pt x="7" y="25"/>
                    </a:cubicBezTo>
                    <a:cubicBezTo>
                      <a:pt x="7" y="24"/>
                      <a:pt x="9" y="24"/>
                      <a:pt x="8" y="23"/>
                    </a:cubicBezTo>
                    <a:cubicBezTo>
                      <a:pt x="7" y="23"/>
                      <a:pt x="8" y="22"/>
                      <a:pt x="8" y="22"/>
                    </a:cubicBezTo>
                    <a:cubicBezTo>
                      <a:pt x="8" y="21"/>
                      <a:pt x="7" y="22"/>
                      <a:pt x="6" y="22"/>
                    </a:cubicBezTo>
                    <a:cubicBezTo>
                      <a:pt x="5" y="21"/>
                      <a:pt x="3" y="20"/>
                      <a:pt x="4" y="20"/>
                    </a:cubicBezTo>
                    <a:cubicBezTo>
                      <a:pt x="5" y="19"/>
                      <a:pt x="7" y="20"/>
                      <a:pt x="7" y="19"/>
                    </a:cubicBezTo>
                    <a:cubicBezTo>
                      <a:pt x="7" y="19"/>
                      <a:pt x="5" y="17"/>
                      <a:pt x="5" y="16"/>
                    </a:cubicBezTo>
                    <a:cubicBezTo>
                      <a:pt x="5" y="15"/>
                      <a:pt x="6" y="15"/>
                      <a:pt x="6" y="15"/>
                    </a:cubicBezTo>
                    <a:cubicBezTo>
                      <a:pt x="6" y="14"/>
                      <a:pt x="7" y="14"/>
                      <a:pt x="8" y="15"/>
                    </a:cubicBezTo>
                    <a:cubicBezTo>
                      <a:pt x="9" y="15"/>
                      <a:pt x="12" y="16"/>
                      <a:pt x="12" y="15"/>
                    </a:cubicBezTo>
                    <a:cubicBezTo>
                      <a:pt x="12" y="14"/>
                      <a:pt x="9" y="13"/>
                      <a:pt x="9" y="12"/>
                    </a:cubicBezTo>
                    <a:cubicBezTo>
                      <a:pt x="10" y="11"/>
                      <a:pt x="11" y="10"/>
                      <a:pt x="11" y="10"/>
                    </a:cubicBezTo>
                    <a:cubicBezTo>
                      <a:pt x="10" y="9"/>
                      <a:pt x="9" y="9"/>
                      <a:pt x="10" y="8"/>
                    </a:cubicBezTo>
                    <a:cubicBezTo>
                      <a:pt x="10" y="8"/>
                      <a:pt x="13" y="9"/>
                      <a:pt x="13" y="8"/>
                    </a:cubicBezTo>
                    <a:cubicBezTo>
                      <a:pt x="14" y="8"/>
                      <a:pt x="12" y="8"/>
                      <a:pt x="11" y="7"/>
                    </a:cubicBezTo>
                    <a:cubicBezTo>
                      <a:pt x="11" y="6"/>
                      <a:pt x="12" y="3"/>
                      <a:pt x="13" y="3"/>
                    </a:cubicBezTo>
                    <a:cubicBezTo>
                      <a:pt x="14" y="3"/>
                      <a:pt x="16" y="3"/>
                      <a:pt x="15" y="4"/>
                    </a:cubicBezTo>
                    <a:cubicBezTo>
                      <a:pt x="15" y="4"/>
                      <a:pt x="14" y="6"/>
                      <a:pt x="15" y="5"/>
                    </a:cubicBezTo>
                    <a:cubicBezTo>
                      <a:pt x="16" y="5"/>
                      <a:pt x="16" y="4"/>
                      <a:pt x="17" y="4"/>
                    </a:cubicBezTo>
                    <a:cubicBezTo>
                      <a:pt x="18" y="4"/>
                      <a:pt x="17" y="5"/>
                      <a:pt x="18" y="5"/>
                    </a:cubicBezTo>
                    <a:cubicBezTo>
                      <a:pt x="19" y="6"/>
                      <a:pt x="19" y="5"/>
                      <a:pt x="21" y="4"/>
                    </a:cubicBezTo>
                    <a:cubicBezTo>
                      <a:pt x="22" y="3"/>
                      <a:pt x="22" y="3"/>
                      <a:pt x="23" y="3"/>
                    </a:cubicBezTo>
                    <a:cubicBezTo>
                      <a:pt x="24" y="3"/>
                      <a:pt x="24" y="2"/>
                      <a:pt x="26"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434"/>
              <p:cNvSpPr>
                <a:spLocks/>
              </p:cNvSpPr>
              <p:nvPr/>
            </p:nvSpPr>
            <p:spPr bwMode="auto">
              <a:xfrm>
                <a:off x="4002087" y="2500313"/>
                <a:ext cx="114300" cy="139700"/>
              </a:xfrm>
              <a:custGeom>
                <a:avLst/>
                <a:gdLst>
                  <a:gd name="T0" fmla="*/ 50 w 50"/>
                  <a:gd name="T1" fmla="*/ 22 h 60"/>
                  <a:gd name="T2" fmla="*/ 47 w 50"/>
                  <a:gd name="T3" fmla="*/ 25 h 60"/>
                  <a:gd name="T4" fmla="*/ 50 w 50"/>
                  <a:gd name="T5" fmla="*/ 28 h 60"/>
                  <a:gd name="T6" fmla="*/ 50 w 50"/>
                  <a:gd name="T7" fmla="*/ 37 h 60"/>
                  <a:gd name="T8" fmla="*/ 48 w 50"/>
                  <a:gd name="T9" fmla="*/ 44 h 60"/>
                  <a:gd name="T10" fmla="*/ 45 w 50"/>
                  <a:gd name="T11" fmla="*/ 47 h 60"/>
                  <a:gd name="T12" fmla="*/ 42 w 50"/>
                  <a:gd name="T13" fmla="*/ 48 h 60"/>
                  <a:gd name="T14" fmla="*/ 39 w 50"/>
                  <a:gd name="T15" fmla="*/ 47 h 60"/>
                  <a:gd name="T16" fmla="*/ 34 w 50"/>
                  <a:gd name="T17" fmla="*/ 50 h 60"/>
                  <a:gd name="T18" fmla="*/ 28 w 50"/>
                  <a:gd name="T19" fmla="*/ 54 h 60"/>
                  <a:gd name="T20" fmla="*/ 23 w 50"/>
                  <a:gd name="T21" fmla="*/ 52 h 60"/>
                  <a:gd name="T22" fmla="*/ 23 w 50"/>
                  <a:gd name="T23" fmla="*/ 56 h 60"/>
                  <a:gd name="T24" fmla="*/ 15 w 50"/>
                  <a:gd name="T25" fmla="*/ 59 h 60"/>
                  <a:gd name="T26" fmla="*/ 11 w 50"/>
                  <a:gd name="T27" fmla="*/ 58 h 60"/>
                  <a:gd name="T28" fmla="*/ 6 w 50"/>
                  <a:gd name="T29" fmla="*/ 57 h 60"/>
                  <a:gd name="T30" fmla="*/ 11 w 50"/>
                  <a:gd name="T31" fmla="*/ 53 h 60"/>
                  <a:gd name="T32" fmla="*/ 3 w 50"/>
                  <a:gd name="T33" fmla="*/ 53 h 60"/>
                  <a:gd name="T34" fmla="*/ 8 w 50"/>
                  <a:gd name="T35" fmla="*/ 50 h 60"/>
                  <a:gd name="T36" fmla="*/ 1 w 50"/>
                  <a:gd name="T37" fmla="*/ 49 h 60"/>
                  <a:gd name="T38" fmla="*/ 7 w 50"/>
                  <a:gd name="T39" fmla="*/ 48 h 60"/>
                  <a:gd name="T40" fmla="*/ 8 w 50"/>
                  <a:gd name="T41" fmla="*/ 45 h 60"/>
                  <a:gd name="T42" fmla="*/ 10 w 50"/>
                  <a:gd name="T43" fmla="*/ 43 h 60"/>
                  <a:gd name="T44" fmla="*/ 17 w 50"/>
                  <a:gd name="T45" fmla="*/ 42 h 60"/>
                  <a:gd name="T46" fmla="*/ 18 w 50"/>
                  <a:gd name="T47" fmla="*/ 40 h 60"/>
                  <a:gd name="T48" fmla="*/ 11 w 50"/>
                  <a:gd name="T49" fmla="*/ 42 h 60"/>
                  <a:gd name="T50" fmla="*/ 13 w 50"/>
                  <a:gd name="T51" fmla="*/ 39 h 60"/>
                  <a:gd name="T52" fmla="*/ 15 w 50"/>
                  <a:gd name="T53" fmla="*/ 35 h 60"/>
                  <a:gd name="T54" fmla="*/ 17 w 50"/>
                  <a:gd name="T55" fmla="*/ 33 h 60"/>
                  <a:gd name="T56" fmla="*/ 11 w 50"/>
                  <a:gd name="T57" fmla="*/ 33 h 60"/>
                  <a:gd name="T58" fmla="*/ 7 w 50"/>
                  <a:gd name="T59" fmla="*/ 30 h 60"/>
                  <a:gd name="T60" fmla="*/ 5 w 50"/>
                  <a:gd name="T61" fmla="*/ 29 h 60"/>
                  <a:gd name="T62" fmla="*/ 10 w 50"/>
                  <a:gd name="T63" fmla="*/ 28 h 60"/>
                  <a:gd name="T64" fmla="*/ 9 w 50"/>
                  <a:gd name="T65" fmla="*/ 25 h 60"/>
                  <a:gd name="T66" fmla="*/ 8 w 50"/>
                  <a:gd name="T67" fmla="*/ 23 h 60"/>
                  <a:gd name="T68" fmla="*/ 7 w 50"/>
                  <a:gd name="T69" fmla="*/ 18 h 60"/>
                  <a:gd name="T70" fmla="*/ 13 w 50"/>
                  <a:gd name="T71" fmla="*/ 17 h 60"/>
                  <a:gd name="T72" fmla="*/ 17 w 50"/>
                  <a:gd name="T73" fmla="*/ 18 h 60"/>
                  <a:gd name="T74" fmla="*/ 23 w 50"/>
                  <a:gd name="T75" fmla="*/ 19 h 60"/>
                  <a:gd name="T76" fmla="*/ 27 w 50"/>
                  <a:gd name="T77" fmla="*/ 14 h 60"/>
                  <a:gd name="T78" fmla="*/ 23 w 50"/>
                  <a:gd name="T79" fmla="*/ 11 h 60"/>
                  <a:gd name="T80" fmla="*/ 23 w 50"/>
                  <a:gd name="T81" fmla="*/ 9 h 60"/>
                  <a:gd name="T82" fmla="*/ 26 w 50"/>
                  <a:gd name="T83" fmla="*/ 4 h 60"/>
                  <a:gd name="T84" fmla="*/ 29 w 50"/>
                  <a:gd name="T85" fmla="*/ 3 h 60"/>
                  <a:gd name="T86" fmla="*/ 33 w 50"/>
                  <a:gd name="T87" fmla="*/ 5 h 60"/>
                  <a:gd name="T88" fmla="*/ 36 w 50"/>
                  <a:gd name="T89" fmla="*/ 2 h 60"/>
                  <a:gd name="T90" fmla="*/ 40 w 50"/>
                  <a:gd name="T91" fmla="*/ 3 h 60"/>
                  <a:gd name="T92" fmla="*/ 37 w 50"/>
                  <a:gd name="T93" fmla="*/ 5 h 60"/>
                  <a:gd name="T94" fmla="*/ 36 w 50"/>
                  <a:gd name="T95" fmla="*/ 5 h 60"/>
                  <a:gd name="T96" fmla="*/ 32 w 50"/>
                  <a:gd name="T97" fmla="*/ 9 h 60"/>
                  <a:gd name="T98" fmla="*/ 30 w 50"/>
                  <a:gd name="T99" fmla="*/ 12 h 60"/>
                  <a:gd name="T100" fmla="*/ 30 w 50"/>
                  <a:gd name="T101" fmla="*/ 14 h 60"/>
                  <a:gd name="T102" fmla="*/ 31 w 50"/>
                  <a:gd name="T103" fmla="*/ 18 h 60"/>
                  <a:gd name="T104" fmla="*/ 37 w 50"/>
                  <a:gd name="T105" fmla="*/ 19 h 60"/>
                  <a:gd name="T106" fmla="*/ 37 w 50"/>
                  <a:gd name="T107" fmla="*/ 17 h 60"/>
                  <a:gd name="T108" fmla="*/ 39 w 50"/>
                  <a:gd name="T109" fmla="*/ 17 h 60"/>
                  <a:gd name="T110" fmla="*/ 43 w 50"/>
                  <a:gd name="T111" fmla="*/ 19 h 60"/>
                  <a:gd name="T112" fmla="*/ 47 w 50"/>
                  <a:gd name="T113" fmla="*/ 21 h 60"/>
                  <a:gd name="T114" fmla="*/ 48 w 50"/>
                  <a:gd name="T115" fmla="*/ 20 h 60"/>
                  <a:gd name="T116" fmla="*/ 50 w 50"/>
                  <a:gd name="T11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 h="60">
                    <a:moveTo>
                      <a:pt x="50" y="22"/>
                    </a:moveTo>
                    <a:cubicBezTo>
                      <a:pt x="50" y="22"/>
                      <a:pt x="50" y="22"/>
                      <a:pt x="50" y="22"/>
                    </a:cubicBezTo>
                    <a:cubicBezTo>
                      <a:pt x="49" y="22"/>
                      <a:pt x="47" y="22"/>
                      <a:pt x="47" y="23"/>
                    </a:cubicBezTo>
                    <a:cubicBezTo>
                      <a:pt x="46" y="23"/>
                      <a:pt x="46" y="23"/>
                      <a:pt x="47" y="25"/>
                    </a:cubicBezTo>
                    <a:cubicBezTo>
                      <a:pt x="48" y="26"/>
                      <a:pt x="47" y="27"/>
                      <a:pt x="48" y="27"/>
                    </a:cubicBezTo>
                    <a:cubicBezTo>
                      <a:pt x="49" y="28"/>
                      <a:pt x="50" y="27"/>
                      <a:pt x="50" y="28"/>
                    </a:cubicBezTo>
                    <a:cubicBezTo>
                      <a:pt x="50" y="30"/>
                      <a:pt x="49" y="30"/>
                      <a:pt x="49" y="32"/>
                    </a:cubicBezTo>
                    <a:cubicBezTo>
                      <a:pt x="49" y="34"/>
                      <a:pt x="50" y="36"/>
                      <a:pt x="50" y="37"/>
                    </a:cubicBezTo>
                    <a:cubicBezTo>
                      <a:pt x="50" y="38"/>
                      <a:pt x="50" y="39"/>
                      <a:pt x="49" y="40"/>
                    </a:cubicBezTo>
                    <a:cubicBezTo>
                      <a:pt x="48" y="41"/>
                      <a:pt x="48" y="43"/>
                      <a:pt x="48" y="44"/>
                    </a:cubicBezTo>
                    <a:cubicBezTo>
                      <a:pt x="48" y="45"/>
                      <a:pt x="47" y="46"/>
                      <a:pt x="47" y="46"/>
                    </a:cubicBezTo>
                    <a:cubicBezTo>
                      <a:pt x="46" y="46"/>
                      <a:pt x="45" y="46"/>
                      <a:pt x="45" y="47"/>
                    </a:cubicBezTo>
                    <a:cubicBezTo>
                      <a:pt x="45" y="47"/>
                      <a:pt x="47" y="48"/>
                      <a:pt x="46" y="48"/>
                    </a:cubicBezTo>
                    <a:cubicBezTo>
                      <a:pt x="46" y="49"/>
                      <a:pt x="42" y="47"/>
                      <a:pt x="42" y="48"/>
                    </a:cubicBezTo>
                    <a:cubicBezTo>
                      <a:pt x="41" y="49"/>
                      <a:pt x="42" y="50"/>
                      <a:pt x="41" y="49"/>
                    </a:cubicBezTo>
                    <a:cubicBezTo>
                      <a:pt x="40" y="49"/>
                      <a:pt x="39" y="47"/>
                      <a:pt x="39" y="47"/>
                    </a:cubicBezTo>
                    <a:cubicBezTo>
                      <a:pt x="38" y="48"/>
                      <a:pt x="40" y="49"/>
                      <a:pt x="38" y="49"/>
                    </a:cubicBezTo>
                    <a:cubicBezTo>
                      <a:pt x="36" y="50"/>
                      <a:pt x="35" y="49"/>
                      <a:pt x="34" y="50"/>
                    </a:cubicBezTo>
                    <a:cubicBezTo>
                      <a:pt x="33" y="50"/>
                      <a:pt x="31" y="51"/>
                      <a:pt x="30" y="52"/>
                    </a:cubicBezTo>
                    <a:cubicBezTo>
                      <a:pt x="30" y="52"/>
                      <a:pt x="29" y="53"/>
                      <a:pt x="28" y="54"/>
                    </a:cubicBezTo>
                    <a:cubicBezTo>
                      <a:pt x="27" y="54"/>
                      <a:pt x="27" y="55"/>
                      <a:pt x="26" y="55"/>
                    </a:cubicBezTo>
                    <a:cubicBezTo>
                      <a:pt x="26" y="54"/>
                      <a:pt x="23" y="52"/>
                      <a:pt x="23" y="52"/>
                    </a:cubicBezTo>
                    <a:cubicBezTo>
                      <a:pt x="23" y="53"/>
                      <a:pt x="23" y="54"/>
                      <a:pt x="23" y="54"/>
                    </a:cubicBezTo>
                    <a:cubicBezTo>
                      <a:pt x="23" y="55"/>
                      <a:pt x="23" y="56"/>
                      <a:pt x="23" y="56"/>
                    </a:cubicBezTo>
                    <a:cubicBezTo>
                      <a:pt x="22" y="57"/>
                      <a:pt x="22" y="57"/>
                      <a:pt x="20" y="57"/>
                    </a:cubicBezTo>
                    <a:cubicBezTo>
                      <a:pt x="18" y="58"/>
                      <a:pt x="16" y="58"/>
                      <a:pt x="15" y="59"/>
                    </a:cubicBezTo>
                    <a:cubicBezTo>
                      <a:pt x="13" y="59"/>
                      <a:pt x="9" y="60"/>
                      <a:pt x="9" y="59"/>
                    </a:cubicBezTo>
                    <a:cubicBezTo>
                      <a:pt x="9" y="59"/>
                      <a:pt x="11" y="59"/>
                      <a:pt x="11" y="58"/>
                    </a:cubicBezTo>
                    <a:cubicBezTo>
                      <a:pt x="10" y="57"/>
                      <a:pt x="11" y="56"/>
                      <a:pt x="10" y="56"/>
                    </a:cubicBezTo>
                    <a:cubicBezTo>
                      <a:pt x="9" y="56"/>
                      <a:pt x="6" y="57"/>
                      <a:pt x="6" y="57"/>
                    </a:cubicBezTo>
                    <a:cubicBezTo>
                      <a:pt x="7" y="56"/>
                      <a:pt x="8" y="55"/>
                      <a:pt x="9" y="54"/>
                    </a:cubicBezTo>
                    <a:cubicBezTo>
                      <a:pt x="10" y="54"/>
                      <a:pt x="11" y="54"/>
                      <a:pt x="11" y="53"/>
                    </a:cubicBezTo>
                    <a:cubicBezTo>
                      <a:pt x="10" y="53"/>
                      <a:pt x="8" y="53"/>
                      <a:pt x="6" y="53"/>
                    </a:cubicBezTo>
                    <a:cubicBezTo>
                      <a:pt x="5" y="53"/>
                      <a:pt x="2" y="54"/>
                      <a:pt x="3" y="53"/>
                    </a:cubicBezTo>
                    <a:cubicBezTo>
                      <a:pt x="4" y="52"/>
                      <a:pt x="5" y="51"/>
                      <a:pt x="6" y="51"/>
                    </a:cubicBezTo>
                    <a:cubicBezTo>
                      <a:pt x="7" y="51"/>
                      <a:pt x="9" y="50"/>
                      <a:pt x="8" y="50"/>
                    </a:cubicBezTo>
                    <a:cubicBezTo>
                      <a:pt x="8" y="50"/>
                      <a:pt x="6" y="49"/>
                      <a:pt x="5" y="50"/>
                    </a:cubicBezTo>
                    <a:cubicBezTo>
                      <a:pt x="3" y="50"/>
                      <a:pt x="0" y="49"/>
                      <a:pt x="1" y="49"/>
                    </a:cubicBezTo>
                    <a:cubicBezTo>
                      <a:pt x="2" y="48"/>
                      <a:pt x="4" y="47"/>
                      <a:pt x="5" y="47"/>
                    </a:cubicBezTo>
                    <a:cubicBezTo>
                      <a:pt x="6" y="47"/>
                      <a:pt x="6" y="47"/>
                      <a:pt x="7" y="48"/>
                    </a:cubicBezTo>
                    <a:cubicBezTo>
                      <a:pt x="8" y="48"/>
                      <a:pt x="9" y="48"/>
                      <a:pt x="9" y="48"/>
                    </a:cubicBezTo>
                    <a:cubicBezTo>
                      <a:pt x="9" y="47"/>
                      <a:pt x="7" y="46"/>
                      <a:pt x="8" y="45"/>
                    </a:cubicBezTo>
                    <a:cubicBezTo>
                      <a:pt x="8" y="45"/>
                      <a:pt x="9" y="45"/>
                      <a:pt x="9" y="45"/>
                    </a:cubicBezTo>
                    <a:cubicBezTo>
                      <a:pt x="10" y="44"/>
                      <a:pt x="10" y="44"/>
                      <a:pt x="10" y="43"/>
                    </a:cubicBezTo>
                    <a:cubicBezTo>
                      <a:pt x="11" y="43"/>
                      <a:pt x="12" y="43"/>
                      <a:pt x="14" y="43"/>
                    </a:cubicBezTo>
                    <a:cubicBezTo>
                      <a:pt x="15" y="43"/>
                      <a:pt x="16" y="43"/>
                      <a:pt x="17" y="42"/>
                    </a:cubicBezTo>
                    <a:cubicBezTo>
                      <a:pt x="18" y="42"/>
                      <a:pt x="20" y="42"/>
                      <a:pt x="20" y="42"/>
                    </a:cubicBezTo>
                    <a:cubicBezTo>
                      <a:pt x="20" y="41"/>
                      <a:pt x="19" y="39"/>
                      <a:pt x="18" y="40"/>
                    </a:cubicBezTo>
                    <a:cubicBezTo>
                      <a:pt x="17" y="40"/>
                      <a:pt x="15" y="41"/>
                      <a:pt x="14" y="41"/>
                    </a:cubicBezTo>
                    <a:cubicBezTo>
                      <a:pt x="13" y="42"/>
                      <a:pt x="12" y="42"/>
                      <a:pt x="11" y="42"/>
                    </a:cubicBezTo>
                    <a:cubicBezTo>
                      <a:pt x="10" y="42"/>
                      <a:pt x="8" y="43"/>
                      <a:pt x="9" y="42"/>
                    </a:cubicBezTo>
                    <a:cubicBezTo>
                      <a:pt x="9" y="41"/>
                      <a:pt x="12" y="40"/>
                      <a:pt x="13" y="39"/>
                    </a:cubicBezTo>
                    <a:cubicBezTo>
                      <a:pt x="13" y="38"/>
                      <a:pt x="12" y="38"/>
                      <a:pt x="13" y="37"/>
                    </a:cubicBezTo>
                    <a:cubicBezTo>
                      <a:pt x="13" y="36"/>
                      <a:pt x="14" y="35"/>
                      <a:pt x="15" y="35"/>
                    </a:cubicBezTo>
                    <a:cubicBezTo>
                      <a:pt x="16" y="34"/>
                      <a:pt x="17" y="35"/>
                      <a:pt x="17" y="34"/>
                    </a:cubicBezTo>
                    <a:cubicBezTo>
                      <a:pt x="17" y="34"/>
                      <a:pt x="18" y="33"/>
                      <a:pt x="17" y="33"/>
                    </a:cubicBezTo>
                    <a:cubicBezTo>
                      <a:pt x="16" y="33"/>
                      <a:pt x="15" y="32"/>
                      <a:pt x="13" y="33"/>
                    </a:cubicBezTo>
                    <a:cubicBezTo>
                      <a:pt x="12" y="33"/>
                      <a:pt x="11" y="34"/>
                      <a:pt x="11" y="33"/>
                    </a:cubicBezTo>
                    <a:cubicBezTo>
                      <a:pt x="11" y="32"/>
                      <a:pt x="12" y="31"/>
                      <a:pt x="11" y="31"/>
                    </a:cubicBezTo>
                    <a:cubicBezTo>
                      <a:pt x="10" y="30"/>
                      <a:pt x="8" y="31"/>
                      <a:pt x="7" y="30"/>
                    </a:cubicBezTo>
                    <a:cubicBezTo>
                      <a:pt x="6" y="30"/>
                      <a:pt x="6" y="31"/>
                      <a:pt x="6" y="30"/>
                    </a:cubicBezTo>
                    <a:cubicBezTo>
                      <a:pt x="5" y="30"/>
                      <a:pt x="4" y="29"/>
                      <a:pt x="5" y="29"/>
                    </a:cubicBezTo>
                    <a:cubicBezTo>
                      <a:pt x="5" y="28"/>
                      <a:pt x="5" y="28"/>
                      <a:pt x="7" y="28"/>
                    </a:cubicBezTo>
                    <a:cubicBezTo>
                      <a:pt x="8" y="28"/>
                      <a:pt x="9" y="28"/>
                      <a:pt x="10" y="28"/>
                    </a:cubicBezTo>
                    <a:cubicBezTo>
                      <a:pt x="10" y="27"/>
                      <a:pt x="8" y="27"/>
                      <a:pt x="8" y="26"/>
                    </a:cubicBezTo>
                    <a:cubicBezTo>
                      <a:pt x="8" y="25"/>
                      <a:pt x="8" y="25"/>
                      <a:pt x="9" y="25"/>
                    </a:cubicBezTo>
                    <a:cubicBezTo>
                      <a:pt x="9" y="24"/>
                      <a:pt x="11" y="24"/>
                      <a:pt x="10" y="23"/>
                    </a:cubicBezTo>
                    <a:cubicBezTo>
                      <a:pt x="10" y="23"/>
                      <a:pt x="9" y="23"/>
                      <a:pt x="8" y="23"/>
                    </a:cubicBezTo>
                    <a:cubicBezTo>
                      <a:pt x="7" y="22"/>
                      <a:pt x="9" y="20"/>
                      <a:pt x="8" y="20"/>
                    </a:cubicBezTo>
                    <a:cubicBezTo>
                      <a:pt x="8" y="19"/>
                      <a:pt x="7" y="19"/>
                      <a:pt x="7" y="18"/>
                    </a:cubicBezTo>
                    <a:cubicBezTo>
                      <a:pt x="8" y="17"/>
                      <a:pt x="8" y="17"/>
                      <a:pt x="9" y="17"/>
                    </a:cubicBezTo>
                    <a:cubicBezTo>
                      <a:pt x="10" y="17"/>
                      <a:pt x="12" y="17"/>
                      <a:pt x="13" y="17"/>
                    </a:cubicBezTo>
                    <a:cubicBezTo>
                      <a:pt x="14" y="17"/>
                      <a:pt x="15" y="20"/>
                      <a:pt x="16" y="20"/>
                    </a:cubicBezTo>
                    <a:cubicBezTo>
                      <a:pt x="16" y="19"/>
                      <a:pt x="16" y="18"/>
                      <a:pt x="17" y="18"/>
                    </a:cubicBezTo>
                    <a:cubicBezTo>
                      <a:pt x="18" y="18"/>
                      <a:pt x="20" y="18"/>
                      <a:pt x="21" y="18"/>
                    </a:cubicBezTo>
                    <a:cubicBezTo>
                      <a:pt x="22" y="19"/>
                      <a:pt x="23" y="20"/>
                      <a:pt x="23" y="19"/>
                    </a:cubicBezTo>
                    <a:cubicBezTo>
                      <a:pt x="23" y="18"/>
                      <a:pt x="24" y="15"/>
                      <a:pt x="24" y="15"/>
                    </a:cubicBezTo>
                    <a:cubicBezTo>
                      <a:pt x="25" y="14"/>
                      <a:pt x="26" y="14"/>
                      <a:pt x="27" y="14"/>
                    </a:cubicBezTo>
                    <a:cubicBezTo>
                      <a:pt x="27" y="14"/>
                      <a:pt x="28" y="13"/>
                      <a:pt x="27" y="12"/>
                    </a:cubicBezTo>
                    <a:cubicBezTo>
                      <a:pt x="26" y="11"/>
                      <a:pt x="24" y="11"/>
                      <a:pt x="23" y="11"/>
                    </a:cubicBezTo>
                    <a:cubicBezTo>
                      <a:pt x="21" y="11"/>
                      <a:pt x="20" y="12"/>
                      <a:pt x="21" y="11"/>
                    </a:cubicBezTo>
                    <a:cubicBezTo>
                      <a:pt x="21" y="10"/>
                      <a:pt x="22" y="10"/>
                      <a:pt x="23" y="9"/>
                    </a:cubicBezTo>
                    <a:cubicBezTo>
                      <a:pt x="24" y="8"/>
                      <a:pt x="24" y="7"/>
                      <a:pt x="24" y="6"/>
                    </a:cubicBezTo>
                    <a:cubicBezTo>
                      <a:pt x="25" y="5"/>
                      <a:pt x="25" y="4"/>
                      <a:pt x="26" y="4"/>
                    </a:cubicBezTo>
                    <a:cubicBezTo>
                      <a:pt x="26" y="4"/>
                      <a:pt x="27" y="5"/>
                      <a:pt x="27" y="4"/>
                    </a:cubicBezTo>
                    <a:cubicBezTo>
                      <a:pt x="28" y="4"/>
                      <a:pt x="28" y="3"/>
                      <a:pt x="29" y="3"/>
                    </a:cubicBezTo>
                    <a:cubicBezTo>
                      <a:pt x="30" y="2"/>
                      <a:pt x="30" y="2"/>
                      <a:pt x="31" y="3"/>
                    </a:cubicBezTo>
                    <a:cubicBezTo>
                      <a:pt x="32" y="4"/>
                      <a:pt x="33" y="5"/>
                      <a:pt x="33" y="5"/>
                    </a:cubicBezTo>
                    <a:cubicBezTo>
                      <a:pt x="34" y="4"/>
                      <a:pt x="34" y="3"/>
                      <a:pt x="34" y="3"/>
                    </a:cubicBezTo>
                    <a:cubicBezTo>
                      <a:pt x="35" y="2"/>
                      <a:pt x="36" y="3"/>
                      <a:pt x="36" y="2"/>
                    </a:cubicBezTo>
                    <a:cubicBezTo>
                      <a:pt x="36" y="1"/>
                      <a:pt x="35" y="0"/>
                      <a:pt x="36" y="0"/>
                    </a:cubicBezTo>
                    <a:cubicBezTo>
                      <a:pt x="37" y="0"/>
                      <a:pt x="40" y="2"/>
                      <a:pt x="40" y="3"/>
                    </a:cubicBezTo>
                    <a:cubicBezTo>
                      <a:pt x="40" y="3"/>
                      <a:pt x="39" y="3"/>
                      <a:pt x="38" y="4"/>
                    </a:cubicBezTo>
                    <a:cubicBezTo>
                      <a:pt x="38" y="4"/>
                      <a:pt x="37" y="4"/>
                      <a:pt x="37" y="5"/>
                    </a:cubicBezTo>
                    <a:cubicBezTo>
                      <a:pt x="37" y="5"/>
                      <a:pt x="37" y="5"/>
                      <a:pt x="37" y="5"/>
                    </a:cubicBezTo>
                    <a:cubicBezTo>
                      <a:pt x="36" y="5"/>
                      <a:pt x="36" y="5"/>
                      <a:pt x="36" y="5"/>
                    </a:cubicBezTo>
                    <a:cubicBezTo>
                      <a:pt x="35" y="6"/>
                      <a:pt x="35" y="6"/>
                      <a:pt x="34" y="7"/>
                    </a:cubicBezTo>
                    <a:cubicBezTo>
                      <a:pt x="34" y="8"/>
                      <a:pt x="33" y="8"/>
                      <a:pt x="32" y="9"/>
                    </a:cubicBezTo>
                    <a:cubicBezTo>
                      <a:pt x="32" y="9"/>
                      <a:pt x="31" y="9"/>
                      <a:pt x="31" y="10"/>
                    </a:cubicBezTo>
                    <a:cubicBezTo>
                      <a:pt x="30" y="11"/>
                      <a:pt x="30" y="11"/>
                      <a:pt x="30" y="12"/>
                    </a:cubicBezTo>
                    <a:cubicBezTo>
                      <a:pt x="30" y="12"/>
                      <a:pt x="31" y="12"/>
                      <a:pt x="31" y="13"/>
                    </a:cubicBezTo>
                    <a:cubicBezTo>
                      <a:pt x="31" y="13"/>
                      <a:pt x="30" y="14"/>
                      <a:pt x="30" y="14"/>
                    </a:cubicBezTo>
                    <a:cubicBezTo>
                      <a:pt x="29" y="15"/>
                      <a:pt x="28" y="15"/>
                      <a:pt x="28" y="16"/>
                    </a:cubicBezTo>
                    <a:cubicBezTo>
                      <a:pt x="29" y="17"/>
                      <a:pt x="30" y="17"/>
                      <a:pt x="31" y="18"/>
                    </a:cubicBezTo>
                    <a:cubicBezTo>
                      <a:pt x="33" y="19"/>
                      <a:pt x="35" y="20"/>
                      <a:pt x="36" y="20"/>
                    </a:cubicBezTo>
                    <a:cubicBezTo>
                      <a:pt x="37" y="20"/>
                      <a:pt x="37" y="19"/>
                      <a:pt x="37" y="19"/>
                    </a:cubicBezTo>
                    <a:cubicBezTo>
                      <a:pt x="37" y="18"/>
                      <a:pt x="37" y="18"/>
                      <a:pt x="37" y="18"/>
                    </a:cubicBezTo>
                    <a:cubicBezTo>
                      <a:pt x="37" y="17"/>
                      <a:pt x="37" y="17"/>
                      <a:pt x="37" y="17"/>
                    </a:cubicBezTo>
                    <a:cubicBezTo>
                      <a:pt x="37" y="17"/>
                      <a:pt x="37" y="17"/>
                      <a:pt x="37" y="17"/>
                    </a:cubicBezTo>
                    <a:cubicBezTo>
                      <a:pt x="37" y="17"/>
                      <a:pt x="38" y="17"/>
                      <a:pt x="39" y="17"/>
                    </a:cubicBezTo>
                    <a:cubicBezTo>
                      <a:pt x="40" y="17"/>
                      <a:pt x="40" y="17"/>
                      <a:pt x="41" y="17"/>
                    </a:cubicBezTo>
                    <a:cubicBezTo>
                      <a:pt x="42" y="17"/>
                      <a:pt x="42" y="18"/>
                      <a:pt x="43" y="19"/>
                    </a:cubicBezTo>
                    <a:cubicBezTo>
                      <a:pt x="43" y="20"/>
                      <a:pt x="43" y="20"/>
                      <a:pt x="44" y="21"/>
                    </a:cubicBezTo>
                    <a:cubicBezTo>
                      <a:pt x="45" y="22"/>
                      <a:pt x="46" y="21"/>
                      <a:pt x="47" y="21"/>
                    </a:cubicBezTo>
                    <a:cubicBezTo>
                      <a:pt x="47" y="21"/>
                      <a:pt x="47" y="21"/>
                      <a:pt x="47" y="21"/>
                    </a:cubicBezTo>
                    <a:cubicBezTo>
                      <a:pt x="47" y="20"/>
                      <a:pt x="48" y="20"/>
                      <a:pt x="48" y="20"/>
                    </a:cubicBezTo>
                    <a:cubicBezTo>
                      <a:pt x="48" y="20"/>
                      <a:pt x="49" y="21"/>
                      <a:pt x="49" y="21"/>
                    </a:cubicBezTo>
                    <a:cubicBezTo>
                      <a:pt x="50" y="22"/>
                      <a:pt x="50" y="22"/>
                      <a:pt x="50" y="2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436"/>
              <p:cNvSpPr>
                <a:spLocks/>
              </p:cNvSpPr>
              <p:nvPr/>
            </p:nvSpPr>
            <p:spPr bwMode="auto">
              <a:xfrm>
                <a:off x="4419600" y="2514600"/>
                <a:ext cx="231775" cy="260350"/>
              </a:xfrm>
              <a:custGeom>
                <a:avLst/>
                <a:gdLst>
                  <a:gd name="T0" fmla="*/ 88 w 101"/>
                  <a:gd name="T1" fmla="*/ 14 h 113"/>
                  <a:gd name="T2" fmla="*/ 73 w 101"/>
                  <a:gd name="T3" fmla="*/ 9 h 113"/>
                  <a:gd name="T4" fmla="*/ 56 w 101"/>
                  <a:gd name="T5" fmla="*/ 17 h 113"/>
                  <a:gd name="T6" fmla="*/ 50 w 101"/>
                  <a:gd name="T7" fmla="*/ 9 h 113"/>
                  <a:gd name="T8" fmla="*/ 46 w 101"/>
                  <a:gd name="T9" fmla="*/ 6 h 113"/>
                  <a:gd name="T10" fmla="*/ 32 w 101"/>
                  <a:gd name="T11" fmla="*/ 2 h 113"/>
                  <a:gd name="T12" fmla="*/ 28 w 101"/>
                  <a:gd name="T13" fmla="*/ 2 h 113"/>
                  <a:gd name="T14" fmla="*/ 31 w 101"/>
                  <a:gd name="T15" fmla="*/ 10 h 113"/>
                  <a:gd name="T16" fmla="*/ 35 w 101"/>
                  <a:gd name="T17" fmla="*/ 15 h 113"/>
                  <a:gd name="T18" fmla="*/ 37 w 101"/>
                  <a:gd name="T19" fmla="*/ 18 h 113"/>
                  <a:gd name="T20" fmla="*/ 30 w 101"/>
                  <a:gd name="T21" fmla="*/ 26 h 113"/>
                  <a:gd name="T22" fmla="*/ 26 w 101"/>
                  <a:gd name="T23" fmla="*/ 24 h 113"/>
                  <a:gd name="T24" fmla="*/ 14 w 101"/>
                  <a:gd name="T25" fmla="*/ 22 h 113"/>
                  <a:gd name="T26" fmla="*/ 16 w 101"/>
                  <a:gd name="T27" fmla="*/ 28 h 113"/>
                  <a:gd name="T28" fmla="*/ 14 w 101"/>
                  <a:gd name="T29" fmla="*/ 35 h 113"/>
                  <a:gd name="T30" fmla="*/ 11 w 101"/>
                  <a:gd name="T31" fmla="*/ 38 h 113"/>
                  <a:gd name="T32" fmla="*/ 11 w 101"/>
                  <a:gd name="T33" fmla="*/ 45 h 113"/>
                  <a:gd name="T34" fmla="*/ 6 w 101"/>
                  <a:gd name="T35" fmla="*/ 48 h 113"/>
                  <a:gd name="T36" fmla="*/ 1 w 101"/>
                  <a:gd name="T37" fmla="*/ 50 h 113"/>
                  <a:gd name="T38" fmla="*/ 3 w 101"/>
                  <a:gd name="T39" fmla="*/ 57 h 113"/>
                  <a:gd name="T40" fmla="*/ 0 w 101"/>
                  <a:gd name="T41" fmla="*/ 62 h 113"/>
                  <a:gd name="T42" fmla="*/ 5 w 101"/>
                  <a:gd name="T43" fmla="*/ 66 h 113"/>
                  <a:gd name="T44" fmla="*/ 4 w 101"/>
                  <a:gd name="T45" fmla="*/ 72 h 113"/>
                  <a:gd name="T46" fmla="*/ 4 w 101"/>
                  <a:gd name="T47" fmla="*/ 75 h 113"/>
                  <a:gd name="T48" fmla="*/ 7 w 101"/>
                  <a:gd name="T49" fmla="*/ 80 h 113"/>
                  <a:gd name="T50" fmla="*/ 12 w 101"/>
                  <a:gd name="T51" fmla="*/ 86 h 113"/>
                  <a:gd name="T52" fmla="*/ 15 w 101"/>
                  <a:gd name="T53" fmla="*/ 86 h 113"/>
                  <a:gd name="T54" fmla="*/ 23 w 101"/>
                  <a:gd name="T55" fmla="*/ 88 h 113"/>
                  <a:gd name="T56" fmla="*/ 26 w 101"/>
                  <a:gd name="T57" fmla="*/ 91 h 113"/>
                  <a:gd name="T58" fmla="*/ 20 w 101"/>
                  <a:gd name="T59" fmla="*/ 102 h 113"/>
                  <a:gd name="T60" fmla="*/ 20 w 101"/>
                  <a:gd name="T61" fmla="*/ 109 h 113"/>
                  <a:gd name="T62" fmla="*/ 29 w 101"/>
                  <a:gd name="T63" fmla="*/ 109 h 113"/>
                  <a:gd name="T64" fmla="*/ 34 w 101"/>
                  <a:gd name="T65" fmla="*/ 108 h 113"/>
                  <a:gd name="T66" fmla="*/ 43 w 101"/>
                  <a:gd name="T67" fmla="*/ 109 h 113"/>
                  <a:gd name="T68" fmla="*/ 49 w 101"/>
                  <a:gd name="T69" fmla="*/ 112 h 113"/>
                  <a:gd name="T70" fmla="*/ 51 w 101"/>
                  <a:gd name="T71" fmla="*/ 111 h 113"/>
                  <a:gd name="T72" fmla="*/ 51 w 101"/>
                  <a:gd name="T73" fmla="*/ 111 h 113"/>
                  <a:gd name="T74" fmla="*/ 56 w 101"/>
                  <a:gd name="T75" fmla="*/ 109 h 113"/>
                  <a:gd name="T76" fmla="*/ 62 w 101"/>
                  <a:gd name="T77" fmla="*/ 110 h 113"/>
                  <a:gd name="T78" fmla="*/ 69 w 101"/>
                  <a:gd name="T79" fmla="*/ 108 h 113"/>
                  <a:gd name="T80" fmla="*/ 76 w 101"/>
                  <a:gd name="T81" fmla="*/ 108 h 113"/>
                  <a:gd name="T82" fmla="*/ 79 w 101"/>
                  <a:gd name="T83" fmla="*/ 106 h 113"/>
                  <a:gd name="T84" fmla="*/ 78 w 101"/>
                  <a:gd name="T85" fmla="*/ 100 h 113"/>
                  <a:gd name="T86" fmla="*/ 83 w 101"/>
                  <a:gd name="T87" fmla="*/ 97 h 113"/>
                  <a:gd name="T88" fmla="*/ 87 w 101"/>
                  <a:gd name="T89" fmla="*/ 95 h 113"/>
                  <a:gd name="T90" fmla="*/ 88 w 101"/>
                  <a:gd name="T91" fmla="*/ 92 h 113"/>
                  <a:gd name="T92" fmla="*/ 78 w 101"/>
                  <a:gd name="T93" fmla="*/ 85 h 113"/>
                  <a:gd name="T94" fmla="*/ 72 w 101"/>
                  <a:gd name="T95" fmla="*/ 78 h 113"/>
                  <a:gd name="T96" fmla="*/ 74 w 101"/>
                  <a:gd name="T97" fmla="*/ 76 h 113"/>
                  <a:gd name="T98" fmla="*/ 70 w 101"/>
                  <a:gd name="T99" fmla="*/ 72 h 113"/>
                  <a:gd name="T100" fmla="*/ 73 w 101"/>
                  <a:gd name="T101" fmla="*/ 70 h 113"/>
                  <a:gd name="T102" fmla="*/ 79 w 101"/>
                  <a:gd name="T103" fmla="*/ 69 h 113"/>
                  <a:gd name="T104" fmla="*/ 93 w 101"/>
                  <a:gd name="T105" fmla="*/ 62 h 113"/>
                  <a:gd name="T106" fmla="*/ 94 w 101"/>
                  <a:gd name="T107" fmla="*/ 59 h 113"/>
                  <a:gd name="T108" fmla="*/ 100 w 101"/>
                  <a:gd name="T109" fmla="*/ 61 h 113"/>
                  <a:gd name="T110" fmla="*/ 98 w 101"/>
                  <a:gd name="T111" fmla="*/ 52 h 113"/>
                  <a:gd name="T112" fmla="*/ 97 w 101"/>
                  <a:gd name="T113" fmla="*/ 50 h 113"/>
                  <a:gd name="T114" fmla="*/ 98 w 101"/>
                  <a:gd name="T115" fmla="*/ 45 h 113"/>
                  <a:gd name="T116" fmla="*/ 98 w 101"/>
                  <a:gd name="T117" fmla="*/ 42 h 113"/>
                  <a:gd name="T118" fmla="*/ 97 w 101"/>
                  <a:gd name="T119" fmla="*/ 38 h 113"/>
                  <a:gd name="T120" fmla="*/ 94 w 101"/>
                  <a:gd name="T121" fmla="*/ 30 h 113"/>
                  <a:gd name="T122" fmla="*/ 94 w 101"/>
                  <a:gd name="T123"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13">
                    <a:moveTo>
                      <a:pt x="93" y="20"/>
                    </a:moveTo>
                    <a:cubicBezTo>
                      <a:pt x="93" y="20"/>
                      <a:pt x="93" y="20"/>
                      <a:pt x="92" y="20"/>
                    </a:cubicBezTo>
                    <a:cubicBezTo>
                      <a:pt x="90" y="19"/>
                      <a:pt x="89" y="19"/>
                      <a:pt x="88" y="18"/>
                    </a:cubicBezTo>
                    <a:cubicBezTo>
                      <a:pt x="87" y="17"/>
                      <a:pt x="88" y="15"/>
                      <a:pt x="88" y="14"/>
                    </a:cubicBezTo>
                    <a:cubicBezTo>
                      <a:pt x="87" y="13"/>
                      <a:pt x="85" y="14"/>
                      <a:pt x="84" y="13"/>
                    </a:cubicBezTo>
                    <a:cubicBezTo>
                      <a:pt x="82" y="13"/>
                      <a:pt x="81" y="11"/>
                      <a:pt x="81" y="9"/>
                    </a:cubicBezTo>
                    <a:cubicBezTo>
                      <a:pt x="80" y="8"/>
                      <a:pt x="80" y="10"/>
                      <a:pt x="78" y="10"/>
                    </a:cubicBezTo>
                    <a:cubicBezTo>
                      <a:pt x="77" y="11"/>
                      <a:pt x="74" y="9"/>
                      <a:pt x="73" y="9"/>
                    </a:cubicBezTo>
                    <a:cubicBezTo>
                      <a:pt x="72" y="10"/>
                      <a:pt x="71" y="13"/>
                      <a:pt x="70" y="14"/>
                    </a:cubicBezTo>
                    <a:cubicBezTo>
                      <a:pt x="69" y="14"/>
                      <a:pt x="70" y="14"/>
                      <a:pt x="69" y="12"/>
                    </a:cubicBezTo>
                    <a:cubicBezTo>
                      <a:pt x="69" y="11"/>
                      <a:pt x="63" y="15"/>
                      <a:pt x="62" y="16"/>
                    </a:cubicBezTo>
                    <a:cubicBezTo>
                      <a:pt x="60" y="16"/>
                      <a:pt x="59" y="17"/>
                      <a:pt x="56" y="17"/>
                    </a:cubicBezTo>
                    <a:cubicBezTo>
                      <a:pt x="54" y="16"/>
                      <a:pt x="57" y="14"/>
                      <a:pt x="58" y="12"/>
                    </a:cubicBezTo>
                    <a:cubicBezTo>
                      <a:pt x="58" y="11"/>
                      <a:pt x="59" y="10"/>
                      <a:pt x="58" y="10"/>
                    </a:cubicBezTo>
                    <a:cubicBezTo>
                      <a:pt x="57" y="9"/>
                      <a:pt x="56" y="10"/>
                      <a:pt x="55" y="10"/>
                    </a:cubicBezTo>
                    <a:cubicBezTo>
                      <a:pt x="53" y="11"/>
                      <a:pt x="52" y="10"/>
                      <a:pt x="50" y="9"/>
                    </a:cubicBezTo>
                    <a:cubicBezTo>
                      <a:pt x="49" y="9"/>
                      <a:pt x="49" y="10"/>
                      <a:pt x="48" y="10"/>
                    </a:cubicBezTo>
                    <a:cubicBezTo>
                      <a:pt x="48" y="10"/>
                      <a:pt x="48" y="9"/>
                      <a:pt x="48" y="8"/>
                    </a:cubicBezTo>
                    <a:cubicBezTo>
                      <a:pt x="47" y="8"/>
                      <a:pt x="46" y="9"/>
                      <a:pt x="45" y="8"/>
                    </a:cubicBezTo>
                    <a:cubicBezTo>
                      <a:pt x="44" y="8"/>
                      <a:pt x="46" y="7"/>
                      <a:pt x="46" y="6"/>
                    </a:cubicBezTo>
                    <a:cubicBezTo>
                      <a:pt x="47" y="5"/>
                      <a:pt x="46" y="4"/>
                      <a:pt x="45" y="4"/>
                    </a:cubicBezTo>
                    <a:cubicBezTo>
                      <a:pt x="44" y="4"/>
                      <a:pt x="42" y="4"/>
                      <a:pt x="40" y="4"/>
                    </a:cubicBezTo>
                    <a:cubicBezTo>
                      <a:pt x="39" y="4"/>
                      <a:pt x="37" y="3"/>
                      <a:pt x="35" y="3"/>
                    </a:cubicBezTo>
                    <a:cubicBezTo>
                      <a:pt x="34" y="2"/>
                      <a:pt x="33" y="2"/>
                      <a:pt x="32" y="2"/>
                    </a:cubicBezTo>
                    <a:cubicBezTo>
                      <a:pt x="32" y="1"/>
                      <a:pt x="30" y="0"/>
                      <a:pt x="29" y="0"/>
                    </a:cubicBezTo>
                    <a:cubicBezTo>
                      <a:pt x="29" y="0"/>
                      <a:pt x="28" y="0"/>
                      <a:pt x="28" y="1"/>
                    </a:cubicBezTo>
                    <a:cubicBezTo>
                      <a:pt x="27" y="2"/>
                      <a:pt x="26" y="4"/>
                      <a:pt x="27" y="4"/>
                    </a:cubicBezTo>
                    <a:cubicBezTo>
                      <a:pt x="28" y="4"/>
                      <a:pt x="28" y="3"/>
                      <a:pt x="28" y="2"/>
                    </a:cubicBezTo>
                    <a:cubicBezTo>
                      <a:pt x="29" y="2"/>
                      <a:pt x="30" y="2"/>
                      <a:pt x="31" y="3"/>
                    </a:cubicBezTo>
                    <a:cubicBezTo>
                      <a:pt x="32" y="3"/>
                      <a:pt x="34" y="6"/>
                      <a:pt x="35" y="7"/>
                    </a:cubicBezTo>
                    <a:cubicBezTo>
                      <a:pt x="35" y="8"/>
                      <a:pt x="35" y="8"/>
                      <a:pt x="34" y="8"/>
                    </a:cubicBezTo>
                    <a:cubicBezTo>
                      <a:pt x="32" y="9"/>
                      <a:pt x="31" y="10"/>
                      <a:pt x="31" y="10"/>
                    </a:cubicBezTo>
                    <a:cubicBezTo>
                      <a:pt x="30" y="11"/>
                      <a:pt x="32" y="11"/>
                      <a:pt x="33" y="11"/>
                    </a:cubicBezTo>
                    <a:cubicBezTo>
                      <a:pt x="34" y="10"/>
                      <a:pt x="35" y="11"/>
                      <a:pt x="35" y="11"/>
                    </a:cubicBezTo>
                    <a:cubicBezTo>
                      <a:pt x="35" y="11"/>
                      <a:pt x="34" y="12"/>
                      <a:pt x="34" y="13"/>
                    </a:cubicBezTo>
                    <a:cubicBezTo>
                      <a:pt x="34" y="15"/>
                      <a:pt x="34" y="15"/>
                      <a:pt x="35" y="15"/>
                    </a:cubicBezTo>
                    <a:cubicBezTo>
                      <a:pt x="36" y="16"/>
                      <a:pt x="39" y="16"/>
                      <a:pt x="40" y="17"/>
                    </a:cubicBezTo>
                    <a:cubicBezTo>
                      <a:pt x="41" y="18"/>
                      <a:pt x="44" y="22"/>
                      <a:pt x="44" y="22"/>
                    </a:cubicBezTo>
                    <a:cubicBezTo>
                      <a:pt x="44" y="23"/>
                      <a:pt x="42" y="22"/>
                      <a:pt x="41" y="21"/>
                    </a:cubicBezTo>
                    <a:cubicBezTo>
                      <a:pt x="39" y="19"/>
                      <a:pt x="38" y="18"/>
                      <a:pt x="37" y="18"/>
                    </a:cubicBezTo>
                    <a:cubicBezTo>
                      <a:pt x="36" y="18"/>
                      <a:pt x="33" y="18"/>
                      <a:pt x="32" y="17"/>
                    </a:cubicBezTo>
                    <a:cubicBezTo>
                      <a:pt x="31" y="17"/>
                      <a:pt x="31" y="18"/>
                      <a:pt x="31" y="20"/>
                    </a:cubicBezTo>
                    <a:cubicBezTo>
                      <a:pt x="30" y="21"/>
                      <a:pt x="31" y="21"/>
                      <a:pt x="31" y="23"/>
                    </a:cubicBezTo>
                    <a:cubicBezTo>
                      <a:pt x="31" y="24"/>
                      <a:pt x="30" y="25"/>
                      <a:pt x="30" y="26"/>
                    </a:cubicBezTo>
                    <a:cubicBezTo>
                      <a:pt x="29" y="27"/>
                      <a:pt x="29" y="25"/>
                      <a:pt x="29" y="23"/>
                    </a:cubicBezTo>
                    <a:cubicBezTo>
                      <a:pt x="30" y="22"/>
                      <a:pt x="29" y="22"/>
                      <a:pt x="28" y="21"/>
                    </a:cubicBezTo>
                    <a:cubicBezTo>
                      <a:pt x="28" y="21"/>
                      <a:pt x="27" y="22"/>
                      <a:pt x="27" y="23"/>
                    </a:cubicBezTo>
                    <a:cubicBezTo>
                      <a:pt x="27" y="24"/>
                      <a:pt x="27" y="25"/>
                      <a:pt x="26" y="24"/>
                    </a:cubicBezTo>
                    <a:cubicBezTo>
                      <a:pt x="25" y="24"/>
                      <a:pt x="25" y="23"/>
                      <a:pt x="25" y="23"/>
                    </a:cubicBezTo>
                    <a:cubicBezTo>
                      <a:pt x="24" y="22"/>
                      <a:pt x="25" y="22"/>
                      <a:pt x="24" y="21"/>
                    </a:cubicBezTo>
                    <a:cubicBezTo>
                      <a:pt x="23" y="20"/>
                      <a:pt x="22" y="20"/>
                      <a:pt x="20" y="20"/>
                    </a:cubicBezTo>
                    <a:cubicBezTo>
                      <a:pt x="19" y="21"/>
                      <a:pt x="15" y="21"/>
                      <a:pt x="14" y="22"/>
                    </a:cubicBezTo>
                    <a:cubicBezTo>
                      <a:pt x="13" y="22"/>
                      <a:pt x="14" y="23"/>
                      <a:pt x="14" y="24"/>
                    </a:cubicBezTo>
                    <a:cubicBezTo>
                      <a:pt x="14" y="25"/>
                      <a:pt x="15" y="24"/>
                      <a:pt x="16" y="25"/>
                    </a:cubicBezTo>
                    <a:cubicBezTo>
                      <a:pt x="16" y="26"/>
                      <a:pt x="16" y="26"/>
                      <a:pt x="15" y="26"/>
                    </a:cubicBezTo>
                    <a:cubicBezTo>
                      <a:pt x="16" y="27"/>
                      <a:pt x="16" y="28"/>
                      <a:pt x="16" y="28"/>
                    </a:cubicBezTo>
                    <a:cubicBezTo>
                      <a:pt x="16" y="29"/>
                      <a:pt x="16" y="29"/>
                      <a:pt x="16" y="30"/>
                    </a:cubicBezTo>
                    <a:cubicBezTo>
                      <a:pt x="16" y="30"/>
                      <a:pt x="15" y="31"/>
                      <a:pt x="15" y="31"/>
                    </a:cubicBezTo>
                    <a:cubicBezTo>
                      <a:pt x="15" y="31"/>
                      <a:pt x="15" y="32"/>
                      <a:pt x="15" y="33"/>
                    </a:cubicBezTo>
                    <a:cubicBezTo>
                      <a:pt x="15" y="34"/>
                      <a:pt x="15" y="34"/>
                      <a:pt x="14" y="35"/>
                    </a:cubicBezTo>
                    <a:cubicBezTo>
                      <a:pt x="14" y="36"/>
                      <a:pt x="13" y="36"/>
                      <a:pt x="12" y="36"/>
                    </a:cubicBezTo>
                    <a:cubicBezTo>
                      <a:pt x="12" y="36"/>
                      <a:pt x="11" y="36"/>
                      <a:pt x="11" y="37"/>
                    </a:cubicBezTo>
                    <a:cubicBezTo>
                      <a:pt x="11" y="37"/>
                      <a:pt x="11" y="37"/>
                      <a:pt x="11" y="38"/>
                    </a:cubicBezTo>
                    <a:cubicBezTo>
                      <a:pt x="11" y="38"/>
                      <a:pt x="11" y="38"/>
                      <a:pt x="11" y="38"/>
                    </a:cubicBezTo>
                    <a:cubicBezTo>
                      <a:pt x="11" y="38"/>
                      <a:pt x="12" y="39"/>
                      <a:pt x="13" y="39"/>
                    </a:cubicBezTo>
                    <a:cubicBezTo>
                      <a:pt x="13" y="39"/>
                      <a:pt x="14" y="40"/>
                      <a:pt x="15" y="40"/>
                    </a:cubicBezTo>
                    <a:cubicBezTo>
                      <a:pt x="15" y="41"/>
                      <a:pt x="14" y="42"/>
                      <a:pt x="12" y="43"/>
                    </a:cubicBezTo>
                    <a:cubicBezTo>
                      <a:pt x="12" y="44"/>
                      <a:pt x="11" y="44"/>
                      <a:pt x="11" y="45"/>
                    </a:cubicBezTo>
                    <a:cubicBezTo>
                      <a:pt x="11" y="45"/>
                      <a:pt x="11" y="45"/>
                      <a:pt x="11" y="45"/>
                    </a:cubicBezTo>
                    <a:cubicBezTo>
                      <a:pt x="11" y="46"/>
                      <a:pt x="11" y="46"/>
                      <a:pt x="11" y="46"/>
                    </a:cubicBezTo>
                    <a:cubicBezTo>
                      <a:pt x="11" y="47"/>
                      <a:pt x="10" y="47"/>
                      <a:pt x="9" y="47"/>
                    </a:cubicBezTo>
                    <a:cubicBezTo>
                      <a:pt x="8" y="48"/>
                      <a:pt x="7" y="48"/>
                      <a:pt x="6" y="48"/>
                    </a:cubicBezTo>
                    <a:cubicBezTo>
                      <a:pt x="6" y="48"/>
                      <a:pt x="5" y="48"/>
                      <a:pt x="4" y="48"/>
                    </a:cubicBezTo>
                    <a:cubicBezTo>
                      <a:pt x="3" y="48"/>
                      <a:pt x="2" y="47"/>
                      <a:pt x="2" y="48"/>
                    </a:cubicBezTo>
                    <a:cubicBezTo>
                      <a:pt x="2" y="48"/>
                      <a:pt x="2" y="48"/>
                      <a:pt x="2" y="49"/>
                    </a:cubicBezTo>
                    <a:cubicBezTo>
                      <a:pt x="1" y="49"/>
                      <a:pt x="1" y="49"/>
                      <a:pt x="1" y="50"/>
                    </a:cubicBezTo>
                    <a:cubicBezTo>
                      <a:pt x="1" y="50"/>
                      <a:pt x="2" y="50"/>
                      <a:pt x="3" y="51"/>
                    </a:cubicBezTo>
                    <a:cubicBezTo>
                      <a:pt x="3" y="52"/>
                      <a:pt x="5" y="52"/>
                      <a:pt x="5" y="54"/>
                    </a:cubicBezTo>
                    <a:cubicBezTo>
                      <a:pt x="5" y="55"/>
                      <a:pt x="4" y="56"/>
                      <a:pt x="4" y="57"/>
                    </a:cubicBezTo>
                    <a:cubicBezTo>
                      <a:pt x="4" y="57"/>
                      <a:pt x="3" y="57"/>
                      <a:pt x="3" y="57"/>
                    </a:cubicBezTo>
                    <a:cubicBezTo>
                      <a:pt x="3" y="58"/>
                      <a:pt x="2" y="58"/>
                      <a:pt x="2" y="59"/>
                    </a:cubicBezTo>
                    <a:cubicBezTo>
                      <a:pt x="1" y="59"/>
                      <a:pt x="1" y="59"/>
                      <a:pt x="1" y="59"/>
                    </a:cubicBezTo>
                    <a:cubicBezTo>
                      <a:pt x="1" y="60"/>
                      <a:pt x="1" y="60"/>
                      <a:pt x="1" y="61"/>
                    </a:cubicBezTo>
                    <a:cubicBezTo>
                      <a:pt x="1" y="61"/>
                      <a:pt x="0" y="62"/>
                      <a:pt x="0" y="62"/>
                    </a:cubicBezTo>
                    <a:cubicBezTo>
                      <a:pt x="1" y="62"/>
                      <a:pt x="1" y="63"/>
                      <a:pt x="2" y="63"/>
                    </a:cubicBezTo>
                    <a:cubicBezTo>
                      <a:pt x="3" y="64"/>
                      <a:pt x="5" y="64"/>
                      <a:pt x="5" y="65"/>
                    </a:cubicBezTo>
                    <a:cubicBezTo>
                      <a:pt x="5" y="65"/>
                      <a:pt x="5" y="65"/>
                      <a:pt x="5" y="65"/>
                    </a:cubicBezTo>
                    <a:cubicBezTo>
                      <a:pt x="5" y="65"/>
                      <a:pt x="5" y="65"/>
                      <a:pt x="5" y="66"/>
                    </a:cubicBezTo>
                    <a:cubicBezTo>
                      <a:pt x="6" y="67"/>
                      <a:pt x="7" y="69"/>
                      <a:pt x="7" y="70"/>
                    </a:cubicBezTo>
                    <a:cubicBezTo>
                      <a:pt x="7" y="70"/>
                      <a:pt x="6" y="71"/>
                      <a:pt x="6" y="71"/>
                    </a:cubicBezTo>
                    <a:cubicBezTo>
                      <a:pt x="6" y="71"/>
                      <a:pt x="6" y="71"/>
                      <a:pt x="6" y="71"/>
                    </a:cubicBezTo>
                    <a:cubicBezTo>
                      <a:pt x="5" y="72"/>
                      <a:pt x="5" y="72"/>
                      <a:pt x="4" y="72"/>
                    </a:cubicBezTo>
                    <a:cubicBezTo>
                      <a:pt x="4" y="72"/>
                      <a:pt x="4" y="72"/>
                      <a:pt x="4" y="72"/>
                    </a:cubicBezTo>
                    <a:cubicBezTo>
                      <a:pt x="4" y="72"/>
                      <a:pt x="4" y="72"/>
                      <a:pt x="4" y="72"/>
                    </a:cubicBezTo>
                    <a:cubicBezTo>
                      <a:pt x="4" y="73"/>
                      <a:pt x="4" y="74"/>
                      <a:pt x="4" y="75"/>
                    </a:cubicBezTo>
                    <a:cubicBezTo>
                      <a:pt x="4" y="75"/>
                      <a:pt x="4" y="75"/>
                      <a:pt x="4" y="75"/>
                    </a:cubicBezTo>
                    <a:cubicBezTo>
                      <a:pt x="5" y="75"/>
                      <a:pt x="5" y="76"/>
                      <a:pt x="6" y="76"/>
                    </a:cubicBezTo>
                    <a:cubicBezTo>
                      <a:pt x="6" y="76"/>
                      <a:pt x="7" y="76"/>
                      <a:pt x="8" y="77"/>
                    </a:cubicBezTo>
                    <a:cubicBezTo>
                      <a:pt x="9" y="78"/>
                      <a:pt x="8" y="79"/>
                      <a:pt x="8" y="79"/>
                    </a:cubicBezTo>
                    <a:cubicBezTo>
                      <a:pt x="8" y="80"/>
                      <a:pt x="8" y="80"/>
                      <a:pt x="7" y="80"/>
                    </a:cubicBezTo>
                    <a:cubicBezTo>
                      <a:pt x="7" y="81"/>
                      <a:pt x="7" y="82"/>
                      <a:pt x="6" y="82"/>
                    </a:cubicBezTo>
                    <a:cubicBezTo>
                      <a:pt x="7" y="83"/>
                      <a:pt x="8" y="83"/>
                      <a:pt x="9" y="84"/>
                    </a:cubicBezTo>
                    <a:cubicBezTo>
                      <a:pt x="9" y="84"/>
                      <a:pt x="10" y="84"/>
                      <a:pt x="10" y="85"/>
                    </a:cubicBezTo>
                    <a:cubicBezTo>
                      <a:pt x="10" y="85"/>
                      <a:pt x="11" y="86"/>
                      <a:pt x="12" y="86"/>
                    </a:cubicBezTo>
                    <a:cubicBezTo>
                      <a:pt x="12" y="86"/>
                      <a:pt x="12" y="86"/>
                      <a:pt x="12" y="86"/>
                    </a:cubicBezTo>
                    <a:cubicBezTo>
                      <a:pt x="12" y="86"/>
                      <a:pt x="12" y="86"/>
                      <a:pt x="12" y="86"/>
                    </a:cubicBezTo>
                    <a:cubicBezTo>
                      <a:pt x="14" y="86"/>
                      <a:pt x="14" y="87"/>
                      <a:pt x="15" y="86"/>
                    </a:cubicBezTo>
                    <a:cubicBezTo>
                      <a:pt x="15" y="86"/>
                      <a:pt x="15" y="86"/>
                      <a:pt x="15" y="86"/>
                    </a:cubicBezTo>
                    <a:cubicBezTo>
                      <a:pt x="16" y="85"/>
                      <a:pt x="17" y="85"/>
                      <a:pt x="18" y="86"/>
                    </a:cubicBezTo>
                    <a:cubicBezTo>
                      <a:pt x="18" y="86"/>
                      <a:pt x="18" y="86"/>
                      <a:pt x="19" y="86"/>
                    </a:cubicBezTo>
                    <a:cubicBezTo>
                      <a:pt x="19" y="87"/>
                      <a:pt x="20" y="88"/>
                      <a:pt x="21" y="88"/>
                    </a:cubicBezTo>
                    <a:cubicBezTo>
                      <a:pt x="22" y="88"/>
                      <a:pt x="22" y="88"/>
                      <a:pt x="23" y="88"/>
                    </a:cubicBezTo>
                    <a:cubicBezTo>
                      <a:pt x="24" y="88"/>
                      <a:pt x="25" y="87"/>
                      <a:pt x="26" y="88"/>
                    </a:cubicBezTo>
                    <a:cubicBezTo>
                      <a:pt x="26" y="88"/>
                      <a:pt x="26" y="89"/>
                      <a:pt x="27" y="89"/>
                    </a:cubicBezTo>
                    <a:cubicBezTo>
                      <a:pt x="27" y="90"/>
                      <a:pt x="27" y="90"/>
                      <a:pt x="26" y="91"/>
                    </a:cubicBezTo>
                    <a:cubicBezTo>
                      <a:pt x="26" y="91"/>
                      <a:pt x="26" y="91"/>
                      <a:pt x="26" y="91"/>
                    </a:cubicBezTo>
                    <a:cubicBezTo>
                      <a:pt x="26" y="91"/>
                      <a:pt x="26" y="91"/>
                      <a:pt x="26" y="91"/>
                    </a:cubicBezTo>
                    <a:cubicBezTo>
                      <a:pt x="25" y="92"/>
                      <a:pt x="22" y="95"/>
                      <a:pt x="22" y="97"/>
                    </a:cubicBezTo>
                    <a:cubicBezTo>
                      <a:pt x="22" y="97"/>
                      <a:pt x="22" y="98"/>
                      <a:pt x="21" y="99"/>
                    </a:cubicBezTo>
                    <a:cubicBezTo>
                      <a:pt x="21" y="100"/>
                      <a:pt x="21" y="101"/>
                      <a:pt x="20" y="102"/>
                    </a:cubicBezTo>
                    <a:cubicBezTo>
                      <a:pt x="20" y="102"/>
                      <a:pt x="20" y="102"/>
                      <a:pt x="20" y="102"/>
                    </a:cubicBezTo>
                    <a:cubicBezTo>
                      <a:pt x="20" y="102"/>
                      <a:pt x="20" y="103"/>
                      <a:pt x="20" y="104"/>
                    </a:cubicBezTo>
                    <a:cubicBezTo>
                      <a:pt x="19" y="105"/>
                      <a:pt x="19" y="106"/>
                      <a:pt x="20" y="106"/>
                    </a:cubicBezTo>
                    <a:cubicBezTo>
                      <a:pt x="20" y="107"/>
                      <a:pt x="20" y="108"/>
                      <a:pt x="20" y="109"/>
                    </a:cubicBezTo>
                    <a:cubicBezTo>
                      <a:pt x="21" y="109"/>
                      <a:pt x="22" y="109"/>
                      <a:pt x="23" y="108"/>
                    </a:cubicBezTo>
                    <a:cubicBezTo>
                      <a:pt x="24" y="108"/>
                      <a:pt x="25" y="108"/>
                      <a:pt x="25" y="108"/>
                    </a:cubicBezTo>
                    <a:cubicBezTo>
                      <a:pt x="26" y="108"/>
                      <a:pt x="26" y="108"/>
                      <a:pt x="27" y="108"/>
                    </a:cubicBezTo>
                    <a:cubicBezTo>
                      <a:pt x="28" y="109"/>
                      <a:pt x="29" y="109"/>
                      <a:pt x="29" y="109"/>
                    </a:cubicBezTo>
                    <a:cubicBezTo>
                      <a:pt x="29" y="109"/>
                      <a:pt x="29" y="108"/>
                      <a:pt x="29" y="107"/>
                    </a:cubicBezTo>
                    <a:cubicBezTo>
                      <a:pt x="30" y="107"/>
                      <a:pt x="30" y="106"/>
                      <a:pt x="31" y="106"/>
                    </a:cubicBezTo>
                    <a:cubicBezTo>
                      <a:pt x="31" y="106"/>
                      <a:pt x="32" y="106"/>
                      <a:pt x="33" y="107"/>
                    </a:cubicBezTo>
                    <a:cubicBezTo>
                      <a:pt x="33" y="107"/>
                      <a:pt x="34" y="107"/>
                      <a:pt x="34" y="108"/>
                    </a:cubicBezTo>
                    <a:cubicBezTo>
                      <a:pt x="34" y="108"/>
                      <a:pt x="34" y="108"/>
                      <a:pt x="34" y="108"/>
                    </a:cubicBezTo>
                    <a:cubicBezTo>
                      <a:pt x="34" y="108"/>
                      <a:pt x="35" y="108"/>
                      <a:pt x="35" y="108"/>
                    </a:cubicBezTo>
                    <a:cubicBezTo>
                      <a:pt x="36" y="107"/>
                      <a:pt x="37" y="107"/>
                      <a:pt x="38" y="107"/>
                    </a:cubicBezTo>
                    <a:cubicBezTo>
                      <a:pt x="39" y="107"/>
                      <a:pt x="42" y="108"/>
                      <a:pt x="43" y="109"/>
                    </a:cubicBezTo>
                    <a:cubicBezTo>
                      <a:pt x="43" y="109"/>
                      <a:pt x="44" y="109"/>
                      <a:pt x="44" y="109"/>
                    </a:cubicBezTo>
                    <a:cubicBezTo>
                      <a:pt x="44" y="109"/>
                      <a:pt x="45" y="109"/>
                      <a:pt x="46" y="110"/>
                    </a:cubicBezTo>
                    <a:cubicBezTo>
                      <a:pt x="47" y="110"/>
                      <a:pt x="48" y="110"/>
                      <a:pt x="48" y="110"/>
                    </a:cubicBezTo>
                    <a:cubicBezTo>
                      <a:pt x="49" y="110"/>
                      <a:pt x="49" y="111"/>
                      <a:pt x="49" y="112"/>
                    </a:cubicBezTo>
                    <a:cubicBezTo>
                      <a:pt x="49" y="112"/>
                      <a:pt x="49" y="112"/>
                      <a:pt x="49" y="113"/>
                    </a:cubicBezTo>
                    <a:cubicBezTo>
                      <a:pt x="49" y="113"/>
                      <a:pt x="49" y="112"/>
                      <a:pt x="50" y="112"/>
                    </a:cubicBezTo>
                    <a:cubicBezTo>
                      <a:pt x="50" y="112"/>
                      <a:pt x="51" y="112"/>
                      <a:pt x="51" y="111"/>
                    </a:cubicBezTo>
                    <a:cubicBezTo>
                      <a:pt x="51" y="111"/>
                      <a:pt x="51" y="111"/>
                      <a:pt x="51" y="111"/>
                    </a:cubicBezTo>
                    <a:cubicBezTo>
                      <a:pt x="51" y="111"/>
                      <a:pt x="51" y="112"/>
                      <a:pt x="51" y="112"/>
                    </a:cubicBezTo>
                    <a:cubicBezTo>
                      <a:pt x="51" y="112"/>
                      <a:pt x="51" y="112"/>
                      <a:pt x="51" y="112"/>
                    </a:cubicBezTo>
                    <a:cubicBezTo>
                      <a:pt x="51" y="111"/>
                      <a:pt x="51" y="111"/>
                      <a:pt x="51" y="111"/>
                    </a:cubicBezTo>
                    <a:cubicBezTo>
                      <a:pt x="51" y="111"/>
                      <a:pt x="51" y="111"/>
                      <a:pt x="51" y="111"/>
                    </a:cubicBezTo>
                    <a:cubicBezTo>
                      <a:pt x="51" y="111"/>
                      <a:pt x="51" y="110"/>
                      <a:pt x="51" y="109"/>
                    </a:cubicBezTo>
                    <a:cubicBezTo>
                      <a:pt x="51" y="109"/>
                      <a:pt x="51" y="109"/>
                      <a:pt x="51" y="109"/>
                    </a:cubicBezTo>
                    <a:cubicBezTo>
                      <a:pt x="51" y="108"/>
                      <a:pt x="54" y="109"/>
                      <a:pt x="55" y="109"/>
                    </a:cubicBezTo>
                    <a:cubicBezTo>
                      <a:pt x="55" y="109"/>
                      <a:pt x="55" y="109"/>
                      <a:pt x="56" y="109"/>
                    </a:cubicBezTo>
                    <a:cubicBezTo>
                      <a:pt x="56" y="109"/>
                      <a:pt x="56" y="109"/>
                      <a:pt x="56" y="109"/>
                    </a:cubicBezTo>
                    <a:cubicBezTo>
                      <a:pt x="56" y="109"/>
                      <a:pt x="57" y="110"/>
                      <a:pt x="57" y="111"/>
                    </a:cubicBezTo>
                    <a:cubicBezTo>
                      <a:pt x="58" y="111"/>
                      <a:pt x="60" y="111"/>
                      <a:pt x="61" y="111"/>
                    </a:cubicBezTo>
                    <a:cubicBezTo>
                      <a:pt x="61" y="111"/>
                      <a:pt x="62" y="110"/>
                      <a:pt x="62" y="110"/>
                    </a:cubicBezTo>
                    <a:cubicBezTo>
                      <a:pt x="63" y="109"/>
                      <a:pt x="63" y="109"/>
                      <a:pt x="64" y="108"/>
                    </a:cubicBezTo>
                    <a:cubicBezTo>
                      <a:pt x="65" y="108"/>
                      <a:pt x="66" y="108"/>
                      <a:pt x="67" y="108"/>
                    </a:cubicBezTo>
                    <a:cubicBezTo>
                      <a:pt x="67" y="108"/>
                      <a:pt x="68" y="108"/>
                      <a:pt x="69" y="108"/>
                    </a:cubicBezTo>
                    <a:cubicBezTo>
                      <a:pt x="69" y="108"/>
                      <a:pt x="69" y="108"/>
                      <a:pt x="69" y="108"/>
                    </a:cubicBezTo>
                    <a:cubicBezTo>
                      <a:pt x="71" y="108"/>
                      <a:pt x="72" y="107"/>
                      <a:pt x="73" y="108"/>
                    </a:cubicBezTo>
                    <a:cubicBezTo>
                      <a:pt x="73" y="108"/>
                      <a:pt x="73" y="108"/>
                      <a:pt x="73" y="108"/>
                    </a:cubicBezTo>
                    <a:cubicBezTo>
                      <a:pt x="73" y="108"/>
                      <a:pt x="74" y="108"/>
                      <a:pt x="74" y="108"/>
                    </a:cubicBezTo>
                    <a:cubicBezTo>
                      <a:pt x="75" y="108"/>
                      <a:pt x="76" y="108"/>
                      <a:pt x="76" y="108"/>
                    </a:cubicBezTo>
                    <a:cubicBezTo>
                      <a:pt x="77" y="108"/>
                      <a:pt x="78" y="109"/>
                      <a:pt x="79" y="109"/>
                    </a:cubicBezTo>
                    <a:cubicBezTo>
                      <a:pt x="79" y="110"/>
                      <a:pt x="79" y="110"/>
                      <a:pt x="80" y="110"/>
                    </a:cubicBezTo>
                    <a:cubicBezTo>
                      <a:pt x="80" y="110"/>
                      <a:pt x="79" y="109"/>
                      <a:pt x="79" y="108"/>
                    </a:cubicBezTo>
                    <a:cubicBezTo>
                      <a:pt x="79" y="107"/>
                      <a:pt x="79" y="106"/>
                      <a:pt x="79" y="106"/>
                    </a:cubicBezTo>
                    <a:cubicBezTo>
                      <a:pt x="79" y="106"/>
                      <a:pt x="79" y="105"/>
                      <a:pt x="78" y="104"/>
                    </a:cubicBezTo>
                    <a:cubicBezTo>
                      <a:pt x="77" y="103"/>
                      <a:pt x="77" y="103"/>
                      <a:pt x="77" y="102"/>
                    </a:cubicBezTo>
                    <a:cubicBezTo>
                      <a:pt x="76" y="101"/>
                      <a:pt x="77" y="100"/>
                      <a:pt x="78" y="100"/>
                    </a:cubicBezTo>
                    <a:cubicBezTo>
                      <a:pt x="78" y="100"/>
                      <a:pt x="78" y="100"/>
                      <a:pt x="78" y="100"/>
                    </a:cubicBezTo>
                    <a:cubicBezTo>
                      <a:pt x="79" y="100"/>
                      <a:pt x="79" y="100"/>
                      <a:pt x="79" y="100"/>
                    </a:cubicBezTo>
                    <a:cubicBezTo>
                      <a:pt x="79" y="100"/>
                      <a:pt x="80" y="99"/>
                      <a:pt x="80" y="99"/>
                    </a:cubicBezTo>
                    <a:cubicBezTo>
                      <a:pt x="81" y="99"/>
                      <a:pt x="82" y="99"/>
                      <a:pt x="83" y="98"/>
                    </a:cubicBezTo>
                    <a:cubicBezTo>
                      <a:pt x="83" y="98"/>
                      <a:pt x="83" y="97"/>
                      <a:pt x="83" y="97"/>
                    </a:cubicBezTo>
                    <a:cubicBezTo>
                      <a:pt x="83" y="97"/>
                      <a:pt x="83" y="97"/>
                      <a:pt x="83" y="97"/>
                    </a:cubicBezTo>
                    <a:cubicBezTo>
                      <a:pt x="83" y="96"/>
                      <a:pt x="84" y="96"/>
                      <a:pt x="84" y="96"/>
                    </a:cubicBezTo>
                    <a:cubicBezTo>
                      <a:pt x="84" y="95"/>
                      <a:pt x="85" y="95"/>
                      <a:pt x="86" y="95"/>
                    </a:cubicBezTo>
                    <a:cubicBezTo>
                      <a:pt x="87" y="95"/>
                      <a:pt x="87" y="95"/>
                      <a:pt x="87" y="95"/>
                    </a:cubicBezTo>
                    <a:cubicBezTo>
                      <a:pt x="87" y="95"/>
                      <a:pt x="87" y="95"/>
                      <a:pt x="87" y="95"/>
                    </a:cubicBezTo>
                    <a:cubicBezTo>
                      <a:pt x="87" y="95"/>
                      <a:pt x="88" y="94"/>
                      <a:pt x="88" y="93"/>
                    </a:cubicBezTo>
                    <a:cubicBezTo>
                      <a:pt x="88" y="93"/>
                      <a:pt x="88" y="93"/>
                      <a:pt x="88" y="93"/>
                    </a:cubicBezTo>
                    <a:cubicBezTo>
                      <a:pt x="88" y="92"/>
                      <a:pt x="88" y="92"/>
                      <a:pt x="88" y="92"/>
                    </a:cubicBezTo>
                    <a:cubicBezTo>
                      <a:pt x="87" y="92"/>
                      <a:pt x="86" y="90"/>
                      <a:pt x="85" y="90"/>
                    </a:cubicBezTo>
                    <a:cubicBezTo>
                      <a:pt x="85" y="90"/>
                      <a:pt x="84" y="90"/>
                      <a:pt x="84" y="90"/>
                    </a:cubicBezTo>
                    <a:cubicBezTo>
                      <a:pt x="84" y="90"/>
                      <a:pt x="83" y="90"/>
                      <a:pt x="82" y="89"/>
                    </a:cubicBezTo>
                    <a:cubicBezTo>
                      <a:pt x="82" y="89"/>
                      <a:pt x="80" y="87"/>
                      <a:pt x="78" y="85"/>
                    </a:cubicBezTo>
                    <a:cubicBezTo>
                      <a:pt x="77" y="84"/>
                      <a:pt x="76" y="83"/>
                      <a:pt x="75" y="82"/>
                    </a:cubicBezTo>
                    <a:cubicBezTo>
                      <a:pt x="75" y="82"/>
                      <a:pt x="75" y="82"/>
                      <a:pt x="75" y="82"/>
                    </a:cubicBezTo>
                    <a:cubicBezTo>
                      <a:pt x="74" y="82"/>
                      <a:pt x="73" y="81"/>
                      <a:pt x="73" y="80"/>
                    </a:cubicBezTo>
                    <a:cubicBezTo>
                      <a:pt x="72" y="79"/>
                      <a:pt x="72" y="78"/>
                      <a:pt x="72" y="78"/>
                    </a:cubicBezTo>
                    <a:cubicBezTo>
                      <a:pt x="72" y="78"/>
                      <a:pt x="72" y="78"/>
                      <a:pt x="72" y="78"/>
                    </a:cubicBezTo>
                    <a:cubicBezTo>
                      <a:pt x="73" y="77"/>
                      <a:pt x="73" y="77"/>
                      <a:pt x="73" y="77"/>
                    </a:cubicBezTo>
                    <a:cubicBezTo>
                      <a:pt x="73" y="77"/>
                      <a:pt x="74" y="77"/>
                      <a:pt x="74" y="76"/>
                    </a:cubicBezTo>
                    <a:cubicBezTo>
                      <a:pt x="74" y="76"/>
                      <a:pt x="74" y="76"/>
                      <a:pt x="74" y="76"/>
                    </a:cubicBezTo>
                    <a:cubicBezTo>
                      <a:pt x="74" y="76"/>
                      <a:pt x="74" y="76"/>
                      <a:pt x="73" y="76"/>
                    </a:cubicBezTo>
                    <a:cubicBezTo>
                      <a:pt x="73" y="76"/>
                      <a:pt x="73" y="75"/>
                      <a:pt x="72" y="75"/>
                    </a:cubicBezTo>
                    <a:cubicBezTo>
                      <a:pt x="71" y="75"/>
                      <a:pt x="70" y="74"/>
                      <a:pt x="70" y="73"/>
                    </a:cubicBezTo>
                    <a:cubicBezTo>
                      <a:pt x="70" y="73"/>
                      <a:pt x="70" y="73"/>
                      <a:pt x="70" y="72"/>
                    </a:cubicBezTo>
                    <a:cubicBezTo>
                      <a:pt x="69" y="72"/>
                      <a:pt x="69" y="71"/>
                      <a:pt x="69" y="70"/>
                    </a:cubicBezTo>
                    <a:cubicBezTo>
                      <a:pt x="69" y="70"/>
                      <a:pt x="69" y="70"/>
                      <a:pt x="69" y="70"/>
                    </a:cubicBezTo>
                    <a:cubicBezTo>
                      <a:pt x="70" y="69"/>
                      <a:pt x="71" y="70"/>
                      <a:pt x="71" y="70"/>
                    </a:cubicBezTo>
                    <a:cubicBezTo>
                      <a:pt x="72" y="70"/>
                      <a:pt x="72" y="70"/>
                      <a:pt x="73" y="70"/>
                    </a:cubicBezTo>
                    <a:cubicBezTo>
                      <a:pt x="73" y="70"/>
                      <a:pt x="73" y="70"/>
                      <a:pt x="73" y="70"/>
                    </a:cubicBezTo>
                    <a:cubicBezTo>
                      <a:pt x="74" y="69"/>
                      <a:pt x="75" y="68"/>
                      <a:pt x="76" y="68"/>
                    </a:cubicBezTo>
                    <a:cubicBezTo>
                      <a:pt x="76" y="68"/>
                      <a:pt x="77" y="68"/>
                      <a:pt x="77" y="68"/>
                    </a:cubicBezTo>
                    <a:cubicBezTo>
                      <a:pt x="78" y="69"/>
                      <a:pt x="79" y="69"/>
                      <a:pt x="79" y="69"/>
                    </a:cubicBezTo>
                    <a:cubicBezTo>
                      <a:pt x="80" y="68"/>
                      <a:pt x="81" y="67"/>
                      <a:pt x="82" y="67"/>
                    </a:cubicBezTo>
                    <a:cubicBezTo>
                      <a:pt x="83" y="66"/>
                      <a:pt x="84" y="65"/>
                      <a:pt x="85" y="64"/>
                    </a:cubicBezTo>
                    <a:cubicBezTo>
                      <a:pt x="86" y="64"/>
                      <a:pt x="88" y="64"/>
                      <a:pt x="89" y="63"/>
                    </a:cubicBezTo>
                    <a:cubicBezTo>
                      <a:pt x="91" y="63"/>
                      <a:pt x="93" y="62"/>
                      <a:pt x="93" y="62"/>
                    </a:cubicBezTo>
                    <a:cubicBezTo>
                      <a:pt x="93" y="62"/>
                      <a:pt x="93" y="62"/>
                      <a:pt x="93" y="62"/>
                    </a:cubicBezTo>
                    <a:cubicBezTo>
                      <a:pt x="93" y="62"/>
                      <a:pt x="93" y="62"/>
                      <a:pt x="93" y="62"/>
                    </a:cubicBezTo>
                    <a:cubicBezTo>
                      <a:pt x="93" y="62"/>
                      <a:pt x="93" y="62"/>
                      <a:pt x="93" y="62"/>
                    </a:cubicBezTo>
                    <a:cubicBezTo>
                      <a:pt x="93" y="60"/>
                      <a:pt x="93" y="59"/>
                      <a:pt x="94" y="59"/>
                    </a:cubicBezTo>
                    <a:cubicBezTo>
                      <a:pt x="95" y="59"/>
                      <a:pt x="96" y="60"/>
                      <a:pt x="97" y="60"/>
                    </a:cubicBezTo>
                    <a:cubicBezTo>
                      <a:pt x="98" y="61"/>
                      <a:pt x="99" y="61"/>
                      <a:pt x="99" y="61"/>
                    </a:cubicBezTo>
                    <a:cubicBezTo>
                      <a:pt x="99" y="61"/>
                      <a:pt x="99" y="61"/>
                      <a:pt x="99" y="61"/>
                    </a:cubicBezTo>
                    <a:cubicBezTo>
                      <a:pt x="100" y="61"/>
                      <a:pt x="100" y="61"/>
                      <a:pt x="100" y="61"/>
                    </a:cubicBezTo>
                    <a:cubicBezTo>
                      <a:pt x="100" y="60"/>
                      <a:pt x="101" y="58"/>
                      <a:pt x="101" y="56"/>
                    </a:cubicBezTo>
                    <a:cubicBezTo>
                      <a:pt x="101" y="56"/>
                      <a:pt x="101" y="55"/>
                      <a:pt x="101" y="55"/>
                    </a:cubicBezTo>
                    <a:cubicBezTo>
                      <a:pt x="101" y="54"/>
                      <a:pt x="101" y="54"/>
                      <a:pt x="100" y="54"/>
                    </a:cubicBezTo>
                    <a:cubicBezTo>
                      <a:pt x="99" y="54"/>
                      <a:pt x="98" y="53"/>
                      <a:pt x="98" y="52"/>
                    </a:cubicBezTo>
                    <a:cubicBezTo>
                      <a:pt x="98" y="52"/>
                      <a:pt x="98" y="51"/>
                      <a:pt x="98" y="51"/>
                    </a:cubicBezTo>
                    <a:cubicBezTo>
                      <a:pt x="98" y="50"/>
                      <a:pt x="98" y="50"/>
                      <a:pt x="98" y="50"/>
                    </a:cubicBezTo>
                    <a:cubicBezTo>
                      <a:pt x="98" y="50"/>
                      <a:pt x="98" y="50"/>
                      <a:pt x="98" y="50"/>
                    </a:cubicBezTo>
                    <a:cubicBezTo>
                      <a:pt x="98" y="50"/>
                      <a:pt x="97" y="50"/>
                      <a:pt x="97" y="50"/>
                    </a:cubicBezTo>
                    <a:cubicBezTo>
                      <a:pt x="97" y="50"/>
                      <a:pt x="97" y="50"/>
                      <a:pt x="97" y="50"/>
                    </a:cubicBezTo>
                    <a:cubicBezTo>
                      <a:pt x="97" y="50"/>
                      <a:pt x="96" y="49"/>
                      <a:pt x="97" y="48"/>
                    </a:cubicBezTo>
                    <a:cubicBezTo>
                      <a:pt x="97" y="47"/>
                      <a:pt x="97" y="47"/>
                      <a:pt x="97" y="46"/>
                    </a:cubicBezTo>
                    <a:cubicBezTo>
                      <a:pt x="97" y="46"/>
                      <a:pt x="98" y="45"/>
                      <a:pt x="98" y="45"/>
                    </a:cubicBezTo>
                    <a:cubicBezTo>
                      <a:pt x="98" y="45"/>
                      <a:pt x="98" y="45"/>
                      <a:pt x="98" y="45"/>
                    </a:cubicBezTo>
                    <a:cubicBezTo>
                      <a:pt x="98" y="45"/>
                      <a:pt x="98" y="45"/>
                      <a:pt x="98" y="45"/>
                    </a:cubicBezTo>
                    <a:cubicBezTo>
                      <a:pt x="98" y="45"/>
                      <a:pt x="98" y="45"/>
                      <a:pt x="98" y="45"/>
                    </a:cubicBezTo>
                    <a:cubicBezTo>
                      <a:pt x="98" y="44"/>
                      <a:pt x="98" y="43"/>
                      <a:pt x="98" y="42"/>
                    </a:cubicBezTo>
                    <a:cubicBezTo>
                      <a:pt x="98" y="42"/>
                      <a:pt x="97" y="42"/>
                      <a:pt x="97" y="41"/>
                    </a:cubicBezTo>
                    <a:cubicBezTo>
                      <a:pt x="97" y="41"/>
                      <a:pt x="96" y="40"/>
                      <a:pt x="96" y="39"/>
                    </a:cubicBezTo>
                    <a:cubicBezTo>
                      <a:pt x="97" y="39"/>
                      <a:pt x="97" y="38"/>
                      <a:pt x="97" y="38"/>
                    </a:cubicBezTo>
                    <a:cubicBezTo>
                      <a:pt x="97" y="38"/>
                      <a:pt x="97" y="38"/>
                      <a:pt x="97" y="38"/>
                    </a:cubicBezTo>
                    <a:cubicBezTo>
                      <a:pt x="97" y="37"/>
                      <a:pt x="97" y="37"/>
                      <a:pt x="97" y="37"/>
                    </a:cubicBezTo>
                    <a:cubicBezTo>
                      <a:pt x="97" y="37"/>
                      <a:pt x="97" y="37"/>
                      <a:pt x="97" y="36"/>
                    </a:cubicBezTo>
                    <a:cubicBezTo>
                      <a:pt x="95" y="35"/>
                      <a:pt x="92" y="33"/>
                      <a:pt x="92" y="32"/>
                    </a:cubicBezTo>
                    <a:cubicBezTo>
                      <a:pt x="93" y="32"/>
                      <a:pt x="93" y="31"/>
                      <a:pt x="94" y="30"/>
                    </a:cubicBezTo>
                    <a:cubicBezTo>
                      <a:pt x="94" y="30"/>
                      <a:pt x="95" y="30"/>
                      <a:pt x="95" y="29"/>
                    </a:cubicBezTo>
                    <a:cubicBezTo>
                      <a:pt x="95" y="29"/>
                      <a:pt x="95" y="29"/>
                      <a:pt x="95" y="29"/>
                    </a:cubicBezTo>
                    <a:cubicBezTo>
                      <a:pt x="95" y="29"/>
                      <a:pt x="95" y="29"/>
                      <a:pt x="95" y="28"/>
                    </a:cubicBezTo>
                    <a:cubicBezTo>
                      <a:pt x="94" y="27"/>
                      <a:pt x="94" y="25"/>
                      <a:pt x="94" y="25"/>
                    </a:cubicBezTo>
                    <a:cubicBezTo>
                      <a:pt x="94" y="25"/>
                      <a:pt x="93" y="22"/>
                      <a:pt x="93" y="2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438"/>
              <p:cNvSpPr>
                <a:spLocks/>
              </p:cNvSpPr>
              <p:nvPr/>
            </p:nvSpPr>
            <p:spPr bwMode="auto">
              <a:xfrm>
                <a:off x="4373562" y="2570163"/>
                <a:ext cx="79375" cy="77788"/>
              </a:xfrm>
              <a:custGeom>
                <a:avLst/>
                <a:gdLst>
                  <a:gd name="T0" fmla="*/ 32 w 35"/>
                  <a:gd name="T1" fmla="*/ 2 h 34"/>
                  <a:gd name="T2" fmla="*/ 25 w 35"/>
                  <a:gd name="T3" fmla="*/ 0 h 34"/>
                  <a:gd name="T4" fmla="*/ 16 w 35"/>
                  <a:gd name="T5" fmla="*/ 4 h 34"/>
                  <a:gd name="T6" fmla="*/ 15 w 35"/>
                  <a:gd name="T7" fmla="*/ 6 h 34"/>
                  <a:gd name="T8" fmla="*/ 17 w 35"/>
                  <a:gd name="T9" fmla="*/ 8 h 34"/>
                  <a:gd name="T10" fmla="*/ 19 w 35"/>
                  <a:gd name="T11" fmla="*/ 12 h 34"/>
                  <a:gd name="T12" fmla="*/ 20 w 35"/>
                  <a:gd name="T13" fmla="*/ 15 h 34"/>
                  <a:gd name="T14" fmla="*/ 16 w 35"/>
                  <a:gd name="T15" fmla="*/ 18 h 34"/>
                  <a:gd name="T16" fmla="*/ 11 w 35"/>
                  <a:gd name="T17" fmla="*/ 17 h 34"/>
                  <a:gd name="T18" fmla="*/ 11 w 35"/>
                  <a:gd name="T19" fmla="*/ 13 h 34"/>
                  <a:gd name="T20" fmla="*/ 13 w 35"/>
                  <a:gd name="T21" fmla="*/ 10 h 34"/>
                  <a:gd name="T22" fmla="*/ 11 w 35"/>
                  <a:gd name="T23" fmla="*/ 7 h 34"/>
                  <a:gd name="T24" fmla="*/ 7 w 35"/>
                  <a:gd name="T25" fmla="*/ 15 h 34"/>
                  <a:gd name="T26" fmla="*/ 1 w 35"/>
                  <a:gd name="T27" fmla="*/ 23 h 34"/>
                  <a:gd name="T28" fmla="*/ 8 w 35"/>
                  <a:gd name="T29" fmla="*/ 24 h 34"/>
                  <a:gd name="T30" fmla="*/ 9 w 35"/>
                  <a:gd name="T31" fmla="*/ 26 h 34"/>
                  <a:gd name="T32" fmla="*/ 4 w 35"/>
                  <a:gd name="T33" fmla="*/ 27 h 34"/>
                  <a:gd name="T34" fmla="*/ 2 w 35"/>
                  <a:gd name="T35" fmla="*/ 30 h 34"/>
                  <a:gd name="T36" fmla="*/ 4 w 35"/>
                  <a:gd name="T37" fmla="*/ 30 h 34"/>
                  <a:gd name="T38" fmla="*/ 5 w 35"/>
                  <a:gd name="T39" fmla="*/ 30 h 34"/>
                  <a:gd name="T40" fmla="*/ 9 w 35"/>
                  <a:gd name="T41" fmla="*/ 29 h 34"/>
                  <a:gd name="T42" fmla="*/ 13 w 35"/>
                  <a:gd name="T43" fmla="*/ 30 h 34"/>
                  <a:gd name="T44" fmla="*/ 14 w 35"/>
                  <a:gd name="T45" fmla="*/ 32 h 34"/>
                  <a:gd name="T46" fmla="*/ 18 w 35"/>
                  <a:gd name="T47" fmla="*/ 32 h 34"/>
                  <a:gd name="T48" fmla="*/ 21 w 35"/>
                  <a:gd name="T49" fmla="*/ 34 h 34"/>
                  <a:gd name="T50" fmla="*/ 22 w 35"/>
                  <a:gd name="T51" fmla="*/ 33 h 34"/>
                  <a:gd name="T52" fmla="*/ 24 w 35"/>
                  <a:gd name="T53" fmla="*/ 30 h 34"/>
                  <a:gd name="T54" fmla="*/ 20 w 35"/>
                  <a:gd name="T55" fmla="*/ 26 h 34"/>
                  <a:gd name="T56" fmla="*/ 22 w 35"/>
                  <a:gd name="T57" fmla="*/ 23 h 34"/>
                  <a:gd name="T58" fmla="*/ 26 w 35"/>
                  <a:gd name="T59" fmla="*/ 23 h 34"/>
                  <a:gd name="T60" fmla="*/ 30 w 35"/>
                  <a:gd name="T61" fmla="*/ 22 h 34"/>
                  <a:gd name="T62" fmla="*/ 30 w 35"/>
                  <a:gd name="T63" fmla="*/ 20 h 34"/>
                  <a:gd name="T64" fmla="*/ 34 w 35"/>
                  <a:gd name="T65" fmla="*/ 17 h 34"/>
                  <a:gd name="T66" fmla="*/ 30 w 35"/>
                  <a:gd name="T67" fmla="*/ 14 h 34"/>
                  <a:gd name="T68" fmla="*/ 31 w 35"/>
                  <a:gd name="T69" fmla="*/ 12 h 34"/>
                  <a:gd name="T70" fmla="*/ 33 w 35"/>
                  <a:gd name="T71" fmla="*/ 11 h 34"/>
                  <a:gd name="T72" fmla="*/ 34 w 35"/>
                  <a:gd name="T73" fmla="*/ 6 h 34"/>
                  <a:gd name="T74" fmla="*/ 35 w 35"/>
                  <a:gd name="T75"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34">
                    <a:moveTo>
                      <a:pt x="35" y="3"/>
                    </a:moveTo>
                    <a:cubicBezTo>
                      <a:pt x="34" y="4"/>
                      <a:pt x="33" y="3"/>
                      <a:pt x="32" y="2"/>
                    </a:cubicBezTo>
                    <a:cubicBezTo>
                      <a:pt x="31" y="1"/>
                      <a:pt x="31" y="1"/>
                      <a:pt x="29" y="0"/>
                    </a:cubicBezTo>
                    <a:cubicBezTo>
                      <a:pt x="28" y="0"/>
                      <a:pt x="27" y="0"/>
                      <a:pt x="25" y="0"/>
                    </a:cubicBezTo>
                    <a:cubicBezTo>
                      <a:pt x="23" y="0"/>
                      <a:pt x="21" y="1"/>
                      <a:pt x="20" y="1"/>
                    </a:cubicBezTo>
                    <a:cubicBezTo>
                      <a:pt x="18" y="2"/>
                      <a:pt x="16" y="2"/>
                      <a:pt x="16" y="4"/>
                    </a:cubicBezTo>
                    <a:cubicBezTo>
                      <a:pt x="15" y="5"/>
                      <a:pt x="14" y="5"/>
                      <a:pt x="13" y="6"/>
                    </a:cubicBezTo>
                    <a:cubicBezTo>
                      <a:pt x="13" y="7"/>
                      <a:pt x="14" y="6"/>
                      <a:pt x="15" y="6"/>
                    </a:cubicBezTo>
                    <a:cubicBezTo>
                      <a:pt x="16" y="6"/>
                      <a:pt x="16" y="7"/>
                      <a:pt x="16" y="8"/>
                    </a:cubicBezTo>
                    <a:cubicBezTo>
                      <a:pt x="16" y="8"/>
                      <a:pt x="17" y="8"/>
                      <a:pt x="17" y="8"/>
                    </a:cubicBezTo>
                    <a:cubicBezTo>
                      <a:pt x="18" y="8"/>
                      <a:pt x="19" y="8"/>
                      <a:pt x="19" y="9"/>
                    </a:cubicBezTo>
                    <a:cubicBezTo>
                      <a:pt x="19" y="10"/>
                      <a:pt x="19" y="11"/>
                      <a:pt x="19" y="12"/>
                    </a:cubicBezTo>
                    <a:cubicBezTo>
                      <a:pt x="19" y="13"/>
                      <a:pt x="20" y="12"/>
                      <a:pt x="21" y="13"/>
                    </a:cubicBezTo>
                    <a:cubicBezTo>
                      <a:pt x="21" y="14"/>
                      <a:pt x="21" y="14"/>
                      <a:pt x="20" y="15"/>
                    </a:cubicBezTo>
                    <a:cubicBezTo>
                      <a:pt x="19" y="16"/>
                      <a:pt x="18" y="16"/>
                      <a:pt x="17" y="17"/>
                    </a:cubicBezTo>
                    <a:cubicBezTo>
                      <a:pt x="16" y="17"/>
                      <a:pt x="16" y="18"/>
                      <a:pt x="16" y="18"/>
                    </a:cubicBezTo>
                    <a:cubicBezTo>
                      <a:pt x="15" y="19"/>
                      <a:pt x="15" y="18"/>
                      <a:pt x="13" y="17"/>
                    </a:cubicBezTo>
                    <a:cubicBezTo>
                      <a:pt x="12" y="17"/>
                      <a:pt x="11" y="17"/>
                      <a:pt x="11" y="17"/>
                    </a:cubicBezTo>
                    <a:cubicBezTo>
                      <a:pt x="10" y="16"/>
                      <a:pt x="11" y="15"/>
                      <a:pt x="11" y="15"/>
                    </a:cubicBezTo>
                    <a:cubicBezTo>
                      <a:pt x="12" y="14"/>
                      <a:pt x="12" y="14"/>
                      <a:pt x="11" y="13"/>
                    </a:cubicBezTo>
                    <a:cubicBezTo>
                      <a:pt x="11" y="12"/>
                      <a:pt x="11" y="12"/>
                      <a:pt x="12" y="11"/>
                    </a:cubicBezTo>
                    <a:cubicBezTo>
                      <a:pt x="13" y="11"/>
                      <a:pt x="14" y="11"/>
                      <a:pt x="13" y="10"/>
                    </a:cubicBezTo>
                    <a:cubicBezTo>
                      <a:pt x="12" y="10"/>
                      <a:pt x="12" y="9"/>
                      <a:pt x="12" y="8"/>
                    </a:cubicBezTo>
                    <a:cubicBezTo>
                      <a:pt x="12" y="8"/>
                      <a:pt x="13" y="7"/>
                      <a:pt x="11" y="7"/>
                    </a:cubicBezTo>
                    <a:cubicBezTo>
                      <a:pt x="9" y="8"/>
                      <a:pt x="9" y="8"/>
                      <a:pt x="8" y="9"/>
                    </a:cubicBezTo>
                    <a:cubicBezTo>
                      <a:pt x="8" y="10"/>
                      <a:pt x="7" y="13"/>
                      <a:pt x="7" y="15"/>
                    </a:cubicBezTo>
                    <a:cubicBezTo>
                      <a:pt x="6" y="17"/>
                      <a:pt x="5" y="18"/>
                      <a:pt x="4" y="20"/>
                    </a:cubicBezTo>
                    <a:cubicBezTo>
                      <a:pt x="3" y="21"/>
                      <a:pt x="1" y="22"/>
                      <a:pt x="1" y="23"/>
                    </a:cubicBezTo>
                    <a:cubicBezTo>
                      <a:pt x="0" y="24"/>
                      <a:pt x="4" y="25"/>
                      <a:pt x="5" y="25"/>
                    </a:cubicBezTo>
                    <a:cubicBezTo>
                      <a:pt x="6" y="25"/>
                      <a:pt x="8" y="24"/>
                      <a:pt x="8" y="24"/>
                    </a:cubicBezTo>
                    <a:cubicBezTo>
                      <a:pt x="9" y="24"/>
                      <a:pt x="8" y="24"/>
                      <a:pt x="8" y="25"/>
                    </a:cubicBezTo>
                    <a:cubicBezTo>
                      <a:pt x="8" y="26"/>
                      <a:pt x="9" y="26"/>
                      <a:pt x="9" y="26"/>
                    </a:cubicBezTo>
                    <a:cubicBezTo>
                      <a:pt x="9" y="26"/>
                      <a:pt x="7" y="26"/>
                      <a:pt x="6" y="26"/>
                    </a:cubicBezTo>
                    <a:cubicBezTo>
                      <a:pt x="5" y="26"/>
                      <a:pt x="5" y="27"/>
                      <a:pt x="4" y="27"/>
                    </a:cubicBezTo>
                    <a:cubicBezTo>
                      <a:pt x="3" y="28"/>
                      <a:pt x="3" y="28"/>
                      <a:pt x="2" y="29"/>
                    </a:cubicBezTo>
                    <a:cubicBezTo>
                      <a:pt x="2" y="29"/>
                      <a:pt x="2" y="30"/>
                      <a:pt x="2" y="30"/>
                    </a:cubicBezTo>
                    <a:cubicBezTo>
                      <a:pt x="3" y="30"/>
                      <a:pt x="4" y="30"/>
                      <a:pt x="4" y="30"/>
                    </a:cubicBezTo>
                    <a:cubicBezTo>
                      <a:pt x="4" y="30"/>
                      <a:pt x="4" y="30"/>
                      <a:pt x="4" y="30"/>
                    </a:cubicBezTo>
                    <a:cubicBezTo>
                      <a:pt x="5" y="30"/>
                      <a:pt x="5" y="30"/>
                      <a:pt x="5" y="30"/>
                    </a:cubicBezTo>
                    <a:cubicBezTo>
                      <a:pt x="5" y="30"/>
                      <a:pt x="5" y="30"/>
                      <a:pt x="5" y="30"/>
                    </a:cubicBezTo>
                    <a:cubicBezTo>
                      <a:pt x="5" y="29"/>
                      <a:pt x="6" y="29"/>
                      <a:pt x="8" y="29"/>
                    </a:cubicBezTo>
                    <a:cubicBezTo>
                      <a:pt x="8" y="29"/>
                      <a:pt x="8" y="29"/>
                      <a:pt x="9" y="29"/>
                    </a:cubicBezTo>
                    <a:cubicBezTo>
                      <a:pt x="9" y="29"/>
                      <a:pt x="9" y="29"/>
                      <a:pt x="9" y="29"/>
                    </a:cubicBezTo>
                    <a:cubicBezTo>
                      <a:pt x="11" y="29"/>
                      <a:pt x="12" y="29"/>
                      <a:pt x="13" y="30"/>
                    </a:cubicBezTo>
                    <a:cubicBezTo>
                      <a:pt x="13" y="31"/>
                      <a:pt x="13" y="31"/>
                      <a:pt x="13" y="32"/>
                    </a:cubicBezTo>
                    <a:cubicBezTo>
                      <a:pt x="14" y="32"/>
                      <a:pt x="14" y="32"/>
                      <a:pt x="14" y="32"/>
                    </a:cubicBezTo>
                    <a:cubicBezTo>
                      <a:pt x="14" y="32"/>
                      <a:pt x="15" y="32"/>
                      <a:pt x="15" y="32"/>
                    </a:cubicBezTo>
                    <a:cubicBezTo>
                      <a:pt x="15" y="31"/>
                      <a:pt x="16" y="31"/>
                      <a:pt x="18" y="32"/>
                    </a:cubicBezTo>
                    <a:cubicBezTo>
                      <a:pt x="19" y="33"/>
                      <a:pt x="20" y="33"/>
                      <a:pt x="20" y="34"/>
                    </a:cubicBezTo>
                    <a:cubicBezTo>
                      <a:pt x="20" y="34"/>
                      <a:pt x="20" y="34"/>
                      <a:pt x="21" y="34"/>
                    </a:cubicBezTo>
                    <a:cubicBezTo>
                      <a:pt x="21" y="34"/>
                      <a:pt x="21" y="34"/>
                      <a:pt x="21" y="34"/>
                    </a:cubicBezTo>
                    <a:cubicBezTo>
                      <a:pt x="22" y="33"/>
                      <a:pt x="22" y="33"/>
                      <a:pt x="22" y="33"/>
                    </a:cubicBezTo>
                    <a:cubicBezTo>
                      <a:pt x="23" y="32"/>
                      <a:pt x="23" y="32"/>
                      <a:pt x="23" y="32"/>
                    </a:cubicBezTo>
                    <a:cubicBezTo>
                      <a:pt x="23" y="32"/>
                      <a:pt x="24" y="31"/>
                      <a:pt x="24" y="30"/>
                    </a:cubicBezTo>
                    <a:cubicBezTo>
                      <a:pt x="24" y="29"/>
                      <a:pt x="23" y="28"/>
                      <a:pt x="22" y="28"/>
                    </a:cubicBezTo>
                    <a:cubicBezTo>
                      <a:pt x="21" y="27"/>
                      <a:pt x="20" y="26"/>
                      <a:pt x="20" y="26"/>
                    </a:cubicBezTo>
                    <a:cubicBezTo>
                      <a:pt x="20" y="25"/>
                      <a:pt x="20" y="25"/>
                      <a:pt x="21" y="24"/>
                    </a:cubicBezTo>
                    <a:cubicBezTo>
                      <a:pt x="21" y="24"/>
                      <a:pt x="21" y="23"/>
                      <a:pt x="22" y="23"/>
                    </a:cubicBezTo>
                    <a:cubicBezTo>
                      <a:pt x="22" y="22"/>
                      <a:pt x="23" y="22"/>
                      <a:pt x="24" y="23"/>
                    </a:cubicBezTo>
                    <a:cubicBezTo>
                      <a:pt x="25" y="23"/>
                      <a:pt x="26" y="23"/>
                      <a:pt x="26" y="23"/>
                    </a:cubicBezTo>
                    <a:cubicBezTo>
                      <a:pt x="27" y="23"/>
                      <a:pt x="28" y="23"/>
                      <a:pt x="29" y="22"/>
                    </a:cubicBezTo>
                    <a:cubicBezTo>
                      <a:pt x="29" y="22"/>
                      <a:pt x="30" y="22"/>
                      <a:pt x="30" y="22"/>
                    </a:cubicBezTo>
                    <a:cubicBezTo>
                      <a:pt x="30" y="22"/>
                      <a:pt x="30" y="22"/>
                      <a:pt x="30" y="22"/>
                    </a:cubicBezTo>
                    <a:cubicBezTo>
                      <a:pt x="30" y="21"/>
                      <a:pt x="30" y="21"/>
                      <a:pt x="30" y="20"/>
                    </a:cubicBezTo>
                    <a:cubicBezTo>
                      <a:pt x="30" y="20"/>
                      <a:pt x="31" y="19"/>
                      <a:pt x="32" y="18"/>
                    </a:cubicBezTo>
                    <a:cubicBezTo>
                      <a:pt x="33" y="18"/>
                      <a:pt x="34" y="17"/>
                      <a:pt x="34" y="17"/>
                    </a:cubicBezTo>
                    <a:cubicBezTo>
                      <a:pt x="33" y="17"/>
                      <a:pt x="33" y="16"/>
                      <a:pt x="32" y="16"/>
                    </a:cubicBezTo>
                    <a:cubicBezTo>
                      <a:pt x="31" y="15"/>
                      <a:pt x="30" y="15"/>
                      <a:pt x="30" y="14"/>
                    </a:cubicBezTo>
                    <a:cubicBezTo>
                      <a:pt x="30" y="14"/>
                      <a:pt x="30" y="14"/>
                      <a:pt x="30" y="14"/>
                    </a:cubicBezTo>
                    <a:cubicBezTo>
                      <a:pt x="30" y="13"/>
                      <a:pt x="30" y="12"/>
                      <a:pt x="31" y="12"/>
                    </a:cubicBezTo>
                    <a:cubicBezTo>
                      <a:pt x="31" y="11"/>
                      <a:pt x="32" y="11"/>
                      <a:pt x="32" y="11"/>
                    </a:cubicBezTo>
                    <a:cubicBezTo>
                      <a:pt x="33" y="11"/>
                      <a:pt x="33" y="11"/>
                      <a:pt x="33" y="11"/>
                    </a:cubicBezTo>
                    <a:cubicBezTo>
                      <a:pt x="33" y="10"/>
                      <a:pt x="33" y="10"/>
                      <a:pt x="34" y="9"/>
                    </a:cubicBezTo>
                    <a:cubicBezTo>
                      <a:pt x="34" y="8"/>
                      <a:pt x="34" y="7"/>
                      <a:pt x="34" y="6"/>
                    </a:cubicBezTo>
                    <a:cubicBezTo>
                      <a:pt x="34" y="6"/>
                      <a:pt x="35" y="6"/>
                      <a:pt x="35" y="5"/>
                    </a:cubicBezTo>
                    <a:cubicBezTo>
                      <a:pt x="35" y="5"/>
                      <a:pt x="35" y="5"/>
                      <a:pt x="35" y="4"/>
                    </a:cubicBezTo>
                    <a:cubicBezTo>
                      <a:pt x="35" y="4"/>
                      <a:pt x="35" y="3"/>
                      <a:pt x="35"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439"/>
              <p:cNvSpPr>
                <a:spLocks/>
              </p:cNvSpPr>
              <p:nvPr/>
            </p:nvSpPr>
            <p:spPr bwMode="auto">
              <a:xfrm>
                <a:off x="4365625" y="2625725"/>
                <a:ext cx="11113" cy="6350"/>
              </a:xfrm>
              <a:custGeom>
                <a:avLst/>
                <a:gdLst>
                  <a:gd name="T0" fmla="*/ 1 w 5"/>
                  <a:gd name="T1" fmla="*/ 0 h 3"/>
                  <a:gd name="T2" fmla="*/ 0 w 5"/>
                  <a:gd name="T3" fmla="*/ 1 h 3"/>
                  <a:gd name="T4" fmla="*/ 2 w 5"/>
                  <a:gd name="T5" fmla="*/ 2 h 3"/>
                  <a:gd name="T6" fmla="*/ 4 w 5"/>
                  <a:gd name="T7" fmla="*/ 3 h 3"/>
                  <a:gd name="T8" fmla="*/ 4 w 5"/>
                  <a:gd name="T9" fmla="*/ 2 h 3"/>
                  <a:gd name="T10" fmla="*/ 1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1" y="0"/>
                    </a:moveTo>
                    <a:cubicBezTo>
                      <a:pt x="0" y="1"/>
                      <a:pt x="0" y="1"/>
                      <a:pt x="0" y="1"/>
                    </a:cubicBezTo>
                    <a:cubicBezTo>
                      <a:pt x="0" y="2"/>
                      <a:pt x="0" y="2"/>
                      <a:pt x="2" y="2"/>
                    </a:cubicBezTo>
                    <a:cubicBezTo>
                      <a:pt x="3" y="2"/>
                      <a:pt x="3" y="3"/>
                      <a:pt x="4" y="3"/>
                    </a:cubicBezTo>
                    <a:cubicBezTo>
                      <a:pt x="4" y="3"/>
                      <a:pt x="5" y="3"/>
                      <a:pt x="4" y="2"/>
                    </a:cubicBezTo>
                    <a:cubicBezTo>
                      <a:pt x="3" y="1"/>
                      <a:pt x="2" y="0"/>
                      <a:pt x="1"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440"/>
              <p:cNvSpPr>
                <a:spLocks/>
              </p:cNvSpPr>
              <p:nvPr/>
            </p:nvSpPr>
            <p:spPr bwMode="auto">
              <a:xfrm>
                <a:off x="4356100" y="2632075"/>
                <a:ext cx="19050" cy="7938"/>
              </a:xfrm>
              <a:custGeom>
                <a:avLst/>
                <a:gdLst>
                  <a:gd name="T0" fmla="*/ 1 w 8"/>
                  <a:gd name="T1" fmla="*/ 0 h 3"/>
                  <a:gd name="T2" fmla="*/ 0 w 8"/>
                  <a:gd name="T3" fmla="*/ 2 h 3"/>
                  <a:gd name="T4" fmla="*/ 2 w 8"/>
                  <a:gd name="T5" fmla="*/ 3 h 3"/>
                  <a:gd name="T6" fmla="*/ 6 w 8"/>
                  <a:gd name="T7" fmla="*/ 3 h 3"/>
                  <a:gd name="T8" fmla="*/ 7 w 8"/>
                  <a:gd name="T9" fmla="*/ 2 h 3"/>
                  <a:gd name="T10" fmla="*/ 5 w 8"/>
                  <a:gd name="T11" fmla="*/ 1 h 3"/>
                  <a:gd name="T12" fmla="*/ 1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1" y="0"/>
                    </a:moveTo>
                    <a:cubicBezTo>
                      <a:pt x="1" y="1"/>
                      <a:pt x="0" y="2"/>
                      <a:pt x="0" y="2"/>
                    </a:cubicBezTo>
                    <a:cubicBezTo>
                      <a:pt x="1" y="3"/>
                      <a:pt x="1" y="3"/>
                      <a:pt x="2" y="3"/>
                    </a:cubicBezTo>
                    <a:cubicBezTo>
                      <a:pt x="4" y="3"/>
                      <a:pt x="5" y="3"/>
                      <a:pt x="6" y="3"/>
                    </a:cubicBezTo>
                    <a:cubicBezTo>
                      <a:pt x="7" y="3"/>
                      <a:pt x="8" y="3"/>
                      <a:pt x="7" y="2"/>
                    </a:cubicBezTo>
                    <a:cubicBezTo>
                      <a:pt x="7" y="1"/>
                      <a:pt x="6" y="1"/>
                      <a:pt x="5" y="1"/>
                    </a:cubicBezTo>
                    <a:cubicBezTo>
                      <a:pt x="4" y="0"/>
                      <a:pt x="2" y="0"/>
                      <a:pt x="1"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445"/>
              <p:cNvSpPr>
                <a:spLocks/>
              </p:cNvSpPr>
              <p:nvPr/>
            </p:nvSpPr>
            <p:spPr bwMode="auto">
              <a:xfrm>
                <a:off x="4338637" y="2640013"/>
                <a:ext cx="93663" cy="63500"/>
              </a:xfrm>
              <a:custGeom>
                <a:avLst/>
                <a:gdLst>
                  <a:gd name="T0" fmla="*/ 17 w 41"/>
                  <a:gd name="T1" fmla="*/ 2 h 28"/>
                  <a:gd name="T2" fmla="*/ 12 w 41"/>
                  <a:gd name="T3" fmla="*/ 2 h 28"/>
                  <a:gd name="T4" fmla="*/ 4 w 41"/>
                  <a:gd name="T5" fmla="*/ 2 h 28"/>
                  <a:gd name="T6" fmla="*/ 0 w 41"/>
                  <a:gd name="T7" fmla="*/ 7 h 28"/>
                  <a:gd name="T8" fmla="*/ 3 w 41"/>
                  <a:gd name="T9" fmla="*/ 9 h 28"/>
                  <a:gd name="T10" fmla="*/ 7 w 41"/>
                  <a:gd name="T11" fmla="*/ 9 h 28"/>
                  <a:gd name="T12" fmla="*/ 8 w 41"/>
                  <a:gd name="T13" fmla="*/ 13 h 28"/>
                  <a:gd name="T14" fmla="*/ 12 w 41"/>
                  <a:gd name="T15" fmla="*/ 14 h 28"/>
                  <a:gd name="T16" fmla="*/ 12 w 41"/>
                  <a:gd name="T17" fmla="*/ 15 h 28"/>
                  <a:gd name="T18" fmla="*/ 12 w 41"/>
                  <a:gd name="T19" fmla="*/ 16 h 28"/>
                  <a:gd name="T20" fmla="*/ 17 w 41"/>
                  <a:gd name="T21" fmla="*/ 15 h 28"/>
                  <a:gd name="T22" fmla="*/ 18 w 41"/>
                  <a:gd name="T23" fmla="*/ 17 h 28"/>
                  <a:gd name="T24" fmla="*/ 17 w 41"/>
                  <a:gd name="T25" fmla="*/ 20 h 28"/>
                  <a:gd name="T26" fmla="*/ 18 w 41"/>
                  <a:gd name="T27" fmla="*/ 21 h 28"/>
                  <a:gd name="T28" fmla="*/ 21 w 41"/>
                  <a:gd name="T29" fmla="*/ 20 h 28"/>
                  <a:gd name="T30" fmla="*/ 24 w 41"/>
                  <a:gd name="T31" fmla="*/ 19 h 28"/>
                  <a:gd name="T32" fmla="*/ 24 w 41"/>
                  <a:gd name="T33" fmla="*/ 20 h 28"/>
                  <a:gd name="T34" fmla="*/ 24 w 41"/>
                  <a:gd name="T35" fmla="*/ 23 h 28"/>
                  <a:gd name="T36" fmla="*/ 30 w 41"/>
                  <a:gd name="T37" fmla="*/ 26 h 28"/>
                  <a:gd name="T38" fmla="*/ 31 w 41"/>
                  <a:gd name="T39" fmla="*/ 27 h 28"/>
                  <a:gd name="T40" fmla="*/ 35 w 41"/>
                  <a:gd name="T41" fmla="*/ 27 h 28"/>
                  <a:gd name="T42" fmla="*/ 35 w 41"/>
                  <a:gd name="T43" fmla="*/ 25 h 28"/>
                  <a:gd name="T44" fmla="*/ 34 w 41"/>
                  <a:gd name="T45" fmla="*/ 23 h 28"/>
                  <a:gd name="T46" fmla="*/ 36 w 41"/>
                  <a:gd name="T47" fmla="*/ 18 h 28"/>
                  <a:gd name="T48" fmla="*/ 38 w 41"/>
                  <a:gd name="T49" fmla="*/ 18 h 28"/>
                  <a:gd name="T50" fmla="*/ 39 w 41"/>
                  <a:gd name="T51" fmla="*/ 17 h 28"/>
                  <a:gd name="T52" fmla="*/ 40 w 41"/>
                  <a:gd name="T53" fmla="*/ 16 h 28"/>
                  <a:gd name="T54" fmla="*/ 39 w 41"/>
                  <a:gd name="T55" fmla="*/ 12 h 28"/>
                  <a:gd name="T56" fmla="*/ 39 w 41"/>
                  <a:gd name="T57" fmla="*/ 11 h 28"/>
                  <a:gd name="T58" fmla="*/ 35 w 41"/>
                  <a:gd name="T59" fmla="*/ 9 h 28"/>
                  <a:gd name="T60" fmla="*/ 35 w 41"/>
                  <a:gd name="T61" fmla="*/ 5 h 28"/>
                  <a:gd name="T62" fmla="*/ 34 w 41"/>
                  <a:gd name="T63" fmla="*/ 4 h 28"/>
                  <a:gd name="T64" fmla="*/ 31 w 41"/>
                  <a:gd name="T65" fmla="*/ 3 h 28"/>
                  <a:gd name="T66" fmla="*/ 27 w 41"/>
                  <a:gd name="T67" fmla="*/ 2 h 28"/>
                  <a:gd name="T68" fmla="*/ 24 w 41"/>
                  <a:gd name="T69" fmla="*/ 0 h 28"/>
                  <a:gd name="T70" fmla="*/ 20 w 41"/>
                  <a:gd name="T71" fmla="*/ 1 h 28"/>
                  <a:gd name="T72" fmla="*/ 20 w 41"/>
                  <a:gd name="T73" fmla="*/ 1 h 28"/>
                  <a:gd name="T74" fmla="*/ 17 w 41"/>
                  <a:gd name="T7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 h="28">
                    <a:moveTo>
                      <a:pt x="17" y="1"/>
                    </a:moveTo>
                    <a:cubicBezTo>
                      <a:pt x="17" y="1"/>
                      <a:pt x="17" y="2"/>
                      <a:pt x="17" y="2"/>
                    </a:cubicBezTo>
                    <a:cubicBezTo>
                      <a:pt x="17" y="3"/>
                      <a:pt x="16" y="2"/>
                      <a:pt x="15" y="2"/>
                    </a:cubicBezTo>
                    <a:cubicBezTo>
                      <a:pt x="14" y="3"/>
                      <a:pt x="13" y="2"/>
                      <a:pt x="12" y="2"/>
                    </a:cubicBezTo>
                    <a:cubicBezTo>
                      <a:pt x="11" y="2"/>
                      <a:pt x="9" y="1"/>
                      <a:pt x="8" y="1"/>
                    </a:cubicBezTo>
                    <a:cubicBezTo>
                      <a:pt x="6" y="1"/>
                      <a:pt x="5" y="2"/>
                      <a:pt x="4" y="2"/>
                    </a:cubicBezTo>
                    <a:cubicBezTo>
                      <a:pt x="3" y="3"/>
                      <a:pt x="1" y="4"/>
                      <a:pt x="0" y="5"/>
                    </a:cubicBezTo>
                    <a:cubicBezTo>
                      <a:pt x="0" y="5"/>
                      <a:pt x="0" y="6"/>
                      <a:pt x="0" y="7"/>
                    </a:cubicBezTo>
                    <a:cubicBezTo>
                      <a:pt x="1" y="7"/>
                      <a:pt x="1" y="8"/>
                      <a:pt x="2" y="9"/>
                    </a:cubicBezTo>
                    <a:cubicBezTo>
                      <a:pt x="2" y="9"/>
                      <a:pt x="3" y="9"/>
                      <a:pt x="3" y="9"/>
                    </a:cubicBezTo>
                    <a:cubicBezTo>
                      <a:pt x="3" y="9"/>
                      <a:pt x="4" y="9"/>
                      <a:pt x="5" y="9"/>
                    </a:cubicBezTo>
                    <a:cubicBezTo>
                      <a:pt x="5" y="9"/>
                      <a:pt x="6" y="9"/>
                      <a:pt x="7" y="9"/>
                    </a:cubicBezTo>
                    <a:cubicBezTo>
                      <a:pt x="7" y="9"/>
                      <a:pt x="7" y="10"/>
                      <a:pt x="7" y="11"/>
                    </a:cubicBezTo>
                    <a:cubicBezTo>
                      <a:pt x="7" y="12"/>
                      <a:pt x="8" y="13"/>
                      <a:pt x="8" y="13"/>
                    </a:cubicBezTo>
                    <a:cubicBezTo>
                      <a:pt x="8" y="13"/>
                      <a:pt x="9" y="13"/>
                      <a:pt x="9" y="13"/>
                    </a:cubicBezTo>
                    <a:cubicBezTo>
                      <a:pt x="11" y="13"/>
                      <a:pt x="12" y="13"/>
                      <a:pt x="12" y="14"/>
                    </a:cubicBezTo>
                    <a:cubicBezTo>
                      <a:pt x="12" y="14"/>
                      <a:pt x="12" y="15"/>
                      <a:pt x="12" y="15"/>
                    </a:cubicBezTo>
                    <a:cubicBezTo>
                      <a:pt x="12" y="15"/>
                      <a:pt x="12" y="15"/>
                      <a:pt x="12" y="15"/>
                    </a:cubicBezTo>
                    <a:cubicBezTo>
                      <a:pt x="12" y="15"/>
                      <a:pt x="12" y="16"/>
                      <a:pt x="12" y="16"/>
                    </a:cubicBezTo>
                    <a:cubicBezTo>
                      <a:pt x="12" y="16"/>
                      <a:pt x="12" y="16"/>
                      <a:pt x="12" y="16"/>
                    </a:cubicBezTo>
                    <a:cubicBezTo>
                      <a:pt x="12" y="16"/>
                      <a:pt x="13" y="16"/>
                      <a:pt x="13" y="15"/>
                    </a:cubicBezTo>
                    <a:cubicBezTo>
                      <a:pt x="15" y="15"/>
                      <a:pt x="17" y="15"/>
                      <a:pt x="17" y="15"/>
                    </a:cubicBezTo>
                    <a:cubicBezTo>
                      <a:pt x="17" y="15"/>
                      <a:pt x="18" y="16"/>
                      <a:pt x="18" y="16"/>
                    </a:cubicBezTo>
                    <a:cubicBezTo>
                      <a:pt x="18" y="17"/>
                      <a:pt x="18" y="17"/>
                      <a:pt x="18" y="17"/>
                    </a:cubicBezTo>
                    <a:cubicBezTo>
                      <a:pt x="18" y="17"/>
                      <a:pt x="18" y="18"/>
                      <a:pt x="18" y="18"/>
                    </a:cubicBezTo>
                    <a:cubicBezTo>
                      <a:pt x="18" y="19"/>
                      <a:pt x="17" y="20"/>
                      <a:pt x="17" y="20"/>
                    </a:cubicBezTo>
                    <a:cubicBezTo>
                      <a:pt x="17" y="20"/>
                      <a:pt x="17" y="20"/>
                      <a:pt x="17" y="20"/>
                    </a:cubicBezTo>
                    <a:cubicBezTo>
                      <a:pt x="18" y="21"/>
                      <a:pt x="18" y="21"/>
                      <a:pt x="18" y="21"/>
                    </a:cubicBezTo>
                    <a:cubicBezTo>
                      <a:pt x="18" y="21"/>
                      <a:pt x="20" y="21"/>
                      <a:pt x="20" y="21"/>
                    </a:cubicBezTo>
                    <a:cubicBezTo>
                      <a:pt x="20" y="21"/>
                      <a:pt x="21" y="20"/>
                      <a:pt x="21" y="20"/>
                    </a:cubicBezTo>
                    <a:cubicBezTo>
                      <a:pt x="22" y="19"/>
                      <a:pt x="23" y="19"/>
                      <a:pt x="23" y="18"/>
                    </a:cubicBezTo>
                    <a:cubicBezTo>
                      <a:pt x="24" y="18"/>
                      <a:pt x="24" y="18"/>
                      <a:pt x="24" y="19"/>
                    </a:cubicBezTo>
                    <a:cubicBezTo>
                      <a:pt x="24" y="19"/>
                      <a:pt x="24" y="19"/>
                      <a:pt x="24" y="19"/>
                    </a:cubicBezTo>
                    <a:cubicBezTo>
                      <a:pt x="24" y="19"/>
                      <a:pt x="24" y="19"/>
                      <a:pt x="24" y="20"/>
                    </a:cubicBezTo>
                    <a:cubicBezTo>
                      <a:pt x="24" y="20"/>
                      <a:pt x="24" y="20"/>
                      <a:pt x="24" y="20"/>
                    </a:cubicBezTo>
                    <a:cubicBezTo>
                      <a:pt x="24" y="21"/>
                      <a:pt x="23" y="22"/>
                      <a:pt x="24" y="23"/>
                    </a:cubicBezTo>
                    <a:cubicBezTo>
                      <a:pt x="25" y="23"/>
                      <a:pt x="27" y="24"/>
                      <a:pt x="28" y="24"/>
                    </a:cubicBezTo>
                    <a:cubicBezTo>
                      <a:pt x="29" y="25"/>
                      <a:pt x="30" y="25"/>
                      <a:pt x="30" y="26"/>
                    </a:cubicBezTo>
                    <a:cubicBezTo>
                      <a:pt x="31" y="26"/>
                      <a:pt x="31" y="26"/>
                      <a:pt x="31" y="27"/>
                    </a:cubicBezTo>
                    <a:cubicBezTo>
                      <a:pt x="31" y="27"/>
                      <a:pt x="31" y="27"/>
                      <a:pt x="31" y="27"/>
                    </a:cubicBezTo>
                    <a:cubicBezTo>
                      <a:pt x="31" y="28"/>
                      <a:pt x="31" y="28"/>
                      <a:pt x="31" y="28"/>
                    </a:cubicBezTo>
                    <a:cubicBezTo>
                      <a:pt x="32" y="28"/>
                      <a:pt x="34" y="27"/>
                      <a:pt x="35" y="27"/>
                    </a:cubicBezTo>
                    <a:cubicBezTo>
                      <a:pt x="35" y="27"/>
                      <a:pt x="35" y="27"/>
                      <a:pt x="35" y="27"/>
                    </a:cubicBezTo>
                    <a:cubicBezTo>
                      <a:pt x="35" y="27"/>
                      <a:pt x="35" y="26"/>
                      <a:pt x="35" y="25"/>
                    </a:cubicBezTo>
                    <a:cubicBezTo>
                      <a:pt x="35" y="25"/>
                      <a:pt x="35" y="25"/>
                      <a:pt x="35" y="24"/>
                    </a:cubicBezTo>
                    <a:cubicBezTo>
                      <a:pt x="35" y="24"/>
                      <a:pt x="34" y="24"/>
                      <a:pt x="34" y="23"/>
                    </a:cubicBezTo>
                    <a:cubicBezTo>
                      <a:pt x="33" y="21"/>
                      <a:pt x="35" y="19"/>
                      <a:pt x="35" y="19"/>
                    </a:cubicBezTo>
                    <a:cubicBezTo>
                      <a:pt x="36" y="18"/>
                      <a:pt x="36" y="18"/>
                      <a:pt x="36" y="18"/>
                    </a:cubicBezTo>
                    <a:cubicBezTo>
                      <a:pt x="36" y="18"/>
                      <a:pt x="37" y="18"/>
                      <a:pt x="38" y="18"/>
                    </a:cubicBezTo>
                    <a:cubicBezTo>
                      <a:pt x="38" y="18"/>
                      <a:pt x="38" y="18"/>
                      <a:pt x="38" y="18"/>
                    </a:cubicBezTo>
                    <a:cubicBezTo>
                      <a:pt x="38" y="18"/>
                      <a:pt x="38" y="17"/>
                      <a:pt x="39" y="17"/>
                    </a:cubicBezTo>
                    <a:cubicBezTo>
                      <a:pt x="39" y="17"/>
                      <a:pt x="39" y="17"/>
                      <a:pt x="39" y="17"/>
                    </a:cubicBezTo>
                    <a:cubicBezTo>
                      <a:pt x="39" y="17"/>
                      <a:pt x="40" y="17"/>
                      <a:pt x="40" y="16"/>
                    </a:cubicBezTo>
                    <a:cubicBezTo>
                      <a:pt x="40" y="16"/>
                      <a:pt x="40" y="16"/>
                      <a:pt x="40" y="16"/>
                    </a:cubicBezTo>
                    <a:cubicBezTo>
                      <a:pt x="40" y="16"/>
                      <a:pt x="41" y="16"/>
                      <a:pt x="41" y="16"/>
                    </a:cubicBezTo>
                    <a:cubicBezTo>
                      <a:pt x="41" y="15"/>
                      <a:pt x="40" y="13"/>
                      <a:pt x="39" y="12"/>
                    </a:cubicBezTo>
                    <a:cubicBezTo>
                      <a:pt x="39" y="12"/>
                      <a:pt x="39" y="11"/>
                      <a:pt x="39" y="11"/>
                    </a:cubicBezTo>
                    <a:cubicBezTo>
                      <a:pt x="39" y="11"/>
                      <a:pt x="39" y="11"/>
                      <a:pt x="39" y="11"/>
                    </a:cubicBezTo>
                    <a:cubicBezTo>
                      <a:pt x="39" y="11"/>
                      <a:pt x="38" y="11"/>
                      <a:pt x="37" y="10"/>
                    </a:cubicBezTo>
                    <a:cubicBezTo>
                      <a:pt x="36" y="10"/>
                      <a:pt x="35" y="9"/>
                      <a:pt x="35" y="9"/>
                    </a:cubicBezTo>
                    <a:cubicBezTo>
                      <a:pt x="34" y="9"/>
                      <a:pt x="34" y="7"/>
                      <a:pt x="35" y="6"/>
                    </a:cubicBezTo>
                    <a:cubicBezTo>
                      <a:pt x="35" y="6"/>
                      <a:pt x="35" y="5"/>
                      <a:pt x="35" y="5"/>
                    </a:cubicBezTo>
                    <a:cubicBezTo>
                      <a:pt x="35" y="5"/>
                      <a:pt x="35" y="5"/>
                      <a:pt x="35" y="5"/>
                    </a:cubicBezTo>
                    <a:cubicBezTo>
                      <a:pt x="35" y="5"/>
                      <a:pt x="35" y="5"/>
                      <a:pt x="34" y="4"/>
                    </a:cubicBezTo>
                    <a:cubicBezTo>
                      <a:pt x="34" y="4"/>
                      <a:pt x="33" y="3"/>
                      <a:pt x="32" y="3"/>
                    </a:cubicBezTo>
                    <a:cubicBezTo>
                      <a:pt x="31" y="2"/>
                      <a:pt x="31" y="2"/>
                      <a:pt x="31" y="3"/>
                    </a:cubicBezTo>
                    <a:cubicBezTo>
                      <a:pt x="30" y="3"/>
                      <a:pt x="30" y="3"/>
                      <a:pt x="29" y="3"/>
                    </a:cubicBezTo>
                    <a:cubicBezTo>
                      <a:pt x="28" y="3"/>
                      <a:pt x="28" y="3"/>
                      <a:pt x="27" y="2"/>
                    </a:cubicBezTo>
                    <a:cubicBezTo>
                      <a:pt x="27" y="2"/>
                      <a:pt x="27" y="1"/>
                      <a:pt x="27" y="1"/>
                    </a:cubicBezTo>
                    <a:cubicBezTo>
                      <a:pt x="27" y="0"/>
                      <a:pt x="25" y="0"/>
                      <a:pt x="24" y="0"/>
                    </a:cubicBezTo>
                    <a:cubicBezTo>
                      <a:pt x="23" y="0"/>
                      <a:pt x="23" y="0"/>
                      <a:pt x="23" y="0"/>
                    </a:cubicBezTo>
                    <a:cubicBezTo>
                      <a:pt x="21" y="0"/>
                      <a:pt x="21" y="0"/>
                      <a:pt x="20" y="1"/>
                    </a:cubicBezTo>
                    <a:cubicBezTo>
                      <a:pt x="20" y="1"/>
                      <a:pt x="20" y="1"/>
                      <a:pt x="20" y="1"/>
                    </a:cubicBezTo>
                    <a:cubicBezTo>
                      <a:pt x="20" y="1"/>
                      <a:pt x="20" y="1"/>
                      <a:pt x="20" y="1"/>
                    </a:cubicBezTo>
                    <a:cubicBezTo>
                      <a:pt x="20" y="1"/>
                      <a:pt x="20" y="1"/>
                      <a:pt x="20" y="1"/>
                    </a:cubicBezTo>
                    <a:cubicBezTo>
                      <a:pt x="19" y="1"/>
                      <a:pt x="18" y="1"/>
                      <a:pt x="17"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446"/>
              <p:cNvSpPr>
                <a:spLocks/>
              </p:cNvSpPr>
              <p:nvPr/>
            </p:nvSpPr>
            <p:spPr bwMode="auto">
              <a:xfrm>
                <a:off x="4149725" y="2651125"/>
                <a:ext cx="328613" cy="279400"/>
              </a:xfrm>
              <a:custGeom>
                <a:avLst/>
                <a:gdLst>
                  <a:gd name="T0" fmla="*/ 70 w 143"/>
                  <a:gd name="T1" fmla="*/ 11 h 121"/>
                  <a:gd name="T2" fmla="*/ 56 w 143"/>
                  <a:gd name="T3" fmla="*/ 20 h 121"/>
                  <a:gd name="T4" fmla="*/ 45 w 143"/>
                  <a:gd name="T5" fmla="*/ 26 h 121"/>
                  <a:gd name="T6" fmla="*/ 36 w 143"/>
                  <a:gd name="T7" fmla="*/ 21 h 121"/>
                  <a:gd name="T8" fmla="*/ 37 w 143"/>
                  <a:gd name="T9" fmla="*/ 33 h 121"/>
                  <a:gd name="T10" fmla="*/ 32 w 143"/>
                  <a:gd name="T11" fmla="*/ 37 h 121"/>
                  <a:gd name="T12" fmla="*/ 18 w 143"/>
                  <a:gd name="T13" fmla="*/ 32 h 121"/>
                  <a:gd name="T14" fmla="*/ 0 w 143"/>
                  <a:gd name="T15" fmla="*/ 38 h 121"/>
                  <a:gd name="T16" fmla="*/ 2 w 143"/>
                  <a:gd name="T17" fmla="*/ 41 h 121"/>
                  <a:gd name="T18" fmla="*/ 4 w 143"/>
                  <a:gd name="T19" fmla="*/ 46 h 121"/>
                  <a:gd name="T20" fmla="*/ 18 w 143"/>
                  <a:gd name="T21" fmla="*/ 50 h 121"/>
                  <a:gd name="T22" fmla="*/ 26 w 143"/>
                  <a:gd name="T23" fmla="*/ 54 h 121"/>
                  <a:gd name="T24" fmla="*/ 29 w 143"/>
                  <a:gd name="T25" fmla="*/ 56 h 121"/>
                  <a:gd name="T26" fmla="*/ 30 w 143"/>
                  <a:gd name="T27" fmla="*/ 61 h 121"/>
                  <a:gd name="T28" fmla="*/ 40 w 143"/>
                  <a:gd name="T29" fmla="*/ 70 h 121"/>
                  <a:gd name="T30" fmla="*/ 43 w 143"/>
                  <a:gd name="T31" fmla="*/ 79 h 121"/>
                  <a:gd name="T32" fmla="*/ 46 w 143"/>
                  <a:gd name="T33" fmla="*/ 87 h 121"/>
                  <a:gd name="T34" fmla="*/ 41 w 143"/>
                  <a:gd name="T35" fmla="*/ 82 h 121"/>
                  <a:gd name="T36" fmla="*/ 38 w 143"/>
                  <a:gd name="T37" fmla="*/ 97 h 121"/>
                  <a:gd name="T38" fmla="*/ 33 w 143"/>
                  <a:gd name="T39" fmla="*/ 107 h 121"/>
                  <a:gd name="T40" fmla="*/ 36 w 143"/>
                  <a:gd name="T41" fmla="*/ 109 h 121"/>
                  <a:gd name="T42" fmla="*/ 38 w 143"/>
                  <a:gd name="T43" fmla="*/ 112 h 121"/>
                  <a:gd name="T44" fmla="*/ 46 w 143"/>
                  <a:gd name="T45" fmla="*/ 115 h 121"/>
                  <a:gd name="T46" fmla="*/ 52 w 143"/>
                  <a:gd name="T47" fmla="*/ 116 h 121"/>
                  <a:gd name="T48" fmla="*/ 57 w 143"/>
                  <a:gd name="T49" fmla="*/ 117 h 121"/>
                  <a:gd name="T50" fmla="*/ 60 w 143"/>
                  <a:gd name="T51" fmla="*/ 115 h 121"/>
                  <a:gd name="T52" fmla="*/ 69 w 143"/>
                  <a:gd name="T53" fmla="*/ 117 h 121"/>
                  <a:gd name="T54" fmla="*/ 80 w 143"/>
                  <a:gd name="T55" fmla="*/ 121 h 121"/>
                  <a:gd name="T56" fmla="*/ 87 w 143"/>
                  <a:gd name="T57" fmla="*/ 116 h 121"/>
                  <a:gd name="T58" fmla="*/ 98 w 143"/>
                  <a:gd name="T59" fmla="*/ 105 h 121"/>
                  <a:gd name="T60" fmla="*/ 107 w 143"/>
                  <a:gd name="T61" fmla="*/ 105 h 121"/>
                  <a:gd name="T62" fmla="*/ 115 w 143"/>
                  <a:gd name="T63" fmla="*/ 110 h 121"/>
                  <a:gd name="T64" fmla="*/ 129 w 143"/>
                  <a:gd name="T65" fmla="*/ 106 h 121"/>
                  <a:gd name="T66" fmla="*/ 135 w 143"/>
                  <a:gd name="T67" fmla="*/ 101 h 121"/>
                  <a:gd name="T68" fmla="*/ 133 w 143"/>
                  <a:gd name="T69" fmla="*/ 96 h 121"/>
                  <a:gd name="T70" fmla="*/ 130 w 143"/>
                  <a:gd name="T71" fmla="*/ 91 h 121"/>
                  <a:gd name="T72" fmla="*/ 128 w 143"/>
                  <a:gd name="T73" fmla="*/ 82 h 121"/>
                  <a:gd name="T74" fmla="*/ 131 w 143"/>
                  <a:gd name="T75" fmla="*/ 80 h 121"/>
                  <a:gd name="T76" fmla="*/ 129 w 143"/>
                  <a:gd name="T77" fmla="*/ 73 h 121"/>
                  <a:gd name="T78" fmla="*/ 128 w 143"/>
                  <a:gd name="T79" fmla="*/ 70 h 121"/>
                  <a:gd name="T80" fmla="*/ 124 w 143"/>
                  <a:gd name="T81" fmla="*/ 67 h 121"/>
                  <a:gd name="T82" fmla="*/ 119 w 143"/>
                  <a:gd name="T83" fmla="*/ 69 h 121"/>
                  <a:gd name="T84" fmla="*/ 119 w 143"/>
                  <a:gd name="T85" fmla="*/ 69 h 121"/>
                  <a:gd name="T86" fmla="*/ 123 w 143"/>
                  <a:gd name="T87" fmla="*/ 62 h 121"/>
                  <a:gd name="T88" fmla="*/ 127 w 143"/>
                  <a:gd name="T89" fmla="*/ 56 h 121"/>
                  <a:gd name="T90" fmla="*/ 132 w 143"/>
                  <a:gd name="T91" fmla="*/ 52 h 121"/>
                  <a:gd name="T92" fmla="*/ 136 w 143"/>
                  <a:gd name="T93" fmla="*/ 47 h 121"/>
                  <a:gd name="T94" fmla="*/ 137 w 143"/>
                  <a:gd name="T95" fmla="*/ 40 h 121"/>
                  <a:gd name="T96" fmla="*/ 142 w 143"/>
                  <a:gd name="T97" fmla="*/ 31 h 121"/>
                  <a:gd name="T98" fmla="*/ 138 w 143"/>
                  <a:gd name="T99" fmla="*/ 30 h 121"/>
                  <a:gd name="T100" fmla="*/ 132 w 143"/>
                  <a:gd name="T101" fmla="*/ 28 h 121"/>
                  <a:gd name="T102" fmla="*/ 126 w 143"/>
                  <a:gd name="T103" fmla="*/ 26 h 121"/>
                  <a:gd name="T104" fmla="*/ 119 w 143"/>
                  <a:gd name="T105" fmla="*/ 23 h 121"/>
                  <a:gd name="T106" fmla="*/ 112 w 143"/>
                  <a:gd name="T107" fmla="*/ 22 h 121"/>
                  <a:gd name="T108" fmla="*/ 105 w 143"/>
                  <a:gd name="T109" fmla="*/ 15 h 121"/>
                  <a:gd name="T110" fmla="*/ 99 w 143"/>
                  <a:gd name="T111" fmla="*/ 16 h 121"/>
                  <a:gd name="T112" fmla="*/ 99 w 143"/>
                  <a:gd name="T113" fmla="*/ 12 h 121"/>
                  <a:gd name="T114" fmla="*/ 93 w 143"/>
                  <a:gd name="T115" fmla="*/ 11 h 121"/>
                  <a:gd name="T116" fmla="*/ 91 w 143"/>
                  <a:gd name="T117" fmla="*/ 9 h 121"/>
                  <a:gd name="T118" fmla="*/ 87 w 143"/>
                  <a:gd name="T119" fmla="*/ 5 h 121"/>
                  <a:gd name="T120" fmla="*/ 81 w 143"/>
                  <a:gd name="T12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 h="121">
                    <a:moveTo>
                      <a:pt x="81" y="0"/>
                    </a:moveTo>
                    <a:cubicBezTo>
                      <a:pt x="79" y="1"/>
                      <a:pt x="79" y="0"/>
                      <a:pt x="77" y="1"/>
                    </a:cubicBezTo>
                    <a:cubicBezTo>
                      <a:pt x="74" y="2"/>
                      <a:pt x="71" y="3"/>
                      <a:pt x="71" y="3"/>
                    </a:cubicBezTo>
                    <a:cubicBezTo>
                      <a:pt x="70" y="4"/>
                      <a:pt x="70" y="10"/>
                      <a:pt x="70" y="11"/>
                    </a:cubicBezTo>
                    <a:cubicBezTo>
                      <a:pt x="71" y="12"/>
                      <a:pt x="71" y="13"/>
                      <a:pt x="71" y="14"/>
                    </a:cubicBezTo>
                    <a:cubicBezTo>
                      <a:pt x="71" y="15"/>
                      <a:pt x="67" y="15"/>
                      <a:pt x="66" y="16"/>
                    </a:cubicBezTo>
                    <a:cubicBezTo>
                      <a:pt x="65" y="16"/>
                      <a:pt x="64" y="17"/>
                      <a:pt x="61" y="18"/>
                    </a:cubicBezTo>
                    <a:cubicBezTo>
                      <a:pt x="58" y="19"/>
                      <a:pt x="58" y="19"/>
                      <a:pt x="56" y="20"/>
                    </a:cubicBezTo>
                    <a:cubicBezTo>
                      <a:pt x="55" y="20"/>
                      <a:pt x="55" y="21"/>
                      <a:pt x="54" y="22"/>
                    </a:cubicBezTo>
                    <a:cubicBezTo>
                      <a:pt x="54" y="23"/>
                      <a:pt x="58" y="22"/>
                      <a:pt x="58" y="23"/>
                    </a:cubicBezTo>
                    <a:cubicBezTo>
                      <a:pt x="58" y="24"/>
                      <a:pt x="53" y="25"/>
                      <a:pt x="51" y="26"/>
                    </a:cubicBezTo>
                    <a:cubicBezTo>
                      <a:pt x="48" y="27"/>
                      <a:pt x="47" y="26"/>
                      <a:pt x="45" y="26"/>
                    </a:cubicBezTo>
                    <a:cubicBezTo>
                      <a:pt x="44" y="25"/>
                      <a:pt x="42" y="26"/>
                      <a:pt x="40" y="25"/>
                    </a:cubicBezTo>
                    <a:cubicBezTo>
                      <a:pt x="38" y="24"/>
                      <a:pt x="39" y="24"/>
                      <a:pt x="38" y="23"/>
                    </a:cubicBezTo>
                    <a:cubicBezTo>
                      <a:pt x="37" y="21"/>
                      <a:pt x="39" y="21"/>
                      <a:pt x="39" y="20"/>
                    </a:cubicBezTo>
                    <a:cubicBezTo>
                      <a:pt x="38" y="20"/>
                      <a:pt x="37" y="21"/>
                      <a:pt x="36" y="21"/>
                    </a:cubicBezTo>
                    <a:cubicBezTo>
                      <a:pt x="35" y="21"/>
                      <a:pt x="34" y="20"/>
                      <a:pt x="33" y="20"/>
                    </a:cubicBezTo>
                    <a:cubicBezTo>
                      <a:pt x="32" y="21"/>
                      <a:pt x="34" y="24"/>
                      <a:pt x="35" y="26"/>
                    </a:cubicBezTo>
                    <a:cubicBezTo>
                      <a:pt x="35" y="27"/>
                      <a:pt x="36" y="26"/>
                      <a:pt x="36" y="27"/>
                    </a:cubicBezTo>
                    <a:cubicBezTo>
                      <a:pt x="36" y="28"/>
                      <a:pt x="37" y="32"/>
                      <a:pt x="37" y="33"/>
                    </a:cubicBezTo>
                    <a:cubicBezTo>
                      <a:pt x="37" y="35"/>
                      <a:pt x="38" y="34"/>
                      <a:pt x="39" y="35"/>
                    </a:cubicBezTo>
                    <a:cubicBezTo>
                      <a:pt x="39" y="36"/>
                      <a:pt x="37" y="35"/>
                      <a:pt x="36" y="35"/>
                    </a:cubicBezTo>
                    <a:cubicBezTo>
                      <a:pt x="34" y="35"/>
                      <a:pt x="34" y="35"/>
                      <a:pt x="33" y="35"/>
                    </a:cubicBezTo>
                    <a:cubicBezTo>
                      <a:pt x="31" y="35"/>
                      <a:pt x="32" y="36"/>
                      <a:pt x="32" y="37"/>
                    </a:cubicBezTo>
                    <a:cubicBezTo>
                      <a:pt x="31" y="37"/>
                      <a:pt x="30" y="36"/>
                      <a:pt x="29" y="36"/>
                    </a:cubicBezTo>
                    <a:cubicBezTo>
                      <a:pt x="28" y="36"/>
                      <a:pt x="27" y="36"/>
                      <a:pt x="25" y="37"/>
                    </a:cubicBezTo>
                    <a:cubicBezTo>
                      <a:pt x="23" y="38"/>
                      <a:pt x="23" y="37"/>
                      <a:pt x="22" y="36"/>
                    </a:cubicBezTo>
                    <a:cubicBezTo>
                      <a:pt x="20" y="34"/>
                      <a:pt x="19" y="32"/>
                      <a:pt x="18" y="32"/>
                    </a:cubicBezTo>
                    <a:cubicBezTo>
                      <a:pt x="17" y="32"/>
                      <a:pt x="14" y="34"/>
                      <a:pt x="13" y="34"/>
                    </a:cubicBezTo>
                    <a:cubicBezTo>
                      <a:pt x="12" y="35"/>
                      <a:pt x="8" y="35"/>
                      <a:pt x="6" y="36"/>
                    </a:cubicBezTo>
                    <a:cubicBezTo>
                      <a:pt x="3" y="36"/>
                      <a:pt x="1" y="36"/>
                      <a:pt x="0" y="37"/>
                    </a:cubicBezTo>
                    <a:cubicBezTo>
                      <a:pt x="0" y="37"/>
                      <a:pt x="0" y="38"/>
                      <a:pt x="0" y="38"/>
                    </a:cubicBezTo>
                    <a:cubicBezTo>
                      <a:pt x="0" y="39"/>
                      <a:pt x="1" y="39"/>
                      <a:pt x="2" y="38"/>
                    </a:cubicBezTo>
                    <a:cubicBezTo>
                      <a:pt x="3" y="38"/>
                      <a:pt x="5" y="38"/>
                      <a:pt x="5" y="38"/>
                    </a:cubicBezTo>
                    <a:cubicBezTo>
                      <a:pt x="6" y="39"/>
                      <a:pt x="5" y="39"/>
                      <a:pt x="4" y="39"/>
                    </a:cubicBezTo>
                    <a:cubicBezTo>
                      <a:pt x="3" y="40"/>
                      <a:pt x="2" y="40"/>
                      <a:pt x="2" y="41"/>
                    </a:cubicBezTo>
                    <a:cubicBezTo>
                      <a:pt x="1" y="42"/>
                      <a:pt x="2" y="41"/>
                      <a:pt x="4" y="41"/>
                    </a:cubicBezTo>
                    <a:cubicBezTo>
                      <a:pt x="5" y="41"/>
                      <a:pt x="5" y="42"/>
                      <a:pt x="5" y="43"/>
                    </a:cubicBezTo>
                    <a:cubicBezTo>
                      <a:pt x="4" y="43"/>
                      <a:pt x="3" y="43"/>
                      <a:pt x="2" y="44"/>
                    </a:cubicBezTo>
                    <a:cubicBezTo>
                      <a:pt x="1" y="44"/>
                      <a:pt x="3" y="45"/>
                      <a:pt x="4" y="46"/>
                    </a:cubicBezTo>
                    <a:cubicBezTo>
                      <a:pt x="5" y="48"/>
                      <a:pt x="7" y="45"/>
                      <a:pt x="7" y="45"/>
                    </a:cubicBezTo>
                    <a:cubicBezTo>
                      <a:pt x="8" y="45"/>
                      <a:pt x="14" y="47"/>
                      <a:pt x="15" y="48"/>
                    </a:cubicBezTo>
                    <a:cubicBezTo>
                      <a:pt x="16" y="48"/>
                      <a:pt x="17" y="51"/>
                      <a:pt x="18" y="51"/>
                    </a:cubicBezTo>
                    <a:cubicBezTo>
                      <a:pt x="19" y="52"/>
                      <a:pt x="18" y="50"/>
                      <a:pt x="18" y="50"/>
                    </a:cubicBezTo>
                    <a:cubicBezTo>
                      <a:pt x="18" y="49"/>
                      <a:pt x="18" y="49"/>
                      <a:pt x="19" y="48"/>
                    </a:cubicBezTo>
                    <a:cubicBezTo>
                      <a:pt x="20" y="48"/>
                      <a:pt x="21" y="49"/>
                      <a:pt x="22" y="50"/>
                    </a:cubicBezTo>
                    <a:cubicBezTo>
                      <a:pt x="23" y="51"/>
                      <a:pt x="24" y="50"/>
                      <a:pt x="26" y="52"/>
                    </a:cubicBezTo>
                    <a:cubicBezTo>
                      <a:pt x="27" y="53"/>
                      <a:pt x="25" y="53"/>
                      <a:pt x="26" y="54"/>
                    </a:cubicBezTo>
                    <a:cubicBezTo>
                      <a:pt x="26" y="54"/>
                      <a:pt x="29" y="53"/>
                      <a:pt x="30" y="53"/>
                    </a:cubicBezTo>
                    <a:cubicBezTo>
                      <a:pt x="32" y="53"/>
                      <a:pt x="33" y="55"/>
                      <a:pt x="33" y="55"/>
                    </a:cubicBezTo>
                    <a:cubicBezTo>
                      <a:pt x="33" y="56"/>
                      <a:pt x="31" y="55"/>
                      <a:pt x="30" y="55"/>
                    </a:cubicBezTo>
                    <a:cubicBezTo>
                      <a:pt x="29" y="55"/>
                      <a:pt x="29" y="56"/>
                      <a:pt x="29" y="56"/>
                    </a:cubicBezTo>
                    <a:cubicBezTo>
                      <a:pt x="29" y="57"/>
                      <a:pt x="31" y="57"/>
                      <a:pt x="32" y="57"/>
                    </a:cubicBezTo>
                    <a:cubicBezTo>
                      <a:pt x="32" y="58"/>
                      <a:pt x="31" y="59"/>
                      <a:pt x="31" y="59"/>
                    </a:cubicBezTo>
                    <a:cubicBezTo>
                      <a:pt x="30" y="60"/>
                      <a:pt x="29" y="58"/>
                      <a:pt x="28" y="58"/>
                    </a:cubicBezTo>
                    <a:cubicBezTo>
                      <a:pt x="28" y="58"/>
                      <a:pt x="29" y="60"/>
                      <a:pt x="30" y="61"/>
                    </a:cubicBezTo>
                    <a:cubicBezTo>
                      <a:pt x="30" y="62"/>
                      <a:pt x="33" y="64"/>
                      <a:pt x="33" y="64"/>
                    </a:cubicBezTo>
                    <a:cubicBezTo>
                      <a:pt x="33" y="65"/>
                      <a:pt x="35" y="65"/>
                      <a:pt x="37" y="66"/>
                    </a:cubicBezTo>
                    <a:cubicBezTo>
                      <a:pt x="38" y="67"/>
                      <a:pt x="40" y="67"/>
                      <a:pt x="41" y="67"/>
                    </a:cubicBezTo>
                    <a:cubicBezTo>
                      <a:pt x="41" y="68"/>
                      <a:pt x="40" y="69"/>
                      <a:pt x="40" y="70"/>
                    </a:cubicBezTo>
                    <a:cubicBezTo>
                      <a:pt x="39" y="71"/>
                      <a:pt x="40" y="71"/>
                      <a:pt x="40" y="73"/>
                    </a:cubicBezTo>
                    <a:cubicBezTo>
                      <a:pt x="40" y="74"/>
                      <a:pt x="41" y="74"/>
                      <a:pt x="41" y="75"/>
                    </a:cubicBezTo>
                    <a:cubicBezTo>
                      <a:pt x="41" y="76"/>
                      <a:pt x="40" y="75"/>
                      <a:pt x="40" y="76"/>
                    </a:cubicBezTo>
                    <a:cubicBezTo>
                      <a:pt x="39" y="76"/>
                      <a:pt x="43" y="78"/>
                      <a:pt x="43" y="79"/>
                    </a:cubicBezTo>
                    <a:cubicBezTo>
                      <a:pt x="44" y="79"/>
                      <a:pt x="45" y="80"/>
                      <a:pt x="46" y="81"/>
                    </a:cubicBezTo>
                    <a:cubicBezTo>
                      <a:pt x="46" y="82"/>
                      <a:pt x="46" y="83"/>
                      <a:pt x="46" y="83"/>
                    </a:cubicBezTo>
                    <a:cubicBezTo>
                      <a:pt x="47" y="84"/>
                      <a:pt x="48" y="84"/>
                      <a:pt x="48" y="85"/>
                    </a:cubicBezTo>
                    <a:cubicBezTo>
                      <a:pt x="48" y="86"/>
                      <a:pt x="47" y="86"/>
                      <a:pt x="46" y="87"/>
                    </a:cubicBezTo>
                    <a:cubicBezTo>
                      <a:pt x="46" y="87"/>
                      <a:pt x="45" y="85"/>
                      <a:pt x="45" y="83"/>
                    </a:cubicBezTo>
                    <a:cubicBezTo>
                      <a:pt x="45" y="82"/>
                      <a:pt x="44" y="81"/>
                      <a:pt x="43" y="81"/>
                    </a:cubicBezTo>
                    <a:cubicBezTo>
                      <a:pt x="43" y="80"/>
                      <a:pt x="41" y="79"/>
                      <a:pt x="41" y="79"/>
                    </a:cubicBezTo>
                    <a:cubicBezTo>
                      <a:pt x="40" y="79"/>
                      <a:pt x="40" y="80"/>
                      <a:pt x="41" y="82"/>
                    </a:cubicBezTo>
                    <a:cubicBezTo>
                      <a:pt x="41" y="83"/>
                      <a:pt x="41" y="86"/>
                      <a:pt x="41" y="88"/>
                    </a:cubicBezTo>
                    <a:cubicBezTo>
                      <a:pt x="41" y="89"/>
                      <a:pt x="41" y="90"/>
                      <a:pt x="41" y="91"/>
                    </a:cubicBezTo>
                    <a:cubicBezTo>
                      <a:pt x="41" y="92"/>
                      <a:pt x="40" y="92"/>
                      <a:pt x="39" y="93"/>
                    </a:cubicBezTo>
                    <a:cubicBezTo>
                      <a:pt x="37" y="93"/>
                      <a:pt x="38" y="93"/>
                      <a:pt x="38" y="97"/>
                    </a:cubicBezTo>
                    <a:cubicBezTo>
                      <a:pt x="37" y="101"/>
                      <a:pt x="36" y="102"/>
                      <a:pt x="36" y="105"/>
                    </a:cubicBezTo>
                    <a:cubicBezTo>
                      <a:pt x="36" y="108"/>
                      <a:pt x="35" y="106"/>
                      <a:pt x="34" y="107"/>
                    </a:cubicBezTo>
                    <a:cubicBezTo>
                      <a:pt x="34" y="107"/>
                      <a:pt x="34" y="107"/>
                      <a:pt x="33" y="107"/>
                    </a:cubicBezTo>
                    <a:cubicBezTo>
                      <a:pt x="33" y="107"/>
                      <a:pt x="33" y="107"/>
                      <a:pt x="33" y="107"/>
                    </a:cubicBezTo>
                    <a:cubicBezTo>
                      <a:pt x="34" y="108"/>
                      <a:pt x="34" y="109"/>
                      <a:pt x="34" y="109"/>
                    </a:cubicBezTo>
                    <a:cubicBezTo>
                      <a:pt x="35" y="109"/>
                      <a:pt x="35" y="109"/>
                      <a:pt x="35" y="109"/>
                    </a:cubicBezTo>
                    <a:cubicBezTo>
                      <a:pt x="36" y="109"/>
                      <a:pt x="36" y="109"/>
                      <a:pt x="36" y="109"/>
                    </a:cubicBezTo>
                    <a:cubicBezTo>
                      <a:pt x="36" y="109"/>
                      <a:pt x="36" y="109"/>
                      <a:pt x="36" y="109"/>
                    </a:cubicBezTo>
                    <a:cubicBezTo>
                      <a:pt x="37" y="109"/>
                      <a:pt x="38" y="109"/>
                      <a:pt x="38" y="110"/>
                    </a:cubicBezTo>
                    <a:cubicBezTo>
                      <a:pt x="38" y="110"/>
                      <a:pt x="38" y="110"/>
                      <a:pt x="38" y="111"/>
                    </a:cubicBezTo>
                    <a:cubicBezTo>
                      <a:pt x="38" y="111"/>
                      <a:pt x="38" y="111"/>
                      <a:pt x="38" y="111"/>
                    </a:cubicBezTo>
                    <a:cubicBezTo>
                      <a:pt x="38" y="111"/>
                      <a:pt x="38" y="112"/>
                      <a:pt x="38" y="112"/>
                    </a:cubicBezTo>
                    <a:cubicBezTo>
                      <a:pt x="38" y="112"/>
                      <a:pt x="38" y="112"/>
                      <a:pt x="38" y="112"/>
                    </a:cubicBezTo>
                    <a:cubicBezTo>
                      <a:pt x="39" y="112"/>
                      <a:pt x="41" y="113"/>
                      <a:pt x="43" y="113"/>
                    </a:cubicBezTo>
                    <a:cubicBezTo>
                      <a:pt x="44" y="113"/>
                      <a:pt x="45" y="114"/>
                      <a:pt x="45" y="114"/>
                    </a:cubicBezTo>
                    <a:cubicBezTo>
                      <a:pt x="46" y="114"/>
                      <a:pt x="46" y="114"/>
                      <a:pt x="46" y="115"/>
                    </a:cubicBezTo>
                    <a:cubicBezTo>
                      <a:pt x="46" y="115"/>
                      <a:pt x="46" y="116"/>
                      <a:pt x="47" y="116"/>
                    </a:cubicBezTo>
                    <a:cubicBezTo>
                      <a:pt x="47" y="116"/>
                      <a:pt x="47" y="116"/>
                      <a:pt x="47" y="116"/>
                    </a:cubicBezTo>
                    <a:cubicBezTo>
                      <a:pt x="47" y="116"/>
                      <a:pt x="47" y="116"/>
                      <a:pt x="47" y="116"/>
                    </a:cubicBezTo>
                    <a:cubicBezTo>
                      <a:pt x="49" y="115"/>
                      <a:pt x="51" y="115"/>
                      <a:pt x="52" y="116"/>
                    </a:cubicBezTo>
                    <a:cubicBezTo>
                      <a:pt x="52" y="116"/>
                      <a:pt x="52" y="116"/>
                      <a:pt x="52" y="116"/>
                    </a:cubicBezTo>
                    <a:cubicBezTo>
                      <a:pt x="52" y="116"/>
                      <a:pt x="52" y="116"/>
                      <a:pt x="52" y="116"/>
                    </a:cubicBezTo>
                    <a:cubicBezTo>
                      <a:pt x="53" y="116"/>
                      <a:pt x="54" y="117"/>
                      <a:pt x="55" y="117"/>
                    </a:cubicBezTo>
                    <a:cubicBezTo>
                      <a:pt x="56" y="117"/>
                      <a:pt x="57" y="117"/>
                      <a:pt x="57" y="117"/>
                    </a:cubicBezTo>
                    <a:cubicBezTo>
                      <a:pt x="58" y="117"/>
                      <a:pt x="59" y="117"/>
                      <a:pt x="59" y="117"/>
                    </a:cubicBezTo>
                    <a:cubicBezTo>
                      <a:pt x="59" y="117"/>
                      <a:pt x="59" y="117"/>
                      <a:pt x="59" y="117"/>
                    </a:cubicBezTo>
                    <a:cubicBezTo>
                      <a:pt x="59" y="117"/>
                      <a:pt x="59" y="116"/>
                      <a:pt x="59" y="116"/>
                    </a:cubicBezTo>
                    <a:cubicBezTo>
                      <a:pt x="59" y="116"/>
                      <a:pt x="59" y="115"/>
                      <a:pt x="60" y="115"/>
                    </a:cubicBezTo>
                    <a:cubicBezTo>
                      <a:pt x="60" y="114"/>
                      <a:pt x="61" y="114"/>
                      <a:pt x="62" y="114"/>
                    </a:cubicBezTo>
                    <a:cubicBezTo>
                      <a:pt x="62" y="115"/>
                      <a:pt x="63" y="115"/>
                      <a:pt x="64" y="115"/>
                    </a:cubicBezTo>
                    <a:cubicBezTo>
                      <a:pt x="66" y="116"/>
                      <a:pt x="68" y="117"/>
                      <a:pt x="68" y="117"/>
                    </a:cubicBezTo>
                    <a:cubicBezTo>
                      <a:pt x="68" y="117"/>
                      <a:pt x="68" y="117"/>
                      <a:pt x="69" y="117"/>
                    </a:cubicBezTo>
                    <a:cubicBezTo>
                      <a:pt x="69" y="117"/>
                      <a:pt x="70" y="117"/>
                      <a:pt x="72" y="117"/>
                    </a:cubicBezTo>
                    <a:cubicBezTo>
                      <a:pt x="74" y="117"/>
                      <a:pt x="76" y="118"/>
                      <a:pt x="77" y="119"/>
                    </a:cubicBezTo>
                    <a:cubicBezTo>
                      <a:pt x="77" y="119"/>
                      <a:pt x="77" y="120"/>
                      <a:pt x="77" y="120"/>
                    </a:cubicBezTo>
                    <a:cubicBezTo>
                      <a:pt x="78" y="120"/>
                      <a:pt x="79" y="120"/>
                      <a:pt x="80" y="121"/>
                    </a:cubicBezTo>
                    <a:cubicBezTo>
                      <a:pt x="81" y="121"/>
                      <a:pt x="82" y="121"/>
                      <a:pt x="83" y="121"/>
                    </a:cubicBezTo>
                    <a:cubicBezTo>
                      <a:pt x="83" y="121"/>
                      <a:pt x="86" y="120"/>
                      <a:pt x="89" y="120"/>
                    </a:cubicBezTo>
                    <a:cubicBezTo>
                      <a:pt x="88" y="120"/>
                      <a:pt x="88" y="119"/>
                      <a:pt x="88" y="119"/>
                    </a:cubicBezTo>
                    <a:cubicBezTo>
                      <a:pt x="87" y="118"/>
                      <a:pt x="87" y="118"/>
                      <a:pt x="87" y="116"/>
                    </a:cubicBezTo>
                    <a:cubicBezTo>
                      <a:pt x="86" y="115"/>
                      <a:pt x="85" y="115"/>
                      <a:pt x="86" y="114"/>
                    </a:cubicBezTo>
                    <a:cubicBezTo>
                      <a:pt x="87" y="113"/>
                      <a:pt x="87" y="111"/>
                      <a:pt x="87" y="110"/>
                    </a:cubicBezTo>
                    <a:cubicBezTo>
                      <a:pt x="88" y="110"/>
                      <a:pt x="92" y="108"/>
                      <a:pt x="94" y="107"/>
                    </a:cubicBezTo>
                    <a:cubicBezTo>
                      <a:pt x="96" y="107"/>
                      <a:pt x="97" y="105"/>
                      <a:pt x="98" y="105"/>
                    </a:cubicBezTo>
                    <a:cubicBezTo>
                      <a:pt x="99" y="106"/>
                      <a:pt x="100" y="106"/>
                      <a:pt x="102" y="106"/>
                    </a:cubicBezTo>
                    <a:cubicBezTo>
                      <a:pt x="104" y="106"/>
                      <a:pt x="103" y="105"/>
                      <a:pt x="104" y="105"/>
                    </a:cubicBezTo>
                    <a:cubicBezTo>
                      <a:pt x="106" y="105"/>
                      <a:pt x="105" y="106"/>
                      <a:pt x="106" y="107"/>
                    </a:cubicBezTo>
                    <a:cubicBezTo>
                      <a:pt x="107" y="107"/>
                      <a:pt x="107" y="105"/>
                      <a:pt x="107" y="105"/>
                    </a:cubicBezTo>
                    <a:cubicBezTo>
                      <a:pt x="108" y="105"/>
                      <a:pt x="108" y="106"/>
                      <a:pt x="108" y="107"/>
                    </a:cubicBezTo>
                    <a:cubicBezTo>
                      <a:pt x="108" y="109"/>
                      <a:pt x="109" y="108"/>
                      <a:pt x="110" y="108"/>
                    </a:cubicBezTo>
                    <a:cubicBezTo>
                      <a:pt x="111" y="108"/>
                      <a:pt x="111" y="108"/>
                      <a:pt x="111" y="110"/>
                    </a:cubicBezTo>
                    <a:cubicBezTo>
                      <a:pt x="112" y="111"/>
                      <a:pt x="113" y="110"/>
                      <a:pt x="115" y="110"/>
                    </a:cubicBezTo>
                    <a:cubicBezTo>
                      <a:pt x="116" y="110"/>
                      <a:pt x="116" y="111"/>
                      <a:pt x="117" y="112"/>
                    </a:cubicBezTo>
                    <a:cubicBezTo>
                      <a:pt x="118" y="113"/>
                      <a:pt x="121" y="111"/>
                      <a:pt x="123" y="111"/>
                    </a:cubicBezTo>
                    <a:cubicBezTo>
                      <a:pt x="125" y="111"/>
                      <a:pt x="124" y="110"/>
                      <a:pt x="126" y="109"/>
                    </a:cubicBezTo>
                    <a:cubicBezTo>
                      <a:pt x="127" y="108"/>
                      <a:pt x="128" y="107"/>
                      <a:pt x="129" y="106"/>
                    </a:cubicBezTo>
                    <a:cubicBezTo>
                      <a:pt x="129" y="105"/>
                      <a:pt x="130" y="105"/>
                      <a:pt x="131" y="105"/>
                    </a:cubicBezTo>
                    <a:cubicBezTo>
                      <a:pt x="132" y="105"/>
                      <a:pt x="132" y="104"/>
                      <a:pt x="133" y="104"/>
                    </a:cubicBezTo>
                    <a:cubicBezTo>
                      <a:pt x="133" y="104"/>
                      <a:pt x="133" y="103"/>
                      <a:pt x="134" y="103"/>
                    </a:cubicBezTo>
                    <a:cubicBezTo>
                      <a:pt x="135" y="102"/>
                      <a:pt x="135" y="101"/>
                      <a:pt x="135" y="101"/>
                    </a:cubicBezTo>
                    <a:cubicBezTo>
                      <a:pt x="136" y="100"/>
                      <a:pt x="136" y="100"/>
                      <a:pt x="137" y="99"/>
                    </a:cubicBezTo>
                    <a:cubicBezTo>
                      <a:pt x="137" y="98"/>
                      <a:pt x="137" y="98"/>
                      <a:pt x="137" y="98"/>
                    </a:cubicBezTo>
                    <a:cubicBezTo>
                      <a:pt x="137" y="98"/>
                      <a:pt x="137" y="98"/>
                      <a:pt x="137" y="98"/>
                    </a:cubicBezTo>
                    <a:cubicBezTo>
                      <a:pt x="137" y="98"/>
                      <a:pt x="135" y="97"/>
                      <a:pt x="133" y="96"/>
                    </a:cubicBezTo>
                    <a:cubicBezTo>
                      <a:pt x="131" y="96"/>
                      <a:pt x="130" y="95"/>
                      <a:pt x="129" y="95"/>
                    </a:cubicBezTo>
                    <a:cubicBezTo>
                      <a:pt x="129" y="95"/>
                      <a:pt x="129" y="94"/>
                      <a:pt x="129" y="93"/>
                    </a:cubicBezTo>
                    <a:cubicBezTo>
                      <a:pt x="129" y="93"/>
                      <a:pt x="129" y="92"/>
                      <a:pt x="129" y="92"/>
                    </a:cubicBezTo>
                    <a:cubicBezTo>
                      <a:pt x="129" y="91"/>
                      <a:pt x="129" y="91"/>
                      <a:pt x="130" y="91"/>
                    </a:cubicBezTo>
                    <a:cubicBezTo>
                      <a:pt x="130" y="90"/>
                      <a:pt x="130" y="90"/>
                      <a:pt x="130" y="89"/>
                    </a:cubicBezTo>
                    <a:cubicBezTo>
                      <a:pt x="130" y="89"/>
                      <a:pt x="129" y="87"/>
                      <a:pt x="128" y="86"/>
                    </a:cubicBezTo>
                    <a:cubicBezTo>
                      <a:pt x="127" y="85"/>
                      <a:pt x="126" y="84"/>
                      <a:pt x="126" y="84"/>
                    </a:cubicBezTo>
                    <a:cubicBezTo>
                      <a:pt x="126" y="83"/>
                      <a:pt x="127" y="83"/>
                      <a:pt x="128" y="82"/>
                    </a:cubicBezTo>
                    <a:cubicBezTo>
                      <a:pt x="129" y="82"/>
                      <a:pt x="130" y="82"/>
                      <a:pt x="130" y="82"/>
                    </a:cubicBezTo>
                    <a:cubicBezTo>
                      <a:pt x="131" y="81"/>
                      <a:pt x="131" y="80"/>
                      <a:pt x="131" y="80"/>
                    </a:cubicBezTo>
                    <a:cubicBezTo>
                      <a:pt x="131" y="80"/>
                      <a:pt x="131" y="80"/>
                      <a:pt x="131" y="80"/>
                    </a:cubicBezTo>
                    <a:cubicBezTo>
                      <a:pt x="131" y="80"/>
                      <a:pt x="131" y="80"/>
                      <a:pt x="131" y="80"/>
                    </a:cubicBezTo>
                    <a:cubicBezTo>
                      <a:pt x="131" y="80"/>
                      <a:pt x="131" y="80"/>
                      <a:pt x="131" y="80"/>
                    </a:cubicBezTo>
                    <a:cubicBezTo>
                      <a:pt x="131" y="80"/>
                      <a:pt x="130" y="79"/>
                      <a:pt x="130" y="78"/>
                    </a:cubicBezTo>
                    <a:cubicBezTo>
                      <a:pt x="129" y="77"/>
                      <a:pt x="128" y="76"/>
                      <a:pt x="128" y="75"/>
                    </a:cubicBezTo>
                    <a:cubicBezTo>
                      <a:pt x="128" y="74"/>
                      <a:pt x="129" y="73"/>
                      <a:pt x="129" y="73"/>
                    </a:cubicBezTo>
                    <a:cubicBezTo>
                      <a:pt x="130" y="72"/>
                      <a:pt x="130" y="72"/>
                      <a:pt x="130" y="72"/>
                    </a:cubicBezTo>
                    <a:cubicBezTo>
                      <a:pt x="130" y="72"/>
                      <a:pt x="130" y="72"/>
                      <a:pt x="130" y="72"/>
                    </a:cubicBezTo>
                    <a:cubicBezTo>
                      <a:pt x="130" y="72"/>
                      <a:pt x="130" y="71"/>
                      <a:pt x="129" y="71"/>
                    </a:cubicBezTo>
                    <a:cubicBezTo>
                      <a:pt x="129" y="71"/>
                      <a:pt x="128" y="70"/>
                      <a:pt x="128" y="70"/>
                    </a:cubicBezTo>
                    <a:cubicBezTo>
                      <a:pt x="127" y="69"/>
                      <a:pt x="127" y="69"/>
                      <a:pt x="127" y="68"/>
                    </a:cubicBezTo>
                    <a:cubicBezTo>
                      <a:pt x="127" y="67"/>
                      <a:pt x="127" y="67"/>
                      <a:pt x="127" y="67"/>
                    </a:cubicBezTo>
                    <a:cubicBezTo>
                      <a:pt x="127" y="67"/>
                      <a:pt x="126" y="66"/>
                      <a:pt x="126" y="67"/>
                    </a:cubicBezTo>
                    <a:cubicBezTo>
                      <a:pt x="125" y="67"/>
                      <a:pt x="124" y="67"/>
                      <a:pt x="124" y="67"/>
                    </a:cubicBezTo>
                    <a:cubicBezTo>
                      <a:pt x="124" y="67"/>
                      <a:pt x="122" y="68"/>
                      <a:pt x="121" y="69"/>
                    </a:cubicBezTo>
                    <a:cubicBezTo>
                      <a:pt x="121" y="69"/>
                      <a:pt x="121" y="69"/>
                      <a:pt x="121" y="69"/>
                    </a:cubicBezTo>
                    <a:cubicBezTo>
                      <a:pt x="121" y="69"/>
                      <a:pt x="121" y="69"/>
                      <a:pt x="120" y="69"/>
                    </a:cubicBezTo>
                    <a:cubicBezTo>
                      <a:pt x="120" y="69"/>
                      <a:pt x="120" y="69"/>
                      <a:pt x="119" y="69"/>
                    </a:cubicBezTo>
                    <a:cubicBezTo>
                      <a:pt x="119" y="69"/>
                      <a:pt x="119" y="69"/>
                      <a:pt x="119" y="69"/>
                    </a:cubicBezTo>
                    <a:cubicBezTo>
                      <a:pt x="119" y="69"/>
                      <a:pt x="119" y="69"/>
                      <a:pt x="119" y="69"/>
                    </a:cubicBezTo>
                    <a:cubicBezTo>
                      <a:pt x="119" y="69"/>
                      <a:pt x="119" y="69"/>
                      <a:pt x="119" y="69"/>
                    </a:cubicBezTo>
                    <a:cubicBezTo>
                      <a:pt x="119" y="69"/>
                      <a:pt x="119" y="69"/>
                      <a:pt x="119" y="69"/>
                    </a:cubicBezTo>
                    <a:cubicBezTo>
                      <a:pt x="119" y="68"/>
                      <a:pt x="119" y="68"/>
                      <a:pt x="119" y="68"/>
                    </a:cubicBezTo>
                    <a:cubicBezTo>
                      <a:pt x="119" y="68"/>
                      <a:pt x="119" y="68"/>
                      <a:pt x="119" y="68"/>
                    </a:cubicBezTo>
                    <a:cubicBezTo>
                      <a:pt x="119" y="67"/>
                      <a:pt x="119" y="67"/>
                      <a:pt x="119" y="66"/>
                    </a:cubicBezTo>
                    <a:cubicBezTo>
                      <a:pt x="119" y="65"/>
                      <a:pt x="121" y="63"/>
                      <a:pt x="123" y="62"/>
                    </a:cubicBezTo>
                    <a:cubicBezTo>
                      <a:pt x="123" y="61"/>
                      <a:pt x="124" y="60"/>
                      <a:pt x="124" y="60"/>
                    </a:cubicBezTo>
                    <a:cubicBezTo>
                      <a:pt x="124" y="60"/>
                      <a:pt x="124" y="60"/>
                      <a:pt x="124" y="60"/>
                    </a:cubicBezTo>
                    <a:cubicBezTo>
                      <a:pt x="124" y="59"/>
                      <a:pt x="124" y="58"/>
                      <a:pt x="124" y="58"/>
                    </a:cubicBezTo>
                    <a:cubicBezTo>
                      <a:pt x="125" y="57"/>
                      <a:pt x="126" y="57"/>
                      <a:pt x="127" y="56"/>
                    </a:cubicBezTo>
                    <a:cubicBezTo>
                      <a:pt x="128" y="55"/>
                      <a:pt x="129" y="55"/>
                      <a:pt x="129" y="55"/>
                    </a:cubicBezTo>
                    <a:cubicBezTo>
                      <a:pt x="129" y="54"/>
                      <a:pt x="129" y="53"/>
                      <a:pt x="129" y="53"/>
                    </a:cubicBezTo>
                    <a:cubicBezTo>
                      <a:pt x="129" y="52"/>
                      <a:pt x="130" y="52"/>
                      <a:pt x="130" y="51"/>
                    </a:cubicBezTo>
                    <a:cubicBezTo>
                      <a:pt x="131" y="51"/>
                      <a:pt x="132" y="51"/>
                      <a:pt x="132" y="52"/>
                    </a:cubicBezTo>
                    <a:cubicBezTo>
                      <a:pt x="133" y="52"/>
                      <a:pt x="133" y="52"/>
                      <a:pt x="134" y="52"/>
                    </a:cubicBezTo>
                    <a:cubicBezTo>
                      <a:pt x="135" y="51"/>
                      <a:pt x="135" y="51"/>
                      <a:pt x="136" y="51"/>
                    </a:cubicBezTo>
                    <a:cubicBezTo>
                      <a:pt x="136" y="51"/>
                      <a:pt x="136" y="51"/>
                      <a:pt x="136" y="50"/>
                    </a:cubicBezTo>
                    <a:cubicBezTo>
                      <a:pt x="136" y="50"/>
                      <a:pt x="136" y="48"/>
                      <a:pt x="136" y="47"/>
                    </a:cubicBezTo>
                    <a:cubicBezTo>
                      <a:pt x="135" y="47"/>
                      <a:pt x="135" y="46"/>
                      <a:pt x="136" y="45"/>
                    </a:cubicBezTo>
                    <a:cubicBezTo>
                      <a:pt x="136" y="44"/>
                      <a:pt x="136" y="43"/>
                      <a:pt x="136" y="42"/>
                    </a:cubicBezTo>
                    <a:cubicBezTo>
                      <a:pt x="136" y="42"/>
                      <a:pt x="136" y="42"/>
                      <a:pt x="136" y="42"/>
                    </a:cubicBezTo>
                    <a:cubicBezTo>
                      <a:pt x="137" y="42"/>
                      <a:pt x="137" y="41"/>
                      <a:pt x="137" y="40"/>
                    </a:cubicBezTo>
                    <a:cubicBezTo>
                      <a:pt x="138" y="39"/>
                      <a:pt x="138" y="38"/>
                      <a:pt x="138" y="37"/>
                    </a:cubicBezTo>
                    <a:cubicBezTo>
                      <a:pt x="138" y="36"/>
                      <a:pt x="141" y="33"/>
                      <a:pt x="142" y="31"/>
                    </a:cubicBezTo>
                    <a:cubicBezTo>
                      <a:pt x="142" y="31"/>
                      <a:pt x="142" y="31"/>
                      <a:pt x="142" y="31"/>
                    </a:cubicBezTo>
                    <a:cubicBezTo>
                      <a:pt x="142" y="31"/>
                      <a:pt x="142" y="31"/>
                      <a:pt x="142" y="31"/>
                    </a:cubicBezTo>
                    <a:cubicBezTo>
                      <a:pt x="143" y="31"/>
                      <a:pt x="143" y="31"/>
                      <a:pt x="143" y="31"/>
                    </a:cubicBezTo>
                    <a:cubicBezTo>
                      <a:pt x="142" y="30"/>
                      <a:pt x="142" y="30"/>
                      <a:pt x="142" y="30"/>
                    </a:cubicBezTo>
                    <a:cubicBezTo>
                      <a:pt x="141" y="29"/>
                      <a:pt x="141" y="30"/>
                      <a:pt x="140" y="30"/>
                    </a:cubicBezTo>
                    <a:cubicBezTo>
                      <a:pt x="139" y="30"/>
                      <a:pt x="139" y="30"/>
                      <a:pt x="138" y="30"/>
                    </a:cubicBezTo>
                    <a:cubicBezTo>
                      <a:pt x="137" y="30"/>
                      <a:pt x="136" y="29"/>
                      <a:pt x="135" y="28"/>
                    </a:cubicBezTo>
                    <a:cubicBezTo>
                      <a:pt x="135" y="28"/>
                      <a:pt x="135" y="28"/>
                      <a:pt x="135" y="27"/>
                    </a:cubicBezTo>
                    <a:cubicBezTo>
                      <a:pt x="134" y="27"/>
                      <a:pt x="133" y="27"/>
                      <a:pt x="133" y="28"/>
                    </a:cubicBezTo>
                    <a:cubicBezTo>
                      <a:pt x="133" y="28"/>
                      <a:pt x="132" y="28"/>
                      <a:pt x="132" y="28"/>
                    </a:cubicBezTo>
                    <a:cubicBezTo>
                      <a:pt x="131" y="29"/>
                      <a:pt x="131" y="29"/>
                      <a:pt x="129" y="28"/>
                    </a:cubicBezTo>
                    <a:cubicBezTo>
                      <a:pt x="129" y="28"/>
                      <a:pt x="129" y="28"/>
                      <a:pt x="129" y="28"/>
                    </a:cubicBezTo>
                    <a:cubicBezTo>
                      <a:pt x="128" y="28"/>
                      <a:pt x="128" y="28"/>
                      <a:pt x="128" y="28"/>
                    </a:cubicBezTo>
                    <a:cubicBezTo>
                      <a:pt x="127" y="28"/>
                      <a:pt x="126" y="27"/>
                      <a:pt x="126" y="26"/>
                    </a:cubicBezTo>
                    <a:cubicBezTo>
                      <a:pt x="126" y="26"/>
                      <a:pt x="126" y="26"/>
                      <a:pt x="125" y="25"/>
                    </a:cubicBezTo>
                    <a:cubicBezTo>
                      <a:pt x="125" y="25"/>
                      <a:pt x="123" y="24"/>
                      <a:pt x="122" y="24"/>
                    </a:cubicBezTo>
                    <a:cubicBezTo>
                      <a:pt x="122" y="24"/>
                      <a:pt x="122" y="24"/>
                      <a:pt x="122" y="24"/>
                    </a:cubicBezTo>
                    <a:cubicBezTo>
                      <a:pt x="121" y="24"/>
                      <a:pt x="120" y="23"/>
                      <a:pt x="119" y="23"/>
                    </a:cubicBezTo>
                    <a:cubicBezTo>
                      <a:pt x="119" y="23"/>
                      <a:pt x="118" y="23"/>
                      <a:pt x="117" y="23"/>
                    </a:cubicBezTo>
                    <a:cubicBezTo>
                      <a:pt x="116" y="23"/>
                      <a:pt x="114" y="24"/>
                      <a:pt x="114" y="24"/>
                    </a:cubicBezTo>
                    <a:cubicBezTo>
                      <a:pt x="112" y="24"/>
                      <a:pt x="112" y="23"/>
                      <a:pt x="112" y="22"/>
                    </a:cubicBezTo>
                    <a:cubicBezTo>
                      <a:pt x="112" y="22"/>
                      <a:pt x="112" y="22"/>
                      <a:pt x="112" y="22"/>
                    </a:cubicBezTo>
                    <a:cubicBezTo>
                      <a:pt x="112" y="21"/>
                      <a:pt x="112" y="21"/>
                      <a:pt x="112" y="21"/>
                    </a:cubicBezTo>
                    <a:cubicBezTo>
                      <a:pt x="111" y="21"/>
                      <a:pt x="110" y="21"/>
                      <a:pt x="109" y="20"/>
                    </a:cubicBezTo>
                    <a:cubicBezTo>
                      <a:pt x="108" y="20"/>
                      <a:pt x="107" y="19"/>
                      <a:pt x="106" y="19"/>
                    </a:cubicBezTo>
                    <a:cubicBezTo>
                      <a:pt x="104" y="18"/>
                      <a:pt x="105" y="16"/>
                      <a:pt x="105" y="15"/>
                    </a:cubicBezTo>
                    <a:cubicBezTo>
                      <a:pt x="105" y="15"/>
                      <a:pt x="104" y="15"/>
                      <a:pt x="104" y="16"/>
                    </a:cubicBezTo>
                    <a:cubicBezTo>
                      <a:pt x="103" y="16"/>
                      <a:pt x="103" y="17"/>
                      <a:pt x="103" y="17"/>
                    </a:cubicBezTo>
                    <a:cubicBezTo>
                      <a:pt x="102" y="17"/>
                      <a:pt x="100" y="17"/>
                      <a:pt x="99" y="17"/>
                    </a:cubicBezTo>
                    <a:cubicBezTo>
                      <a:pt x="99" y="16"/>
                      <a:pt x="99" y="16"/>
                      <a:pt x="99" y="16"/>
                    </a:cubicBezTo>
                    <a:cubicBezTo>
                      <a:pt x="99" y="16"/>
                      <a:pt x="99" y="16"/>
                      <a:pt x="99" y="16"/>
                    </a:cubicBezTo>
                    <a:cubicBezTo>
                      <a:pt x="98" y="16"/>
                      <a:pt x="99" y="14"/>
                      <a:pt x="99" y="13"/>
                    </a:cubicBezTo>
                    <a:cubicBezTo>
                      <a:pt x="99" y="13"/>
                      <a:pt x="99" y="12"/>
                      <a:pt x="99" y="12"/>
                    </a:cubicBezTo>
                    <a:cubicBezTo>
                      <a:pt x="99" y="12"/>
                      <a:pt x="99" y="12"/>
                      <a:pt x="99" y="12"/>
                    </a:cubicBezTo>
                    <a:cubicBezTo>
                      <a:pt x="99" y="11"/>
                      <a:pt x="99" y="11"/>
                      <a:pt x="98" y="11"/>
                    </a:cubicBezTo>
                    <a:cubicBezTo>
                      <a:pt x="98" y="11"/>
                      <a:pt x="97" y="11"/>
                      <a:pt x="96" y="12"/>
                    </a:cubicBezTo>
                    <a:cubicBezTo>
                      <a:pt x="95" y="12"/>
                      <a:pt x="95" y="12"/>
                      <a:pt x="94" y="12"/>
                    </a:cubicBezTo>
                    <a:cubicBezTo>
                      <a:pt x="93" y="12"/>
                      <a:pt x="93" y="12"/>
                      <a:pt x="93" y="11"/>
                    </a:cubicBezTo>
                    <a:cubicBezTo>
                      <a:pt x="93" y="11"/>
                      <a:pt x="93" y="10"/>
                      <a:pt x="93" y="10"/>
                    </a:cubicBezTo>
                    <a:cubicBezTo>
                      <a:pt x="93" y="10"/>
                      <a:pt x="93" y="9"/>
                      <a:pt x="93" y="9"/>
                    </a:cubicBezTo>
                    <a:cubicBezTo>
                      <a:pt x="93" y="9"/>
                      <a:pt x="92" y="9"/>
                      <a:pt x="91" y="9"/>
                    </a:cubicBezTo>
                    <a:cubicBezTo>
                      <a:pt x="91" y="9"/>
                      <a:pt x="91" y="9"/>
                      <a:pt x="91" y="9"/>
                    </a:cubicBezTo>
                    <a:cubicBezTo>
                      <a:pt x="91" y="9"/>
                      <a:pt x="91" y="9"/>
                      <a:pt x="90" y="9"/>
                    </a:cubicBezTo>
                    <a:cubicBezTo>
                      <a:pt x="89" y="9"/>
                      <a:pt x="88" y="7"/>
                      <a:pt x="88" y="6"/>
                    </a:cubicBezTo>
                    <a:cubicBezTo>
                      <a:pt x="88" y="5"/>
                      <a:pt x="88" y="5"/>
                      <a:pt x="88" y="5"/>
                    </a:cubicBezTo>
                    <a:cubicBezTo>
                      <a:pt x="88" y="5"/>
                      <a:pt x="87" y="5"/>
                      <a:pt x="87" y="5"/>
                    </a:cubicBezTo>
                    <a:cubicBezTo>
                      <a:pt x="86" y="5"/>
                      <a:pt x="85" y="5"/>
                      <a:pt x="85" y="5"/>
                    </a:cubicBezTo>
                    <a:cubicBezTo>
                      <a:pt x="85" y="5"/>
                      <a:pt x="84" y="5"/>
                      <a:pt x="83" y="4"/>
                    </a:cubicBezTo>
                    <a:cubicBezTo>
                      <a:pt x="83" y="4"/>
                      <a:pt x="82" y="3"/>
                      <a:pt x="82" y="2"/>
                    </a:cubicBezTo>
                    <a:cubicBezTo>
                      <a:pt x="81" y="2"/>
                      <a:pt x="81" y="1"/>
                      <a:pt x="81"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Freeform 447"/>
              <p:cNvSpPr>
                <a:spLocks/>
              </p:cNvSpPr>
              <p:nvPr/>
            </p:nvSpPr>
            <p:spPr bwMode="auto">
              <a:xfrm>
                <a:off x="4487862" y="2906713"/>
                <a:ext cx="26988" cy="52388"/>
              </a:xfrm>
              <a:custGeom>
                <a:avLst/>
                <a:gdLst>
                  <a:gd name="T0" fmla="*/ 9 w 12"/>
                  <a:gd name="T1" fmla="*/ 1 h 23"/>
                  <a:gd name="T2" fmla="*/ 8 w 12"/>
                  <a:gd name="T3" fmla="*/ 5 h 23"/>
                  <a:gd name="T4" fmla="*/ 4 w 12"/>
                  <a:gd name="T5" fmla="*/ 7 h 23"/>
                  <a:gd name="T6" fmla="*/ 2 w 12"/>
                  <a:gd name="T7" fmla="*/ 9 h 23"/>
                  <a:gd name="T8" fmla="*/ 1 w 12"/>
                  <a:gd name="T9" fmla="*/ 11 h 23"/>
                  <a:gd name="T10" fmla="*/ 1 w 12"/>
                  <a:gd name="T11" fmla="*/ 15 h 23"/>
                  <a:gd name="T12" fmla="*/ 3 w 12"/>
                  <a:gd name="T13" fmla="*/ 17 h 23"/>
                  <a:gd name="T14" fmla="*/ 2 w 12"/>
                  <a:gd name="T15" fmla="*/ 18 h 23"/>
                  <a:gd name="T16" fmla="*/ 3 w 12"/>
                  <a:gd name="T17" fmla="*/ 19 h 23"/>
                  <a:gd name="T18" fmla="*/ 3 w 12"/>
                  <a:gd name="T19" fmla="*/ 21 h 23"/>
                  <a:gd name="T20" fmla="*/ 7 w 12"/>
                  <a:gd name="T21" fmla="*/ 23 h 23"/>
                  <a:gd name="T22" fmla="*/ 9 w 12"/>
                  <a:gd name="T23" fmla="*/ 21 h 23"/>
                  <a:gd name="T24" fmla="*/ 11 w 12"/>
                  <a:gd name="T25" fmla="*/ 16 h 23"/>
                  <a:gd name="T26" fmla="*/ 11 w 12"/>
                  <a:gd name="T27" fmla="*/ 12 h 23"/>
                  <a:gd name="T28" fmla="*/ 11 w 12"/>
                  <a:gd name="T29" fmla="*/ 7 h 23"/>
                  <a:gd name="T30" fmla="*/ 11 w 12"/>
                  <a:gd name="T31" fmla="*/ 2 h 23"/>
                  <a:gd name="T32" fmla="*/ 9 w 12"/>
                  <a:gd name="T3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3">
                    <a:moveTo>
                      <a:pt x="9" y="1"/>
                    </a:moveTo>
                    <a:cubicBezTo>
                      <a:pt x="9" y="3"/>
                      <a:pt x="10" y="5"/>
                      <a:pt x="8" y="5"/>
                    </a:cubicBezTo>
                    <a:cubicBezTo>
                      <a:pt x="7" y="6"/>
                      <a:pt x="5" y="6"/>
                      <a:pt x="4" y="7"/>
                    </a:cubicBezTo>
                    <a:cubicBezTo>
                      <a:pt x="3" y="7"/>
                      <a:pt x="3" y="8"/>
                      <a:pt x="2" y="9"/>
                    </a:cubicBezTo>
                    <a:cubicBezTo>
                      <a:pt x="1" y="10"/>
                      <a:pt x="1" y="9"/>
                      <a:pt x="1" y="11"/>
                    </a:cubicBezTo>
                    <a:cubicBezTo>
                      <a:pt x="1" y="13"/>
                      <a:pt x="0" y="15"/>
                      <a:pt x="1" y="15"/>
                    </a:cubicBezTo>
                    <a:cubicBezTo>
                      <a:pt x="2" y="16"/>
                      <a:pt x="3" y="16"/>
                      <a:pt x="3" y="17"/>
                    </a:cubicBezTo>
                    <a:cubicBezTo>
                      <a:pt x="3" y="17"/>
                      <a:pt x="1" y="18"/>
                      <a:pt x="2" y="18"/>
                    </a:cubicBezTo>
                    <a:cubicBezTo>
                      <a:pt x="3" y="19"/>
                      <a:pt x="3" y="19"/>
                      <a:pt x="3" y="19"/>
                    </a:cubicBezTo>
                    <a:cubicBezTo>
                      <a:pt x="3" y="20"/>
                      <a:pt x="2" y="20"/>
                      <a:pt x="3" y="21"/>
                    </a:cubicBezTo>
                    <a:cubicBezTo>
                      <a:pt x="5" y="22"/>
                      <a:pt x="6" y="23"/>
                      <a:pt x="7" y="23"/>
                    </a:cubicBezTo>
                    <a:cubicBezTo>
                      <a:pt x="9" y="23"/>
                      <a:pt x="8" y="22"/>
                      <a:pt x="9" y="21"/>
                    </a:cubicBezTo>
                    <a:cubicBezTo>
                      <a:pt x="9" y="19"/>
                      <a:pt x="11" y="18"/>
                      <a:pt x="11" y="16"/>
                    </a:cubicBezTo>
                    <a:cubicBezTo>
                      <a:pt x="10" y="14"/>
                      <a:pt x="10" y="14"/>
                      <a:pt x="11" y="12"/>
                    </a:cubicBezTo>
                    <a:cubicBezTo>
                      <a:pt x="12" y="11"/>
                      <a:pt x="11" y="8"/>
                      <a:pt x="11" y="7"/>
                    </a:cubicBezTo>
                    <a:cubicBezTo>
                      <a:pt x="11" y="6"/>
                      <a:pt x="11" y="3"/>
                      <a:pt x="11" y="2"/>
                    </a:cubicBezTo>
                    <a:cubicBezTo>
                      <a:pt x="10" y="1"/>
                      <a:pt x="10" y="0"/>
                      <a:pt x="9"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448"/>
              <p:cNvSpPr>
                <a:spLocks/>
              </p:cNvSpPr>
              <p:nvPr/>
            </p:nvSpPr>
            <p:spPr bwMode="auto">
              <a:xfrm>
                <a:off x="4416425" y="2682875"/>
                <a:ext cx="19050" cy="20638"/>
              </a:xfrm>
              <a:custGeom>
                <a:avLst/>
                <a:gdLst>
                  <a:gd name="T0" fmla="*/ 2 w 8"/>
                  <a:gd name="T1" fmla="*/ 8 h 9"/>
                  <a:gd name="T2" fmla="*/ 3 w 8"/>
                  <a:gd name="T3" fmla="*/ 8 h 9"/>
                  <a:gd name="T4" fmla="*/ 6 w 8"/>
                  <a:gd name="T5" fmla="*/ 9 h 9"/>
                  <a:gd name="T6" fmla="*/ 6 w 8"/>
                  <a:gd name="T7" fmla="*/ 8 h 9"/>
                  <a:gd name="T8" fmla="*/ 7 w 8"/>
                  <a:gd name="T9" fmla="*/ 7 h 9"/>
                  <a:gd name="T10" fmla="*/ 8 w 8"/>
                  <a:gd name="T11" fmla="*/ 6 h 9"/>
                  <a:gd name="T12" fmla="*/ 8 w 8"/>
                  <a:gd name="T13" fmla="*/ 5 h 9"/>
                  <a:gd name="T14" fmla="*/ 6 w 8"/>
                  <a:gd name="T15" fmla="*/ 4 h 9"/>
                  <a:gd name="T16" fmla="*/ 4 w 8"/>
                  <a:gd name="T17" fmla="*/ 2 h 9"/>
                  <a:gd name="T18" fmla="*/ 4 w 8"/>
                  <a:gd name="T19" fmla="*/ 2 h 9"/>
                  <a:gd name="T20" fmla="*/ 4 w 8"/>
                  <a:gd name="T21" fmla="*/ 0 h 9"/>
                  <a:gd name="T22" fmla="*/ 4 w 8"/>
                  <a:gd name="T23" fmla="*/ 0 h 9"/>
                  <a:gd name="T24" fmla="*/ 4 w 8"/>
                  <a:gd name="T25" fmla="*/ 0 h 9"/>
                  <a:gd name="T26" fmla="*/ 2 w 8"/>
                  <a:gd name="T27" fmla="*/ 0 h 9"/>
                  <a:gd name="T28" fmla="*/ 2 w 8"/>
                  <a:gd name="T29" fmla="*/ 0 h 9"/>
                  <a:gd name="T30" fmla="*/ 1 w 8"/>
                  <a:gd name="T31" fmla="*/ 4 h 9"/>
                  <a:gd name="T32" fmla="*/ 2 w 8"/>
                  <a:gd name="T33" fmla="*/ 5 h 9"/>
                  <a:gd name="T34" fmla="*/ 2 w 8"/>
                  <a:gd name="T35" fmla="*/ 6 h 9"/>
                  <a:gd name="T36" fmla="*/ 2 w 8"/>
                  <a:gd name="T3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9">
                    <a:moveTo>
                      <a:pt x="2" y="8"/>
                    </a:moveTo>
                    <a:cubicBezTo>
                      <a:pt x="3" y="8"/>
                      <a:pt x="3" y="8"/>
                      <a:pt x="3" y="8"/>
                    </a:cubicBezTo>
                    <a:cubicBezTo>
                      <a:pt x="4" y="8"/>
                      <a:pt x="5" y="9"/>
                      <a:pt x="6" y="9"/>
                    </a:cubicBezTo>
                    <a:cubicBezTo>
                      <a:pt x="6" y="9"/>
                      <a:pt x="6" y="9"/>
                      <a:pt x="6" y="8"/>
                    </a:cubicBezTo>
                    <a:cubicBezTo>
                      <a:pt x="7" y="8"/>
                      <a:pt x="7" y="8"/>
                      <a:pt x="7" y="7"/>
                    </a:cubicBezTo>
                    <a:cubicBezTo>
                      <a:pt x="7" y="7"/>
                      <a:pt x="8" y="6"/>
                      <a:pt x="8" y="6"/>
                    </a:cubicBezTo>
                    <a:cubicBezTo>
                      <a:pt x="8" y="5"/>
                      <a:pt x="8" y="5"/>
                      <a:pt x="8" y="5"/>
                    </a:cubicBezTo>
                    <a:cubicBezTo>
                      <a:pt x="7" y="4"/>
                      <a:pt x="7" y="4"/>
                      <a:pt x="6" y="4"/>
                    </a:cubicBezTo>
                    <a:cubicBezTo>
                      <a:pt x="6" y="3"/>
                      <a:pt x="5" y="3"/>
                      <a:pt x="4" y="2"/>
                    </a:cubicBezTo>
                    <a:cubicBezTo>
                      <a:pt x="4" y="2"/>
                      <a:pt x="4" y="2"/>
                      <a:pt x="4" y="2"/>
                    </a:cubicBezTo>
                    <a:cubicBezTo>
                      <a:pt x="4" y="1"/>
                      <a:pt x="4" y="0"/>
                      <a:pt x="4" y="0"/>
                    </a:cubicBezTo>
                    <a:cubicBezTo>
                      <a:pt x="4" y="0"/>
                      <a:pt x="4" y="0"/>
                      <a:pt x="4" y="0"/>
                    </a:cubicBezTo>
                    <a:cubicBezTo>
                      <a:pt x="4" y="0"/>
                      <a:pt x="4" y="0"/>
                      <a:pt x="4" y="0"/>
                    </a:cubicBezTo>
                    <a:cubicBezTo>
                      <a:pt x="3" y="0"/>
                      <a:pt x="3" y="0"/>
                      <a:pt x="2" y="0"/>
                    </a:cubicBezTo>
                    <a:cubicBezTo>
                      <a:pt x="2" y="0"/>
                      <a:pt x="2" y="0"/>
                      <a:pt x="2" y="0"/>
                    </a:cubicBezTo>
                    <a:cubicBezTo>
                      <a:pt x="2" y="1"/>
                      <a:pt x="0" y="3"/>
                      <a:pt x="1" y="4"/>
                    </a:cubicBezTo>
                    <a:cubicBezTo>
                      <a:pt x="1" y="4"/>
                      <a:pt x="2" y="5"/>
                      <a:pt x="2" y="5"/>
                    </a:cubicBezTo>
                    <a:cubicBezTo>
                      <a:pt x="2" y="5"/>
                      <a:pt x="2" y="5"/>
                      <a:pt x="2" y="6"/>
                    </a:cubicBezTo>
                    <a:cubicBezTo>
                      <a:pt x="2" y="7"/>
                      <a:pt x="2" y="8"/>
                      <a:pt x="2" y="8"/>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 name="Freeform 449"/>
              <p:cNvSpPr>
                <a:spLocks/>
              </p:cNvSpPr>
              <p:nvPr/>
            </p:nvSpPr>
            <p:spPr bwMode="auto">
              <a:xfrm>
                <a:off x="4308475" y="2922588"/>
                <a:ext cx="14288" cy="7938"/>
              </a:xfrm>
              <a:custGeom>
                <a:avLst/>
                <a:gdLst>
                  <a:gd name="T0" fmla="*/ 6 w 6"/>
                  <a:gd name="T1" fmla="*/ 1 h 3"/>
                  <a:gd name="T2" fmla="*/ 3 w 6"/>
                  <a:gd name="T3" fmla="*/ 0 h 3"/>
                  <a:gd name="T4" fmla="*/ 0 w 6"/>
                  <a:gd name="T5" fmla="*/ 0 h 3"/>
                  <a:gd name="T6" fmla="*/ 0 w 6"/>
                  <a:gd name="T7" fmla="*/ 0 h 3"/>
                  <a:gd name="T8" fmla="*/ 0 w 6"/>
                  <a:gd name="T9" fmla="*/ 3 h 3"/>
                  <a:gd name="T10" fmla="*/ 2 w 6"/>
                  <a:gd name="T11" fmla="*/ 3 h 3"/>
                  <a:gd name="T12" fmla="*/ 5 w 6"/>
                  <a:gd name="T13" fmla="*/ 2 h 3"/>
                  <a:gd name="T14" fmla="*/ 6 w 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
                    <a:moveTo>
                      <a:pt x="6" y="1"/>
                    </a:moveTo>
                    <a:cubicBezTo>
                      <a:pt x="5" y="0"/>
                      <a:pt x="4" y="0"/>
                      <a:pt x="3" y="0"/>
                    </a:cubicBezTo>
                    <a:cubicBezTo>
                      <a:pt x="2" y="0"/>
                      <a:pt x="1" y="0"/>
                      <a:pt x="0" y="0"/>
                    </a:cubicBezTo>
                    <a:cubicBezTo>
                      <a:pt x="0" y="0"/>
                      <a:pt x="0" y="0"/>
                      <a:pt x="0" y="0"/>
                    </a:cubicBezTo>
                    <a:cubicBezTo>
                      <a:pt x="0" y="1"/>
                      <a:pt x="0" y="3"/>
                      <a:pt x="0" y="3"/>
                    </a:cubicBezTo>
                    <a:cubicBezTo>
                      <a:pt x="0" y="3"/>
                      <a:pt x="1" y="3"/>
                      <a:pt x="2" y="3"/>
                    </a:cubicBezTo>
                    <a:cubicBezTo>
                      <a:pt x="3" y="3"/>
                      <a:pt x="4" y="3"/>
                      <a:pt x="5" y="2"/>
                    </a:cubicBezTo>
                    <a:cubicBezTo>
                      <a:pt x="5" y="2"/>
                      <a:pt x="6" y="1"/>
                      <a:pt x="6"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Freeform 450"/>
              <p:cNvSpPr>
                <a:spLocks/>
              </p:cNvSpPr>
              <p:nvPr/>
            </p:nvSpPr>
            <p:spPr bwMode="auto">
              <a:xfrm>
                <a:off x="4400550" y="1865313"/>
                <a:ext cx="663575" cy="538163"/>
              </a:xfrm>
              <a:custGeom>
                <a:avLst/>
                <a:gdLst>
                  <a:gd name="T0" fmla="*/ 57 w 288"/>
                  <a:gd name="T1" fmla="*/ 142 h 234"/>
                  <a:gd name="T2" fmla="*/ 63 w 288"/>
                  <a:gd name="T3" fmla="*/ 142 h 234"/>
                  <a:gd name="T4" fmla="*/ 42 w 288"/>
                  <a:gd name="T5" fmla="*/ 145 h 234"/>
                  <a:gd name="T6" fmla="*/ 33 w 288"/>
                  <a:gd name="T7" fmla="*/ 154 h 234"/>
                  <a:gd name="T8" fmla="*/ 28 w 288"/>
                  <a:gd name="T9" fmla="*/ 158 h 234"/>
                  <a:gd name="T10" fmla="*/ 23 w 288"/>
                  <a:gd name="T11" fmla="*/ 166 h 234"/>
                  <a:gd name="T12" fmla="*/ 14 w 288"/>
                  <a:gd name="T13" fmla="*/ 163 h 234"/>
                  <a:gd name="T14" fmla="*/ 4 w 288"/>
                  <a:gd name="T15" fmla="*/ 170 h 234"/>
                  <a:gd name="T16" fmla="*/ 5 w 288"/>
                  <a:gd name="T17" fmla="*/ 171 h 234"/>
                  <a:gd name="T18" fmla="*/ 2 w 288"/>
                  <a:gd name="T19" fmla="*/ 179 h 234"/>
                  <a:gd name="T20" fmla="*/ 18 w 288"/>
                  <a:gd name="T21" fmla="*/ 181 h 234"/>
                  <a:gd name="T22" fmla="*/ 20 w 288"/>
                  <a:gd name="T23" fmla="*/ 188 h 234"/>
                  <a:gd name="T24" fmla="*/ 3 w 288"/>
                  <a:gd name="T25" fmla="*/ 187 h 234"/>
                  <a:gd name="T26" fmla="*/ 3 w 288"/>
                  <a:gd name="T27" fmla="*/ 198 h 234"/>
                  <a:gd name="T28" fmla="*/ 20 w 288"/>
                  <a:gd name="T29" fmla="*/ 195 h 234"/>
                  <a:gd name="T30" fmla="*/ 10 w 288"/>
                  <a:gd name="T31" fmla="*/ 206 h 234"/>
                  <a:gd name="T32" fmla="*/ 16 w 288"/>
                  <a:gd name="T33" fmla="*/ 211 h 234"/>
                  <a:gd name="T34" fmla="*/ 12 w 288"/>
                  <a:gd name="T35" fmla="*/ 222 h 234"/>
                  <a:gd name="T36" fmla="*/ 22 w 288"/>
                  <a:gd name="T37" fmla="*/ 234 h 234"/>
                  <a:gd name="T38" fmla="*/ 44 w 288"/>
                  <a:gd name="T39" fmla="*/ 223 h 234"/>
                  <a:gd name="T40" fmla="*/ 58 w 288"/>
                  <a:gd name="T41" fmla="*/ 212 h 234"/>
                  <a:gd name="T42" fmla="*/ 62 w 288"/>
                  <a:gd name="T43" fmla="*/ 213 h 234"/>
                  <a:gd name="T44" fmla="*/ 74 w 288"/>
                  <a:gd name="T45" fmla="*/ 213 h 234"/>
                  <a:gd name="T46" fmla="*/ 82 w 288"/>
                  <a:gd name="T47" fmla="*/ 196 h 234"/>
                  <a:gd name="T48" fmla="*/ 82 w 288"/>
                  <a:gd name="T49" fmla="*/ 177 h 234"/>
                  <a:gd name="T50" fmla="*/ 76 w 288"/>
                  <a:gd name="T51" fmla="*/ 146 h 234"/>
                  <a:gd name="T52" fmla="*/ 99 w 288"/>
                  <a:gd name="T53" fmla="*/ 132 h 234"/>
                  <a:gd name="T54" fmla="*/ 103 w 288"/>
                  <a:gd name="T55" fmla="*/ 112 h 234"/>
                  <a:gd name="T56" fmla="*/ 114 w 288"/>
                  <a:gd name="T57" fmla="*/ 89 h 234"/>
                  <a:gd name="T58" fmla="*/ 126 w 288"/>
                  <a:gd name="T59" fmla="*/ 70 h 234"/>
                  <a:gd name="T60" fmla="*/ 144 w 288"/>
                  <a:gd name="T61" fmla="*/ 58 h 234"/>
                  <a:gd name="T62" fmla="*/ 167 w 288"/>
                  <a:gd name="T63" fmla="*/ 46 h 234"/>
                  <a:gd name="T64" fmla="*/ 177 w 288"/>
                  <a:gd name="T65" fmla="*/ 37 h 234"/>
                  <a:gd name="T66" fmla="*/ 206 w 288"/>
                  <a:gd name="T67" fmla="*/ 46 h 234"/>
                  <a:gd name="T68" fmla="*/ 230 w 288"/>
                  <a:gd name="T69" fmla="*/ 30 h 234"/>
                  <a:gd name="T70" fmla="*/ 258 w 288"/>
                  <a:gd name="T71" fmla="*/ 26 h 234"/>
                  <a:gd name="T72" fmla="*/ 265 w 288"/>
                  <a:gd name="T73" fmla="*/ 37 h 234"/>
                  <a:gd name="T74" fmla="*/ 281 w 288"/>
                  <a:gd name="T75" fmla="*/ 31 h 234"/>
                  <a:gd name="T76" fmla="*/ 270 w 288"/>
                  <a:gd name="T77" fmla="*/ 29 h 234"/>
                  <a:gd name="T78" fmla="*/ 287 w 288"/>
                  <a:gd name="T79" fmla="*/ 16 h 234"/>
                  <a:gd name="T80" fmla="*/ 268 w 288"/>
                  <a:gd name="T81" fmla="*/ 10 h 234"/>
                  <a:gd name="T82" fmla="*/ 252 w 288"/>
                  <a:gd name="T83" fmla="*/ 14 h 234"/>
                  <a:gd name="T84" fmla="*/ 257 w 288"/>
                  <a:gd name="T85" fmla="*/ 6 h 234"/>
                  <a:gd name="T86" fmla="*/ 246 w 288"/>
                  <a:gd name="T87" fmla="*/ 11 h 234"/>
                  <a:gd name="T88" fmla="*/ 234 w 288"/>
                  <a:gd name="T89" fmla="*/ 7 h 234"/>
                  <a:gd name="T90" fmla="*/ 221 w 288"/>
                  <a:gd name="T91" fmla="*/ 12 h 234"/>
                  <a:gd name="T92" fmla="*/ 213 w 288"/>
                  <a:gd name="T93" fmla="*/ 6 h 234"/>
                  <a:gd name="T94" fmla="*/ 202 w 288"/>
                  <a:gd name="T95" fmla="*/ 20 h 234"/>
                  <a:gd name="T96" fmla="*/ 179 w 288"/>
                  <a:gd name="T97" fmla="*/ 19 h 234"/>
                  <a:gd name="T98" fmla="*/ 175 w 288"/>
                  <a:gd name="T99" fmla="*/ 25 h 234"/>
                  <a:gd name="T100" fmla="*/ 169 w 288"/>
                  <a:gd name="T101" fmla="*/ 26 h 234"/>
                  <a:gd name="T102" fmla="*/ 155 w 288"/>
                  <a:gd name="T103" fmla="*/ 30 h 234"/>
                  <a:gd name="T104" fmla="*/ 152 w 288"/>
                  <a:gd name="T105" fmla="*/ 37 h 234"/>
                  <a:gd name="T106" fmla="*/ 140 w 288"/>
                  <a:gd name="T107" fmla="*/ 47 h 234"/>
                  <a:gd name="T108" fmla="*/ 135 w 288"/>
                  <a:gd name="T109" fmla="*/ 57 h 234"/>
                  <a:gd name="T110" fmla="*/ 124 w 288"/>
                  <a:gd name="T111" fmla="*/ 64 h 234"/>
                  <a:gd name="T112" fmla="*/ 115 w 288"/>
                  <a:gd name="T113" fmla="*/ 67 h 234"/>
                  <a:gd name="T114" fmla="*/ 104 w 288"/>
                  <a:gd name="T115" fmla="*/ 74 h 234"/>
                  <a:gd name="T116" fmla="*/ 97 w 288"/>
                  <a:gd name="T117" fmla="*/ 83 h 234"/>
                  <a:gd name="T118" fmla="*/ 89 w 288"/>
                  <a:gd name="T119" fmla="*/ 91 h 234"/>
                  <a:gd name="T120" fmla="*/ 87 w 288"/>
                  <a:gd name="T121" fmla="*/ 100 h 234"/>
                  <a:gd name="T122" fmla="*/ 83 w 288"/>
                  <a:gd name="T123" fmla="*/ 112 h 234"/>
                  <a:gd name="T124" fmla="*/ 76 w 288"/>
                  <a:gd name="T125" fmla="*/ 1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 h="234">
                    <a:moveTo>
                      <a:pt x="65" y="126"/>
                    </a:moveTo>
                    <a:cubicBezTo>
                      <a:pt x="64" y="126"/>
                      <a:pt x="61" y="128"/>
                      <a:pt x="60" y="128"/>
                    </a:cubicBezTo>
                    <a:cubicBezTo>
                      <a:pt x="58" y="129"/>
                      <a:pt x="60" y="130"/>
                      <a:pt x="60" y="131"/>
                    </a:cubicBezTo>
                    <a:cubicBezTo>
                      <a:pt x="60" y="132"/>
                      <a:pt x="57" y="133"/>
                      <a:pt x="56" y="134"/>
                    </a:cubicBezTo>
                    <a:cubicBezTo>
                      <a:pt x="55" y="135"/>
                      <a:pt x="58" y="135"/>
                      <a:pt x="58" y="136"/>
                    </a:cubicBezTo>
                    <a:cubicBezTo>
                      <a:pt x="58" y="137"/>
                      <a:pt x="56" y="137"/>
                      <a:pt x="54" y="137"/>
                    </a:cubicBezTo>
                    <a:cubicBezTo>
                      <a:pt x="52" y="137"/>
                      <a:pt x="52" y="138"/>
                      <a:pt x="52" y="139"/>
                    </a:cubicBezTo>
                    <a:cubicBezTo>
                      <a:pt x="51" y="139"/>
                      <a:pt x="54" y="138"/>
                      <a:pt x="55" y="139"/>
                    </a:cubicBezTo>
                    <a:cubicBezTo>
                      <a:pt x="56" y="139"/>
                      <a:pt x="55" y="140"/>
                      <a:pt x="54" y="141"/>
                    </a:cubicBezTo>
                    <a:cubicBezTo>
                      <a:pt x="54" y="142"/>
                      <a:pt x="55" y="142"/>
                      <a:pt x="57" y="142"/>
                    </a:cubicBezTo>
                    <a:cubicBezTo>
                      <a:pt x="58" y="143"/>
                      <a:pt x="62" y="140"/>
                      <a:pt x="64" y="139"/>
                    </a:cubicBezTo>
                    <a:cubicBezTo>
                      <a:pt x="66" y="138"/>
                      <a:pt x="65" y="138"/>
                      <a:pt x="65" y="137"/>
                    </a:cubicBezTo>
                    <a:cubicBezTo>
                      <a:pt x="64" y="137"/>
                      <a:pt x="61" y="138"/>
                      <a:pt x="61" y="138"/>
                    </a:cubicBezTo>
                    <a:cubicBezTo>
                      <a:pt x="61" y="137"/>
                      <a:pt x="69" y="132"/>
                      <a:pt x="70" y="132"/>
                    </a:cubicBezTo>
                    <a:cubicBezTo>
                      <a:pt x="71" y="132"/>
                      <a:pt x="71" y="133"/>
                      <a:pt x="71" y="134"/>
                    </a:cubicBezTo>
                    <a:cubicBezTo>
                      <a:pt x="71" y="135"/>
                      <a:pt x="69" y="135"/>
                      <a:pt x="68" y="136"/>
                    </a:cubicBezTo>
                    <a:cubicBezTo>
                      <a:pt x="66" y="137"/>
                      <a:pt x="70" y="137"/>
                      <a:pt x="70" y="138"/>
                    </a:cubicBezTo>
                    <a:cubicBezTo>
                      <a:pt x="70" y="139"/>
                      <a:pt x="68" y="139"/>
                      <a:pt x="67" y="140"/>
                    </a:cubicBezTo>
                    <a:cubicBezTo>
                      <a:pt x="66" y="140"/>
                      <a:pt x="65" y="140"/>
                      <a:pt x="65" y="141"/>
                    </a:cubicBezTo>
                    <a:cubicBezTo>
                      <a:pt x="64" y="142"/>
                      <a:pt x="64" y="142"/>
                      <a:pt x="63" y="142"/>
                    </a:cubicBezTo>
                    <a:cubicBezTo>
                      <a:pt x="63" y="143"/>
                      <a:pt x="64" y="144"/>
                      <a:pt x="64" y="144"/>
                    </a:cubicBezTo>
                    <a:cubicBezTo>
                      <a:pt x="63" y="145"/>
                      <a:pt x="59" y="145"/>
                      <a:pt x="57" y="145"/>
                    </a:cubicBezTo>
                    <a:cubicBezTo>
                      <a:pt x="55" y="145"/>
                      <a:pt x="54" y="147"/>
                      <a:pt x="52" y="146"/>
                    </a:cubicBezTo>
                    <a:cubicBezTo>
                      <a:pt x="51" y="146"/>
                      <a:pt x="53" y="145"/>
                      <a:pt x="53" y="144"/>
                    </a:cubicBezTo>
                    <a:cubicBezTo>
                      <a:pt x="54" y="143"/>
                      <a:pt x="52" y="142"/>
                      <a:pt x="51" y="141"/>
                    </a:cubicBezTo>
                    <a:cubicBezTo>
                      <a:pt x="51" y="141"/>
                      <a:pt x="48" y="142"/>
                      <a:pt x="47" y="143"/>
                    </a:cubicBezTo>
                    <a:cubicBezTo>
                      <a:pt x="47" y="144"/>
                      <a:pt x="49" y="143"/>
                      <a:pt x="49" y="144"/>
                    </a:cubicBezTo>
                    <a:cubicBezTo>
                      <a:pt x="48" y="145"/>
                      <a:pt x="45" y="147"/>
                      <a:pt x="44" y="148"/>
                    </a:cubicBezTo>
                    <a:cubicBezTo>
                      <a:pt x="43" y="148"/>
                      <a:pt x="45" y="146"/>
                      <a:pt x="44" y="145"/>
                    </a:cubicBezTo>
                    <a:cubicBezTo>
                      <a:pt x="44" y="144"/>
                      <a:pt x="43" y="145"/>
                      <a:pt x="42" y="145"/>
                    </a:cubicBezTo>
                    <a:cubicBezTo>
                      <a:pt x="41" y="145"/>
                      <a:pt x="40" y="146"/>
                      <a:pt x="40" y="147"/>
                    </a:cubicBezTo>
                    <a:cubicBezTo>
                      <a:pt x="39" y="148"/>
                      <a:pt x="42" y="147"/>
                      <a:pt x="42" y="148"/>
                    </a:cubicBezTo>
                    <a:cubicBezTo>
                      <a:pt x="42" y="149"/>
                      <a:pt x="41" y="149"/>
                      <a:pt x="40" y="149"/>
                    </a:cubicBezTo>
                    <a:cubicBezTo>
                      <a:pt x="38" y="149"/>
                      <a:pt x="36" y="150"/>
                      <a:pt x="36" y="151"/>
                    </a:cubicBezTo>
                    <a:cubicBezTo>
                      <a:pt x="36" y="152"/>
                      <a:pt x="38" y="152"/>
                      <a:pt x="39" y="152"/>
                    </a:cubicBezTo>
                    <a:cubicBezTo>
                      <a:pt x="40" y="152"/>
                      <a:pt x="41" y="154"/>
                      <a:pt x="41" y="155"/>
                    </a:cubicBezTo>
                    <a:cubicBezTo>
                      <a:pt x="40" y="156"/>
                      <a:pt x="37" y="154"/>
                      <a:pt x="37" y="154"/>
                    </a:cubicBezTo>
                    <a:cubicBezTo>
                      <a:pt x="36" y="154"/>
                      <a:pt x="38" y="155"/>
                      <a:pt x="38" y="156"/>
                    </a:cubicBezTo>
                    <a:cubicBezTo>
                      <a:pt x="38" y="157"/>
                      <a:pt x="37" y="156"/>
                      <a:pt x="36" y="156"/>
                    </a:cubicBezTo>
                    <a:cubicBezTo>
                      <a:pt x="34" y="155"/>
                      <a:pt x="33" y="154"/>
                      <a:pt x="33" y="154"/>
                    </a:cubicBezTo>
                    <a:cubicBezTo>
                      <a:pt x="32" y="153"/>
                      <a:pt x="31" y="153"/>
                      <a:pt x="30" y="153"/>
                    </a:cubicBezTo>
                    <a:cubicBezTo>
                      <a:pt x="29" y="153"/>
                      <a:pt x="28" y="153"/>
                      <a:pt x="27" y="153"/>
                    </a:cubicBezTo>
                    <a:cubicBezTo>
                      <a:pt x="26" y="152"/>
                      <a:pt x="25" y="152"/>
                      <a:pt x="24" y="152"/>
                    </a:cubicBezTo>
                    <a:cubicBezTo>
                      <a:pt x="24" y="152"/>
                      <a:pt x="23" y="153"/>
                      <a:pt x="23" y="154"/>
                    </a:cubicBezTo>
                    <a:cubicBezTo>
                      <a:pt x="22" y="154"/>
                      <a:pt x="24" y="154"/>
                      <a:pt x="25" y="155"/>
                    </a:cubicBezTo>
                    <a:cubicBezTo>
                      <a:pt x="25" y="155"/>
                      <a:pt x="24" y="156"/>
                      <a:pt x="24" y="156"/>
                    </a:cubicBezTo>
                    <a:cubicBezTo>
                      <a:pt x="24" y="157"/>
                      <a:pt x="27" y="156"/>
                      <a:pt x="28" y="156"/>
                    </a:cubicBezTo>
                    <a:cubicBezTo>
                      <a:pt x="29" y="156"/>
                      <a:pt x="33" y="156"/>
                      <a:pt x="33" y="156"/>
                    </a:cubicBezTo>
                    <a:cubicBezTo>
                      <a:pt x="34" y="156"/>
                      <a:pt x="32" y="157"/>
                      <a:pt x="32" y="157"/>
                    </a:cubicBezTo>
                    <a:cubicBezTo>
                      <a:pt x="31" y="157"/>
                      <a:pt x="29" y="158"/>
                      <a:pt x="28" y="158"/>
                    </a:cubicBezTo>
                    <a:cubicBezTo>
                      <a:pt x="28" y="159"/>
                      <a:pt x="30" y="159"/>
                      <a:pt x="30" y="159"/>
                    </a:cubicBezTo>
                    <a:cubicBezTo>
                      <a:pt x="30" y="160"/>
                      <a:pt x="29" y="161"/>
                      <a:pt x="27" y="161"/>
                    </a:cubicBezTo>
                    <a:cubicBezTo>
                      <a:pt x="26" y="161"/>
                      <a:pt x="25" y="160"/>
                      <a:pt x="23" y="160"/>
                    </a:cubicBezTo>
                    <a:cubicBezTo>
                      <a:pt x="22" y="159"/>
                      <a:pt x="19" y="159"/>
                      <a:pt x="18" y="159"/>
                    </a:cubicBezTo>
                    <a:cubicBezTo>
                      <a:pt x="16" y="160"/>
                      <a:pt x="19" y="160"/>
                      <a:pt x="20" y="160"/>
                    </a:cubicBezTo>
                    <a:cubicBezTo>
                      <a:pt x="20" y="161"/>
                      <a:pt x="22" y="161"/>
                      <a:pt x="22" y="162"/>
                    </a:cubicBezTo>
                    <a:cubicBezTo>
                      <a:pt x="22" y="163"/>
                      <a:pt x="22" y="163"/>
                      <a:pt x="23" y="163"/>
                    </a:cubicBezTo>
                    <a:cubicBezTo>
                      <a:pt x="24" y="164"/>
                      <a:pt x="26" y="163"/>
                      <a:pt x="26" y="164"/>
                    </a:cubicBezTo>
                    <a:cubicBezTo>
                      <a:pt x="26" y="165"/>
                      <a:pt x="26" y="165"/>
                      <a:pt x="25" y="165"/>
                    </a:cubicBezTo>
                    <a:cubicBezTo>
                      <a:pt x="24" y="165"/>
                      <a:pt x="23" y="165"/>
                      <a:pt x="23" y="166"/>
                    </a:cubicBezTo>
                    <a:cubicBezTo>
                      <a:pt x="23" y="166"/>
                      <a:pt x="25" y="167"/>
                      <a:pt x="25" y="168"/>
                    </a:cubicBezTo>
                    <a:cubicBezTo>
                      <a:pt x="25" y="168"/>
                      <a:pt x="23" y="168"/>
                      <a:pt x="21" y="168"/>
                    </a:cubicBezTo>
                    <a:cubicBezTo>
                      <a:pt x="19" y="168"/>
                      <a:pt x="20" y="167"/>
                      <a:pt x="20" y="166"/>
                    </a:cubicBezTo>
                    <a:cubicBezTo>
                      <a:pt x="20" y="166"/>
                      <a:pt x="21" y="165"/>
                      <a:pt x="21" y="165"/>
                    </a:cubicBezTo>
                    <a:cubicBezTo>
                      <a:pt x="21" y="164"/>
                      <a:pt x="20" y="163"/>
                      <a:pt x="20" y="162"/>
                    </a:cubicBezTo>
                    <a:cubicBezTo>
                      <a:pt x="19" y="161"/>
                      <a:pt x="18" y="162"/>
                      <a:pt x="17" y="162"/>
                    </a:cubicBezTo>
                    <a:cubicBezTo>
                      <a:pt x="16" y="162"/>
                      <a:pt x="17" y="163"/>
                      <a:pt x="17" y="164"/>
                    </a:cubicBezTo>
                    <a:cubicBezTo>
                      <a:pt x="17" y="164"/>
                      <a:pt x="17" y="165"/>
                      <a:pt x="17" y="166"/>
                    </a:cubicBezTo>
                    <a:cubicBezTo>
                      <a:pt x="17" y="166"/>
                      <a:pt x="17" y="167"/>
                      <a:pt x="16" y="166"/>
                    </a:cubicBezTo>
                    <a:cubicBezTo>
                      <a:pt x="15" y="165"/>
                      <a:pt x="15" y="164"/>
                      <a:pt x="14" y="163"/>
                    </a:cubicBezTo>
                    <a:cubicBezTo>
                      <a:pt x="14" y="162"/>
                      <a:pt x="12" y="164"/>
                      <a:pt x="12" y="165"/>
                    </a:cubicBezTo>
                    <a:cubicBezTo>
                      <a:pt x="11" y="165"/>
                      <a:pt x="12" y="166"/>
                      <a:pt x="13" y="166"/>
                    </a:cubicBezTo>
                    <a:cubicBezTo>
                      <a:pt x="14" y="166"/>
                      <a:pt x="15" y="167"/>
                      <a:pt x="14" y="168"/>
                    </a:cubicBezTo>
                    <a:cubicBezTo>
                      <a:pt x="14" y="168"/>
                      <a:pt x="13" y="168"/>
                      <a:pt x="13" y="168"/>
                    </a:cubicBezTo>
                    <a:cubicBezTo>
                      <a:pt x="12" y="168"/>
                      <a:pt x="11" y="168"/>
                      <a:pt x="11" y="168"/>
                    </a:cubicBezTo>
                    <a:cubicBezTo>
                      <a:pt x="10" y="168"/>
                      <a:pt x="10" y="168"/>
                      <a:pt x="9" y="168"/>
                    </a:cubicBezTo>
                    <a:cubicBezTo>
                      <a:pt x="8" y="168"/>
                      <a:pt x="8" y="168"/>
                      <a:pt x="8" y="167"/>
                    </a:cubicBezTo>
                    <a:cubicBezTo>
                      <a:pt x="8" y="167"/>
                      <a:pt x="7" y="167"/>
                      <a:pt x="6" y="167"/>
                    </a:cubicBezTo>
                    <a:cubicBezTo>
                      <a:pt x="5" y="167"/>
                      <a:pt x="6" y="167"/>
                      <a:pt x="5" y="168"/>
                    </a:cubicBezTo>
                    <a:cubicBezTo>
                      <a:pt x="5" y="169"/>
                      <a:pt x="4" y="169"/>
                      <a:pt x="4" y="170"/>
                    </a:cubicBezTo>
                    <a:cubicBezTo>
                      <a:pt x="3" y="170"/>
                      <a:pt x="7" y="170"/>
                      <a:pt x="8" y="170"/>
                    </a:cubicBezTo>
                    <a:cubicBezTo>
                      <a:pt x="9" y="170"/>
                      <a:pt x="10" y="171"/>
                      <a:pt x="11" y="171"/>
                    </a:cubicBezTo>
                    <a:cubicBezTo>
                      <a:pt x="13" y="171"/>
                      <a:pt x="17" y="170"/>
                      <a:pt x="18" y="171"/>
                    </a:cubicBezTo>
                    <a:cubicBezTo>
                      <a:pt x="19" y="171"/>
                      <a:pt x="18" y="172"/>
                      <a:pt x="17" y="172"/>
                    </a:cubicBezTo>
                    <a:cubicBezTo>
                      <a:pt x="16" y="172"/>
                      <a:pt x="15" y="172"/>
                      <a:pt x="14" y="172"/>
                    </a:cubicBezTo>
                    <a:cubicBezTo>
                      <a:pt x="13" y="172"/>
                      <a:pt x="13" y="173"/>
                      <a:pt x="12" y="173"/>
                    </a:cubicBezTo>
                    <a:cubicBezTo>
                      <a:pt x="12" y="174"/>
                      <a:pt x="10" y="174"/>
                      <a:pt x="10" y="174"/>
                    </a:cubicBezTo>
                    <a:cubicBezTo>
                      <a:pt x="9" y="174"/>
                      <a:pt x="9" y="173"/>
                      <a:pt x="8" y="172"/>
                    </a:cubicBezTo>
                    <a:cubicBezTo>
                      <a:pt x="8" y="172"/>
                      <a:pt x="7" y="172"/>
                      <a:pt x="6" y="172"/>
                    </a:cubicBezTo>
                    <a:cubicBezTo>
                      <a:pt x="5" y="172"/>
                      <a:pt x="5" y="171"/>
                      <a:pt x="5" y="171"/>
                    </a:cubicBezTo>
                    <a:cubicBezTo>
                      <a:pt x="4" y="171"/>
                      <a:pt x="4" y="172"/>
                      <a:pt x="4" y="173"/>
                    </a:cubicBezTo>
                    <a:cubicBezTo>
                      <a:pt x="3" y="173"/>
                      <a:pt x="2" y="173"/>
                      <a:pt x="1" y="174"/>
                    </a:cubicBezTo>
                    <a:cubicBezTo>
                      <a:pt x="0" y="175"/>
                      <a:pt x="2" y="175"/>
                      <a:pt x="3" y="175"/>
                    </a:cubicBezTo>
                    <a:cubicBezTo>
                      <a:pt x="3" y="175"/>
                      <a:pt x="4" y="175"/>
                      <a:pt x="5" y="175"/>
                    </a:cubicBezTo>
                    <a:cubicBezTo>
                      <a:pt x="5" y="176"/>
                      <a:pt x="4" y="176"/>
                      <a:pt x="4" y="176"/>
                    </a:cubicBezTo>
                    <a:cubicBezTo>
                      <a:pt x="4" y="177"/>
                      <a:pt x="5" y="177"/>
                      <a:pt x="6" y="177"/>
                    </a:cubicBezTo>
                    <a:cubicBezTo>
                      <a:pt x="7" y="177"/>
                      <a:pt x="8" y="177"/>
                      <a:pt x="9" y="177"/>
                    </a:cubicBezTo>
                    <a:cubicBezTo>
                      <a:pt x="9" y="177"/>
                      <a:pt x="9" y="178"/>
                      <a:pt x="8" y="178"/>
                    </a:cubicBezTo>
                    <a:cubicBezTo>
                      <a:pt x="8" y="179"/>
                      <a:pt x="6" y="178"/>
                      <a:pt x="5" y="178"/>
                    </a:cubicBezTo>
                    <a:cubicBezTo>
                      <a:pt x="4" y="178"/>
                      <a:pt x="3" y="179"/>
                      <a:pt x="2" y="179"/>
                    </a:cubicBezTo>
                    <a:cubicBezTo>
                      <a:pt x="2" y="180"/>
                      <a:pt x="4" y="179"/>
                      <a:pt x="5" y="179"/>
                    </a:cubicBezTo>
                    <a:cubicBezTo>
                      <a:pt x="6" y="179"/>
                      <a:pt x="7" y="179"/>
                      <a:pt x="7" y="180"/>
                    </a:cubicBezTo>
                    <a:cubicBezTo>
                      <a:pt x="7" y="181"/>
                      <a:pt x="5" y="181"/>
                      <a:pt x="4" y="181"/>
                    </a:cubicBezTo>
                    <a:cubicBezTo>
                      <a:pt x="3" y="181"/>
                      <a:pt x="2" y="181"/>
                      <a:pt x="1" y="181"/>
                    </a:cubicBezTo>
                    <a:cubicBezTo>
                      <a:pt x="0" y="182"/>
                      <a:pt x="2" y="183"/>
                      <a:pt x="4" y="183"/>
                    </a:cubicBezTo>
                    <a:cubicBezTo>
                      <a:pt x="5" y="184"/>
                      <a:pt x="5" y="183"/>
                      <a:pt x="8" y="183"/>
                    </a:cubicBezTo>
                    <a:cubicBezTo>
                      <a:pt x="10" y="182"/>
                      <a:pt x="11" y="183"/>
                      <a:pt x="12" y="183"/>
                    </a:cubicBezTo>
                    <a:cubicBezTo>
                      <a:pt x="14" y="183"/>
                      <a:pt x="14" y="183"/>
                      <a:pt x="15" y="182"/>
                    </a:cubicBezTo>
                    <a:cubicBezTo>
                      <a:pt x="17" y="182"/>
                      <a:pt x="16" y="181"/>
                      <a:pt x="17" y="180"/>
                    </a:cubicBezTo>
                    <a:cubicBezTo>
                      <a:pt x="18" y="179"/>
                      <a:pt x="18" y="180"/>
                      <a:pt x="18" y="181"/>
                    </a:cubicBezTo>
                    <a:cubicBezTo>
                      <a:pt x="18" y="182"/>
                      <a:pt x="19" y="182"/>
                      <a:pt x="21" y="182"/>
                    </a:cubicBezTo>
                    <a:cubicBezTo>
                      <a:pt x="24" y="182"/>
                      <a:pt x="24" y="182"/>
                      <a:pt x="24" y="182"/>
                    </a:cubicBezTo>
                    <a:cubicBezTo>
                      <a:pt x="25" y="181"/>
                      <a:pt x="25" y="178"/>
                      <a:pt x="26" y="178"/>
                    </a:cubicBezTo>
                    <a:cubicBezTo>
                      <a:pt x="26" y="177"/>
                      <a:pt x="28" y="177"/>
                      <a:pt x="28" y="178"/>
                    </a:cubicBezTo>
                    <a:cubicBezTo>
                      <a:pt x="29" y="179"/>
                      <a:pt x="27" y="180"/>
                      <a:pt x="26" y="181"/>
                    </a:cubicBezTo>
                    <a:cubicBezTo>
                      <a:pt x="26" y="182"/>
                      <a:pt x="29" y="182"/>
                      <a:pt x="30" y="182"/>
                    </a:cubicBezTo>
                    <a:cubicBezTo>
                      <a:pt x="30" y="183"/>
                      <a:pt x="28" y="183"/>
                      <a:pt x="27" y="183"/>
                    </a:cubicBezTo>
                    <a:cubicBezTo>
                      <a:pt x="26" y="183"/>
                      <a:pt x="25" y="184"/>
                      <a:pt x="23" y="185"/>
                    </a:cubicBezTo>
                    <a:cubicBezTo>
                      <a:pt x="22" y="186"/>
                      <a:pt x="24" y="187"/>
                      <a:pt x="24" y="187"/>
                    </a:cubicBezTo>
                    <a:cubicBezTo>
                      <a:pt x="23" y="188"/>
                      <a:pt x="21" y="188"/>
                      <a:pt x="20" y="188"/>
                    </a:cubicBezTo>
                    <a:cubicBezTo>
                      <a:pt x="19" y="188"/>
                      <a:pt x="20" y="188"/>
                      <a:pt x="20" y="187"/>
                    </a:cubicBezTo>
                    <a:cubicBezTo>
                      <a:pt x="20" y="186"/>
                      <a:pt x="20" y="186"/>
                      <a:pt x="20" y="185"/>
                    </a:cubicBezTo>
                    <a:cubicBezTo>
                      <a:pt x="19" y="184"/>
                      <a:pt x="18" y="185"/>
                      <a:pt x="17" y="185"/>
                    </a:cubicBezTo>
                    <a:cubicBezTo>
                      <a:pt x="17" y="185"/>
                      <a:pt x="16" y="186"/>
                      <a:pt x="15" y="186"/>
                    </a:cubicBezTo>
                    <a:cubicBezTo>
                      <a:pt x="14" y="187"/>
                      <a:pt x="14" y="186"/>
                      <a:pt x="13" y="185"/>
                    </a:cubicBezTo>
                    <a:cubicBezTo>
                      <a:pt x="11" y="184"/>
                      <a:pt x="10" y="185"/>
                      <a:pt x="9" y="185"/>
                    </a:cubicBezTo>
                    <a:cubicBezTo>
                      <a:pt x="8" y="185"/>
                      <a:pt x="8" y="185"/>
                      <a:pt x="6" y="185"/>
                    </a:cubicBezTo>
                    <a:cubicBezTo>
                      <a:pt x="5" y="185"/>
                      <a:pt x="3" y="185"/>
                      <a:pt x="3" y="185"/>
                    </a:cubicBezTo>
                    <a:cubicBezTo>
                      <a:pt x="2" y="186"/>
                      <a:pt x="2" y="186"/>
                      <a:pt x="2" y="187"/>
                    </a:cubicBezTo>
                    <a:cubicBezTo>
                      <a:pt x="1" y="188"/>
                      <a:pt x="2" y="187"/>
                      <a:pt x="3" y="187"/>
                    </a:cubicBezTo>
                    <a:cubicBezTo>
                      <a:pt x="4" y="187"/>
                      <a:pt x="5" y="187"/>
                      <a:pt x="6" y="187"/>
                    </a:cubicBezTo>
                    <a:cubicBezTo>
                      <a:pt x="6" y="188"/>
                      <a:pt x="4" y="189"/>
                      <a:pt x="4" y="189"/>
                    </a:cubicBezTo>
                    <a:cubicBezTo>
                      <a:pt x="3" y="190"/>
                      <a:pt x="4" y="190"/>
                      <a:pt x="5" y="191"/>
                    </a:cubicBezTo>
                    <a:cubicBezTo>
                      <a:pt x="5" y="191"/>
                      <a:pt x="6" y="190"/>
                      <a:pt x="6" y="190"/>
                    </a:cubicBezTo>
                    <a:cubicBezTo>
                      <a:pt x="7" y="190"/>
                      <a:pt x="8" y="190"/>
                      <a:pt x="9" y="191"/>
                    </a:cubicBezTo>
                    <a:cubicBezTo>
                      <a:pt x="9" y="191"/>
                      <a:pt x="8" y="192"/>
                      <a:pt x="8" y="193"/>
                    </a:cubicBezTo>
                    <a:cubicBezTo>
                      <a:pt x="8" y="194"/>
                      <a:pt x="7" y="195"/>
                      <a:pt x="6" y="195"/>
                    </a:cubicBezTo>
                    <a:cubicBezTo>
                      <a:pt x="6" y="195"/>
                      <a:pt x="4" y="194"/>
                      <a:pt x="4" y="194"/>
                    </a:cubicBezTo>
                    <a:cubicBezTo>
                      <a:pt x="3" y="194"/>
                      <a:pt x="3" y="195"/>
                      <a:pt x="2" y="196"/>
                    </a:cubicBezTo>
                    <a:cubicBezTo>
                      <a:pt x="2" y="196"/>
                      <a:pt x="3" y="197"/>
                      <a:pt x="3" y="198"/>
                    </a:cubicBezTo>
                    <a:cubicBezTo>
                      <a:pt x="3" y="198"/>
                      <a:pt x="5" y="198"/>
                      <a:pt x="5" y="198"/>
                    </a:cubicBezTo>
                    <a:cubicBezTo>
                      <a:pt x="6" y="198"/>
                      <a:pt x="7" y="196"/>
                      <a:pt x="7" y="196"/>
                    </a:cubicBezTo>
                    <a:cubicBezTo>
                      <a:pt x="7" y="197"/>
                      <a:pt x="7" y="198"/>
                      <a:pt x="7" y="198"/>
                    </a:cubicBezTo>
                    <a:cubicBezTo>
                      <a:pt x="8" y="199"/>
                      <a:pt x="9" y="199"/>
                      <a:pt x="8" y="200"/>
                    </a:cubicBezTo>
                    <a:cubicBezTo>
                      <a:pt x="8" y="200"/>
                      <a:pt x="8" y="202"/>
                      <a:pt x="8" y="202"/>
                    </a:cubicBezTo>
                    <a:cubicBezTo>
                      <a:pt x="9" y="202"/>
                      <a:pt x="10" y="199"/>
                      <a:pt x="11" y="199"/>
                    </a:cubicBezTo>
                    <a:cubicBezTo>
                      <a:pt x="11" y="199"/>
                      <a:pt x="12" y="197"/>
                      <a:pt x="13" y="196"/>
                    </a:cubicBezTo>
                    <a:cubicBezTo>
                      <a:pt x="14" y="195"/>
                      <a:pt x="17" y="194"/>
                      <a:pt x="19" y="193"/>
                    </a:cubicBezTo>
                    <a:cubicBezTo>
                      <a:pt x="21" y="193"/>
                      <a:pt x="23" y="194"/>
                      <a:pt x="23" y="194"/>
                    </a:cubicBezTo>
                    <a:cubicBezTo>
                      <a:pt x="23" y="195"/>
                      <a:pt x="21" y="195"/>
                      <a:pt x="20" y="195"/>
                    </a:cubicBezTo>
                    <a:cubicBezTo>
                      <a:pt x="19" y="195"/>
                      <a:pt x="19" y="197"/>
                      <a:pt x="19" y="198"/>
                    </a:cubicBezTo>
                    <a:cubicBezTo>
                      <a:pt x="18" y="198"/>
                      <a:pt x="18" y="201"/>
                      <a:pt x="17" y="202"/>
                    </a:cubicBezTo>
                    <a:cubicBezTo>
                      <a:pt x="17" y="202"/>
                      <a:pt x="16" y="202"/>
                      <a:pt x="16" y="201"/>
                    </a:cubicBezTo>
                    <a:cubicBezTo>
                      <a:pt x="15" y="200"/>
                      <a:pt x="16" y="198"/>
                      <a:pt x="16" y="197"/>
                    </a:cubicBezTo>
                    <a:cubicBezTo>
                      <a:pt x="16" y="196"/>
                      <a:pt x="14" y="198"/>
                      <a:pt x="13" y="199"/>
                    </a:cubicBezTo>
                    <a:cubicBezTo>
                      <a:pt x="13" y="200"/>
                      <a:pt x="14" y="200"/>
                      <a:pt x="14" y="200"/>
                    </a:cubicBezTo>
                    <a:cubicBezTo>
                      <a:pt x="14" y="201"/>
                      <a:pt x="13" y="201"/>
                      <a:pt x="12" y="202"/>
                    </a:cubicBezTo>
                    <a:cubicBezTo>
                      <a:pt x="11" y="202"/>
                      <a:pt x="11" y="203"/>
                      <a:pt x="11" y="203"/>
                    </a:cubicBezTo>
                    <a:cubicBezTo>
                      <a:pt x="10" y="204"/>
                      <a:pt x="10" y="204"/>
                      <a:pt x="9" y="205"/>
                    </a:cubicBezTo>
                    <a:cubicBezTo>
                      <a:pt x="8" y="206"/>
                      <a:pt x="9" y="205"/>
                      <a:pt x="10" y="206"/>
                    </a:cubicBezTo>
                    <a:cubicBezTo>
                      <a:pt x="11" y="206"/>
                      <a:pt x="11" y="206"/>
                      <a:pt x="12" y="206"/>
                    </a:cubicBezTo>
                    <a:cubicBezTo>
                      <a:pt x="12" y="206"/>
                      <a:pt x="10" y="208"/>
                      <a:pt x="9" y="209"/>
                    </a:cubicBezTo>
                    <a:cubicBezTo>
                      <a:pt x="9" y="209"/>
                      <a:pt x="8" y="209"/>
                      <a:pt x="7" y="209"/>
                    </a:cubicBezTo>
                    <a:cubicBezTo>
                      <a:pt x="6" y="209"/>
                      <a:pt x="6" y="210"/>
                      <a:pt x="6" y="210"/>
                    </a:cubicBezTo>
                    <a:cubicBezTo>
                      <a:pt x="7" y="211"/>
                      <a:pt x="7" y="211"/>
                      <a:pt x="7" y="211"/>
                    </a:cubicBezTo>
                    <a:cubicBezTo>
                      <a:pt x="8" y="211"/>
                      <a:pt x="9" y="210"/>
                      <a:pt x="10" y="210"/>
                    </a:cubicBezTo>
                    <a:cubicBezTo>
                      <a:pt x="10" y="210"/>
                      <a:pt x="12" y="211"/>
                      <a:pt x="12" y="210"/>
                    </a:cubicBezTo>
                    <a:cubicBezTo>
                      <a:pt x="12" y="210"/>
                      <a:pt x="13" y="209"/>
                      <a:pt x="14" y="209"/>
                    </a:cubicBezTo>
                    <a:cubicBezTo>
                      <a:pt x="15" y="209"/>
                      <a:pt x="16" y="209"/>
                      <a:pt x="17" y="210"/>
                    </a:cubicBezTo>
                    <a:cubicBezTo>
                      <a:pt x="18" y="210"/>
                      <a:pt x="17" y="210"/>
                      <a:pt x="16" y="211"/>
                    </a:cubicBezTo>
                    <a:cubicBezTo>
                      <a:pt x="16" y="212"/>
                      <a:pt x="14" y="212"/>
                      <a:pt x="14" y="213"/>
                    </a:cubicBezTo>
                    <a:cubicBezTo>
                      <a:pt x="13" y="213"/>
                      <a:pt x="16" y="213"/>
                      <a:pt x="17" y="213"/>
                    </a:cubicBezTo>
                    <a:cubicBezTo>
                      <a:pt x="17" y="214"/>
                      <a:pt x="17" y="214"/>
                      <a:pt x="17" y="214"/>
                    </a:cubicBezTo>
                    <a:cubicBezTo>
                      <a:pt x="16" y="215"/>
                      <a:pt x="14" y="215"/>
                      <a:pt x="13" y="216"/>
                    </a:cubicBezTo>
                    <a:cubicBezTo>
                      <a:pt x="11" y="217"/>
                      <a:pt x="11" y="217"/>
                      <a:pt x="11" y="218"/>
                    </a:cubicBezTo>
                    <a:cubicBezTo>
                      <a:pt x="10" y="219"/>
                      <a:pt x="14" y="218"/>
                      <a:pt x="16" y="218"/>
                    </a:cubicBezTo>
                    <a:cubicBezTo>
                      <a:pt x="17" y="217"/>
                      <a:pt x="18" y="218"/>
                      <a:pt x="18" y="218"/>
                    </a:cubicBezTo>
                    <a:cubicBezTo>
                      <a:pt x="18" y="219"/>
                      <a:pt x="18" y="219"/>
                      <a:pt x="16" y="219"/>
                    </a:cubicBezTo>
                    <a:cubicBezTo>
                      <a:pt x="15" y="219"/>
                      <a:pt x="14" y="219"/>
                      <a:pt x="13" y="220"/>
                    </a:cubicBezTo>
                    <a:cubicBezTo>
                      <a:pt x="12" y="221"/>
                      <a:pt x="13" y="221"/>
                      <a:pt x="12" y="222"/>
                    </a:cubicBezTo>
                    <a:cubicBezTo>
                      <a:pt x="11" y="223"/>
                      <a:pt x="10" y="221"/>
                      <a:pt x="10" y="221"/>
                    </a:cubicBezTo>
                    <a:cubicBezTo>
                      <a:pt x="9" y="221"/>
                      <a:pt x="7" y="221"/>
                      <a:pt x="7" y="221"/>
                    </a:cubicBezTo>
                    <a:cubicBezTo>
                      <a:pt x="6" y="221"/>
                      <a:pt x="5" y="222"/>
                      <a:pt x="6" y="224"/>
                    </a:cubicBezTo>
                    <a:cubicBezTo>
                      <a:pt x="6" y="225"/>
                      <a:pt x="8" y="226"/>
                      <a:pt x="9" y="227"/>
                    </a:cubicBezTo>
                    <a:cubicBezTo>
                      <a:pt x="9" y="228"/>
                      <a:pt x="11" y="228"/>
                      <a:pt x="12" y="229"/>
                    </a:cubicBezTo>
                    <a:cubicBezTo>
                      <a:pt x="13" y="230"/>
                      <a:pt x="16" y="230"/>
                      <a:pt x="17" y="230"/>
                    </a:cubicBezTo>
                    <a:cubicBezTo>
                      <a:pt x="18" y="231"/>
                      <a:pt x="21" y="230"/>
                      <a:pt x="21" y="230"/>
                    </a:cubicBezTo>
                    <a:cubicBezTo>
                      <a:pt x="21" y="231"/>
                      <a:pt x="20" y="232"/>
                      <a:pt x="19" y="232"/>
                    </a:cubicBezTo>
                    <a:cubicBezTo>
                      <a:pt x="18" y="233"/>
                      <a:pt x="18" y="233"/>
                      <a:pt x="18" y="233"/>
                    </a:cubicBezTo>
                    <a:cubicBezTo>
                      <a:pt x="19" y="233"/>
                      <a:pt x="21" y="234"/>
                      <a:pt x="22" y="234"/>
                    </a:cubicBezTo>
                    <a:cubicBezTo>
                      <a:pt x="23" y="234"/>
                      <a:pt x="23" y="232"/>
                      <a:pt x="24" y="233"/>
                    </a:cubicBezTo>
                    <a:cubicBezTo>
                      <a:pt x="25" y="233"/>
                      <a:pt x="24" y="234"/>
                      <a:pt x="24" y="234"/>
                    </a:cubicBezTo>
                    <a:cubicBezTo>
                      <a:pt x="24" y="234"/>
                      <a:pt x="25" y="234"/>
                      <a:pt x="27" y="234"/>
                    </a:cubicBezTo>
                    <a:cubicBezTo>
                      <a:pt x="29" y="234"/>
                      <a:pt x="29" y="233"/>
                      <a:pt x="30" y="233"/>
                    </a:cubicBezTo>
                    <a:cubicBezTo>
                      <a:pt x="31" y="233"/>
                      <a:pt x="33" y="233"/>
                      <a:pt x="34" y="232"/>
                    </a:cubicBezTo>
                    <a:cubicBezTo>
                      <a:pt x="35" y="231"/>
                      <a:pt x="36" y="231"/>
                      <a:pt x="37" y="230"/>
                    </a:cubicBezTo>
                    <a:cubicBezTo>
                      <a:pt x="39" y="230"/>
                      <a:pt x="41" y="227"/>
                      <a:pt x="42" y="227"/>
                    </a:cubicBezTo>
                    <a:cubicBezTo>
                      <a:pt x="42" y="226"/>
                      <a:pt x="42" y="226"/>
                      <a:pt x="42" y="225"/>
                    </a:cubicBezTo>
                    <a:cubicBezTo>
                      <a:pt x="42" y="225"/>
                      <a:pt x="44" y="225"/>
                      <a:pt x="44" y="224"/>
                    </a:cubicBezTo>
                    <a:cubicBezTo>
                      <a:pt x="44" y="224"/>
                      <a:pt x="44" y="224"/>
                      <a:pt x="44" y="223"/>
                    </a:cubicBezTo>
                    <a:cubicBezTo>
                      <a:pt x="44" y="222"/>
                      <a:pt x="46" y="223"/>
                      <a:pt x="47" y="222"/>
                    </a:cubicBezTo>
                    <a:cubicBezTo>
                      <a:pt x="48" y="222"/>
                      <a:pt x="46" y="220"/>
                      <a:pt x="48" y="220"/>
                    </a:cubicBezTo>
                    <a:cubicBezTo>
                      <a:pt x="49" y="220"/>
                      <a:pt x="50" y="219"/>
                      <a:pt x="49" y="219"/>
                    </a:cubicBezTo>
                    <a:cubicBezTo>
                      <a:pt x="49" y="218"/>
                      <a:pt x="48" y="217"/>
                      <a:pt x="49" y="217"/>
                    </a:cubicBezTo>
                    <a:cubicBezTo>
                      <a:pt x="49" y="216"/>
                      <a:pt x="51" y="216"/>
                      <a:pt x="51" y="217"/>
                    </a:cubicBezTo>
                    <a:cubicBezTo>
                      <a:pt x="52" y="217"/>
                      <a:pt x="53" y="218"/>
                      <a:pt x="54" y="218"/>
                    </a:cubicBezTo>
                    <a:cubicBezTo>
                      <a:pt x="55" y="218"/>
                      <a:pt x="56" y="217"/>
                      <a:pt x="56" y="217"/>
                    </a:cubicBezTo>
                    <a:cubicBezTo>
                      <a:pt x="57" y="216"/>
                      <a:pt x="57" y="215"/>
                      <a:pt x="58" y="214"/>
                    </a:cubicBezTo>
                    <a:cubicBezTo>
                      <a:pt x="58" y="213"/>
                      <a:pt x="59" y="214"/>
                      <a:pt x="59" y="213"/>
                    </a:cubicBezTo>
                    <a:cubicBezTo>
                      <a:pt x="60" y="213"/>
                      <a:pt x="59" y="212"/>
                      <a:pt x="58" y="212"/>
                    </a:cubicBezTo>
                    <a:cubicBezTo>
                      <a:pt x="57" y="211"/>
                      <a:pt x="57" y="211"/>
                      <a:pt x="57" y="210"/>
                    </a:cubicBezTo>
                    <a:cubicBezTo>
                      <a:pt x="56" y="209"/>
                      <a:pt x="57" y="209"/>
                      <a:pt x="58" y="209"/>
                    </a:cubicBezTo>
                    <a:cubicBezTo>
                      <a:pt x="58" y="209"/>
                      <a:pt x="59" y="209"/>
                      <a:pt x="59" y="208"/>
                    </a:cubicBezTo>
                    <a:cubicBezTo>
                      <a:pt x="60" y="208"/>
                      <a:pt x="60" y="208"/>
                      <a:pt x="60" y="207"/>
                    </a:cubicBezTo>
                    <a:cubicBezTo>
                      <a:pt x="59" y="207"/>
                      <a:pt x="59" y="206"/>
                      <a:pt x="59" y="204"/>
                    </a:cubicBezTo>
                    <a:cubicBezTo>
                      <a:pt x="60" y="203"/>
                      <a:pt x="62" y="204"/>
                      <a:pt x="62" y="204"/>
                    </a:cubicBezTo>
                    <a:cubicBezTo>
                      <a:pt x="63" y="204"/>
                      <a:pt x="63" y="206"/>
                      <a:pt x="63" y="207"/>
                    </a:cubicBezTo>
                    <a:cubicBezTo>
                      <a:pt x="63" y="208"/>
                      <a:pt x="62" y="207"/>
                      <a:pt x="62" y="207"/>
                    </a:cubicBezTo>
                    <a:cubicBezTo>
                      <a:pt x="61" y="208"/>
                      <a:pt x="62" y="208"/>
                      <a:pt x="62" y="209"/>
                    </a:cubicBezTo>
                    <a:cubicBezTo>
                      <a:pt x="63" y="210"/>
                      <a:pt x="62" y="212"/>
                      <a:pt x="62" y="213"/>
                    </a:cubicBezTo>
                    <a:cubicBezTo>
                      <a:pt x="62" y="213"/>
                      <a:pt x="63" y="213"/>
                      <a:pt x="63" y="213"/>
                    </a:cubicBezTo>
                    <a:cubicBezTo>
                      <a:pt x="64" y="213"/>
                      <a:pt x="64" y="215"/>
                      <a:pt x="64" y="216"/>
                    </a:cubicBezTo>
                    <a:cubicBezTo>
                      <a:pt x="64" y="216"/>
                      <a:pt x="66" y="216"/>
                      <a:pt x="67" y="216"/>
                    </a:cubicBezTo>
                    <a:cubicBezTo>
                      <a:pt x="67" y="216"/>
                      <a:pt x="68" y="216"/>
                      <a:pt x="68" y="217"/>
                    </a:cubicBezTo>
                    <a:cubicBezTo>
                      <a:pt x="69" y="217"/>
                      <a:pt x="70" y="217"/>
                      <a:pt x="71" y="217"/>
                    </a:cubicBezTo>
                    <a:cubicBezTo>
                      <a:pt x="72" y="217"/>
                      <a:pt x="72" y="217"/>
                      <a:pt x="73" y="218"/>
                    </a:cubicBezTo>
                    <a:cubicBezTo>
                      <a:pt x="73" y="218"/>
                      <a:pt x="73" y="218"/>
                      <a:pt x="74" y="218"/>
                    </a:cubicBezTo>
                    <a:cubicBezTo>
                      <a:pt x="74" y="218"/>
                      <a:pt x="74" y="217"/>
                      <a:pt x="74" y="217"/>
                    </a:cubicBezTo>
                    <a:cubicBezTo>
                      <a:pt x="74" y="216"/>
                      <a:pt x="74" y="215"/>
                      <a:pt x="74" y="214"/>
                    </a:cubicBezTo>
                    <a:cubicBezTo>
                      <a:pt x="75" y="214"/>
                      <a:pt x="75" y="214"/>
                      <a:pt x="74" y="213"/>
                    </a:cubicBezTo>
                    <a:cubicBezTo>
                      <a:pt x="74" y="213"/>
                      <a:pt x="74" y="213"/>
                      <a:pt x="74" y="212"/>
                    </a:cubicBezTo>
                    <a:cubicBezTo>
                      <a:pt x="74" y="211"/>
                      <a:pt x="73" y="209"/>
                      <a:pt x="74" y="208"/>
                    </a:cubicBezTo>
                    <a:cubicBezTo>
                      <a:pt x="74" y="208"/>
                      <a:pt x="74" y="208"/>
                      <a:pt x="74" y="207"/>
                    </a:cubicBezTo>
                    <a:cubicBezTo>
                      <a:pt x="75" y="207"/>
                      <a:pt x="75" y="207"/>
                      <a:pt x="75" y="206"/>
                    </a:cubicBezTo>
                    <a:cubicBezTo>
                      <a:pt x="75" y="206"/>
                      <a:pt x="75" y="206"/>
                      <a:pt x="75" y="206"/>
                    </a:cubicBezTo>
                    <a:cubicBezTo>
                      <a:pt x="75" y="206"/>
                      <a:pt x="75" y="206"/>
                      <a:pt x="74" y="206"/>
                    </a:cubicBezTo>
                    <a:cubicBezTo>
                      <a:pt x="74" y="205"/>
                      <a:pt x="74" y="205"/>
                      <a:pt x="75" y="203"/>
                    </a:cubicBezTo>
                    <a:cubicBezTo>
                      <a:pt x="76" y="203"/>
                      <a:pt x="77" y="202"/>
                      <a:pt x="78" y="202"/>
                    </a:cubicBezTo>
                    <a:cubicBezTo>
                      <a:pt x="78" y="202"/>
                      <a:pt x="79" y="202"/>
                      <a:pt x="80" y="201"/>
                    </a:cubicBezTo>
                    <a:cubicBezTo>
                      <a:pt x="81" y="200"/>
                      <a:pt x="82" y="198"/>
                      <a:pt x="82" y="196"/>
                    </a:cubicBezTo>
                    <a:cubicBezTo>
                      <a:pt x="82" y="195"/>
                      <a:pt x="83" y="195"/>
                      <a:pt x="83" y="195"/>
                    </a:cubicBezTo>
                    <a:cubicBezTo>
                      <a:pt x="83" y="194"/>
                      <a:pt x="82" y="193"/>
                      <a:pt x="81" y="192"/>
                    </a:cubicBezTo>
                    <a:cubicBezTo>
                      <a:pt x="80" y="190"/>
                      <a:pt x="79" y="188"/>
                      <a:pt x="80" y="187"/>
                    </a:cubicBezTo>
                    <a:cubicBezTo>
                      <a:pt x="81" y="185"/>
                      <a:pt x="82" y="185"/>
                      <a:pt x="83" y="185"/>
                    </a:cubicBezTo>
                    <a:cubicBezTo>
                      <a:pt x="83" y="185"/>
                      <a:pt x="84" y="185"/>
                      <a:pt x="84" y="184"/>
                    </a:cubicBezTo>
                    <a:cubicBezTo>
                      <a:pt x="84" y="184"/>
                      <a:pt x="85" y="184"/>
                      <a:pt x="85" y="183"/>
                    </a:cubicBezTo>
                    <a:cubicBezTo>
                      <a:pt x="85" y="182"/>
                      <a:pt x="85" y="181"/>
                      <a:pt x="85" y="181"/>
                    </a:cubicBezTo>
                    <a:cubicBezTo>
                      <a:pt x="85" y="180"/>
                      <a:pt x="85" y="180"/>
                      <a:pt x="84" y="179"/>
                    </a:cubicBezTo>
                    <a:cubicBezTo>
                      <a:pt x="84" y="179"/>
                      <a:pt x="84" y="179"/>
                      <a:pt x="84" y="179"/>
                    </a:cubicBezTo>
                    <a:cubicBezTo>
                      <a:pt x="83" y="178"/>
                      <a:pt x="83" y="178"/>
                      <a:pt x="82" y="177"/>
                    </a:cubicBezTo>
                    <a:cubicBezTo>
                      <a:pt x="80" y="176"/>
                      <a:pt x="78" y="174"/>
                      <a:pt x="78" y="173"/>
                    </a:cubicBezTo>
                    <a:cubicBezTo>
                      <a:pt x="78" y="173"/>
                      <a:pt x="78" y="173"/>
                      <a:pt x="78" y="173"/>
                    </a:cubicBezTo>
                    <a:cubicBezTo>
                      <a:pt x="78" y="173"/>
                      <a:pt x="78" y="172"/>
                      <a:pt x="79" y="171"/>
                    </a:cubicBezTo>
                    <a:cubicBezTo>
                      <a:pt x="80" y="168"/>
                      <a:pt x="81" y="165"/>
                      <a:pt x="80" y="164"/>
                    </a:cubicBezTo>
                    <a:cubicBezTo>
                      <a:pt x="80" y="164"/>
                      <a:pt x="80" y="163"/>
                      <a:pt x="79" y="163"/>
                    </a:cubicBezTo>
                    <a:cubicBezTo>
                      <a:pt x="78" y="162"/>
                      <a:pt x="76" y="161"/>
                      <a:pt x="77" y="159"/>
                    </a:cubicBezTo>
                    <a:cubicBezTo>
                      <a:pt x="77" y="157"/>
                      <a:pt x="78" y="156"/>
                      <a:pt x="78" y="155"/>
                    </a:cubicBezTo>
                    <a:cubicBezTo>
                      <a:pt x="78" y="154"/>
                      <a:pt x="78" y="153"/>
                      <a:pt x="78" y="152"/>
                    </a:cubicBezTo>
                    <a:cubicBezTo>
                      <a:pt x="78" y="152"/>
                      <a:pt x="78" y="151"/>
                      <a:pt x="77" y="151"/>
                    </a:cubicBezTo>
                    <a:cubicBezTo>
                      <a:pt x="76" y="149"/>
                      <a:pt x="75" y="148"/>
                      <a:pt x="76" y="146"/>
                    </a:cubicBezTo>
                    <a:cubicBezTo>
                      <a:pt x="77" y="144"/>
                      <a:pt x="78" y="143"/>
                      <a:pt x="79" y="141"/>
                    </a:cubicBezTo>
                    <a:cubicBezTo>
                      <a:pt x="79" y="141"/>
                      <a:pt x="80" y="140"/>
                      <a:pt x="80" y="140"/>
                    </a:cubicBezTo>
                    <a:cubicBezTo>
                      <a:pt x="80" y="139"/>
                      <a:pt x="80" y="139"/>
                      <a:pt x="80" y="139"/>
                    </a:cubicBezTo>
                    <a:cubicBezTo>
                      <a:pt x="81" y="137"/>
                      <a:pt x="82" y="136"/>
                      <a:pt x="84" y="135"/>
                    </a:cubicBezTo>
                    <a:cubicBezTo>
                      <a:pt x="84" y="135"/>
                      <a:pt x="85" y="134"/>
                      <a:pt x="85" y="134"/>
                    </a:cubicBezTo>
                    <a:cubicBezTo>
                      <a:pt x="87" y="133"/>
                      <a:pt x="88" y="133"/>
                      <a:pt x="89" y="133"/>
                    </a:cubicBezTo>
                    <a:cubicBezTo>
                      <a:pt x="90" y="133"/>
                      <a:pt x="91" y="133"/>
                      <a:pt x="93" y="133"/>
                    </a:cubicBezTo>
                    <a:cubicBezTo>
                      <a:pt x="94" y="133"/>
                      <a:pt x="95" y="133"/>
                      <a:pt x="96" y="133"/>
                    </a:cubicBezTo>
                    <a:cubicBezTo>
                      <a:pt x="96" y="133"/>
                      <a:pt x="97" y="133"/>
                      <a:pt x="98" y="133"/>
                    </a:cubicBezTo>
                    <a:cubicBezTo>
                      <a:pt x="99" y="133"/>
                      <a:pt x="99" y="133"/>
                      <a:pt x="99" y="132"/>
                    </a:cubicBezTo>
                    <a:cubicBezTo>
                      <a:pt x="99" y="132"/>
                      <a:pt x="99" y="132"/>
                      <a:pt x="99" y="132"/>
                    </a:cubicBezTo>
                    <a:cubicBezTo>
                      <a:pt x="99" y="132"/>
                      <a:pt x="100" y="131"/>
                      <a:pt x="100" y="130"/>
                    </a:cubicBezTo>
                    <a:cubicBezTo>
                      <a:pt x="100" y="129"/>
                      <a:pt x="100" y="128"/>
                      <a:pt x="100" y="128"/>
                    </a:cubicBezTo>
                    <a:cubicBezTo>
                      <a:pt x="99" y="128"/>
                      <a:pt x="99" y="127"/>
                      <a:pt x="99" y="127"/>
                    </a:cubicBezTo>
                    <a:cubicBezTo>
                      <a:pt x="98" y="126"/>
                      <a:pt x="97" y="126"/>
                      <a:pt x="97" y="125"/>
                    </a:cubicBezTo>
                    <a:cubicBezTo>
                      <a:pt x="97" y="124"/>
                      <a:pt x="97" y="124"/>
                      <a:pt x="96" y="124"/>
                    </a:cubicBezTo>
                    <a:cubicBezTo>
                      <a:pt x="96" y="123"/>
                      <a:pt x="96" y="122"/>
                      <a:pt x="97" y="121"/>
                    </a:cubicBezTo>
                    <a:cubicBezTo>
                      <a:pt x="97" y="120"/>
                      <a:pt x="99" y="118"/>
                      <a:pt x="100" y="117"/>
                    </a:cubicBezTo>
                    <a:cubicBezTo>
                      <a:pt x="101" y="115"/>
                      <a:pt x="102" y="114"/>
                      <a:pt x="102" y="114"/>
                    </a:cubicBezTo>
                    <a:cubicBezTo>
                      <a:pt x="103" y="113"/>
                      <a:pt x="103" y="113"/>
                      <a:pt x="103" y="112"/>
                    </a:cubicBezTo>
                    <a:cubicBezTo>
                      <a:pt x="103" y="112"/>
                      <a:pt x="103" y="112"/>
                      <a:pt x="103" y="112"/>
                    </a:cubicBezTo>
                    <a:cubicBezTo>
                      <a:pt x="103" y="112"/>
                      <a:pt x="104" y="111"/>
                      <a:pt x="104" y="111"/>
                    </a:cubicBezTo>
                    <a:cubicBezTo>
                      <a:pt x="105" y="109"/>
                      <a:pt x="105" y="105"/>
                      <a:pt x="105" y="103"/>
                    </a:cubicBezTo>
                    <a:cubicBezTo>
                      <a:pt x="105" y="103"/>
                      <a:pt x="105" y="102"/>
                      <a:pt x="105" y="102"/>
                    </a:cubicBezTo>
                    <a:cubicBezTo>
                      <a:pt x="105" y="101"/>
                      <a:pt x="105" y="101"/>
                      <a:pt x="105" y="100"/>
                    </a:cubicBezTo>
                    <a:cubicBezTo>
                      <a:pt x="104" y="99"/>
                      <a:pt x="103" y="98"/>
                      <a:pt x="105" y="96"/>
                    </a:cubicBezTo>
                    <a:cubicBezTo>
                      <a:pt x="106" y="96"/>
                      <a:pt x="108" y="95"/>
                      <a:pt x="110" y="94"/>
                    </a:cubicBezTo>
                    <a:cubicBezTo>
                      <a:pt x="113" y="93"/>
                      <a:pt x="115" y="92"/>
                      <a:pt x="115" y="92"/>
                    </a:cubicBezTo>
                    <a:cubicBezTo>
                      <a:pt x="115" y="92"/>
                      <a:pt x="115" y="91"/>
                      <a:pt x="114" y="91"/>
                    </a:cubicBezTo>
                    <a:cubicBezTo>
                      <a:pt x="114" y="90"/>
                      <a:pt x="114" y="89"/>
                      <a:pt x="114" y="89"/>
                    </a:cubicBezTo>
                    <a:cubicBezTo>
                      <a:pt x="114" y="88"/>
                      <a:pt x="116" y="87"/>
                      <a:pt x="118" y="85"/>
                    </a:cubicBezTo>
                    <a:cubicBezTo>
                      <a:pt x="121" y="83"/>
                      <a:pt x="123" y="81"/>
                      <a:pt x="123" y="81"/>
                    </a:cubicBezTo>
                    <a:cubicBezTo>
                      <a:pt x="123" y="80"/>
                      <a:pt x="124" y="79"/>
                      <a:pt x="124" y="78"/>
                    </a:cubicBezTo>
                    <a:cubicBezTo>
                      <a:pt x="124" y="78"/>
                      <a:pt x="124" y="78"/>
                      <a:pt x="124" y="78"/>
                    </a:cubicBezTo>
                    <a:cubicBezTo>
                      <a:pt x="124" y="77"/>
                      <a:pt x="125" y="76"/>
                      <a:pt x="125" y="76"/>
                    </a:cubicBezTo>
                    <a:cubicBezTo>
                      <a:pt x="125" y="76"/>
                      <a:pt x="124" y="75"/>
                      <a:pt x="124" y="75"/>
                    </a:cubicBezTo>
                    <a:cubicBezTo>
                      <a:pt x="124" y="75"/>
                      <a:pt x="124" y="75"/>
                      <a:pt x="124" y="75"/>
                    </a:cubicBezTo>
                    <a:cubicBezTo>
                      <a:pt x="123" y="73"/>
                      <a:pt x="122" y="71"/>
                      <a:pt x="123" y="71"/>
                    </a:cubicBezTo>
                    <a:cubicBezTo>
                      <a:pt x="123" y="70"/>
                      <a:pt x="124" y="70"/>
                      <a:pt x="125" y="70"/>
                    </a:cubicBezTo>
                    <a:cubicBezTo>
                      <a:pt x="125" y="70"/>
                      <a:pt x="125" y="70"/>
                      <a:pt x="126" y="70"/>
                    </a:cubicBezTo>
                    <a:cubicBezTo>
                      <a:pt x="126" y="69"/>
                      <a:pt x="127" y="67"/>
                      <a:pt x="128" y="66"/>
                    </a:cubicBezTo>
                    <a:cubicBezTo>
                      <a:pt x="128" y="65"/>
                      <a:pt x="128" y="64"/>
                      <a:pt x="129" y="63"/>
                    </a:cubicBezTo>
                    <a:cubicBezTo>
                      <a:pt x="129" y="63"/>
                      <a:pt x="131" y="62"/>
                      <a:pt x="132" y="61"/>
                    </a:cubicBezTo>
                    <a:cubicBezTo>
                      <a:pt x="132" y="61"/>
                      <a:pt x="132" y="61"/>
                      <a:pt x="133" y="61"/>
                    </a:cubicBezTo>
                    <a:cubicBezTo>
                      <a:pt x="133" y="61"/>
                      <a:pt x="133" y="60"/>
                      <a:pt x="133" y="60"/>
                    </a:cubicBezTo>
                    <a:cubicBezTo>
                      <a:pt x="134" y="60"/>
                      <a:pt x="134" y="59"/>
                      <a:pt x="135" y="59"/>
                    </a:cubicBezTo>
                    <a:cubicBezTo>
                      <a:pt x="135" y="59"/>
                      <a:pt x="136" y="60"/>
                      <a:pt x="136" y="60"/>
                    </a:cubicBezTo>
                    <a:cubicBezTo>
                      <a:pt x="138" y="60"/>
                      <a:pt x="141" y="61"/>
                      <a:pt x="142" y="61"/>
                    </a:cubicBezTo>
                    <a:cubicBezTo>
                      <a:pt x="142" y="60"/>
                      <a:pt x="143" y="60"/>
                      <a:pt x="143" y="60"/>
                    </a:cubicBezTo>
                    <a:cubicBezTo>
                      <a:pt x="143" y="59"/>
                      <a:pt x="143" y="58"/>
                      <a:pt x="144" y="58"/>
                    </a:cubicBezTo>
                    <a:cubicBezTo>
                      <a:pt x="144" y="57"/>
                      <a:pt x="144" y="56"/>
                      <a:pt x="144" y="55"/>
                    </a:cubicBezTo>
                    <a:cubicBezTo>
                      <a:pt x="144" y="53"/>
                      <a:pt x="144" y="52"/>
                      <a:pt x="145" y="51"/>
                    </a:cubicBezTo>
                    <a:cubicBezTo>
                      <a:pt x="145" y="51"/>
                      <a:pt x="152" y="52"/>
                      <a:pt x="157" y="53"/>
                    </a:cubicBezTo>
                    <a:cubicBezTo>
                      <a:pt x="161" y="54"/>
                      <a:pt x="164" y="54"/>
                      <a:pt x="164" y="54"/>
                    </a:cubicBezTo>
                    <a:cubicBezTo>
                      <a:pt x="164" y="54"/>
                      <a:pt x="164" y="54"/>
                      <a:pt x="164" y="54"/>
                    </a:cubicBezTo>
                    <a:cubicBezTo>
                      <a:pt x="165" y="54"/>
                      <a:pt x="165" y="53"/>
                      <a:pt x="165" y="53"/>
                    </a:cubicBezTo>
                    <a:cubicBezTo>
                      <a:pt x="165" y="53"/>
                      <a:pt x="165" y="52"/>
                      <a:pt x="165" y="52"/>
                    </a:cubicBezTo>
                    <a:cubicBezTo>
                      <a:pt x="165" y="52"/>
                      <a:pt x="164" y="51"/>
                      <a:pt x="165" y="50"/>
                    </a:cubicBezTo>
                    <a:cubicBezTo>
                      <a:pt x="165" y="50"/>
                      <a:pt x="165" y="49"/>
                      <a:pt x="166" y="48"/>
                    </a:cubicBezTo>
                    <a:cubicBezTo>
                      <a:pt x="166" y="47"/>
                      <a:pt x="167" y="47"/>
                      <a:pt x="167" y="46"/>
                    </a:cubicBezTo>
                    <a:cubicBezTo>
                      <a:pt x="167" y="46"/>
                      <a:pt x="167" y="46"/>
                      <a:pt x="167" y="45"/>
                    </a:cubicBezTo>
                    <a:cubicBezTo>
                      <a:pt x="166" y="44"/>
                      <a:pt x="166" y="42"/>
                      <a:pt x="167" y="41"/>
                    </a:cubicBezTo>
                    <a:cubicBezTo>
                      <a:pt x="167" y="41"/>
                      <a:pt x="169" y="41"/>
                      <a:pt x="170" y="41"/>
                    </a:cubicBezTo>
                    <a:cubicBezTo>
                      <a:pt x="171" y="41"/>
                      <a:pt x="172" y="41"/>
                      <a:pt x="173" y="41"/>
                    </a:cubicBezTo>
                    <a:cubicBezTo>
                      <a:pt x="174" y="41"/>
                      <a:pt x="175" y="41"/>
                      <a:pt x="175" y="41"/>
                    </a:cubicBezTo>
                    <a:cubicBezTo>
                      <a:pt x="175" y="41"/>
                      <a:pt x="176" y="41"/>
                      <a:pt x="176" y="41"/>
                    </a:cubicBezTo>
                    <a:cubicBezTo>
                      <a:pt x="176" y="41"/>
                      <a:pt x="176" y="41"/>
                      <a:pt x="176" y="41"/>
                    </a:cubicBezTo>
                    <a:cubicBezTo>
                      <a:pt x="176" y="41"/>
                      <a:pt x="176" y="40"/>
                      <a:pt x="176" y="40"/>
                    </a:cubicBezTo>
                    <a:cubicBezTo>
                      <a:pt x="176" y="39"/>
                      <a:pt x="176" y="38"/>
                      <a:pt x="177" y="37"/>
                    </a:cubicBezTo>
                    <a:cubicBezTo>
                      <a:pt x="177" y="37"/>
                      <a:pt x="177" y="37"/>
                      <a:pt x="177" y="37"/>
                    </a:cubicBezTo>
                    <a:cubicBezTo>
                      <a:pt x="177" y="37"/>
                      <a:pt x="178" y="37"/>
                      <a:pt x="179" y="37"/>
                    </a:cubicBezTo>
                    <a:cubicBezTo>
                      <a:pt x="179" y="37"/>
                      <a:pt x="179" y="37"/>
                      <a:pt x="180" y="36"/>
                    </a:cubicBezTo>
                    <a:cubicBezTo>
                      <a:pt x="180" y="36"/>
                      <a:pt x="181" y="37"/>
                      <a:pt x="182" y="37"/>
                    </a:cubicBezTo>
                    <a:cubicBezTo>
                      <a:pt x="184" y="38"/>
                      <a:pt x="186" y="39"/>
                      <a:pt x="186" y="40"/>
                    </a:cubicBezTo>
                    <a:cubicBezTo>
                      <a:pt x="187" y="40"/>
                      <a:pt x="188" y="41"/>
                      <a:pt x="189" y="43"/>
                    </a:cubicBezTo>
                    <a:cubicBezTo>
                      <a:pt x="190" y="44"/>
                      <a:pt x="191" y="46"/>
                      <a:pt x="192" y="46"/>
                    </a:cubicBezTo>
                    <a:cubicBezTo>
                      <a:pt x="192" y="47"/>
                      <a:pt x="195" y="47"/>
                      <a:pt x="197" y="46"/>
                    </a:cubicBezTo>
                    <a:cubicBezTo>
                      <a:pt x="198" y="46"/>
                      <a:pt x="199" y="46"/>
                      <a:pt x="200" y="46"/>
                    </a:cubicBezTo>
                    <a:cubicBezTo>
                      <a:pt x="200" y="46"/>
                      <a:pt x="201" y="46"/>
                      <a:pt x="202" y="46"/>
                    </a:cubicBezTo>
                    <a:cubicBezTo>
                      <a:pt x="204" y="46"/>
                      <a:pt x="206" y="47"/>
                      <a:pt x="206" y="46"/>
                    </a:cubicBezTo>
                    <a:cubicBezTo>
                      <a:pt x="206" y="46"/>
                      <a:pt x="207" y="46"/>
                      <a:pt x="207" y="46"/>
                    </a:cubicBezTo>
                    <a:cubicBezTo>
                      <a:pt x="207" y="45"/>
                      <a:pt x="208" y="45"/>
                      <a:pt x="208" y="45"/>
                    </a:cubicBezTo>
                    <a:cubicBezTo>
                      <a:pt x="209" y="45"/>
                      <a:pt x="211" y="46"/>
                      <a:pt x="213" y="47"/>
                    </a:cubicBezTo>
                    <a:cubicBezTo>
                      <a:pt x="215" y="48"/>
                      <a:pt x="219" y="50"/>
                      <a:pt x="219" y="50"/>
                    </a:cubicBezTo>
                    <a:cubicBezTo>
                      <a:pt x="220" y="49"/>
                      <a:pt x="221" y="48"/>
                      <a:pt x="222" y="47"/>
                    </a:cubicBezTo>
                    <a:cubicBezTo>
                      <a:pt x="223" y="45"/>
                      <a:pt x="224" y="44"/>
                      <a:pt x="224" y="44"/>
                    </a:cubicBezTo>
                    <a:cubicBezTo>
                      <a:pt x="225" y="44"/>
                      <a:pt x="225" y="44"/>
                      <a:pt x="226" y="44"/>
                    </a:cubicBezTo>
                    <a:cubicBezTo>
                      <a:pt x="227" y="44"/>
                      <a:pt x="227" y="44"/>
                      <a:pt x="227" y="44"/>
                    </a:cubicBezTo>
                    <a:cubicBezTo>
                      <a:pt x="227" y="44"/>
                      <a:pt x="228" y="42"/>
                      <a:pt x="228" y="41"/>
                    </a:cubicBezTo>
                    <a:cubicBezTo>
                      <a:pt x="229" y="37"/>
                      <a:pt x="230" y="30"/>
                      <a:pt x="230" y="30"/>
                    </a:cubicBezTo>
                    <a:cubicBezTo>
                      <a:pt x="231" y="29"/>
                      <a:pt x="232" y="28"/>
                      <a:pt x="233" y="27"/>
                    </a:cubicBezTo>
                    <a:cubicBezTo>
                      <a:pt x="234" y="27"/>
                      <a:pt x="234" y="26"/>
                      <a:pt x="235" y="26"/>
                    </a:cubicBezTo>
                    <a:cubicBezTo>
                      <a:pt x="236" y="25"/>
                      <a:pt x="236" y="25"/>
                      <a:pt x="237" y="24"/>
                    </a:cubicBezTo>
                    <a:cubicBezTo>
                      <a:pt x="237" y="24"/>
                      <a:pt x="237" y="24"/>
                      <a:pt x="238" y="24"/>
                    </a:cubicBezTo>
                    <a:cubicBezTo>
                      <a:pt x="238" y="23"/>
                      <a:pt x="240" y="23"/>
                      <a:pt x="241" y="23"/>
                    </a:cubicBezTo>
                    <a:cubicBezTo>
                      <a:pt x="243" y="23"/>
                      <a:pt x="245" y="23"/>
                      <a:pt x="246" y="22"/>
                    </a:cubicBezTo>
                    <a:cubicBezTo>
                      <a:pt x="246" y="22"/>
                      <a:pt x="246" y="22"/>
                      <a:pt x="246" y="22"/>
                    </a:cubicBezTo>
                    <a:cubicBezTo>
                      <a:pt x="248" y="21"/>
                      <a:pt x="249" y="21"/>
                      <a:pt x="250" y="21"/>
                    </a:cubicBezTo>
                    <a:cubicBezTo>
                      <a:pt x="251" y="20"/>
                      <a:pt x="253" y="22"/>
                      <a:pt x="255" y="24"/>
                    </a:cubicBezTo>
                    <a:cubicBezTo>
                      <a:pt x="256" y="25"/>
                      <a:pt x="258" y="26"/>
                      <a:pt x="258" y="26"/>
                    </a:cubicBezTo>
                    <a:cubicBezTo>
                      <a:pt x="259" y="26"/>
                      <a:pt x="262" y="27"/>
                      <a:pt x="263" y="28"/>
                    </a:cubicBezTo>
                    <a:cubicBezTo>
                      <a:pt x="264" y="29"/>
                      <a:pt x="265" y="29"/>
                      <a:pt x="265" y="29"/>
                    </a:cubicBezTo>
                    <a:cubicBezTo>
                      <a:pt x="266" y="29"/>
                      <a:pt x="268" y="32"/>
                      <a:pt x="268" y="32"/>
                    </a:cubicBezTo>
                    <a:cubicBezTo>
                      <a:pt x="268" y="32"/>
                      <a:pt x="268" y="32"/>
                      <a:pt x="268" y="32"/>
                    </a:cubicBezTo>
                    <a:cubicBezTo>
                      <a:pt x="268" y="32"/>
                      <a:pt x="268" y="32"/>
                      <a:pt x="268" y="32"/>
                    </a:cubicBezTo>
                    <a:cubicBezTo>
                      <a:pt x="268" y="32"/>
                      <a:pt x="268" y="32"/>
                      <a:pt x="268" y="32"/>
                    </a:cubicBezTo>
                    <a:cubicBezTo>
                      <a:pt x="268" y="33"/>
                      <a:pt x="267" y="34"/>
                      <a:pt x="267" y="35"/>
                    </a:cubicBezTo>
                    <a:cubicBezTo>
                      <a:pt x="266" y="35"/>
                      <a:pt x="265" y="36"/>
                      <a:pt x="265" y="37"/>
                    </a:cubicBezTo>
                    <a:cubicBezTo>
                      <a:pt x="265" y="37"/>
                      <a:pt x="265" y="37"/>
                      <a:pt x="265" y="37"/>
                    </a:cubicBezTo>
                    <a:cubicBezTo>
                      <a:pt x="265" y="37"/>
                      <a:pt x="265" y="37"/>
                      <a:pt x="265" y="37"/>
                    </a:cubicBezTo>
                    <a:cubicBezTo>
                      <a:pt x="265" y="38"/>
                      <a:pt x="265" y="38"/>
                      <a:pt x="265" y="39"/>
                    </a:cubicBezTo>
                    <a:cubicBezTo>
                      <a:pt x="265" y="40"/>
                      <a:pt x="265" y="40"/>
                      <a:pt x="265" y="40"/>
                    </a:cubicBezTo>
                    <a:cubicBezTo>
                      <a:pt x="265" y="40"/>
                      <a:pt x="265" y="39"/>
                      <a:pt x="266" y="39"/>
                    </a:cubicBezTo>
                    <a:cubicBezTo>
                      <a:pt x="267" y="38"/>
                      <a:pt x="267" y="37"/>
                      <a:pt x="268" y="37"/>
                    </a:cubicBezTo>
                    <a:cubicBezTo>
                      <a:pt x="268" y="36"/>
                      <a:pt x="269" y="36"/>
                      <a:pt x="270" y="36"/>
                    </a:cubicBezTo>
                    <a:cubicBezTo>
                      <a:pt x="272" y="36"/>
                      <a:pt x="274" y="35"/>
                      <a:pt x="274" y="35"/>
                    </a:cubicBezTo>
                    <a:cubicBezTo>
                      <a:pt x="275" y="34"/>
                      <a:pt x="276" y="32"/>
                      <a:pt x="276" y="31"/>
                    </a:cubicBezTo>
                    <a:cubicBezTo>
                      <a:pt x="276" y="31"/>
                      <a:pt x="276" y="31"/>
                      <a:pt x="276" y="31"/>
                    </a:cubicBezTo>
                    <a:cubicBezTo>
                      <a:pt x="276" y="31"/>
                      <a:pt x="276" y="31"/>
                      <a:pt x="276" y="31"/>
                    </a:cubicBezTo>
                    <a:cubicBezTo>
                      <a:pt x="277" y="30"/>
                      <a:pt x="279" y="31"/>
                      <a:pt x="281" y="31"/>
                    </a:cubicBezTo>
                    <a:cubicBezTo>
                      <a:pt x="281" y="31"/>
                      <a:pt x="282" y="31"/>
                      <a:pt x="282" y="31"/>
                    </a:cubicBezTo>
                    <a:cubicBezTo>
                      <a:pt x="283" y="31"/>
                      <a:pt x="283" y="31"/>
                      <a:pt x="284" y="31"/>
                    </a:cubicBezTo>
                    <a:cubicBezTo>
                      <a:pt x="285" y="31"/>
                      <a:pt x="285" y="31"/>
                      <a:pt x="285" y="31"/>
                    </a:cubicBezTo>
                    <a:cubicBezTo>
                      <a:pt x="285" y="31"/>
                      <a:pt x="285" y="29"/>
                      <a:pt x="285" y="27"/>
                    </a:cubicBezTo>
                    <a:cubicBezTo>
                      <a:pt x="283" y="27"/>
                      <a:pt x="282" y="26"/>
                      <a:pt x="282" y="26"/>
                    </a:cubicBezTo>
                    <a:cubicBezTo>
                      <a:pt x="281" y="27"/>
                      <a:pt x="280" y="28"/>
                      <a:pt x="279" y="29"/>
                    </a:cubicBezTo>
                    <a:cubicBezTo>
                      <a:pt x="279" y="29"/>
                      <a:pt x="279" y="27"/>
                      <a:pt x="279" y="27"/>
                    </a:cubicBezTo>
                    <a:cubicBezTo>
                      <a:pt x="279" y="26"/>
                      <a:pt x="278" y="25"/>
                      <a:pt x="277" y="25"/>
                    </a:cubicBezTo>
                    <a:cubicBezTo>
                      <a:pt x="277" y="25"/>
                      <a:pt x="275" y="26"/>
                      <a:pt x="273" y="27"/>
                    </a:cubicBezTo>
                    <a:cubicBezTo>
                      <a:pt x="272" y="28"/>
                      <a:pt x="270" y="29"/>
                      <a:pt x="270" y="29"/>
                    </a:cubicBezTo>
                    <a:cubicBezTo>
                      <a:pt x="269" y="29"/>
                      <a:pt x="272" y="27"/>
                      <a:pt x="271" y="26"/>
                    </a:cubicBezTo>
                    <a:cubicBezTo>
                      <a:pt x="271" y="26"/>
                      <a:pt x="270" y="26"/>
                      <a:pt x="269" y="25"/>
                    </a:cubicBezTo>
                    <a:cubicBezTo>
                      <a:pt x="268" y="25"/>
                      <a:pt x="269" y="24"/>
                      <a:pt x="269" y="23"/>
                    </a:cubicBezTo>
                    <a:cubicBezTo>
                      <a:pt x="269" y="22"/>
                      <a:pt x="268" y="22"/>
                      <a:pt x="266" y="22"/>
                    </a:cubicBezTo>
                    <a:cubicBezTo>
                      <a:pt x="264" y="21"/>
                      <a:pt x="260" y="20"/>
                      <a:pt x="260" y="19"/>
                    </a:cubicBezTo>
                    <a:cubicBezTo>
                      <a:pt x="260" y="18"/>
                      <a:pt x="267" y="20"/>
                      <a:pt x="268" y="21"/>
                    </a:cubicBezTo>
                    <a:cubicBezTo>
                      <a:pt x="269" y="21"/>
                      <a:pt x="277" y="21"/>
                      <a:pt x="278" y="21"/>
                    </a:cubicBezTo>
                    <a:cubicBezTo>
                      <a:pt x="280" y="20"/>
                      <a:pt x="280" y="19"/>
                      <a:pt x="281" y="18"/>
                    </a:cubicBezTo>
                    <a:cubicBezTo>
                      <a:pt x="283" y="17"/>
                      <a:pt x="283" y="18"/>
                      <a:pt x="286" y="18"/>
                    </a:cubicBezTo>
                    <a:cubicBezTo>
                      <a:pt x="288" y="17"/>
                      <a:pt x="287" y="17"/>
                      <a:pt x="287" y="16"/>
                    </a:cubicBezTo>
                    <a:cubicBezTo>
                      <a:pt x="287" y="15"/>
                      <a:pt x="287" y="14"/>
                      <a:pt x="285" y="13"/>
                    </a:cubicBezTo>
                    <a:cubicBezTo>
                      <a:pt x="284" y="13"/>
                      <a:pt x="284" y="13"/>
                      <a:pt x="283" y="13"/>
                    </a:cubicBezTo>
                    <a:cubicBezTo>
                      <a:pt x="281" y="13"/>
                      <a:pt x="280" y="12"/>
                      <a:pt x="279" y="13"/>
                    </a:cubicBezTo>
                    <a:cubicBezTo>
                      <a:pt x="277" y="13"/>
                      <a:pt x="276" y="13"/>
                      <a:pt x="276" y="12"/>
                    </a:cubicBezTo>
                    <a:cubicBezTo>
                      <a:pt x="275" y="11"/>
                      <a:pt x="278" y="11"/>
                      <a:pt x="277" y="11"/>
                    </a:cubicBezTo>
                    <a:cubicBezTo>
                      <a:pt x="277" y="10"/>
                      <a:pt x="277" y="9"/>
                      <a:pt x="276" y="9"/>
                    </a:cubicBezTo>
                    <a:cubicBezTo>
                      <a:pt x="276" y="9"/>
                      <a:pt x="274" y="10"/>
                      <a:pt x="273" y="10"/>
                    </a:cubicBezTo>
                    <a:cubicBezTo>
                      <a:pt x="272" y="10"/>
                      <a:pt x="273" y="8"/>
                      <a:pt x="273" y="8"/>
                    </a:cubicBezTo>
                    <a:cubicBezTo>
                      <a:pt x="273" y="7"/>
                      <a:pt x="272" y="8"/>
                      <a:pt x="272" y="8"/>
                    </a:cubicBezTo>
                    <a:cubicBezTo>
                      <a:pt x="271" y="9"/>
                      <a:pt x="269" y="10"/>
                      <a:pt x="268" y="10"/>
                    </a:cubicBezTo>
                    <a:cubicBezTo>
                      <a:pt x="267" y="10"/>
                      <a:pt x="268" y="9"/>
                      <a:pt x="268" y="8"/>
                    </a:cubicBezTo>
                    <a:cubicBezTo>
                      <a:pt x="268" y="8"/>
                      <a:pt x="264" y="5"/>
                      <a:pt x="264" y="5"/>
                    </a:cubicBezTo>
                    <a:cubicBezTo>
                      <a:pt x="263" y="5"/>
                      <a:pt x="263" y="6"/>
                      <a:pt x="262" y="7"/>
                    </a:cubicBezTo>
                    <a:cubicBezTo>
                      <a:pt x="261" y="7"/>
                      <a:pt x="259" y="10"/>
                      <a:pt x="259" y="11"/>
                    </a:cubicBezTo>
                    <a:cubicBezTo>
                      <a:pt x="259" y="12"/>
                      <a:pt x="260" y="13"/>
                      <a:pt x="259" y="13"/>
                    </a:cubicBezTo>
                    <a:cubicBezTo>
                      <a:pt x="259" y="14"/>
                      <a:pt x="258" y="14"/>
                      <a:pt x="258" y="15"/>
                    </a:cubicBezTo>
                    <a:cubicBezTo>
                      <a:pt x="257" y="16"/>
                      <a:pt x="256" y="17"/>
                      <a:pt x="255" y="16"/>
                    </a:cubicBezTo>
                    <a:cubicBezTo>
                      <a:pt x="254" y="16"/>
                      <a:pt x="257" y="14"/>
                      <a:pt x="257" y="13"/>
                    </a:cubicBezTo>
                    <a:cubicBezTo>
                      <a:pt x="257" y="13"/>
                      <a:pt x="257" y="13"/>
                      <a:pt x="256" y="13"/>
                    </a:cubicBezTo>
                    <a:cubicBezTo>
                      <a:pt x="255" y="13"/>
                      <a:pt x="253" y="14"/>
                      <a:pt x="252" y="14"/>
                    </a:cubicBezTo>
                    <a:cubicBezTo>
                      <a:pt x="251" y="15"/>
                      <a:pt x="252" y="14"/>
                      <a:pt x="251" y="13"/>
                    </a:cubicBezTo>
                    <a:cubicBezTo>
                      <a:pt x="251" y="13"/>
                      <a:pt x="252" y="12"/>
                      <a:pt x="253" y="12"/>
                    </a:cubicBezTo>
                    <a:cubicBezTo>
                      <a:pt x="253" y="12"/>
                      <a:pt x="255" y="11"/>
                      <a:pt x="256" y="11"/>
                    </a:cubicBezTo>
                    <a:cubicBezTo>
                      <a:pt x="257" y="10"/>
                      <a:pt x="257" y="9"/>
                      <a:pt x="256" y="9"/>
                    </a:cubicBezTo>
                    <a:cubicBezTo>
                      <a:pt x="256" y="9"/>
                      <a:pt x="254" y="9"/>
                      <a:pt x="253" y="9"/>
                    </a:cubicBezTo>
                    <a:cubicBezTo>
                      <a:pt x="253" y="10"/>
                      <a:pt x="251" y="11"/>
                      <a:pt x="250" y="11"/>
                    </a:cubicBezTo>
                    <a:cubicBezTo>
                      <a:pt x="249" y="11"/>
                      <a:pt x="249" y="10"/>
                      <a:pt x="250" y="10"/>
                    </a:cubicBezTo>
                    <a:cubicBezTo>
                      <a:pt x="250" y="9"/>
                      <a:pt x="252" y="9"/>
                      <a:pt x="252" y="8"/>
                    </a:cubicBezTo>
                    <a:cubicBezTo>
                      <a:pt x="253" y="8"/>
                      <a:pt x="252" y="7"/>
                      <a:pt x="252" y="7"/>
                    </a:cubicBezTo>
                    <a:cubicBezTo>
                      <a:pt x="253" y="6"/>
                      <a:pt x="256" y="6"/>
                      <a:pt x="257" y="6"/>
                    </a:cubicBezTo>
                    <a:cubicBezTo>
                      <a:pt x="258" y="6"/>
                      <a:pt x="260" y="4"/>
                      <a:pt x="259" y="4"/>
                    </a:cubicBezTo>
                    <a:cubicBezTo>
                      <a:pt x="259" y="3"/>
                      <a:pt x="257" y="3"/>
                      <a:pt x="255" y="2"/>
                    </a:cubicBezTo>
                    <a:cubicBezTo>
                      <a:pt x="253" y="2"/>
                      <a:pt x="251" y="0"/>
                      <a:pt x="250" y="1"/>
                    </a:cubicBezTo>
                    <a:cubicBezTo>
                      <a:pt x="249" y="1"/>
                      <a:pt x="249" y="2"/>
                      <a:pt x="249" y="3"/>
                    </a:cubicBezTo>
                    <a:cubicBezTo>
                      <a:pt x="249" y="4"/>
                      <a:pt x="248" y="3"/>
                      <a:pt x="247" y="4"/>
                    </a:cubicBezTo>
                    <a:cubicBezTo>
                      <a:pt x="246" y="4"/>
                      <a:pt x="246" y="4"/>
                      <a:pt x="246" y="5"/>
                    </a:cubicBezTo>
                    <a:cubicBezTo>
                      <a:pt x="246" y="6"/>
                      <a:pt x="250" y="6"/>
                      <a:pt x="249" y="7"/>
                    </a:cubicBezTo>
                    <a:cubicBezTo>
                      <a:pt x="249" y="7"/>
                      <a:pt x="247" y="8"/>
                      <a:pt x="246" y="8"/>
                    </a:cubicBezTo>
                    <a:cubicBezTo>
                      <a:pt x="245" y="8"/>
                      <a:pt x="244" y="8"/>
                      <a:pt x="244" y="9"/>
                    </a:cubicBezTo>
                    <a:cubicBezTo>
                      <a:pt x="244" y="10"/>
                      <a:pt x="245" y="10"/>
                      <a:pt x="246" y="11"/>
                    </a:cubicBezTo>
                    <a:cubicBezTo>
                      <a:pt x="246" y="12"/>
                      <a:pt x="243" y="11"/>
                      <a:pt x="243" y="11"/>
                    </a:cubicBezTo>
                    <a:cubicBezTo>
                      <a:pt x="243" y="12"/>
                      <a:pt x="244" y="12"/>
                      <a:pt x="244" y="13"/>
                    </a:cubicBezTo>
                    <a:cubicBezTo>
                      <a:pt x="244" y="14"/>
                      <a:pt x="241" y="13"/>
                      <a:pt x="240" y="13"/>
                    </a:cubicBezTo>
                    <a:cubicBezTo>
                      <a:pt x="239" y="13"/>
                      <a:pt x="239" y="15"/>
                      <a:pt x="238" y="16"/>
                    </a:cubicBezTo>
                    <a:cubicBezTo>
                      <a:pt x="237" y="17"/>
                      <a:pt x="237" y="14"/>
                      <a:pt x="237" y="14"/>
                    </a:cubicBezTo>
                    <a:cubicBezTo>
                      <a:pt x="236" y="13"/>
                      <a:pt x="237" y="11"/>
                      <a:pt x="237" y="11"/>
                    </a:cubicBezTo>
                    <a:cubicBezTo>
                      <a:pt x="237" y="10"/>
                      <a:pt x="235" y="10"/>
                      <a:pt x="235" y="10"/>
                    </a:cubicBezTo>
                    <a:cubicBezTo>
                      <a:pt x="235" y="9"/>
                      <a:pt x="238" y="9"/>
                      <a:pt x="239" y="8"/>
                    </a:cubicBezTo>
                    <a:cubicBezTo>
                      <a:pt x="239" y="7"/>
                      <a:pt x="239" y="3"/>
                      <a:pt x="239" y="4"/>
                    </a:cubicBezTo>
                    <a:cubicBezTo>
                      <a:pt x="238" y="4"/>
                      <a:pt x="235" y="6"/>
                      <a:pt x="234" y="7"/>
                    </a:cubicBezTo>
                    <a:cubicBezTo>
                      <a:pt x="233" y="8"/>
                      <a:pt x="231" y="10"/>
                      <a:pt x="230" y="11"/>
                    </a:cubicBezTo>
                    <a:cubicBezTo>
                      <a:pt x="229" y="11"/>
                      <a:pt x="229" y="12"/>
                      <a:pt x="229" y="12"/>
                    </a:cubicBezTo>
                    <a:cubicBezTo>
                      <a:pt x="229" y="13"/>
                      <a:pt x="226" y="15"/>
                      <a:pt x="225" y="16"/>
                    </a:cubicBezTo>
                    <a:cubicBezTo>
                      <a:pt x="225" y="16"/>
                      <a:pt x="226" y="16"/>
                      <a:pt x="226" y="17"/>
                    </a:cubicBezTo>
                    <a:cubicBezTo>
                      <a:pt x="226" y="18"/>
                      <a:pt x="224" y="19"/>
                      <a:pt x="224" y="20"/>
                    </a:cubicBezTo>
                    <a:cubicBezTo>
                      <a:pt x="223" y="20"/>
                      <a:pt x="222" y="19"/>
                      <a:pt x="221" y="20"/>
                    </a:cubicBezTo>
                    <a:cubicBezTo>
                      <a:pt x="221" y="20"/>
                      <a:pt x="221" y="22"/>
                      <a:pt x="221" y="22"/>
                    </a:cubicBezTo>
                    <a:cubicBezTo>
                      <a:pt x="220" y="22"/>
                      <a:pt x="220" y="20"/>
                      <a:pt x="219" y="19"/>
                    </a:cubicBezTo>
                    <a:cubicBezTo>
                      <a:pt x="219" y="18"/>
                      <a:pt x="221" y="15"/>
                      <a:pt x="221" y="14"/>
                    </a:cubicBezTo>
                    <a:cubicBezTo>
                      <a:pt x="222" y="13"/>
                      <a:pt x="221" y="13"/>
                      <a:pt x="221" y="12"/>
                    </a:cubicBezTo>
                    <a:cubicBezTo>
                      <a:pt x="222" y="11"/>
                      <a:pt x="223" y="10"/>
                      <a:pt x="224" y="10"/>
                    </a:cubicBezTo>
                    <a:cubicBezTo>
                      <a:pt x="224" y="9"/>
                      <a:pt x="229" y="6"/>
                      <a:pt x="229" y="6"/>
                    </a:cubicBezTo>
                    <a:cubicBezTo>
                      <a:pt x="230" y="6"/>
                      <a:pt x="226" y="4"/>
                      <a:pt x="225" y="5"/>
                    </a:cubicBezTo>
                    <a:cubicBezTo>
                      <a:pt x="224" y="5"/>
                      <a:pt x="220" y="6"/>
                      <a:pt x="220" y="6"/>
                    </a:cubicBezTo>
                    <a:cubicBezTo>
                      <a:pt x="219" y="6"/>
                      <a:pt x="222" y="4"/>
                      <a:pt x="221" y="4"/>
                    </a:cubicBezTo>
                    <a:cubicBezTo>
                      <a:pt x="221" y="3"/>
                      <a:pt x="220" y="4"/>
                      <a:pt x="219" y="4"/>
                    </a:cubicBezTo>
                    <a:cubicBezTo>
                      <a:pt x="218" y="4"/>
                      <a:pt x="217" y="3"/>
                      <a:pt x="216" y="3"/>
                    </a:cubicBezTo>
                    <a:cubicBezTo>
                      <a:pt x="215" y="3"/>
                      <a:pt x="216" y="6"/>
                      <a:pt x="215" y="6"/>
                    </a:cubicBezTo>
                    <a:cubicBezTo>
                      <a:pt x="214" y="7"/>
                      <a:pt x="214" y="5"/>
                      <a:pt x="214" y="5"/>
                    </a:cubicBezTo>
                    <a:cubicBezTo>
                      <a:pt x="214" y="5"/>
                      <a:pt x="213" y="5"/>
                      <a:pt x="213" y="6"/>
                    </a:cubicBezTo>
                    <a:cubicBezTo>
                      <a:pt x="213" y="6"/>
                      <a:pt x="213" y="6"/>
                      <a:pt x="213" y="7"/>
                    </a:cubicBezTo>
                    <a:cubicBezTo>
                      <a:pt x="213" y="8"/>
                      <a:pt x="217" y="9"/>
                      <a:pt x="217" y="10"/>
                    </a:cubicBezTo>
                    <a:cubicBezTo>
                      <a:pt x="217" y="10"/>
                      <a:pt x="214" y="10"/>
                      <a:pt x="214" y="10"/>
                    </a:cubicBezTo>
                    <a:cubicBezTo>
                      <a:pt x="213" y="10"/>
                      <a:pt x="213" y="11"/>
                      <a:pt x="213" y="12"/>
                    </a:cubicBezTo>
                    <a:cubicBezTo>
                      <a:pt x="212" y="13"/>
                      <a:pt x="214" y="13"/>
                      <a:pt x="213" y="14"/>
                    </a:cubicBezTo>
                    <a:cubicBezTo>
                      <a:pt x="212" y="15"/>
                      <a:pt x="209" y="13"/>
                      <a:pt x="208" y="13"/>
                    </a:cubicBezTo>
                    <a:cubicBezTo>
                      <a:pt x="207" y="13"/>
                      <a:pt x="204" y="16"/>
                      <a:pt x="203" y="16"/>
                    </a:cubicBezTo>
                    <a:cubicBezTo>
                      <a:pt x="203" y="17"/>
                      <a:pt x="205" y="18"/>
                      <a:pt x="205" y="18"/>
                    </a:cubicBezTo>
                    <a:cubicBezTo>
                      <a:pt x="205" y="19"/>
                      <a:pt x="202" y="18"/>
                      <a:pt x="202" y="19"/>
                    </a:cubicBezTo>
                    <a:cubicBezTo>
                      <a:pt x="201" y="19"/>
                      <a:pt x="202" y="19"/>
                      <a:pt x="202" y="20"/>
                    </a:cubicBezTo>
                    <a:cubicBezTo>
                      <a:pt x="203" y="20"/>
                      <a:pt x="202" y="20"/>
                      <a:pt x="202" y="21"/>
                    </a:cubicBezTo>
                    <a:cubicBezTo>
                      <a:pt x="201" y="22"/>
                      <a:pt x="204" y="22"/>
                      <a:pt x="204" y="23"/>
                    </a:cubicBezTo>
                    <a:cubicBezTo>
                      <a:pt x="203" y="23"/>
                      <a:pt x="201" y="23"/>
                      <a:pt x="200" y="24"/>
                    </a:cubicBezTo>
                    <a:cubicBezTo>
                      <a:pt x="198" y="25"/>
                      <a:pt x="199" y="22"/>
                      <a:pt x="198" y="21"/>
                    </a:cubicBezTo>
                    <a:cubicBezTo>
                      <a:pt x="198" y="20"/>
                      <a:pt x="197" y="21"/>
                      <a:pt x="195" y="22"/>
                    </a:cubicBezTo>
                    <a:cubicBezTo>
                      <a:pt x="193" y="23"/>
                      <a:pt x="191" y="22"/>
                      <a:pt x="191" y="22"/>
                    </a:cubicBezTo>
                    <a:cubicBezTo>
                      <a:pt x="190" y="22"/>
                      <a:pt x="191" y="21"/>
                      <a:pt x="191" y="21"/>
                    </a:cubicBezTo>
                    <a:cubicBezTo>
                      <a:pt x="192" y="21"/>
                      <a:pt x="191" y="20"/>
                      <a:pt x="190" y="19"/>
                    </a:cubicBezTo>
                    <a:cubicBezTo>
                      <a:pt x="189" y="19"/>
                      <a:pt x="187" y="19"/>
                      <a:pt x="185" y="19"/>
                    </a:cubicBezTo>
                    <a:cubicBezTo>
                      <a:pt x="183" y="19"/>
                      <a:pt x="180" y="18"/>
                      <a:pt x="179" y="19"/>
                    </a:cubicBezTo>
                    <a:cubicBezTo>
                      <a:pt x="179" y="19"/>
                      <a:pt x="183" y="21"/>
                      <a:pt x="185" y="21"/>
                    </a:cubicBezTo>
                    <a:cubicBezTo>
                      <a:pt x="186" y="22"/>
                      <a:pt x="187" y="21"/>
                      <a:pt x="188" y="21"/>
                    </a:cubicBezTo>
                    <a:cubicBezTo>
                      <a:pt x="189" y="21"/>
                      <a:pt x="188" y="22"/>
                      <a:pt x="188" y="23"/>
                    </a:cubicBezTo>
                    <a:cubicBezTo>
                      <a:pt x="188" y="24"/>
                      <a:pt x="188" y="24"/>
                      <a:pt x="187" y="25"/>
                    </a:cubicBezTo>
                    <a:cubicBezTo>
                      <a:pt x="187" y="25"/>
                      <a:pt x="189" y="26"/>
                      <a:pt x="189" y="28"/>
                    </a:cubicBezTo>
                    <a:cubicBezTo>
                      <a:pt x="189" y="29"/>
                      <a:pt x="185" y="26"/>
                      <a:pt x="184" y="25"/>
                    </a:cubicBezTo>
                    <a:cubicBezTo>
                      <a:pt x="182" y="24"/>
                      <a:pt x="179" y="24"/>
                      <a:pt x="179" y="24"/>
                    </a:cubicBezTo>
                    <a:cubicBezTo>
                      <a:pt x="179" y="24"/>
                      <a:pt x="179" y="25"/>
                      <a:pt x="179" y="26"/>
                    </a:cubicBezTo>
                    <a:cubicBezTo>
                      <a:pt x="179" y="28"/>
                      <a:pt x="178" y="27"/>
                      <a:pt x="176" y="27"/>
                    </a:cubicBezTo>
                    <a:cubicBezTo>
                      <a:pt x="174" y="27"/>
                      <a:pt x="176" y="26"/>
                      <a:pt x="175" y="25"/>
                    </a:cubicBezTo>
                    <a:cubicBezTo>
                      <a:pt x="175" y="24"/>
                      <a:pt x="172" y="27"/>
                      <a:pt x="171" y="28"/>
                    </a:cubicBezTo>
                    <a:cubicBezTo>
                      <a:pt x="170" y="29"/>
                      <a:pt x="171" y="28"/>
                      <a:pt x="172" y="30"/>
                    </a:cubicBezTo>
                    <a:cubicBezTo>
                      <a:pt x="172" y="31"/>
                      <a:pt x="175" y="32"/>
                      <a:pt x="175" y="33"/>
                    </a:cubicBezTo>
                    <a:cubicBezTo>
                      <a:pt x="175" y="34"/>
                      <a:pt x="171" y="31"/>
                      <a:pt x="170" y="31"/>
                    </a:cubicBezTo>
                    <a:cubicBezTo>
                      <a:pt x="170" y="31"/>
                      <a:pt x="170" y="32"/>
                      <a:pt x="169" y="33"/>
                    </a:cubicBezTo>
                    <a:cubicBezTo>
                      <a:pt x="169" y="34"/>
                      <a:pt x="165" y="36"/>
                      <a:pt x="164" y="36"/>
                    </a:cubicBezTo>
                    <a:cubicBezTo>
                      <a:pt x="164" y="36"/>
                      <a:pt x="165" y="34"/>
                      <a:pt x="166" y="34"/>
                    </a:cubicBezTo>
                    <a:cubicBezTo>
                      <a:pt x="167" y="33"/>
                      <a:pt x="168" y="31"/>
                      <a:pt x="168" y="30"/>
                    </a:cubicBezTo>
                    <a:cubicBezTo>
                      <a:pt x="169" y="30"/>
                      <a:pt x="168" y="30"/>
                      <a:pt x="168" y="28"/>
                    </a:cubicBezTo>
                    <a:cubicBezTo>
                      <a:pt x="168" y="27"/>
                      <a:pt x="169" y="27"/>
                      <a:pt x="169" y="26"/>
                    </a:cubicBezTo>
                    <a:cubicBezTo>
                      <a:pt x="169" y="25"/>
                      <a:pt x="169" y="24"/>
                      <a:pt x="168" y="24"/>
                    </a:cubicBezTo>
                    <a:cubicBezTo>
                      <a:pt x="168" y="24"/>
                      <a:pt x="165" y="27"/>
                      <a:pt x="165" y="28"/>
                    </a:cubicBezTo>
                    <a:cubicBezTo>
                      <a:pt x="164" y="29"/>
                      <a:pt x="166" y="30"/>
                      <a:pt x="166" y="30"/>
                    </a:cubicBezTo>
                    <a:cubicBezTo>
                      <a:pt x="166" y="31"/>
                      <a:pt x="165" y="31"/>
                      <a:pt x="164" y="32"/>
                    </a:cubicBezTo>
                    <a:cubicBezTo>
                      <a:pt x="163" y="33"/>
                      <a:pt x="161" y="33"/>
                      <a:pt x="160" y="33"/>
                    </a:cubicBezTo>
                    <a:cubicBezTo>
                      <a:pt x="160" y="33"/>
                      <a:pt x="161" y="30"/>
                      <a:pt x="162" y="29"/>
                    </a:cubicBezTo>
                    <a:cubicBezTo>
                      <a:pt x="162" y="28"/>
                      <a:pt x="162" y="27"/>
                      <a:pt x="162" y="27"/>
                    </a:cubicBezTo>
                    <a:cubicBezTo>
                      <a:pt x="162" y="27"/>
                      <a:pt x="161" y="27"/>
                      <a:pt x="159" y="27"/>
                    </a:cubicBezTo>
                    <a:cubicBezTo>
                      <a:pt x="158" y="27"/>
                      <a:pt x="157" y="28"/>
                      <a:pt x="156" y="28"/>
                    </a:cubicBezTo>
                    <a:cubicBezTo>
                      <a:pt x="156" y="28"/>
                      <a:pt x="155" y="29"/>
                      <a:pt x="155" y="30"/>
                    </a:cubicBezTo>
                    <a:cubicBezTo>
                      <a:pt x="155" y="31"/>
                      <a:pt x="157" y="31"/>
                      <a:pt x="158" y="32"/>
                    </a:cubicBezTo>
                    <a:cubicBezTo>
                      <a:pt x="158" y="32"/>
                      <a:pt x="156" y="32"/>
                      <a:pt x="156" y="33"/>
                    </a:cubicBezTo>
                    <a:cubicBezTo>
                      <a:pt x="155" y="33"/>
                      <a:pt x="156" y="34"/>
                      <a:pt x="156" y="34"/>
                    </a:cubicBezTo>
                    <a:cubicBezTo>
                      <a:pt x="156" y="34"/>
                      <a:pt x="158" y="34"/>
                      <a:pt x="159" y="34"/>
                    </a:cubicBezTo>
                    <a:cubicBezTo>
                      <a:pt x="159" y="34"/>
                      <a:pt x="160" y="37"/>
                      <a:pt x="161" y="38"/>
                    </a:cubicBezTo>
                    <a:cubicBezTo>
                      <a:pt x="161" y="39"/>
                      <a:pt x="158" y="37"/>
                      <a:pt x="157" y="37"/>
                    </a:cubicBezTo>
                    <a:cubicBezTo>
                      <a:pt x="157" y="36"/>
                      <a:pt x="154" y="34"/>
                      <a:pt x="154" y="34"/>
                    </a:cubicBezTo>
                    <a:cubicBezTo>
                      <a:pt x="153" y="34"/>
                      <a:pt x="151" y="33"/>
                      <a:pt x="151" y="34"/>
                    </a:cubicBezTo>
                    <a:cubicBezTo>
                      <a:pt x="150" y="34"/>
                      <a:pt x="153" y="35"/>
                      <a:pt x="153" y="36"/>
                    </a:cubicBezTo>
                    <a:cubicBezTo>
                      <a:pt x="154" y="36"/>
                      <a:pt x="153" y="36"/>
                      <a:pt x="152" y="37"/>
                    </a:cubicBezTo>
                    <a:cubicBezTo>
                      <a:pt x="152" y="37"/>
                      <a:pt x="150" y="37"/>
                      <a:pt x="148" y="37"/>
                    </a:cubicBezTo>
                    <a:cubicBezTo>
                      <a:pt x="147" y="36"/>
                      <a:pt x="146" y="34"/>
                      <a:pt x="146" y="34"/>
                    </a:cubicBezTo>
                    <a:cubicBezTo>
                      <a:pt x="145" y="34"/>
                      <a:pt x="145" y="35"/>
                      <a:pt x="144" y="36"/>
                    </a:cubicBezTo>
                    <a:cubicBezTo>
                      <a:pt x="144" y="36"/>
                      <a:pt x="144" y="37"/>
                      <a:pt x="145" y="38"/>
                    </a:cubicBezTo>
                    <a:cubicBezTo>
                      <a:pt x="145" y="38"/>
                      <a:pt x="144" y="39"/>
                      <a:pt x="143" y="40"/>
                    </a:cubicBezTo>
                    <a:cubicBezTo>
                      <a:pt x="143" y="40"/>
                      <a:pt x="141" y="40"/>
                      <a:pt x="140" y="41"/>
                    </a:cubicBezTo>
                    <a:cubicBezTo>
                      <a:pt x="140" y="41"/>
                      <a:pt x="140" y="43"/>
                      <a:pt x="140" y="43"/>
                    </a:cubicBezTo>
                    <a:cubicBezTo>
                      <a:pt x="140" y="44"/>
                      <a:pt x="141" y="44"/>
                      <a:pt x="141" y="44"/>
                    </a:cubicBezTo>
                    <a:cubicBezTo>
                      <a:pt x="142" y="45"/>
                      <a:pt x="140" y="45"/>
                      <a:pt x="139" y="45"/>
                    </a:cubicBezTo>
                    <a:cubicBezTo>
                      <a:pt x="139" y="46"/>
                      <a:pt x="141" y="47"/>
                      <a:pt x="140" y="47"/>
                    </a:cubicBezTo>
                    <a:cubicBezTo>
                      <a:pt x="139" y="47"/>
                      <a:pt x="137" y="46"/>
                      <a:pt x="137" y="47"/>
                    </a:cubicBezTo>
                    <a:cubicBezTo>
                      <a:pt x="137" y="48"/>
                      <a:pt x="139" y="48"/>
                      <a:pt x="139" y="49"/>
                    </a:cubicBezTo>
                    <a:cubicBezTo>
                      <a:pt x="140" y="50"/>
                      <a:pt x="135" y="48"/>
                      <a:pt x="134" y="48"/>
                    </a:cubicBezTo>
                    <a:cubicBezTo>
                      <a:pt x="133" y="48"/>
                      <a:pt x="129" y="50"/>
                      <a:pt x="129" y="51"/>
                    </a:cubicBezTo>
                    <a:cubicBezTo>
                      <a:pt x="128" y="51"/>
                      <a:pt x="128" y="52"/>
                      <a:pt x="128" y="52"/>
                    </a:cubicBezTo>
                    <a:cubicBezTo>
                      <a:pt x="128" y="53"/>
                      <a:pt x="131" y="53"/>
                      <a:pt x="132" y="53"/>
                    </a:cubicBezTo>
                    <a:cubicBezTo>
                      <a:pt x="134" y="53"/>
                      <a:pt x="137" y="51"/>
                      <a:pt x="138" y="51"/>
                    </a:cubicBezTo>
                    <a:cubicBezTo>
                      <a:pt x="139" y="51"/>
                      <a:pt x="141" y="53"/>
                      <a:pt x="141" y="53"/>
                    </a:cubicBezTo>
                    <a:cubicBezTo>
                      <a:pt x="141" y="54"/>
                      <a:pt x="137" y="55"/>
                      <a:pt x="136" y="56"/>
                    </a:cubicBezTo>
                    <a:cubicBezTo>
                      <a:pt x="136" y="56"/>
                      <a:pt x="136" y="57"/>
                      <a:pt x="135" y="57"/>
                    </a:cubicBezTo>
                    <a:cubicBezTo>
                      <a:pt x="134" y="57"/>
                      <a:pt x="133" y="55"/>
                      <a:pt x="132" y="55"/>
                    </a:cubicBezTo>
                    <a:cubicBezTo>
                      <a:pt x="131" y="55"/>
                      <a:pt x="130" y="56"/>
                      <a:pt x="130" y="56"/>
                    </a:cubicBezTo>
                    <a:cubicBezTo>
                      <a:pt x="129" y="57"/>
                      <a:pt x="130" y="58"/>
                      <a:pt x="130" y="59"/>
                    </a:cubicBezTo>
                    <a:cubicBezTo>
                      <a:pt x="129" y="59"/>
                      <a:pt x="127" y="58"/>
                      <a:pt x="127" y="59"/>
                    </a:cubicBezTo>
                    <a:cubicBezTo>
                      <a:pt x="127" y="60"/>
                      <a:pt x="128" y="59"/>
                      <a:pt x="128" y="60"/>
                    </a:cubicBezTo>
                    <a:cubicBezTo>
                      <a:pt x="129" y="60"/>
                      <a:pt x="127" y="60"/>
                      <a:pt x="126" y="60"/>
                    </a:cubicBezTo>
                    <a:cubicBezTo>
                      <a:pt x="125" y="61"/>
                      <a:pt x="126" y="61"/>
                      <a:pt x="127" y="62"/>
                    </a:cubicBezTo>
                    <a:cubicBezTo>
                      <a:pt x="128" y="63"/>
                      <a:pt x="126" y="63"/>
                      <a:pt x="125" y="63"/>
                    </a:cubicBezTo>
                    <a:cubicBezTo>
                      <a:pt x="125" y="63"/>
                      <a:pt x="126" y="64"/>
                      <a:pt x="126" y="64"/>
                    </a:cubicBezTo>
                    <a:cubicBezTo>
                      <a:pt x="127" y="65"/>
                      <a:pt x="125" y="64"/>
                      <a:pt x="124" y="64"/>
                    </a:cubicBezTo>
                    <a:cubicBezTo>
                      <a:pt x="123" y="64"/>
                      <a:pt x="123" y="63"/>
                      <a:pt x="123" y="62"/>
                    </a:cubicBezTo>
                    <a:cubicBezTo>
                      <a:pt x="122" y="61"/>
                      <a:pt x="122" y="59"/>
                      <a:pt x="122" y="58"/>
                    </a:cubicBezTo>
                    <a:cubicBezTo>
                      <a:pt x="121" y="57"/>
                      <a:pt x="120" y="57"/>
                      <a:pt x="120" y="58"/>
                    </a:cubicBezTo>
                    <a:cubicBezTo>
                      <a:pt x="119" y="59"/>
                      <a:pt x="118" y="60"/>
                      <a:pt x="118" y="60"/>
                    </a:cubicBezTo>
                    <a:cubicBezTo>
                      <a:pt x="119" y="61"/>
                      <a:pt x="120" y="61"/>
                      <a:pt x="120" y="61"/>
                    </a:cubicBezTo>
                    <a:cubicBezTo>
                      <a:pt x="121" y="62"/>
                      <a:pt x="118" y="62"/>
                      <a:pt x="117" y="63"/>
                    </a:cubicBezTo>
                    <a:cubicBezTo>
                      <a:pt x="117" y="64"/>
                      <a:pt x="115" y="63"/>
                      <a:pt x="114" y="64"/>
                    </a:cubicBezTo>
                    <a:cubicBezTo>
                      <a:pt x="114" y="64"/>
                      <a:pt x="115" y="64"/>
                      <a:pt x="116" y="65"/>
                    </a:cubicBezTo>
                    <a:cubicBezTo>
                      <a:pt x="116" y="65"/>
                      <a:pt x="118" y="66"/>
                      <a:pt x="118" y="66"/>
                    </a:cubicBezTo>
                    <a:cubicBezTo>
                      <a:pt x="118" y="67"/>
                      <a:pt x="116" y="67"/>
                      <a:pt x="115" y="67"/>
                    </a:cubicBezTo>
                    <a:cubicBezTo>
                      <a:pt x="114" y="67"/>
                      <a:pt x="114" y="68"/>
                      <a:pt x="115" y="68"/>
                    </a:cubicBezTo>
                    <a:cubicBezTo>
                      <a:pt x="116" y="68"/>
                      <a:pt x="115" y="69"/>
                      <a:pt x="116" y="70"/>
                    </a:cubicBezTo>
                    <a:cubicBezTo>
                      <a:pt x="117" y="70"/>
                      <a:pt x="119" y="69"/>
                      <a:pt x="119" y="69"/>
                    </a:cubicBezTo>
                    <a:cubicBezTo>
                      <a:pt x="120" y="70"/>
                      <a:pt x="118" y="71"/>
                      <a:pt x="117" y="72"/>
                    </a:cubicBezTo>
                    <a:cubicBezTo>
                      <a:pt x="117" y="72"/>
                      <a:pt x="119" y="73"/>
                      <a:pt x="118" y="73"/>
                    </a:cubicBezTo>
                    <a:cubicBezTo>
                      <a:pt x="118" y="74"/>
                      <a:pt x="116" y="73"/>
                      <a:pt x="115" y="72"/>
                    </a:cubicBezTo>
                    <a:cubicBezTo>
                      <a:pt x="113" y="71"/>
                      <a:pt x="112" y="71"/>
                      <a:pt x="111" y="71"/>
                    </a:cubicBezTo>
                    <a:cubicBezTo>
                      <a:pt x="110" y="71"/>
                      <a:pt x="110" y="72"/>
                      <a:pt x="110" y="73"/>
                    </a:cubicBezTo>
                    <a:cubicBezTo>
                      <a:pt x="109" y="73"/>
                      <a:pt x="107" y="72"/>
                      <a:pt x="107" y="72"/>
                    </a:cubicBezTo>
                    <a:cubicBezTo>
                      <a:pt x="106" y="73"/>
                      <a:pt x="105" y="73"/>
                      <a:pt x="104" y="74"/>
                    </a:cubicBezTo>
                    <a:cubicBezTo>
                      <a:pt x="104" y="75"/>
                      <a:pt x="109" y="74"/>
                      <a:pt x="110" y="74"/>
                    </a:cubicBezTo>
                    <a:cubicBezTo>
                      <a:pt x="111" y="74"/>
                      <a:pt x="113" y="75"/>
                      <a:pt x="114" y="75"/>
                    </a:cubicBezTo>
                    <a:cubicBezTo>
                      <a:pt x="115" y="76"/>
                      <a:pt x="115" y="77"/>
                      <a:pt x="114" y="78"/>
                    </a:cubicBezTo>
                    <a:cubicBezTo>
                      <a:pt x="114" y="79"/>
                      <a:pt x="113" y="77"/>
                      <a:pt x="112" y="77"/>
                    </a:cubicBezTo>
                    <a:cubicBezTo>
                      <a:pt x="111" y="77"/>
                      <a:pt x="109" y="77"/>
                      <a:pt x="107" y="77"/>
                    </a:cubicBezTo>
                    <a:cubicBezTo>
                      <a:pt x="105" y="76"/>
                      <a:pt x="104" y="77"/>
                      <a:pt x="103" y="78"/>
                    </a:cubicBezTo>
                    <a:cubicBezTo>
                      <a:pt x="103" y="79"/>
                      <a:pt x="106" y="79"/>
                      <a:pt x="106" y="79"/>
                    </a:cubicBezTo>
                    <a:cubicBezTo>
                      <a:pt x="105" y="80"/>
                      <a:pt x="103" y="79"/>
                      <a:pt x="101" y="80"/>
                    </a:cubicBezTo>
                    <a:cubicBezTo>
                      <a:pt x="100" y="80"/>
                      <a:pt x="98" y="80"/>
                      <a:pt x="96" y="81"/>
                    </a:cubicBezTo>
                    <a:cubicBezTo>
                      <a:pt x="94" y="82"/>
                      <a:pt x="96" y="82"/>
                      <a:pt x="97" y="83"/>
                    </a:cubicBezTo>
                    <a:cubicBezTo>
                      <a:pt x="97" y="83"/>
                      <a:pt x="99" y="83"/>
                      <a:pt x="99" y="84"/>
                    </a:cubicBezTo>
                    <a:cubicBezTo>
                      <a:pt x="99" y="84"/>
                      <a:pt x="98" y="84"/>
                      <a:pt x="97" y="84"/>
                    </a:cubicBezTo>
                    <a:cubicBezTo>
                      <a:pt x="96" y="84"/>
                      <a:pt x="94" y="85"/>
                      <a:pt x="94" y="85"/>
                    </a:cubicBezTo>
                    <a:cubicBezTo>
                      <a:pt x="94" y="86"/>
                      <a:pt x="93" y="86"/>
                      <a:pt x="93" y="87"/>
                    </a:cubicBezTo>
                    <a:cubicBezTo>
                      <a:pt x="92" y="87"/>
                      <a:pt x="93" y="87"/>
                      <a:pt x="94" y="87"/>
                    </a:cubicBezTo>
                    <a:cubicBezTo>
                      <a:pt x="95" y="87"/>
                      <a:pt x="96" y="87"/>
                      <a:pt x="96" y="87"/>
                    </a:cubicBezTo>
                    <a:cubicBezTo>
                      <a:pt x="97" y="88"/>
                      <a:pt x="96" y="88"/>
                      <a:pt x="96" y="89"/>
                    </a:cubicBezTo>
                    <a:cubicBezTo>
                      <a:pt x="95" y="90"/>
                      <a:pt x="94" y="89"/>
                      <a:pt x="93" y="89"/>
                    </a:cubicBezTo>
                    <a:cubicBezTo>
                      <a:pt x="92" y="89"/>
                      <a:pt x="91" y="89"/>
                      <a:pt x="89" y="90"/>
                    </a:cubicBezTo>
                    <a:cubicBezTo>
                      <a:pt x="87" y="90"/>
                      <a:pt x="89" y="90"/>
                      <a:pt x="89" y="91"/>
                    </a:cubicBezTo>
                    <a:cubicBezTo>
                      <a:pt x="89" y="93"/>
                      <a:pt x="91" y="92"/>
                      <a:pt x="91" y="93"/>
                    </a:cubicBezTo>
                    <a:cubicBezTo>
                      <a:pt x="92" y="93"/>
                      <a:pt x="92" y="93"/>
                      <a:pt x="94" y="93"/>
                    </a:cubicBezTo>
                    <a:cubicBezTo>
                      <a:pt x="95" y="93"/>
                      <a:pt x="100" y="92"/>
                      <a:pt x="99" y="93"/>
                    </a:cubicBezTo>
                    <a:cubicBezTo>
                      <a:pt x="99" y="94"/>
                      <a:pt x="97" y="95"/>
                      <a:pt x="95" y="96"/>
                    </a:cubicBezTo>
                    <a:cubicBezTo>
                      <a:pt x="94" y="96"/>
                      <a:pt x="93" y="95"/>
                      <a:pt x="92" y="95"/>
                    </a:cubicBezTo>
                    <a:cubicBezTo>
                      <a:pt x="92" y="95"/>
                      <a:pt x="89" y="96"/>
                      <a:pt x="89" y="96"/>
                    </a:cubicBezTo>
                    <a:cubicBezTo>
                      <a:pt x="88" y="96"/>
                      <a:pt x="89" y="96"/>
                      <a:pt x="89" y="97"/>
                    </a:cubicBezTo>
                    <a:cubicBezTo>
                      <a:pt x="89" y="98"/>
                      <a:pt x="88" y="98"/>
                      <a:pt x="88" y="99"/>
                    </a:cubicBezTo>
                    <a:cubicBezTo>
                      <a:pt x="88" y="99"/>
                      <a:pt x="90" y="101"/>
                      <a:pt x="90" y="101"/>
                    </a:cubicBezTo>
                    <a:cubicBezTo>
                      <a:pt x="89" y="102"/>
                      <a:pt x="88" y="100"/>
                      <a:pt x="87" y="100"/>
                    </a:cubicBezTo>
                    <a:cubicBezTo>
                      <a:pt x="86" y="100"/>
                      <a:pt x="85" y="102"/>
                      <a:pt x="84" y="103"/>
                    </a:cubicBezTo>
                    <a:cubicBezTo>
                      <a:pt x="84" y="104"/>
                      <a:pt x="86" y="105"/>
                      <a:pt x="86" y="106"/>
                    </a:cubicBezTo>
                    <a:cubicBezTo>
                      <a:pt x="85" y="106"/>
                      <a:pt x="84" y="105"/>
                      <a:pt x="84" y="105"/>
                    </a:cubicBezTo>
                    <a:cubicBezTo>
                      <a:pt x="83" y="105"/>
                      <a:pt x="83" y="105"/>
                      <a:pt x="83" y="106"/>
                    </a:cubicBezTo>
                    <a:cubicBezTo>
                      <a:pt x="83" y="106"/>
                      <a:pt x="85" y="108"/>
                      <a:pt x="85" y="109"/>
                    </a:cubicBezTo>
                    <a:cubicBezTo>
                      <a:pt x="86" y="109"/>
                      <a:pt x="84" y="110"/>
                      <a:pt x="84" y="110"/>
                    </a:cubicBezTo>
                    <a:cubicBezTo>
                      <a:pt x="83" y="109"/>
                      <a:pt x="81" y="107"/>
                      <a:pt x="81" y="107"/>
                    </a:cubicBezTo>
                    <a:cubicBezTo>
                      <a:pt x="80" y="108"/>
                      <a:pt x="80" y="110"/>
                      <a:pt x="79" y="111"/>
                    </a:cubicBezTo>
                    <a:cubicBezTo>
                      <a:pt x="79" y="112"/>
                      <a:pt x="81" y="110"/>
                      <a:pt x="82" y="111"/>
                    </a:cubicBezTo>
                    <a:cubicBezTo>
                      <a:pt x="83" y="111"/>
                      <a:pt x="83" y="113"/>
                      <a:pt x="83" y="112"/>
                    </a:cubicBezTo>
                    <a:cubicBezTo>
                      <a:pt x="84" y="112"/>
                      <a:pt x="87" y="111"/>
                      <a:pt x="87" y="111"/>
                    </a:cubicBezTo>
                    <a:cubicBezTo>
                      <a:pt x="88" y="111"/>
                      <a:pt x="85" y="113"/>
                      <a:pt x="85" y="114"/>
                    </a:cubicBezTo>
                    <a:cubicBezTo>
                      <a:pt x="84" y="115"/>
                      <a:pt x="81" y="116"/>
                      <a:pt x="80" y="116"/>
                    </a:cubicBezTo>
                    <a:cubicBezTo>
                      <a:pt x="78" y="116"/>
                      <a:pt x="80" y="114"/>
                      <a:pt x="80" y="114"/>
                    </a:cubicBezTo>
                    <a:cubicBezTo>
                      <a:pt x="80" y="113"/>
                      <a:pt x="78" y="114"/>
                      <a:pt x="77" y="114"/>
                    </a:cubicBezTo>
                    <a:cubicBezTo>
                      <a:pt x="76" y="114"/>
                      <a:pt x="77" y="115"/>
                      <a:pt x="77" y="115"/>
                    </a:cubicBezTo>
                    <a:cubicBezTo>
                      <a:pt x="77" y="116"/>
                      <a:pt x="75" y="117"/>
                      <a:pt x="75" y="117"/>
                    </a:cubicBezTo>
                    <a:cubicBezTo>
                      <a:pt x="75" y="118"/>
                      <a:pt x="77" y="117"/>
                      <a:pt x="78" y="117"/>
                    </a:cubicBezTo>
                    <a:cubicBezTo>
                      <a:pt x="79" y="117"/>
                      <a:pt x="82" y="118"/>
                      <a:pt x="82" y="119"/>
                    </a:cubicBezTo>
                    <a:cubicBezTo>
                      <a:pt x="82" y="119"/>
                      <a:pt x="77" y="118"/>
                      <a:pt x="76" y="119"/>
                    </a:cubicBezTo>
                    <a:cubicBezTo>
                      <a:pt x="76" y="119"/>
                      <a:pt x="74" y="120"/>
                      <a:pt x="75" y="121"/>
                    </a:cubicBezTo>
                    <a:cubicBezTo>
                      <a:pt x="75" y="122"/>
                      <a:pt x="72" y="122"/>
                      <a:pt x="71" y="122"/>
                    </a:cubicBezTo>
                    <a:cubicBezTo>
                      <a:pt x="70" y="123"/>
                      <a:pt x="73" y="124"/>
                      <a:pt x="73" y="125"/>
                    </a:cubicBezTo>
                    <a:cubicBezTo>
                      <a:pt x="73" y="126"/>
                      <a:pt x="69" y="129"/>
                      <a:pt x="68" y="129"/>
                    </a:cubicBezTo>
                    <a:cubicBezTo>
                      <a:pt x="67" y="128"/>
                      <a:pt x="69" y="127"/>
                      <a:pt x="69" y="126"/>
                    </a:cubicBezTo>
                    <a:cubicBezTo>
                      <a:pt x="69" y="125"/>
                      <a:pt x="66" y="125"/>
                      <a:pt x="65" y="12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 name="Freeform 456"/>
              <p:cNvSpPr>
                <a:spLocks/>
              </p:cNvSpPr>
              <p:nvPr/>
            </p:nvSpPr>
            <p:spPr bwMode="auto">
              <a:xfrm>
                <a:off x="4976812" y="1460500"/>
                <a:ext cx="52388" cy="12700"/>
              </a:xfrm>
              <a:custGeom>
                <a:avLst/>
                <a:gdLst>
                  <a:gd name="T0" fmla="*/ 7 w 23"/>
                  <a:gd name="T1" fmla="*/ 1 h 5"/>
                  <a:gd name="T2" fmla="*/ 1 w 23"/>
                  <a:gd name="T3" fmla="*/ 4 h 5"/>
                  <a:gd name="T4" fmla="*/ 4 w 23"/>
                  <a:gd name="T5" fmla="*/ 5 h 5"/>
                  <a:gd name="T6" fmla="*/ 9 w 23"/>
                  <a:gd name="T7" fmla="*/ 3 h 5"/>
                  <a:gd name="T8" fmla="*/ 12 w 23"/>
                  <a:gd name="T9" fmla="*/ 3 h 5"/>
                  <a:gd name="T10" fmla="*/ 18 w 23"/>
                  <a:gd name="T11" fmla="*/ 5 h 5"/>
                  <a:gd name="T12" fmla="*/ 23 w 23"/>
                  <a:gd name="T13" fmla="*/ 3 h 5"/>
                  <a:gd name="T14" fmla="*/ 15 w 23"/>
                  <a:gd name="T15" fmla="*/ 2 h 5"/>
                  <a:gd name="T16" fmla="*/ 11 w 23"/>
                  <a:gd name="T17" fmla="*/ 1 h 5"/>
                  <a:gd name="T18" fmla="*/ 7 w 23"/>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5">
                    <a:moveTo>
                      <a:pt x="7" y="1"/>
                    </a:moveTo>
                    <a:cubicBezTo>
                      <a:pt x="5" y="2"/>
                      <a:pt x="0" y="4"/>
                      <a:pt x="1" y="4"/>
                    </a:cubicBezTo>
                    <a:cubicBezTo>
                      <a:pt x="2" y="5"/>
                      <a:pt x="3" y="5"/>
                      <a:pt x="4" y="5"/>
                    </a:cubicBezTo>
                    <a:cubicBezTo>
                      <a:pt x="6" y="5"/>
                      <a:pt x="7" y="4"/>
                      <a:pt x="9" y="3"/>
                    </a:cubicBezTo>
                    <a:cubicBezTo>
                      <a:pt x="11" y="3"/>
                      <a:pt x="10" y="2"/>
                      <a:pt x="12" y="3"/>
                    </a:cubicBezTo>
                    <a:cubicBezTo>
                      <a:pt x="14" y="3"/>
                      <a:pt x="17" y="5"/>
                      <a:pt x="18" y="5"/>
                    </a:cubicBezTo>
                    <a:cubicBezTo>
                      <a:pt x="20" y="4"/>
                      <a:pt x="23" y="4"/>
                      <a:pt x="23" y="3"/>
                    </a:cubicBezTo>
                    <a:cubicBezTo>
                      <a:pt x="22" y="2"/>
                      <a:pt x="17" y="3"/>
                      <a:pt x="15" y="2"/>
                    </a:cubicBezTo>
                    <a:cubicBezTo>
                      <a:pt x="13" y="1"/>
                      <a:pt x="12" y="1"/>
                      <a:pt x="11" y="1"/>
                    </a:cubicBezTo>
                    <a:cubicBezTo>
                      <a:pt x="9" y="0"/>
                      <a:pt x="8" y="0"/>
                      <a:pt x="7"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457"/>
              <p:cNvSpPr>
                <a:spLocks/>
              </p:cNvSpPr>
              <p:nvPr/>
            </p:nvSpPr>
            <p:spPr bwMode="auto">
              <a:xfrm>
                <a:off x="4940300" y="1473200"/>
                <a:ext cx="20638" cy="11113"/>
              </a:xfrm>
              <a:custGeom>
                <a:avLst/>
                <a:gdLst>
                  <a:gd name="T0" fmla="*/ 3 w 9"/>
                  <a:gd name="T1" fmla="*/ 0 h 5"/>
                  <a:gd name="T2" fmla="*/ 2 w 9"/>
                  <a:gd name="T3" fmla="*/ 1 h 5"/>
                  <a:gd name="T4" fmla="*/ 5 w 9"/>
                  <a:gd name="T5" fmla="*/ 4 h 5"/>
                  <a:gd name="T6" fmla="*/ 7 w 9"/>
                  <a:gd name="T7" fmla="*/ 4 h 5"/>
                  <a:gd name="T8" fmla="*/ 9 w 9"/>
                  <a:gd name="T9" fmla="*/ 2 h 5"/>
                  <a:gd name="T10" fmla="*/ 3 w 9"/>
                  <a:gd name="T11" fmla="*/ 0 h 5"/>
                </a:gdLst>
                <a:ahLst/>
                <a:cxnLst>
                  <a:cxn ang="0">
                    <a:pos x="T0" y="T1"/>
                  </a:cxn>
                  <a:cxn ang="0">
                    <a:pos x="T2" y="T3"/>
                  </a:cxn>
                  <a:cxn ang="0">
                    <a:pos x="T4" y="T5"/>
                  </a:cxn>
                  <a:cxn ang="0">
                    <a:pos x="T6" y="T7"/>
                  </a:cxn>
                  <a:cxn ang="0">
                    <a:pos x="T8" y="T9"/>
                  </a:cxn>
                  <a:cxn ang="0">
                    <a:pos x="T10" y="T11"/>
                  </a:cxn>
                </a:cxnLst>
                <a:rect l="0" t="0" r="r" b="b"/>
                <a:pathLst>
                  <a:path w="9" h="5">
                    <a:moveTo>
                      <a:pt x="3" y="0"/>
                    </a:moveTo>
                    <a:cubicBezTo>
                      <a:pt x="2" y="0"/>
                      <a:pt x="0" y="0"/>
                      <a:pt x="2" y="1"/>
                    </a:cubicBezTo>
                    <a:cubicBezTo>
                      <a:pt x="3" y="2"/>
                      <a:pt x="4" y="3"/>
                      <a:pt x="5" y="4"/>
                    </a:cubicBezTo>
                    <a:cubicBezTo>
                      <a:pt x="5" y="5"/>
                      <a:pt x="7" y="5"/>
                      <a:pt x="7" y="4"/>
                    </a:cubicBezTo>
                    <a:cubicBezTo>
                      <a:pt x="8" y="3"/>
                      <a:pt x="9" y="3"/>
                      <a:pt x="9" y="2"/>
                    </a:cubicBezTo>
                    <a:cubicBezTo>
                      <a:pt x="8" y="1"/>
                      <a:pt x="5" y="0"/>
                      <a:pt x="3"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 name="Freeform 458"/>
              <p:cNvSpPr>
                <a:spLocks/>
              </p:cNvSpPr>
              <p:nvPr/>
            </p:nvSpPr>
            <p:spPr bwMode="auto">
              <a:xfrm>
                <a:off x="4799012" y="1504950"/>
                <a:ext cx="107950" cy="52388"/>
              </a:xfrm>
              <a:custGeom>
                <a:avLst/>
                <a:gdLst>
                  <a:gd name="T0" fmla="*/ 19 w 47"/>
                  <a:gd name="T1" fmla="*/ 1 h 23"/>
                  <a:gd name="T2" fmla="*/ 23 w 47"/>
                  <a:gd name="T3" fmla="*/ 0 h 23"/>
                  <a:gd name="T4" fmla="*/ 27 w 47"/>
                  <a:gd name="T5" fmla="*/ 0 h 23"/>
                  <a:gd name="T6" fmla="*/ 29 w 47"/>
                  <a:gd name="T7" fmla="*/ 2 h 23"/>
                  <a:gd name="T8" fmla="*/ 28 w 47"/>
                  <a:gd name="T9" fmla="*/ 6 h 23"/>
                  <a:gd name="T10" fmla="*/ 33 w 47"/>
                  <a:gd name="T11" fmla="*/ 8 h 23"/>
                  <a:gd name="T12" fmla="*/ 37 w 47"/>
                  <a:gd name="T13" fmla="*/ 9 h 23"/>
                  <a:gd name="T14" fmla="*/ 41 w 47"/>
                  <a:gd name="T15" fmla="*/ 8 h 23"/>
                  <a:gd name="T16" fmla="*/ 46 w 47"/>
                  <a:gd name="T17" fmla="*/ 11 h 23"/>
                  <a:gd name="T18" fmla="*/ 38 w 47"/>
                  <a:gd name="T19" fmla="*/ 15 h 23"/>
                  <a:gd name="T20" fmla="*/ 34 w 47"/>
                  <a:gd name="T21" fmla="*/ 17 h 23"/>
                  <a:gd name="T22" fmla="*/ 32 w 47"/>
                  <a:gd name="T23" fmla="*/ 19 h 23"/>
                  <a:gd name="T24" fmla="*/ 24 w 47"/>
                  <a:gd name="T25" fmla="*/ 21 h 23"/>
                  <a:gd name="T26" fmla="*/ 23 w 47"/>
                  <a:gd name="T27" fmla="*/ 22 h 23"/>
                  <a:gd name="T28" fmla="*/ 19 w 47"/>
                  <a:gd name="T29" fmla="*/ 19 h 23"/>
                  <a:gd name="T30" fmla="*/ 23 w 47"/>
                  <a:gd name="T31" fmla="*/ 15 h 23"/>
                  <a:gd name="T32" fmla="*/ 14 w 47"/>
                  <a:gd name="T33" fmla="*/ 17 h 23"/>
                  <a:gd name="T34" fmla="*/ 6 w 47"/>
                  <a:gd name="T35" fmla="*/ 18 h 23"/>
                  <a:gd name="T36" fmla="*/ 0 w 47"/>
                  <a:gd name="T37" fmla="*/ 18 h 23"/>
                  <a:gd name="T38" fmla="*/ 2 w 47"/>
                  <a:gd name="T39" fmla="*/ 16 h 23"/>
                  <a:gd name="T40" fmla="*/ 5 w 47"/>
                  <a:gd name="T41" fmla="*/ 14 h 23"/>
                  <a:gd name="T42" fmla="*/ 6 w 47"/>
                  <a:gd name="T43" fmla="*/ 11 h 23"/>
                  <a:gd name="T44" fmla="*/ 9 w 47"/>
                  <a:gd name="T45" fmla="*/ 8 h 23"/>
                  <a:gd name="T46" fmla="*/ 2 w 47"/>
                  <a:gd name="T47" fmla="*/ 4 h 23"/>
                  <a:gd name="T48" fmla="*/ 7 w 47"/>
                  <a:gd name="T49" fmla="*/ 2 h 23"/>
                  <a:gd name="T50" fmla="*/ 12 w 47"/>
                  <a:gd name="T51" fmla="*/ 1 h 23"/>
                  <a:gd name="T52" fmla="*/ 19 w 47"/>
                  <a:gd name="T5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23">
                    <a:moveTo>
                      <a:pt x="19" y="1"/>
                    </a:moveTo>
                    <a:cubicBezTo>
                      <a:pt x="22" y="0"/>
                      <a:pt x="21" y="0"/>
                      <a:pt x="23" y="0"/>
                    </a:cubicBezTo>
                    <a:cubicBezTo>
                      <a:pt x="24" y="0"/>
                      <a:pt x="26" y="0"/>
                      <a:pt x="27" y="0"/>
                    </a:cubicBezTo>
                    <a:cubicBezTo>
                      <a:pt x="28" y="1"/>
                      <a:pt x="28" y="1"/>
                      <a:pt x="29" y="2"/>
                    </a:cubicBezTo>
                    <a:cubicBezTo>
                      <a:pt x="30" y="3"/>
                      <a:pt x="27" y="5"/>
                      <a:pt x="28" y="6"/>
                    </a:cubicBezTo>
                    <a:cubicBezTo>
                      <a:pt x="30" y="7"/>
                      <a:pt x="31" y="7"/>
                      <a:pt x="33" y="8"/>
                    </a:cubicBezTo>
                    <a:cubicBezTo>
                      <a:pt x="34" y="9"/>
                      <a:pt x="35" y="10"/>
                      <a:pt x="37" y="9"/>
                    </a:cubicBezTo>
                    <a:cubicBezTo>
                      <a:pt x="39" y="8"/>
                      <a:pt x="40" y="7"/>
                      <a:pt x="41" y="8"/>
                    </a:cubicBezTo>
                    <a:cubicBezTo>
                      <a:pt x="43" y="9"/>
                      <a:pt x="44" y="10"/>
                      <a:pt x="46" y="11"/>
                    </a:cubicBezTo>
                    <a:cubicBezTo>
                      <a:pt x="47" y="11"/>
                      <a:pt x="39" y="14"/>
                      <a:pt x="38" y="15"/>
                    </a:cubicBezTo>
                    <a:cubicBezTo>
                      <a:pt x="37" y="15"/>
                      <a:pt x="34" y="16"/>
                      <a:pt x="34" y="17"/>
                    </a:cubicBezTo>
                    <a:cubicBezTo>
                      <a:pt x="33" y="18"/>
                      <a:pt x="33" y="19"/>
                      <a:pt x="32" y="19"/>
                    </a:cubicBezTo>
                    <a:cubicBezTo>
                      <a:pt x="30" y="20"/>
                      <a:pt x="25" y="20"/>
                      <a:pt x="24" y="21"/>
                    </a:cubicBezTo>
                    <a:cubicBezTo>
                      <a:pt x="24" y="21"/>
                      <a:pt x="23" y="22"/>
                      <a:pt x="23" y="22"/>
                    </a:cubicBezTo>
                    <a:cubicBezTo>
                      <a:pt x="22" y="23"/>
                      <a:pt x="17" y="20"/>
                      <a:pt x="19" y="19"/>
                    </a:cubicBezTo>
                    <a:cubicBezTo>
                      <a:pt x="21" y="17"/>
                      <a:pt x="24" y="16"/>
                      <a:pt x="23" y="15"/>
                    </a:cubicBezTo>
                    <a:cubicBezTo>
                      <a:pt x="22" y="15"/>
                      <a:pt x="16" y="17"/>
                      <a:pt x="14" y="17"/>
                    </a:cubicBezTo>
                    <a:cubicBezTo>
                      <a:pt x="12" y="17"/>
                      <a:pt x="8" y="18"/>
                      <a:pt x="6" y="18"/>
                    </a:cubicBezTo>
                    <a:cubicBezTo>
                      <a:pt x="4" y="18"/>
                      <a:pt x="0" y="19"/>
                      <a:pt x="0" y="18"/>
                    </a:cubicBezTo>
                    <a:cubicBezTo>
                      <a:pt x="1" y="17"/>
                      <a:pt x="1" y="16"/>
                      <a:pt x="2" y="16"/>
                    </a:cubicBezTo>
                    <a:cubicBezTo>
                      <a:pt x="3" y="15"/>
                      <a:pt x="4" y="16"/>
                      <a:pt x="5" y="14"/>
                    </a:cubicBezTo>
                    <a:cubicBezTo>
                      <a:pt x="6" y="13"/>
                      <a:pt x="6" y="13"/>
                      <a:pt x="6" y="11"/>
                    </a:cubicBezTo>
                    <a:cubicBezTo>
                      <a:pt x="7" y="10"/>
                      <a:pt x="11" y="9"/>
                      <a:pt x="9" y="8"/>
                    </a:cubicBezTo>
                    <a:cubicBezTo>
                      <a:pt x="8" y="7"/>
                      <a:pt x="2" y="4"/>
                      <a:pt x="2" y="4"/>
                    </a:cubicBezTo>
                    <a:cubicBezTo>
                      <a:pt x="3" y="3"/>
                      <a:pt x="5" y="2"/>
                      <a:pt x="7" y="2"/>
                    </a:cubicBezTo>
                    <a:cubicBezTo>
                      <a:pt x="9" y="1"/>
                      <a:pt x="9" y="1"/>
                      <a:pt x="12" y="1"/>
                    </a:cubicBezTo>
                    <a:cubicBezTo>
                      <a:pt x="15" y="2"/>
                      <a:pt x="17" y="2"/>
                      <a:pt x="19"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459"/>
              <p:cNvSpPr>
                <a:spLocks/>
              </p:cNvSpPr>
              <p:nvPr/>
            </p:nvSpPr>
            <p:spPr bwMode="auto">
              <a:xfrm>
                <a:off x="4779962" y="1484313"/>
                <a:ext cx="58738" cy="25400"/>
              </a:xfrm>
              <a:custGeom>
                <a:avLst/>
                <a:gdLst>
                  <a:gd name="T0" fmla="*/ 11 w 25"/>
                  <a:gd name="T1" fmla="*/ 1 h 11"/>
                  <a:gd name="T2" fmla="*/ 5 w 25"/>
                  <a:gd name="T3" fmla="*/ 2 h 11"/>
                  <a:gd name="T4" fmla="*/ 1 w 25"/>
                  <a:gd name="T5" fmla="*/ 3 h 11"/>
                  <a:gd name="T6" fmla="*/ 6 w 25"/>
                  <a:gd name="T7" fmla="*/ 5 h 11"/>
                  <a:gd name="T8" fmla="*/ 8 w 25"/>
                  <a:gd name="T9" fmla="*/ 8 h 11"/>
                  <a:gd name="T10" fmla="*/ 7 w 25"/>
                  <a:gd name="T11" fmla="*/ 10 h 11"/>
                  <a:gd name="T12" fmla="*/ 11 w 25"/>
                  <a:gd name="T13" fmla="*/ 9 h 11"/>
                  <a:gd name="T14" fmla="*/ 14 w 25"/>
                  <a:gd name="T15" fmla="*/ 8 h 11"/>
                  <a:gd name="T16" fmla="*/ 21 w 25"/>
                  <a:gd name="T17" fmla="*/ 8 h 11"/>
                  <a:gd name="T18" fmla="*/ 24 w 25"/>
                  <a:gd name="T19" fmla="*/ 7 h 11"/>
                  <a:gd name="T20" fmla="*/ 24 w 25"/>
                  <a:gd name="T21" fmla="*/ 2 h 11"/>
                  <a:gd name="T22" fmla="*/ 21 w 25"/>
                  <a:gd name="T23" fmla="*/ 0 h 11"/>
                  <a:gd name="T24" fmla="*/ 16 w 25"/>
                  <a:gd name="T25" fmla="*/ 1 h 11"/>
                  <a:gd name="T26" fmla="*/ 13 w 25"/>
                  <a:gd name="T27" fmla="*/ 0 h 11"/>
                  <a:gd name="T28" fmla="*/ 11 w 25"/>
                  <a:gd name="T2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11">
                    <a:moveTo>
                      <a:pt x="11" y="1"/>
                    </a:moveTo>
                    <a:cubicBezTo>
                      <a:pt x="9" y="2"/>
                      <a:pt x="8" y="2"/>
                      <a:pt x="5" y="2"/>
                    </a:cubicBezTo>
                    <a:cubicBezTo>
                      <a:pt x="3" y="3"/>
                      <a:pt x="0" y="2"/>
                      <a:pt x="1" y="3"/>
                    </a:cubicBezTo>
                    <a:cubicBezTo>
                      <a:pt x="2" y="5"/>
                      <a:pt x="4" y="4"/>
                      <a:pt x="6" y="5"/>
                    </a:cubicBezTo>
                    <a:cubicBezTo>
                      <a:pt x="7" y="6"/>
                      <a:pt x="8" y="7"/>
                      <a:pt x="8" y="8"/>
                    </a:cubicBezTo>
                    <a:cubicBezTo>
                      <a:pt x="8" y="9"/>
                      <a:pt x="6" y="10"/>
                      <a:pt x="7" y="10"/>
                    </a:cubicBezTo>
                    <a:cubicBezTo>
                      <a:pt x="9" y="11"/>
                      <a:pt x="9" y="10"/>
                      <a:pt x="11" y="9"/>
                    </a:cubicBezTo>
                    <a:cubicBezTo>
                      <a:pt x="12" y="9"/>
                      <a:pt x="12" y="9"/>
                      <a:pt x="14" y="8"/>
                    </a:cubicBezTo>
                    <a:cubicBezTo>
                      <a:pt x="16" y="8"/>
                      <a:pt x="19" y="9"/>
                      <a:pt x="21" y="8"/>
                    </a:cubicBezTo>
                    <a:cubicBezTo>
                      <a:pt x="22" y="7"/>
                      <a:pt x="24" y="8"/>
                      <a:pt x="24" y="7"/>
                    </a:cubicBezTo>
                    <a:cubicBezTo>
                      <a:pt x="25" y="6"/>
                      <a:pt x="25" y="3"/>
                      <a:pt x="24" y="2"/>
                    </a:cubicBezTo>
                    <a:cubicBezTo>
                      <a:pt x="24" y="2"/>
                      <a:pt x="23" y="0"/>
                      <a:pt x="21" y="0"/>
                    </a:cubicBezTo>
                    <a:cubicBezTo>
                      <a:pt x="20" y="0"/>
                      <a:pt x="18" y="2"/>
                      <a:pt x="16" y="1"/>
                    </a:cubicBezTo>
                    <a:cubicBezTo>
                      <a:pt x="15" y="1"/>
                      <a:pt x="14" y="0"/>
                      <a:pt x="13" y="0"/>
                    </a:cubicBezTo>
                    <a:cubicBezTo>
                      <a:pt x="12" y="0"/>
                      <a:pt x="12" y="1"/>
                      <a:pt x="11"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Freeform 460"/>
              <p:cNvSpPr>
                <a:spLocks/>
              </p:cNvSpPr>
              <p:nvPr/>
            </p:nvSpPr>
            <p:spPr bwMode="auto">
              <a:xfrm>
                <a:off x="4543425" y="1398588"/>
                <a:ext cx="276225" cy="198438"/>
              </a:xfrm>
              <a:custGeom>
                <a:avLst/>
                <a:gdLst>
                  <a:gd name="T0" fmla="*/ 67 w 120"/>
                  <a:gd name="T1" fmla="*/ 5 h 86"/>
                  <a:gd name="T2" fmla="*/ 77 w 120"/>
                  <a:gd name="T3" fmla="*/ 12 h 86"/>
                  <a:gd name="T4" fmla="*/ 80 w 120"/>
                  <a:gd name="T5" fmla="*/ 15 h 86"/>
                  <a:gd name="T6" fmla="*/ 90 w 120"/>
                  <a:gd name="T7" fmla="*/ 17 h 86"/>
                  <a:gd name="T8" fmla="*/ 99 w 120"/>
                  <a:gd name="T9" fmla="*/ 24 h 86"/>
                  <a:gd name="T10" fmla="*/ 120 w 120"/>
                  <a:gd name="T11" fmla="*/ 33 h 86"/>
                  <a:gd name="T12" fmla="*/ 110 w 120"/>
                  <a:gd name="T13" fmla="*/ 34 h 86"/>
                  <a:gd name="T14" fmla="*/ 98 w 120"/>
                  <a:gd name="T15" fmla="*/ 39 h 86"/>
                  <a:gd name="T16" fmla="*/ 92 w 120"/>
                  <a:gd name="T17" fmla="*/ 46 h 86"/>
                  <a:gd name="T18" fmla="*/ 86 w 120"/>
                  <a:gd name="T19" fmla="*/ 50 h 86"/>
                  <a:gd name="T20" fmla="*/ 78 w 120"/>
                  <a:gd name="T21" fmla="*/ 63 h 86"/>
                  <a:gd name="T22" fmla="*/ 70 w 120"/>
                  <a:gd name="T23" fmla="*/ 74 h 86"/>
                  <a:gd name="T24" fmla="*/ 71 w 120"/>
                  <a:gd name="T25" fmla="*/ 82 h 86"/>
                  <a:gd name="T26" fmla="*/ 60 w 120"/>
                  <a:gd name="T27" fmla="*/ 85 h 86"/>
                  <a:gd name="T28" fmla="*/ 58 w 120"/>
                  <a:gd name="T29" fmla="*/ 76 h 86"/>
                  <a:gd name="T30" fmla="*/ 60 w 120"/>
                  <a:gd name="T31" fmla="*/ 75 h 86"/>
                  <a:gd name="T32" fmla="*/ 51 w 120"/>
                  <a:gd name="T33" fmla="*/ 75 h 86"/>
                  <a:gd name="T34" fmla="*/ 36 w 120"/>
                  <a:gd name="T35" fmla="*/ 68 h 86"/>
                  <a:gd name="T36" fmla="*/ 40 w 120"/>
                  <a:gd name="T37" fmla="*/ 62 h 86"/>
                  <a:gd name="T38" fmla="*/ 48 w 120"/>
                  <a:gd name="T39" fmla="*/ 62 h 86"/>
                  <a:gd name="T40" fmla="*/ 61 w 120"/>
                  <a:gd name="T41" fmla="*/ 64 h 86"/>
                  <a:gd name="T42" fmla="*/ 45 w 120"/>
                  <a:gd name="T43" fmla="*/ 59 h 86"/>
                  <a:gd name="T44" fmla="*/ 68 w 120"/>
                  <a:gd name="T45" fmla="*/ 57 h 86"/>
                  <a:gd name="T46" fmla="*/ 70 w 120"/>
                  <a:gd name="T47" fmla="*/ 52 h 86"/>
                  <a:gd name="T48" fmla="*/ 55 w 120"/>
                  <a:gd name="T49" fmla="*/ 55 h 86"/>
                  <a:gd name="T50" fmla="*/ 37 w 120"/>
                  <a:gd name="T51" fmla="*/ 57 h 86"/>
                  <a:gd name="T52" fmla="*/ 33 w 120"/>
                  <a:gd name="T53" fmla="*/ 50 h 86"/>
                  <a:gd name="T54" fmla="*/ 55 w 120"/>
                  <a:gd name="T55" fmla="*/ 46 h 86"/>
                  <a:gd name="T56" fmla="*/ 67 w 120"/>
                  <a:gd name="T57" fmla="*/ 43 h 86"/>
                  <a:gd name="T58" fmla="*/ 64 w 120"/>
                  <a:gd name="T59" fmla="*/ 41 h 86"/>
                  <a:gd name="T60" fmla="*/ 65 w 120"/>
                  <a:gd name="T61" fmla="*/ 34 h 86"/>
                  <a:gd name="T62" fmla="*/ 57 w 120"/>
                  <a:gd name="T63" fmla="*/ 39 h 86"/>
                  <a:gd name="T64" fmla="*/ 52 w 120"/>
                  <a:gd name="T65" fmla="*/ 34 h 86"/>
                  <a:gd name="T66" fmla="*/ 48 w 120"/>
                  <a:gd name="T67" fmla="*/ 36 h 86"/>
                  <a:gd name="T68" fmla="*/ 40 w 120"/>
                  <a:gd name="T69" fmla="*/ 35 h 86"/>
                  <a:gd name="T70" fmla="*/ 41 w 120"/>
                  <a:gd name="T71" fmla="*/ 41 h 86"/>
                  <a:gd name="T72" fmla="*/ 34 w 120"/>
                  <a:gd name="T73" fmla="*/ 45 h 86"/>
                  <a:gd name="T74" fmla="*/ 23 w 120"/>
                  <a:gd name="T75" fmla="*/ 46 h 86"/>
                  <a:gd name="T76" fmla="*/ 26 w 120"/>
                  <a:gd name="T77" fmla="*/ 38 h 86"/>
                  <a:gd name="T78" fmla="*/ 9 w 120"/>
                  <a:gd name="T79" fmla="*/ 33 h 86"/>
                  <a:gd name="T80" fmla="*/ 8 w 120"/>
                  <a:gd name="T81" fmla="*/ 28 h 86"/>
                  <a:gd name="T82" fmla="*/ 18 w 120"/>
                  <a:gd name="T83" fmla="*/ 29 h 86"/>
                  <a:gd name="T84" fmla="*/ 15 w 120"/>
                  <a:gd name="T85" fmla="*/ 21 h 86"/>
                  <a:gd name="T86" fmla="*/ 12 w 120"/>
                  <a:gd name="T87" fmla="*/ 20 h 86"/>
                  <a:gd name="T88" fmla="*/ 10 w 120"/>
                  <a:gd name="T89" fmla="*/ 22 h 86"/>
                  <a:gd name="T90" fmla="*/ 3 w 120"/>
                  <a:gd name="T91" fmla="*/ 19 h 86"/>
                  <a:gd name="T92" fmla="*/ 4 w 120"/>
                  <a:gd name="T93" fmla="*/ 12 h 86"/>
                  <a:gd name="T94" fmla="*/ 9 w 120"/>
                  <a:gd name="T95" fmla="*/ 8 h 86"/>
                  <a:gd name="T96" fmla="*/ 16 w 120"/>
                  <a:gd name="T97" fmla="*/ 11 h 86"/>
                  <a:gd name="T98" fmla="*/ 21 w 120"/>
                  <a:gd name="T99" fmla="*/ 9 h 86"/>
                  <a:gd name="T100" fmla="*/ 36 w 120"/>
                  <a:gd name="T101" fmla="*/ 7 h 86"/>
                  <a:gd name="T102" fmla="*/ 19 w 120"/>
                  <a:gd name="T103" fmla="*/ 13 h 86"/>
                  <a:gd name="T104" fmla="*/ 29 w 120"/>
                  <a:gd name="T105" fmla="*/ 16 h 86"/>
                  <a:gd name="T106" fmla="*/ 36 w 120"/>
                  <a:gd name="T107" fmla="*/ 21 h 86"/>
                  <a:gd name="T108" fmla="*/ 37 w 120"/>
                  <a:gd name="T109" fmla="*/ 14 h 86"/>
                  <a:gd name="T110" fmla="*/ 44 w 120"/>
                  <a:gd name="T111" fmla="*/ 8 h 86"/>
                  <a:gd name="T112" fmla="*/ 54 w 120"/>
                  <a:gd name="T113" fmla="*/ 19 h 86"/>
                  <a:gd name="T114" fmla="*/ 59 w 120"/>
                  <a:gd name="T115" fmla="*/ 24 h 86"/>
                  <a:gd name="T116" fmla="*/ 65 w 120"/>
                  <a:gd name="T117" fmla="*/ 25 h 86"/>
                  <a:gd name="T118" fmla="*/ 59 w 120"/>
                  <a:gd name="T119" fmla="*/ 12 h 86"/>
                  <a:gd name="T120" fmla="*/ 62 w 120"/>
                  <a:gd name="T121" fmla="*/ 6 h 86"/>
                  <a:gd name="T122" fmla="*/ 59 w 120"/>
                  <a:gd name="T123"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86">
                    <a:moveTo>
                      <a:pt x="59" y="2"/>
                    </a:moveTo>
                    <a:cubicBezTo>
                      <a:pt x="61" y="1"/>
                      <a:pt x="63" y="0"/>
                      <a:pt x="64" y="1"/>
                    </a:cubicBezTo>
                    <a:cubicBezTo>
                      <a:pt x="65" y="2"/>
                      <a:pt x="66" y="5"/>
                      <a:pt x="67" y="5"/>
                    </a:cubicBezTo>
                    <a:cubicBezTo>
                      <a:pt x="68" y="6"/>
                      <a:pt x="71" y="7"/>
                      <a:pt x="73" y="7"/>
                    </a:cubicBezTo>
                    <a:cubicBezTo>
                      <a:pt x="74" y="7"/>
                      <a:pt x="81" y="8"/>
                      <a:pt x="81" y="9"/>
                    </a:cubicBezTo>
                    <a:cubicBezTo>
                      <a:pt x="80" y="9"/>
                      <a:pt x="78" y="11"/>
                      <a:pt x="77" y="12"/>
                    </a:cubicBezTo>
                    <a:cubicBezTo>
                      <a:pt x="77" y="13"/>
                      <a:pt x="78" y="15"/>
                      <a:pt x="77" y="16"/>
                    </a:cubicBezTo>
                    <a:cubicBezTo>
                      <a:pt x="77" y="17"/>
                      <a:pt x="75" y="18"/>
                      <a:pt x="76" y="18"/>
                    </a:cubicBezTo>
                    <a:cubicBezTo>
                      <a:pt x="78" y="18"/>
                      <a:pt x="80" y="16"/>
                      <a:pt x="80" y="15"/>
                    </a:cubicBezTo>
                    <a:cubicBezTo>
                      <a:pt x="81" y="14"/>
                      <a:pt x="82" y="13"/>
                      <a:pt x="85" y="14"/>
                    </a:cubicBezTo>
                    <a:cubicBezTo>
                      <a:pt x="87" y="14"/>
                      <a:pt x="88" y="13"/>
                      <a:pt x="89" y="15"/>
                    </a:cubicBezTo>
                    <a:cubicBezTo>
                      <a:pt x="89" y="16"/>
                      <a:pt x="90" y="16"/>
                      <a:pt x="90" y="17"/>
                    </a:cubicBezTo>
                    <a:cubicBezTo>
                      <a:pt x="90" y="19"/>
                      <a:pt x="89" y="20"/>
                      <a:pt x="90" y="21"/>
                    </a:cubicBezTo>
                    <a:cubicBezTo>
                      <a:pt x="91" y="22"/>
                      <a:pt x="90" y="23"/>
                      <a:pt x="91" y="23"/>
                    </a:cubicBezTo>
                    <a:cubicBezTo>
                      <a:pt x="92" y="24"/>
                      <a:pt x="98" y="23"/>
                      <a:pt x="99" y="24"/>
                    </a:cubicBezTo>
                    <a:cubicBezTo>
                      <a:pt x="100" y="24"/>
                      <a:pt x="101" y="26"/>
                      <a:pt x="102" y="27"/>
                    </a:cubicBezTo>
                    <a:cubicBezTo>
                      <a:pt x="104" y="28"/>
                      <a:pt x="110" y="30"/>
                      <a:pt x="113" y="31"/>
                    </a:cubicBezTo>
                    <a:cubicBezTo>
                      <a:pt x="117" y="32"/>
                      <a:pt x="120" y="32"/>
                      <a:pt x="120" y="33"/>
                    </a:cubicBezTo>
                    <a:cubicBezTo>
                      <a:pt x="120" y="33"/>
                      <a:pt x="119" y="34"/>
                      <a:pt x="118" y="35"/>
                    </a:cubicBezTo>
                    <a:cubicBezTo>
                      <a:pt x="117" y="35"/>
                      <a:pt x="116" y="35"/>
                      <a:pt x="115" y="35"/>
                    </a:cubicBezTo>
                    <a:cubicBezTo>
                      <a:pt x="114" y="35"/>
                      <a:pt x="111" y="34"/>
                      <a:pt x="110" y="34"/>
                    </a:cubicBezTo>
                    <a:cubicBezTo>
                      <a:pt x="110" y="34"/>
                      <a:pt x="109" y="36"/>
                      <a:pt x="108" y="36"/>
                    </a:cubicBezTo>
                    <a:cubicBezTo>
                      <a:pt x="107" y="36"/>
                      <a:pt x="101" y="36"/>
                      <a:pt x="100" y="36"/>
                    </a:cubicBezTo>
                    <a:cubicBezTo>
                      <a:pt x="99" y="37"/>
                      <a:pt x="100" y="39"/>
                      <a:pt x="98" y="39"/>
                    </a:cubicBezTo>
                    <a:cubicBezTo>
                      <a:pt x="97" y="39"/>
                      <a:pt x="96" y="39"/>
                      <a:pt x="94" y="40"/>
                    </a:cubicBezTo>
                    <a:cubicBezTo>
                      <a:pt x="92" y="40"/>
                      <a:pt x="91" y="39"/>
                      <a:pt x="91" y="40"/>
                    </a:cubicBezTo>
                    <a:cubicBezTo>
                      <a:pt x="91" y="42"/>
                      <a:pt x="92" y="42"/>
                      <a:pt x="92" y="46"/>
                    </a:cubicBezTo>
                    <a:cubicBezTo>
                      <a:pt x="92" y="49"/>
                      <a:pt x="93" y="49"/>
                      <a:pt x="92" y="49"/>
                    </a:cubicBezTo>
                    <a:cubicBezTo>
                      <a:pt x="92" y="50"/>
                      <a:pt x="91" y="50"/>
                      <a:pt x="89" y="50"/>
                    </a:cubicBezTo>
                    <a:cubicBezTo>
                      <a:pt x="88" y="50"/>
                      <a:pt x="86" y="49"/>
                      <a:pt x="86" y="50"/>
                    </a:cubicBezTo>
                    <a:cubicBezTo>
                      <a:pt x="85" y="51"/>
                      <a:pt x="85" y="54"/>
                      <a:pt x="85" y="56"/>
                    </a:cubicBezTo>
                    <a:cubicBezTo>
                      <a:pt x="84" y="58"/>
                      <a:pt x="85" y="62"/>
                      <a:pt x="83" y="62"/>
                    </a:cubicBezTo>
                    <a:cubicBezTo>
                      <a:pt x="82" y="63"/>
                      <a:pt x="79" y="62"/>
                      <a:pt x="78" y="63"/>
                    </a:cubicBezTo>
                    <a:cubicBezTo>
                      <a:pt x="77" y="64"/>
                      <a:pt x="75" y="68"/>
                      <a:pt x="75" y="70"/>
                    </a:cubicBezTo>
                    <a:cubicBezTo>
                      <a:pt x="74" y="71"/>
                      <a:pt x="73" y="72"/>
                      <a:pt x="73" y="73"/>
                    </a:cubicBezTo>
                    <a:cubicBezTo>
                      <a:pt x="72" y="74"/>
                      <a:pt x="70" y="73"/>
                      <a:pt x="70" y="74"/>
                    </a:cubicBezTo>
                    <a:cubicBezTo>
                      <a:pt x="70" y="75"/>
                      <a:pt x="71" y="75"/>
                      <a:pt x="72" y="76"/>
                    </a:cubicBezTo>
                    <a:cubicBezTo>
                      <a:pt x="72" y="76"/>
                      <a:pt x="67" y="79"/>
                      <a:pt x="68" y="80"/>
                    </a:cubicBezTo>
                    <a:cubicBezTo>
                      <a:pt x="69" y="81"/>
                      <a:pt x="71" y="81"/>
                      <a:pt x="71" y="82"/>
                    </a:cubicBezTo>
                    <a:cubicBezTo>
                      <a:pt x="71" y="83"/>
                      <a:pt x="68" y="84"/>
                      <a:pt x="67" y="84"/>
                    </a:cubicBezTo>
                    <a:cubicBezTo>
                      <a:pt x="66" y="85"/>
                      <a:pt x="63" y="83"/>
                      <a:pt x="62" y="84"/>
                    </a:cubicBezTo>
                    <a:cubicBezTo>
                      <a:pt x="61" y="85"/>
                      <a:pt x="60" y="86"/>
                      <a:pt x="60" y="85"/>
                    </a:cubicBezTo>
                    <a:cubicBezTo>
                      <a:pt x="59" y="84"/>
                      <a:pt x="61" y="83"/>
                      <a:pt x="60" y="82"/>
                    </a:cubicBezTo>
                    <a:cubicBezTo>
                      <a:pt x="58" y="81"/>
                      <a:pt x="52" y="79"/>
                      <a:pt x="52" y="78"/>
                    </a:cubicBezTo>
                    <a:cubicBezTo>
                      <a:pt x="53" y="77"/>
                      <a:pt x="56" y="75"/>
                      <a:pt x="58" y="76"/>
                    </a:cubicBezTo>
                    <a:cubicBezTo>
                      <a:pt x="60" y="76"/>
                      <a:pt x="61" y="78"/>
                      <a:pt x="62" y="77"/>
                    </a:cubicBezTo>
                    <a:cubicBezTo>
                      <a:pt x="63" y="76"/>
                      <a:pt x="64" y="75"/>
                      <a:pt x="64" y="75"/>
                    </a:cubicBezTo>
                    <a:cubicBezTo>
                      <a:pt x="64" y="74"/>
                      <a:pt x="62" y="75"/>
                      <a:pt x="60" y="75"/>
                    </a:cubicBezTo>
                    <a:cubicBezTo>
                      <a:pt x="59" y="74"/>
                      <a:pt x="57" y="72"/>
                      <a:pt x="57" y="73"/>
                    </a:cubicBezTo>
                    <a:cubicBezTo>
                      <a:pt x="56" y="73"/>
                      <a:pt x="57" y="74"/>
                      <a:pt x="56" y="74"/>
                    </a:cubicBezTo>
                    <a:cubicBezTo>
                      <a:pt x="54" y="75"/>
                      <a:pt x="52" y="76"/>
                      <a:pt x="51" y="75"/>
                    </a:cubicBezTo>
                    <a:cubicBezTo>
                      <a:pt x="50" y="74"/>
                      <a:pt x="47" y="72"/>
                      <a:pt x="45" y="72"/>
                    </a:cubicBezTo>
                    <a:cubicBezTo>
                      <a:pt x="44" y="72"/>
                      <a:pt x="40" y="72"/>
                      <a:pt x="39" y="70"/>
                    </a:cubicBezTo>
                    <a:cubicBezTo>
                      <a:pt x="37" y="69"/>
                      <a:pt x="36" y="69"/>
                      <a:pt x="36" y="68"/>
                    </a:cubicBezTo>
                    <a:cubicBezTo>
                      <a:pt x="36" y="66"/>
                      <a:pt x="34" y="63"/>
                      <a:pt x="34" y="63"/>
                    </a:cubicBezTo>
                    <a:cubicBezTo>
                      <a:pt x="34" y="62"/>
                      <a:pt x="36" y="63"/>
                      <a:pt x="37" y="62"/>
                    </a:cubicBezTo>
                    <a:cubicBezTo>
                      <a:pt x="39" y="62"/>
                      <a:pt x="39" y="61"/>
                      <a:pt x="40" y="62"/>
                    </a:cubicBezTo>
                    <a:cubicBezTo>
                      <a:pt x="41" y="62"/>
                      <a:pt x="40" y="63"/>
                      <a:pt x="41" y="63"/>
                    </a:cubicBezTo>
                    <a:cubicBezTo>
                      <a:pt x="43" y="63"/>
                      <a:pt x="43" y="63"/>
                      <a:pt x="45" y="63"/>
                    </a:cubicBezTo>
                    <a:cubicBezTo>
                      <a:pt x="46" y="62"/>
                      <a:pt x="46" y="62"/>
                      <a:pt x="48" y="62"/>
                    </a:cubicBezTo>
                    <a:cubicBezTo>
                      <a:pt x="50" y="62"/>
                      <a:pt x="53" y="62"/>
                      <a:pt x="54" y="63"/>
                    </a:cubicBezTo>
                    <a:cubicBezTo>
                      <a:pt x="55" y="63"/>
                      <a:pt x="58" y="66"/>
                      <a:pt x="59" y="65"/>
                    </a:cubicBezTo>
                    <a:cubicBezTo>
                      <a:pt x="60" y="65"/>
                      <a:pt x="61" y="64"/>
                      <a:pt x="61" y="64"/>
                    </a:cubicBezTo>
                    <a:cubicBezTo>
                      <a:pt x="61" y="63"/>
                      <a:pt x="58" y="62"/>
                      <a:pt x="57" y="62"/>
                    </a:cubicBezTo>
                    <a:cubicBezTo>
                      <a:pt x="56" y="61"/>
                      <a:pt x="53" y="61"/>
                      <a:pt x="51" y="61"/>
                    </a:cubicBezTo>
                    <a:cubicBezTo>
                      <a:pt x="50" y="61"/>
                      <a:pt x="44" y="60"/>
                      <a:pt x="45" y="59"/>
                    </a:cubicBezTo>
                    <a:cubicBezTo>
                      <a:pt x="45" y="59"/>
                      <a:pt x="50" y="58"/>
                      <a:pt x="52" y="58"/>
                    </a:cubicBezTo>
                    <a:cubicBezTo>
                      <a:pt x="54" y="58"/>
                      <a:pt x="57" y="57"/>
                      <a:pt x="59" y="57"/>
                    </a:cubicBezTo>
                    <a:cubicBezTo>
                      <a:pt x="61" y="57"/>
                      <a:pt x="66" y="57"/>
                      <a:pt x="68" y="57"/>
                    </a:cubicBezTo>
                    <a:cubicBezTo>
                      <a:pt x="69" y="57"/>
                      <a:pt x="70" y="57"/>
                      <a:pt x="70" y="56"/>
                    </a:cubicBezTo>
                    <a:cubicBezTo>
                      <a:pt x="70" y="55"/>
                      <a:pt x="68" y="55"/>
                      <a:pt x="68" y="54"/>
                    </a:cubicBezTo>
                    <a:cubicBezTo>
                      <a:pt x="69" y="54"/>
                      <a:pt x="70" y="53"/>
                      <a:pt x="70" y="52"/>
                    </a:cubicBezTo>
                    <a:cubicBezTo>
                      <a:pt x="69" y="51"/>
                      <a:pt x="67" y="52"/>
                      <a:pt x="66" y="53"/>
                    </a:cubicBezTo>
                    <a:cubicBezTo>
                      <a:pt x="65" y="54"/>
                      <a:pt x="63" y="55"/>
                      <a:pt x="61" y="55"/>
                    </a:cubicBezTo>
                    <a:cubicBezTo>
                      <a:pt x="59" y="55"/>
                      <a:pt x="56" y="56"/>
                      <a:pt x="55" y="55"/>
                    </a:cubicBezTo>
                    <a:cubicBezTo>
                      <a:pt x="54" y="54"/>
                      <a:pt x="53" y="54"/>
                      <a:pt x="52" y="54"/>
                    </a:cubicBezTo>
                    <a:cubicBezTo>
                      <a:pt x="51" y="54"/>
                      <a:pt x="47" y="56"/>
                      <a:pt x="46" y="56"/>
                    </a:cubicBezTo>
                    <a:cubicBezTo>
                      <a:pt x="44" y="56"/>
                      <a:pt x="40" y="57"/>
                      <a:pt x="37" y="57"/>
                    </a:cubicBezTo>
                    <a:cubicBezTo>
                      <a:pt x="34" y="57"/>
                      <a:pt x="32" y="58"/>
                      <a:pt x="32" y="57"/>
                    </a:cubicBezTo>
                    <a:cubicBezTo>
                      <a:pt x="31" y="55"/>
                      <a:pt x="30" y="51"/>
                      <a:pt x="31" y="50"/>
                    </a:cubicBezTo>
                    <a:cubicBezTo>
                      <a:pt x="32" y="50"/>
                      <a:pt x="32" y="50"/>
                      <a:pt x="33" y="50"/>
                    </a:cubicBezTo>
                    <a:cubicBezTo>
                      <a:pt x="34" y="50"/>
                      <a:pt x="35" y="52"/>
                      <a:pt x="37" y="52"/>
                    </a:cubicBezTo>
                    <a:cubicBezTo>
                      <a:pt x="39" y="52"/>
                      <a:pt x="43" y="50"/>
                      <a:pt x="45" y="49"/>
                    </a:cubicBezTo>
                    <a:cubicBezTo>
                      <a:pt x="47" y="49"/>
                      <a:pt x="54" y="47"/>
                      <a:pt x="55" y="46"/>
                    </a:cubicBezTo>
                    <a:cubicBezTo>
                      <a:pt x="56" y="45"/>
                      <a:pt x="55" y="43"/>
                      <a:pt x="57" y="43"/>
                    </a:cubicBezTo>
                    <a:cubicBezTo>
                      <a:pt x="59" y="43"/>
                      <a:pt x="61" y="43"/>
                      <a:pt x="63" y="43"/>
                    </a:cubicBezTo>
                    <a:cubicBezTo>
                      <a:pt x="64" y="43"/>
                      <a:pt x="65" y="43"/>
                      <a:pt x="67" y="43"/>
                    </a:cubicBezTo>
                    <a:cubicBezTo>
                      <a:pt x="70" y="42"/>
                      <a:pt x="72" y="42"/>
                      <a:pt x="72" y="41"/>
                    </a:cubicBezTo>
                    <a:cubicBezTo>
                      <a:pt x="73" y="40"/>
                      <a:pt x="72" y="41"/>
                      <a:pt x="70" y="41"/>
                    </a:cubicBezTo>
                    <a:cubicBezTo>
                      <a:pt x="68" y="41"/>
                      <a:pt x="64" y="41"/>
                      <a:pt x="64" y="41"/>
                    </a:cubicBezTo>
                    <a:cubicBezTo>
                      <a:pt x="63" y="40"/>
                      <a:pt x="63" y="40"/>
                      <a:pt x="64" y="39"/>
                    </a:cubicBezTo>
                    <a:cubicBezTo>
                      <a:pt x="65" y="38"/>
                      <a:pt x="67" y="36"/>
                      <a:pt x="67" y="35"/>
                    </a:cubicBezTo>
                    <a:cubicBezTo>
                      <a:pt x="67" y="34"/>
                      <a:pt x="66" y="35"/>
                      <a:pt x="65" y="34"/>
                    </a:cubicBezTo>
                    <a:cubicBezTo>
                      <a:pt x="63" y="34"/>
                      <a:pt x="62" y="33"/>
                      <a:pt x="62" y="34"/>
                    </a:cubicBezTo>
                    <a:cubicBezTo>
                      <a:pt x="62" y="35"/>
                      <a:pt x="62" y="36"/>
                      <a:pt x="60" y="37"/>
                    </a:cubicBezTo>
                    <a:cubicBezTo>
                      <a:pt x="59" y="38"/>
                      <a:pt x="59" y="39"/>
                      <a:pt x="57" y="39"/>
                    </a:cubicBezTo>
                    <a:cubicBezTo>
                      <a:pt x="55" y="39"/>
                      <a:pt x="51" y="40"/>
                      <a:pt x="51" y="40"/>
                    </a:cubicBezTo>
                    <a:cubicBezTo>
                      <a:pt x="50" y="39"/>
                      <a:pt x="50" y="39"/>
                      <a:pt x="50" y="38"/>
                    </a:cubicBezTo>
                    <a:cubicBezTo>
                      <a:pt x="51" y="36"/>
                      <a:pt x="53" y="34"/>
                      <a:pt x="52" y="34"/>
                    </a:cubicBezTo>
                    <a:cubicBezTo>
                      <a:pt x="52" y="33"/>
                      <a:pt x="51" y="33"/>
                      <a:pt x="50" y="32"/>
                    </a:cubicBezTo>
                    <a:cubicBezTo>
                      <a:pt x="50" y="31"/>
                      <a:pt x="49" y="32"/>
                      <a:pt x="49" y="33"/>
                    </a:cubicBezTo>
                    <a:cubicBezTo>
                      <a:pt x="48" y="34"/>
                      <a:pt x="49" y="35"/>
                      <a:pt x="48" y="36"/>
                    </a:cubicBezTo>
                    <a:cubicBezTo>
                      <a:pt x="47" y="36"/>
                      <a:pt x="46" y="37"/>
                      <a:pt x="45" y="37"/>
                    </a:cubicBezTo>
                    <a:cubicBezTo>
                      <a:pt x="44" y="36"/>
                      <a:pt x="45" y="33"/>
                      <a:pt x="43" y="33"/>
                    </a:cubicBezTo>
                    <a:cubicBezTo>
                      <a:pt x="41" y="34"/>
                      <a:pt x="40" y="35"/>
                      <a:pt x="40" y="35"/>
                    </a:cubicBezTo>
                    <a:cubicBezTo>
                      <a:pt x="40" y="36"/>
                      <a:pt x="41" y="37"/>
                      <a:pt x="40" y="38"/>
                    </a:cubicBezTo>
                    <a:cubicBezTo>
                      <a:pt x="40" y="39"/>
                      <a:pt x="39" y="39"/>
                      <a:pt x="39" y="40"/>
                    </a:cubicBezTo>
                    <a:cubicBezTo>
                      <a:pt x="39" y="40"/>
                      <a:pt x="42" y="41"/>
                      <a:pt x="41" y="41"/>
                    </a:cubicBezTo>
                    <a:cubicBezTo>
                      <a:pt x="40" y="42"/>
                      <a:pt x="39" y="41"/>
                      <a:pt x="37" y="42"/>
                    </a:cubicBezTo>
                    <a:cubicBezTo>
                      <a:pt x="36" y="43"/>
                      <a:pt x="38" y="44"/>
                      <a:pt x="37" y="44"/>
                    </a:cubicBezTo>
                    <a:cubicBezTo>
                      <a:pt x="36" y="45"/>
                      <a:pt x="35" y="45"/>
                      <a:pt x="34" y="45"/>
                    </a:cubicBezTo>
                    <a:cubicBezTo>
                      <a:pt x="33" y="45"/>
                      <a:pt x="32" y="44"/>
                      <a:pt x="31" y="45"/>
                    </a:cubicBezTo>
                    <a:cubicBezTo>
                      <a:pt x="31" y="45"/>
                      <a:pt x="32" y="46"/>
                      <a:pt x="31" y="46"/>
                    </a:cubicBezTo>
                    <a:cubicBezTo>
                      <a:pt x="30" y="46"/>
                      <a:pt x="24" y="46"/>
                      <a:pt x="23" y="46"/>
                    </a:cubicBezTo>
                    <a:cubicBezTo>
                      <a:pt x="23" y="46"/>
                      <a:pt x="17" y="41"/>
                      <a:pt x="17" y="40"/>
                    </a:cubicBezTo>
                    <a:cubicBezTo>
                      <a:pt x="17" y="40"/>
                      <a:pt x="20" y="40"/>
                      <a:pt x="21" y="40"/>
                    </a:cubicBezTo>
                    <a:cubicBezTo>
                      <a:pt x="23" y="39"/>
                      <a:pt x="26" y="39"/>
                      <a:pt x="26" y="38"/>
                    </a:cubicBezTo>
                    <a:cubicBezTo>
                      <a:pt x="25" y="38"/>
                      <a:pt x="23" y="38"/>
                      <a:pt x="22" y="38"/>
                    </a:cubicBezTo>
                    <a:cubicBezTo>
                      <a:pt x="20" y="38"/>
                      <a:pt x="19" y="38"/>
                      <a:pt x="17" y="36"/>
                    </a:cubicBezTo>
                    <a:cubicBezTo>
                      <a:pt x="15" y="35"/>
                      <a:pt x="9" y="34"/>
                      <a:pt x="9" y="33"/>
                    </a:cubicBezTo>
                    <a:cubicBezTo>
                      <a:pt x="8" y="32"/>
                      <a:pt x="9" y="32"/>
                      <a:pt x="8" y="31"/>
                    </a:cubicBezTo>
                    <a:cubicBezTo>
                      <a:pt x="7" y="30"/>
                      <a:pt x="5" y="29"/>
                      <a:pt x="5" y="28"/>
                    </a:cubicBezTo>
                    <a:cubicBezTo>
                      <a:pt x="6" y="27"/>
                      <a:pt x="7" y="27"/>
                      <a:pt x="8" y="28"/>
                    </a:cubicBezTo>
                    <a:cubicBezTo>
                      <a:pt x="9" y="28"/>
                      <a:pt x="10" y="29"/>
                      <a:pt x="12" y="29"/>
                    </a:cubicBezTo>
                    <a:cubicBezTo>
                      <a:pt x="13" y="30"/>
                      <a:pt x="14" y="30"/>
                      <a:pt x="15" y="30"/>
                    </a:cubicBezTo>
                    <a:cubicBezTo>
                      <a:pt x="16" y="29"/>
                      <a:pt x="17" y="29"/>
                      <a:pt x="18" y="29"/>
                    </a:cubicBezTo>
                    <a:cubicBezTo>
                      <a:pt x="18" y="28"/>
                      <a:pt x="19" y="27"/>
                      <a:pt x="18" y="27"/>
                    </a:cubicBezTo>
                    <a:cubicBezTo>
                      <a:pt x="18" y="27"/>
                      <a:pt x="13" y="26"/>
                      <a:pt x="13" y="25"/>
                    </a:cubicBezTo>
                    <a:cubicBezTo>
                      <a:pt x="12" y="24"/>
                      <a:pt x="14" y="22"/>
                      <a:pt x="15" y="21"/>
                    </a:cubicBezTo>
                    <a:cubicBezTo>
                      <a:pt x="15" y="20"/>
                      <a:pt x="17" y="20"/>
                      <a:pt x="16" y="19"/>
                    </a:cubicBezTo>
                    <a:cubicBezTo>
                      <a:pt x="15" y="19"/>
                      <a:pt x="13" y="19"/>
                      <a:pt x="13" y="20"/>
                    </a:cubicBezTo>
                    <a:cubicBezTo>
                      <a:pt x="13" y="20"/>
                      <a:pt x="13" y="21"/>
                      <a:pt x="12" y="20"/>
                    </a:cubicBezTo>
                    <a:cubicBezTo>
                      <a:pt x="12" y="20"/>
                      <a:pt x="11" y="19"/>
                      <a:pt x="11" y="19"/>
                    </a:cubicBezTo>
                    <a:cubicBezTo>
                      <a:pt x="10" y="19"/>
                      <a:pt x="10" y="20"/>
                      <a:pt x="10" y="21"/>
                    </a:cubicBezTo>
                    <a:cubicBezTo>
                      <a:pt x="10" y="22"/>
                      <a:pt x="11" y="22"/>
                      <a:pt x="10" y="22"/>
                    </a:cubicBezTo>
                    <a:cubicBezTo>
                      <a:pt x="10" y="23"/>
                      <a:pt x="8" y="24"/>
                      <a:pt x="7" y="23"/>
                    </a:cubicBezTo>
                    <a:cubicBezTo>
                      <a:pt x="6" y="23"/>
                      <a:pt x="6" y="22"/>
                      <a:pt x="5" y="21"/>
                    </a:cubicBezTo>
                    <a:cubicBezTo>
                      <a:pt x="5" y="20"/>
                      <a:pt x="3" y="20"/>
                      <a:pt x="3" y="19"/>
                    </a:cubicBezTo>
                    <a:cubicBezTo>
                      <a:pt x="2" y="17"/>
                      <a:pt x="0" y="15"/>
                      <a:pt x="1" y="14"/>
                    </a:cubicBezTo>
                    <a:cubicBezTo>
                      <a:pt x="2" y="13"/>
                      <a:pt x="5" y="14"/>
                      <a:pt x="5" y="14"/>
                    </a:cubicBezTo>
                    <a:cubicBezTo>
                      <a:pt x="5" y="13"/>
                      <a:pt x="4" y="13"/>
                      <a:pt x="4" y="12"/>
                    </a:cubicBezTo>
                    <a:cubicBezTo>
                      <a:pt x="5" y="12"/>
                      <a:pt x="6" y="13"/>
                      <a:pt x="6" y="11"/>
                    </a:cubicBezTo>
                    <a:cubicBezTo>
                      <a:pt x="6" y="10"/>
                      <a:pt x="5" y="9"/>
                      <a:pt x="6" y="9"/>
                    </a:cubicBezTo>
                    <a:cubicBezTo>
                      <a:pt x="8" y="8"/>
                      <a:pt x="7" y="9"/>
                      <a:pt x="9" y="8"/>
                    </a:cubicBezTo>
                    <a:cubicBezTo>
                      <a:pt x="10" y="7"/>
                      <a:pt x="9" y="7"/>
                      <a:pt x="11" y="7"/>
                    </a:cubicBezTo>
                    <a:cubicBezTo>
                      <a:pt x="12" y="7"/>
                      <a:pt x="12" y="6"/>
                      <a:pt x="13" y="8"/>
                    </a:cubicBezTo>
                    <a:cubicBezTo>
                      <a:pt x="14" y="9"/>
                      <a:pt x="15" y="12"/>
                      <a:pt x="16" y="11"/>
                    </a:cubicBezTo>
                    <a:cubicBezTo>
                      <a:pt x="16" y="10"/>
                      <a:pt x="17" y="7"/>
                      <a:pt x="17" y="7"/>
                    </a:cubicBezTo>
                    <a:cubicBezTo>
                      <a:pt x="18" y="7"/>
                      <a:pt x="19" y="7"/>
                      <a:pt x="19" y="8"/>
                    </a:cubicBezTo>
                    <a:cubicBezTo>
                      <a:pt x="19" y="8"/>
                      <a:pt x="19" y="9"/>
                      <a:pt x="21" y="9"/>
                    </a:cubicBezTo>
                    <a:cubicBezTo>
                      <a:pt x="23" y="9"/>
                      <a:pt x="24" y="8"/>
                      <a:pt x="26" y="8"/>
                    </a:cubicBezTo>
                    <a:cubicBezTo>
                      <a:pt x="28" y="7"/>
                      <a:pt x="34" y="6"/>
                      <a:pt x="35" y="6"/>
                    </a:cubicBezTo>
                    <a:cubicBezTo>
                      <a:pt x="36" y="7"/>
                      <a:pt x="36" y="7"/>
                      <a:pt x="36" y="7"/>
                    </a:cubicBezTo>
                    <a:cubicBezTo>
                      <a:pt x="36" y="8"/>
                      <a:pt x="35" y="9"/>
                      <a:pt x="35" y="9"/>
                    </a:cubicBezTo>
                    <a:cubicBezTo>
                      <a:pt x="35" y="9"/>
                      <a:pt x="26" y="9"/>
                      <a:pt x="25" y="10"/>
                    </a:cubicBezTo>
                    <a:cubicBezTo>
                      <a:pt x="25" y="10"/>
                      <a:pt x="19" y="12"/>
                      <a:pt x="19" y="13"/>
                    </a:cubicBezTo>
                    <a:cubicBezTo>
                      <a:pt x="20" y="14"/>
                      <a:pt x="20" y="14"/>
                      <a:pt x="23" y="14"/>
                    </a:cubicBezTo>
                    <a:cubicBezTo>
                      <a:pt x="27" y="14"/>
                      <a:pt x="30" y="13"/>
                      <a:pt x="30" y="13"/>
                    </a:cubicBezTo>
                    <a:cubicBezTo>
                      <a:pt x="30" y="14"/>
                      <a:pt x="27" y="16"/>
                      <a:pt x="29" y="16"/>
                    </a:cubicBezTo>
                    <a:cubicBezTo>
                      <a:pt x="30" y="16"/>
                      <a:pt x="32" y="15"/>
                      <a:pt x="33" y="16"/>
                    </a:cubicBezTo>
                    <a:cubicBezTo>
                      <a:pt x="34" y="16"/>
                      <a:pt x="35" y="16"/>
                      <a:pt x="35" y="18"/>
                    </a:cubicBezTo>
                    <a:cubicBezTo>
                      <a:pt x="35" y="19"/>
                      <a:pt x="35" y="21"/>
                      <a:pt x="36" y="21"/>
                    </a:cubicBezTo>
                    <a:cubicBezTo>
                      <a:pt x="37" y="21"/>
                      <a:pt x="38" y="21"/>
                      <a:pt x="38" y="20"/>
                    </a:cubicBezTo>
                    <a:cubicBezTo>
                      <a:pt x="39" y="20"/>
                      <a:pt x="40" y="20"/>
                      <a:pt x="39" y="19"/>
                    </a:cubicBezTo>
                    <a:cubicBezTo>
                      <a:pt x="39" y="17"/>
                      <a:pt x="37" y="15"/>
                      <a:pt x="37" y="14"/>
                    </a:cubicBezTo>
                    <a:cubicBezTo>
                      <a:pt x="38" y="13"/>
                      <a:pt x="41" y="13"/>
                      <a:pt x="41" y="12"/>
                    </a:cubicBezTo>
                    <a:cubicBezTo>
                      <a:pt x="41" y="12"/>
                      <a:pt x="41" y="11"/>
                      <a:pt x="41" y="11"/>
                    </a:cubicBezTo>
                    <a:cubicBezTo>
                      <a:pt x="42" y="10"/>
                      <a:pt x="43" y="8"/>
                      <a:pt x="44" y="8"/>
                    </a:cubicBezTo>
                    <a:cubicBezTo>
                      <a:pt x="45" y="8"/>
                      <a:pt x="46" y="8"/>
                      <a:pt x="48" y="9"/>
                    </a:cubicBezTo>
                    <a:cubicBezTo>
                      <a:pt x="49" y="10"/>
                      <a:pt x="51" y="12"/>
                      <a:pt x="52" y="13"/>
                    </a:cubicBezTo>
                    <a:cubicBezTo>
                      <a:pt x="52" y="14"/>
                      <a:pt x="53" y="18"/>
                      <a:pt x="54" y="19"/>
                    </a:cubicBezTo>
                    <a:cubicBezTo>
                      <a:pt x="55" y="20"/>
                      <a:pt x="58" y="20"/>
                      <a:pt x="57" y="21"/>
                    </a:cubicBezTo>
                    <a:cubicBezTo>
                      <a:pt x="56" y="23"/>
                      <a:pt x="54" y="23"/>
                      <a:pt x="56" y="24"/>
                    </a:cubicBezTo>
                    <a:cubicBezTo>
                      <a:pt x="57" y="25"/>
                      <a:pt x="58" y="23"/>
                      <a:pt x="59" y="24"/>
                    </a:cubicBezTo>
                    <a:cubicBezTo>
                      <a:pt x="61" y="26"/>
                      <a:pt x="60" y="27"/>
                      <a:pt x="62" y="28"/>
                    </a:cubicBezTo>
                    <a:cubicBezTo>
                      <a:pt x="63" y="29"/>
                      <a:pt x="66" y="31"/>
                      <a:pt x="66" y="29"/>
                    </a:cubicBezTo>
                    <a:cubicBezTo>
                      <a:pt x="67" y="28"/>
                      <a:pt x="66" y="27"/>
                      <a:pt x="65" y="25"/>
                    </a:cubicBezTo>
                    <a:cubicBezTo>
                      <a:pt x="64" y="23"/>
                      <a:pt x="63" y="22"/>
                      <a:pt x="62" y="21"/>
                    </a:cubicBezTo>
                    <a:cubicBezTo>
                      <a:pt x="62" y="20"/>
                      <a:pt x="60" y="20"/>
                      <a:pt x="60" y="19"/>
                    </a:cubicBezTo>
                    <a:cubicBezTo>
                      <a:pt x="60" y="18"/>
                      <a:pt x="60" y="13"/>
                      <a:pt x="59" y="12"/>
                    </a:cubicBezTo>
                    <a:cubicBezTo>
                      <a:pt x="58" y="11"/>
                      <a:pt x="58" y="11"/>
                      <a:pt x="58" y="10"/>
                    </a:cubicBezTo>
                    <a:cubicBezTo>
                      <a:pt x="58" y="9"/>
                      <a:pt x="56" y="7"/>
                      <a:pt x="57" y="7"/>
                    </a:cubicBezTo>
                    <a:cubicBezTo>
                      <a:pt x="58" y="6"/>
                      <a:pt x="62" y="7"/>
                      <a:pt x="62" y="6"/>
                    </a:cubicBezTo>
                    <a:cubicBezTo>
                      <a:pt x="62" y="5"/>
                      <a:pt x="62" y="3"/>
                      <a:pt x="61" y="3"/>
                    </a:cubicBezTo>
                    <a:cubicBezTo>
                      <a:pt x="60" y="3"/>
                      <a:pt x="58" y="3"/>
                      <a:pt x="58" y="3"/>
                    </a:cubicBezTo>
                    <a:cubicBezTo>
                      <a:pt x="57" y="2"/>
                      <a:pt x="58" y="2"/>
                      <a:pt x="59"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461"/>
              <p:cNvSpPr>
                <a:spLocks/>
              </p:cNvSpPr>
              <p:nvPr/>
            </p:nvSpPr>
            <p:spPr bwMode="auto">
              <a:xfrm>
                <a:off x="4718050" y="1371600"/>
                <a:ext cx="246063" cy="80963"/>
              </a:xfrm>
              <a:custGeom>
                <a:avLst/>
                <a:gdLst>
                  <a:gd name="T0" fmla="*/ 70 w 107"/>
                  <a:gd name="T1" fmla="*/ 6 h 35"/>
                  <a:gd name="T2" fmla="*/ 74 w 107"/>
                  <a:gd name="T3" fmla="*/ 6 h 35"/>
                  <a:gd name="T4" fmla="*/ 79 w 107"/>
                  <a:gd name="T5" fmla="*/ 6 h 35"/>
                  <a:gd name="T6" fmla="*/ 90 w 107"/>
                  <a:gd name="T7" fmla="*/ 8 h 35"/>
                  <a:gd name="T8" fmla="*/ 99 w 107"/>
                  <a:gd name="T9" fmla="*/ 9 h 35"/>
                  <a:gd name="T10" fmla="*/ 107 w 107"/>
                  <a:gd name="T11" fmla="*/ 12 h 35"/>
                  <a:gd name="T12" fmla="*/ 106 w 107"/>
                  <a:gd name="T13" fmla="*/ 16 h 35"/>
                  <a:gd name="T14" fmla="*/ 106 w 107"/>
                  <a:gd name="T15" fmla="*/ 18 h 35"/>
                  <a:gd name="T16" fmla="*/ 99 w 107"/>
                  <a:gd name="T17" fmla="*/ 21 h 35"/>
                  <a:gd name="T18" fmla="*/ 91 w 107"/>
                  <a:gd name="T19" fmla="*/ 24 h 35"/>
                  <a:gd name="T20" fmla="*/ 93 w 107"/>
                  <a:gd name="T21" fmla="*/ 27 h 35"/>
                  <a:gd name="T22" fmla="*/ 89 w 107"/>
                  <a:gd name="T23" fmla="*/ 29 h 35"/>
                  <a:gd name="T24" fmla="*/ 82 w 107"/>
                  <a:gd name="T25" fmla="*/ 31 h 35"/>
                  <a:gd name="T26" fmla="*/ 74 w 107"/>
                  <a:gd name="T27" fmla="*/ 31 h 35"/>
                  <a:gd name="T28" fmla="*/ 73 w 107"/>
                  <a:gd name="T29" fmla="*/ 34 h 35"/>
                  <a:gd name="T30" fmla="*/ 68 w 107"/>
                  <a:gd name="T31" fmla="*/ 34 h 35"/>
                  <a:gd name="T32" fmla="*/ 60 w 107"/>
                  <a:gd name="T33" fmla="*/ 30 h 35"/>
                  <a:gd name="T34" fmla="*/ 51 w 107"/>
                  <a:gd name="T35" fmla="*/ 29 h 35"/>
                  <a:gd name="T36" fmla="*/ 45 w 107"/>
                  <a:gd name="T37" fmla="*/ 30 h 35"/>
                  <a:gd name="T38" fmla="*/ 35 w 107"/>
                  <a:gd name="T39" fmla="*/ 30 h 35"/>
                  <a:gd name="T40" fmla="*/ 29 w 107"/>
                  <a:gd name="T41" fmla="*/ 27 h 35"/>
                  <a:gd name="T42" fmla="*/ 27 w 107"/>
                  <a:gd name="T43" fmla="*/ 23 h 35"/>
                  <a:gd name="T44" fmla="*/ 32 w 107"/>
                  <a:gd name="T45" fmla="*/ 25 h 35"/>
                  <a:gd name="T46" fmla="*/ 39 w 107"/>
                  <a:gd name="T47" fmla="*/ 26 h 35"/>
                  <a:gd name="T48" fmla="*/ 36 w 107"/>
                  <a:gd name="T49" fmla="*/ 22 h 35"/>
                  <a:gd name="T50" fmla="*/ 44 w 107"/>
                  <a:gd name="T51" fmla="*/ 22 h 35"/>
                  <a:gd name="T52" fmla="*/ 51 w 107"/>
                  <a:gd name="T53" fmla="*/ 21 h 35"/>
                  <a:gd name="T54" fmla="*/ 47 w 107"/>
                  <a:gd name="T55" fmla="*/ 19 h 35"/>
                  <a:gd name="T56" fmla="*/ 34 w 107"/>
                  <a:gd name="T57" fmla="*/ 19 h 35"/>
                  <a:gd name="T58" fmla="*/ 27 w 107"/>
                  <a:gd name="T59" fmla="*/ 20 h 35"/>
                  <a:gd name="T60" fmla="*/ 20 w 107"/>
                  <a:gd name="T61" fmla="*/ 22 h 35"/>
                  <a:gd name="T62" fmla="*/ 13 w 107"/>
                  <a:gd name="T63" fmla="*/ 21 h 35"/>
                  <a:gd name="T64" fmla="*/ 10 w 107"/>
                  <a:gd name="T65" fmla="*/ 16 h 35"/>
                  <a:gd name="T66" fmla="*/ 12 w 107"/>
                  <a:gd name="T67" fmla="*/ 14 h 35"/>
                  <a:gd name="T68" fmla="*/ 13 w 107"/>
                  <a:gd name="T69" fmla="*/ 15 h 35"/>
                  <a:gd name="T70" fmla="*/ 15 w 107"/>
                  <a:gd name="T71" fmla="*/ 13 h 35"/>
                  <a:gd name="T72" fmla="*/ 7 w 107"/>
                  <a:gd name="T73" fmla="*/ 12 h 35"/>
                  <a:gd name="T74" fmla="*/ 2 w 107"/>
                  <a:gd name="T75" fmla="*/ 11 h 35"/>
                  <a:gd name="T76" fmla="*/ 17 w 107"/>
                  <a:gd name="T77" fmla="*/ 9 h 35"/>
                  <a:gd name="T78" fmla="*/ 15 w 107"/>
                  <a:gd name="T79" fmla="*/ 6 h 35"/>
                  <a:gd name="T80" fmla="*/ 22 w 107"/>
                  <a:gd name="T81" fmla="*/ 8 h 35"/>
                  <a:gd name="T82" fmla="*/ 25 w 107"/>
                  <a:gd name="T83" fmla="*/ 5 h 35"/>
                  <a:gd name="T84" fmla="*/ 20 w 107"/>
                  <a:gd name="T85" fmla="*/ 4 h 35"/>
                  <a:gd name="T86" fmla="*/ 23 w 107"/>
                  <a:gd name="T87" fmla="*/ 2 h 35"/>
                  <a:gd name="T88" fmla="*/ 32 w 107"/>
                  <a:gd name="T89" fmla="*/ 5 h 35"/>
                  <a:gd name="T90" fmla="*/ 34 w 107"/>
                  <a:gd name="T91" fmla="*/ 9 h 35"/>
                  <a:gd name="T92" fmla="*/ 45 w 107"/>
                  <a:gd name="T93" fmla="*/ 11 h 35"/>
                  <a:gd name="T94" fmla="*/ 45 w 107"/>
                  <a:gd name="T95" fmla="*/ 12 h 35"/>
                  <a:gd name="T96" fmla="*/ 50 w 107"/>
                  <a:gd name="T97" fmla="*/ 12 h 35"/>
                  <a:gd name="T98" fmla="*/ 51 w 107"/>
                  <a:gd name="T99" fmla="*/ 15 h 35"/>
                  <a:gd name="T100" fmla="*/ 54 w 107"/>
                  <a:gd name="T101" fmla="*/ 12 h 35"/>
                  <a:gd name="T102" fmla="*/ 54 w 107"/>
                  <a:gd name="T103" fmla="*/ 8 h 35"/>
                  <a:gd name="T104" fmla="*/ 55 w 107"/>
                  <a:gd name="T105" fmla="*/ 7 h 35"/>
                  <a:gd name="T106" fmla="*/ 53 w 107"/>
                  <a:gd name="T107" fmla="*/ 4 h 35"/>
                  <a:gd name="T108" fmla="*/ 57 w 107"/>
                  <a:gd name="T109" fmla="*/ 3 h 35"/>
                  <a:gd name="T110" fmla="*/ 58 w 107"/>
                  <a:gd name="T111" fmla="*/ 1 h 35"/>
                  <a:gd name="T112" fmla="*/ 63 w 107"/>
                  <a:gd name="T113" fmla="*/ 6 h 35"/>
                  <a:gd name="T114" fmla="*/ 62 w 107"/>
                  <a:gd name="T115" fmla="*/ 8 h 35"/>
                  <a:gd name="T116" fmla="*/ 60 w 107"/>
                  <a:gd name="T117" fmla="*/ 10 h 35"/>
                  <a:gd name="T118" fmla="*/ 64 w 107"/>
                  <a:gd name="T119" fmla="*/ 10 h 35"/>
                  <a:gd name="T120" fmla="*/ 67 w 107"/>
                  <a:gd name="T121" fmla="*/ 8 h 35"/>
                  <a:gd name="T122" fmla="*/ 68 w 107"/>
                  <a:gd name="T123" fmla="*/ 6 h 35"/>
                  <a:gd name="T124" fmla="*/ 70 w 107"/>
                  <a:gd name="T1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35">
                    <a:moveTo>
                      <a:pt x="70" y="6"/>
                    </a:moveTo>
                    <a:cubicBezTo>
                      <a:pt x="72" y="6"/>
                      <a:pt x="72" y="7"/>
                      <a:pt x="74" y="6"/>
                    </a:cubicBezTo>
                    <a:cubicBezTo>
                      <a:pt x="75" y="4"/>
                      <a:pt x="75" y="5"/>
                      <a:pt x="79" y="6"/>
                    </a:cubicBezTo>
                    <a:cubicBezTo>
                      <a:pt x="83" y="7"/>
                      <a:pt x="86" y="8"/>
                      <a:pt x="90" y="8"/>
                    </a:cubicBezTo>
                    <a:cubicBezTo>
                      <a:pt x="94" y="9"/>
                      <a:pt x="95" y="9"/>
                      <a:pt x="99" y="9"/>
                    </a:cubicBezTo>
                    <a:cubicBezTo>
                      <a:pt x="103" y="10"/>
                      <a:pt x="107" y="10"/>
                      <a:pt x="107" y="12"/>
                    </a:cubicBezTo>
                    <a:cubicBezTo>
                      <a:pt x="106" y="13"/>
                      <a:pt x="105" y="15"/>
                      <a:pt x="106" y="16"/>
                    </a:cubicBezTo>
                    <a:cubicBezTo>
                      <a:pt x="107" y="17"/>
                      <a:pt x="107" y="18"/>
                      <a:pt x="106" y="18"/>
                    </a:cubicBezTo>
                    <a:cubicBezTo>
                      <a:pt x="105" y="19"/>
                      <a:pt x="103" y="20"/>
                      <a:pt x="99" y="21"/>
                    </a:cubicBezTo>
                    <a:cubicBezTo>
                      <a:pt x="95" y="22"/>
                      <a:pt x="91" y="23"/>
                      <a:pt x="91" y="24"/>
                    </a:cubicBezTo>
                    <a:cubicBezTo>
                      <a:pt x="92" y="25"/>
                      <a:pt x="94" y="26"/>
                      <a:pt x="93" y="27"/>
                    </a:cubicBezTo>
                    <a:cubicBezTo>
                      <a:pt x="92" y="28"/>
                      <a:pt x="92" y="29"/>
                      <a:pt x="89" y="29"/>
                    </a:cubicBezTo>
                    <a:cubicBezTo>
                      <a:pt x="86" y="30"/>
                      <a:pt x="86" y="31"/>
                      <a:pt x="82" y="31"/>
                    </a:cubicBezTo>
                    <a:cubicBezTo>
                      <a:pt x="79" y="31"/>
                      <a:pt x="74" y="30"/>
                      <a:pt x="74" y="31"/>
                    </a:cubicBezTo>
                    <a:cubicBezTo>
                      <a:pt x="73" y="32"/>
                      <a:pt x="75" y="33"/>
                      <a:pt x="73" y="34"/>
                    </a:cubicBezTo>
                    <a:cubicBezTo>
                      <a:pt x="71" y="34"/>
                      <a:pt x="70" y="35"/>
                      <a:pt x="68" y="34"/>
                    </a:cubicBezTo>
                    <a:cubicBezTo>
                      <a:pt x="66" y="34"/>
                      <a:pt x="62" y="31"/>
                      <a:pt x="60" y="30"/>
                    </a:cubicBezTo>
                    <a:cubicBezTo>
                      <a:pt x="58" y="30"/>
                      <a:pt x="52" y="29"/>
                      <a:pt x="51" y="29"/>
                    </a:cubicBezTo>
                    <a:cubicBezTo>
                      <a:pt x="50" y="29"/>
                      <a:pt x="49" y="30"/>
                      <a:pt x="45" y="30"/>
                    </a:cubicBezTo>
                    <a:cubicBezTo>
                      <a:pt x="42" y="30"/>
                      <a:pt x="37" y="30"/>
                      <a:pt x="35" y="30"/>
                    </a:cubicBezTo>
                    <a:cubicBezTo>
                      <a:pt x="33" y="30"/>
                      <a:pt x="30" y="28"/>
                      <a:pt x="29" y="27"/>
                    </a:cubicBezTo>
                    <a:cubicBezTo>
                      <a:pt x="28" y="26"/>
                      <a:pt x="25" y="24"/>
                      <a:pt x="27" y="23"/>
                    </a:cubicBezTo>
                    <a:cubicBezTo>
                      <a:pt x="29" y="23"/>
                      <a:pt x="29" y="24"/>
                      <a:pt x="32" y="25"/>
                    </a:cubicBezTo>
                    <a:cubicBezTo>
                      <a:pt x="35" y="26"/>
                      <a:pt x="39" y="26"/>
                      <a:pt x="39" y="26"/>
                    </a:cubicBezTo>
                    <a:cubicBezTo>
                      <a:pt x="39" y="25"/>
                      <a:pt x="34" y="23"/>
                      <a:pt x="36" y="22"/>
                    </a:cubicBezTo>
                    <a:cubicBezTo>
                      <a:pt x="38" y="21"/>
                      <a:pt x="41" y="22"/>
                      <a:pt x="44" y="22"/>
                    </a:cubicBezTo>
                    <a:cubicBezTo>
                      <a:pt x="47" y="23"/>
                      <a:pt x="50" y="22"/>
                      <a:pt x="51" y="21"/>
                    </a:cubicBezTo>
                    <a:cubicBezTo>
                      <a:pt x="52" y="19"/>
                      <a:pt x="49" y="19"/>
                      <a:pt x="47" y="19"/>
                    </a:cubicBezTo>
                    <a:cubicBezTo>
                      <a:pt x="44" y="20"/>
                      <a:pt x="38" y="20"/>
                      <a:pt x="34" y="19"/>
                    </a:cubicBezTo>
                    <a:cubicBezTo>
                      <a:pt x="31" y="19"/>
                      <a:pt x="29" y="19"/>
                      <a:pt x="27" y="20"/>
                    </a:cubicBezTo>
                    <a:cubicBezTo>
                      <a:pt x="25" y="21"/>
                      <a:pt x="23" y="22"/>
                      <a:pt x="20" y="22"/>
                    </a:cubicBezTo>
                    <a:cubicBezTo>
                      <a:pt x="18" y="21"/>
                      <a:pt x="14" y="22"/>
                      <a:pt x="13" y="21"/>
                    </a:cubicBezTo>
                    <a:cubicBezTo>
                      <a:pt x="13" y="20"/>
                      <a:pt x="10" y="16"/>
                      <a:pt x="10" y="16"/>
                    </a:cubicBezTo>
                    <a:cubicBezTo>
                      <a:pt x="11" y="15"/>
                      <a:pt x="11" y="14"/>
                      <a:pt x="12" y="14"/>
                    </a:cubicBezTo>
                    <a:cubicBezTo>
                      <a:pt x="12" y="14"/>
                      <a:pt x="12" y="16"/>
                      <a:pt x="13" y="15"/>
                    </a:cubicBezTo>
                    <a:cubicBezTo>
                      <a:pt x="14" y="15"/>
                      <a:pt x="16" y="13"/>
                      <a:pt x="15" y="13"/>
                    </a:cubicBezTo>
                    <a:cubicBezTo>
                      <a:pt x="14" y="12"/>
                      <a:pt x="10" y="12"/>
                      <a:pt x="7" y="12"/>
                    </a:cubicBezTo>
                    <a:cubicBezTo>
                      <a:pt x="5" y="12"/>
                      <a:pt x="0" y="12"/>
                      <a:pt x="2" y="11"/>
                    </a:cubicBezTo>
                    <a:cubicBezTo>
                      <a:pt x="4" y="10"/>
                      <a:pt x="16" y="9"/>
                      <a:pt x="17" y="9"/>
                    </a:cubicBezTo>
                    <a:cubicBezTo>
                      <a:pt x="17" y="8"/>
                      <a:pt x="13" y="7"/>
                      <a:pt x="15" y="6"/>
                    </a:cubicBezTo>
                    <a:cubicBezTo>
                      <a:pt x="17" y="5"/>
                      <a:pt x="21" y="10"/>
                      <a:pt x="22" y="8"/>
                    </a:cubicBezTo>
                    <a:cubicBezTo>
                      <a:pt x="23" y="7"/>
                      <a:pt x="25" y="6"/>
                      <a:pt x="25" y="5"/>
                    </a:cubicBezTo>
                    <a:cubicBezTo>
                      <a:pt x="24" y="5"/>
                      <a:pt x="20" y="5"/>
                      <a:pt x="20" y="4"/>
                    </a:cubicBezTo>
                    <a:cubicBezTo>
                      <a:pt x="21" y="3"/>
                      <a:pt x="22" y="2"/>
                      <a:pt x="23" y="2"/>
                    </a:cubicBezTo>
                    <a:cubicBezTo>
                      <a:pt x="25" y="2"/>
                      <a:pt x="30" y="4"/>
                      <a:pt x="32" y="5"/>
                    </a:cubicBezTo>
                    <a:cubicBezTo>
                      <a:pt x="33" y="7"/>
                      <a:pt x="32" y="8"/>
                      <a:pt x="34" y="9"/>
                    </a:cubicBezTo>
                    <a:cubicBezTo>
                      <a:pt x="36" y="9"/>
                      <a:pt x="45" y="10"/>
                      <a:pt x="45" y="11"/>
                    </a:cubicBezTo>
                    <a:cubicBezTo>
                      <a:pt x="45" y="12"/>
                      <a:pt x="42" y="11"/>
                      <a:pt x="45" y="12"/>
                    </a:cubicBezTo>
                    <a:cubicBezTo>
                      <a:pt x="47" y="12"/>
                      <a:pt x="49" y="11"/>
                      <a:pt x="50" y="12"/>
                    </a:cubicBezTo>
                    <a:cubicBezTo>
                      <a:pt x="50" y="13"/>
                      <a:pt x="50" y="15"/>
                      <a:pt x="51" y="15"/>
                    </a:cubicBezTo>
                    <a:cubicBezTo>
                      <a:pt x="52" y="14"/>
                      <a:pt x="54" y="13"/>
                      <a:pt x="54" y="12"/>
                    </a:cubicBezTo>
                    <a:cubicBezTo>
                      <a:pt x="54" y="10"/>
                      <a:pt x="54" y="9"/>
                      <a:pt x="54" y="8"/>
                    </a:cubicBezTo>
                    <a:cubicBezTo>
                      <a:pt x="55" y="8"/>
                      <a:pt x="56" y="7"/>
                      <a:pt x="55" y="7"/>
                    </a:cubicBezTo>
                    <a:cubicBezTo>
                      <a:pt x="55" y="6"/>
                      <a:pt x="52" y="5"/>
                      <a:pt x="53" y="4"/>
                    </a:cubicBezTo>
                    <a:cubicBezTo>
                      <a:pt x="53" y="4"/>
                      <a:pt x="57" y="4"/>
                      <a:pt x="57" y="3"/>
                    </a:cubicBezTo>
                    <a:cubicBezTo>
                      <a:pt x="58" y="2"/>
                      <a:pt x="57" y="0"/>
                      <a:pt x="58" y="1"/>
                    </a:cubicBezTo>
                    <a:cubicBezTo>
                      <a:pt x="60" y="2"/>
                      <a:pt x="63" y="5"/>
                      <a:pt x="63" y="6"/>
                    </a:cubicBezTo>
                    <a:cubicBezTo>
                      <a:pt x="63" y="7"/>
                      <a:pt x="63" y="7"/>
                      <a:pt x="62" y="8"/>
                    </a:cubicBezTo>
                    <a:cubicBezTo>
                      <a:pt x="61" y="8"/>
                      <a:pt x="60" y="8"/>
                      <a:pt x="60" y="10"/>
                    </a:cubicBezTo>
                    <a:cubicBezTo>
                      <a:pt x="60" y="11"/>
                      <a:pt x="63" y="11"/>
                      <a:pt x="64" y="10"/>
                    </a:cubicBezTo>
                    <a:cubicBezTo>
                      <a:pt x="65" y="10"/>
                      <a:pt x="67" y="9"/>
                      <a:pt x="67" y="8"/>
                    </a:cubicBezTo>
                    <a:cubicBezTo>
                      <a:pt x="68" y="8"/>
                      <a:pt x="68" y="7"/>
                      <a:pt x="68" y="6"/>
                    </a:cubicBezTo>
                    <a:cubicBezTo>
                      <a:pt x="69" y="6"/>
                      <a:pt x="69" y="6"/>
                      <a:pt x="70" y="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Freeform 480"/>
              <p:cNvSpPr>
                <a:spLocks/>
              </p:cNvSpPr>
              <p:nvPr/>
            </p:nvSpPr>
            <p:spPr bwMode="auto">
              <a:xfrm>
                <a:off x="5554662" y="3400425"/>
                <a:ext cx="9525" cy="14288"/>
              </a:xfrm>
              <a:custGeom>
                <a:avLst/>
                <a:gdLst>
                  <a:gd name="T0" fmla="*/ 0 w 4"/>
                  <a:gd name="T1" fmla="*/ 2 h 6"/>
                  <a:gd name="T2" fmla="*/ 1 w 4"/>
                  <a:gd name="T3" fmla="*/ 5 h 6"/>
                  <a:gd name="T4" fmla="*/ 3 w 4"/>
                  <a:gd name="T5" fmla="*/ 5 h 6"/>
                  <a:gd name="T6" fmla="*/ 3 w 4"/>
                  <a:gd name="T7" fmla="*/ 1 h 6"/>
                  <a:gd name="T8" fmla="*/ 0 w 4"/>
                  <a:gd name="T9" fmla="*/ 2 h 6"/>
                </a:gdLst>
                <a:ahLst/>
                <a:cxnLst>
                  <a:cxn ang="0">
                    <a:pos x="T0" y="T1"/>
                  </a:cxn>
                  <a:cxn ang="0">
                    <a:pos x="T2" y="T3"/>
                  </a:cxn>
                  <a:cxn ang="0">
                    <a:pos x="T4" y="T5"/>
                  </a:cxn>
                  <a:cxn ang="0">
                    <a:pos x="T6" y="T7"/>
                  </a:cxn>
                  <a:cxn ang="0">
                    <a:pos x="T8" y="T9"/>
                  </a:cxn>
                </a:cxnLst>
                <a:rect l="0" t="0" r="r" b="b"/>
                <a:pathLst>
                  <a:path w="4" h="6">
                    <a:moveTo>
                      <a:pt x="0" y="2"/>
                    </a:moveTo>
                    <a:cubicBezTo>
                      <a:pt x="1" y="3"/>
                      <a:pt x="0" y="4"/>
                      <a:pt x="1" y="5"/>
                    </a:cubicBezTo>
                    <a:cubicBezTo>
                      <a:pt x="2" y="6"/>
                      <a:pt x="2" y="6"/>
                      <a:pt x="3" y="5"/>
                    </a:cubicBezTo>
                    <a:cubicBezTo>
                      <a:pt x="3" y="3"/>
                      <a:pt x="4" y="1"/>
                      <a:pt x="3" y="1"/>
                    </a:cubicBezTo>
                    <a:cubicBezTo>
                      <a:pt x="2" y="0"/>
                      <a:pt x="1" y="0"/>
                      <a:pt x="0"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482"/>
              <p:cNvSpPr>
                <a:spLocks/>
              </p:cNvSpPr>
              <p:nvPr/>
            </p:nvSpPr>
            <p:spPr bwMode="auto">
              <a:xfrm>
                <a:off x="5091112" y="3130550"/>
                <a:ext cx="60325" cy="26988"/>
              </a:xfrm>
              <a:custGeom>
                <a:avLst/>
                <a:gdLst>
                  <a:gd name="T0" fmla="*/ 10 w 26"/>
                  <a:gd name="T1" fmla="*/ 3 h 12"/>
                  <a:gd name="T2" fmla="*/ 15 w 26"/>
                  <a:gd name="T3" fmla="*/ 4 h 12"/>
                  <a:gd name="T4" fmla="*/ 20 w 26"/>
                  <a:gd name="T5" fmla="*/ 2 h 12"/>
                  <a:gd name="T6" fmla="*/ 25 w 26"/>
                  <a:gd name="T7" fmla="*/ 0 h 12"/>
                  <a:gd name="T8" fmla="*/ 23 w 26"/>
                  <a:gd name="T9" fmla="*/ 2 h 12"/>
                  <a:gd name="T10" fmla="*/ 19 w 26"/>
                  <a:gd name="T11" fmla="*/ 5 h 12"/>
                  <a:gd name="T12" fmla="*/ 20 w 26"/>
                  <a:gd name="T13" fmla="*/ 9 h 12"/>
                  <a:gd name="T14" fmla="*/ 16 w 26"/>
                  <a:gd name="T15" fmla="*/ 9 h 12"/>
                  <a:gd name="T16" fmla="*/ 15 w 26"/>
                  <a:gd name="T17" fmla="*/ 11 h 12"/>
                  <a:gd name="T18" fmla="*/ 9 w 26"/>
                  <a:gd name="T19" fmla="*/ 12 h 12"/>
                  <a:gd name="T20" fmla="*/ 4 w 26"/>
                  <a:gd name="T21" fmla="*/ 12 h 12"/>
                  <a:gd name="T22" fmla="*/ 1 w 26"/>
                  <a:gd name="T23" fmla="*/ 10 h 12"/>
                  <a:gd name="T24" fmla="*/ 0 w 26"/>
                  <a:gd name="T25" fmla="*/ 7 h 12"/>
                  <a:gd name="T26" fmla="*/ 3 w 26"/>
                  <a:gd name="T27" fmla="*/ 7 h 12"/>
                  <a:gd name="T28" fmla="*/ 5 w 26"/>
                  <a:gd name="T29" fmla="*/ 6 h 12"/>
                  <a:gd name="T30" fmla="*/ 7 w 26"/>
                  <a:gd name="T31" fmla="*/ 5 h 12"/>
                  <a:gd name="T32" fmla="*/ 7 w 26"/>
                  <a:gd name="T33" fmla="*/ 3 h 12"/>
                  <a:gd name="T34" fmla="*/ 10 w 26"/>
                  <a:gd name="T35"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2">
                    <a:moveTo>
                      <a:pt x="10" y="3"/>
                    </a:moveTo>
                    <a:cubicBezTo>
                      <a:pt x="12" y="4"/>
                      <a:pt x="14" y="4"/>
                      <a:pt x="15" y="4"/>
                    </a:cubicBezTo>
                    <a:cubicBezTo>
                      <a:pt x="17" y="3"/>
                      <a:pt x="18" y="3"/>
                      <a:pt x="20" y="2"/>
                    </a:cubicBezTo>
                    <a:cubicBezTo>
                      <a:pt x="22" y="1"/>
                      <a:pt x="24" y="0"/>
                      <a:pt x="25" y="0"/>
                    </a:cubicBezTo>
                    <a:cubicBezTo>
                      <a:pt x="26" y="0"/>
                      <a:pt x="24" y="1"/>
                      <a:pt x="23" y="2"/>
                    </a:cubicBezTo>
                    <a:cubicBezTo>
                      <a:pt x="21" y="3"/>
                      <a:pt x="19" y="4"/>
                      <a:pt x="19" y="5"/>
                    </a:cubicBezTo>
                    <a:cubicBezTo>
                      <a:pt x="19" y="6"/>
                      <a:pt x="22" y="8"/>
                      <a:pt x="20" y="9"/>
                    </a:cubicBezTo>
                    <a:cubicBezTo>
                      <a:pt x="19" y="9"/>
                      <a:pt x="17" y="8"/>
                      <a:pt x="16" y="9"/>
                    </a:cubicBezTo>
                    <a:cubicBezTo>
                      <a:pt x="16" y="9"/>
                      <a:pt x="16" y="10"/>
                      <a:pt x="15" y="11"/>
                    </a:cubicBezTo>
                    <a:cubicBezTo>
                      <a:pt x="13" y="11"/>
                      <a:pt x="10" y="12"/>
                      <a:pt x="9" y="12"/>
                    </a:cubicBezTo>
                    <a:cubicBezTo>
                      <a:pt x="7" y="12"/>
                      <a:pt x="5" y="12"/>
                      <a:pt x="4" y="12"/>
                    </a:cubicBezTo>
                    <a:cubicBezTo>
                      <a:pt x="3" y="11"/>
                      <a:pt x="1" y="12"/>
                      <a:pt x="1" y="10"/>
                    </a:cubicBezTo>
                    <a:cubicBezTo>
                      <a:pt x="0" y="9"/>
                      <a:pt x="0" y="8"/>
                      <a:pt x="0" y="7"/>
                    </a:cubicBezTo>
                    <a:cubicBezTo>
                      <a:pt x="0" y="6"/>
                      <a:pt x="1" y="8"/>
                      <a:pt x="3" y="7"/>
                    </a:cubicBezTo>
                    <a:cubicBezTo>
                      <a:pt x="4" y="7"/>
                      <a:pt x="3" y="6"/>
                      <a:pt x="5" y="6"/>
                    </a:cubicBezTo>
                    <a:cubicBezTo>
                      <a:pt x="6" y="5"/>
                      <a:pt x="7" y="6"/>
                      <a:pt x="7" y="5"/>
                    </a:cubicBezTo>
                    <a:cubicBezTo>
                      <a:pt x="7" y="4"/>
                      <a:pt x="7" y="4"/>
                      <a:pt x="7" y="3"/>
                    </a:cubicBezTo>
                    <a:cubicBezTo>
                      <a:pt x="8" y="3"/>
                      <a:pt x="8" y="2"/>
                      <a:pt x="10"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491"/>
              <p:cNvSpPr>
                <a:spLocks/>
              </p:cNvSpPr>
              <p:nvPr/>
            </p:nvSpPr>
            <p:spPr bwMode="auto">
              <a:xfrm>
                <a:off x="5160962" y="3197225"/>
                <a:ext cx="109538" cy="115888"/>
              </a:xfrm>
              <a:custGeom>
                <a:avLst/>
                <a:gdLst>
                  <a:gd name="T0" fmla="*/ 8 w 48"/>
                  <a:gd name="T1" fmla="*/ 7 h 50"/>
                  <a:gd name="T2" fmla="*/ 8 w 48"/>
                  <a:gd name="T3" fmla="*/ 10 h 50"/>
                  <a:gd name="T4" fmla="*/ 8 w 48"/>
                  <a:gd name="T5" fmla="*/ 10 h 50"/>
                  <a:gd name="T6" fmla="*/ 7 w 48"/>
                  <a:gd name="T7" fmla="*/ 12 h 50"/>
                  <a:gd name="T8" fmla="*/ 7 w 48"/>
                  <a:gd name="T9" fmla="*/ 15 h 50"/>
                  <a:gd name="T10" fmla="*/ 7 w 48"/>
                  <a:gd name="T11" fmla="*/ 23 h 50"/>
                  <a:gd name="T12" fmla="*/ 0 w 48"/>
                  <a:gd name="T13" fmla="*/ 49 h 50"/>
                  <a:gd name="T14" fmla="*/ 1 w 48"/>
                  <a:gd name="T15" fmla="*/ 48 h 50"/>
                  <a:gd name="T16" fmla="*/ 3 w 48"/>
                  <a:gd name="T17" fmla="*/ 48 h 50"/>
                  <a:gd name="T18" fmla="*/ 5 w 48"/>
                  <a:gd name="T19" fmla="*/ 49 h 50"/>
                  <a:gd name="T20" fmla="*/ 13 w 48"/>
                  <a:gd name="T21" fmla="*/ 50 h 50"/>
                  <a:gd name="T22" fmla="*/ 18 w 48"/>
                  <a:gd name="T23" fmla="*/ 44 h 50"/>
                  <a:gd name="T24" fmla="*/ 20 w 48"/>
                  <a:gd name="T25" fmla="*/ 42 h 50"/>
                  <a:gd name="T26" fmla="*/ 20 w 48"/>
                  <a:gd name="T27" fmla="*/ 42 h 50"/>
                  <a:gd name="T28" fmla="*/ 25 w 48"/>
                  <a:gd name="T29" fmla="*/ 40 h 50"/>
                  <a:gd name="T30" fmla="*/ 28 w 48"/>
                  <a:gd name="T31" fmla="*/ 40 h 50"/>
                  <a:gd name="T32" fmla="*/ 28 w 48"/>
                  <a:gd name="T33" fmla="*/ 40 h 50"/>
                  <a:gd name="T34" fmla="*/ 31 w 48"/>
                  <a:gd name="T35" fmla="*/ 36 h 50"/>
                  <a:gd name="T36" fmla="*/ 33 w 48"/>
                  <a:gd name="T37" fmla="*/ 34 h 50"/>
                  <a:gd name="T38" fmla="*/ 27 w 48"/>
                  <a:gd name="T39" fmla="*/ 28 h 50"/>
                  <a:gd name="T40" fmla="*/ 23 w 48"/>
                  <a:gd name="T41" fmla="*/ 23 h 50"/>
                  <a:gd name="T42" fmla="*/ 36 w 48"/>
                  <a:gd name="T43" fmla="*/ 17 h 50"/>
                  <a:gd name="T44" fmla="*/ 48 w 48"/>
                  <a:gd name="T45" fmla="*/ 13 h 50"/>
                  <a:gd name="T46" fmla="*/ 47 w 48"/>
                  <a:gd name="T47" fmla="*/ 13 h 50"/>
                  <a:gd name="T48" fmla="*/ 46 w 48"/>
                  <a:gd name="T49" fmla="*/ 13 h 50"/>
                  <a:gd name="T50" fmla="*/ 45 w 48"/>
                  <a:gd name="T51" fmla="*/ 12 h 50"/>
                  <a:gd name="T52" fmla="*/ 42 w 48"/>
                  <a:gd name="T53" fmla="*/ 1 h 50"/>
                  <a:gd name="T54" fmla="*/ 42 w 48"/>
                  <a:gd name="T55" fmla="*/ 0 h 50"/>
                  <a:gd name="T56" fmla="*/ 42 w 48"/>
                  <a:gd name="T57" fmla="*/ 1 h 50"/>
                  <a:gd name="T58" fmla="*/ 20 w 48"/>
                  <a:gd name="T59" fmla="*/ 13 h 50"/>
                  <a:gd name="T60" fmla="*/ 13 w 48"/>
                  <a:gd name="T61" fmla="*/ 11 h 50"/>
                  <a:gd name="T62" fmla="*/ 13 w 48"/>
                  <a:gd name="T63" fmla="*/ 11 h 50"/>
                  <a:gd name="T64" fmla="*/ 9 w 48"/>
                  <a:gd name="T65" fmla="*/ 8 h 50"/>
                  <a:gd name="T66" fmla="*/ 8 w 48"/>
                  <a:gd name="T67"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50">
                    <a:moveTo>
                      <a:pt x="8" y="7"/>
                    </a:moveTo>
                    <a:cubicBezTo>
                      <a:pt x="8" y="8"/>
                      <a:pt x="8" y="9"/>
                      <a:pt x="8" y="10"/>
                    </a:cubicBezTo>
                    <a:cubicBezTo>
                      <a:pt x="8" y="10"/>
                      <a:pt x="8" y="10"/>
                      <a:pt x="8" y="10"/>
                    </a:cubicBezTo>
                    <a:cubicBezTo>
                      <a:pt x="7" y="11"/>
                      <a:pt x="7" y="12"/>
                      <a:pt x="7" y="12"/>
                    </a:cubicBezTo>
                    <a:cubicBezTo>
                      <a:pt x="7" y="13"/>
                      <a:pt x="7" y="14"/>
                      <a:pt x="7" y="15"/>
                    </a:cubicBezTo>
                    <a:cubicBezTo>
                      <a:pt x="7" y="18"/>
                      <a:pt x="7" y="22"/>
                      <a:pt x="7" y="23"/>
                    </a:cubicBezTo>
                    <a:cubicBezTo>
                      <a:pt x="6" y="25"/>
                      <a:pt x="2" y="42"/>
                      <a:pt x="0" y="49"/>
                    </a:cubicBezTo>
                    <a:cubicBezTo>
                      <a:pt x="0" y="49"/>
                      <a:pt x="0" y="48"/>
                      <a:pt x="1" y="48"/>
                    </a:cubicBezTo>
                    <a:cubicBezTo>
                      <a:pt x="2" y="48"/>
                      <a:pt x="2" y="48"/>
                      <a:pt x="3" y="48"/>
                    </a:cubicBezTo>
                    <a:cubicBezTo>
                      <a:pt x="3" y="48"/>
                      <a:pt x="4" y="48"/>
                      <a:pt x="5" y="49"/>
                    </a:cubicBezTo>
                    <a:cubicBezTo>
                      <a:pt x="7" y="49"/>
                      <a:pt x="12" y="50"/>
                      <a:pt x="13" y="50"/>
                    </a:cubicBezTo>
                    <a:cubicBezTo>
                      <a:pt x="13" y="50"/>
                      <a:pt x="16" y="46"/>
                      <a:pt x="18" y="44"/>
                    </a:cubicBezTo>
                    <a:cubicBezTo>
                      <a:pt x="19" y="43"/>
                      <a:pt x="19" y="42"/>
                      <a:pt x="20" y="42"/>
                    </a:cubicBezTo>
                    <a:cubicBezTo>
                      <a:pt x="20" y="42"/>
                      <a:pt x="20" y="42"/>
                      <a:pt x="20" y="42"/>
                    </a:cubicBezTo>
                    <a:cubicBezTo>
                      <a:pt x="20" y="41"/>
                      <a:pt x="23" y="41"/>
                      <a:pt x="25" y="40"/>
                    </a:cubicBezTo>
                    <a:cubicBezTo>
                      <a:pt x="27" y="40"/>
                      <a:pt x="28" y="40"/>
                      <a:pt x="28" y="40"/>
                    </a:cubicBezTo>
                    <a:cubicBezTo>
                      <a:pt x="28" y="40"/>
                      <a:pt x="28" y="40"/>
                      <a:pt x="28" y="40"/>
                    </a:cubicBezTo>
                    <a:cubicBezTo>
                      <a:pt x="28" y="40"/>
                      <a:pt x="30" y="38"/>
                      <a:pt x="31" y="36"/>
                    </a:cubicBezTo>
                    <a:cubicBezTo>
                      <a:pt x="32" y="35"/>
                      <a:pt x="33" y="35"/>
                      <a:pt x="33" y="34"/>
                    </a:cubicBezTo>
                    <a:cubicBezTo>
                      <a:pt x="33" y="34"/>
                      <a:pt x="30" y="31"/>
                      <a:pt x="27" y="28"/>
                    </a:cubicBezTo>
                    <a:cubicBezTo>
                      <a:pt x="25" y="25"/>
                      <a:pt x="23" y="23"/>
                      <a:pt x="23" y="23"/>
                    </a:cubicBezTo>
                    <a:cubicBezTo>
                      <a:pt x="23" y="22"/>
                      <a:pt x="29" y="20"/>
                      <a:pt x="36" y="17"/>
                    </a:cubicBezTo>
                    <a:cubicBezTo>
                      <a:pt x="42" y="15"/>
                      <a:pt x="48" y="13"/>
                      <a:pt x="48" y="13"/>
                    </a:cubicBezTo>
                    <a:cubicBezTo>
                      <a:pt x="48" y="13"/>
                      <a:pt x="47" y="13"/>
                      <a:pt x="47" y="13"/>
                    </a:cubicBezTo>
                    <a:cubicBezTo>
                      <a:pt x="47" y="13"/>
                      <a:pt x="46" y="13"/>
                      <a:pt x="46" y="13"/>
                    </a:cubicBezTo>
                    <a:cubicBezTo>
                      <a:pt x="46" y="13"/>
                      <a:pt x="45" y="12"/>
                      <a:pt x="45" y="12"/>
                    </a:cubicBezTo>
                    <a:cubicBezTo>
                      <a:pt x="44" y="12"/>
                      <a:pt x="43" y="5"/>
                      <a:pt x="42" y="1"/>
                    </a:cubicBezTo>
                    <a:cubicBezTo>
                      <a:pt x="42" y="0"/>
                      <a:pt x="42" y="0"/>
                      <a:pt x="42" y="0"/>
                    </a:cubicBezTo>
                    <a:cubicBezTo>
                      <a:pt x="42" y="1"/>
                      <a:pt x="42" y="1"/>
                      <a:pt x="42" y="1"/>
                    </a:cubicBezTo>
                    <a:cubicBezTo>
                      <a:pt x="34" y="5"/>
                      <a:pt x="21" y="13"/>
                      <a:pt x="20" y="13"/>
                    </a:cubicBezTo>
                    <a:cubicBezTo>
                      <a:pt x="18" y="13"/>
                      <a:pt x="15" y="12"/>
                      <a:pt x="13" y="11"/>
                    </a:cubicBezTo>
                    <a:cubicBezTo>
                      <a:pt x="13" y="11"/>
                      <a:pt x="13" y="11"/>
                      <a:pt x="13" y="11"/>
                    </a:cubicBezTo>
                    <a:cubicBezTo>
                      <a:pt x="11" y="10"/>
                      <a:pt x="10" y="9"/>
                      <a:pt x="9" y="8"/>
                    </a:cubicBezTo>
                    <a:cubicBezTo>
                      <a:pt x="9" y="8"/>
                      <a:pt x="8" y="8"/>
                      <a:pt x="8" y="7"/>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492"/>
              <p:cNvSpPr>
                <a:spLocks/>
              </p:cNvSpPr>
              <p:nvPr/>
            </p:nvSpPr>
            <p:spPr bwMode="auto">
              <a:xfrm>
                <a:off x="5162550" y="3222625"/>
                <a:ext cx="12700" cy="30163"/>
              </a:xfrm>
              <a:custGeom>
                <a:avLst/>
                <a:gdLst>
                  <a:gd name="T0" fmla="*/ 5 w 5"/>
                  <a:gd name="T1" fmla="*/ 11 h 13"/>
                  <a:gd name="T2" fmla="*/ 5 w 5"/>
                  <a:gd name="T3" fmla="*/ 4 h 13"/>
                  <a:gd name="T4" fmla="*/ 5 w 5"/>
                  <a:gd name="T5" fmla="*/ 1 h 13"/>
                  <a:gd name="T6" fmla="*/ 5 w 5"/>
                  <a:gd name="T7" fmla="*/ 1 h 13"/>
                  <a:gd name="T8" fmla="*/ 4 w 5"/>
                  <a:gd name="T9" fmla="*/ 0 h 13"/>
                  <a:gd name="T10" fmla="*/ 3 w 5"/>
                  <a:gd name="T11" fmla="*/ 0 h 13"/>
                  <a:gd name="T12" fmla="*/ 2 w 5"/>
                  <a:gd name="T13" fmla="*/ 2 h 13"/>
                  <a:gd name="T14" fmla="*/ 1 w 5"/>
                  <a:gd name="T15" fmla="*/ 4 h 13"/>
                  <a:gd name="T16" fmla="*/ 1 w 5"/>
                  <a:gd name="T17" fmla="*/ 4 h 13"/>
                  <a:gd name="T18" fmla="*/ 1 w 5"/>
                  <a:gd name="T19" fmla="*/ 4 h 13"/>
                  <a:gd name="T20" fmla="*/ 1 w 5"/>
                  <a:gd name="T21" fmla="*/ 4 h 13"/>
                  <a:gd name="T22" fmla="*/ 2 w 5"/>
                  <a:gd name="T23" fmla="*/ 6 h 13"/>
                  <a:gd name="T24" fmla="*/ 3 w 5"/>
                  <a:gd name="T25" fmla="*/ 8 h 13"/>
                  <a:gd name="T26" fmla="*/ 1 w 5"/>
                  <a:gd name="T27" fmla="*/ 10 h 13"/>
                  <a:gd name="T28" fmla="*/ 0 w 5"/>
                  <a:gd name="T29" fmla="*/ 11 h 13"/>
                  <a:gd name="T30" fmla="*/ 0 w 5"/>
                  <a:gd name="T31" fmla="*/ 11 h 13"/>
                  <a:gd name="T32" fmla="*/ 0 w 5"/>
                  <a:gd name="T33" fmla="*/ 11 h 13"/>
                  <a:gd name="T34" fmla="*/ 0 w 5"/>
                  <a:gd name="T35" fmla="*/ 13 h 13"/>
                  <a:gd name="T36" fmla="*/ 5 w 5"/>
                  <a:gd name="T3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3">
                    <a:moveTo>
                      <a:pt x="5" y="11"/>
                    </a:moveTo>
                    <a:cubicBezTo>
                      <a:pt x="5" y="9"/>
                      <a:pt x="5" y="6"/>
                      <a:pt x="5" y="4"/>
                    </a:cubicBezTo>
                    <a:cubicBezTo>
                      <a:pt x="5" y="3"/>
                      <a:pt x="5" y="2"/>
                      <a:pt x="5" y="1"/>
                    </a:cubicBezTo>
                    <a:cubicBezTo>
                      <a:pt x="5" y="1"/>
                      <a:pt x="5" y="1"/>
                      <a:pt x="5" y="1"/>
                    </a:cubicBezTo>
                    <a:cubicBezTo>
                      <a:pt x="5" y="1"/>
                      <a:pt x="4" y="1"/>
                      <a:pt x="4" y="0"/>
                    </a:cubicBezTo>
                    <a:cubicBezTo>
                      <a:pt x="3" y="0"/>
                      <a:pt x="3" y="0"/>
                      <a:pt x="3" y="0"/>
                    </a:cubicBezTo>
                    <a:cubicBezTo>
                      <a:pt x="3" y="0"/>
                      <a:pt x="2" y="1"/>
                      <a:pt x="2" y="2"/>
                    </a:cubicBezTo>
                    <a:cubicBezTo>
                      <a:pt x="1" y="3"/>
                      <a:pt x="1" y="4"/>
                      <a:pt x="1" y="4"/>
                    </a:cubicBezTo>
                    <a:cubicBezTo>
                      <a:pt x="1" y="4"/>
                      <a:pt x="1" y="4"/>
                      <a:pt x="1" y="4"/>
                    </a:cubicBezTo>
                    <a:cubicBezTo>
                      <a:pt x="1" y="4"/>
                      <a:pt x="1" y="4"/>
                      <a:pt x="1" y="4"/>
                    </a:cubicBezTo>
                    <a:cubicBezTo>
                      <a:pt x="1" y="4"/>
                      <a:pt x="1" y="4"/>
                      <a:pt x="1" y="4"/>
                    </a:cubicBezTo>
                    <a:cubicBezTo>
                      <a:pt x="1" y="5"/>
                      <a:pt x="1" y="5"/>
                      <a:pt x="2" y="6"/>
                    </a:cubicBezTo>
                    <a:cubicBezTo>
                      <a:pt x="2" y="7"/>
                      <a:pt x="3" y="7"/>
                      <a:pt x="3" y="8"/>
                    </a:cubicBezTo>
                    <a:cubicBezTo>
                      <a:pt x="2" y="8"/>
                      <a:pt x="2" y="9"/>
                      <a:pt x="1" y="10"/>
                    </a:cubicBezTo>
                    <a:cubicBezTo>
                      <a:pt x="0" y="10"/>
                      <a:pt x="0" y="10"/>
                      <a:pt x="0" y="11"/>
                    </a:cubicBezTo>
                    <a:cubicBezTo>
                      <a:pt x="0" y="11"/>
                      <a:pt x="0" y="11"/>
                      <a:pt x="0" y="11"/>
                    </a:cubicBezTo>
                    <a:cubicBezTo>
                      <a:pt x="0" y="11"/>
                      <a:pt x="0" y="11"/>
                      <a:pt x="0" y="11"/>
                    </a:cubicBezTo>
                    <a:cubicBezTo>
                      <a:pt x="0" y="11"/>
                      <a:pt x="0" y="13"/>
                      <a:pt x="0" y="13"/>
                    </a:cubicBezTo>
                    <a:cubicBezTo>
                      <a:pt x="0" y="13"/>
                      <a:pt x="4" y="11"/>
                      <a:pt x="5" y="1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493"/>
              <p:cNvSpPr>
                <a:spLocks/>
              </p:cNvSpPr>
              <p:nvPr/>
            </p:nvSpPr>
            <p:spPr bwMode="auto">
              <a:xfrm>
                <a:off x="4552950" y="1962150"/>
                <a:ext cx="331788" cy="541338"/>
              </a:xfrm>
              <a:custGeom>
                <a:avLst/>
                <a:gdLst>
                  <a:gd name="T0" fmla="*/ 3 w 144"/>
                  <a:gd name="T1" fmla="*/ 187 h 235"/>
                  <a:gd name="T2" fmla="*/ 10 w 144"/>
                  <a:gd name="T3" fmla="*/ 188 h 235"/>
                  <a:gd name="T4" fmla="*/ 9 w 144"/>
                  <a:gd name="T5" fmla="*/ 196 h 235"/>
                  <a:gd name="T6" fmla="*/ 19 w 144"/>
                  <a:gd name="T7" fmla="*/ 214 h 235"/>
                  <a:gd name="T8" fmla="*/ 17 w 144"/>
                  <a:gd name="T9" fmla="*/ 222 h 235"/>
                  <a:gd name="T10" fmla="*/ 34 w 144"/>
                  <a:gd name="T11" fmla="*/ 233 h 235"/>
                  <a:gd name="T12" fmla="*/ 50 w 144"/>
                  <a:gd name="T13" fmla="*/ 221 h 235"/>
                  <a:gd name="T14" fmla="*/ 61 w 144"/>
                  <a:gd name="T15" fmla="*/ 208 h 235"/>
                  <a:gd name="T16" fmla="*/ 62 w 144"/>
                  <a:gd name="T17" fmla="*/ 197 h 235"/>
                  <a:gd name="T18" fmla="*/ 63 w 144"/>
                  <a:gd name="T19" fmla="*/ 188 h 235"/>
                  <a:gd name="T20" fmla="*/ 64 w 144"/>
                  <a:gd name="T21" fmla="*/ 182 h 235"/>
                  <a:gd name="T22" fmla="*/ 76 w 144"/>
                  <a:gd name="T23" fmla="*/ 179 h 235"/>
                  <a:gd name="T24" fmla="*/ 77 w 144"/>
                  <a:gd name="T25" fmla="*/ 170 h 235"/>
                  <a:gd name="T26" fmla="*/ 83 w 144"/>
                  <a:gd name="T27" fmla="*/ 156 h 235"/>
                  <a:gd name="T28" fmla="*/ 69 w 144"/>
                  <a:gd name="T29" fmla="*/ 147 h 235"/>
                  <a:gd name="T30" fmla="*/ 67 w 144"/>
                  <a:gd name="T31" fmla="*/ 134 h 235"/>
                  <a:gd name="T32" fmla="*/ 69 w 144"/>
                  <a:gd name="T33" fmla="*/ 119 h 235"/>
                  <a:gd name="T34" fmla="*/ 74 w 144"/>
                  <a:gd name="T35" fmla="*/ 108 h 235"/>
                  <a:gd name="T36" fmla="*/ 88 w 144"/>
                  <a:gd name="T37" fmla="*/ 107 h 235"/>
                  <a:gd name="T38" fmla="*/ 98 w 144"/>
                  <a:gd name="T39" fmla="*/ 100 h 235"/>
                  <a:gd name="T40" fmla="*/ 114 w 144"/>
                  <a:gd name="T41" fmla="*/ 83 h 235"/>
                  <a:gd name="T42" fmla="*/ 110 w 144"/>
                  <a:gd name="T43" fmla="*/ 78 h 235"/>
                  <a:gd name="T44" fmla="*/ 115 w 144"/>
                  <a:gd name="T45" fmla="*/ 68 h 235"/>
                  <a:gd name="T46" fmla="*/ 126 w 144"/>
                  <a:gd name="T47" fmla="*/ 59 h 235"/>
                  <a:gd name="T48" fmla="*/ 140 w 144"/>
                  <a:gd name="T49" fmla="*/ 60 h 235"/>
                  <a:gd name="T50" fmla="*/ 141 w 144"/>
                  <a:gd name="T51" fmla="*/ 53 h 235"/>
                  <a:gd name="T52" fmla="*/ 142 w 144"/>
                  <a:gd name="T53" fmla="*/ 42 h 235"/>
                  <a:gd name="T54" fmla="*/ 139 w 144"/>
                  <a:gd name="T55" fmla="*/ 31 h 235"/>
                  <a:gd name="T56" fmla="*/ 136 w 144"/>
                  <a:gd name="T57" fmla="*/ 29 h 235"/>
                  <a:gd name="T58" fmla="*/ 138 w 144"/>
                  <a:gd name="T59" fmla="*/ 21 h 235"/>
                  <a:gd name="T60" fmla="*/ 135 w 144"/>
                  <a:gd name="T61" fmla="*/ 16 h 235"/>
                  <a:gd name="T62" fmla="*/ 107 w 144"/>
                  <a:gd name="T63" fmla="*/ 0 h 235"/>
                  <a:gd name="T64" fmla="*/ 102 w 144"/>
                  <a:gd name="T65" fmla="*/ 4 h 235"/>
                  <a:gd name="T66" fmla="*/ 99 w 144"/>
                  <a:gd name="T67" fmla="*/ 12 h 235"/>
                  <a:gd name="T68" fmla="*/ 79 w 144"/>
                  <a:gd name="T69" fmla="*/ 16 h 235"/>
                  <a:gd name="T70" fmla="*/ 68 w 144"/>
                  <a:gd name="T71" fmla="*/ 19 h 235"/>
                  <a:gd name="T72" fmla="*/ 60 w 144"/>
                  <a:gd name="T73" fmla="*/ 29 h 235"/>
                  <a:gd name="T74" fmla="*/ 60 w 144"/>
                  <a:gd name="T75" fmla="*/ 34 h 235"/>
                  <a:gd name="T76" fmla="*/ 49 w 144"/>
                  <a:gd name="T77" fmla="*/ 47 h 235"/>
                  <a:gd name="T78" fmla="*/ 40 w 144"/>
                  <a:gd name="T79" fmla="*/ 58 h 235"/>
                  <a:gd name="T80" fmla="*/ 38 w 144"/>
                  <a:gd name="T81" fmla="*/ 70 h 235"/>
                  <a:gd name="T82" fmla="*/ 32 w 144"/>
                  <a:gd name="T83" fmla="*/ 83 h 235"/>
                  <a:gd name="T84" fmla="*/ 34 w 144"/>
                  <a:gd name="T85" fmla="*/ 91 h 235"/>
                  <a:gd name="T86" fmla="*/ 20 w 144"/>
                  <a:gd name="T87" fmla="*/ 93 h 235"/>
                  <a:gd name="T88" fmla="*/ 11 w 144"/>
                  <a:gd name="T89" fmla="*/ 104 h 235"/>
                  <a:gd name="T90" fmla="*/ 14 w 144"/>
                  <a:gd name="T91" fmla="*/ 120 h 235"/>
                  <a:gd name="T92" fmla="*/ 18 w 144"/>
                  <a:gd name="T93" fmla="*/ 136 h 235"/>
                  <a:gd name="T94" fmla="*/ 17 w 144"/>
                  <a:gd name="T95" fmla="*/ 144 h 235"/>
                  <a:gd name="T96" fmla="*/ 14 w 144"/>
                  <a:gd name="T97" fmla="*/ 160 h 235"/>
                  <a:gd name="T98" fmla="*/ 10 w 144"/>
                  <a:gd name="T99" fmla="*/ 164 h 235"/>
                  <a:gd name="T100" fmla="*/ 10 w 144"/>
                  <a:gd name="T101" fmla="*/ 172 h 235"/>
                  <a:gd name="T102" fmla="*/ 8 w 144"/>
                  <a:gd name="T103" fmla="*/ 17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235">
                    <a:moveTo>
                      <a:pt x="3" y="176"/>
                    </a:moveTo>
                    <a:cubicBezTo>
                      <a:pt x="3" y="176"/>
                      <a:pt x="3" y="176"/>
                      <a:pt x="3" y="176"/>
                    </a:cubicBezTo>
                    <a:cubicBezTo>
                      <a:pt x="3" y="177"/>
                      <a:pt x="2" y="176"/>
                      <a:pt x="1" y="177"/>
                    </a:cubicBezTo>
                    <a:cubicBezTo>
                      <a:pt x="0" y="178"/>
                      <a:pt x="2" y="180"/>
                      <a:pt x="2" y="182"/>
                    </a:cubicBezTo>
                    <a:cubicBezTo>
                      <a:pt x="3" y="184"/>
                      <a:pt x="3" y="186"/>
                      <a:pt x="3" y="187"/>
                    </a:cubicBezTo>
                    <a:cubicBezTo>
                      <a:pt x="3" y="189"/>
                      <a:pt x="4" y="188"/>
                      <a:pt x="5" y="188"/>
                    </a:cubicBezTo>
                    <a:cubicBezTo>
                      <a:pt x="5" y="188"/>
                      <a:pt x="5" y="186"/>
                      <a:pt x="5" y="186"/>
                    </a:cubicBezTo>
                    <a:cubicBezTo>
                      <a:pt x="5" y="185"/>
                      <a:pt x="7" y="185"/>
                      <a:pt x="8" y="186"/>
                    </a:cubicBezTo>
                    <a:cubicBezTo>
                      <a:pt x="9" y="186"/>
                      <a:pt x="7" y="187"/>
                      <a:pt x="7" y="188"/>
                    </a:cubicBezTo>
                    <a:cubicBezTo>
                      <a:pt x="6" y="189"/>
                      <a:pt x="9" y="188"/>
                      <a:pt x="10" y="188"/>
                    </a:cubicBezTo>
                    <a:cubicBezTo>
                      <a:pt x="10" y="188"/>
                      <a:pt x="9" y="191"/>
                      <a:pt x="9" y="192"/>
                    </a:cubicBezTo>
                    <a:cubicBezTo>
                      <a:pt x="8" y="193"/>
                      <a:pt x="6" y="192"/>
                      <a:pt x="6" y="193"/>
                    </a:cubicBezTo>
                    <a:cubicBezTo>
                      <a:pt x="6" y="193"/>
                      <a:pt x="7" y="193"/>
                      <a:pt x="7" y="193"/>
                    </a:cubicBezTo>
                    <a:cubicBezTo>
                      <a:pt x="8" y="194"/>
                      <a:pt x="9" y="194"/>
                      <a:pt x="8" y="195"/>
                    </a:cubicBezTo>
                    <a:cubicBezTo>
                      <a:pt x="7" y="196"/>
                      <a:pt x="8" y="195"/>
                      <a:pt x="9" y="196"/>
                    </a:cubicBezTo>
                    <a:cubicBezTo>
                      <a:pt x="11" y="197"/>
                      <a:pt x="9" y="196"/>
                      <a:pt x="8" y="198"/>
                    </a:cubicBezTo>
                    <a:cubicBezTo>
                      <a:pt x="8" y="199"/>
                      <a:pt x="9" y="198"/>
                      <a:pt x="10" y="200"/>
                    </a:cubicBezTo>
                    <a:cubicBezTo>
                      <a:pt x="11" y="201"/>
                      <a:pt x="10" y="200"/>
                      <a:pt x="10" y="202"/>
                    </a:cubicBezTo>
                    <a:cubicBezTo>
                      <a:pt x="10" y="204"/>
                      <a:pt x="11" y="204"/>
                      <a:pt x="13" y="207"/>
                    </a:cubicBezTo>
                    <a:cubicBezTo>
                      <a:pt x="14" y="209"/>
                      <a:pt x="17" y="212"/>
                      <a:pt x="19" y="214"/>
                    </a:cubicBezTo>
                    <a:cubicBezTo>
                      <a:pt x="20" y="216"/>
                      <a:pt x="20" y="214"/>
                      <a:pt x="21" y="215"/>
                    </a:cubicBezTo>
                    <a:cubicBezTo>
                      <a:pt x="21" y="215"/>
                      <a:pt x="22" y="216"/>
                      <a:pt x="21" y="217"/>
                    </a:cubicBezTo>
                    <a:cubicBezTo>
                      <a:pt x="21" y="218"/>
                      <a:pt x="20" y="218"/>
                      <a:pt x="19" y="219"/>
                    </a:cubicBezTo>
                    <a:cubicBezTo>
                      <a:pt x="18" y="220"/>
                      <a:pt x="20" y="221"/>
                      <a:pt x="19" y="221"/>
                    </a:cubicBezTo>
                    <a:cubicBezTo>
                      <a:pt x="19" y="222"/>
                      <a:pt x="18" y="222"/>
                      <a:pt x="17" y="222"/>
                    </a:cubicBezTo>
                    <a:cubicBezTo>
                      <a:pt x="17" y="223"/>
                      <a:pt x="19" y="225"/>
                      <a:pt x="20" y="226"/>
                    </a:cubicBezTo>
                    <a:cubicBezTo>
                      <a:pt x="21" y="226"/>
                      <a:pt x="22" y="229"/>
                      <a:pt x="22" y="230"/>
                    </a:cubicBezTo>
                    <a:cubicBezTo>
                      <a:pt x="23" y="231"/>
                      <a:pt x="22" y="232"/>
                      <a:pt x="22" y="234"/>
                    </a:cubicBezTo>
                    <a:cubicBezTo>
                      <a:pt x="22" y="235"/>
                      <a:pt x="26" y="233"/>
                      <a:pt x="28" y="233"/>
                    </a:cubicBezTo>
                    <a:cubicBezTo>
                      <a:pt x="30" y="233"/>
                      <a:pt x="33" y="233"/>
                      <a:pt x="34" y="233"/>
                    </a:cubicBezTo>
                    <a:cubicBezTo>
                      <a:pt x="36" y="233"/>
                      <a:pt x="36" y="232"/>
                      <a:pt x="36" y="232"/>
                    </a:cubicBezTo>
                    <a:cubicBezTo>
                      <a:pt x="37" y="231"/>
                      <a:pt x="35" y="228"/>
                      <a:pt x="35" y="227"/>
                    </a:cubicBezTo>
                    <a:cubicBezTo>
                      <a:pt x="35" y="226"/>
                      <a:pt x="36" y="225"/>
                      <a:pt x="38" y="223"/>
                    </a:cubicBezTo>
                    <a:cubicBezTo>
                      <a:pt x="40" y="222"/>
                      <a:pt x="41" y="223"/>
                      <a:pt x="44" y="223"/>
                    </a:cubicBezTo>
                    <a:cubicBezTo>
                      <a:pt x="47" y="222"/>
                      <a:pt x="49" y="221"/>
                      <a:pt x="50" y="221"/>
                    </a:cubicBezTo>
                    <a:cubicBezTo>
                      <a:pt x="51" y="221"/>
                      <a:pt x="52" y="223"/>
                      <a:pt x="53" y="223"/>
                    </a:cubicBezTo>
                    <a:cubicBezTo>
                      <a:pt x="54" y="222"/>
                      <a:pt x="56" y="218"/>
                      <a:pt x="56" y="216"/>
                    </a:cubicBezTo>
                    <a:cubicBezTo>
                      <a:pt x="56" y="215"/>
                      <a:pt x="59" y="213"/>
                      <a:pt x="59" y="212"/>
                    </a:cubicBezTo>
                    <a:cubicBezTo>
                      <a:pt x="60" y="211"/>
                      <a:pt x="59" y="209"/>
                      <a:pt x="59" y="209"/>
                    </a:cubicBezTo>
                    <a:cubicBezTo>
                      <a:pt x="58" y="208"/>
                      <a:pt x="60" y="208"/>
                      <a:pt x="61" y="208"/>
                    </a:cubicBezTo>
                    <a:cubicBezTo>
                      <a:pt x="61" y="208"/>
                      <a:pt x="59" y="204"/>
                      <a:pt x="60" y="204"/>
                    </a:cubicBezTo>
                    <a:cubicBezTo>
                      <a:pt x="60" y="203"/>
                      <a:pt x="62" y="202"/>
                      <a:pt x="62" y="201"/>
                    </a:cubicBezTo>
                    <a:cubicBezTo>
                      <a:pt x="62" y="201"/>
                      <a:pt x="60" y="200"/>
                      <a:pt x="61" y="200"/>
                    </a:cubicBezTo>
                    <a:cubicBezTo>
                      <a:pt x="61" y="199"/>
                      <a:pt x="60" y="199"/>
                      <a:pt x="60" y="198"/>
                    </a:cubicBezTo>
                    <a:cubicBezTo>
                      <a:pt x="60" y="198"/>
                      <a:pt x="61" y="198"/>
                      <a:pt x="62" y="197"/>
                    </a:cubicBezTo>
                    <a:cubicBezTo>
                      <a:pt x="62" y="196"/>
                      <a:pt x="60" y="196"/>
                      <a:pt x="60" y="196"/>
                    </a:cubicBezTo>
                    <a:cubicBezTo>
                      <a:pt x="59" y="196"/>
                      <a:pt x="60" y="195"/>
                      <a:pt x="60" y="194"/>
                    </a:cubicBezTo>
                    <a:cubicBezTo>
                      <a:pt x="61" y="194"/>
                      <a:pt x="62" y="194"/>
                      <a:pt x="62" y="193"/>
                    </a:cubicBezTo>
                    <a:cubicBezTo>
                      <a:pt x="62" y="192"/>
                      <a:pt x="62" y="192"/>
                      <a:pt x="63" y="191"/>
                    </a:cubicBezTo>
                    <a:cubicBezTo>
                      <a:pt x="64" y="190"/>
                      <a:pt x="63" y="189"/>
                      <a:pt x="63" y="188"/>
                    </a:cubicBezTo>
                    <a:cubicBezTo>
                      <a:pt x="62" y="188"/>
                      <a:pt x="60" y="187"/>
                      <a:pt x="60" y="186"/>
                    </a:cubicBezTo>
                    <a:cubicBezTo>
                      <a:pt x="60" y="185"/>
                      <a:pt x="64" y="186"/>
                      <a:pt x="64" y="185"/>
                    </a:cubicBezTo>
                    <a:cubicBezTo>
                      <a:pt x="64" y="185"/>
                      <a:pt x="62" y="184"/>
                      <a:pt x="60" y="184"/>
                    </a:cubicBezTo>
                    <a:cubicBezTo>
                      <a:pt x="58" y="184"/>
                      <a:pt x="58" y="183"/>
                      <a:pt x="56" y="183"/>
                    </a:cubicBezTo>
                    <a:cubicBezTo>
                      <a:pt x="55" y="182"/>
                      <a:pt x="62" y="182"/>
                      <a:pt x="64" y="182"/>
                    </a:cubicBezTo>
                    <a:cubicBezTo>
                      <a:pt x="66" y="182"/>
                      <a:pt x="69" y="181"/>
                      <a:pt x="70" y="181"/>
                    </a:cubicBezTo>
                    <a:cubicBezTo>
                      <a:pt x="72" y="180"/>
                      <a:pt x="71" y="178"/>
                      <a:pt x="71" y="177"/>
                    </a:cubicBezTo>
                    <a:cubicBezTo>
                      <a:pt x="72" y="177"/>
                      <a:pt x="73" y="177"/>
                      <a:pt x="74" y="177"/>
                    </a:cubicBezTo>
                    <a:cubicBezTo>
                      <a:pt x="75" y="177"/>
                      <a:pt x="74" y="175"/>
                      <a:pt x="74" y="174"/>
                    </a:cubicBezTo>
                    <a:cubicBezTo>
                      <a:pt x="75" y="173"/>
                      <a:pt x="75" y="178"/>
                      <a:pt x="76" y="179"/>
                    </a:cubicBezTo>
                    <a:cubicBezTo>
                      <a:pt x="76" y="179"/>
                      <a:pt x="76" y="178"/>
                      <a:pt x="77" y="177"/>
                    </a:cubicBezTo>
                    <a:cubicBezTo>
                      <a:pt x="78" y="177"/>
                      <a:pt x="80" y="175"/>
                      <a:pt x="81" y="175"/>
                    </a:cubicBezTo>
                    <a:cubicBezTo>
                      <a:pt x="82" y="175"/>
                      <a:pt x="82" y="174"/>
                      <a:pt x="81" y="173"/>
                    </a:cubicBezTo>
                    <a:cubicBezTo>
                      <a:pt x="81" y="172"/>
                      <a:pt x="80" y="172"/>
                      <a:pt x="79" y="172"/>
                    </a:cubicBezTo>
                    <a:cubicBezTo>
                      <a:pt x="77" y="172"/>
                      <a:pt x="77" y="170"/>
                      <a:pt x="77" y="170"/>
                    </a:cubicBezTo>
                    <a:cubicBezTo>
                      <a:pt x="77" y="169"/>
                      <a:pt x="77" y="169"/>
                      <a:pt x="79" y="169"/>
                    </a:cubicBezTo>
                    <a:cubicBezTo>
                      <a:pt x="81" y="169"/>
                      <a:pt x="88" y="165"/>
                      <a:pt x="89" y="165"/>
                    </a:cubicBezTo>
                    <a:cubicBezTo>
                      <a:pt x="90" y="164"/>
                      <a:pt x="87" y="161"/>
                      <a:pt x="86" y="160"/>
                    </a:cubicBezTo>
                    <a:cubicBezTo>
                      <a:pt x="85" y="158"/>
                      <a:pt x="85" y="159"/>
                      <a:pt x="83" y="159"/>
                    </a:cubicBezTo>
                    <a:cubicBezTo>
                      <a:pt x="81" y="159"/>
                      <a:pt x="83" y="158"/>
                      <a:pt x="83" y="156"/>
                    </a:cubicBezTo>
                    <a:cubicBezTo>
                      <a:pt x="83" y="155"/>
                      <a:pt x="78" y="152"/>
                      <a:pt x="77" y="152"/>
                    </a:cubicBezTo>
                    <a:cubicBezTo>
                      <a:pt x="76" y="151"/>
                      <a:pt x="75" y="152"/>
                      <a:pt x="74" y="153"/>
                    </a:cubicBezTo>
                    <a:cubicBezTo>
                      <a:pt x="72" y="153"/>
                      <a:pt x="71" y="151"/>
                      <a:pt x="70" y="150"/>
                    </a:cubicBezTo>
                    <a:cubicBezTo>
                      <a:pt x="69" y="149"/>
                      <a:pt x="68" y="150"/>
                      <a:pt x="67" y="149"/>
                    </a:cubicBezTo>
                    <a:cubicBezTo>
                      <a:pt x="65" y="148"/>
                      <a:pt x="69" y="148"/>
                      <a:pt x="69" y="147"/>
                    </a:cubicBezTo>
                    <a:cubicBezTo>
                      <a:pt x="70" y="147"/>
                      <a:pt x="67" y="146"/>
                      <a:pt x="67" y="145"/>
                    </a:cubicBezTo>
                    <a:cubicBezTo>
                      <a:pt x="66" y="143"/>
                      <a:pt x="66" y="142"/>
                      <a:pt x="66" y="141"/>
                    </a:cubicBezTo>
                    <a:cubicBezTo>
                      <a:pt x="66" y="140"/>
                      <a:pt x="68" y="139"/>
                      <a:pt x="68" y="139"/>
                    </a:cubicBezTo>
                    <a:cubicBezTo>
                      <a:pt x="69" y="138"/>
                      <a:pt x="68" y="138"/>
                      <a:pt x="67" y="138"/>
                    </a:cubicBezTo>
                    <a:cubicBezTo>
                      <a:pt x="67" y="137"/>
                      <a:pt x="66" y="136"/>
                      <a:pt x="67" y="134"/>
                    </a:cubicBezTo>
                    <a:cubicBezTo>
                      <a:pt x="67" y="133"/>
                      <a:pt x="66" y="133"/>
                      <a:pt x="66" y="132"/>
                    </a:cubicBezTo>
                    <a:cubicBezTo>
                      <a:pt x="67" y="131"/>
                      <a:pt x="70" y="133"/>
                      <a:pt x="70" y="133"/>
                    </a:cubicBezTo>
                    <a:cubicBezTo>
                      <a:pt x="71" y="133"/>
                      <a:pt x="70" y="131"/>
                      <a:pt x="70" y="130"/>
                    </a:cubicBezTo>
                    <a:cubicBezTo>
                      <a:pt x="69" y="129"/>
                      <a:pt x="70" y="127"/>
                      <a:pt x="71" y="125"/>
                    </a:cubicBezTo>
                    <a:cubicBezTo>
                      <a:pt x="72" y="123"/>
                      <a:pt x="69" y="121"/>
                      <a:pt x="69" y="119"/>
                    </a:cubicBezTo>
                    <a:cubicBezTo>
                      <a:pt x="69" y="117"/>
                      <a:pt x="71" y="119"/>
                      <a:pt x="73" y="119"/>
                    </a:cubicBezTo>
                    <a:cubicBezTo>
                      <a:pt x="74" y="119"/>
                      <a:pt x="74" y="118"/>
                      <a:pt x="75" y="116"/>
                    </a:cubicBezTo>
                    <a:cubicBezTo>
                      <a:pt x="76" y="115"/>
                      <a:pt x="76" y="114"/>
                      <a:pt x="75" y="113"/>
                    </a:cubicBezTo>
                    <a:cubicBezTo>
                      <a:pt x="75" y="112"/>
                      <a:pt x="74" y="111"/>
                      <a:pt x="73" y="111"/>
                    </a:cubicBezTo>
                    <a:cubicBezTo>
                      <a:pt x="72" y="110"/>
                      <a:pt x="73" y="109"/>
                      <a:pt x="74" y="108"/>
                    </a:cubicBezTo>
                    <a:cubicBezTo>
                      <a:pt x="74" y="108"/>
                      <a:pt x="76" y="112"/>
                      <a:pt x="77" y="112"/>
                    </a:cubicBezTo>
                    <a:cubicBezTo>
                      <a:pt x="77" y="112"/>
                      <a:pt x="77" y="113"/>
                      <a:pt x="78" y="114"/>
                    </a:cubicBezTo>
                    <a:cubicBezTo>
                      <a:pt x="79" y="115"/>
                      <a:pt x="79" y="112"/>
                      <a:pt x="79" y="111"/>
                    </a:cubicBezTo>
                    <a:cubicBezTo>
                      <a:pt x="80" y="111"/>
                      <a:pt x="80" y="110"/>
                      <a:pt x="80" y="109"/>
                    </a:cubicBezTo>
                    <a:cubicBezTo>
                      <a:pt x="80" y="109"/>
                      <a:pt x="85" y="108"/>
                      <a:pt x="88" y="107"/>
                    </a:cubicBezTo>
                    <a:cubicBezTo>
                      <a:pt x="91" y="105"/>
                      <a:pt x="89" y="105"/>
                      <a:pt x="90" y="103"/>
                    </a:cubicBezTo>
                    <a:cubicBezTo>
                      <a:pt x="91" y="102"/>
                      <a:pt x="92" y="103"/>
                      <a:pt x="93" y="103"/>
                    </a:cubicBezTo>
                    <a:cubicBezTo>
                      <a:pt x="93" y="102"/>
                      <a:pt x="92" y="101"/>
                      <a:pt x="93" y="101"/>
                    </a:cubicBezTo>
                    <a:cubicBezTo>
                      <a:pt x="93" y="100"/>
                      <a:pt x="94" y="102"/>
                      <a:pt x="96" y="102"/>
                    </a:cubicBezTo>
                    <a:cubicBezTo>
                      <a:pt x="97" y="103"/>
                      <a:pt x="97" y="102"/>
                      <a:pt x="98" y="100"/>
                    </a:cubicBezTo>
                    <a:cubicBezTo>
                      <a:pt x="98" y="99"/>
                      <a:pt x="100" y="98"/>
                      <a:pt x="103" y="97"/>
                    </a:cubicBezTo>
                    <a:cubicBezTo>
                      <a:pt x="107" y="97"/>
                      <a:pt x="106" y="96"/>
                      <a:pt x="108" y="94"/>
                    </a:cubicBezTo>
                    <a:cubicBezTo>
                      <a:pt x="111" y="91"/>
                      <a:pt x="112" y="88"/>
                      <a:pt x="113" y="87"/>
                    </a:cubicBezTo>
                    <a:cubicBezTo>
                      <a:pt x="114" y="86"/>
                      <a:pt x="116" y="85"/>
                      <a:pt x="116" y="85"/>
                    </a:cubicBezTo>
                    <a:cubicBezTo>
                      <a:pt x="116" y="84"/>
                      <a:pt x="115" y="84"/>
                      <a:pt x="114" y="83"/>
                    </a:cubicBezTo>
                    <a:cubicBezTo>
                      <a:pt x="114" y="82"/>
                      <a:pt x="116" y="83"/>
                      <a:pt x="116" y="83"/>
                    </a:cubicBezTo>
                    <a:cubicBezTo>
                      <a:pt x="116" y="82"/>
                      <a:pt x="115" y="82"/>
                      <a:pt x="114" y="81"/>
                    </a:cubicBezTo>
                    <a:cubicBezTo>
                      <a:pt x="113" y="81"/>
                      <a:pt x="112" y="81"/>
                      <a:pt x="111" y="80"/>
                    </a:cubicBezTo>
                    <a:cubicBezTo>
                      <a:pt x="111" y="79"/>
                      <a:pt x="113" y="79"/>
                      <a:pt x="113" y="79"/>
                    </a:cubicBezTo>
                    <a:cubicBezTo>
                      <a:pt x="113" y="78"/>
                      <a:pt x="111" y="78"/>
                      <a:pt x="110" y="78"/>
                    </a:cubicBezTo>
                    <a:cubicBezTo>
                      <a:pt x="109" y="77"/>
                      <a:pt x="110" y="77"/>
                      <a:pt x="112" y="76"/>
                    </a:cubicBezTo>
                    <a:cubicBezTo>
                      <a:pt x="113" y="75"/>
                      <a:pt x="115" y="74"/>
                      <a:pt x="116" y="73"/>
                    </a:cubicBezTo>
                    <a:cubicBezTo>
                      <a:pt x="117" y="72"/>
                      <a:pt x="116" y="72"/>
                      <a:pt x="116" y="71"/>
                    </a:cubicBezTo>
                    <a:cubicBezTo>
                      <a:pt x="116" y="70"/>
                      <a:pt x="117" y="70"/>
                      <a:pt x="117" y="69"/>
                    </a:cubicBezTo>
                    <a:cubicBezTo>
                      <a:pt x="118" y="68"/>
                      <a:pt x="116" y="69"/>
                      <a:pt x="115" y="68"/>
                    </a:cubicBezTo>
                    <a:cubicBezTo>
                      <a:pt x="115" y="67"/>
                      <a:pt x="118" y="66"/>
                      <a:pt x="119" y="65"/>
                    </a:cubicBezTo>
                    <a:cubicBezTo>
                      <a:pt x="121" y="64"/>
                      <a:pt x="123" y="65"/>
                      <a:pt x="124" y="65"/>
                    </a:cubicBezTo>
                    <a:cubicBezTo>
                      <a:pt x="125" y="65"/>
                      <a:pt x="125" y="64"/>
                      <a:pt x="125" y="64"/>
                    </a:cubicBezTo>
                    <a:cubicBezTo>
                      <a:pt x="125" y="63"/>
                      <a:pt x="125" y="63"/>
                      <a:pt x="124" y="62"/>
                    </a:cubicBezTo>
                    <a:cubicBezTo>
                      <a:pt x="124" y="62"/>
                      <a:pt x="125" y="60"/>
                      <a:pt x="126" y="59"/>
                    </a:cubicBezTo>
                    <a:cubicBezTo>
                      <a:pt x="126" y="59"/>
                      <a:pt x="127" y="60"/>
                      <a:pt x="128" y="61"/>
                    </a:cubicBezTo>
                    <a:cubicBezTo>
                      <a:pt x="129" y="61"/>
                      <a:pt x="129" y="59"/>
                      <a:pt x="129" y="59"/>
                    </a:cubicBezTo>
                    <a:cubicBezTo>
                      <a:pt x="129" y="58"/>
                      <a:pt x="131" y="61"/>
                      <a:pt x="132" y="61"/>
                    </a:cubicBezTo>
                    <a:cubicBezTo>
                      <a:pt x="134" y="62"/>
                      <a:pt x="133" y="60"/>
                      <a:pt x="134" y="59"/>
                    </a:cubicBezTo>
                    <a:cubicBezTo>
                      <a:pt x="134" y="59"/>
                      <a:pt x="138" y="59"/>
                      <a:pt x="140" y="60"/>
                    </a:cubicBezTo>
                    <a:cubicBezTo>
                      <a:pt x="141" y="60"/>
                      <a:pt x="143" y="60"/>
                      <a:pt x="144" y="60"/>
                    </a:cubicBezTo>
                    <a:cubicBezTo>
                      <a:pt x="144" y="59"/>
                      <a:pt x="144" y="58"/>
                      <a:pt x="144" y="57"/>
                    </a:cubicBezTo>
                    <a:cubicBezTo>
                      <a:pt x="143" y="56"/>
                      <a:pt x="143" y="56"/>
                      <a:pt x="143" y="56"/>
                    </a:cubicBezTo>
                    <a:cubicBezTo>
                      <a:pt x="143" y="56"/>
                      <a:pt x="143" y="56"/>
                      <a:pt x="143" y="56"/>
                    </a:cubicBezTo>
                    <a:cubicBezTo>
                      <a:pt x="143" y="55"/>
                      <a:pt x="142" y="54"/>
                      <a:pt x="141" y="53"/>
                    </a:cubicBezTo>
                    <a:cubicBezTo>
                      <a:pt x="141" y="53"/>
                      <a:pt x="141" y="53"/>
                      <a:pt x="141" y="53"/>
                    </a:cubicBezTo>
                    <a:cubicBezTo>
                      <a:pt x="141" y="53"/>
                      <a:pt x="140" y="53"/>
                      <a:pt x="140" y="53"/>
                    </a:cubicBezTo>
                    <a:cubicBezTo>
                      <a:pt x="139" y="53"/>
                      <a:pt x="139" y="53"/>
                      <a:pt x="139" y="51"/>
                    </a:cubicBezTo>
                    <a:cubicBezTo>
                      <a:pt x="140" y="49"/>
                      <a:pt x="140" y="47"/>
                      <a:pt x="141" y="46"/>
                    </a:cubicBezTo>
                    <a:cubicBezTo>
                      <a:pt x="142" y="44"/>
                      <a:pt x="142" y="43"/>
                      <a:pt x="142" y="42"/>
                    </a:cubicBezTo>
                    <a:cubicBezTo>
                      <a:pt x="142" y="41"/>
                      <a:pt x="141" y="41"/>
                      <a:pt x="140" y="40"/>
                    </a:cubicBezTo>
                    <a:cubicBezTo>
                      <a:pt x="139" y="38"/>
                      <a:pt x="137" y="37"/>
                      <a:pt x="138" y="36"/>
                    </a:cubicBezTo>
                    <a:cubicBezTo>
                      <a:pt x="138" y="34"/>
                      <a:pt x="139" y="33"/>
                      <a:pt x="140" y="32"/>
                    </a:cubicBezTo>
                    <a:cubicBezTo>
                      <a:pt x="140" y="32"/>
                      <a:pt x="140" y="32"/>
                      <a:pt x="140" y="32"/>
                    </a:cubicBezTo>
                    <a:cubicBezTo>
                      <a:pt x="140" y="32"/>
                      <a:pt x="140" y="31"/>
                      <a:pt x="139" y="31"/>
                    </a:cubicBezTo>
                    <a:cubicBezTo>
                      <a:pt x="139" y="31"/>
                      <a:pt x="139" y="30"/>
                      <a:pt x="138" y="30"/>
                    </a:cubicBezTo>
                    <a:cubicBezTo>
                      <a:pt x="138" y="30"/>
                      <a:pt x="138" y="30"/>
                      <a:pt x="137" y="30"/>
                    </a:cubicBezTo>
                    <a:cubicBezTo>
                      <a:pt x="137" y="30"/>
                      <a:pt x="137" y="30"/>
                      <a:pt x="137" y="30"/>
                    </a:cubicBezTo>
                    <a:cubicBezTo>
                      <a:pt x="137" y="30"/>
                      <a:pt x="137" y="30"/>
                      <a:pt x="137" y="30"/>
                    </a:cubicBezTo>
                    <a:cubicBezTo>
                      <a:pt x="136" y="30"/>
                      <a:pt x="136" y="30"/>
                      <a:pt x="136" y="29"/>
                    </a:cubicBezTo>
                    <a:cubicBezTo>
                      <a:pt x="136" y="29"/>
                      <a:pt x="136" y="28"/>
                      <a:pt x="137" y="27"/>
                    </a:cubicBezTo>
                    <a:cubicBezTo>
                      <a:pt x="137" y="27"/>
                      <a:pt x="137" y="27"/>
                      <a:pt x="137" y="26"/>
                    </a:cubicBezTo>
                    <a:cubicBezTo>
                      <a:pt x="137" y="26"/>
                      <a:pt x="137" y="26"/>
                      <a:pt x="137" y="25"/>
                    </a:cubicBezTo>
                    <a:cubicBezTo>
                      <a:pt x="137" y="24"/>
                      <a:pt x="137" y="22"/>
                      <a:pt x="137" y="22"/>
                    </a:cubicBezTo>
                    <a:cubicBezTo>
                      <a:pt x="137" y="21"/>
                      <a:pt x="138" y="21"/>
                      <a:pt x="138" y="21"/>
                    </a:cubicBezTo>
                    <a:cubicBezTo>
                      <a:pt x="138" y="21"/>
                      <a:pt x="139" y="21"/>
                      <a:pt x="139" y="20"/>
                    </a:cubicBezTo>
                    <a:cubicBezTo>
                      <a:pt x="139" y="20"/>
                      <a:pt x="140" y="20"/>
                      <a:pt x="140" y="20"/>
                    </a:cubicBezTo>
                    <a:cubicBezTo>
                      <a:pt x="139" y="19"/>
                      <a:pt x="138" y="19"/>
                      <a:pt x="138" y="18"/>
                    </a:cubicBezTo>
                    <a:cubicBezTo>
                      <a:pt x="137" y="17"/>
                      <a:pt x="136" y="17"/>
                      <a:pt x="135" y="16"/>
                    </a:cubicBezTo>
                    <a:cubicBezTo>
                      <a:pt x="135" y="16"/>
                      <a:pt x="135" y="16"/>
                      <a:pt x="135" y="16"/>
                    </a:cubicBezTo>
                    <a:cubicBezTo>
                      <a:pt x="135" y="16"/>
                      <a:pt x="133" y="15"/>
                      <a:pt x="130" y="14"/>
                    </a:cubicBezTo>
                    <a:cubicBezTo>
                      <a:pt x="127" y="12"/>
                      <a:pt x="123" y="10"/>
                      <a:pt x="120" y="9"/>
                    </a:cubicBezTo>
                    <a:cubicBezTo>
                      <a:pt x="118" y="8"/>
                      <a:pt x="118" y="8"/>
                      <a:pt x="118" y="8"/>
                    </a:cubicBezTo>
                    <a:cubicBezTo>
                      <a:pt x="115" y="6"/>
                      <a:pt x="110" y="4"/>
                      <a:pt x="110" y="3"/>
                    </a:cubicBezTo>
                    <a:cubicBezTo>
                      <a:pt x="109" y="3"/>
                      <a:pt x="108" y="1"/>
                      <a:pt x="107" y="0"/>
                    </a:cubicBezTo>
                    <a:cubicBezTo>
                      <a:pt x="107" y="0"/>
                      <a:pt x="107" y="0"/>
                      <a:pt x="107" y="0"/>
                    </a:cubicBezTo>
                    <a:cubicBezTo>
                      <a:pt x="107" y="0"/>
                      <a:pt x="106" y="0"/>
                      <a:pt x="104" y="0"/>
                    </a:cubicBezTo>
                    <a:cubicBezTo>
                      <a:pt x="103" y="0"/>
                      <a:pt x="102" y="0"/>
                      <a:pt x="101" y="0"/>
                    </a:cubicBezTo>
                    <a:cubicBezTo>
                      <a:pt x="101" y="0"/>
                      <a:pt x="102" y="2"/>
                      <a:pt x="102" y="3"/>
                    </a:cubicBezTo>
                    <a:cubicBezTo>
                      <a:pt x="102" y="3"/>
                      <a:pt x="102" y="4"/>
                      <a:pt x="102" y="4"/>
                    </a:cubicBezTo>
                    <a:cubicBezTo>
                      <a:pt x="102" y="5"/>
                      <a:pt x="101" y="6"/>
                      <a:pt x="101" y="7"/>
                    </a:cubicBezTo>
                    <a:cubicBezTo>
                      <a:pt x="100" y="8"/>
                      <a:pt x="100" y="8"/>
                      <a:pt x="100" y="9"/>
                    </a:cubicBezTo>
                    <a:cubicBezTo>
                      <a:pt x="100" y="9"/>
                      <a:pt x="100" y="10"/>
                      <a:pt x="100" y="10"/>
                    </a:cubicBezTo>
                    <a:cubicBezTo>
                      <a:pt x="100" y="10"/>
                      <a:pt x="100" y="10"/>
                      <a:pt x="100" y="11"/>
                    </a:cubicBezTo>
                    <a:cubicBezTo>
                      <a:pt x="100" y="12"/>
                      <a:pt x="100" y="12"/>
                      <a:pt x="99" y="12"/>
                    </a:cubicBezTo>
                    <a:cubicBezTo>
                      <a:pt x="99" y="13"/>
                      <a:pt x="99" y="13"/>
                      <a:pt x="98" y="13"/>
                    </a:cubicBezTo>
                    <a:cubicBezTo>
                      <a:pt x="98" y="13"/>
                      <a:pt x="95" y="13"/>
                      <a:pt x="91" y="12"/>
                    </a:cubicBezTo>
                    <a:cubicBezTo>
                      <a:pt x="86" y="11"/>
                      <a:pt x="80" y="10"/>
                      <a:pt x="79" y="10"/>
                    </a:cubicBezTo>
                    <a:cubicBezTo>
                      <a:pt x="79" y="10"/>
                      <a:pt x="79" y="12"/>
                      <a:pt x="79" y="13"/>
                    </a:cubicBezTo>
                    <a:cubicBezTo>
                      <a:pt x="79" y="14"/>
                      <a:pt x="79" y="15"/>
                      <a:pt x="79" y="16"/>
                    </a:cubicBezTo>
                    <a:cubicBezTo>
                      <a:pt x="78" y="17"/>
                      <a:pt x="78" y="17"/>
                      <a:pt x="78" y="18"/>
                    </a:cubicBezTo>
                    <a:cubicBezTo>
                      <a:pt x="77" y="19"/>
                      <a:pt x="77" y="19"/>
                      <a:pt x="76" y="20"/>
                    </a:cubicBezTo>
                    <a:cubicBezTo>
                      <a:pt x="76" y="20"/>
                      <a:pt x="72" y="19"/>
                      <a:pt x="70" y="19"/>
                    </a:cubicBezTo>
                    <a:cubicBezTo>
                      <a:pt x="69" y="19"/>
                      <a:pt x="69" y="18"/>
                      <a:pt x="69" y="18"/>
                    </a:cubicBezTo>
                    <a:cubicBezTo>
                      <a:pt x="69" y="18"/>
                      <a:pt x="68" y="19"/>
                      <a:pt x="68" y="19"/>
                    </a:cubicBezTo>
                    <a:cubicBezTo>
                      <a:pt x="68" y="19"/>
                      <a:pt x="67" y="19"/>
                      <a:pt x="67" y="20"/>
                    </a:cubicBezTo>
                    <a:cubicBezTo>
                      <a:pt x="67" y="20"/>
                      <a:pt x="67" y="20"/>
                      <a:pt x="66" y="20"/>
                    </a:cubicBezTo>
                    <a:cubicBezTo>
                      <a:pt x="65" y="21"/>
                      <a:pt x="64" y="22"/>
                      <a:pt x="64" y="22"/>
                    </a:cubicBezTo>
                    <a:cubicBezTo>
                      <a:pt x="63" y="22"/>
                      <a:pt x="63" y="23"/>
                      <a:pt x="63" y="24"/>
                    </a:cubicBezTo>
                    <a:cubicBezTo>
                      <a:pt x="62" y="26"/>
                      <a:pt x="61" y="28"/>
                      <a:pt x="60" y="29"/>
                    </a:cubicBezTo>
                    <a:cubicBezTo>
                      <a:pt x="60" y="29"/>
                      <a:pt x="59" y="29"/>
                      <a:pt x="59" y="29"/>
                    </a:cubicBezTo>
                    <a:cubicBezTo>
                      <a:pt x="58" y="29"/>
                      <a:pt x="58" y="29"/>
                      <a:pt x="58" y="29"/>
                    </a:cubicBezTo>
                    <a:cubicBezTo>
                      <a:pt x="57" y="30"/>
                      <a:pt x="58" y="31"/>
                      <a:pt x="59" y="32"/>
                    </a:cubicBezTo>
                    <a:cubicBezTo>
                      <a:pt x="59" y="32"/>
                      <a:pt x="59" y="32"/>
                      <a:pt x="59" y="32"/>
                    </a:cubicBezTo>
                    <a:cubicBezTo>
                      <a:pt x="59" y="33"/>
                      <a:pt x="60" y="34"/>
                      <a:pt x="60" y="34"/>
                    </a:cubicBezTo>
                    <a:cubicBezTo>
                      <a:pt x="60" y="34"/>
                      <a:pt x="59" y="35"/>
                      <a:pt x="59" y="37"/>
                    </a:cubicBezTo>
                    <a:cubicBezTo>
                      <a:pt x="59" y="37"/>
                      <a:pt x="59" y="37"/>
                      <a:pt x="59" y="37"/>
                    </a:cubicBezTo>
                    <a:cubicBezTo>
                      <a:pt x="59" y="38"/>
                      <a:pt x="58" y="39"/>
                      <a:pt x="58" y="39"/>
                    </a:cubicBezTo>
                    <a:cubicBezTo>
                      <a:pt x="58" y="40"/>
                      <a:pt x="55" y="42"/>
                      <a:pt x="53" y="44"/>
                    </a:cubicBezTo>
                    <a:cubicBezTo>
                      <a:pt x="51" y="45"/>
                      <a:pt x="49" y="47"/>
                      <a:pt x="49" y="47"/>
                    </a:cubicBezTo>
                    <a:cubicBezTo>
                      <a:pt x="49" y="47"/>
                      <a:pt x="49" y="48"/>
                      <a:pt x="49" y="48"/>
                    </a:cubicBezTo>
                    <a:cubicBezTo>
                      <a:pt x="50" y="49"/>
                      <a:pt x="50" y="50"/>
                      <a:pt x="50" y="50"/>
                    </a:cubicBezTo>
                    <a:cubicBezTo>
                      <a:pt x="49" y="51"/>
                      <a:pt x="47" y="52"/>
                      <a:pt x="45" y="53"/>
                    </a:cubicBezTo>
                    <a:cubicBezTo>
                      <a:pt x="43" y="54"/>
                      <a:pt x="40" y="55"/>
                      <a:pt x="39" y="55"/>
                    </a:cubicBezTo>
                    <a:cubicBezTo>
                      <a:pt x="39" y="56"/>
                      <a:pt x="39" y="57"/>
                      <a:pt x="40" y="58"/>
                    </a:cubicBezTo>
                    <a:cubicBezTo>
                      <a:pt x="40" y="58"/>
                      <a:pt x="40" y="59"/>
                      <a:pt x="40" y="60"/>
                    </a:cubicBezTo>
                    <a:cubicBezTo>
                      <a:pt x="40" y="60"/>
                      <a:pt x="40" y="61"/>
                      <a:pt x="40" y="61"/>
                    </a:cubicBezTo>
                    <a:cubicBezTo>
                      <a:pt x="40" y="63"/>
                      <a:pt x="40" y="67"/>
                      <a:pt x="39" y="69"/>
                    </a:cubicBezTo>
                    <a:cubicBezTo>
                      <a:pt x="38" y="70"/>
                      <a:pt x="38" y="70"/>
                      <a:pt x="38" y="70"/>
                    </a:cubicBezTo>
                    <a:cubicBezTo>
                      <a:pt x="38" y="70"/>
                      <a:pt x="38" y="70"/>
                      <a:pt x="38" y="70"/>
                    </a:cubicBezTo>
                    <a:cubicBezTo>
                      <a:pt x="38" y="72"/>
                      <a:pt x="38" y="72"/>
                      <a:pt x="37" y="73"/>
                    </a:cubicBezTo>
                    <a:cubicBezTo>
                      <a:pt x="36" y="73"/>
                      <a:pt x="36" y="74"/>
                      <a:pt x="35" y="75"/>
                    </a:cubicBezTo>
                    <a:cubicBezTo>
                      <a:pt x="33" y="77"/>
                      <a:pt x="32" y="79"/>
                      <a:pt x="32" y="79"/>
                    </a:cubicBezTo>
                    <a:cubicBezTo>
                      <a:pt x="31" y="80"/>
                      <a:pt x="31" y="81"/>
                      <a:pt x="31" y="81"/>
                    </a:cubicBezTo>
                    <a:cubicBezTo>
                      <a:pt x="32" y="82"/>
                      <a:pt x="32" y="82"/>
                      <a:pt x="32" y="83"/>
                    </a:cubicBezTo>
                    <a:cubicBezTo>
                      <a:pt x="32" y="83"/>
                      <a:pt x="33" y="84"/>
                      <a:pt x="33" y="84"/>
                    </a:cubicBezTo>
                    <a:cubicBezTo>
                      <a:pt x="34" y="85"/>
                      <a:pt x="34" y="85"/>
                      <a:pt x="34" y="85"/>
                    </a:cubicBezTo>
                    <a:cubicBezTo>
                      <a:pt x="35" y="85"/>
                      <a:pt x="35" y="87"/>
                      <a:pt x="35" y="88"/>
                    </a:cubicBezTo>
                    <a:cubicBezTo>
                      <a:pt x="35" y="89"/>
                      <a:pt x="34" y="90"/>
                      <a:pt x="34" y="91"/>
                    </a:cubicBezTo>
                    <a:cubicBezTo>
                      <a:pt x="34" y="91"/>
                      <a:pt x="34" y="91"/>
                      <a:pt x="34" y="91"/>
                    </a:cubicBezTo>
                    <a:cubicBezTo>
                      <a:pt x="34" y="91"/>
                      <a:pt x="33" y="92"/>
                      <a:pt x="32" y="92"/>
                    </a:cubicBezTo>
                    <a:cubicBezTo>
                      <a:pt x="31" y="92"/>
                      <a:pt x="30" y="92"/>
                      <a:pt x="30" y="92"/>
                    </a:cubicBezTo>
                    <a:cubicBezTo>
                      <a:pt x="29" y="92"/>
                      <a:pt x="28" y="92"/>
                      <a:pt x="27" y="92"/>
                    </a:cubicBezTo>
                    <a:cubicBezTo>
                      <a:pt x="25" y="92"/>
                      <a:pt x="24" y="92"/>
                      <a:pt x="23" y="92"/>
                    </a:cubicBezTo>
                    <a:cubicBezTo>
                      <a:pt x="22" y="92"/>
                      <a:pt x="21" y="92"/>
                      <a:pt x="20" y="93"/>
                    </a:cubicBezTo>
                    <a:cubicBezTo>
                      <a:pt x="19" y="93"/>
                      <a:pt x="19" y="94"/>
                      <a:pt x="18" y="94"/>
                    </a:cubicBezTo>
                    <a:cubicBezTo>
                      <a:pt x="17" y="95"/>
                      <a:pt x="16" y="96"/>
                      <a:pt x="15" y="97"/>
                    </a:cubicBezTo>
                    <a:cubicBezTo>
                      <a:pt x="15" y="98"/>
                      <a:pt x="15" y="98"/>
                      <a:pt x="15" y="98"/>
                    </a:cubicBezTo>
                    <a:cubicBezTo>
                      <a:pt x="14" y="99"/>
                      <a:pt x="14" y="99"/>
                      <a:pt x="14" y="100"/>
                    </a:cubicBezTo>
                    <a:cubicBezTo>
                      <a:pt x="13" y="101"/>
                      <a:pt x="12" y="103"/>
                      <a:pt x="11" y="104"/>
                    </a:cubicBezTo>
                    <a:cubicBezTo>
                      <a:pt x="10" y="106"/>
                      <a:pt x="11" y="107"/>
                      <a:pt x="12" y="108"/>
                    </a:cubicBezTo>
                    <a:cubicBezTo>
                      <a:pt x="13" y="109"/>
                      <a:pt x="13" y="110"/>
                      <a:pt x="13" y="110"/>
                    </a:cubicBezTo>
                    <a:cubicBezTo>
                      <a:pt x="13" y="111"/>
                      <a:pt x="13" y="112"/>
                      <a:pt x="13" y="113"/>
                    </a:cubicBezTo>
                    <a:cubicBezTo>
                      <a:pt x="13" y="114"/>
                      <a:pt x="12" y="116"/>
                      <a:pt x="12" y="117"/>
                    </a:cubicBezTo>
                    <a:cubicBezTo>
                      <a:pt x="11" y="118"/>
                      <a:pt x="13" y="119"/>
                      <a:pt x="14" y="120"/>
                    </a:cubicBezTo>
                    <a:cubicBezTo>
                      <a:pt x="14" y="121"/>
                      <a:pt x="15" y="121"/>
                      <a:pt x="15" y="122"/>
                    </a:cubicBezTo>
                    <a:cubicBezTo>
                      <a:pt x="16" y="123"/>
                      <a:pt x="15" y="127"/>
                      <a:pt x="14" y="129"/>
                    </a:cubicBezTo>
                    <a:cubicBezTo>
                      <a:pt x="14" y="130"/>
                      <a:pt x="13" y="131"/>
                      <a:pt x="13" y="131"/>
                    </a:cubicBezTo>
                    <a:cubicBezTo>
                      <a:pt x="13" y="132"/>
                      <a:pt x="15" y="133"/>
                      <a:pt x="16" y="134"/>
                    </a:cubicBezTo>
                    <a:cubicBezTo>
                      <a:pt x="17" y="135"/>
                      <a:pt x="18" y="135"/>
                      <a:pt x="18" y="136"/>
                    </a:cubicBezTo>
                    <a:cubicBezTo>
                      <a:pt x="18" y="136"/>
                      <a:pt x="19" y="136"/>
                      <a:pt x="19" y="136"/>
                    </a:cubicBezTo>
                    <a:cubicBezTo>
                      <a:pt x="20" y="137"/>
                      <a:pt x="20" y="138"/>
                      <a:pt x="20" y="139"/>
                    </a:cubicBezTo>
                    <a:cubicBezTo>
                      <a:pt x="20" y="139"/>
                      <a:pt x="20" y="140"/>
                      <a:pt x="20" y="141"/>
                    </a:cubicBezTo>
                    <a:cubicBezTo>
                      <a:pt x="20" y="142"/>
                      <a:pt x="19" y="143"/>
                      <a:pt x="19" y="143"/>
                    </a:cubicBezTo>
                    <a:cubicBezTo>
                      <a:pt x="18" y="144"/>
                      <a:pt x="18" y="144"/>
                      <a:pt x="17" y="144"/>
                    </a:cubicBezTo>
                    <a:cubicBezTo>
                      <a:pt x="16" y="144"/>
                      <a:pt x="15" y="144"/>
                      <a:pt x="15" y="145"/>
                    </a:cubicBezTo>
                    <a:cubicBezTo>
                      <a:pt x="14" y="146"/>
                      <a:pt x="15" y="148"/>
                      <a:pt x="16" y="149"/>
                    </a:cubicBezTo>
                    <a:cubicBezTo>
                      <a:pt x="17" y="151"/>
                      <a:pt x="18" y="152"/>
                      <a:pt x="18" y="153"/>
                    </a:cubicBezTo>
                    <a:cubicBezTo>
                      <a:pt x="18" y="153"/>
                      <a:pt x="17" y="154"/>
                      <a:pt x="17" y="154"/>
                    </a:cubicBezTo>
                    <a:cubicBezTo>
                      <a:pt x="17" y="156"/>
                      <a:pt x="16" y="159"/>
                      <a:pt x="14" y="160"/>
                    </a:cubicBezTo>
                    <a:cubicBezTo>
                      <a:pt x="13" y="161"/>
                      <a:pt x="12" y="161"/>
                      <a:pt x="12" y="161"/>
                    </a:cubicBezTo>
                    <a:cubicBezTo>
                      <a:pt x="11" y="161"/>
                      <a:pt x="10" y="162"/>
                      <a:pt x="10" y="162"/>
                    </a:cubicBezTo>
                    <a:cubicBezTo>
                      <a:pt x="9" y="163"/>
                      <a:pt x="9" y="163"/>
                      <a:pt x="9" y="163"/>
                    </a:cubicBezTo>
                    <a:cubicBezTo>
                      <a:pt x="9" y="163"/>
                      <a:pt x="9" y="163"/>
                      <a:pt x="9" y="163"/>
                    </a:cubicBezTo>
                    <a:cubicBezTo>
                      <a:pt x="10" y="163"/>
                      <a:pt x="10" y="164"/>
                      <a:pt x="10" y="164"/>
                    </a:cubicBezTo>
                    <a:cubicBezTo>
                      <a:pt x="10" y="165"/>
                      <a:pt x="10" y="165"/>
                      <a:pt x="9" y="166"/>
                    </a:cubicBezTo>
                    <a:cubicBezTo>
                      <a:pt x="9" y="166"/>
                      <a:pt x="9" y="166"/>
                      <a:pt x="9" y="167"/>
                    </a:cubicBezTo>
                    <a:cubicBezTo>
                      <a:pt x="8" y="167"/>
                      <a:pt x="9" y="169"/>
                      <a:pt x="9" y="170"/>
                    </a:cubicBezTo>
                    <a:cubicBezTo>
                      <a:pt x="9" y="170"/>
                      <a:pt x="9" y="171"/>
                      <a:pt x="10" y="171"/>
                    </a:cubicBezTo>
                    <a:cubicBezTo>
                      <a:pt x="10" y="171"/>
                      <a:pt x="10" y="172"/>
                      <a:pt x="10" y="172"/>
                    </a:cubicBezTo>
                    <a:cubicBezTo>
                      <a:pt x="9" y="173"/>
                      <a:pt x="9" y="174"/>
                      <a:pt x="9" y="175"/>
                    </a:cubicBezTo>
                    <a:cubicBezTo>
                      <a:pt x="9" y="176"/>
                      <a:pt x="8" y="177"/>
                      <a:pt x="8" y="177"/>
                    </a:cubicBezTo>
                    <a:cubicBezTo>
                      <a:pt x="8" y="177"/>
                      <a:pt x="8" y="177"/>
                      <a:pt x="8" y="177"/>
                    </a:cubicBezTo>
                    <a:cubicBezTo>
                      <a:pt x="8" y="177"/>
                      <a:pt x="8" y="177"/>
                      <a:pt x="8" y="177"/>
                    </a:cubicBezTo>
                    <a:cubicBezTo>
                      <a:pt x="8" y="177"/>
                      <a:pt x="8" y="177"/>
                      <a:pt x="8" y="177"/>
                    </a:cubicBezTo>
                    <a:cubicBezTo>
                      <a:pt x="7" y="177"/>
                      <a:pt x="7" y="177"/>
                      <a:pt x="7" y="177"/>
                    </a:cubicBezTo>
                    <a:cubicBezTo>
                      <a:pt x="6" y="176"/>
                      <a:pt x="6" y="176"/>
                      <a:pt x="4" y="176"/>
                    </a:cubicBezTo>
                    <a:cubicBezTo>
                      <a:pt x="4" y="176"/>
                      <a:pt x="3" y="176"/>
                      <a:pt x="3" y="17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495"/>
              <p:cNvSpPr>
                <a:spLocks/>
              </p:cNvSpPr>
              <p:nvPr/>
            </p:nvSpPr>
            <p:spPr bwMode="auto">
              <a:xfrm>
                <a:off x="4732337" y="2408238"/>
                <a:ext cx="26988" cy="39688"/>
              </a:xfrm>
              <a:custGeom>
                <a:avLst/>
                <a:gdLst>
                  <a:gd name="T0" fmla="*/ 3 w 12"/>
                  <a:gd name="T1" fmla="*/ 4 h 17"/>
                  <a:gd name="T2" fmla="*/ 0 w 12"/>
                  <a:gd name="T3" fmla="*/ 7 h 17"/>
                  <a:gd name="T4" fmla="*/ 0 w 12"/>
                  <a:gd name="T5" fmla="*/ 12 h 17"/>
                  <a:gd name="T6" fmla="*/ 0 w 12"/>
                  <a:gd name="T7" fmla="*/ 15 h 17"/>
                  <a:gd name="T8" fmla="*/ 2 w 12"/>
                  <a:gd name="T9" fmla="*/ 16 h 17"/>
                  <a:gd name="T10" fmla="*/ 4 w 12"/>
                  <a:gd name="T11" fmla="*/ 13 h 17"/>
                  <a:gd name="T12" fmla="*/ 7 w 12"/>
                  <a:gd name="T13" fmla="*/ 12 h 17"/>
                  <a:gd name="T14" fmla="*/ 9 w 12"/>
                  <a:gd name="T15" fmla="*/ 9 h 17"/>
                  <a:gd name="T16" fmla="*/ 7 w 12"/>
                  <a:gd name="T17" fmla="*/ 6 h 17"/>
                  <a:gd name="T18" fmla="*/ 7 w 12"/>
                  <a:gd name="T19" fmla="*/ 3 h 17"/>
                  <a:gd name="T20" fmla="*/ 11 w 12"/>
                  <a:gd name="T21" fmla="*/ 3 h 17"/>
                  <a:gd name="T22" fmla="*/ 10 w 12"/>
                  <a:gd name="T23" fmla="*/ 0 h 17"/>
                  <a:gd name="T24" fmla="*/ 7 w 12"/>
                  <a:gd name="T25" fmla="*/ 2 h 17"/>
                  <a:gd name="T26" fmla="*/ 5 w 12"/>
                  <a:gd name="T27" fmla="*/ 2 h 17"/>
                  <a:gd name="T28" fmla="*/ 3 w 12"/>
                  <a:gd name="T2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7">
                    <a:moveTo>
                      <a:pt x="3" y="4"/>
                    </a:moveTo>
                    <a:cubicBezTo>
                      <a:pt x="1" y="5"/>
                      <a:pt x="0" y="5"/>
                      <a:pt x="0" y="7"/>
                    </a:cubicBezTo>
                    <a:cubicBezTo>
                      <a:pt x="0" y="9"/>
                      <a:pt x="0" y="10"/>
                      <a:pt x="0" y="12"/>
                    </a:cubicBezTo>
                    <a:cubicBezTo>
                      <a:pt x="1" y="13"/>
                      <a:pt x="0" y="14"/>
                      <a:pt x="0" y="15"/>
                    </a:cubicBezTo>
                    <a:cubicBezTo>
                      <a:pt x="0" y="17"/>
                      <a:pt x="1" y="17"/>
                      <a:pt x="2" y="16"/>
                    </a:cubicBezTo>
                    <a:cubicBezTo>
                      <a:pt x="4" y="14"/>
                      <a:pt x="3" y="13"/>
                      <a:pt x="4" y="13"/>
                    </a:cubicBezTo>
                    <a:cubicBezTo>
                      <a:pt x="6" y="12"/>
                      <a:pt x="7" y="13"/>
                      <a:pt x="7" y="12"/>
                    </a:cubicBezTo>
                    <a:cubicBezTo>
                      <a:pt x="7" y="10"/>
                      <a:pt x="8" y="10"/>
                      <a:pt x="9" y="9"/>
                    </a:cubicBezTo>
                    <a:cubicBezTo>
                      <a:pt x="9" y="8"/>
                      <a:pt x="7" y="8"/>
                      <a:pt x="7" y="6"/>
                    </a:cubicBezTo>
                    <a:cubicBezTo>
                      <a:pt x="7" y="5"/>
                      <a:pt x="6" y="3"/>
                      <a:pt x="7" y="3"/>
                    </a:cubicBezTo>
                    <a:cubicBezTo>
                      <a:pt x="9" y="3"/>
                      <a:pt x="11" y="5"/>
                      <a:pt x="11" y="3"/>
                    </a:cubicBezTo>
                    <a:cubicBezTo>
                      <a:pt x="11" y="2"/>
                      <a:pt x="12" y="1"/>
                      <a:pt x="10" y="0"/>
                    </a:cubicBezTo>
                    <a:cubicBezTo>
                      <a:pt x="8" y="0"/>
                      <a:pt x="8" y="2"/>
                      <a:pt x="7" y="2"/>
                    </a:cubicBezTo>
                    <a:cubicBezTo>
                      <a:pt x="5" y="1"/>
                      <a:pt x="5" y="1"/>
                      <a:pt x="5" y="2"/>
                    </a:cubicBezTo>
                    <a:cubicBezTo>
                      <a:pt x="4" y="2"/>
                      <a:pt x="4" y="3"/>
                      <a:pt x="3" y="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497"/>
              <p:cNvSpPr>
                <a:spLocks/>
              </p:cNvSpPr>
              <p:nvPr/>
            </p:nvSpPr>
            <p:spPr bwMode="auto">
              <a:xfrm>
                <a:off x="4803775" y="1912938"/>
                <a:ext cx="269875" cy="423863"/>
              </a:xfrm>
              <a:custGeom>
                <a:avLst/>
                <a:gdLst>
                  <a:gd name="T0" fmla="*/ 48 w 117"/>
                  <a:gd name="T1" fmla="*/ 86 h 184"/>
                  <a:gd name="T2" fmla="*/ 48 w 117"/>
                  <a:gd name="T3" fmla="*/ 96 h 184"/>
                  <a:gd name="T4" fmla="*/ 41 w 117"/>
                  <a:gd name="T5" fmla="*/ 99 h 184"/>
                  <a:gd name="T6" fmla="*/ 28 w 117"/>
                  <a:gd name="T7" fmla="*/ 113 h 184"/>
                  <a:gd name="T8" fmla="*/ 19 w 117"/>
                  <a:gd name="T9" fmla="*/ 120 h 184"/>
                  <a:gd name="T10" fmla="*/ 12 w 117"/>
                  <a:gd name="T11" fmla="*/ 128 h 184"/>
                  <a:gd name="T12" fmla="*/ 8 w 117"/>
                  <a:gd name="T13" fmla="*/ 130 h 184"/>
                  <a:gd name="T14" fmla="*/ 5 w 117"/>
                  <a:gd name="T15" fmla="*/ 142 h 184"/>
                  <a:gd name="T16" fmla="*/ 9 w 117"/>
                  <a:gd name="T17" fmla="*/ 156 h 184"/>
                  <a:gd name="T18" fmla="*/ 5 w 117"/>
                  <a:gd name="T19" fmla="*/ 164 h 184"/>
                  <a:gd name="T20" fmla="*/ 8 w 117"/>
                  <a:gd name="T21" fmla="*/ 173 h 184"/>
                  <a:gd name="T22" fmla="*/ 19 w 117"/>
                  <a:gd name="T23" fmla="*/ 175 h 184"/>
                  <a:gd name="T24" fmla="*/ 22 w 117"/>
                  <a:gd name="T25" fmla="*/ 179 h 184"/>
                  <a:gd name="T26" fmla="*/ 27 w 117"/>
                  <a:gd name="T27" fmla="*/ 182 h 184"/>
                  <a:gd name="T28" fmla="*/ 40 w 117"/>
                  <a:gd name="T29" fmla="*/ 179 h 184"/>
                  <a:gd name="T30" fmla="*/ 55 w 117"/>
                  <a:gd name="T31" fmla="*/ 177 h 184"/>
                  <a:gd name="T32" fmla="*/ 59 w 117"/>
                  <a:gd name="T33" fmla="*/ 175 h 184"/>
                  <a:gd name="T34" fmla="*/ 76 w 117"/>
                  <a:gd name="T35" fmla="*/ 173 h 184"/>
                  <a:gd name="T36" fmla="*/ 85 w 117"/>
                  <a:gd name="T37" fmla="*/ 164 h 184"/>
                  <a:gd name="T38" fmla="*/ 96 w 117"/>
                  <a:gd name="T39" fmla="*/ 156 h 184"/>
                  <a:gd name="T40" fmla="*/ 100 w 117"/>
                  <a:gd name="T41" fmla="*/ 152 h 184"/>
                  <a:gd name="T42" fmla="*/ 115 w 117"/>
                  <a:gd name="T43" fmla="*/ 138 h 184"/>
                  <a:gd name="T44" fmla="*/ 111 w 117"/>
                  <a:gd name="T45" fmla="*/ 126 h 184"/>
                  <a:gd name="T46" fmla="*/ 102 w 117"/>
                  <a:gd name="T47" fmla="*/ 117 h 184"/>
                  <a:gd name="T48" fmla="*/ 106 w 117"/>
                  <a:gd name="T49" fmla="*/ 111 h 184"/>
                  <a:gd name="T50" fmla="*/ 101 w 117"/>
                  <a:gd name="T51" fmla="*/ 106 h 184"/>
                  <a:gd name="T52" fmla="*/ 101 w 117"/>
                  <a:gd name="T53" fmla="*/ 101 h 184"/>
                  <a:gd name="T54" fmla="*/ 97 w 117"/>
                  <a:gd name="T55" fmla="*/ 98 h 184"/>
                  <a:gd name="T56" fmla="*/ 97 w 117"/>
                  <a:gd name="T57" fmla="*/ 93 h 184"/>
                  <a:gd name="T58" fmla="*/ 96 w 117"/>
                  <a:gd name="T59" fmla="*/ 89 h 184"/>
                  <a:gd name="T60" fmla="*/ 100 w 117"/>
                  <a:gd name="T61" fmla="*/ 84 h 184"/>
                  <a:gd name="T62" fmla="*/ 98 w 117"/>
                  <a:gd name="T63" fmla="*/ 76 h 184"/>
                  <a:gd name="T64" fmla="*/ 90 w 117"/>
                  <a:gd name="T65" fmla="*/ 63 h 184"/>
                  <a:gd name="T66" fmla="*/ 97 w 117"/>
                  <a:gd name="T67" fmla="*/ 51 h 184"/>
                  <a:gd name="T68" fmla="*/ 94 w 117"/>
                  <a:gd name="T69" fmla="*/ 41 h 184"/>
                  <a:gd name="T70" fmla="*/ 86 w 117"/>
                  <a:gd name="T71" fmla="*/ 37 h 184"/>
                  <a:gd name="T72" fmla="*/ 84 w 117"/>
                  <a:gd name="T73" fmla="*/ 28 h 184"/>
                  <a:gd name="T74" fmla="*/ 86 w 117"/>
                  <a:gd name="T75" fmla="*/ 22 h 184"/>
                  <a:gd name="T76" fmla="*/ 89 w 117"/>
                  <a:gd name="T77" fmla="*/ 18 h 184"/>
                  <a:gd name="T78" fmla="*/ 91 w 117"/>
                  <a:gd name="T79" fmla="*/ 13 h 184"/>
                  <a:gd name="T80" fmla="*/ 92 w 117"/>
                  <a:gd name="T81" fmla="*/ 12 h 184"/>
                  <a:gd name="T82" fmla="*/ 79 w 117"/>
                  <a:gd name="T83" fmla="*/ 3 h 184"/>
                  <a:gd name="T84" fmla="*/ 67 w 117"/>
                  <a:gd name="T85" fmla="*/ 3 h 184"/>
                  <a:gd name="T86" fmla="*/ 59 w 117"/>
                  <a:gd name="T87" fmla="*/ 7 h 184"/>
                  <a:gd name="T88" fmla="*/ 51 w 117"/>
                  <a:gd name="T89" fmla="*/ 24 h 184"/>
                  <a:gd name="T90" fmla="*/ 37 w 117"/>
                  <a:gd name="T91" fmla="*/ 27 h 184"/>
                  <a:gd name="T92" fmla="*/ 27 w 117"/>
                  <a:gd name="T93" fmla="*/ 26 h 184"/>
                  <a:gd name="T94" fmla="*/ 13 w 117"/>
                  <a:gd name="T95" fmla="*/ 22 h 184"/>
                  <a:gd name="T96" fmla="*/ 4 w 117"/>
                  <a:gd name="T97" fmla="*/ 17 h 184"/>
                  <a:gd name="T98" fmla="*/ 2 w 117"/>
                  <a:gd name="T99" fmla="*/ 20 h 184"/>
                  <a:gd name="T100" fmla="*/ 2 w 117"/>
                  <a:gd name="T101" fmla="*/ 23 h 184"/>
                  <a:gd name="T102" fmla="*/ 27 w 117"/>
                  <a:gd name="T103" fmla="*/ 36 h 184"/>
                  <a:gd name="T104" fmla="*/ 31 w 117"/>
                  <a:gd name="T105" fmla="*/ 42 h 184"/>
                  <a:gd name="T106" fmla="*/ 30 w 117"/>
                  <a:gd name="T107" fmla="*/ 47 h 184"/>
                  <a:gd name="T108" fmla="*/ 28 w 117"/>
                  <a:gd name="T109" fmla="*/ 50 h 184"/>
                  <a:gd name="T110" fmla="*/ 31 w 117"/>
                  <a:gd name="T111" fmla="*/ 54 h 184"/>
                  <a:gd name="T112" fmla="*/ 33 w 117"/>
                  <a:gd name="T113" fmla="*/ 67 h 184"/>
                  <a:gd name="T114" fmla="*/ 33 w 117"/>
                  <a:gd name="T115" fmla="*/ 74 h 184"/>
                  <a:gd name="T116" fmla="*/ 36 w 117"/>
                  <a:gd name="T117" fmla="*/ 8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84">
                    <a:moveTo>
                      <a:pt x="36" y="81"/>
                    </a:moveTo>
                    <a:cubicBezTo>
                      <a:pt x="37" y="81"/>
                      <a:pt x="38" y="81"/>
                      <a:pt x="38" y="81"/>
                    </a:cubicBezTo>
                    <a:cubicBezTo>
                      <a:pt x="40" y="81"/>
                      <a:pt x="41" y="83"/>
                      <a:pt x="43" y="84"/>
                    </a:cubicBezTo>
                    <a:cubicBezTo>
                      <a:pt x="45" y="85"/>
                      <a:pt x="46" y="85"/>
                      <a:pt x="48" y="86"/>
                    </a:cubicBezTo>
                    <a:cubicBezTo>
                      <a:pt x="50" y="87"/>
                      <a:pt x="49" y="90"/>
                      <a:pt x="49" y="90"/>
                    </a:cubicBezTo>
                    <a:cubicBezTo>
                      <a:pt x="49" y="91"/>
                      <a:pt x="48" y="92"/>
                      <a:pt x="48" y="93"/>
                    </a:cubicBezTo>
                    <a:cubicBezTo>
                      <a:pt x="47" y="94"/>
                      <a:pt x="50" y="95"/>
                      <a:pt x="50" y="96"/>
                    </a:cubicBezTo>
                    <a:cubicBezTo>
                      <a:pt x="50" y="96"/>
                      <a:pt x="48" y="96"/>
                      <a:pt x="48" y="96"/>
                    </a:cubicBezTo>
                    <a:cubicBezTo>
                      <a:pt x="48" y="96"/>
                      <a:pt x="49" y="97"/>
                      <a:pt x="49" y="98"/>
                    </a:cubicBezTo>
                    <a:cubicBezTo>
                      <a:pt x="49" y="98"/>
                      <a:pt x="49" y="99"/>
                      <a:pt x="48" y="99"/>
                    </a:cubicBezTo>
                    <a:cubicBezTo>
                      <a:pt x="47" y="99"/>
                      <a:pt x="46" y="98"/>
                      <a:pt x="45" y="98"/>
                    </a:cubicBezTo>
                    <a:cubicBezTo>
                      <a:pt x="44" y="98"/>
                      <a:pt x="43" y="98"/>
                      <a:pt x="41" y="99"/>
                    </a:cubicBezTo>
                    <a:cubicBezTo>
                      <a:pt x="39" y="99"/>
                      <a:pt x="40" y="102"/>
                      <a:pt x="39" y="103"/>
                    </a:cubicBezTo>
                    <a:cubicBezTo>
                      <a:pt x="38" y="105"/>
                      <a:pt x="34" y="107"/>
                      <a:pt x="33" y="108"/>
                    </a:cubicBezTo>
                    <a:cubicBezTo>
                      <a:pt x="32" y="109"/>
                      <a:pt x="32" y="112"/>
                      <a:pt x="31" y="113"/>
                    </a:cubicBezTo>
                    <a:cubicBezTo>
                      <a:pt x="30" y="113"/>
                      <a:pt x="29" y="112"/>
                      <a:pt x="28" y="113"/>
                    </a:cubicBezTo>
                    <a:cubicBezTo>
                      <a:pt x="27" y="113"/>
                      <a:pt x="28" y="114"/>
                      <a:pt x="28" y="115"/>
                    </a:cubicBezTo>
                    <a:cubicBezTo>
                      <a:pt x="28" y="115"/>
                      <a:pt x="26" y="115"/>
                      <a:pt x="25" y="115"/>
                    </a:cubicBezTo>
                    <a:cubicBezTo>
                      <a:pt x="24" y="116"/>
                      <a:pt x="23" y="118"/>
                      <a:pt x="22" y="119"/>
                    </a:cubicBezTo>
                    <a:cubicBezTo>
                      <a:pt x="21" y="120"/>
                      <a:pt x="21" y="120"/>
                      <a:pt x="19" y="120"/>
                    </a:cubicBezTo>
                    <a:cubicBezTo>
                      <a:pt x="17" y="120"/>
                      <a:pt x="16" y="121"/>
                      <a:pt x="15" y="122"/>
                    </a:cubicBezTo>
                    <a:cubicBezTo>
                      <a:pt x="14" y="123"/>
                      <a:pt x="16" y="124"/>
                      <a:pt x="17" y="125"/>
                    </a:cubicBezTo>
                    <a:cubicBezTo>
                      <a:pt x="17" y="126"/>
                      <a:pt x="16" y="126"/>
                      <a:pt x="14" y="127"/>
                    </a:cubicBezTo>
                    <a:cubicBezTo>
                      <a:pt x="13" y="127"/>
                      <a:pt x="14" y="128"/>
                      <a:pt x="12" y="128"/>
                    </a:cubicBezTo>
                    <a:cubicBezTo>
                      <a:pt x="11" y="128"/>
                      <a:pt x="12" y="127"/>
                      <a:pt x="11" y="126"/>
                    </a:cubicBezTo>
                    <a:cubicBezTo>
                      <a:pt x="10" y="126"/>
                      <a:pt x="9" y="126"/>
                      <a:pt x="9" y="126"/>
                    </a:cubicBezTo>
                    <a:cubicBezTo>
                      <a:pt x="8" y="127"/>
                      <a:pt x="8" y="127"/>
                      <a:pt x="7" y="128"/>
                    </a:cubicBezTo>
                    <a:cubicBezTo>
                      <a:pt x="7" y="129"/>
                      <a:pt x="8" y="129"/>
                      <a:pt x="8" y="130"/>
                    </a:cubicBezTo>
                    <a:cubicBezTo>
                      <a:pt x="9" y="131"/>
                      <a:pt x="6" y="132"/>
                      <a:pt x="4" y="133"/>
                    </a:cubicBezTo>
                    <a:cubicBezTo>
                      <a:pt x="3" y="134"/>
                      <a:pt x="3" y="135"/>
                      <a:pt x="2" y="136"/>
                    </a:cubicBezTo>
                    <a:cubicBezTo>
                      <a:pt x="1" y="137"/>
                      <a:pt x="3" y="139"/>
                      <a:pt x="3" y="141"/>
                    </a:cubicBezTo>
                    <a:cubicBezTo>
                      <a:pt x="4" y="143"/>
                      <a:pt x="4" y="141"/>
                      <a:pt x="5" y="142"/>
                    </a:cubicBezTo>
                    <a:cubicBezTo>
                      <a:pt x="6" y="143"/>
                      <a:pt x="6" y="143"/>
                      <a:pt x="6" y="145"/>
                    </a:cubicBezTo>
                    <a:cubicBezTo>
                      <a:pt x="6" y="147"/>
                      <a:pt x="5" y="147"/>
                      <a:pt x="4" y="149"/>
                    </a:cubicBezTo>
                    <a:cubicBezTo>
                      <a:pt x="4" y="150"/>
                      <a:pt x="6" y="151"/>
                      <a:pt x="7" y="152"/>
                    </a:cubicBezTo>
                    <a:cubicBezTo>
                      <a:pt x="8" y="153"/>
                      <a:pt x="9" y="155"/>
                      <a:pt x="9" y="156"/>
                    </a:cubicBezTo>
                    <a:cubicBezTo>
                      <a:pt x="8" y="157"/>
                      <a:pt x="7" y="156"/>
                      <a:pt x="6" y="156"/>
                    </a:cubicBezTo>
                    <a:cubicBezTo>
                      <a:pt x="6" y="156"/>
                      <a:pt x="6" y="156"/>
                      <a:pt x="6" y="157"/>
                    </a:cubicBezTo>
                    <a:cubicBezTo>
                      <a:pt x="6" y="158"/>
                      <a:pt x="7" y="160"/>
                      <a:pt x="7" y="161"/>
                    </a:cubicBezTo>
                    <a:cubicBezTo>
                      <a:pt x="7" y="162"/>
                      <a:pt x="6" y="163"/>
                      <a:pt x="5" y="164"/>
                    </a:cubicBezTo>
                    <a:cubicBezTo>
                      <a:pt x="4" y="164"/>
                      <a:pt x="6" y="166"/>
                      <a:pt x="6" y="166"/>
                    </a:cubicBezTo>
                    <a:cubicBezTo>
                      <a:pt x="6" y="167"/>
                      <a:pt x="6" y="169"/>
                      <a:pt x="6" y="171"/>
                    </a:cubicBezTo>
                    <a:cubicBezTo>
                      <a:pt x="6" y="172"/>
                      <a:pt x="6" y="173"/>
                      <a:pt x="7" y="173"/>
                    </a:cubicBezTo>
                    <a:cubicBezTo>
                      <a:pt x="7" y="174"/>
                      <a:pt x="8" y="173"/>
                      <a:pt x="8" y="173"/>
                    </a:cubicBezTo>
                    <a:cubicBezTo>
                      <a:pt x="8" y="172"/>
                      <a:pt x="8" y="171"/>
                      <a:pt x="8" y="171"/>
                    </a:cubicBezTo>
                    <a:cubicBezTo>
                      <a:pt x="9" y="171"/>
                      <a:pt x="10" y="172"/>
                      <a:pt x="10" y="172"/>
                    </a:cubicBezTo>
                    <a:cubicBezTo>
                      <a:pt x="11" y="173"/>
                      <a:pt x="14" y="174"/>
                      <a:pt x="15" y="175"/>
                    </a:cubicBezTo>
                    <a:cubicBezTo>
                      <a:pt x="17" y="176"/>
                      <a:pt x="18" y="175"/>
                      <a:pt x="19" y="175"/>
                    </a:cubicBezTo>
                    <a:cubicBezTo>
                      <a:pt x="20" y="176"/>
                      <a:pt x="19" y="177"/>
                      <a:pt x="19" y="178"/>
                    </a:cubicBezTo>
                    <a:cubicBezTo>
                      <a:pt x="20" y="178"/>
                      <a:pt x="22" y="176"/>
                      <a:pt x="24" y="175"/>
                    </a:cubicBezTo>
                    <a:cubicBezTo>
                      <a:pt x="25" y="175"/>
                      <a:pt x="24" y="176"/>
                      <a:pt x="24" y="176"/>
                    </a:cubicBezTo>
                    <a:cubicBezTo>
                      <a:pt x="24" y="177"/>
                      <a:pt x="23" y="178"/>
                      <a:pt x="22" y="179"/>
                    </a:cubicBezTo>
                    <a:cubicBezTo>
                      <a:pt x="22" y="180"/>
                      <a:pt x="23" y="180"/>
                      <a:pt x="25" y="181"/>
                    </a:cubicBezTo>
                    <a:cubicBezTo>
                      <a:pt x="27" y="182"/>
                      <a:pt x="25" y="182"/>
                      <a:pt x="24" y="183"/>
                    </a:cubicBezTo>
                    <a:cubicBezTo>
                      <a:pt x="23" y="183"/>
                      <a:pt x="22" y="184"/>
                      <a:pt x="23" y="184"/>
                    </a:cubicBezTo>
                    <a:cubicBezTo>
                      <a:pt x="24" y="184"/>
                      <a:pt x="26" y="182"/>
                      <a:pt x="27" y="182"/>
                    </a:cubicBezTo>
                    <a:cubicBezTo>
                      <a:pt x="28" y="181"/>
                      <a:pt x="29" y="182"/>
                      <a:pt x="31" y="182"/>
                    </a:cubicBezTo>
                    <a:cubicBezTo>
                      <a:pt x="33" y="182"/>
                      <a:pt x="35" y="181"/>
                      <a:pt x="36" y="180"/>
                    </a:cubicBezTo>
                    <a:cubicBezTo>
                      <a:pt x="37" y="180"/>
                      <a:pt x="38" y="181"/>
                      <a:pt x="39" y="182"/>
                    </a:cubicBezTo>
                    <a:cubicBezTo>
                      <a:pt x="40" y="182"/>
                      <a:pt x="40" y="179"/>
                      <a:pt x="40" y="179"/>
                    </a:cubicBezTo>
                    <a:cubicBezTo>
                      <a:pt x="41" y="178"/>
                      <a:pt x="42" y="178"/>
                      <a:pt x="44" y="178"/>
                    </a:cubicBezTo>
                    <a:cubicBezTo>
                      <a:pt x="46" y="178"/>
                      <a:pt x="48" y="178"/>
                      <a:pt x="49" y="178"/>
                    </a:cubicBezTo>
                    <a:cubicBezTo>
                      <a:pt x="51" y="178"/>
                      <a:pt x="51" y="177"/>
                      <a:pt x="52" y="176"/>
                    </a:cubicBezTo>
                    <a:cubicBezTo>
                      <a:pt x="53" y="176"/>
                      <a:pt x="54" y="177"/>
                      <a:pt x="55" y="177"/>
                    </a:cubicBezTo>
                    <a:cubicBezTo>
                      <a:pt x="56" y="177"/>
                      <a:pt x="55" y="176"/>
                      <a:pt x="55" y="176"/>
                    </a:cubicBezTo>
                    <a:cubicBezTo>
                      <a:pt x="55" y="175"/>
                      <a:pt x="56" y="176"/>
                      <a:pt x="57" y="176"/>
                    </a:cubicBezTo>
                    <a:cubicBezTo>
                      <a:pt x="57" y="176"/>
                      <a:pt x="56" y="174"/>
                      <a:pt x="56" y="174"/>
                    </a:cubicBezTo>
                    <a:cubicBezTo>
                      <a:pt x="57" y="173"/>
                      <a:pt x="58" y="174"/>
                      <a:pt x="59" y="175"/>
                    </a:cubicBezTo>
                    <a:cubicBezTo>
                      <a:pt x="60" y="175"/>
                      <a:pt x="61" y="174"/>
                      <a:pt x="62" y="173"/>
                    </a:cubicBezTo>
                    <a:cubicBezTo>
                      <a:pt x="63" y="173"/>
                      <a:pt x="63" y="173"/>
                      <a:pt x="67" y="173"/>
                    </a:cubicBezTo>
                    <a:cubicBezTo>
                      <a:pt x="70" y="173"/>
                      <a:pt x="71" y="173"/>
                      <a:pt x="72" y="173"/>
                    </a:cubicBezTo>
                    <a:cubicBezTo>
                      <a:pt x="74" y="173"/>
                      <a:pt x="75" y="173"/>
                      <a:pt x="76" y="173"/>
                    </a:cubicBezTo>
                    <a:cubicBezTo>
                      <a:pt x="77" y="172"/>
                      <a:pt x="77" y="170"/>
                      <a:pt x="78" y="170"/>
                    </a:cubicBezTo>
                    <a:cubicBezTo>
                      <a:pt x="78" y="169"/>
                      <a:pt x="79" y="169"/>
                      <a:pt x="80" y="168"/>
                    </a:cubicBezTo>
                    <a:cubicBezTo>
                      <a:pt x="81" y="168"/>
                      <a:pt x="82" y="167"/>
                      <a:pt x="83" y="166"/>
                    </a:cubicBezTo>
                    <a:cubicBezTo>
                      <a:pt x="84" y="166"/>
                      <a:pt x="85" y="165"/>
                      <a:pt x="85" y="164"/>
                    </a:cubicBezTo>
                    <a:cubicBezTo>
                      <a:pt x="86" y="164"/>
                      <a:pt x="87" y="163"/>
                      <a:pt x="87" y="163"/>
                    </a:cubicBezTo>
                    <a:cubicBezTo>
                      <a:pt x="87" y="163"/>
                      <a:pt x="89" y="162"/>
                      <a:pt x="90" y="161"/>
                    </a:cubicBezTo>
                    <a:cubicBezTo>
                      <a:pt x="91" y="161"/>
                      <a:pt x="92" y="160"/>
                      <a:pt x="92" y="160"/>
                    </a:cubicBezTo>
                    <a:cubicBezTo>
                      <a:pt x="93" y="160"/>
                      <a:pt x="95" y="158"/>
                      <a:pt x="96" y="156"/>
                    </a:cubicBezTo>
                    <a:cubicBezTo>
                      <a:pt x="97" y="155"/>
                      <a:pt x="98" y="154"/>
                      <a:pt x="99" y="154"/>
                    </a:cubicBezTo>
                    <a:cubicBezTo>
                      <a:pt x="99" y="154"/>
                      <a:pt x="99" y="154"/>
                      <a:pt x="99" y="154"/>
                    </a:cubicBezTo>
                    <a:cubicBezTo>
                      <a:pt x="99" y="153"/>
                      <a:pt x="99" y="153"/>
                      <a:pt x="100" y="152"/>
                    </a:cubicBezTo>
                    <a:cubicBezTo>
                      <a:pt x="100" y="152"/>
                      <a:pt x="100" y="152"/>
                      <a:pt x="100" y="152"/>
                    </a:cubicBezTo>
                    <a:cubicBezTo>
                      <a:pt x="101" y="151"/>
                      <a:pt x="102" y="149"/>
                      <a:pt x="102" y="149"/>
                    </a:cubicBezTo>
                    <a:cubicBezTo>
                      <a:pt x="103" y="149"/>
                      <a:pt x="104" y="147"/>
                      <a:pt x="107" y="145"/>
                    </a:cubicBezTo>
                    <a:cubicBezTo>
                      <a:pt x="110" y="142"/>
                      <a:pt x="114" y="139"/>
                      <a:pt x="114" y="139"/>
                    </a:cubicBezTo>
                    <a:cubicBezTo>
                      <a:pt x="114" y="139"/>
                      <a:pt x="114" y="138"/>
                      <a:pt x="115" y="138"/>
                    </a:cubicBezTo>
                    <a:cubicBezTo>
                      <a:pt x="116" y="136"/>
                      <a:pt x="117" y="133"/>
                      <a:pt x="117" y="132"/>
                    </a:cubicBezTo>
                    <a:cubicBezTo>
                      <a:pt x="117" y="132"/>
                      <a:pt x="116" y="130"/>
                      <a:pt x="114" y="129"/>
                    </a:cubicBezTo>
                    <a:cubicBezTo>
                      <a:pt x="114" y="128"/>
                      <a:pt x="113" y="128"/>
                      <a:pt x="113" y="127"/>
                    </a:cubicBezTo>
                    <a:cubicBezTo>
                      <a:pt x="113" y="127"/>
                      <a:pt x="112" y="127"/>
                      <a:pt x="111" y="126"/>
                    </a:cubicBezTo>
                    <a:cubicBezTo>
                      <a:pt x="110" y="126"/>
                      <a:pt x="109" y="125"/>
                      <a:pt x="108" y="124"/>
                    </a:cubicBezTo>
                    <a:cubicBezTo>
                      <a:pt x="106" y="122"/>
                      <a:pt x="104" y="121"/>
                      <a:pt x="102" y="120"/>
                    </a:cubicBezTo>
                    <a:cubicBezTo>
                      <a:pt x="101" y="119"/>
                      <a:pt x="100" y="118"/>
                      <a:pt x="100" y="118"/>
                    </a:cubicBezTo>
                    <a:cubicBezTo>
                      <a:pt x="100" y="117"/>
                      <a:pt x="101" y="117"/>
                      <a:pt x="102" y="117"/>
                    </a:cubicBezTo>
                    <a:cubicBezTo>
                      <a:pt x="102" y="116"/>
                      <a:pt x="103" y="116"/>
                      <a:pt x="103" y="116"/>
                    </a:cubicBezTo>
                    <a:cubicBezTo>
                      <a:pt x="104" y="116"/>
                      <a:pt x="104" y="115"/>
                      <a:pt x="105" y="114"/>
                    </a:cubicBezTo>
                    <a:cubicBezTo>
                      <a:pt x="106" y="113"/>
                      <a:pt x="106" y="113"/>
                      <a:pt x="106" y="112"/>
                    </a:cubicBezTo>
                    <a:cubicBezTo>
                      <a:pt x="106" y="112"/>
                      <a:pt x="106" y="112"/>
                      <a:pt x="106" y="111"/>
                    </a:cubicBezTo>
                    <a:cubicBezTo>
                      <a:pt x="106" y="110"/>
                      <a:pt x="106" y="110"/>
                      <a:pt x="106" y="109"/>
                    </a:cubicBezTo>
                    <a:cubicBezTo>
                      <a:pt x="106" y="109"/>
                      <a:pt x="105" y="109"/>
                      <a:pt x="104" y="108"/>
                    </a:cubicBezTo>
                    <a:cubicBezTo>
                      <a:pt x="103" y="108"/>
                      <a:pt x="102" y="108"/>
                      <a:pt x="102" y="107"/>
                    </a:cubicBezTo>
                    <a:cubicBezTo>
                      <a:pt x="101" y="107"/>
                      <a:pt x="101" y="106"/>
                      <a:pt x="101" y="106"/>
                    </a:cubicBezTo>
                    <a:cubicBezTo>
                      <a:pt x="100" y="105"/>
                      <a:pt x="100" y="104"/>
                      <a:pt x="100" y="104"/>
                    </a:cubicBezTo>
                    <a:cubicBezTo>
                      <a:pt x="100" y="103"/>
                      <a:pt x="101" y="102"/>
                      <a:pt x="101" y="102"/>
                    </a:cubicBezTo>
                    <a:cubicBezTo>
                      <a:pt x="101" y="102"/>
                      <a:pt x="102" y="102"/>
                      <a:pt x="102" y="102"/>
                    </a:cubicBezTo>
                    <a:cubicBezTo>
                      <a:pt x="101" y="102"/>
                      <a:pt x="101" y="101"/>
                      <a:pt x="101" y="101"/>
                    </a:cubicBezTo>
                    <a:cubicBezTo>
                      <a:pt x="100" y="100"/>
                      <a:pt x="100" y="100"/>
                      <a:pt x="100" y="100"/>
                    </a:cubicBezTo>
                    <a:cubicBezTo>
                      <a:pt x="100" y="100"/>
                      <a:pt x="99" y="100"/>
                      <a:pt x="99" y="100"/>
                    </a:cubicBezTo>
                    <a:cubicBezTo>
                      <a:pt x="98" y="100"/>
                      <a:pt x="98" y="100"/>
                      <a:pt x="97" y="99"/>
                    </a:cubicBezTo>
                    <a:cubicBezTo>
                      <a:pt x="97" y="99"/>
                      <a:pt x="97" y="99"/>
                      <a:pt x="97" y="98"/>
                    </a:cubicBezTo>
                    <a:cubicBezTo>
                      <a:pt x="96" y="98"/>
                      <a:pt x="96" y="97"/>
                      <a:pt x="96" y="96"/>
                    </a:cubicBezTo>
                    <a:cubicBezTo>
                      <a:pt x="95" y="95"/>
                      <a:pt x="96" y="95"/>
                      <a:pt x="97" y="94"/>
                    </a:cubicBezTo>
                    <a:cubicBezTo>
                      <a:pt x="98" y="94"/>
                      <a:pt x="98" y="94"/>
                      <a:pt x="98" y="94"/>
                    </a:cubicBezTo>
                    <a:cubicBezTo>
                      <a:pt x="98" y="94"/>
                      <a:pt x="97" y="93"/>
                      <a:pt x="97" y="93"/>
                    </a:cubicBezTo>
                    <a:cubicBezTo>
                      <a:pt x="96" y="92"/>
                      <a:pt x="96" y="92"/>
                      <a:pt x="96" y="92"/>
                    </a:cubicBezTo>
                    <a:cubicBezTo>
                      <a:pt x="96" y="92"/>
                      <a:pt x="96" y="92"/>
                      <a:pt x="96" y="92"/>
                    </a:cubicBezTo>
                    <a:cubicBezTo>
                      <a:pt x="95" y="91"/>
                      <a:pt x="96" y="90"/>
                      <a:pt x="96" y="89"/>
                    </a:cubicBezTo>
                    <a:cubicBezTo>
                      <a:pt x="96" y="89"/>
                      <a:pt x="96" y="89"/>
                      <a:pt x="96" y="89"/>
                    </a:cubicBezTo>
                    <a:cubicBezTo>
                      <a:pt x="96" y="89"/>
                      <a:pt x="97" y="88"/>
                      <a:pt x="97" y="88"/>
                    </a:cubicBezTo>
                    <a:cubicBezTo>
                      <a:pt x="97" y="88"/>
                      <a:pt x="97" y="87"/>
                      <a:pt x="97" y="86"/>
                    </a:cubicBezTo>
                    <a:cubicBezTo>
                      <a:pt x="97" y="85"/>
                      <a:pt x="97" y="84"/>
                      <a:pt x="97" y="84"/>
                    </a:cubicBezTo>
                    <a:cubicBezTo>
                      <a:pt x="97" y="84"/>
                      <a:pt x="98" y="84"/>
                      <a:pt x="100" y="84"/>
                    </a:cubicBezTo>
                    <a:cubicBezTo>
                      <a:pt x="100" y="84"/>
                      <a:pt x="101" y="84"/>
                      <a:pt x="101" y="84"/>
                    </a:cubicBezTo>
                    <a:cubicBezTo>
                      <a:pt x="101" y="84"/>
                      <a:pt x="100" y="82"/>
                      <a:pt x="100" y="81"/>
                    </a:cubicBezTo>
                    <a:cubicBezTo>
                      <a:pt x="99" y="80"/>
                      <a:pt x="99" y="78"/>
                      <a:pt x="99" y="77"/>
                    </a:cubicBezTo>
                    <a:cubicBezTo>
                      <a:pt x="98" y="77"/>
                      <a:pt x="98" y="77"/>
                      <a:pt x="98" y="76"/>
                    </a:cubicBezTo>
                    <a:cubicBezTo>
                      <a:pt x="97" y="74"/>
                      <a:pt x="95" y="70"/>
                      <a:pt x="94" y="68"/>
                    </a:cubicBezTo>
                    <a:cubicBezTo>
                      <a:pt x="93" y="66"/>
                      <a:pt x="91" y="64"/>
                      <a:pt x="90" y="63"/>
                    </a:cubicBezTo>
                    <a:cubicBezTo>
                      <a:pt x="90" y="63"/>
                      <a:pt x="90" y="63"/>
                      <a:pt x="90" y="63"/>
                    </a:cubicBezTo>
                    <a:cubicBezTo>
                      <a:pt x="90" y="63"/>
                      <a:pt x="90" y="63"/>
                      <a:pt x="90" y="63"/>
                    </a:cubicBezTo>
                    <a:cubicBezTo>
                      <a:pt x="90" y="63"/>
                      <a:pt x="90" y="63"/>
                      <a:pt x="90" y="63"/>
                    </a:cubicBezTo>
                    <a:cubicBezTo>
                      <a:pt x="90" y="62"/>
                      <a:pt x="90" y="61"/>
                      <a:pt x="90" y="61"/>
                    </a:cubicBezTo>
                    <a:cubicBezTo>
                      <a:pt x="90" y="60"/>
                      <a:pt x="90" y="59"/>
                      <a:pt x="90" y="59"/>
                    </a:cubicBezTo>
                    <a:cubicBezTo>
                      <a:pt x="91" y="58"/>
                      <a:pt x="94" y="54"/>
                      <a:pt x="97" y="51"/>
                    </a:cubicBezTo>
                    <a:cubicBezTo>
                      <a:pt x="98" y="49"/>
                      <a:pt x="100" y="47"/>
                      <a:pt x="100" y="47"/>
                    </a:cubicBezTo>
                    <a:cubicBezTo>
                      <a:pt x="100" y="47"/>
                      <a:pt x="100" y="47"/>
                      <a:pt x="99" y="46"/>
                    </a:cubicBezTo>
                    <a:cubicBezTo>
                      <a:pt x="98" y="45"/>
                      <a:pt x="97" y="45"/>
                      <a:pt x="96" y="44"/>
                    </a:cubicBezTo>
                    <a:cubicBezTo>
                      <a:pt x="95" y="43"/>
                      <a:pt x="95" y="42"/>
                      <a:pt x="94" y="41"/>
                    </a:cubicBezTo>
                    <a:cubicBezTo>
                      <a:pt x="94" y="40"/>
                      <a:pt x="93" y="40"/>
                      <a:pt x="93" y="39"/>
                    </a:cubicBezTo>
                    <a:cubicBezTo>
                      <a:pt x="93" y="39"/>
                      <a:pt x="93" y="39"/>
                      <a:pt x="93" y="39"/>
                    </a:cubicBezTo>
                    <a:cubicBezTo>
                      <a:pt x="93" y="39"/>
                      <a:pt x="91" y="39"/>
                      <a:pt x="89" y="38"/>
                    </a:cubicBezTo>
                    <a:cubicBezTo>
                      <a:pt x="88" y="38"/>
                      <a:pt x="87" y="37"/>
                      <a:pt x="86" y="37"/>
                    </a:cubicBezTo>
                    <a:cubicBezTo>
                      <a:pt x="86" y="37"/>
                      <a:pt x="86" y="37"/>
                      <a:pt x="86" y="37"/>
                    </a:cubicBezTo>
                    <a:cubicBezTo>
                      <a:pt x="85" y="37"/>
                      <a:pt x="85" y="36"/>
                      <a:pt x="84" y="35"/>
                    </a:cubicBezTo>
                    <a:cubicBezTo>
                      <a:pt x="84" y="33"/>
                      <a:pt x="84" y="32"/>
                      <a:pt x="84" y="31"/>
                    </a:cubicBezTo>
                    <a:cubicBezTo>
                      <a:pt x="84" y="30"/>
                      <a:pt x="84" y="29"/>
                      <a:pt x="84" y="28"/>
                    </a:cubicBezTo>
                    <a:cubicBezTo>
                      <a:pt x="85" y="27"/>
                      <a:pt x="85" y="26"/>
                      <a:pt x="85" y="26"/>
                    </a:cubicBezTo>
                    <a:cubicBezTo>
                      <a:pt x="85" y="26"/>
                      <a:pt x="84" y="25"/>
                      <a:pt x="84" y="25"/>
                    </a:cubicBezTo>
                    <a:cubicBezTo>
                      <a:pt x="83" y="24"/>
                      <a:pt x="83" y="24"/>
                      <a:pt x="83" y="24"/>
                    </a:cubicBezTo>
                    <a:cubicBezTo>
                      <a:pt x="83" y="23"/>
                      <a:pt x="84" y="22"/>
                      <a:pt x="86" y="22"/>
                    </a:cubicBezTo>
                    <a:cubicBezTo>
                      <a:pt x="86" y="22"/>
                      <a:pt x="87" y="21"/>
                      <a:pt x="87" y="21"/>
                    </a:cubicBezTo>
                    <a:cubicBezTo>
                      <a:pt x="88" y="21"/>
                      <a:pt x="88" y="21"/>
                      <a:pt x="88" y="21"/>
                    </a:cubicBezTo>
                    <a:cubicBezTo>
                      <a:pt x="89" y="20"/>
                      <a:pt x="89" y="20"/>
                      <a:pt x="89" y="20"/>
                    </a:cubicBezTo>
                    <a:cubicBezTo>
                      <a:pt x="89" y="20"/>
                      <a:pt x="89" y="19"/>
                      <a:pt x="89" y="18"/>
                    </a:cubicBezTo>
                    <a:cubicBezTo>
                      <a:pt x="88" y="17"/>
                      <a:pt x="89" y="16"/>
                      <a:pt x="89" y="16"/>
                    </a:cubicBezTo>
                    <a:cubicBezTo>
                      <a:pt x="89" y="16"/>
                      <a:pt x="89" y="16"/>
                      <a:pt x="89" y="15"/>
                    </a:cubicBezTo>
                    <a:cubicBezTo>
                      <a:pt x="89" y="15"/>
                      <a:pt x="89" y="15"/>
                      <a:pt x="89" y="15"/>
                    </a:cubicBezTo>
                    <a:cubicBezTo>
                      <a:pt x="89" y="15"/>
                      <a:pt x="90" y="14"/>
                      <a:pt x="91" y="13"/>
                    </a:cubicBezTo>
                    <a:cubicBezTo>
                      <a:pt x="91" y="12"/>
                      <a:pt x="92" y="12"/>
                      <a:pt x="92" y="12"/>
                    </a:cubicBezTo>
                    <a:cubicBezTo>
                      <a:pt x="92" y="12"/>
                      <a:pt x="92" y="12"/>
                      <a:pt x="92" y="12"/>
                    </a:cubicBezTo>
                    <a:cubicBezTo>
                      <a:pt x="92" y="12"/>
                      <a:pt x="92" y="12"/>
                      <a:pt x="92" y="12"/>
                    </a:cubicBezTo>
                    <a:cubicBezTo>
                      <a:pt x="92" y="12"/>
                      <a:pt x="92" y="12"/>
                      <a:pt x="92" y="12"/>
                    </a:cubicBezTo>
                    <a:cubicBezTo>
                      <a:pt x="92" y="11"/>
                      <a:pt x="91" y="9"/>
                      <a:pt x="90" y="9"/>
                    </a:cubicBezTo>
                    <a:cubicBezTo>
                      <a:pt x="90" y="9"/>
                      <a:pt x="89" y="8"/>
                      <a:pt x="88" y="8"/>
                    </a:cubicBezTo>
                    <a:cubicBezTo>
                      <a:pt x="86" y="7"/>
                      <a:pt x="84" y="6"/>
                      <a:pt x="83" y="6"/>
                    </a:cubicBezTo>
                    <a:cubicBezTo>
                      <a:pt x="82" y="6"/>
                      <a:pt x="81" y="5"/>
                      <a:pt x="79" y="3"/>
                    </a:cubicBezTo>
                    <a:cubicBezTo>
                      <a:pt x="77" y="2"/>
                      <a:pt x="75" y="0"/>
                      <a:pt x="75" y="1"/>
                    </a:cubicBezTo>
                    <a:cubicBezTo>
                      <a:pt x="74" y="1"/>
                      <a:pt x="73" y="1"/>
                      <a:pt x="72" y="2"/>
                    </a:cubicBezTo>
                    <a:cubicBezTo>
                      <a:pt x="72" y="2"/>
                      <a:pt x="72" y="2"/>
                      <a:pt x="71" y="2"/>
                    </a:cubicBezTo>
                    <a:cubicBezTo>
                      <a:pt x="71" y="3"/>
                      <a:pt x="69" y="3"/>
                      <a:pt x="67" y="3"/>
                    </a:cubicBezTo>
                    <a:cubicBezTo>
                      <a:pt x="65" y="3"/>
                      <a:pt x="63" y="3"/>
                      <a:pt x="63" y="4"/>
                    </a:cubicBezTo>
                    <a:cubicBezTo>
                      <a:pt x="63" y="4"/>
                      <a:pt x="63" y="4"/>
                      <a:pt x="62" y="4"/>
                    </a:cubicBezTo>
                    <a:cubicBezTo>
                      <a:pt x="62" y="5"/>
                      <a:pt x="61" y="5"/>
                      <a:pt x="60" y="6"/>
                    </a:cubicBezTo>
                    <a:cubicBezTo>
                      <a:pt x="60" y="6"/>
                      <a:pt x="59" y="6"/>
                      <a:pt x="59" y="7"/>
                    </a:cubicBezTo>
                    <a:cubicBezTo>
                      <a:pt x="58" y="8"/>
                      <a:pt x="57" y="8"/>
                      <a:pt x="56" y="9"/>
                    </a:cubicBezTo>
                    <a:cubicBezTo>
                      <a:pt x="56" y="10"/>
                      <a:pt x="55" y="16"/>
                      <a:pt x="54" y="20"/>
                    </a:cubicBezTo>
                    <a:cubicBezTo>
                      <a:pt x="54" y="21"/>
                      <a:pt x="53" y="23"/>
                      <a:pt x="53" y="23"/>
                    </a:cubicBezTo>
                    <a:cubicBezTo>
                      <a:pt x="53" y="24"/>
                      <a:pt x="52" y="24"/>
                      <a:pt x="51" y="24"/>
                    </a:cubicBezTo>
                    <a:cubicBezTo>
                      <a:pt x="50" y="24"/>
                      <a:pt x="50" y="24"/>
                      <a:pt x="50" y="24"/>
                    </a:cubicBezTo>
                    <a:cubicBezTo>
                      <a:pt x="49" y="24"/>
                      <a:pt x="49" y="25"/>
                      <a:pt x="48" y="26"/>
                    </a:cubicBezTo>
                    <a:cubicBezTo>
                      <a:pt x="47" y="28"/>
                      <a:pt x="45" y="29"/>
                      <a:pt x="44" y="29"/>
                    </a:cubicBezTo>
                    <a:cubicBezTo>
                      <a:pt x="44" y="30"/>
                      <a:pt x="40" y="28"/>
                      <a:pt x="37" y="27"/>
                    </a:cubicBezTo>
                    <a:cubicBezTo>
                      <a:pt x="35" y="26"/>
                      <a:pt x="34" y="25"/>
                      <a:pt x="34" y="25"/>
                    </a:cubicBezTo>
                    <a:cubicBezTo>
                      <a:pt x="33" y="25"/>
                      <a:pt x="33" y="25"/>
                      <a:pt x="33" y="25"/>
                    </a:cubicBezTo>
                    <a:cubicBezTo>
                      <a:pt x="32" y="26"/>
                      <a:pt x="32" y="26"/>
                      <a:pt x="31" y="26"/>
                    </a:cubicBezTo>
                    <a:cubicBezTo>
                      <a:pt x="31" y="27"/>
                      <a:pt x="29" y="27"/>
                      <a:pt x="27" y="26"/>
                    </a:cubicBezTo>
                    <a:cubicBezTo>
                      <a:pt x="26" y="26"/>
                      <a:pt x="25" y="26"/>
                      <a:pt x="25" y="26"/>
                    </a:cubicBezTo>
                    <a:cubicBezTo>
                      <a:pt x="24" y="26"/>
                      <a:pt x="23" y="26"/>
                      <a:pt x="22" y="26"/>
                    </a:cubicBezTo>
                    <a:cubicBezTo>
                      <a:pt x="20" y="27"/>
                      <a:pt x="17" y="27"/>
                      <a:pt x="16" y="26"/>
                    </a:cubicBezTo>
                    <a:cubicBezTo>
                      <a:pt x="15" y="26"/>
                      <a:pt x="14" y="24"/>
                      <a:pt x="13" y="22"/>
                    </a:cubicBezTo>
                    <a:cubicBezTo>
                      <a:pt x="12" y="21"/>
                      <a:pt x="11" y="20"/>
                      <a:pt x="11" y="20"/>
                    </a:cubicBezTo>
                    <a:cubicBezTo>
                      <a:pt x="10" y="19"/>
                      <a:pt x="8" y="18"/>
                      <a:pt x="7" y="17"/>
                    </a:cubicBezTo>
                    <a:cubicBezTo>
                      <a:pt x="6" y="17"/>
                      <a:pt x="5" y="16"/>
                      <a:pt x="5" y="17"/>
                    </a:cubicBezTo>
                    <a:cubicBezTo>
                      <a:pt x="5" y="17"/>
                      <a:pt x="4" y="17"/>
                      <a:pt x="4" y="17"/>
                    </a:cubicBezTo>
                    <a:cubicBezTo>
                      <a:pt x="4" y="17"/>
                      <a:pt x="3" y="17"/>
                      <a:pt x="2" y="17"/>
                    </a:cubicBezTo>
                    <a:cubicBezTo>
                      <a:pt x="2" y="17"/>
                      <a:pt x="2" y="17"/>
                      <a:pt x="2" y="17"/>
                    </a:cubicBezTo>
                    <a:cubicBezTo>
                      <a:pt x="2" y="18"/>
                      <a:pt x="2" y="18"/>
                      <a:pt x="2" y="19"/>
                    </a:cubicBezTo>
                    <a:cubicBezTo>
                      <a:pt x="2" y="19"/>
                      <a:pt x="2" y="20"/>
                      <a:pt x="2" y="20"/>
                    </a:cubicBezTo>
                    <a:cubicBezTo>
                      <a:pt x="2" y="20"/>
                      <a:pt x="2" y="20"/>
                      <a:pt x="2" y="20"/>
                    </a:cubicBezTo>
                    <a:cubicBezTo>
                      <a:pt x="1" y="21"/>
                      <a:pt x="1" y="21"/>
                      <a:pt x="0" y="21"/>
                    </a:cubicBezTo>
                    <a:cubicBezTo>
                      <a:pt x="0" y="21"/>
                      <a:pt x="0" y="21"/>
                      <a:pt x="0" y="21"/>
                    </a:cubicBezTo>
                    <a:cubicBezTo>
                      <a:pt x="0" y="22"/>
                      <a:pt x="1" y="23"/>
                      <a:pt x="2" y="23"/>
                    </a:cubicBezTo>
                    <a:cubicBezTo>
                      <a:pt x="2" y="24"/>
                      <a:pt x="6" y="26"/>
                      <a:pt x="10" y="28"/>
                    </a:cubicBezTo>
                    <a:cubicBezTo>
                      <a:pt x="10" y="28"/>
                      <a:pt x="11" y="28"/>
                      <a:pt x="12" y="29"/>
                    </a:cubicBezTo>
                    <a:cubicBezTo>
                      <a:pt x="14" y="30"/>
                      <a:pt x="19" y="32"/>
                      <a:pt x="22" y="34"/>
                    </a:cubicBezTo>
                    <a:cubicBezTo>
                      <a:pt x="24" y="35"/>
                      <a:pt x="27" y="36"/>
                      <a:pt x="27" y="36"/>
                    </a:cubicBezTo>
                    <a:cubicBezTo>
                      <a:pt x="27" y="36"/>
                      <a:pt x="27" y="36"/>
                      <a:pt x="27" y="36"/>
                    </a:cubicBezTo>
                    <a:cubicBezTo>
                      <a:pt x="27" y="37"/>
                      <a:pt x="28" y="37"/>
                      <a:pt x="29" y="38"/>
                    </a:cubicBezTo>
                    <a:cubicBezTo>
                      <a:pt x="30" y="39"/>
                      <a:pt x="31" y="40"/>
                      <a:pt x="31" y="40"/>
                    </a:cubicBezTo>
                    <a:cubicBezTo>
                      <a:pt x="32" y="41"/>
                      <a:pt x="32" y="42"/>
                      <a:pt x="31" y="42"/>
                    </a:cubicBezTo>
                    <a:cubicBezTo>
                      <a:pt x="30" y="42"/>
                      <a:pt x="30" y="43"/>
                      <a:pt x="30" y="43"/>
                    </a:cubicBezTo>
                    <a:cubicBezTo>
                      <a:pt x="29" y="43"/>
                      <a:pt x="29" y="43"/>
                      <a:pt x="29" y="43"/>
                    </a:cubicBezTo>
                    <a:cubicBezTo>
                      <a:pt x="29" y="43"/>
                      <a:pt x="29" y="45"/>
                      <a:pt x="29" y="46"/>
                    </a:cubicBezTo>
                    <a:cubicBezTo>
                      <a:pt x="29" y="46"/>
                      <a:pt x="30" y="47"/>
                      <a:pt x="30" y="47"/>
                    </a:cubicBezTo>
                    <a:cubicBezTo>
                      <a:pt x="30" y="48"/>
                      <a:pt x="29" y="49"/>
                      <a:pt x="29" y="49"/>
                    </a:cubicBezTo>
                    <a:cubicBezTo>
                      <a:pt x="28" y="50"/>
                      <a:pt x="28" y="50"/>
                      <a:pt x="28" y="50"/>
                    </a:cubicBezTo>
                    <a:cubicBezTo>
                      <a:pt x="28" y="50"/>
                      <a:pt x="28" y="50"/>
                      <a:pt x="28" y="50"/>
                    </a:cubicBezTo>
                    <a:cubicBezTo>
                      <a:pt x="28" y="50"/>
                      <a:pt x="28" y="50"/>
                      <a:pt x="28" y="50"/>
                    </a:cubicBezTo>
                    <a:cubicBezTo>
                      <a:pt x="29" y="50"/>
                      <a:pt x="29" y="50"/>
                      <a:pt x="30" y="50"/>
                    </a:cubicBezTo>
                    <a:cubicBezTo>
                      <a:pt x="30" y="50"/>
                      <a:pt x="31" y="51"/>
                      <a:pt x="31" y="51"/>
                    </a:cubicBezTo>
                    <a:cubicBezTo>
                      <a:pt x="32" y="52"/>
                      <a:pt x="32" y="52"/>
                      <a:pt x="32" y="53"/>
                    </a:cubicBezTo>
                    <a:cubicBezTo>
                      <a:pt x="32" y="53"/>
                      <a:pt x="32" y="54"/>
                      <a:pt x="31" y="54"/>
                    </a:cubicBezTo>
                    <a:cubicBezTo>
                      <a:pt x="31" y="55"/>
                      <a:pt x="30" y="56"/>
                      <a:pt x="30" y="57"/>
                    </a:cubicBezTo>
                    <a:cubicBezTo>
                      <a:pt x="30" y="58"/>
                      <a:pt x="31" y="59"/>
                      <a:pt x="32" y="60"/>
                    </a:cubicBezTo>
                    <a:cubicBezTo>
                      <a:pt x="33" y="61"/>
                      <a:pt x="34" y="62"/>
                      <a:pt x="34" y="63"/>
                    </a:cubicBezTo>
                    <a:cubicBezTo>
                      <a:pt x="34" y="64"/>
                      <a:pt x="34" y="65"/>
                      <a:pt x="33" y="67"/>
                    </a:cubicBezTo>
                    <a:cubicBezTo>
                      <a:pt x="32" y="69"/>
                      <a:pt x="32" y="70"/>
                      <a:pt x="31" y="72"/>
                    </a:cubicBezTo>
                    <a:cubicBezTo>
                      <a:pt x="31" y="73"/>
                      <a:pt x="31" y="73"/>
                      <a:pt x="31" y="73"/>
                    </a:cubicBezTo>
                    <a:cubicBezTo>
                      <a:pt x="32" y="73"/>
                      <a:pt x="32" y="73"/>
                      <a:pt x="33" y="74"/>
                    </a:cubicBezTo>
                    <a:cubicBezTo>
                      <a:pt x="33" y="74"/>
                      <a:pt x="33" y="74"/>
                      <a:pt x="33" y="74"/>
                    </a:cubicBezTo>
                    <a:cubicBezTo>
                      <a:pt x="34" y="75"/>
                      <a:pt x="34" y="75"/>
                      <a:pt x="35" y="76"/>
                    </a:cubicBezTo>
                    <a:cubicBezTo>
                      <a:pt x="35" y="76"/>
                      <a:pt x="35" y="76"/>
                      <a:pt x="35" y="76"/>
                    </a:cubicBezTo>
                    <a:cubicBezTo>
                      <a:pt x="35" y="76"/>
                      <a:pt x="35" y="77"/>
                      <a:pt x="36" y="77"/>
                    </a:cubicBezTo>
                    <a:cubicBezTo>
                      <a:pt x="36" y="78"/>
                      <a:pt x="36" y="79"/>
                      <a:pt x="36" y="8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501"/>
              <p:cNvSpPr>
                <a:spLocks/>
              </p:cNvSpPr>
              <p:nvPr/>
            </p:nvSpPr>
            <p:spPr bwMode="auto">
              <a:xfrm>
                <a:off x="4935537" y="2941638"/>
                <a:ext cx="73025" cy="55563"/>
              </a:xfrm>
              <a:custGeom>
                <a:avLst/>
                <a:gdLst>
                  <a:gd name="T0" fmla="*/ 0 w 32"/>
                  <a:gd name="T1" fmla="*/ 18 h 24"/>
                  <a:gd name="T2" fmla="*/ 5 w 32"/>
                  <a:gd name="T3" fmla="*/ 18 h 24"/>
                  <a:gd name="T4" fmla="*/ 1 w 32"/>
                  <a:gd name="T5" fmla="*/ 21 h 24"/>
                  <a:gd name="T6" fmla="*/ 2 w 32"/>
                  <a:gd name="T7" fmla="*/ 23 h 24"/>
                  <a:gd name="T8" fmla="*/ 9 w 32"/>
                  <a:gd name="T9" fmla="*/ 20 h 24"/>
                  <a:gd name="T10" fmla="*/ 13 w 32"/>
                  <a:gd name="T11" fmla="*/ 17 h 24"/>
                  <a:gd name="T12" fmla="*/ 17 w 32"/>
                  <a:gd name="T13" fmla="*/ 13 h 24"/>
                  <a:gd name="T14" fmla="*/ 24 w 32"/>
                  <a:gd name="T15" fmla="*/ 13 h 24"/>
                  <a:gd name="T16" fmla="*/ 29 w 32"/>
                  <a:gd name="T17" fmla="*/ 14 h 24"/>
                  <a:gd name="T18" fmla="*/ 29 w 32"/>
                  <a:gd name="T19" fmla="*/ 12 h 24"/>
                  <a:gd name="T20" fmla="*/ 32 w 32"/>
                  <a:gd name="T21" fmla="*/ 10 h 24"/>
                  <a:gd name="T22" fmla="*/ 29 w 32"/>
                  <a:gd name="T23" fmla="*/ 9 h 24"/>
                  <a:gd name="T24" fmla="*/ 24 w 32"/>
                  <a:gd name="T25" fmla="*/ 6 h 24"/>
                  <a:gd name="T26" fmla="*/ 21 w 32"/>
                  <a:gd name="T27" fmla="*/ 4 h 24"/>
                  <a:gd name="T28" fmla="*/ 21 w 32"/>
                  <a:gd name="T29" fmla="*/ 1 h 24"/>
                  <a:gd name="T30" fmla="*/ 20 w 32"/>
                  <a:gd name="T31" fmla="*/ 1 h 24"/>
                  <a:gd name="T32" fmla="*/ 16 w 32"/>
                  <a:gd name="T33" fmla="*/ 1 h 24"/>
                  <a:gd name="T34" fmla="*/ 14 w 32"/>
                  <a:gd name="T35" fmla="*/ 1 h 24"/>
                  <a:gd name="T36" fmla="*/ 11 w 32"/>
                  <a:gd name="T37" fmla="*/ 0 h 24"/>
                  <a:gd name="T38" fmla="*/ 9 w 32"/>
                  <a:gd name="T39" fmla="*/ 1 h 24"/>
                  <a:gd name="T40" fmla="*/ 6 w 32"/>
                  <a:gd name="T41" fmla="*/ 2 h 24"/>
                  <a:gd name="T42" fmla="*/ 6 w 32"/>
                  <a:gd name="T43" fmla="*/ 3 h 24"/>
                  <a:gd name="T44" fmla="*/ 5 w 32"/>
                  <a:gd name="T45" fmla="*/ 4 h 24"/>
                  <a:gd name="T46" fmla="*/ 7 w 32"/>
                  <a:gd name="T47" fmla="*/ 8 h 24"/>
                  <a:gd name="T48" fmla="*/ 5 w 32"/>
                  <a:gd name="T49" fmla="*/ 10 h 24"/>
                  <a:gd name="T50" fmla="*/ 4 w 32"/>
                  <a:gd name="T51" fmla="*/ 11 h 24"/>
                  <a:gd name="T52" fmla="*/ 4 w 32"/>
                  <a:gd name="T53" fmla="*/ 12 h 24"/>
                  <a:gd name="T54" fmla="*/ 4 w 32"/>
                  <a:gd name="T55" fmla="*/ 13 h 24"/>
                  <a:gd name="T56" fmla="*/ 3 w 32"/>
                  <a:gd name="T57" fmla="*/ 15 h 24"/>
                  <a:gd name="T58" fmla="*/ 3 w 32"/>
                  <a:gd name="T59" fmla="*/ 15 h 24"/>
                  <a:gd name="T60" fmla="*/ 3 w 32"/>
                  <a:gd name="T61" fmla="*/ 15 h 24"/>
                  <a:gd name="T62" fmla="*/ 1 w 32"/>
                  <a:gd name="T63" fmla="*/ 17 h 24"/>
                  <a:gd name="T64" fmla="*/ 0 w 32"/>
                  <a:gd name="T6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24">
                    <a:moveTo>
                      <a:pt x="0" y="18"/>
                    </a:moveTo>
                    <a:cubicBezTo>
                      <a:pt x="2" y="18"/>
                      <a:pt x="6" y="18"/>
                      <a:pt x="5" y="18"/>
                    </a:cubicBezTo>
                    <a:cubicBezTo>
                      <a:pt x="5" y="19"/>
                      <a:pt x="2" y="20"/>
                      <a:pt x="1" y="21"/>
                    </a:cubicBezTo>
                    <a:cubicBezTo>
                      <a:pt x="1" y="21"/>
                      <a:pt x="1" y="23"/>
                      <a:pt x="2" y="23"/>
                    </a:cubicBezTo>
                    <a:cubicBezTo>
                      <a:pt x="2" y="24"/>
                      <a:pt x="7" y="20"/>
                      <a:pt x="9" y="20"/>
                    </a:cubicBezTo>
                    <a:cubicBezTo>
                      <a:pt x="11" y="19"/>
                      <a:pt x="12" y="18"/>
                      <a:pt x="13" y="17"/>
                    </a:cubicBezTo>
                    <a:cubicBezTo>
                      <a:pt x="14" y="16"/>
                      <a:pt x="17" y="14"/>
                      <a:pt x="17" y="13"/>
                    </a:cubicBezTo>
                    <a:cubicBezTo>
                      <a:pt x="18" y="12"/>
                      <a:pt x="22" y="13"/>
                      <a:pt x="24" y="13"/>
                    </a:cubicBezTo>
                    <a:cubicBezTo>
                      <a:pt x="26" y="13"/>
                      <a:pt x="28" y="14"/>
                      <a:pt x="29" y="14"/>
                    </a:cubicBezTo>
                    <a:cubicBezTo>
                      <a:pt x="30" y="13"/>
                      <a:pt x="28" y="13"/>
                      <a:pt x="29" y="12"/>
                    </a:cubicBezTo>
                    <a:cubicBezTo>
                      <a:pt x="29" y="11"/>
                      <a:pt x="31" y="11"/>
                      <a:pt x="32" y="10"/>
                    </a:cubicBezTo>
                    <a:cubicBezTo>
                      <a:pt x="32" y="9"/>
                      <a:pt x="31" y="9"/>
                      <a:pt x="29" y="9"/>
                    </a:cubicBezTo>
                    <a:cubicBezTo>
                      <a:pt x="27" y="9"/>
                      <a:pt x="26" y="7"/>
                      <a:pt x="24" y="6"/>
                    </a:cubicBezTo>
                    <a:cubicBezTo>
                      <a:pt x="22" y="5"/>
                      <a:pt x="22" y="5"/>
                      <a:pt x="21" y="4"/>
                    </a:cubicBezTo>
                    <a:cubicBezTo>
                      <a:pt x="21" y="3"/>
                      <a:pt x="21" y="2"/>
                      <a:pt x="21" y="1"/>
                    </a:cubicBezTo>
                    <a:cubicBezTo>
                      <a:pt x="21" y="1"/>
                      <a:pt x="20" y="1"/>
                      <a:pt x="20" y="1"/>
                    </a:cubicBezTo>
                    <a:cubicBezTo>
                      <a:pt x="18" y="2"/>
                      <a:pt x="17" y="2"/>
                      <a:pt x="16" y="1"/>
                    </a:cubicBezTo>
                    <a:cubicBezTo>
                      <a:pt x="15" y="1"/>
                      <a:pt x="15" y="1"/>
                      <a:pt x="14" y="1"/>
                    </a:cubicBezTo>
                    <a:cubicBezTo>
                      <a:pt x="13" y="0"/>
                      <a:pt x="12" y="0"/>
                      <a:pt x="11" y="0"/>
                    </a:cubicBezTo>
                    <a:cubicBezTo>
                      <a:pt x="11" y="0"/>
                      <a:pt x="10" y="1"/>
                      <a:pt x="9" y="1"/>
                    </a:cubicBezTo>
                    <a:cubicBezTo>
                      <a:pt x="7" y="1"/>
                      <a:pt x="6" y="2"/>
                      <a:pt x="6" y="2"/>
                    </a:cubicBezTo>
                    <a:cubicBezTo>
                      <a:pt x="6" y="2"/>
                      <a:pt x="6" y="2"/>
                      <a:pt x="6" y="3"/>
                    </a:cubicBezTo>
                    <a:cubicBezTo>
                      <a:pt x="6" y="3"/>
                      <a:pt x="5" y="4"/>
                      <a:pt x="5" y="4"/>
                    </a:cubicBezTo>
                    <a:cubicBezTo>
                      <a:pt x="6" y="5"/>
                      <a:pt x="7" y="7"/>
                      <a:pt x="7" y="8"/>
                    </a:cubicBezTo>
                    <a:cubicBezTo>
                      <a:pt x="6" y="9"/>
                      <a:pt x="6" y="9"/>
                      <a:pt x="5" y="10"/>
                    </a:cubicBezTo>
                    <a:cubicBezTo>
                      <a:pt x="5" y="10"/>
                      <a:pt x="4" y="10"/>
                      <a:pt x="4" y="11"/>
                    </a:cubicBezTo>
                    <a:cubicBezTo>
                      <a:pt x="3" y="11"/>
                      <a:pt x="3" y="12"/>
                      <a:pt x="4" y="12"/>
                    </a:cubicBezTo>
                    <a:cubicBezTo>
                      <a:pt x="4" y="13"/>
                      <a:pt x="4" y="13"/>
                      <a:pt x="4" y="13"/>
                    </a:cubicBezTo>
                    <a:cubicBezTo>
                      <a:pt x="4" y="14"/>
                      <a:pt x="3" y="14"/>
                      <a:pt x="3" y="15"/>
                    </a:cubicBezTo>
                    <a:cubicBezTo>
                      <a:pt x="3" y="15"/>
                      <a:pt x="3" y="15"/>
                      <a:pt x="3" y="15"/>
                    </a:cubicBezTo>
                    <a:cubicBezTo>
                      <a:pt x="3" y="15"/>
                      <a:pt x="3" y="15"/>
                      <a:pt x="3" y="15"/>
                    </a:cubicBezTo>
                    <a:cubicBezTo>
                      <a:pt x="2" y="16"/>
                      <a:pt x="2" y="16"/>
                      <a:pt x="1" y="17"/>
                    </a:cubicBezTo>
                    <a:cubicBezTo>
                      <a:pt x="0" y="18"/>
                      <a:pt x="0" y="18"/>
                      <a:pt x="0" y="18"/>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502"/>
              <p:cNvSpPr>
                <a:spLocks/>
              </p:cNvSpPr>
              <p:nvPr/>
            </p:nvSpPr>
            <p:spPr bwMode="auto">
              <a:xfrm>
                <a:off x="5178425" y="3084513"/>
                <a:ext cx="171450" cy="139700"/>
              </a:xfrm>
              <a:custGeom>
                <a:avLst/>
                <a:gdLst>
                  <a:gd name="T0" fmla="*/ 1 w 74"/>
                  <a:gd name="T1" fmla="*/ 21 h 61"/>
                  <a:gd name="T2" fmla="*/ 3 w 74"/>
                  <a:gd name="T3" fmla="*/ 29 h 61"/>
                  <a:gd name="T4" fmla="*/ 9 w 74"/>
                  <a:gd name="T5" fmla="*/ 31 h 61"/>
                  <a:gd name="T6" fmla="*/ 8 w 74"/>
                  <a:gd name="T7" fmla="*/ 34 h 61"/>
                  <a:gd name="T8" fmla="*/ 8 w 74"/>
                  <a:gd name="T9" fmla="*/ 34 h 61"/>
                  <a:gd name="T10" fmla="*/ 9 w 74"/>
                  <a:gd name="T11" fmla="*/ 36 h 61"/>
                  <a:gd name="T12" fmla="*/ 11 w 74"/>
                  <a:gd name="T13" fmla="*/ 39 h 61"/>
                  <a:gd name="T14" fmla="*/ 8 w 74"/>
                  <a:gd name="T15" fmla="*/ 41 h 61"/>
                  <a:gd name="T16" fmla="*/ 9 w 74"/>
                  <a:gd name="T17" fmla="*/ 44 h 61"/>
                  <a:gd name="T18" fmla="*/ 7 w 74"/>
                  <a:gd name="T19" fmla="*/ 44 h 61"/>
                  <a:gd name="T20" fmla="*/ 4 w 74"/>
                  <a:gd name="T21" fmla="*/ 45 h 61"/>
                  <a:gd name="T22" fmla="*/ 3 w 74"/>
                  <a:gd name="T23" fmla="*/ 46 h 61"/>
                  <a:gd name="T24" fmla="*/ 2 w 74"/>
                  <a:gd name="T25" fmla="*/ 49 h 61"/>
                  <a:gd name="T26" fmla="*/ 0 w 74"/>
                  <a:gd name="T27" fmla="*/ 51 h 61"/>
                  <a:gd name="T28" fmla="*/ 0 w 74"/>
                  <a:gd name="T29" fmla="*/ 51 h 61"/>
                  <a:gd name="T30" fmla="*/ 2 w 74"/>
                  <a:gd name="T31" fmla="*/ 56 h 61"/>
                  <a:gd name="T32" fmla="*/ 5 w 74"/>
                  <a:gd name="T33" fmla="*/ 59 h 61"/>
                  <a:gd name="T34" fmla="*/ 33 w 74"/>
                  <a:gd name="T35" fmla="*/ 49 h 61"/>
                  <a:gd name="T36" fmla="*/ 44 w 74"/>
                  <a:gd name="T37" fmla="*/ 43 h 61"/>
                  <a:gd name="T38" fmla="*/ 60 w 74"/>
                  <a:gd name="T39" fmla="*/ 32 h 61"/>
                  <a:gd name="T40" fmla="*/ 60 w 74"/>
                  <a:gd name="T41" fmla="*/ 28 h 61"/>
                  <a:gd name="T42" fmla="*/ 62 w 74"/>
                  <a:gd name="T43" fmla="*/ 23 h 61"/>
                  <a:gd name="T44" fmla="*/ 62 w 74"/>
                  <a:gd name="T45" fmla="*/ 18 h 61"/>
                  <a:gd name="T46" fmla="*/ 62 w 74"/>
                  <a:gd name="T47" fmla="*/ 10 h 61"/>
                  <a:gd name="T48" fmla="*/ 63 w 74"/>
                  <a:gd name="T49" fmla="*/ 9 h 61"/>
                  <a:gd name="T50" fmla="*/ 68 w 74"/>
                  <a:gd name="T51" fmla="*/ 8 h 61"/>
                  <a:gd name="T52" fmla="*/ 70 w 74"/>
                  <a:gd name="T53" fmla="*/ 6 h 61"/>
                  <a:gd name="T54" fmla="*/ 73 w 74"/>
                  <a:gd name="T55" fmla="*/ 3 h 61"/>
                  <a:gd name="T56" fmla="*/ 73 w 74"/>
                  <a:gd name="T57" fmla="*/ 2 h 61"/>
                  <a:gd name="T58" fmla="*/ 74 w 74"/>
                  <a:gd name="T59" fmla="*/ 1 h 61"/>
                  <a:gd name="T60" fmla="*/ 69 w 74"/>
                  <a:gd name="T61" fmla="*/ 1 h 61"/>
                  <a:gd name="T62" fmla="*/ 63 w 74"/>
                  <a:gd name="T63" fmla="*/ 2 h 61"/>
                  <a:gd name="T64" fmla="*/ 50 w 74"/>
                  <a:gd name="T65" fmla="*/ 4 h 61"/>
                  <a:gd name="T66" fmla="*/ 38 w 74"/>
                  <a:gd name="T67" fmla="*/ 8 h 61"/>
                  <a:gd name="T68" fmla="*/ 33 w 74"/>
                  <a:gd name="T69" fmla="*/ 6 h 61"/>
                  <a:gd name="T70" fmla="*/ 30 w 74"/>
                  <a:gd name="T71" fmla="*/ 5 h 61"/>
                  <a:gd name="T72" fmla="*/ 24 w 74"/>
                  <a:gd name="T73" fmla="*/ 7 h 61"/>
                  <a:gd name="T74" fmla="*/ 17 w 74"/>
                  <a:gd name="T75" fmla="*/ 9 h 61"/>
                  <a:gd name="T76" fmla="*/ 14 w 74"/>
                  <a:gd name="T77" fmla="*/ 7 h 61"/>
                  <a:gd name="T78" fmla="*/ 11 w 74"/>
                  <a:gd name="T79" fmla="*/ 8 h 61"/>
                  <a:gd name="T80" fmla="*/ 11 w 74"/>
                  <a:gd name="T81" fmla="*/ 11 h 61"/>
                  <a:gd name="T82" fmla="*/ 9 w 74"/>
                  <a:gd name="T83" fmla="*/ 13 h 61"/>
                  <a:gd name="T84" fmla="*/ 8 w 74"/>
                  <a:gd name="T85" fmla="*/ 13 h 61"/>
                  <a:gd name="T86" fmla="*/ 7 w 74"/>
                  <a:gd name="T87" fmla="*/ 16 h 61"/>
                  <a:gd name="T88" fmla="*/ 7 w 74"/>
                  <a:gd name="T89" fmla="*/ 17 h 61"/>
                  <a:gd name="T90" fmla="*/ 3 w 74"/>
                  <a:gd name="T91"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61">
                    <a:moveTo>
                      <a:pt x="3" y="18"/>
                    </a:moveTo>
                    <a:cubicBezTo>
                      <a:pt x="2" y="19"/>
                      <a:pt x="1" y="20"/>
                      <a:pt x="1" y="21"/>
                    </a:cubicBezTo>
                    <a:cubicBezTo>
                      <a:pt x="0" y="23"/>
                      <a:pt x="3" y="22"/>
                      <a:pt x="3" y="23"/>
                    </a:cubicBezTo>
                    <a:cubicBezTo>
                      <a:pt x="4" y="24"/>
                      <a:pt x="3" y="27"/>
                      <a:pt x="3" y="29"/>
                    </a:cubicBezTo>
                    <a:cubicBezTo>
                      <a:pt x="3" y="30"/>
                      <a:pt x="3" y="30"/>
                      <a:pt x="3" y="31"/>
                    </a:cubicBezTo>
                    <a:cubicBezTo>
                      <a:pt x="5" y="31"/>
                      <a:pt x="7" y="31"/>
                      <a:pt x="9" y="31"/>
                    </a:cubicBezTo>
                    <a:cubicBezTo>
                      <a:pt x="9" y="31"/>
                      <a:pt x="10" y="32"/>
                      <a:pt x="9" y="33"/>
                    </a:cubicBezTo>
                    <a:cubicBezTo>
                      <a:pt x="9" y="33"/>
                      <a:pt x="9" y="34"/>
                      <a:pt x="8" y="34"/>
                    </a:cubicBezTo>
                    <a:cubicBezTo>
                      <a:pt x="8" y="34"/>
                      <a:pt x="8" y="34"/>
                      <a:pt x="8" y="34"/>
                    </a:cubicBezTo>
                    <a:cubicBezTo>
                      <a:pt x="8" y="34"/>
                      <a:pt x="8" y="34"/>
                      <a:pt x="8" y="34"/>
                    </a:cubicBezTo>
                    <a:cubicBezTo>
                      <a:pt x="8" y="34"/>
                      <a:pt x="8" y="35"/>
                      <a:pt x="8" y="35"/>
                    </a:cubicBezTo>
                    <a:cubicBezTo>
                      <a:pt x="8" y="35"/>
                      <a:pt x="9" y="35"/>
                      <a:pt x="9" y="36"/>
                    </a:cubicBezTo>
                    <a:cubicBezTo>
                      <a:pt x="10" y="36"/>
                      <a:pt x="10" y="36"/>
                      <a:pt x="11" y="37"/>
                    </a:cubicBezTo>
                    <a:cubicBezTo>
                      <a:pt x="11" y="37"/>
                      <a:pt x="12" y="38"/>
                      <a:pt x="11" y="39"/>
                    </a:cubicBezTo>
                    <a:cubicBezTo>
                      <a:pt x="11" y="39"/>
                      <a:pt x="10" y="39"/>
                      <a:pt x="10" y="40"/>
                    </a:cubicBezTo>
                    <a:cubicBezTo>
                      <a:pt x="9" y="40"/>
                      <a:pt x="8" y="41"/>
                      <a:pt x="8" y="41"/>
                    </a:cubicBezTo>
                    <a:cubicBezTo>
                      <a:pt x="8" y="41"/>
                      <a:pt x="8" y="41"/>
                      <a:pt x="8" y="42"/>
                    </a:cubicBezTo>
                    <a:cubicBezTo>
                      <a:pt x="9" y="42"/>
                      <a:pt x="9" y="43"/>
                      <a:pt x="9" y="44"/>
                    </a:cubicBezTo>
                    <a:cubicBezTo>
                      <a:pt x="9" y="44"/>
                      <a:pt x="9" y="44"/>
                      <a:pt x="8" y="45"/>
                    </a:cubicBezTo>
                    <a:cubicBezTo>
                      <a:pt x="8" y="45"/>
                      <a:pt x="7" y="44"/>
                      <a:pt x="7" y="44"/>
                    </a:cubicBezTo>
                    <a:cubicBezTo>
                      <a:pt x="6" y="44"/>
                      <a:pt x="5" y="44"/>
                      <a:pt x="5" y="44"/>
                    </a:cubicBezTo>
                    <a:cubicBezTo>
                      <a:pt x="4" y="44"/>
                      <a:pt x="4" y="44"/>
                      <a:pt x="4" y="45"/>
                    </a:cubicBezTo>
                    <a:cubicBezTo>
                      <a:pt x="3" y="45"/>
                      <a:pt x="3" y="45"/>
                      <a:pt x="3" y="45"/>
                    </a:cubicBezTo>
                    <a:cubicBezTo>
                      <a:pt x="3" y="46"/>
                      <a:pt x="3" y="46"/>
                      <a:pt x="3" y="46"/>
                    </a:cubicBezTo>
                    <a:cubicBezTo>
                      <a:pt x="4" y="47"/>
                      <a:pt x="4" y="47"/>
                      <a:pt x="4" y="48"/>
                    </a:cubicBezTo>
                    <a:cubicBezTo>
                      <a:pt x="4" y="48"/>
                      <a:pt x="3" y="49"/>
                      <a:pt x="2" y="49"/>
                    </a:cubicBezTo>
                    <a:cubicBezTo>
                      <a:pt x="2" y="49"/>
                      <a:pt x="2" y="49"/>
                      <a:pt x="2" y="49"/>
                    </a:cubicBezTo>
                    <a:cubicBezTo>
                      <a:pt x="1" y="50"/>
                      <a:pt x="0" y="50"/>
                      <a:pt x="0" y="51"/>
                    </a:cubicBezTo>
                    <a:cubicBezTo>
                      <a:pt x="0" y="51"/>
                      <a:pt x="0" y="51"/>
                      <a:pt x="0" y="51"/>
                    </a:cubicBezTo>
                    <a:cubicBezTo>
                      <a:pt x="0" y="51"/>
                      <a:pt x="0" y="51"/>
                      <a:pt x="0" y="51"/>
                    </a:cubicBezTo>
                    <a:cubicBezTo>
                      <a:pt x="0" y="53"/>
                      <a:pt x="0" y="54"/>
                      <a:pt x="0" y="55"/>
                    </a:cubicBezTo>
                    <a:cubicBezTo>
                      <a:pt x="1" y="56"/>
                      <a:pt x="1" y="56"/>
                      <a:pt x="2" y="56"/>
                    </a:cubicBezTo>
                    <a:cubicBezTo>
                      <a:pt x="3" y="57"/>
                      <a:pt x="4" y="58"/>
                      <a:pt x="5" y="59"/>
                    </a:cubicBezTo>
                    <a:cubicBezTo>
                      <a:pt x="5" y="59"/>
                      <a:pt x="5" y="59"/>
                      <a:pt x="5" y="59"/>
                    </a:cubicBezTo>
                    <a:cubicBezTo>
                      <a:pt x="7" y="60"/>
                      <a:pt x="10" y="61"/>
                      <a:pt x="12" y="61"/>
                    </a:cubicBezTo>
                    <a:cubicBezTo>
                      <a:pt x="13" y="61"/>
                      <a:pt x="25" y="53"/>
                      <a:pt x="33" y="49"/>
                    </a:cubicBezTo>
                    <a:cubicBezTo>
                      <a:pt x="36" y="47"/>
                      <a:pt x="39" y="45"/>
                      <a:pt x="39" y="45"/>
                    </a:cubicBezTo>
                    <a:cubicBezTo>
                      <a:pt x="40" y="45"/>
                      <a:pt x="42" y="44"/>
                      <a:pt x="44" y="43"/>
                    </a:cubicBezTo>
                    <a:cubicBezTo>
                      <a:pt x="50" y="40"/>
                      <a:pt x="59" y="35"/>
                      <a:pt x="59" y="35"/>
                    </a:cubicBezTo>
                    <a:cubicBezTo>
                      <a:pt x="59" y="34"/>
                      <a:pt x="60" y="33"/>
                      <a:pt x="60" y="32"/>
                    </a:cubicBezTo>
                    <a:cubicBezTo>
                      <a:pt x="60" y="32"/>
                      <a:pt x="60" y="31"/>
                      <a:pt x="60" y="31"/>
                    </a:cubicBezTo>
                    <a:cubicBezTo>
                      <a:pt x="61" y="30"/>
                      <a:pt x="60" y="29"/>
                      <a:pt x="60" y="28"/>
                    </a:cubicBezTo>
                    <a:cubicBezTo>
                      <a:pt x="60" y="27"/>
                      <a:pt x="60" y="26"/>
                      <a:pt x="61" y="25"/>
                    </a:cubicBezTo>
                    <a:cubicBezTo>
                      <a:pt x="61" y="24"/>
                      <a:pt x="61" y="24"/>
                      <a:pt x="62" y="23"/>
                    </a:cubicBezTo>
                    <a:cubicBezTo>
                      <a:pt x="62" y="22"/>
                      <a:pt x="62" y="22"/>
                      <a:pt x="62" y="21"/>
                    </a:cubicBezTo>
                    <a:cubicBezTo>
                      <a:pt x="62" y="21"/>
                      <a:pt x="62" y="19"/>
                      <a:pt x="62" y="18"/>
                    </a:cubicBezTo>
                    <a:cubicBezTo>
                      <a:pt x="62" y="16"/>
                      <a:pt x="61" y="13"/>
                      <a:pt x="61" y="13"/>
                    </a:cubicBezTo>
                    <a:cubicBezTo>
                      <a:pt x="62" y="12"/>
                      <a:pt x="62" y="11"/>
                      <a:pt x="62" y="10"/>
                    </a:cubicBezTo>
                    <a:cubicBezTo>
                      <a:pt x="63" y="9"/>
                      <a:pt x="63" y="9"/>
                      <a:pt x="63" y="9"/>
                    </a:cubicBezTo>
                    <a:cubicBezTo>
                      <a:pt x="63" y="9"/>
                      <a:pt x="63" y="9"/>
                      <a:pt x="63" y="9"/>
                    </a:cubicBezTo>
                    <a:cubicBezTo>
                      <a:pt x="64" y="8"/>
                      <a:pt x="65" y="8"/>
                      <a:pt x="65" y="8"/>
                    </a:cubicBezTo>
                    <a:cubicBezTo>
                      <a:pt x="66" y="8"/>
                      <a:pt x="67" y="8"/>
                      <a:pt x="68" y="8"/>
                    </a:cubicBezTo>
                    <a:cubicBezTo>
                      <a:pt x="68" y="8"/>
                      <a:pt x="68" y="8"/>
                      <a:pt x="68" y="8"/>
                    </a:cubicBezTo>
                    <a:cubicBezTo>
                      <a:pt x="68" y="8"/>
                      <a:pt x="69" y="7"/>
                      <a:pt x="70" y="6"/>
                    </a:cubicBezTo>
                    <a:cubicBezTo>
                      <a:pt x="72" y="5"/>
                      <a:pt x="73" y="3"/>
                      <a:pt x="74" y="3"/>
                    </a:cubicBezTo>
                    <a:cubicBezTo>
                      <a:pt x="74" y="3"/>
                      <a:pt x="73" y="3"/>
                      <a:pt x="73" y="3"/>
                    </a:cubicBezTo>
                    <a:cubicBezTo>
                      <a:pt x="73" y="3"/>
                      <a:pt x="73" y="3"/>
                      <a:pt x="73" y="3"/>
                    </a:cubicBezTo>
                    <a:cubicBezTo>
                      <a:pt x="73" y="2"/>
                      <a:pt x="73" y="2"/>
                      <a:pt x="73" y="2"/>
                    </a:cubicBezTo>
                    <a:cubicBezTo>
                      <a:pt x="73" y="2"/>
                      <a:pt x="73" y="2"/>
                      <a:pt x="73" y="2"/>
                    </a:cubicBezTo>
                    <a:cubicBezTo>
                      <a:pt x="74" y="1"/>
                      <a:pt x="74" y="1"/>
                      <a:pt x="74" y="1"/>
                    </a:cubicBezTo>
                    <a:cubicBezTo>
                      <a:pt x="73" y="1"/>
                      <a:pt x="73" y="0"/>
                      <a:pt x="72" y="0"/>
                    </a:cubicBezTo>
                    <a:cubicBezTo>
                      <a:pt x="72" y="0"/>
                      <a:pt x="70" y="1"/>
                      <a:pt x="69" y="1"/>
                    </a:cubicBezTo>
                    <a:cubicBezTo>
                      <a:pt x="68" y="1"/>
                      <a:pt x="67" y="1"/>
                      <a:pt x="66" y="1"/>
                    </a:cubicBezTo>
                    <a:cubicBezTo>
                      <a:pt x="66" y="1"/>
                      <a:pt x="65" y="2"/>
                      <a:pt x="63" y="2"/>
                    </a:cubicBezTo>
                    <a:cubicBezTo>
                      <a:pt x="60" y="2"/>
                      <a:pt x="57" y="2"/>
                      <a:pt x="56" y="2"/>
                    </a:cubicBezTo>
                    <a:cubicBezTo>
                      <a:pt x="56" y="2"/>
                      <a:pt x="53" y="3"/>
                      <a:pt x="50" y="4"/>
                    </a:cubicBezTo>
                    <a:cubicBezTo>
                      <a:pt x="48" y="5"/>
                      <a:pt x="46" y="6"/>
                      <a:pt x="44" y="7"/>
                    </a:cubicBezTo>
                    <a:cubicBezTo>
                      <a:pt x="42" y="8"/>
                      <a:pt x="40" y="8"/>
                      <a:pt x="38" y="8"/>
                    </a:cubicBezTo>
                    <a:cubicBezTo>
                      <a:pt x="38" y="7"/>
                      <a:pt x="37" y="7"/>
                      <a:pt x="36" y="7"/>
                    </a:cubicBezTo>
                    <a:cubicBezTo>
                      <a:pt x="34" y="7"/>
                      <a:pt x="34" y="7"/>
                      <a:pt x="33" y="6"/>
                    </a:cubicBezTo>
                    <a:cubicBezTo>
                      <a:pt x="32" y="6"/>
                      <a:pt x="32" y="6"/>
                      <a:pt x="32" y="6"/>
                    </a:cubicBezTo>
                    <a:cubicBezTo>
                      <a:pt x="31" y="5"/>
                      <a:pt x="30" y="5"/>
                      <a:pt x="30" y="5"/>
                    </a:cubicBezTo>
                    <a:cubicBezTo>
                      <a:pt x="29" y="5"/>
                      <a:pt x="28" y="5"/>
                      <a:pt x="28" y="5"/>
                    </a:cubicBezTo>
                    <a:cubicBezTo>
                      <a:pt x="27" y="5"/>
                      <a:pt x="25" y="6"/>
                      <a:pt x="24" y="7"/>
                    </a:cubicBezTo>
                    <a:cubicBezTo>
                      <a:pt x="22" y="7"/>
                      <a:pt x="21" y="8"/>
                      <a:pt x="21" y="8"/>
                    </a:cubicBezTo>
                    <a:cubicBezTo>
                      <a:pt x="20" y="9"/>
                      <a:pt x="18" y="9"/>
                      <a:pt x="17" y="9"/>
                    </a:cubicBezTo>
                    <a:cubicBezTo>
                      <a:pt x="17" y="9"/>
                      <a:pt x="17" y="9"/>
                      <a:pt x="16" y="9"/>
                    </a:cubicBezTo>
                    <a:cubicBezTo>
                      <a:pt x="16" y="9"/>
                      <a:pt x="15" y="8"/>
                      <a:pt x="14" y="7"/>
                    </a:cubicBezTo>
                    <a:cubicBezTo>
                      <a:pt x="13" y="7"/>
                      <a:pt x="12" y="6"/>
                      <a:pt x="12" y="6"/>
                    </a:cubicBezTo>
                    <a:cubicBezTo>
                      <a:pt x="11" y="7"/>
                      <a:pt x="11" y="7"/>
                      <a:pt x="11" y="8"/>
                    </a:cubicBezTo>
                    <a:cubicBezTo>
                      <a:pt x="11" y="8"/>
                      <a:pt x="10" y="9"/>
                      <a:pt x="10" y="9"/>
                    </a:cubicBezTo>
                    <a:cubicBezTo>
                      <a:pt x="10" y="10"/>
                      <a:pt x="10" y="10"/>
                      <a:pt x="11" y="11"/>
                    </a:cubicBezTo>
                    <a:cubicBezTo>
                      <a:pt x="11" y="11"/>
                      <a:pt x="11" y="12"/>
                      <a:pt x="11" y="12"/>
                    </a:cubicBezTo>
                    <a:cubicBezTo>
                      <a:pt x="10" y="13"/>
                      <a:pt x="9" y="13"/>
                      <a:pt x="9" y="13"/>
                    </a:cubicBezTo>
                    <a:cubicBezTo>
                      <a:pt x="8" y="13"/>
                      <a:pt x="8" y="13"/>
                      <a:pt x="8" y="13"/>
                    </a:cubicBezTo>
                    <a:cubicBezTo>
                      <a:pt x="8" y="13"/>
                      <a:pt x="8" y="13"/>
                      <a:pt x="8" y="13"/>
                    </a:cubicBezTo>
                    <a:cubicBezTo>
                      <a:pt x="8" y="14"/>
                      <a:pt x="8" y="14"/>
                      <a:pt x="8" y="14"/>
                    </a:cubicBezTo>
                    <a:cubicBezTo>
                      <a:pt x="8" y="15"/>
                      <a:pt x="8" y="16"/>
                      <a:pt x="7" y="16"/>
                    </a:cubicBezTo>
                    <a:cubicBezTo>
                      <a:pt x="7" y="16"/>
                      <a:pt x="7" y="17"/>
                      <a:pt x="7" y="17"/>
                    </a:cubicBezTo>
                    <a:cubicBezTo>
                      <a:pt x="7" y="17"/>
                      <a:pt x="7" y="17"/>
                      <a:pt x="7" y="17"/>
                    </a:cubicBezTo>
                    <a:cubicBezTo>
                      <a:pt x="6" y="18"/>
                      <a:pt x="6" y="18"/>
                      <a:pt x="5" y="19"/>
                    </a:cubicBezTo>
                    <a:cubicBezTo>
                      <a:pt x="4" y="19"/>
                      <a:pt x="3" y="18"/>
                      <a:pt x="3" y="18"/>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503"/>
              <p:cNvSpPr>
                <a:spLocks/>
              </p:cNvSpPr>
              <p:nvPr/>
            </p:nvSpPr>
            <p:spPr bwMode="auto">
              <a:xfrm>
                <a:off x="5165725" y="3157538"/>
                <a:ext cx="36513" cy="44450"/>
              </a:xfrm>
              <a:custGeom>
                <a:avLst/>
                <a:gdLst>
                  <a:gd name="T0" fmla="*/ 9 w 16"/>
                  <a:gd name="T1" fmla="*/ 0 h 19"/>
                  <a:gd name="T2" fmla="*/ 9 w 16"/>
                  <a:gd name="T3" fmla="*/ 1 h 19"/>
                  <a:gd name="T4" fmla="*/ 7 w 16"/>
                  <a:gd name="T5" fmla="*/ 4 h 19"/>
                  <a:gd name="T6" fmla="*/ 6 w 16"/>
                  <a:gd name="T7" fmla="*/ 8 h 19"/>
                  <a:gd name="T8" fmla="*/ 4 w 16"/>
                  <a:gd name="T9" fmla="*/ 10 h 19"/>
                  <a:gd name="T10" fmla="*/ 3 w 16"/>
                  <a:gd name="T11" fmla="*/ 13 h 19"/>
                  <a:gd name="T12" fmla="*/ 0 w 16"/>
                  <a:gd name="T13" fmla="*/ 18 h 19"/>
                  <a:gd name="T14" fmla="*/ 0 w 16"/>
                  <a:gd name="T15" fmla="*/ 19 h 19"/>
                  <a:gd name="T16" fmla="*/ 2 w 16"/>
                  <a:gd name="T17" fmla="*/ 19 h 19"/>
                  <a:gd name="T18" fmla="*/ 5 w 16"/>
                  <a:gd name="T19" fmla="*/ 19 h 19"/>
                  <a:gd name="T20" fmla="*/ 5 w 16"/>
                  <a:gd name="T21" fmla="*/ 19 h 19"/>
                  <a:gd name="T22" fmla="*/ 5 w 16"/>
                  <a:gd name="T23" fmla="*/ 19 h 19"/>
                  <a:gd name="T24" fmla="*/ 7 w 16"/>
                  <a:gd name="T25" fmla="*/ 16 h 19"/>
                  <a:gd name="T26" fmla="*/ 7 w 16"/>
                  <a:gd name="T27" fmla="*/ 16 h 19"/>
                  <a:gd name="T28" fmla="*/ 9 w 16"/>
                  <a:gd name="T29" fmla="*/ 15 h 19"/>
                  <a:gd name="T30" fmla="*/ 8 w 16"/>
                  <a:gd name="T31" fmla="*/ 14 h 19"/>
                  <a:gd name="T32" fmla="*/ 8 w 16"/>
                  <a:gd name="T33" fmla="*/ 14 h 19"/>
                  <a:gd name="T34" fmla="*/ 9 w 16"/>
                  <a:gd name="T35" fmla="*/ 12 h 19"/>
                  <a:gd name="T36" fmla="*/ 10 w 16"/>
                  <a:gd name="T37" fmla="*/ 11 h 19"/>
                  <a:gd name="T38" fmla="*/ 13 w 16"/>
                  <a:gd name="T39" fmla="*/ 11 h 19"/>
                  <a:gd name="T40" fmla="*/ 14 w 16"/>
                  <a:gd name="T41" fmla="*/ 12 h 19"/>
                  <a:gd name="T42" fmla="*/ 13 w 16"/>
                  <a:gd name="T43" fmla="*/ 10 h 19"/>
                  <a:gd name="T44" fmla="*/ 13 w 16"/>
                  <a:gd name="T45" fmla="*/ 9 h 19"/>
                  <a:gd name="T46" fmla="*/ 15 w 16"/>
                  <a:gd name="T47" fmla="*/ 7 h 19"/>
                  <a:gd name="T48" fmla="*/ 16 w 16"/>
                  <a:gd name="T49" fmla="*/ 6 h 19"/>
                  <a:gd name="T50" fmla="*/ 16 w 16"/>
                  <a:gd name="T51" fmla="*/ 5 h 19"/>
                  <a:gd name="T52" fmla="*/ 15 w 16"/>
                  <a:gd name="T53" fmla="*/ 4 h 19"/>
                  <a:gd name="T54" fmla="*/ 13 w 16"/>
                  <a:gd name="T55" fmla="*/ 4 h 19"/>
                  <a:gd name="T56" fmla="*/ 13 w 16"/>
                  <a:gd name="T57" fmla="*/ 2 h 19"/>
                  <a:gd name="T58" fmla="*/ 13 w 16"/>
                  <a:gd name="T59" fmla="*/ 2 h 19"/>
                  <a:gd name="T60" fmla="*/ 14 w 16"/>
                  <a:gd name="T61" fmla="*/ 1 h 19"/>
                  <a:gd name="T62" fmla="*/ 14 w 16"/>
                  <a:gd name="T63" fmla="*/ 0 h 19"/>
                  <a:gd name="T64" fmla="*/ 14 w 16"/>
                  <a:gd name="T65" fmla="*/ 0 h 19"/>
                  <a:gd name="T66" fmla="*/ 9 w 16"/>
                  <a:gd name="T6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9">
                    <a:moveTo>
                      <a:pt x="9" y="0"/>
                    </a:moveTo>
                    <a:cubicBezTo>
                      <a:pt x="9" y="1"/>
                      <a:pt x="9" y="1"/>
                      <a:pt x="9" y="1"/>
                    </a:cubicBezTo>
                    <a:cubicBezTo>
                      <a:pt x="9" y="3"/>
                      <a:pt x="9" y="3"/>
                      <a:pt x="7" y="4"/>
                    </a:cubicBezTo>
                    <a:cubicBezTo>
                      <a:pt x="5" y="6"/>
                      <a:pt x="6" y="6"/>
                      <a:pt x="6" y="8"/>
                    </a:cubicBezTo>
                    <a:cubicBezTo>
                      <a:pt x="6" y="10"/>
                      <a:pt x="6" y="9"/>
                      <a:pt x="4" y="10"/>
                    </a:cubicBezTo>
                    <a:cubicBezTo>
                      <a:pt x="3" y="11"/>
                      <a:pt x="4" y="11"/>
                      <a:pt x="3" y="13"/>
                    </a:cubicBezTo>
                    <a:cubicBezTo>
                      <a:pt x="2" y="14"/>
                      <a:pt x="1" y="16"/>
                      <a:pt x="0" y="18"/>
                    </a:cubicBezTo>
                    <a:cubicBezTo>
                      <a:pt x="0" y="19"/>
                      <a:pt x="0" y="19"/>
                      <a:pt x="0" y="19"/>
                    </a:cubicBezTo>
                    <a:cubicBezTo>
                      <a:pt x="0" y="19"/>
                      <a:pt x="1" y="19"/>
                      <a:pt x="2" y="19"/>
                    </a:cubicBezTo>
                    <a:cubicBezTo>
                      <a:pt x="4" y="19"/>
                      <a:pt x="5" y="19"/>
                      <a:pt x="5" y="19"/>
                    </a:cubicBezTo>
                    <a:cubicBezTo>
                      <a:pt x="5" y="19"/>
                      <a:pt x="5" y="19"/>
                      <a:pt x="5" y="19"/>
                    </a:cubicBezTo>
                    <a:cubicBezTo>
                      <a:pt x="5" y="19"/>
                      <a:pt x="5" y="19"/>
                      <a:pt x="5" y="19"/>
                    </a:cubicBezTo>
                    <a:cubicBezTo>
                      <a:pt x="5" y="18"/>
                      <a:pt x="6" y="17"/>
                      <a:pt x="7" y="16"/>
                    </a:cubicBezTo>
                    <a:cubicBezTo>
                      <a:pt x="7" y="16"/>
                      <a:pt x="7" y="16"/>
                      <a:pt x="7" y="16"/>
                    </a:cubicBezTo>
                    <a:cubicBezTo>
                      <a:pt x="8" y="16"/>
                      <a:pt x="9" y="16"/>
                      <a:pt x="9" y="15"/>
                    </a:cubicBezTo>
                    <a:cubicBezTo>
                      <a:pt x="9" y="15"/>
                      <a:pt x="9" y="15"/>
                      <a:pt x="8" y="14"/>
                    </a:cubicBezTo>
                    <a:cubicBezTo>
                      <a:pt x="8" y="14"/>
                      <a:pt x="8" y="14"/>
                      <a:pt x="8" y="14"/>
                    </a:cubicBezTo>
                    <a:cubicBezTo>
                      <a:pt x="8" y="13"/>
                      <a:pt x="8" y="12"/>
                      <a:pt x="9" y="12"/>
                    </a:cubicBezTo>
                    <a:cubicBezTo>
                      <a:pt x="9" y="12"/>
                      <a:pt x="10" y="11"/>
                      <a:pt x="10" y="11"/>
                    </a:cubicBezTo>
                    <a:cubicBezTo>
                      <a:pt x="11" y="11"/>
                      <a:pt x="12" y="11"/>
                      <a:pt x="13" y="11"/>
                    </a:cubicBezTo>
                    <a:cubicBezTo>
                      <a:pt x="13" y="11"/>
                      <a:pt x="14" y="11"/>
                      <a:pt x="14" y="12"/>
                    </a:cubicBezTo>
                    <a:cubicBezTo>
                      <a:pt x="14" y="11"/>
                      <a:pt x="14" y="11"/>
                      <a:pt x="13" y="10"/>
                    </a:cubicBezTo>
                    <a:cubicBezTo>
                      <a:pt x="13" y="10"/>
                      <a:pt x="13" y="9"/>
                      <a:pt x="13" y="9"/>
                    </a:cubicBezTo>
                    <a:cubicBezTo>
                      <a:pt x="13" y="8"/>
                      <a:pt x="14" y="8"/>
                      <a:pt x="15" y="7"/>
                    </a:cubicBezTo>
                    <a:cubicBezTo>
                      <a:pt x="16" y="6"/>
                      <a:pt x="16" y="6"/>
                      <a:pt x="16" y="6"/>
                    </a:cubicBezTo>
                    <a:cubicBezTo>
                      <a:pt x="16" y="6"/>
                      <a:pt x="16" y="6"/>
                      <a:pt x="16" y="5"/>
                    </a:cubicBezTo>
                    <a:cubicBezTo>
                      <a:pt x="16" y="5"/>
                      <a:pt x="15" y="5"/>
                      <a:pt x="15" y="4"/>
                    </a:cubicBezTo>
                    <a:cubicBezTo>
                      <a:pt x="14" y="4"/>
                      <a:pt x="14" y="4"/>
                      <a:pt x="13" y="4"/>
                    </a:cubicBezTo>
                    <a:cubicBezTo>
                      <a:pt x="13" y="3"/>
                      <a:pt x="13" y="2"/>
                      <a:pt x="13" y="2"/>
                    </a:cubicBezTo>
                    <a:cubicBezTo>
                      <a:pt x="13" y="2"/>
                      <a:pt x="13" y="2"/>
                      <a:pt x="13" y="2"/>
                    </a:cubicBezTo>
                    <a:cubicBezTo>
                      <a:pt x="13" y="2"/>
                      <a:pt x="13" y="1"/>
                      <a:pt x="14" y="1"/>
                    </a:cubicBezTo>
                    <a:cubicBezTo>
                      <a:pt x="14" y="1"/>
                      <a:pt x="14" y="1"/>
                      <a:pt x="14" y="0"/>
                    </a:cubicBezTo>
                    <a:cubicBezTo>
                      <a:pt x="14" y="0"/>
                      <a:pt x="14" y="0"/>
                      <a:pt x="14" y="0"/>
                    </a:cubicBezTo>
                    <a:cubicBezTo>
                      <a:pt x="13" y="0"/>
                      <a:pt x="11" y="0"/>
                      <a:pt x="9"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504"/>
              <p:cNvSpPr>
                <a:spLocks/>
              </p:cNvSpPr>
              <p:nvPr/>
            </p:nvSpPr>
            <p:spPr bwMode="auto">
              <a:xfrm>
                <a:off x="5145087" y="3203575"/>
                <a:ext cx="31750" cy="100013"/>
              </a:xfrm>
              <a:custGeom>
                <a:avLst/>
                <a:gdLst>
                  <a:gd name="T0" fmla="*/ 9 w 14"/>
                  <a:gd name="T1" fmla="*/ 0 h 43"/>
                  <a:gd name="T2" fmla="*/ 8 w 14"/>
                  <a:gd name="T3" fmla="*/ 1 h 43"/>
                  <a:gd name="T4" fmla="*/ 6 w 14"/>
                  <a:gd name="T5" fmla="*/ 9 h 43"/>
                  <a:gd name="T6" fmla="*/ 2 w 14"/>
                  <a:gd name="T7" fmla="*/ 18 h 43"/>
                  <a:gd name="T8" fmla="*/ 2 w 14"/>
                  <a:gd name="T9" fmla="*/ 19 h 43"/>
                  <a:gd name="T10" fmla="*/ 2 w 14"/>
                  <a:gd name="T11" fmla="*/ 19 h 43"/>
                  <a:gd name="T12" fmla="*/ 2 w 14"/>
                  <a:gd name="T13" fmla="*/ 23 h 43"/>
                  <a:gd name="T14" fmla="*/ 1 w 14"/>
                  <a:gd name="T15" fmla="*/ 24 h 43"/>
                  <a:gd name="T16" fmla="*/ 1 w 14"/>
                  <a:gd name="T17" fmla="*/ 24 h 43"/>
                  <a:gd name="T18" fmla="*/ 1 w 14"/>
                  <a:gd name="T19" fmla="*/ 27 h 43"/>
                  <a:gd name="T20" fmla="*/ 3 w 14"/>
                  <a:gd name="T21" fmla="*/ 35 h 43"/>
                  <a:gd name="T22" fmla="*/ 6 w 14"/>
                  <a:gd name="T23" fmla="*/ 43 h 43"/>
                  <a:gd name="T24" fmla="*/ 6 w 14"/>
                  <a:gd name="T25" fmla="*/ 43 h 43"/>
                  <a:gd name="T26" fmla="*/ 13 w 14"/>
                  <a:gd name="T27" fmla="*/ 20 h 43"/>
                  <a:gd name="T28" fmla="*/ 7 w 14"/>
                  <a:gd name="T29" fmla="*/ 22 h 43"/>
                  <a:gd name="T30" fmla="*/ 7 w 14"/>
                  <a:gd name="T31" fmla="*/ 19 h 43"/>
                  <a:gd name="T32" fmla="*/ 7 w 14"/>
                  <a:gd name="T33" fmla="*/ 19 h 43"/>
                  <a:gd name="T34" fmla="*/ 7 w 14"/>
                  <a:gd name="T35" fmla="*/ 19 h 43"/>
                  <a:gd name="T36" fmla="*/ 8 w 14"/>
                  <a:gd name="T37" fmla="*/ 17 h 43"/>
                  <a:gd name="T38" fmla="*/ 10 w 14"/>
                  <a:gd name="T39" fmla="*/ 16 h 43"/>
                  <a:gd name="T40" fmla="*/ 9 w 14"/>
                  <a:gd name="T41" fmla="*/ 14 h 43"/>
                  <a:gd name="T42" fmla="*/ 8 w 14"/>
                  <a:gd name="T43" fmla="*/ 12 h 43"/>
                  <a:gd name="T44" fmla="*/ 8 w 14"/>
                  <a:gd name="T45" fmla="*/ 12 h 43"/>
                  <a:gd name="T46" fmla="*/ 8 w 14"/>
                  <a:gd name="T47" fmla="*/ 12 h 43"/>
                  <a:gd name="T48" fmla="*/ 8 w 14"/>
                  <a:gd name="T49" fmla="*/ 12 h 43"/>
                  <a:gd name="T50" fmla="*/ 9 w 14"/>
                  <a:gd name="T51" fmla="*/ 9 h 43"/>
                  <a:gd name="T52" fmla="*/ 11 w 14"/>
                  <a:gd name="T53" fmla="*/ 7 h 43"/>
                  <a:gd name="T54" fmla="*/ 11 w 14"/>
                  <a:gd name="T55" fmla="*/ 7 h 43"/>
                  <a:gd name="T56" fmla="*/ 11 w 14"/>
                  <a:gd name="T57" fmla="*/ 7 h 43"/>
                  <a:gd name="T58" fmla="*/ 12 w 14"/>
                  <a:gd name="T59" fmla="*/ 7 h 43"/>
                  <a:gd name="T60" fmla="*/ 13 w 14"/>
                  <a:gd name="T61" fmla="*/ 8 h 43"/>
                  <a:gd name="T62" fmla="*/ 14 w 14"/>
                  <a:gd name="T63" fmla="*/ 7 h 43"/>
                  <a:gd name="T64" fmla="*/ 14 w 14"/>
                  <a:gd name="T65" fmla="*/ 7 h 43"/>
                  <a:gd name="T66" fmla="*/ 14 w 14"/>
                  <a:gd name="T67" fmla="*/ 4 h 43"/>
                  <a:gd name="T68" fmla="*/ 14 w 14"/>
                  <a:gd name="T69" fmla="*/ 0 h 43"/>
                  <a:gd name="T70" fmla="*/ 11 w 14"/>
                  <a:gd name="T71" fmla="*/ 0 h 43"/>
                  <a:gd name="T72" fmla="*/ 9 w 14"/>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 h="43">
                    <a:moveTo>
                      <a:pt x="9" y="0"/>
                    </a:moveTo>
                    <a:cubicBezTo>
                      <a:pt x="9" y="1"/>
                      <a:pt x="9" y="1"/>
                      <a:pt x="8" y="1"/>
                    </a:cubicBezTo>
                    <a:cubicBezTo>
                      <a:pt x="8" y="3"/>
                      <a:pt x="7" y="5"/>
                      <a:pt x="6" y="9"/>
                    </a:cubicBezTo>
                    <a:cubicBezTo>
                      <a:pt x="4" y="13"/>
                      <a:pt x="4" y="16"/>
                      <a:pt x="2" y="18"/>
                    </a:cubicBezTo>
                    <a:cubicBezTo>
                      <a:pt x="2" y="18"/>
                      <a:pt x="2" y="19"/>
                      <a:pt x="2" y="19"/>
                    </a:cubicBezTo>
                    <a:cubicBezTo>
                      <a:pt x="2" y="19"/>
                      <a:pt x="2" y="19"/>
                      <a:pt x="2" y="19"/>
                    </a:cubicBezTo>
                    <a:cubicBezTo>
                      <a:pt x="2" y="21"/>
                      <a:pt x="2" y="22"/>
                      <a:pt x="2" y="23"/>
                    </a:cubicBezTo>
                    <a:cubicBezTo>
                      <a:pt x="1" y="23"/>
                      <a:pt x="1" y="24"/>
                      <a:pt x="1" y="24"/>
                    </a:cubicBezTo>
                    <a:cubicBezTo>
                      <a:pt x="1" y="24"/>
                      <a:pt x="1" y="24"/>
                      <a:pt x="1" y="24"/>
                    </a:cubicBezTo>
                    <a:cubicBezTo>
                      <a:pt x="1" y="24"/>
                      <a:pt x="0" y="25"/>
                      <a:pt x="1" y="27"/>
                    </a:cubicBezTo>
                    <a:cubicBezTo>
                      <a:pt x="1" y="29"/>
                      <a:pt x="2" y="32"/>
                      <a:pt x="3" y="35"/>
                    </a:cubicBezTo>
                    <a:cubicBezTo>
                      <a:pt x="5" y="38"/>
                      <a:pt x="6" y="42"/>
                      <a:pt x="6" y="43"/>
                    </a:cubicBezTo>
                    <a:cubicBezTo>
                      <a:pt x="6" y="43"/>
                      <a:pt x="6" y="43"/>
                      <a:pt x="6" y="43"/>
                    </a:cubicBezTo>
                    <a:cubicBezTo>
                      <a:pt x="8" y="37"/>
                      <a:pt x="12" y="23"/>
                      <a:pt x="13" y="20"/>
                    </a:cubicBezTo>
                    <a:cubicBezTo>
                      <a:pt x="11" y="21"/>
                      <a:pt x="8" y="22"/>
                      <a:pt x="7" y="22"/>
                    </a:cubicBezTo>
                    <a:cubicBezTo>
                      <a:pt x="7" y="21"/>
                      <a:pt x="7" y="19"/>
                      <a:pt x="7" y="19"/>
                    </a:cubicBezTo>
                    <a:cubicBezTo>
                      <a:pt x="7" y="19"/>
                      <a:pt x="7" y="19"/>
                      <a:pt x="7" y="19"/>
                    </a:cubicBezTo>
                    <a:cubicBezTo>
                      <a:pt x="7" y="19"/>
                      <a:pt x="7" y="19"/>
                      <a:pt x="7" y="19"/>
                    </a:cubicBezTo>
                    <a:cubicBezTo>
                      <a:pt x="7" y="18"/>
                      <a:pt x="8" y="17"/>
                      <a:pt x="8" y="17"/>
                    </a:cubicBezTo>
                    <a:cubicBezTo>
                      <a:pt x="9" y="16"/>
                      <a:pt x="9" y="16"/>
                      <a:pt x="10" y="16"/>
                    </a:cubicBezTo>
                    <a:cubicBezTo>
                      <a:pt x="10" y="15"/>
                      <a:pt x="9" y="15"/>
                      <a:pt x="9" y="14"/>
                    </a:cubicBezTo>
                    <a:cubicBezTo>
                      <a:pt x="8" y="14"/>
                      <a:pt x="8" y="13"/>
                      <a:pt x="8" y="12"/>
                    </a:cubicBezTo>
                    <a:cubicBezTo>
                      <a:pt x="8" y="12"/>
                      <a:pt x="8" y="12"/>
                      <a:pt x="8" y="12"/>
                    </a:cubicBezTo>
                    <a:cubicBezTo>
                      <a:pt x="8" y="12"/>
                      <a:pt x="8" y="12"/>
                      <a:pt x="8" y="12"/>
                    </a:cubicBezTo>
                    <a:cubicBezTo>
                      <a:pt x="8" y="12"/>
                      <a:pt x="8" y="12"/>
                      <a:pt x="8" y="12"/>
                    </a:cubicBezTo>
                    <a:cubicBezTo>
                      <a:pt x="8" y="12"/>
                      <a:pt x="8" y="10"/>
                      <a:pt x="9" y="9"/>
                    </a:cubicBezTo>
                    <a:cubicBezTo>
                      <a:pt x="10" y="8"/>
                      <a:pt x="10" y="7"/>
                      <a:pt x="11" y="7"/>
                    </a:cubicBezTo>
                    <a:cubicBezTo>
                      <a:pt x="11" y="7"/>
                      <a:pt x="11" y="7"/>
                      <a:pt x="11" y="7"/>
                    </a:cubicBezTo>
                    <a:cubicBezTo>
                      <a:pt x="11" y="7"/>
                      <a:pt x="11" y="7"/>
                      <a:pt x="11" y="7"/>
                    </a:cubicBezTo>
                    <a:cubicBezTo>
                      <a:pt x="11" y="7"/>
                      <a:pt x="12" y="7"/>
                      <a:pt x="12" y="7"/>
                    </a:cubicBezTo>
                    <a:cubicBezTo>
                      <a:pt x="13" y="8"/>
                      <a:pt x="13" y="8"/>
                      <a:pt x="13" y="8"/>
                    </a:cubicBezTo>
                    <a:cubicBezTo>
                      <a:pt x="13" y="8"/>
                      <a:pt x="13" y="7"/>
                      <a:pt x="14" y="7"/>
                    </a:cubicBezTo>
                    <a:cubicBezTo>
                      <a:pt x="14" y="7"/>
                      <a:pt x="14" y="7"/>
                      <a:pt x="14" y="7"/>
                    </a:cubicBezTo>
                    <a:cubicBezTo>
                      <a:pt x="14" y="6"/>
                      <a:pt x="14" y="5"/>
                      <a:pt x="14" y="4"/>
                    </a:cubicBezTo>
                    <a:cubicBezTo>
                      <a:pt x="14" y="3"/>
                      <a:pt x="14" y="1"/>
                      <a:pt x="14" y="0"/>
                    </a:cubicBezTo>
                    <a:cubicBezTo>
                      <a:pt x="14" y="0"/>
                      <a:pt x="12" y="0"/>
                      <a:pt x="11" y="0"/>
                    </a:cubicBezTo>
                    <a:cubicBezTo>
                      <a:pt x="10" y="0"/>
                      <a:pt x="9" y="0"/>
                      <a:pt x="9"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506"/>
              <p:cNvSpPr>
                <a:spLocks/>
              </p:cNvSpPr>
              <p:nvPr/>
            </p:nvSpPr>
            <p:spPr bwMode="auto">
              <a:xfrm>
                <a:off x="5149850" y="3228975"/>
                <a:ext cx="536575" cy="427038"/>
              </a:xfrm>
              <a:custGeom>
                <a:avLst/>
                <a:gdLst>
                  <a:gd name="T0" fmla="*/ 4 w 233"/>
                  <a:gd name="T1" fmla="*/ 39 h 185"/>
                  <a:gd name="T2" fmla="*/ 0 w 233"/>
                  <a:gd name="T3" fmla="*/ 50 h 185"/>
                  <a:gd name="T4" fmla="*/ 3 w 233"/>
                  <a:gd name="T5" fmla="*/ 49 h 185"/>
                  <a:gd name="T6" fmla="*/ 7 w 233"/>
                  <a:gd name="T7" fmla="*/ 50 h 185"/>
                  <a:gd name="T8" fmla="*/ 17 w 233"/>
                  <a:gd name="T9" fmla="*/ 64 h 185"/>
                  <a:gd name="T10" fmla="*/ 24 w 233"/>
                  <a:gd name="T11" fmla="*/ 74 h 185"/>
                  <a:gd name="T12" fmla="*/ 31 w 233"/>
                  <a:gd name="T13" fmla="*/ 85 h 185"/>
                  <a:gd name="T14" fmla="*/ 34 w 233"/>
                  <a:gd name="T15" fmla="*/ 95 h 185"/>
                  <a:gd name="T16" fmla="*/ 44 w 233"/>
                  <a:gd name="T17" fmla="*/ 101 h 185"/>
                  <a:gd name="T18" fmla="*/ 48 w 233"/>
                  <a:gd name="T19" fmla="*/ 109 h 185"/>
                  <a:gd name="T20" fmla="*/ 50 w 233"/>
                  <a:gd name="T21" fmla="*/ 119 h 185"/>
                  <a:gd name="T22" fmla="*/ 52 w 233"/>
                  <a:gd name="T23" fmla="*/ 132 h 185"/>
                  <a:gd name="T24" fmla="*/ 58 w 233"/>
                  <a:gd name="T25" fmla="*/ 141 h 185"/>
                  <a:gd name="T26" fmla="*/ 65 w 233"/>
                  <a:gd name="T27" fmla="*/ 144 h 185"/>
                  <a:gd name="T28" fmla="*/ 73 w 233"/>
                  <a:gd name="T29" fmla="*/ 157 h 185"/>
                  <a:gd name="T30" fmla="*/ 86 w 233"/>
                  <a:gd name="T31" fmla="*/ 174 h 185"/>
                  <a:gd name="T32" fmla="*/ 89 w 233"/>
                  <a:gd name="T33" fmla="*/ 179 h 185"/>
                  <a:gd name="T34" fmla="*/ 91 w 233"/>
                  <a:gd name="T35" fmla="*/ 185 h 185"/>
                  <a:gd name="T36" fmla="*/ 95 w 233"/>
                  <a:gd name="T37" fmla="*/ 182 h 185"/>
                  <a:gd name="T38" fmla="*/ 95 w 233"/>
                  <a:gd name="T39" fmla="*/ 177 h 185"/>
                  <a:gd name="T40" fmla="*/ 97 w 233"/>
                  <a:gd name="T41" fmla="*/ 173 h 185"/>
                  <a:gd name="T42" fmla="*/ 101 w 233"/>
                  <a:gd name="T43" fmla="*/ 173 h 185"/>
                  <a:gd name="T44" fmla="*/ 105 w 233"/>
                  <a:gd name="T45" fmla="*/ 175 h 185"/>
                  <a:gd name="T46" fmla="*/ 116 w 233"/>
                  <a:gd name="T47" fmla="*/ 174 h 185"/>
                  <a:gd name="T48" fmla="*/ 135 w 233"/>
                  <a:gd name="T49" fmla="*/ 175 h 185"/>
                  <a:gd name="T50" fmla="*/ 136 w 233"/>
                  <a:gd name="T51" fmla="*/ 177 h 185"/>
                  <a:gd name="T52" fmla="*/ 138 w 233"/>
                  <a:gd name="T53" fmla="*/ 178 h 185"/>
                  <a:gd name="T54" fmla="*/ 142 w 233"/>
                  <a:gd name="T55" fmla="*/ 177 h 185"/>
                  <a:gd name="T56" fmla="*/ 144 w 233"/>
                  <a:gd name="T57" fmla="*/ 175 h 185"/>
                  <a:gd name="T58" fmla="*/ 151 w 233"/>
                  <a:gd name="T59" fmla="*/ 165 h 185"/>
                  <a:gd name="T60" fmla="*/ 162 w 233"/>
                  <a:gd name="T61" fmla="*/ 160 h 185"/>
                  <a:gd name="T62" fmla="*/ 193 w 233"/>
                  <a:gd name="T63" fmla="*/ 156 h 185"/>
                  <a:gd name="T64" fmla="*/ 225 w 233"/>
                  <a:gd name="T65" fmla="*/ 144 h 185"/>
                  <a:gd name="T66" fmla="*/ 233 w 233"/>
                  <a:gd name="T67" fmla="*/ 123 h 185"/>
                  <a:gd name="T68" fmla="*/ 228 w 233"/>
                  <a:gd name="T69" fmla="*/ 114 h 185"/>
                  <a:gd name="T70" fmla="*/ 200 w 233"/>
                  <a:gd name="T71" fmla="*/ 111 h 185"/>
                  <a:gd name="T72" fmla="*/ 192 w 233"/>
                  <a:gd name="T73" fmla="*/ 101 h 185"/>
                  <a:gd name="T74" fmla="*/ 191 w 233"/>
                  <a:gd name="T75" fmla="*/ 98 h 185"/>
                  <a:gd name="T76" fmla="*/ 188 w 233"/>
                  <a:gd name="T77" fmla="*/ 95 h 185"/>
                  <a:gd name="T78" fmla="*/ 185 w 233"/>
                  <a:gd name="T79" fmla="*/ 94 h 185"/>
                  <a:gd name="T80" fmla="*/ 178 w 233"/>
                  <a:gd name="T81" fmla="*/ 87 h 185"/>
                  <a:gd name="T82" fmla="*/ 175 w 233"/>
                  <a:gd name="T83" fmla="*/ 80 h 185"/>
                  <a:gd name="T84" fmla="*/ 171 w 233"/>
                  <a:gd name="T85" fmla="*/ 72 h 185"/>
                  <a:gd name="T86" fmla="*/ 173 w 233"/>
                  <a:gd name="T87" fmla="*/ 70 h 185"/>
                  <a:gd name="T88" fmla="*/ 172 w 233"/>
                  <a:gd name="T89" fmla="*/ 66 h 185"/>
                  <a:gd name="T90" fmla="*/ 161 w 233"/>
                  <a:gd name="T91" fmla="*/ 58 h 185"/>
                  <a:gd name="T92" fmla="*/ 158 w 233"/>
                  <a:gd name="T93" fmla="*/ 55 h 185"/>
                  <a:gd name="T94" fmla="*/ 154 w 233"/>
                  <a:gd name="T95" fmla="*/ 45 h 185"/>
                  <a:gd name="T96" fmla="*/ 146 w 233"/>
                  <a:gd name="T97" fmla="*/ 45 h 185"/>
                  <a:gd name="T98" fmla="*/ 144 w 233"/>
                  <a:gd name="T99" fmla="*/ 41 h 185"/>
                  <a:gd name="T100" fmla="*/ 137 w 233"/>
                  <a:gd name="T101" fmla="*/ 39 h 185"/>
                  <a:gd name="T102" fmla="*/ 119 w 233"/>
                  <a:gd name="T103" fmla="*/ 38 h 185"/>
                  <a:gd name="T104" fmla="*/ 97 w 233"/>
                  <a:gd name="T105" fmla="*/ 25 h 185"/>
                  <a:gd name="T106" fmla="*/ 76 w 233"/>
                  <a:gd name="T107" fmla="*/ 9 h 185"/>
                  <a:gd name="T108" fmla="*/ 53 w 233"/>
                  <a:gd name="T109" fmla="*/ 0 h 185"/>
                  <a:gd name="T110" fmla="*/ 29 w 233"/>
                  <a:gd name="T111" fmla="*/ 9 h 185"/>
                  <a:gd name="T112" fmla="*/ 39 w 233"/>
                  <a:gd name="T113" fmla="*/ 21 h 185"/>
                  <a:gd name="T114" fmla="*/ 34 w 233"/>
                  <a:gd name="T115" fmla="*/ 27 h 185"/>
                  <a:gd name="T116" fmla="*/ 30 w 233"/>
                  <a:gd name="T117" fmla="*/ 27 h 185"/>
                  <a:gd name="T118" fmla="*/ 25 w 233"/>
                  <a:gd name="T119" fmla="*/ 29 h 185"/>
                  <a:gd name="T120" fmla="*/ 18 w 233"/>
                  <a:gd name="T121" fmla="*/ 37 h 185"/>
                  <a:gd name="T122" fmla="*/ 8 w 233"/>
                  <a:gd name="T123" fmla="*/ 35 h 185"/>
                  <a:gd name="T124" fmla="*/ 5 w 233"/>
                  <a:gd name="T125" fmla="*/ 3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 h="185">
                    <a:moveTo>
                      <a:pt x="5" y="36"/>
                    </a:moveTo>
                    <a:cubicBezTo>
                      <a:pt x="6" y="36"/>
                      <a:pt x="5" y="37"/>
                      <a:pt x="4" y="39"/>
                    </a:cubicBezTo>
                    <a:cubicBezTo>
                      <a:pt x="3" y="41"/>
                      <a:pt x="3" y="43"/>
                      <a:pt x="3" y="45"/>
                    </a:cubicBezTo>
                    <a:cubicBezTo>
                      <a:pt x="3" y="47"/>
                      <a:pt x="1" y="49"/>
                      <a:pt x="0" y="50"/>
                    </a:cubicBezTo>
                    <a:cubicBezTo>
                      <a:pt x="0" y="50"/>
                      <a:pt x="1" y="51"/>
                      <a:pt x="2" y="51"/>
                    </a:cubicBezTo>
                    <a:cubicBezTo>
                      <a:pt x="2" y="50"/>
                      <a:pt x="2" y="50"/>
                      <a:pt x="3" y="49"/>
                    </a:cubicBezTo>
                    <a:cubicBezTo>
                      <a:pt x="3" y="49"/>
                      <a:pt x="4" y="50"/>
                      <a:pt x="5" y="50"/>
                    </a:cubicBezTo>
                    <a:cubicBezTo>
                      <a:pt x="6" y="50"/>
                      <a:pt x="7" y="50"/>
                      <a:pt x="7" y="50"/>
                    </a:cubicBezTo>
                    <a:cubicBezTo>
                      <a:pt x="8" y="51"/>
                      <a:pt x="10" y="53"/>
                      <a:pt x="11" y="55"/>
                    </a:cubicBezTo>
                    <a:cubicBezTo>
                      <a:pt x="12" y="57"/>
                      <a:pt x="16" y="63"/>
                      <a:pt x="17" y="64"/>
                    </a:cubicBezTo>
                    <a:cubicBezTo>
                      <a:pt x="17" y="66"/>
                      <a:pt x="19" y="69"/>
                      <a:pt x="20" y="70"/>
                    </a:cubicBezTo>
                    <a:cubicBezTo>
                      <a:pt x="21" y="71"/>
                      <a:pt x="23" y="73"/>
                      <a:pt x="24" y="74"/>
                    </a:cubicBezTo>
                    <a:cubicBezTo>
                      <a:pt x="26" y="76"/>
                      <a:pt x="24" y="76"/>
                      <a:pt x="24" y="77"/>
                    </a:cubicBezTo>
                    <a:cubicBezTo>
                      <a:pt x="25" y="79"/>
                      <a:pt x="30" y="84"/>
                      <a:pt x="31" y="85"/>
                    </a:cubicBezTo>
                    <a:cubicBezTo>
                      <a:pt x="32" y="86"/>
                      <a:pt x="32" y="90"/>
                      <a:pt x="32" y="92"/>
                    </a:cubicBezTo>
                    <a:cubicBezTo>
                      <a:pt x="33" y="94"/>
                      <a:pt x="33" y="94"/>
                      <a:pt x="34" y="95"/>
                    </a:cubicBezTo>
                    <a:cubicBezTo>
                      <a:pt x="35" y="96"/>
                      <a:pt x="38" y="96"/>
                      <a:pt x="38" y="96"/>
                    </a:cubicBezTo>
                    <a:cubicBezTo>
                      <a:pt x="39" y="96"/>
                      <a:pt x="42" y="99"/>
                      <a:pt x="44" y="101"/>
                    </a:cubicBezTo>
                    <a:cubicBezTo>
                      <a:pt x="45" y="102"/>
                      <a:pt x="45" y="103"/>
                      <a:pt x="46" y="104"/>
                    </a:cubicBezTo>
                    <a:cubicBezTo>
                      <a:pt x="46" y="105"/>
                      <a:pt x="47" y="107"/>
                      <a:pt x="48" y="109"/>
                    </a:cubicBezTo>
                    <a:cubicBezTo>
                      <a:pt x="49" y="112"/>
                      <a:pt x="52" y="116"/>
                      <a:pt x="52" y="117"/>
                    </a:cubicBezTo>
                    <a:cubicBezTo>
                      <a:pt x="52" y="118"/>
                      <a:pt x="51" y="118"/>
                      <a:pt x="50" y="119"/>
                    </a:cubicBezTo>
                    <a:cubicBezTo>
                      <a:pt x="49" y="120"/>
                      <a:pt x="50" y="120"/>
                      <a:pt x="51" y="122"/>
                    </a:cubicBezTo>
                    <a:cubicBezTo>
                      <a:pt x="51" y="124"/>
                      <a:pt x="51" y="129"/>
                      <a:pt x="52" y="132"/>
                    </a:cubicBezTo>
                    <a:cubicBezTo>
                      <a:pt x="52" y="135"/>
                      <a:pt x="53" y="134"/>
                      <a:pt x="54" y="135"/>
                    </a:cubicBezTo>
                    <a:cubicBezTo>
                      <a:pt x="55" y="136"/>
                      <a:pt x="57" y="140"/>
                      <a:pt x="58" y="141"/>
                    </a:cubicBezTo>
                    <a:cubicBezTo>
                      <a:pt x="59" y="142"/>
                      <a:pt x="60" y="141"/>
                      <a:pt x="62" y="141"/>
                    </a:cubicBezTo>
                    <a:cubicBezTo>
                      <a:pt x="63" y="141"/>
                      <a:pt x="65" y="144"/>
                      <a:pt x="65" y="144"/>
                    </a:cubicBezTo>
                    <a:cubicBezTo>
                      <a:pt x="66" y="145"/>
                      <a:pt x="67" y="147"/>
                      <a:pt x="68" y="149"/>
                    </a:cubicBezTo>
                    <a:cubicBezTo>
                      <a:pt x="70" y="150"/>
                      <a:pt x="72" y="154"/>
                      <a:pt x="73" y="157"/>
                    </a:cubicBezTo>
                    <a:cubicBezTo>
                      <a:pt x="75" y="161"/>
                      <a:pt x="77" y="164"/>
                      <a:pt x="78" y="166"/>
                    </a:cubicBezTo>
                    <a:cubicBezTo>
                      <a:pt x="80" y="168"/>
                      <a:pt x="86" y="173"/>
                      <a:pt x="86" y="174"/>
                    </a:cubicBezTo>
                    <a:cubicBezTo>
                      <a:pt x="87" y="175"/>
                      <a:pt x="86" y="176"/>
                      <a:pt x="87" y="178"/>
                    </a:cubicBezTo>
                    <a:cubicBezTo>
                      <a:pt x="87" y="180"/>
                      <a:pt x="88" y="178"/>
                      <a:pt x="89" y="179"/>
                    </a:cubicBezTo>
                    <a:cubicBezTo>
                      <a:pt x="90" y="180"/>
                      <a:pt x="91" y="183"/>
                      <a:pt x="91" y="185"/>
                    </a:cubicBezTo>
                    <a:cubicBezTo>
                      <a:pt x="91" y="185"/>
                      <a:pt x="91" y="185"/>
                      <a:pt x="91" y="185"/>
                    </a:cubicBezTo>
                    <a:cubicBezTo>
                      <a:pt x="93" y="184"/>
                      <a:pt x="95" y="182"/>
                      <a:pt x="95" y="182"/>
                    </a:cubicBezTo>
                    <a:cubicBezTo>
                      <a:pt x="95" y="182"/>
                      <a:pt x="95" y="182"/>
                      <a:pt x="95" y="182"/>
                    </a:cubicBezTo>
                    <a:cubicBezTo>
                      <a:pt x="95" y="182"/>
                      <a:pt x="95" y="181"/>
                      <a:pt x="95" y="180"/>
                    </a:cubicBezTo>
                    <a:cubicBezTo>
                      <a:pt x="95" y="179"/>
                      <a:pt x="94" y="178"/>
                      <a:pt x="95" y="177"/>
                    </a:cubicBezTo>
                    <a:cubicBezTo>
                      <a:pt x="95" y="177"/>
                      <a:pt x="95" y="176"/>
                      <a:pt x="96" y="175"/>
                    </a:cubicBezTo>
                    <a:cubicBezTo>
                      <a:pt x="96" y="174"/>
                      <a:pt x="97" y="174"/>
                      <a:pt x="97" y="173"/>
                    </a:cubicBezTo>
                    <a:cubicBezTo>
                      <a:pt x="98" y="172"/>
                      <a:pt x="99" y="173"/>
                      <a:pt x="100" y="173"/>
                    </a:cubicBezTo>
                    <a:cubicBezTo>
                      <a:pt x="101" y="173"/>
                      <a:pt x="101" y="173"/>
                      <a:pt x="101" y="173"/>
                    </a:cubicBezTo>
                    <a:cubicBezTo>
                      <a:pt x="101" y="173"/>
                      <a:pt x="102" y="173"/>
                      <a:pt x="102" y="174"/>
                    </a:cubicBezTo>
                    <a:cubicBezTo>
                      <a:pt x="103" y="175"/>
                      <a:pt x="104" y="176"/>
                      <a:pt x="105" y="175"/>
                    </a:cubicBezTo>
                    <a:cubicBezTo>
                      <a:pt x="106" y="175"/>
                      <a:pt x="109" y="175"/>
                      <a:pt x="112" y="174"/>
                    </a:cubicBezTo>
                    <a:cubicBezTo>
                      <a:pt x="113" y="174"/>
                      <a:pt x="115" y="174"/>
                      <a:pt x="116" y="174"/>
                    </a:cubicBezTo>
                    <a:cubicBezTo>
                      <a:pt x="117" y="174"/>
                      <a:pt x="123" y="174"/>
                      <a:pt x="129" y="174"/>
                    </a:cubicBezTo>
                    <a:cubicBezTo>
                      <a:pt x="132" y="175"/>
                      <a:pt x="135" y="175"/>
                      <a:pt x="135" y="175"/>
                    </a:cubicBezTo>
                    <a:cubicBezTo>
                      <a:pt x="135" y="175"/>
                      <a:pt x="135" y="175"/>
                      <a:pt x="135" y="175"/>
                    </a:cubicBezTo>
                    <a:cubicBezTo>
                      <a:pt x="136" y="175"/>
                      <a:pt x="136" y="176"/>
                      <a:pt x="136" y="177"/>
                    </a:cubicBezTo>
                    <a:cubicBezTo>
                      <a:pt x="136" y="177"/>
                      <a:pt x="136" y="177"/>
                      <a:pt x="136" y="177"/>
                    </a:cubicBezTo>
                    <a:cubicBezTo>
                      <a:pt x="137" y="177"/>
                      <a:pt x="138" y="178"/>
                      <a:pt x="138" y="178"/>
                    </a:cubicBezTo>
                    <a:cubicBezTo>
                      <a:pt x="139" y="178"/>
                      <a:pt x="140" y="178"/>
                      <a:pt x="141" y="178"/>
                    </a:cubicBezTo>
                    <a:cubicBezTo>
                      <a:pt x="142" y="178"/>
                      <a:pt x="142" y="177"/>
                      <a:pt x="142" y="177"/>
                    </a:cubicBezTo>
                    <a:cubicBezTo>
                      <a:pt x="142" y="177"/>
                      <a:pt x="142" y="177"/>
                      <a:pt x="142" y="177"/>
                    </a:cubicBezTo>
                    <a:cubicBezTo>
                      <a:pt x="143" y="177"/>
                      <a:pt x="143" y="176"/>
                      <a:pt x="144" y="175"/>
                    </a:cubicBezTo>
                    <a:cubicBezTo>
                      <a:pt x="146" y="172"/>
                      <a:pt x="150" y="166"/>
                      <a:pt x="151" y="165"/>
                    </a:cubicBezTo>
                    <a:cubicBezTo>
                      <a:pt x="151" y="165"/>
                      <a:pt x="151" y="165"/>
                      <a:pt x="151" y="165"/>
                    </a:cubicBezTo>
                    <a:cubicBezTo>
                      <a:pt x="152" y="165"/>
                      <a:pt x="152" y="165"/>
                      <a:pt x="153" y="164"/>
                    </a:cubicBezTo>
                    <a:cubicBezTo>
                      <a:pt x="155" y="162"/>
                      <a:pt x="159" y="160"/>
                      <a:pt x="162" y="160"/>
                    </a:cubicBezTo>
                    <a:cubicBezTo>
                      <a:pt x="164" y="160"/>
                      <a:pt x="174" y="159"/>
                      <a:pt x="182" y="158"/>
                    </a:cubicBezTo>
                    <a:cubicBezTo>
                      <a:pt x="188" y="157"/>
                      <a:pt x="193" y="156"/>
                      <a:pt x="193" y="156"/>
                    </a:cubicBezTo>
                    <a:cubicBezTo>
                      <a:pt x="194" y="155"/>
                      <a:pt x="199" y="154"/>
                      <a:pt x="204" y="152"/>
                    </a:cubicBezTo>
                    <a:cubicBezTo>
                      <a:pt x="213" y="149"/>
                      <a:pt x="224" y="145"/>
                      <a:pt x="225" y="144"/>
                    </a:cubicBezTo>
                    <a:cubicBezTo>
                      <a:pt x="226" y="144"/>
                      <a:pt x="227" y="141"/>
                      <a:pt x="229" y="137"/>
                    </a:cubicBezTo>
                    <a:cubicBezTo>
                      <a:pt x="231" y="131"/>
                      <a:pt x="233" y="124"/>
                      <a:pt x="233" y="123"/>
                    </a:cubicBezTo>
                    <a:cubicBezTo>
                      <a:pt x="233" y="122"/>
                      <a:pt x="232" y="120"/>
                      <a:pt x="231" y="118"/>
                    </a:cubicBezTo>
                    <a:cubicBezTo>
                      <a:pt x="230" y="116"/>
                      <a:pt x="229" y="114"/>
                      <a:pt x="228" y="114"/>
                    </a:cubicBezTo>
                    <a:cubicBezTo>
                      <a:pt x="228" y="114"/>
                      <a:pt x="217" y="113"/>
                      <a:pt x="209" y="112"/>
                    </a:cubicBezTo>
                    <a:cubicBezTo>
                      <a:pt x="205" y="111"/>
                      <a:pt x="201" y="111"/>
                      <a:pt x="200" y="111"/>
                    </a:cubicBezTo>
                    <a:cubicBezTo>
                      <a:pt x="200" y="111"/>
                      <a:pt x="198" y="109"/>
                      <a:pt x="197" y="107"/>
                    </a:cubicBezTo>
                    <a:cubicBezTo>
                      <a:pt x="195" y="105"/>
                      <a:pt x="192" y="102"/>
                      <a:pt x="192" y="101"/>
                    </a:cubicBezTo>
                    <a:cubicBezTo>
                      <a:pt x="192" y="100"/>
                      <a:pt x="191" y="100"/>
                      <a:pt x="191" y="99"/>
                    </a:cubicBezTo>
                    <a:cubicBezTo>
                      <a:pt x="191" y="98"/>
                      <a:pt x="191" y="98"/>
                      <a:pt x="191" y="98"/>
                    </a:cubicBezTo>
                    <a:cubicBezTo>
                      <a:pt x="191" y="98"/>
                      <a:pt x="191" y="97"/>
                      <a:pt x="191" y="96"/>
                    </a:cubicBezTo>
                    <a:cubicBezTo>
                      <a:pt x="191" y="95"/>
                      <a:pt x="190" y="95"/>
                      <a:pt x="188" y="95"/>
                    </a:cubicBezTo>
                    <a:cubicBezTo>
                      <a:pt x="187" y="95"/>
                      <a:pt x="186" y="95"/>
                      <a:pt x="186" y="95"/>
                    </a:cubicBezTo>
                    <a:cubicBezTo>
                      <a:pt x="186" y="95"/>
                      <a:pt x="185" y="95"/>
                      <a:pt x="185" y="94"/>
                    </a:cubicBezTo>
                    <a:cubicBezTo>
                      <a:pt x="184" y="94"/>
                      <a:pt x="183" y="93"/>
                      <a:pt x="181" y="91"/>
                    </a:cubicBezTo>
                    <a:cubicBezTo>
                      <a:pt x="180" y="90"/>
                      <a:pt x="179" y="88"/>
                      <a:pt x="178" y="87"/>
                    </a:cubicBezTo>
                    <a:cubicBezTo>
                      <a:pt x="178" y="86"/>
                      <a:pt x="177" y="85"/>
                      <a:pt x="177" y="85"/>
                    </a:cubicBezTo>
                    <a:cubicBezTo>
                      <a:pt x="176" y="83"/>
                      <a:pt x="176" y="82"/>
                      <a:pt x="175" y="80"/>
                    </a:cubicBezTo>
                    <a:cubicBezTo>
                      <a:pt x="174" y="79"/>
                      <a:pt x="172" y="76"/>
                      <a:pt x="171" y="75"/>
                    </a:cubicBezTo>
                    <a:cubicBezTo>
                      <a:pt x="169" y="73"/>
                      <a:pt x="171" y="73"/>
                      <a:pt x="171" y="72"/>
                    </a:cubicBezTo>
                    <a:cubicBezTo>
                      <a:pt x="171" y="71"/>
                      <a:pt x="172" y="74"/>
                      <a:pt x="173" y="74"/>
                    </a:cubicBezTo>
                    <a:cubicBezTo>
                      <a:pt x="173" y="74"/>
                      <a:pt x="174" y="70"/>
                      <a:pt x="173" y="70"/>
                    </a:cubicBezTo>
                    <a:cubicBezTo>
                      <a:pt x="173" y="69"/>
                      <a:pt x="171" y="68"/>
                      <a:pt x="171" y="68"/>
                    </a:cubicBezTo>
                    <a:cubicBezTo>
                      <a:pt x="170" y="67"/>
                      <a:pt x="172" y="67"/>
                      <a:pt x="172" y="66"/>
                    </a:cubicBezTo>
                    <a:cubicBezTo>
                      <a:pt x="171" y="65"/>
                      <a:pt x="170" y="64"/>
                      <a:pt x="169" y="63"/>
                    </a:cubicBezTo>
                    <a:cubicBezTo>
                      <a:pt x="168" y="62"/>
                      <a:pt x="164" y="59"/>
                      <a:pt x="161" y="58"/>
                    </a:cubicBezTo>
                    <a:cubicBezTo>
                      <a:pt x="158" y="56"/>
                      <a:pt x="162" y="57"/>
                      <a:pt x="163" y="56"/>
                    </a:cubicBezTo>
                    <a:cubicBezTo>
                      <a:pt x="164" y="55"/>
                      <a:pt x="159" y="56"/>
                      <a:pt x="158" y="55"/>
                    </a:cubicBezTo>
                    <a:cubicBezTo>
                      <a:pt x="157" y="55"/>
                      <a:pt x="157" y="54"/>
                      <a:pt x="157" y="51"/>
                    </a:cubicBezTo>
                    <a:cubicBezTo>
                      <a:pt x="157" y="50"/>
                      <a:pt x="155" y="47"/>
                      <a:pt x="154" y="45"/>
                    </a:cubicBezTo>
                    <a:cubicBezTo>
                      <a:pt x="153" y="45"/>
                      <a:pt x="151" y="45"/>
                      <a:pt x="150" y="45"/>
                    </a:cubicBezTo>
                    <a:cubicBezTo>
                      <a:pt x="148" y="45"/>
                      <a:pt x="146" y="45"/>
                      <a:pt x="146" y="45"/>
                    </a:cubicBezTo>
                    <a:cubicBezTo>
                      <a:pt x="145" y="44"/>
                      <a:pt x="145" y="43"/>
                      <a:pt x="144" y="42"/>
                    </a:cubicBezTo>
                    <a:cubicBezTo>
                      <a:pt x="144" y="41"/>
                      <a:pt x="144" y="41"/>
                      <a:pt x="144" y="41"/>
                    </a:cubicBezTo>
                    <a:cubicBezTo>
                      <a:pt x="144" y="41"/>
                      <a:pt x="144" y="41"/>
                      <a:pt x="144" y="41"/>
                    </a:cubicBezTo>
                    <a:cubicBezTo>
                      <a:pt x="143" y="40"/>
                      <a:pt x="139" y="40"/>
                      <a:pt x="137" y="39"/>
                    </a:cubicBezTo>
                    <a:cubicBezTo>
                      <a:pt x="135" y="39"/>
                      <a:pt x="134" y="38"/>
                      <a:pt x="133" y="38"/>
                    </a:cubicBezTo>
                    <a:cubicBezTo>
                      <a:pt x="133" y="38"/>
                      <a:pt x="125" y="38"/>
                      <a:pt x="119" y="38"/>
                    </a:cubicBezTo>
                    <a:cubicBezTo>
                      <a:pt x="116" y="38"/>
                      <a:pt x="113" y="38"/>
                      <a:pt x="113" y="37"/>
                    </a:cubicBezTo>
                    <a:cubicBezTo>
                      <a:pt x="112" y="37"/>
                      <a:pt x="104" y="30"/>
                      <a:pt x="97" y="25"/>
                    </a:cubicBezTo>
                    <a:cubicBezTo>
                      <a:pt x="92" y="20"/>
                      <a:pt x="87" y="16"/>
                      <a:pt x="86" y="15"/>
                    </a:cubicBezTo>
                    <a:cubicBezTo>
                      <a:pt x="85" y="15"/>
                      <a:pt x="80" y="12"/>
                      <a:pt x="76" y="9"/>
                    </a:cubicBezTo>
                    <a:cubicBezTo>
                      <a:pt x="72" y="6"/>
                      <a:pt x="68" y="4"/>
                      <a:pt x="67" y="4"/>
                    </a:cubicBezTo>
                    <a:cubicBezTo>
                      <a:pt x="65" y="3"/>
                      <a:pt x="55" y="0"/>
                      <a:pt x="53" y="0"/>
                    </a:cubicBezTo>
                    <a:cubicBezTo>
                      <a:pt x="52" y="1"/>
                      <a:pt x="47" y="2"/>
                      <a:pt x="41" y="4"/>
                    </a:cubicBezTo>
                    <a:cubicBezTo>
                      <a:pt x="35" y="6"/>
                      <a:pt x="29" y="9"/>
                      <a:pt x="29" y="9"/>
                    </a:cubicBezTo>
                    <a:cubicBezTo>
                      <a:pt x="29" y="9"/>
                      <a:pt x="31" y="11"/>
                      <a:pt x="33" y="13"/>
                    </a:cubicBezTo>
                    <a:cubicBezTo>
                      <a:pt x="36" y="16"/>
                      <a:pt x="39" y="20"/>
                      <a:pt x="39" y="21"/>
                    </a:cubicBezTo>
                    <a:cubicBezTo>
                      <a:pt x="38" y="21"/>
                      <a:pt x="38" y="22"/>
                      <a:pt x="37" y="23"/>
                    </a:cubicBezTo>
                    <a:cubicBezTo>
                      <a:pt x="36" y="24"/>
                      <a:pt x="34" y="26"/>
                      <a:pt x="34" y="27"/>
                    </a:cubicBezTo>
                    <a:cubicBezTo>
                      <a:pt x="34" y="27"/>
                      <a:pt x="34" y="27"/>
                      <a:pt x="34" y="27"/>
                    </a:cubicBezTo>
                    <a:cubicBezTo>
                      <a:pt x="33" y="27"/>
                      <a:pt x="32" y="27"/>
                      <a:pt x="30" y="27"/>
                    </a:cubicBezTo>
                    <a:cubicBezTo>
                      <a:pt x="28" y="28"/>
                      <a:pt x="26" y="28"/>
                      <a:pt x="25" y="29"/>
                    </a:cubicBezTo>
                    <a:cubicBezTo>
                      <a:pt x="25" y="29"/>
                      <a:pt x="25" y="29"/>
                      <a:pt x="25" y="29"/>
                    </a:cubicBezTo>
                    <a:cubicBezTo>
                      <a:pt x="25" y="29"/>
                      <a:pt x="25" y="29"/>
                      <a:pt x="24" y="30"/>
                    </a:cubicBezTo>
                    <a:cubicBezTo>
                      <a:pt x="22" y="33"/>
                      <a:pt x="18" y="37"/>
                      <a:pt x="18" y="37"/>
                    </a:cubicBezTo>
                    <a:cubicBezTo>
                      <a:pt x="17" y="37"/>
                      <a:pt x="12" y="36"/>
                      <a:pt x="9" y="36"/>
                    </a:cubicBezTo>
                    <a:cubicBezTo>
                      <a:pt x="8" y="35"/>
                      <a:pt x="8" y="35"/>
                      <a:pt x="8" y="35"/>
                    </a:cubicBezTo>
                    <a:cubicBezTo>
                      <a:pt x="7" y="35"/>
                      <a:pt x="7" y="35"/>
                      <a:pt x="6" y="35"/>
                    </a:cubicBezTo>
                    <a:cubicBezTo>
                      <a:pt x="6" y="35"/>
                      <a:pt x="6" y="35"/>
                      <a:pt x="5" y="3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507"/>
              <p:cNvSpPr>
                <a:spLocks/>
              </p:cNvSpPr>
              <p:nvPr/>
            </p:nvSpPr>
            <p:spPr bwMode="auto">
              <a:xfrm>
                <a:off x="5330825" y="3636963"/>
                <a:ext cx="15875" cy="22225"/>
              </a:xfrm>
              <a:custGeom>
                <a:avLst/>
                <a:gdLst>
                  <a:gd name="T0" fmla="*/ 2 w 7"/>
                  <a:gd name="T1" fmla="*/ 2 h 9"/>
                  <a:gd name="T2" fmla="*/ 0 w 7"/>
                  <a:gd name="T3" fmla="*/ 4 h 9"/>
                  <a:gd name="T4" fmla="*/ 4 w 7"/>
                  <a:gd name="T5" fmla="*/ 6 h 9"/>
                  <a:gd name="T6" fmla="*/ 6 w 7"/>
                  <a:gd name="T7" fmla="*/ 8 h 9"/>
                  <a:gd name="T8" fmla="*/ 5 w 7"/>
                  <a:gd name="T9" fmla="*/ 4 h 9"/>
                  <a:gd name="T10" fmla="*/ 3 w 7"/>
                  <a:gd name="T11" fmla="*/ 4 h 9"/>
                  <a:gd name="T12" fmla="*/ 3 w 7"/>
                  <a:gd name="T13" fmla="*/ 2 h 9"/>
                  <a:gd name="T14" fmla="*/ 2 w 7"/>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2" y="2"/>
                    </a:moveTo>
                    <a:cubicBezTo>
                      <a:pt x="1" y="3"/>
                      <a:pt x="0" y="3"/>
                      <a:pt x="0" y="4"/>
                    </a:cubicBezTo>
                    <a:cubicBezTo>
                      <a:pt x="0" y="5"/>
                      <a:pt x="2" y="5"/>
                      <a:pt x="4" y="6"/>
                    </a:cubicBezTo>
                    <a:cubicBezTo>
                      <a:pt x="5" y="7"/>
                      <a:pt x="7" y="9"/>
                      <a:pt x="6" y="8"/>
                    </a:cubicBezTo>
                    <a:cubicBezTo>
                      <a:pt x="6" y="7"/>
                      <a:pt x="6" y="5"/>
                      <a:pt x="5" y="4"/>
                    </a:cubicBezTo>
                    <a:cubicBezTo>
                      <a:pt x="4" y="4"/>
                      <a:pt x="3" y="5"/>
                      <a:pt x="3" y="4"/>
                    </a:cubicBezTo>
                    <a:cubicBezTo>
                      <a:pt x="3" y="3"/>
                      <a:pt x="4" y="2"/>
                      <a:pt x="3" y="2"/>
                    </a:cubicBezTo>
                    <a:cubicBezTo>
                      <a:pt x="2" y="1"/>
                      <a:pt x="2" y="0"/>
                      <a:pt x="2"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508"/>
              <p:cNvSpPr>
                <a:spLocks/>
              </p:cNvSpPr>
              <p:nvPr/>
            </p:nvSpPr>
            <p:spPr bwMode="auto">
              <a:xfrm>
                <a:off x="5561012" y="3397250"/>
                <a:ext cx="25400" cy="49213"/>
              </a:xfrm>
              <a:custGeom>
                <a:avLst/>
                <a:gdLst>
                  <a:gd name="T0" fmla="*/ 7 w 11"/>
                  <a:gd name="T1" fmla="*/ 21 h 21"/>
                  <a:gd name="T2" fmla="*/ 8 w 11"/>
                  <a:gd name="T3" fmla="*/ 19 h 21"/>
                  <a:gd name="T4" fmla="*/ 7 w 11"/>
                  <a:gd name="T5" fmla="*/ 18 h 21"/>
                  <a:gd name="T6" fmla="*/ 8 w 11"/>
                  <a:gd name="T7" fmla="*/ 16 h 21"/>
                  <a:gd name="T8" fmla="*/ 9 w 11"/>
                  <a:gd name="T9" fmla="*/ 14 h 21"/>
                  <a:gd name="T10" fmla="*/ 10 w 11"/>
                  <a:gd name="T11" fmla="*/ 10 h 21"/>
                  <a:gd name="T12" fmla="*/ 9 w 11"/>
                  <a:gd name="T13" fmla="*/ 7 h 21"/>
                  <a:gd name="T14" fmla="*/ 10 w 11"/>
                  <a:gd name="T15" fmla="*/ 4 h 21"/>
                  <a:gd name="T16" fmla="*/ 8 w 11"/>
                  <a:gd name="T17" fmla="*/ 3 h 21"/>
                  <a:gd name="T18" fmla="*/ 6 w 11"/>
                  <a:gd name="T19" fmla="*/ 1 h 21"/>
                  <a:gd name="T20" fmla="*/ 5 w 11"/>
                  <a:gd name="T21" fmla="*/ 1 h 21"/>
                  <a:gd name="T22" fmla="*/ 4 w 11"/>
                  <a:gd name="T23" fmla="*/ 2 h 21"/>
                  <a:gd name="T24" fmla="*/ 3 w 11"/>
                  <a:gd name="T25" fmla="*/ 4 h 21"/>
                  <a:gd name="T26" fmla="*/ 2 w 11"/>
                  <a:gd name="T27" fmla="*/ 6 h 21"/>
                  <a:gd name="T28" fmla="*/ 0 w 11"/>
                  <a:gd name="T29" fmla="*/ 11 h 21"/>
                  <a:gd name="T30" fmla="*/ 1 w 11"/>
                  <a:gd name="T31" fmla="*/ 14 h 21"/>
                  <a:gd name="T32" fmla="*/ 3 w 11"/>
                  <a:gd name="T33" fmla="*/ 18 h 21"/>
                  <a:gd name="T34" fmla="*/ 7 w 11"/>
                  <a:gd name="T3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1">
                    <a:moveTo>
                      <a:pt x="7" y="21"/>
                    </a:moveTo>
                    <a:cubicBezTo>
                      <a:pt x="7" y="20"/>
                      <a:pt x="8" y="20"/>
                      <a:pt x="8" y="19"/>
                    </a:cubicBezTo>
                    <a:cubicBezTo>
                      <a:pt x="8" y="18"/>
                      <a:pt x="8" y="19"/>
                      <a:pt x="7" y="18"/>
                    </a:cubicBezTo>
                    <a:cubicBezTo>
                      <a:pt x="6" y="17"/>
                      <a:pt x="7" y="18"/>
                      <a:pt x="8" y="16"/>
                    </a:cubicBezTo>
                    <a:cubicBezTo>
                      <a:pt x="10" y="15"/>
                      <a:pt x="9" y="16"/>
                      <a:pt x="9" y="14"/>
                    </a:cubicBezTo>
                    <a:cubicBezTo>
                      <a:pt x="9" y="12"/>
                      <a:pt x="10" y="12"/>
                      <a:pt x="10" y="10"/>
                    </a:cubicBezTo>
                    <a:cubicBezTo>
                      <a:pt x="10" y="9"/>
                      <a:pt x="9" y="8"/>
                      <a:pt x="9" y="7"/>
                    </a:cubicBezTo>
                    <a:cubicBezTo>
                      <a:pt x="9" y="5"/>
                      <a:pt x="9" y="5"/>
                      <a:pt x="10" y="4"/>
                    </a:cubicBezTo>
                    <a:cubicBezTo>
                      <a:pt x="10" y="3"/>
                      <a:pt x="11" y="2"/>
                      <a:pt x="8" y="3"/>
                    </a:cubicBezTo>
                    <a:cubicBezTo>
                      <a:pt x="6" y="3"/>
                      <a:pt x="7" y="2"/>
                      <a:pt x="6" y="1"/>
                    </a:cubicBezTo>
                    <a:cubicBezTo>
                      <a:pt x="6" y="0"/>
                      <a:pt x="6" y="0"/>
                      <a:pt x="5" y="1"/>
                    </a:cubicBezTo>
                    <a:cubicBezTo>
                      <a:pt x="4" y="1"/>
                      <a:pt x="4" y="1"/>
                      <a:pt x="4" y="2"/>
                    </a:cubicBezTo>
                    <a:cubicBezTo>
                      <a:pt x="4" y="3"/>
                      <a:pt x="3" y="3"/>
                      <a:pt x="3" y="4"/>
                    </a:cubicBezTo>
                    <a:cubicBezTo>
                      <a:pt x="2" y="4"/>
                      <a:pt x="2" y="5"/>
                      <a:pt x="2" y="6"/>
                    </a:cubicBezTo>
                    <a:cubicBezTo>
                      <a:pt x="2" y="8"/>
                      <a:pt x="1" y="10"/>
                      <a:pt x="0" y="11"/>
                    </a:cubicBezTo>
                    <a:cubicBezTo>
                      <a:pt x="0" y="12"/>
                      <a:pt x="1" y="13"/>
                      <a:pt x="1" y="14"/>
                    </a:cubicBezTo>
                    <a:cubicBezTo>
                      <a:pt x="1" y="15"/>
                      <a:pt x="2" y="17"/>
                      <a:pt x="3" y="18"/>
                    </a:cubicBezTo>
                    <a:cubicBezTo>
                      <a:pt x="5" y="19"/>
                      <a:pt x="6" y="20"/>
                      <a:pt x="7" y="2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509"/>
              <p:cNvSpPr>
                <a:spLocks/>
              </p:cNvSpPr>
              <p:nvPr/>
            </p:nvSpPr>
            <p:spPr bwMode="auto">
              <a:xfrm>
                <a:off x="5354637" y="3590925"/>
                <a:ext cx="266700" cy="165100"/>
              </a:xfrm>
              <a:custGeom>
                <a:avLst/>
                <a:gdLst>
                  <a:gd name="T0" fmla="*/ 3 w 116"/>
                  <a:gd name="T1" fmla="*/ 29 h 71"/>
                  <a:gd name="T2" fmla="*/ 3 w 116"/>
                  <a:gd name="T3" fmla="*/ 33 h 71"/>
                  <a:gd name="T4" fmla="*/ 3 w 116"/>
                  <a:gd name="T5" fmla="*/ 35 h 71"/>
                  <a:gd name="T6" fmla="*/ 2 w 116"/>
                  <a:gd name="T7" fmla="*/ 40 h 71"/>
                  <a:gd name="T8" fmla="*/ 0 w 116"/>
                  <a:gd name="T9" fmla="*/ 42 h 71"/>
                  <a:gd name="T10" fmla="*/ 3 w 116"/>
                  <a:gd name="T11" fmla="*/ 43 h 71"/>
                  <a:gd name="T12" fmla="*/ 5 w 116"/>
                  <a:gd name="T13" fmla="*/ 49 h 71"/>
                  <a:gd name="T14" fmla="*/ 6 w 116"/>
                  <a:gd name="T15" fmla="*/ 56 h 71"/>
                  <a:gd name="T16" fmla="*/ 8 w 116"/>
                  <a:gd name="T17" fmla="*/ 59 h 71"/>
                  <a:gd name="T18" fmla="*/ 8 w 116"/>
                  <a:gd name="T19" fmla="*/ 64 h 71"/>
                  <a:gd name="T20" fmla="*/ 11 w 116"/>
                  <a:gd name="T21" fmla="*/ 70 h 71"/>
                  <a:gd name="T22" fmla="*/ 21 w 116"/>
                  <a:gd name="T23" fmla="*/ 70 h 71"/>
                  <a:gd name="T24" fmla="*/ 24 w 116"/>
                  <a:gd name="T25" fmla="*/ 69 h 71"/>
                  <a:gd name="T26" fmla="*/ 28 w 116"/>
                  <a:gd name="T27" fmla="*/ 70 h 71"/>
                  <a:gd name="T28" fmla="*/ 28 w 116"/>
                  <a:gd name="T29" fmla="*/ 68 h 71"/>
                  <a:gd name="T30" fmla="*/ 35 w 116"/>
                  <a:gd name="T31" fmla="*/ 63 h 71"/>
                  <a:gd name="T32" fmla="*/ 39 w 116"/>
                  <a:gd name="T33" fmla="*/ 62 h 71"/>
                  <a:gd name="T34" fmla="*/ 47 w 116"/>
                  <a:gd name="T35" fmla="*/ 61 h 71"/>
                  <a:gd name="T36" fmla="*/ 53 w 116"/>
                  <a:gd name="T37" fmla="*/ 60 h 71"/>
                  <a:gd name="T38" fmla="*/ 60 w 116"/>
                  <a:gd name="T39" fmla="*/ 55 h 71"/>
                  <a:gd name="T40" fmla="*/ 67 w 116"/>
                  <a:gd name="T41" fmla="*/ 55 h 71"/>
                  <a:gd name="T42" fmla="*/ 73 w 116"/>
                  <a:gd name="T43" fmla="*/ 49 h 71"/>
                  <a:gd name="T44" fmla="*/ 83 w 116"/>
                  <a:gd name="T45" fmla="*/ 46 h 71"/>
                  <a:gd name="T46" fmla="*/ 90 w 116"/>
                  <a:gd name="T47" fmla="*/ 44 h 71"/>
                  <a:gd name="T48" fmla="*/ 97 w 116"/>
                  <a:gd name="T49" fmla="*/ 42 h 71"/>
                  <a:gd name="T50" fmla="*/ 105 w 116"/>
                  <a:gd name="T51" fmla="*/ 39 h 71"/>
                  <a:gd name="T52" fmla="*/ 107 w 116"/>
                  <a:gd name="T53" fmla="*/ 38 h 71"/>
                  <a:gd name="T54" fmla="*/ 107 w 116"/>
                  <a:gd name="T55" fmla="*/ 34 h 71"/>
                  <a:gd name="T56" fmla="*/ 108 w 116"/>
                  <a:gd name="T57" fmla="*/ 31 h 71"/>
                  <a:gd name="T58" fmla="*/ 110 w 116"/>
                  <a:gd name="T59" fmla="*/ 28 h 71"/>
                  <a:gd name="T60" fmla="*/ 114 w 116"/>
                  <a:gd name="T61" fmla="*/ 27 h 71"/>
                  <a:gd name="T62" fmla="*/ 116 w 116"/>
                  <a:gd name="T63" fmla="*/ 26 h 71"/>
                  <a:gd name="T64" fmla="*/ 113 w 116"/>
                  <a:gd name="T65" fmla="*/ 19 h 71"/>
                  <a:gd name="T66" fmla="*/ 108 w 116"/>
                  <a:gd name="T67" fmla="*/ 9 h 71"/>
                  <a:gd name="T68" fmla="*/ 104 w 116"/>
                  <a:gd name="T69" fmla="*/ 0 h 71"/>
                  <a:gd name="T70" fmla="*/ 93 w 116"/>
                  <a:gd name="T71" fmla="*/ 2 h 71"/>
                  <a:gd name="T72" fmla="*/ 73 w 116"/>
                  <a:gd name="T73" fmla="*/ 4 h 71"/>
                  <a:gd name="T74" fmla="*/ 64 w 116"/>
                  <a:gd name="T75" fmla="*/ 8 h 71"/>
                  <a:gd name="T76" fmla="*/ 63 w 116"/>
                  <a:gd name="T77" fmla="*/ 9 h 71"/>
                  <a:gd name="T78" fmla="*/ 63 w 116"/>
                  <a:gd name="T79" fmla="*/ 9 h 71"/>
                  <a:gd name="T80" fmla="*/ 56 w 116"/>
                  <a:gd name="T81" fmla="*/ 18 h 71"/>
                  <a:gd name="T82" fmla="*/ 54 w 116"/>
                  <a:gd name="T83" fmla="*/ 21 h 71"/>
                  <a:gd name="T84" fmla="*/ 54 w 116"/>
                  <a:gd name="T85" fmla="*/ 21 h 71"/>
                  <a:gd name="T86" fmla="*/ 52 w 116"/>
                  <a:gd name="T87" fmla="*/ 22 h 71"/>
                  <a:gd name="T88" fmla="*/ 49 w 116"/>
                  <a:gd name="T89" fmla="*/ 22 h 71"/>
                  <a:gd name="T90" fmla="*/ 46 w 116"/>
                  <a:gd name="T91" fmla="*/ 20 h 71"/>
                  <a:gd name="T92" fmla="*/ 46 w 116"/>
                  <a:gd name="T93" fmla="*/ 20 h 71"/>
                  <a:gd name="T94" fmla="*/ 46 w 116"/>
                  <a:gd name="T95" fmla="*/ 19 h 71"/>
                  <a:gd name="T96" fmla="*/ 46 w 116"/>
                  <a:gd name="T97" fmla="*/ 19 h 71"/>
                  <a:gd name="T98" fmla="*/ 39 w 116"/>
                  <a:gd name="T99" fmla="*/ 19 h 71"/>
                  <a:gd name="T100" fmla="*/ 27 w 116"/>
                  <a:gd name="T101" fmla="*/ 18 h 71"/>
                  <a:gd name="T102" fmla="*/ 23 w 116"/>
                  <a:gd name="T103" fmla="*/ 18 h 71"/>
                  <a:gd name="T104" fmla="*/ 16 w 116"/>
                  <a:gd name="T105" fmla="*/ 19 h 71"/>
                  <a:gd name="T106" fmla="*/ 13 w 116"/>
                  <a:gd name="T107" fmla="*/ 18 h 71"/>
                  <a:gd name="T108" fmla="*/ 12 w 116"/>
                  <a:gd name="T109" fmla="*/ 17 h 71"/>
                  <a:gd name="T110" fmla="*/ 11 w 116"/>
                  <a:gd name="T111" fmla="*/ 17 h 71"/>
                  <a:gd name="T112" fmla="*/ 9 w 116"/>
                  <a:gd name="T113" fmla="*/ 17 h 71"/>
                  <a:gd name="T114" fmla="*/ 8 w 116"/>
                  <a:gd name="T115" fmla="*/ 18 h 71"/>
                  <a:gd name="T116" fmla="*/ 6 w 116"/>
                  <a:gd name="T117" fmla="*/ 21 h 71"/>
                  <a:gd name="T118" fmla="*/ 7 w 116"/>
                  <a:gd name="T119" fmla="*/ 23 h 71"/>
                  <a:gd name="T120" fmla="*/ 7 w 116"/>
                  <a:gd name="T121" fmla="*/ 26 h 71"/>
                  <a:gd name="T122" fmla="*/ 7 w 116"/>
                  <a:gd name="T123" fmla="*/ 26 h 71"/>
                  <a:gd name="T124" fmla="*/ 3 w 116"/>
                  <a:gd name="T125"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 h="71">
                    <a:moveTo>
                      <a:pt x="3" y="29"/>
                    </a:moveTo>
                    <a:cubicBezTo>
                      <a:pt x="3" y="31"/>
                      <a:pt x="3" y="32"/>
                      <a:pt x="3" y="33"/>
                    </a:cubicBezTo>
                    <a:cubicBezTo>
                      <a:pt x="3" y="34"/>
                      <a:pt x="3" y="34"/>
                      <a:pt x="3" y="35"/>
                    </a:cubicBezTo>
                    <a:cubicBezTo>
                      <a:pt x="3" y="36"/>
                      <a:pt x="3" y="38"/>
                      <a:pt x="2" y="40"/>
                    </a:cubicBezTo>
                    <a:cubicBezTo>
                      <a:pt x="2" y="42"/>
                      <a:pt x="1" y="41"/>
                      <a:pt x="0" y="42"/>
                    </a:cubicBezTo>
                    <a:cubicBezTo>
                      <a:pt x="0" y="44"/>
                      <a:pt x="2" y="43"/>
                      <a:pt x="3" y="43"/>
                    </a:cubicBezTo>
                    <a:cubicBezTo>
                      <a:pt x="4" y="44"/>
                      <a:pt x="4" y="46"/>
                      <a:pt x="5" y="49"/>
                    </a:cubicBezTo>
                    <a:cubicBezTo>
                      <a:pt x="6" y="52"/>
                      <a:pt x="5" y="54"/>
                      <a:pt x="6" y="56"/>
                    </a:cubicBezTo>
                    <a:cubicBezTo>
                      <a:pt x="7" y="57"/>
                      <a:pt x="8" y="58"/>
                      <a:pt x="8" y="59"/>
                    </a:cubicBezTo>
                    <a:cubicBezTo>
                      <a:pt x="9" y="61"/>
                      <a:pt x="8" y="63"/>
                      <a:pt x="8" y="64"/>
                    </a:cubicBezTo>
                    <a:cubicBezTo>
                      <a:pt x="8" y="66"/>
                      <a:pt x="10" y="70"/>
                      <a:pt x="11" y="70"/>
                    </a:cubicBezTo>
                    <a:cubicBezTo>
                      <a:pt x="12" y="71"/>
                      <a:pt x="18" y="71"/>
                      <a:pt x="21" y="70"/>
                    </a:cubicBezTo>
                    <a:cubicBezTo>
                      <a:pt x="24" y="70"/>
                      <a:pt x="23" y="69"/>
                      <a:pt x="24" y="69"/>
                    </a:cubicBezTo>
                    <a:cubicBezTo>
                      <a:pt x="25" y="69"/>
                      <a:pt x="27" y="70"/>
                      <a:pt x="28" y="70"/>
                    </a:cubicBezTo>
                    <a:cubicBezTo>
                      <a:pt x="28" y="69"/>
                      <a:pt x="28" y="68"/>
                      <a:pt x="28" y="68"/>
                    </a:cubicBezTo>
                    <a:cubicBezTo>
                      <a:pt x="29" y="67"/>
                      <a:pt x="33" y="64"/>
                      <a:pt x="35" y="63"/>
                    </a:cubicBezTo>
                    <a:cubicBezTo>
                      <a:pt x="36" y="62"/>
                      <a:pt x="37" y="63"/>
                      <a:pt x="39" y="62"/>
                    </a:cubicBezTo>
                    <a:cubicBezTo>
                      <a:pt x="41" y="62"/>
                      <a:pt x="45" y="61"/>
                      <a:pt x="47" y="61"/>
                    </a:cubicBezTo>
                    <a:cubicBezTo>
                      <a:pt x="49" y="60"/>
                      <a:pt x="50" y="61"/>
                      <a:pt x="53" y="60"/>
                    </a:cubicBezTo>
                    <a:cubicBezTo>
                      <a:pt x="55" y="59"/>
                      <a:pt x="59" y="55"/>
                      <a:pt x="60" y="55"/>
                    </a:cubicBezTo>
                    <a:cubicBezTo>
                      <a:pt x="62" y="55"/>
                      <a:pt x="66" y="55"/>
                      <a:pt x="67" y="55"/>
                    </a:cubicBezTo>
                    <a:cubicBezTo>
                      <a:pt x="68" y="55"/>
                      <a:pt x="72" y="50"/>
                      <a:pt x="73" y="49"/>
                    </a:cubicBezTo>
                    <a:cubicBezTo>
                      <a:pt x="74" y="49"/>
                      <a:pt x="81" y="48"/>
                      <a:pt x="83" y="46"/>
                    </a:cubicBezTo>
                    <a:cubicBezTo>
                      <a:pt x="86" y="45"/>
                      <a:pt x="88" y="45"/>
                      <a:pt x="90" y="44"/>
                    </a:cubicBezTo>
                    <a:cubicBezTo>
                      <a:pt x="92" y="43"/>
                      <a:pt x="96" y="43"/>
                      <a:pt x="97" y="42"/>
                    </a:cubicBezTo>
                    <a:cubicBezTo>
                      <a:pt x="98" y="41"/>
                      <a:pt x="103" y="39"/>
                      <a:pt x="105" y="39"/>
                    </a:cubicBezTo>
                    <a:cubicBezTo>
                      <a:pt x="107" y="38"/>
                      <a:pt x="107" y="38"/>
                      <a:pt x="107" y="38"/>
                    </a:cubicBezTo>
                    <a:cubicBezTo>
                      <a:pt x="107" y="37"/>
                      <a:pt x="106" y="34"/>
                      <a:pt x="107" y="34"/>
                    </a:cubicBezTo>
                    <a:cubicBezTo>
                      <a:pt x="107" y="33"/>
                      <a:pt x="108" y="31"/>
                      <a:pt x="108" y="31"/>
                    </a:cubicBezTo>
                    <a:cubicBezTo>
                      <a:pt x="108" y="31"/>
                      <a:pt x="109" y="29"/>
                      <a:pt x="110" y="28"/>
                    </a:cubicBezTo>
                    <a:cubicBezTo>
                      <a:pt x="111" y="27"/>
                      <a:pt x="113" y="27"/>
                      <a:pt x="114" y="27"/>
                    </a:cubicBezTo>
                    <a:cubicBezTo>
                      <a:pt x="114" y="27"/>
                      <a:pt x="115" y="26"/>
                      <a:pt x="116" y="26"/>
                    </a:cubicBezTo>
                    <a:cubicBezTo>
                      <a:pt x="116" y="24"/>
                      <a:pt x="114" y="21"/>
                      <a:pt x="113" y="19"/>
                    </a:cubicBezTo>
                    <a:cubicBezTo>
                      <a:pt x="111" y="14"/>
                      <a:pt x="109" y="10"/>
                      <a:pt x="108" y="9"/>
                    </a:cubicBezTo>
                    <a:cubicBezTo>
                      <a:pt x="108" y="8"/>
                      <a:pt x="105" y="2"/>
                      <a:pt x="104" y="0"/>
                    </a:cubicBezTo>
                    <a:cubicBezTo>
                      <a:pt x="103" y="0"/>
                      <a:pt x="98" y="1"/>
                      <a:pt x="93" y="2"/>
                    </a:cubicBezTo>
                    <a:cubicBezTo>
                      <a:pt x="85" y="3"/>
                      <a:pt x="75" y="4"/>
                      <a:pt x="73" y="4"/>
                    </a:cubicBezTo>
                    <a:cubicBezTo>
                      <a:pt x="70" y="4"/>
                      <a:pt x="67" y="6"/>
                      <a:pt x="64" y="8"/>
                    </a:cubicBezTo>
                    <a:cubicBezTo>
                      <a:pt x="64" y="8"/>
                      <a:pt x="63" y="9"/>
                      <a:pt x="63" y="9"/>
                    </a:cubicBezTo>
                    <a:cubicBezTo>
                      <a:pt x="63" y="9"/>
                      <a:pt x="63" y="9"/>
                      <a:pt x="63" y="9"/>
                    </a:cubicBezTo>
                    <a:cubicBezTo>
                      <a:pt x="61" y="10"/>
                      <a:pt x="58" y="15"/>
                      <a:pt x="56" y="18"/>
                    </a:cubicBezTo>
                    <a:cubicBezTo>
                      <a:pt x="55" y="20"/>
                      <a:pt x="54" y="21"/>
                      <a:pt x="54" y="21"/>
                    </a:cubicBezTo>
                    <a:cubicBezTo>
                      <a:pt x="54" y="21"/>
                      <a:pt x="54" y="21"/>
                      <a:pt x="54" y="21"/>
                    </a:cubicBezTo>
                    <a:cubicBezTo>
                      <a:pt x="54" y="21"/>
                      <a:pt x="53" y="22"/>
                      <a:pt x="52" y="22"/>
                    </a:cubicBezTo>
                    <a:cubicBezTo>
                      <a:pt x="51" y="22"/>
                      <a:pt x="50" y="22"/>
                      <a:pt x="49" y="22"/>
                    </a:cubicBezTo>
                    <a:cubicBezTo>
                      <a:pt x="48" y="22"/>
                      <a:pt x="47" y="21"/>
                      <a:pt x="46" y="20"/>
                    </a:cubicBezTo>
                    <a:cubicBezTo>
                      <a:pt x="46" y="20"/>
                      <a:pt x="46" y="20"/>
                      <a:pt x="46" y="20"/>
                    </a:cubicBezTo>
                    <a:cubicBezTo>
                      <a:pt x="46" y="20"/>
                      <a:pt x="46" y="19"/>
                      <a:pt x="46" y="19"/>
                    </a:cubicBezTo>
                    <a:cubicBezTo>
                      <a:pt x="46" y="19"/>
                      <a:pt x="46" y="19"/>
                      <a:pt x="46" y="19"/>
                    </a:cubicBezTo>
                    <a:cubicBezTo>
                      <a:pt x="45" y="19"/>
                      <a:pt x="43" y="19"/>
                      <a:pt x="39" y="19"/>
                    </a:cubicBezTo>
                    <a:cubicBezTo>
                      <a:pt x="34" y="18"/>
                      <a:pt x="28" y="18"/>
                      <a:pt x="27" y="18"/>
                    </a:cubicBezTo>
                    <a:cubicBezTo>
                      <a:pt x="26" y="18"/>
                      <a:pt x="24" y="18"/>
                      <a:pt x="23" y="18"/>
                    </a:cubicBezTo>
                    <a:cubicBezTo>
                      <a:pt x="20" y="19"/>
                      <a:pt x="17" y="19"/>
                      <a:pt x="16" y="19"/>
                    </a:cubicBezTo>
                    <a:cubicBezTo>
                      <a:pt x="15" y="20"/>
                      <a:pt x="13" y="19"/>
                      <a:pt x="13" y="18"/>
                    </a:cubicBezTo>
                    <a:cubicBezTo>
                      <a:pt x="12" y="17"/>
                      <a:pt x="12" y="17"/>
                      <a:pt x="12" y="17"/>
                    </a:cubicBezTo>
                    <a:cubicBezTo>
                      <a:pt x="12" y="17"/>
                      <a:pt x="11" y="17"/>
                      <a:pt x="11" y="17"/>
                    </a:cubicBezTo>
                    <a:cubicBezTo>
                      <a:pt x="10" y="17"/>
                      <a:pt x="9" y="17"/>
                      <a:pt x="9" y="17"/>
                    </a:cubicBezTo>
                    <a:cubicBezTo>
                      <a:pt x="8" y="17"/>
                      <a:pt x="8" y="18"/>
                      <a:pt x="8" y="18"/>
                    </a:cubicBezTo>
                    <a:cubicBezTo>
                      <a:pt x="7" y="19"/>
                      <a:pt x="7" y="20"/>
                      <a:pt x="6" y="21"/>
                    </a:cubicBezTo>
                    <a:cubicBezTo>
                      <a:pt x="6" y="21"/>
                      <a:pt x="7" y="22"/>
                      <a:pt x="7" y="23"/>
                    </a:cubicBezTo>
                    <a:cubicBezTo>
                      <a:pt x="7" y="24"/>
                      <a:pt x="8" y="25"/>
                      <a:pt x="7" y="26"/>
                    </a:cubicBezTo>
                    <a:cubicBezTo>
                      <a:pt x="7" y="26"/>
                      <a:pt x="7" y="26"/>
                      <a:pt x="7" y="26"/>
                    </a:cubicBezTo>
                    <a:cubicBezTo>
                      <a:pt x="7" y="26"/>
                      <a:pt x="5" y="28"/>
                      <a:pt x="3" y="29"/>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510"/>
              <p:cNvSpPr>
                <a:spLocks/>
              </p:cNvSpPr>
              <p:nvPr/>
            </p:nvSpPr>
            <p:spPr bwMode="auto">
              <a:xfrm>
                <a:off x="5595937" y="3425825"/>
                <a:ext cx="198438" cy="225425"/>
              </a:xfrm>
              <a:custGeom>
                <a:avLst/>
                <a:gdLst>
                  <a:gd name="T0" fmla="*/ 12 w 86"/>
                  <a:gd name="T1" fmla="*/ 98 h 98"/>
                  <a:gd name="T2" fmla="*/ 13 w 86"/>
                  <a:gd name="T3" fmla="*/ 97 h 98"/>
                  <a:gd name="T4" fmla="*/ 20 w 86"/>
                  <a:gd name="T5" fmla="*/ 95 h 98"/>
                  <a:gd name="T6" fmla="*/ 24 w 86"/>
                  <a:gd name="T7" fmla="*/ 93 h 98"/>
                  <a:gd name="T8" fmla="*/ 32 w 86"/>
                  <a:gd name="T9" fmla="*/ 94 h 98"/>
                  <a:gd name="T10" fmla="*/ 35 w 86"/>
                  <a:gd name="T11" fmla="*/ 92 h 98"/>
                  <a:gd name="T12" fmla="*/ 35 w 86"/>
                  <a:gd name="T13" fmla="*/ 88 h 98"/>
                  <a:gd name="T14" fmla="*/ 37 w 86"/>
                  <a:gd name="T15" fmla="*/ 84 h 98"/>
                  <a:gd name="T16" fmla="*/ 41 w 86"/>
                  <a:gd name="T17" fmla="*/ 83 h 98"/>
                  <a:gd name="T18" fmla="*/ 45 w 86"/>
                  <a:gd name="T19" fmla="*/ 83 h 98"/>
                  <a:gd name="T20" fmla="*/ 49 w 86"/>
                  <a:gd name="T21" fmla="*/ 81 h 98"/>
                  <a:gd name="T22" fmla="*/ 51 w 86"/>
                  <a:gd name="T23" fmla="*/ 78 h 98"/>
                  <a:gd name="T24" fmla="*/ 53 w 86"/>
                  <a:gd name="T25" fmla="*/ 74 h 98"/>
                  <a:gd name="T26" fmla="*/ 58 w 86"/>
                  <a:gd name="T27" fmla="*/ 72 h 98"/>
                  <a:gd name="T28" fmla="*/ 64 w 86"/>
                  <a:gd name="T29" fmla="*/ 71 h 98"/>
                  <a:gd name="T30" fmla="*/ 62 w 86"/>
                  <a:gd name="T31" fmla="*/ 63 h 98"/>
                  <a:gd name="T32" fmla="*/ 65 w 86"/>
                  <a:gd name="T33" fmla="*/ 58 h 98"/>
                  <a:gd name="T34" fmla="*/ 66 w 86"/>
                  <a:gd name="T35" fmla="*/ 53 h 98"/>
                  <a:gd name="T36" fmla="*/ 69 w 86"/>
                  <a:gd name="T37" fmla="*/ 52 h 98"/>
                  <a:gd name="T38" fmla="*/ 68 w 86"/>
                  <a:gd name="T39" fmla="*/ 54 h 98"/>
                  <a:gd name="T40" fmla="*/ 69 w 86"/>
                  <a:gd name="T41" fmla="*/ 55 h 98"/>
                  <a:gd name="T42" fmla="*/ 71 w 86"/>
                  <a:gd name="T43" fmla="*/ 54 h 98"/>
                  <a:gd name="T44" fmla="*/ 73 w 86"/>
                  <a:gd name="T45" fmla="*/ 52 h 98"/>
                  <a:gd name="T46" fmla="*/ 76 w 86"/>
                  <a:gd name="T47" fmla="*/ 46 h 98"/>
                  <a:gd name="T48" fmla="*/ 80 w 86"/>
                  <a:gd name="T49" fmla="*/ 43 h 98"/>
                  <a:gd name="T50" fmla="*/ 82 w 86"/>
                  <a:gd name="T51" fmla="*/ 40 h 98"/>
                  <a:gd name="T52" fmla="*/ 84 w 86"/>
                  <a:gd name="T53" fmla="*/ 36 h 98"/>
                  <a:gd name="T54" fmla="*/ 86 w 86"/>
                  <a:gd name="T55" fmla="*/ 33 h 98"/>
                  <a:gd name="T56" fmla="*/ 86 w 86"/>
                  <a:gd name="T57" fmla="*/ 30 h 98"/>
                  <a:gd name="T58" fmla="*/ 82 w 86"/>
                  <a:gd name="T59" fmla="*/ 30 h 98"/>
                  <a:gd name="T60" fmla="*/ 78 w 86"/>
                  <a:gd name="T61" fmla="*/ 24 h 98"/>
                  <a:gd name="T62" fmla="*/ 72 w 86"/>
                  <a:gd name="T63" fmla="*/ 17 h 98"/>
                  <a:gd name="T64" fmla="*/ 63 w 86"/>
                  <a:gd name="T65" fmla="*/ 16 h 98"/>
                  <a:gd name="T66" fmla="*/ 56 w 86"/>
                  <a:gd name="T67" fmla="*/ 14 h 98"/>
                  <a:gd name="T68" fmla="*/ 54 w 86"/>
                  <a:gd name="T69" fmla="*/ 12 h 98"/>
                  <a:gd name="T70" fmla="*/ 51 w 86"/>
                  <a:gd name="T71" fmla="*/ 9 h 98"/>
                  <a:gd name="T72" fmla="*/ 50 w 86"/>
                  <a:gd name="T73" fmla="*/ 6 h 98"/>
                  <a:gd name="T74" fmla="*/ 48 w 86"/>
                  <a:gd name="T75" fmla="*/ 0 h 98"/>
                  <a:gd name="T76" fmla="*/ 48 w 86"/>
                  <a:gd name="T77" fmla="*/ 0 h 98"/>
                  <a:gd name="T78" fmla="*/ 44 w 86"/>
                  <a:gd name="T79" fmla="*/ 0 h 98"/>
                  <a:gd name="T80" fmla="*/ 44 w 86"/>
                  <a:gd name="T81" fmla="*/ 0 h 98"/>
                  <a:gd name="T82" fmla="*/ 42 w 86"/>
                  <a:gd name="T83" fmla="*/ 6 h 98"/>
                  <a:gd name="T84" fmla="*/ 41 w 86"/>
                  <a:gd name="T85" fmla="*/ 12 h 98"/>
                  <a:gd name="T86" fmla="*/ 41 w 86"/>
                  <a:gd name="T87" fmla="*/ 15 h 98"/>
                  <a:gd name="T88" fmla="*/ 37 w 86"/>
                  <a:gd name="T89" fmla="*/ 22 h 98"/>
                  <a:gd name="T90" fmla="*/ 36 w 86"/>
                  <a:gd name="T91" fmla="*/ 24 h 98"/>
                  <a:gd name="T92" fmla="*/ 36 w 86"/>
                  <a:gd name="T93" fmla="*/ 24 h 98"/>
                  <a:gd name="T94" fmla="*/ 35 w 86"/>
                  <a:gd name="T95" fmla="*/ 28 h 98"/>
                  <a:gd name="T96" fmla="*/ 38 w 86"/>
                  <a:gd name="T97" fmla="*/ 32 h 98"/>
                  <a:gd name="T98" fmla="*/ 40 w 86"/>
                  <a:gd name="T99" fmla="*/ 38 h 98"/>
                  <a:gd name="T100" fmla="*/ 36 w 86"/>
                  <a:gd name="T101" fmla="*/ 52 h 98"/>
                  <a:gd name="T102" fmla="*/ 32 w 86"/>
                  <a:gd name="T103" fmla="*/ 60 h 98"/>
                  <a:gd name="T104" fmla="*/ 11 w 86"/>
                  <a:gd name="T105" fmla="*/ 68 h 98"/>
                  <a:gd name="T106" fmla="*/ 0 w 86"/>
                  <a:gd name="T107" fmla="*/ 71 h 98"/>
                  <a:gd name="T108" fmla="*/ 4 w 86"/>
                  <a:gd name="T109" fmla="*/ 81 h 98"/>
                  <a:gd name="T110" fmla="*/ 9 w 86"/>
                  <a:gd name="T111" fmla="*/ 90 h 98"/>
                  <a:gd name="T112" fmla="*/ 12 w 86"/>
                  <a:gd name="T11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 h="98">
                    <a:moveTo>
                      <a:pt x="12" y="98"/>
                    </a:moveTo>
                    <a:cubicBezTo>
                      <a:pt x="13" y="97"/>
                      <a:pt x="13" y="97"/>
                      <a:pt x="13" y="97"/>
                    </a:cubicBezTo>
                    <a:cubicBezTo>
                      <a:pt x="14" y="97"/>
                      <a:pt x="18" y="95"/>
                      <a:pt x="20" y="95"/>
                    </a:cubicBezTo>
                    <a:cubicBezTo>
                      <a:pt x="21" y="94"/>
                      <a:pt x="23" y="93"/>
                      <a:pt x="24" y="93"/>
                    </a:cubicBezTo>
                    <a:cubicBezTo>
                      <a:pt x="25" y="94"/>
                      <a:pt x="32" y="94"/>
                      <a:pt x="32" y="94"/>
                    </a:cubicBezTo>
                    <a:cubicBezTo>
                      <a:pt x="32" y="93"/>
                      <a:pt x="35" y="92"/>
                      <a:pt x="35" y="92"/>
                    </a:cubicBezTo>
                    <a:cubicBezTo>
                      <a:pt x="35" y="91"/>
                      <a:pt x="35" y="89"/>
                      <a:pt x="35" y="88"/>
                    </a:cubicBezTo>
                    <a:cubicBezTo>
                      <a:pt x="35" y="87"/>
                      <a:pt x="37" y="85"/>
                      <a:pt x="37" y="84"/>
                    </a:cubicBezTo>
                    <a:cubicBezTo>
                      <a:pt x="38" y="84"/>
                      <a:pt x="39" y="84"/>
                      <a:pt x="41" y="83"/>
                    </a:cubicBezTo>
                    <a:cubicBezTo>
                      <a:pt x="42" y="83"/>
                      <a:pt x="44" y="83"/>
                      <a:pt x="45" y="83"/>
                    </a:cubicBezTo>
                    <a:cubicBezTo>
                      <a:pt x="46" y="83"/>
                      <a:pt x="48" y="81"/>
                      <a:pt x="49" y="81"/>
                    </a:cubicBezTo>
                    <a:cubicBezTo>
                      <a:pt x="50" y="80"/>
                      <a:pt x="50" y="79"/>
                      <a:pt x="51" y="78"/>
                    </a:cubicBezTo>
                    <a:cubicBezTo>
                      <a:pt x="52" y="77"/>
                      <a:pt x="52" y="75"/>
                      <a:pt x="53" y="74"/>
                    </a:cubicBezTo>
                    <a:cubicBezTo>
                      <a:pt x="53" y="73"/>
                      <a:pt x="57" y="73"/>
                      <a:pt x="58" y="72"/>
                    </a:cubicBezTo>
                    <a:cubicBezTo>
                      <a:pt x="60" y="72"/>
                      <a:pt x="64" y="71"/>
                      <a:pt x="64" y="71"/>
                    </a:cubicBezTo>
                    <a:cubicBezTo>
                      <a:pt x="64" y="71"/>
                      <a:pt x="62" y="63"/>
                      <a:pt x="62" y="63"/>
                    </a:cubicBezTo>
                    <a:cubicBezTo>
                      <a:pt x="62" y="62"/>
                      <a:pt x="63" y="60"/>
                      <a:pt x="65" y="58"/>
                    </a:cubicBezTo>
                    <a:cubicBezTo>
                      <a:pt x="66" y="56"/>
                      <a:pt x="66" y="54"/>
                      <a:pt x="66" y="53"/>
                    </a:cubicBezTo>
                    <a:cubicBezTo>
                      <a:pt x="67" y="53"/>
                      <a:pt x="68" y="53"/>
                      <a:pt x="69" y="52"/>
                    </a:cubicBezTo>
                    <a:cubicBezTo>
                      <a:pt x="70" y="52"/>
                      <a:pt x="68" y="54"/>
                      <a:pt x="68" y="54"/>
                    </a:cubicBezTo>
                    <a:cubicBezTo>
                      <a:pt x="68" y="55"/>
                      <a:pt x="68" y="55"/>
                      <a:pt x="69" y="55"/>
                    </a:cubicBezTo>
                    <a:cubicBezTo>
                      <a:pt x="70" y="55"/>
                      <a:pt x="71" y="55"/>
                      <a:pt x="71" y="54"/>
                    </a:cubicBezTo>
                    <a:cubicBezTo>
                      <a:pt x="72" y="54"/>
                      <a:pt x="72" y="53"/>
                      <a:pt x="73" y="52"/>
                    </a:cubicBezTo>
                    <a:cubicBezTo>
                      <a:pt x="74" y="50"/>
                      <a:pt x="75" y="47"/>
                      <a:pt x="76" y="46"/>
                    </a:cubicBezTo>
                    <a:cubicBezTo>
                      <a:pt x="77" y="45"/>
                      <a:pt x="79" y="44"/>
                      <a:pt x="80" y="43"/>
                    </a:cubicBezTo>
                    <a:cubicBezTo>
                      <a:pt x="81" y="42"/>
                      <a:pt x="81" y="42"/>
                      <a:pt x="82" y="40"/>
                    </a:cubicBezTo>
                    <a:cubicBezTo>
                      <a:pt x="83" y="39"/>
                      <a:pt x="84" y="37"/>
                      <a:pt x="84" y="36"/>
                    </a:cubicBezTo>
                    <a:cubicBezTo>
                      <a:pt x="85" y="35"/>
                      <a:pt x="86" y="34"/>
                      <a:pt x="86" y="33"/>
                    </a:cubicBezTo>
                    <a:cubicBezTo>
                      <a:pt x="86" y="33"/>
                      <a:pt x="86" y="31"/>
                      <a:pt x="86" y="30"/>
                    </a:cubicBezTo>
                    <a:cubicBezTo>
                      <a:pt x="85" y="30"/>
                      <a:pt x="84" y="30"/>
                      <a:pt x="82" y="30"/>
                    </a:cubicBezTo>
                    <a:cubicBezTo>
                      <a:pt x="81" y="29"/>
                      <a:pt x="79" y="26"/>
                      <a:pt x="78" y="24"/>
                    </a:cubicBezTo>
                    <a:cubicBezTo>
                      <a:pt x="76" y="22"/>
                      <a:pt x="73" y="17"/>
                      <a:pt x="72" y="17"/>
                    </a:cubicBezTo>
                    <a:cubicBezTo>
                      <a:pt x="71" y="17"/>
                      <a:pt x="65" y="17"/>
                      <a:pt x="63" y="16"/>
                    </a:cubicBezTo>
                    <a:cubicBezTo>
                      <a:pt x="61" y="15"/>
                      <a:pt x="59" y="15"/>
                      <a:pt x="56" y="14"/>
                    </a:cubicBezTo>
                    <a:cubicBezTo>
                      <a:pt x="54" y="12"/>
                      <a:pt x="54" y="12"/>
                      <a:pt x="54" y="12"/>
                    </a:cubicBezTo>
                    <a:cubicBezTo>
                      <a:pt x="54" y="11"/>
                      <a:pt x="53" y="10"/>
                      <a:pt x="51" y="9"/>
                    </a:cubicBezTo>
                    <a:cubicBezTo>
                      <a:pt x="50" y="8"/>
                      <a:pt x="51" y="8"/>
                      <a:pt x="50" y="6"/>
                    </a:cubicBezTo>
                    <a:cubicBezTo>
                      <a:pt x="49" y="5"/>
                      <a:pt x="48" y="2"/>
                      <a:pt x="48" y="0"/>
                    </a:cubicBezTo>
                    <a:cubicBezTo>
                      <a:pt x="48" y="0"/>
                      <a:pt x="48" y="0"/>
                      <a:pt x="48" y="0"/>
                    </a:cubicBezTo>
                    <a:cubicBezTo>
                      <a:pt x="44" y="0"/>
                      <a:pt x="44" y="0"/>
                      <a:pt x="44" y="0"/>
                    </a:cubicBezTo>
                    <a:cubicBezTo>
                      <a:pt x="44" y="0"/>
                      <a:pt x="44" y="0"/>
                      <a:pt x="44" y="0"/>
                    </a:cubicBezTo>
                    <a:cubicBezTo>
                      <a:pt x="43" y="2"/>
                      <a:pt x="42" y="5"/>
                      <a:pt x="42" y="6"/>
                    </a:cubicBezTo>
                    <a:cubicBezTo>
                      <a:pt x="41" y="7"/>
                      <a:pt x="41" y="10"/>
                      <a:pt x="41" y="12"/>
                    </a:cubicBezTo>
                    <a:cubicBezTo>
                      <a:pt x="41" y="13"/>
                      <a:pt x="41" y="15"/>
                      <a:pt x="41" y="15"/>
                    </a:cubicBezTo>
                    <a:cubicBezTo>
                      <a:pt x="40" y="17"/>
                      <a:pt x="39" y="20"/>
                      <a:pt x="37" y="22"/>
                    </a:cubicBezTo>
                    <a:cubicBezTo>
                      <a:pt x="37" y="23"/>
                      <a:pt x="36" y="24"/>
                      <a:pt x="36" y="24"/>
                    </a:cubicBezTo>
                    <a:cubicBezTo>
                      <a:pt x="36" y="24"/>
                      <a:pt x="36" y="24"/>
                      <a:pt x="36" y="24"/>
                    </a:cubicBezTo>
                    <a:cubicBezTo>
                      <a:pt x="35" y="25"/>
                      <a:pt x="35" y="27"/>
                      <a:pt x="35" y="28"/>
                    </a:cubicBezTo>
                    <a:cubicBezTo>
                      <a:pt x="36" y="28"/>
                      <a:pt x="37" y="30"/>
                      <a:pt x="38" y="32"/>
                    </a:cubicBezTo>
                    <a:cubicBezTo>
                      <a:pt x="39" y="34"/>
                      <a:pt x="40" y="37"/>
                      <a:pt x="40" y="38"/>
                    </a:cubicBezTo>
                    <a:cubicBezTo>
                      <a:pt x="40" y="39"/>
                      <a:pt x="38" y="46"/>
                      <a:pt x="36" y="52"/>
                    </a:cubicBezTo>
                    <a:cubicBezTo>
                      <a:pt x="34" y="56"/>
                      <a:pt x="33" y="60"/>
                      <a:pt x="32" y="60"/>
                    </a:cubicBezTo>
                    <a:cubicBezTo>
                      <a:pt x="31" y="61"/>
                      <a:pt x="19" y="65"/>
                      <a:pt x="11" y="68"/>
                    </a:cubicBezTo>
                    <a:cubicBezTo>
                      <a:pt x="6" y="69"/>
                      <a:pt x="2" y="71"/>
                      <a:pt x="0" y="71"/>
                    </a:cubicBezTo>
                    <a:cubicBezTo>
                      <a:pt x="1" y="73"/>
                      <a:pt x="4" y="80"/>
                      <a:pt x="4" y="81"/>
                    </a:cubicBezTo>
                    <a:cubicBezTo>
                      <a:pt x="5" y="82"/>
                      <a:pt x="7" y="86"/>
                      <a:pt x="9" y="90"/>
                    </a:cubicBezTo>
                    <a:cubicBezTo>
                      <a:pt x="10" y="93"/>
                      <a:pt x="12" y="96"/>
                      <a:pt x="12" y="98"/>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511"/>
              <p:cNvSpPr>
                <a:spLocks/>
              </p:cNvSpPr>
              <p:nvPr/>
            </p:nvSpPr>
            <p:spPr bwMode="auto">
              <a:xfrm>
                <a:off x="5695950" y="3390900"/>
                <a:ext cx="15875" cy="19050"/>
              </a:xfrm>
              <a:custGeom>
                <a:avLst/>
                <a:gdLst>
                  <a:gd name="T0" fmla="*/ 4 w 7"/>
                  <a:gd name="T1" fmla="*/ 7 h 8"/>
                  <a:gd name="T2" fmla="*/ 6 w 7"/>
                  <a:gd name="T3" fmla="*/ 4 h 8"/>
                  <a:gd name="T4" fmla="*/ 5 w 7"/>
                  <a:gd name="T5" fmla="*/ 3 h 8"/>
                  <a:gd name="T6" fmla="*/ 7 w 7"/>
                  <a:gd name="T7" fmla="*/ 1 h 8"/>
                  <a:gd name="T8" fmla="*/ 5 w 7"/>
                  <a:gd name="T9" fmla="*/ 0 h 8"/>
                  <a:gd name="T10" fmla="*/ 2 w 7"/>
                  <a:gd name="T11" fmla="*/ 2 h 8"/>
                  <a:gd name="T12" fmla="*/ 1 w 7"/>
                  <a:gd name="T13" fmla="*/ 4 h 8"/>
                  <a:gd name="T14" fmla="*/ 1 w 7"/>
                  <a:gd name="T15" fmla="*/ 7 h 8"/>
                  <a:gd name="T16" fmla="*/ 1 w 7"/>
                  <a:gd name="T17" fmla="*/ 8 h 8"/>
                  <a:gd name="T18" fmla="*/ 4 w 7"/>
                  <a:gd name="T1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4" y="7"/>
                    </a:moveTo>
                    <a:cubicBezTo>
                      <a:pt x="4" y="6"/>
                      <a:pt x="6" y="5"/>
                      <a:pt x="6" y="4"/>
                    </a:cubicBezTo>
                    <a:cubicBezTo>
                      <a:pt x="6" y="3"/>
                      <a:pt x="6" y="4"/>
                      <a:pt x="5" y="3"/>
                    </a:cubicBezTo>
                    <a:cubicBezTo>
                      <a:pt x="4" y="2"/>
                      <a:pt x="7" y="2"/>
                      <a:pt x="7" y="1"/>
                    </a:cubicBezTo>
                    <a:cubicBezTo>
                      <a:pt x="7" y="0"/>
                      <a:pt x="6" y="0"/>
                      <a:pt x="5" y="0"/>
                    </a:cubicBezTo>
                    <a:cubicBezTo>
                      <a:pt x="3" y="1"/>
                      <a:pt x="3" y="1"/>
                      <a:pt x="2" y="2"/>
                    </a:cubicBezTo>
                    <a:cubicBezTo>
                      <a:pt x="0" y="3"/>
                      <a:pt x="1" y="3"/>
                      <a:pt x="1" y="4"/>
                    </a:cubicBezTo>
                    <a:cubicBezTo>
                      <a:pt x="1" y="5"/>
                      <a:pt x="1" y="6"/>
                      <a:pt x="1" y="7"/>
                    </a:cubicBezTo>
                    <a:cubicBezTo>
                      <a:pt x="1" y="7"/>
                      <a:pt x="1" y="7"/>
                      <a:pt x="1" y="8"/>
                    </a:cubicBezTo>
                    <a:lnTo>
                      <a:pt x="4" y="7"/>
                    </a:ln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512"/>
              <p:cNvSpPr>
                <a:spLocks/>
              </p:cNvSpPr>
              <p:nvPr/>
            </p:nvSpPr>
            <p:spPr bwMode="auto">
              <a:xfrm>
                <a:off x="5591175" y="3405188"/>
                <a:ext cx="115888" cy="84138"/>
              </a:xfrm>
              <a:custGeom>
                <a:avLst/>
                <a:gdLst>
                  <a:gd name="T0" fmla="*/ 45 w 50"/>
                  <a:gd name="T1" fmla="*/ 0 h 37"/>
                  <a:gd name="T2" fmla="*/ 43 w 50"/>
                  <a:gd name="T3" fmla="*/ 2 h 37"/>
                  <a:gd name="T4" fmla="*/ 41 w 50"/>
                  <a:gd name="T5" fmla="*/ 4 h 37"/>
                  <a:gd name="T6" fmla="*/ 38 w 50"/>
                  <a:gd name="T7" fmla="*/ 7 h 37"/>
                  <a:gd name="T8" fmla="*/ 35 w 50"/>
                  <a:gd name="T9" fmla="*/ 11 h 37"/>
                  <a:gd name="T10" fmla="*/ 30 w 50"/>
                  <a:gd name="T11" fmla="*/ 14 h 37"/>
                  <a:gd name="T12" fmla="*/ 29 w 50"/>
                  <a:gd name="T13" fmla="*/ 17 h 37"/>
                  <a:gd name="T14" fmla="*/ 27 w 50"/>
                  <a:gd name="T15" fmla="*/ 18 h 37"/>
                  <a:gd name="T16" fmla="*/ 24 w 50"/>
                  <a:gd name="T17" fmla="*/ 19 h 37"/>
                  <a:gd name="T18" fmla="*/ 23 w 50"/>
                  <a:gd name="T19" fmla="*/ 21 h 37"/>
                  <a:gd name="T20" fmla="*/ 20 w 50"/>
                  <a:gd name="T21" fmla="*/ 21 h 37"/>
                  <a:gd name="T22" fmla="*/ 16 w 50"/>
                  <a:gd name="T23" fmla="*/ 21 h 37"/>
                  <a:gd name="T24" fmla="*/ 11 w 50"/>
                  <a:gd name="T25" fmla="*/ 21 h 37"/>
                  <a:gd name="T26" fmla="*/ 5 w 50"/>
                  <a:gd name="T27" fmla="*/ 22 h 37"/>
                  <a:gd name="T28" fmla="*/ 0 w 50"/>
                  <a:gd name="T29" fmla="*/ 22 h 37"/>
                  <a:gd name="T30" fmla="*/ 0 w 50"/>
                  <a:gd name="T31" fmla="*/ 22 h 37"/>
                  <a:gd name="T32" fmla="*/ 1 w 50"/>
                  <a:gd name="T33" fmla="*/ 25 h 37"/>
                  <a:gd name="T34" fmla="*/ 5 w 50"/>
                  <a:gd name="T35" fmla="*/ 31 h 37"/>
                  <a:gd name="T36" fmla="*/ 8 w 50"/>
                  <a:gd name="T37" fmla="*/ 34 h 37"/>
                  <a:gd name="T38" fmla="*/ 17 w 50"/>
                  <a:gd name="T39" fmla="*/ 35 h 37"/>
                  <a:gd name="T40" fmla="*/ 36 w 50"/>
                  <a:gd name="T41" fmla="*/ 37 h 37"/>
                  <a:gd name="T42" fmla="*/ 37 w 50"/>
                  <a:gd name="T43" fmla="*/ 33 h 37"/>
                  <a:gd name="T44" fmla="*/ 37 w 50"/>
                  <a:gd name="T45" fmla="*/ 33 h 37"/>
                  <a:gd name="T46" fmla="*/ 38 w 50"/>
                  <a:gd name="T47" fmla="*/ 30 h 37"/>
                  <a:gd name="T48" fmla="*/ 42 w 50"/>
                  <a:gd name="T49" fmla="*/ 24 h 37"/>
                  <a:gd name="T50" fmla="*/ 42 w 50"/>
                  <a:gd name="T51" fmla="*/ 21 h 37"/>
                  <a:gd name="T52" fmla="*/ 42 w 50"/>
                  <a:gd name="T53" fmla="*/ 15 h 37"/>
                  <a:gd name="T54" fmla="*/ 45 w 50"/>
                  <a:gd name="T55" fmla="*/ 9 h 37"/>
                  <a:gd name="T56" fmla="*/ 45 w 50"/>
                  <a:gd name="T57" fmla="*/ 8 h 37"/>
                  <a:gd name="T58" fmla="*/ 50 w 50"/>
                  <a:gd name="T59" fmla="*/ 8 h 37"/>
                  <a:gd name="T60" fmla="*/ 50 w 50"/>
                  <a:gd name="T61" fmla="*/ 6 h 37"/>
                  <a:gd name="T62" fmla="*/ 49 w 50"/>
                  <a:gd name="T63" fmla="*/ 2 h 37"/>
                  <a:gd name="T64" fmla="*/ 45 w 50"/>
                  <a:gd name="T65" fmla="*/ 3 h 37"/>
                  <a:gd name="T66" fmla="*/ 45 w 50"/>
                  <a:gd name="T67" fmla="*/ 2 h 37"/>
                  <a:gd name="T68" fmla="*/ 45 w 50"/>
                  <a:gd name="T69" fmla="*/ 1 h 37"/>
                  <a:gd name="T70" fmla="*/ 45 w 50"/>
                  <a:gd name="T7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37">
                    <a:moveTo>
                      <a:pt x="45" y="0"/>
                    </a:moveTo>
                    <a:cubicBezTo>
                      <a:pt x="44" y="0"/>
                      <a:pt x="44" y="1"/>
                      <a:pt x="43" y="2"/>
                    </a:cubicBezTo>
                    <a:cubicBezTo>
                      <a:pt x="42" y="4"/>
                      <a:pt x="41" y="3"/>
                      <a:pt x="41" y="4"/>
                    </a:cubicBezTo>
                    <a:cubicBezTo>
                      <a:pt x="40" y="5"/>
                      <a:pt x="39" y="5"/>
                      <a:pt x="38" y="7"/>
                    </a:cubicBezTo>
                    <a:cubicBezTo>
                      <a:pt x="37" y="8"/>
                      <a:pt x="36" y="10"/>
                      <a:pt x="35" y="11"/>
                    </a:cubicBezTo>
                    <a:cubicBezTo>
                      <a:pt x="33" y="13"/>
                      <a:pt x="31" y="12"/>
                      <a:pt x="30" y="14"/>
                    </a:cubicBezTo>
                    <a:cubicBezTo>
                      <a:pt x="28" y="16"/>
                      <a:pt x="29" y="16"/>
                      <a:pt x="29" y="17"/>
                    </a:cubicBezTo>
                    <a:cubicBezTo>
                      <a:pt x="28" y="19"/>
                      <a:pt x="28" y="18"/>
                      <a:pt x="27" y="18"/>
                    </a:cubicBezTo>
                    <a:cubicBezTo>
                      <a:pt x="26" y="19"/>
                      <a:pt x="25" y="18"/>
                      <a:pt x="24" y="19"/>
                    </a:cubicBezTo>
                    <a:cubicBezTo>
                      <a:pt x="24" y="20"/>
                      <a:pt x="24" y="20"/>
                      <a:pt x="23" y="21"/>
                    </a:cubicBezTo>
                    <a:cubicBezTo>
                      <a:pt x="22" y="22"/>
                      <a:pt x="21" y="21"/>
                      <a:pt x="20" y="21"/>
                    </a:cubicBezTo>
                    <a:cubicBezTo>
                      <a:pt x="19" y="21"/>
                      <a:pt x="18" y="21"/>
                      <a:pt x="16" y="21"/>
                    </a:cubicBezTo>
                    <a:cubicBezTo>
                      <a:pt x="13" y="20"/>
                      <a:pt x="13" y="21"/>
                      <a:pt x="11" y="21"/>
                    </a:cubicBezTo>
                    <a:cubicBezTo>
                      <a:pt x="8" y="21"/>
                      <a:pt x="7" y="21"/>
                      <a:pt x="5" y="22"/>
                    </a:cubicBezTo>
                    <a:cubicBezTo>
                      <a:pt x="3" y="22"/>
                      <a:pt x="1" y="22"/>
                      <a:pt x="0" y="22"/>
                    </a:cubicBezTo>
                    <a:cubicBezTo>
                      <a:pt x="0" y="22"/>
                      <a:pt x="0" y="22"/>
                      <a:pt x="0" y="22"/>
                    </a:cubicBezTo>
                    <a:cubicBezTo>
                      <a:pt x="0" y="23"/>
                      <a:pt x="1" y="24"/>
                      <a:pt x="1" y="25"/>
                    </a:cubicBezTo>
                    <a:cubicBezTo>
                      <a:pt x="1" y="25"/>
                      <a:pt x="3" y="28"/>
                      <a:pt x="5" y="31"/>
                    </a:cubicBezTo>
                    <a:cubicBezTo>
                      <a:pt x="7" y="32"/>
                      <a:pt x="8" y="34"/>
                      <a:pt x="8" y="34"/>
                    </a:cubicBezTo>
                    <a:cubicBezTo>
                      <a:pt x="9" y="34"/>
                      <a:pt x="13" y="34"/>
                      <a:pt x="17" y="35"/>
                    </a:cubicBezTo>
                    <a:cubicBezTo>
                      <a:pt x="24" y="35"/>
                      <a:pt x="33" y="36"/>
                      <a:pt x="36" y="37"/>
                    </a:cubicBezTo>
                    <a:cubicBezTo>
                      <a:pt x="36" y="36"/>
                      <a:pt x="36" y="34"/>
                      <a:pt x="37" y="33"/>
                    </a:cubicBezTo>
                    <a:cubicBezTo>
                      <a:pt x="37" y="33"/>
                      <a:pt x="37" y="33"/>
                      <a:pt x="37" y="33"/>
                    </a:cubicBezTo>
                    <a:cubicBezTo>
                      <a:pt x="37" y="32"/>
                      <a:pt x="38" y="31"/>
                      <a:pt x="38" y="30"/>
                    </a:cubicBezTo>
                    <a:cubicBezTo>
                      <a:pt x="40" y="28"/>
                      <a:pt x="41" y="25"/>
                      <a:pt x="42" y="24"/>
                    </a:cubicBezTo>
                    <a:cubicBezTo>
                      <a:pt x="42" y="24"/>
                      <a:pt x="42" y="22"/>
                      <a:pt x="42" y="21"/>
                    </a:cubicBezTo>
                    <a:cubicBezTo>
                      <a:pt x="42" y="19"/>
                      <a:pt x="42" y="16"/>
                      <a:pt x="42" y="15"/>
                    </a:cubicBezTo>
                    <a:cubicBezTo>
                      <a:pt x="43" y="13"/>
                      <a:pt x="44" y="10"/>
                      <a:pt x="45" y="9"/>
                    </a:cubicBezTo>
                    <a:cubicBezTo>
                      <a:pt x="45" y="8"/>
                      <a:pt x="45" y="8"/>
                      <a:pt x="45" y="8"/>
                    </a:cubicBezTo>
                    <a:cubicBezTo>
                      <a:pt x="50" y="8"/>
                      <a:pt x="50" y="8"/>
                      <a:pt x="50" y="8"/>
                    </a:cubicBezTo>
                    <a:cubicBezTo>
                      <a:pt x="50" y="7"/>
                      <a:pt x="50" y="7"/>
                      <a:pt x="50" y="6"/>
                    </a:cubicBezTo>
                    <a:cubicBezTo>
                      <a:pt x="49" y="5"/>
                      <a:pt x="49" y="3"/>
                      <a:pt x="49" y="2"/>
                    </a:cubicBezTo>
                    <a:cubicBezTo>
                      <a:pt x="45" y="3"/>
                      <a:pt x="45" y="3"/>
                      <a:pt x="45" y="3"/>
                    </a:cubicBezTo>
                    <a:cubicBezTo>
                      <a:pt x="45" y="2"/>
                      <a:pt x="45" y="2"/>
                      <a:pt x="45" y="2"/>
                    </a:cubicBezTo>
                    <a:cubicBezTo>
                      <a:pt x="45" y="2"/>
                      <a:pt x="45" y="1"/>
                      <a:pt x="45" y="1"/>
                    </a:cubicBezTo>
                    <a:cubicBezTo>
                      <a:pt x="45" y="1"/>
                      <a:pt x="45" y="0"/>
                      <a:pt x="45"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513"/>
              <p:cNvSpPr>
                <a:spLocks/>
              </p:cNvSpPr>
              <p:nvPr/>
            </p:nvSpPr>
            <p:spPr bwMode="auto">
              <a:xfrm>
                <a:off x="5457825" y="3292475"/>
                <a:ext cx="46038" cy="38100"/>
              </a:xfrm>
              <a:custGeom>
                <a:avLst/>
                <a:gdLst>
                  <a:gd name="T0" fmla="*/ 20 w 20"/>
                  <a:gd name="T1" fmla="*/ 17 h 17"/>
                  <a:gd name="T2" fmla="*/ 18 w 20"/>
                  <a:gd name="T3" fmla="*/ 13 h 17"/>
                  <a:gd name="T4" fmla="*/ 15 w 20"/>
                  <a:gd name="T5" fmla="*/ 8 h 17"/>
                  <a:gd name="T6" fmla="*/ 13 w 20"/>
                  <a:gd name="T7" fmla="*/ 7 h 17"/>
                  <a:gd name="T8" fmla="*/ 15 w 20"/>
                  <a:gd name="T9" fmla="*/ 5 h 17"/>
                  <a:gd name="T10" fmla="*/ 16 w 20"/>
                  <a:gd name="T11" fmla="*/ 3 h 17"/>
                  <a:gd name="T12" fmla="*/ 16 w 20"/>
                  <a:gd name="T13" fmla="*/ 1 h 17"/>
                  <a:gd name="T14" fmla="*/ 14 w 20"/>
                  <a:gd name="T15" fmla="*/ 0 h 17"/>
                  <a:gd name="T16" fmla="*/ 12 w 20"/>
                  <a:gd name="T17" fmla="*/ 0 h 17"/>
                  <a:gd name="T18" fmla="*/ 10 w 20"/>
                  <a:gd name="T19" fmla="*/ 0 h 17"/>
                  <a:gd name="T20" fmla="*/ 6 w 20"/>
                  <a:gd name="T21" fmla="*/ 0 h 17"/>
                  <a:gd name="T22" fmla="*/ 0 w 20"/>
                  <a:gd name="T23" fmla="*/ 10 h 17"/>
                  <a:gd name="T24" fmla="*/ 3 w 20"/>
                  <a:gd name="T25" fmla="*/ 11 h 17"/>
                  <a:gd name="T26" fmla="*/ 10 w 20"/>
                  <a:gd name="T27" fmla="*/ 12 h 17"/>
                  <a:gd name="T28" fmla="*/ 10 w 20"/>
                  <a:gd name="T29" fmla="*/ 12 h 17"/>
                  <a:gd name="T30" fmla="*/ 11 w 20"/>
                  <a:gd name="T31" fmla="*/ 15 h 17"/>
                  <a:gd name="T32" fmla="*/ 12 w 20"/>
                  <a:gd name="T33" fmla="*/ 17 h 17"/>
                  <a:gd name="T34" fmla="*/ 16 w 20"/>
                  <a:gd name="T35" fmla="*/ 17 h 17"/>
                  <a:gd name="T36" fmla="*/ 20 w 20"/>
                  <a:gd name="T3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7">
                    <a:moveTo>
                      <a:pt x="20" y="17"/>
                    </a:moveTo>
                    <a:cubicBezTo>
                      <a:pt x="19" y="15"/>
                      <a:pt x="18" y="14"/>
                      <a:pt x="18" y="13"/>
                    </a:cubicBezTo>
                    <a:cubicBezTo>
                      <a:pt x="17" y="11"/>
                      <a:pt x="17" y="9"/>
                      <a:pt x="15" y="8"/>
                    </a:cubicBezTo>
                    <a:cubicBezTo>
                      <a:pt x="14" y="7"/>
                      <a:pt x="14" y="8"/>
                      <a:pt x="13" y="7"/>
                    </a:cubicBezTo>
                    <a:cubicBezTo>
                      <a:pt x="12" y="7"/>
                      <a:pt x="13" y="5"/>
                      <a:pt x="15" y="5"/>
                    </a:cubicBezTo>
                    <a:cubicBezTo>
                      <a:pt x="16" y="5"/>
                      <a:pt x="16" y="4"/>
                      <a:pt x="16" y="3"/>
                    </a:cubicBezTo>
                    <a:cubicBezTo>
                      <a:pt x="15" y="2"/>
                      <a:pt x="15" y="2"/>
                      <a:pt x="16" y="1"/>
                    </a:cubicBezTo>
                    <a:cubicBezTo>
                      <a:pt x="15" y="1"/>
                      <a:pt x="14" y="0"/>
                      <a:pt x="14" y="0"/>
                    </a:cubicBezTo>
                    <a:cubicBezTo>
                      <a:pt x="13" y="0"/>
                      <a:pt x="12" y="0"/>
                      <a:pt x="12" y="0"/>
                    </a:cubicBezTo>
                    <a:cubicBezTo>
                      <a:pt x="11" y="0"/>
                      <a:pt x="10" y="0"/>
                      <a:pt x="10" y="0"/>
                    </a:cubicBezTo>
                    <a:cubicBezTo>
                      <a:pt x="9" y="0"/>
                      <a:pt x="7" y="0"/>
                      <a:pt x="6" y="0"/>
                    </a:cubicBezTo>
                    <a:cubicBezTo>
                      <a:pt x="5" y="1"/>
                      <a:pt x="1" y="8"/>
                      <a:pt x="0" y="10"/>
                    </a:cubicBezTo>
                    <a:cubicBezTo>
                      <a:pt x="1" y="10"/>
                      <a:pt x="2" y="11"/>
                      <a:pt x="3" y="11"/>
                    </a:cubicBezTo>
                    <a:cubicBezTo>
                      <a:pt x="6" y="11"/>
                      <a:pt x="9" y="12"/>
                      <a:pt x="10" y="12"/>
                    </a:cubicBezTo>
                    <a:cubicBezTo>
                      <a:pt x="10" y="12"/>
                      <a:pt x="10" y="12"/>
                      <a:pt x="10" y="12"/>
                    </a:cubicBezTo>
                    <a:cubicBezTo>
                      <a:pt x="10" y="13"/>
                      <a:pt x="11" y="14"/>
                      <a:pt x="11" y="15"/>
                    </a:cubicBezTo>
                    <a:cubicBezTo>
                      <a:pt x="12" y="16"/>
                      <a:pt x="12" y="16"/>
                      <a:pt x="12" y="17"/>
                    </a:cubicBezTo>
                    <a:cubicBezTo>
                      <a:pt x="12" y="17"/>
                      <a:pt x="14" y="17"/>
                      <a:pt x="16" y="17"/>
                    </a:cubicBezTo>
                    <a:cubicBezTo>
                      <a:pt x="17" y="17"/>
                      <a:pt x="19" y="17"/>
                      <a:pt x="20" y="17"/>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514"/>
              <p:cNvSpPr>
                <a:spLocks/>
              </p:cNvSpPr>
              <p:nvPr/>
            </p:nvSpPr>
            <p:spPr bwMode="auto">
              <a:xfrm>
                <a:off x="5259387" y="3081338"/>
                <a:ext cx="247650" cy="233363"/>
              </a:xfrm>
              <a:custGeom>
                <a:avLst/>
                <a:gdLst>
                  <a:gd name="T0" fmla="*/ 104 w 107"/>
                  <a:gd name="T1" fmla="*/ 91 h 101"/>
                  <a:gd name="T2" fmla="*/ 103 w 107"/>
                  <a:gd name="T3" fmla="*/ 87 h 101"/>
                  <a:gd name="T4" fmla="*/ 101 w 107"/>
                  <a:gd name="T5" fmla="*/ 79 h 101"/>
                  <a:gd name="T6" fmla="*/ 97 w 107"/>
                  <a:gd name="T7" fmla="*/ 79 h 101"/>
                  <a:gd name="T8" fmla="*/ 98 w 107"/>
                  <a:gd name="T9" fmla="*/ 71 h 101"/>
                  <a:gd name="T10" fmla="*/ 94 w 107"/>
                  <a:gd name="T11" fmla="*/ 61 h 101"/>
                  <a:gd name="T12" fmla="*/ 93 w 107"/>
                  <a:gd name="T13" fmla="*/ 61 h 101"/>
                  <a:gd name="T14" fmla="*/ 85 w 107"/>
                  <a:gd name="T15" fmla="*/ 56 h 101"/>
                  <a:gd name="T16" fmla="*/ 79 w 107"/>
                  <a:gd name="T17" fmla="*/ 51 h 101"/>
                  <a:gd name="T18" fmla="*/ 78 w 107"/>
                  <a:gd name="T19" fmla="*/ 49 h 101"/>
                  <a:gd name="T20" fmla="*/ 79 w 107"/>
                  <a:gd name="T21" fmla="*/ 47 h 101"/>
                  <a:gd name="T22" fmla="*/ 75 w 107"/>
                  <a:gd name="T23" fmla="*/ 45 h 101"/>
                  <a:gd name="T24" fmla="*/ 74 w 107"/>
                  <a:gd name="T25" fmla="*/ 38 h 101"/>
                  <a:gd name="T26" fmla="*/ 73 w 107"/>
                  <a:gd name="T27" fmla="*/ 34 h 101"/>
                  <a:gd name="T28" fmla="*/ 75 w 107"/>
                  <a:gd name="T29" fmla="*/ 34 h 101"/>
                  <a:gd name="T30" fmla="*/ 76 w 107"/>
                  <a:gd name="T31" fmla="*/ 30 h 101"/>
                  <a:gd name="T32" fmla="*/ 80 w 107"/>
                  <a:gd name="T33" fmla="*/ 28 h 101"/>
                  <a:gd name="T34" fmla="*/ 81 w 107"/>
                  <a:gd name="T35" fmla="*/ 27 h 101"/>
                  <a:gd name="T36" fmla="*/ 79 w 107"/>
                  <a:gd name="T37" fmla="*/ 24 h 101"/>
                  <a:gd name="T38" fmla="*/ 81 w 107"/>
                  <a:gd name="T39" fmla="*/ 20 h 101"/>
                  <a:gd name="T40" fmla="*/ 81 w 107"/>
                  <a:gd name="T41" fmla="*/ 19 h 101"/>
                  <a:gd name="T42" fmla="*/ 75 w 107"/>
                  <a:gd name="T43" fmla="*/ 19 h 101"/>
                  <a:gd name="T44" fmla="*/ 72 w 107"/>
                  <a:gd name="T45" fmla="*/ 18 h 101"/>
                  <a:gd name="T46" fmla="*/ 69 w 107"/>
                  <a:gd name="T47" fmla="*/ 11 h 101"/>
                  <a:gd name="T48" fmla="*/ 68 w 107"/>
                  <a:gd name="T49" fmla="*/ 9 h 101"/>
                  <a:gd name="T50" fmla="*/ 66 w 107"/>
                  <a:gd name="T51" fmla="*/ 7 h 101"/>
                  <a:gd name="T52" fmla="*/ 66 w 107"/>
                  <a:gd name="T53" fmla="*/ 4 h 101"/>
                  <a:gd name="T54" fmla="*/ 65 w 107"/>
                  <a:gd name="T55" fmla="*/ 3 h 101"/>
                  <a:gd name="T56" fmla="*/ 58 w 107"/>
                  <a:gd name="T57" fmla="*/ 1 h 101"/>
                  <a:gd name="T58" fmla="*/ 52 w 107"/>
                  <a:gd name="T59" fmla="*/ 1 h 101"/>
                  <a:gd name="T60" fmla="*/ 46 w 107"/>
                  <a:gd name="T61" fmla="*/ 0 h 101"/>
                  <a:gd name="T62" fmla="*/ 39 w 107"/>
                  <a:gd name="T63" fmla="*/ 3 h 101"/>
                  <a:gd name="T64" fmla="*/ 39 w 107"/>
                  <a:gd name="T65" fmla="*/ 3 h 101"/>
                  <a:gd name="T66" fmla="*/ 33 w 107"/>
                  <a:gd name="T67" fmla="*/ 10 h 101"/>
                  <a:gd name="T68" fmla="*/ 29 w 107"/>
                  <a:gd name="T69" fmla="*/ 11 h 101"/>
                  <a:gd name="T70" fmla="*/ 27 w 107"/>
                  <a:gd name="T71" fmla="*/ 14 h 101"/>
                  <a:gd name="T72" fmla="*/ 28 w 107"/>
                  <a:gd name="T73" fmla="*/ 24 h 101"/>
                  <a:gd name="T74" fmla="*/ 26 w 107"/>
                  <a:gd name="T75" fmla="*/ 32 h 101"/>
                  <a:gd name="T76" fmla="*/ 9 w 107"/>
                  <a:gd name="T77" fmla="*/ 45 h 101"/>
                  <a:gd name="T78" fmla="*/ 0 w 107"/>
                  <a:gd name="T79" fmla="*/ 51 h 101"/>
                  <a:gd name="T80" fmla="*/ 4 w 107"/>
                  <a:gd name="T81" fmla="*/ 62 h 101"/>
                  <a:gd name="T82" fmla="*/ 29 w 107"/>
                  <a:gd name="T83" fmla="*/ 72 h 101"/>
                  <a:gd name="T84" fmla="*/ 65 w 107"/>
                  <a:gd name="T85" fmla="*/ 100 h 101"/>
                  <a:gd name="T86" fmla="*/ 85 w 107"/>
                  <a:gd name="T87" fmla="*/ 101 h 101"/>
                  <a:gd name="T88" fmla="*/ 98 w 107"/>
                  <a:gd name="T89" fmla="*/ 9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101">
                    <a:moveTo>
                      <a:pt x="102" y="91"/>
                    </a:moveTo>
                    <a:cubicBezTo>
                      <a:pt x="102" y="91"/>
                      <a:pt x="102" y="91"/>
                      <a:pt x="103" y="91"/>
                    </a:cubicBezTo>
                    <a:cubicBezTo>
                      <a:pt x="103" y="90"/>
                      <a:pt x="103" y="90"/>
                      <a:pt x="104" y="91"/>
                    </a:cubicBezTo>
                    <a:cubicBezTo>
                      <a:pt x="105" y="91"/>
                      <a:pt x="107" y="91"/>
                      <a:pt x="107" y="91"/>
                    </a:cubicBezTo>
                    <a:cubicBezTo>
                      <a:pt x="107" y="90"/>
                      <a:pt x="106" y="90"/>
                      <a:pt x="105" y="89"/>
                    </a:cubicBezTo>
                    <a:cubicBezTo>
                      <a:pt x="105" y="88"/>
                      <a:pt x="104" y="88"/>
                      <a:pt x="103" y="87"/>
                    </a:cubicBezTo>
                    <a:cubicBezTo>
                      <a:pt x="102" y="87"/>
                      <a:pt x="101" y="86"/>
                      <a:pt x="101" y="85"/>
                    </a:cubicBezTo>
                    <a:cubicBezTo>
                      <a:pt x="101" y="84"/>
                      <a:pt x="101" y="83"/>
                      <a:pt x="101" y="82"/>
                    </a:cubicBezTo>
                    <a:cubicBezTo>
                      <a:pt x="101" y="80"/>
                      <a:pt x="101" y="79"/>
                      <a:pt x="101" y="79"/>
                    </a:cubicBezTo>
                    <a:cubicBezTo>
                      <a:pt x="101" y="79"/>
                      <a:pt x="101" y="79"/>
                      <a:pt x="101" y="79"/>
                    </a:cubicBezTo>
                    <a:cubicBezTo>
                      <a:pt x="101" y="79"/>
                      <a:pt x="100" y="79"/>
                      <a:pt x="99" y="79"/>
                    </a:cubicBezTo>
                    <a:cubicBezTo>
                      <a:pt x="99" y="79"/>
                      <a:pt x="98" y="79"/>
                      <a:pt x="97" y="79"/>
                    </a:cubicBezTo>
                    <a:cubicBezTo>
                      <a:pt x="97" y="78"/>
                      <a:pt x="97" y="77"/>
                      <a:pt x="97" y="75"/>
                    </a:cubicBezTo>
                    <a:cubicBezTo>
                      <a:pt x="97" y="74"/>
                      <a:pt x="97" y="73"/>
                      <a:pt x="98" y="73"/>
                    </a:cubicBezTo>
                    <a:cubicBezTo>
                      <a:pt x="98" y="72"/>
                      <a:pt x="98" y="71"/>
                      <a:pt x="98" y="71"/>
                    </a:cubicBezTo>
                    <a:cubicBezTo>
                      <a:pt x="98" y="70"/>
                      <a:pt x="99" y="70"/>
                      <a:pt x="99" y="69"/>
                    </a:cubicBezTo>
                    <a:cubicBezTo>
                      <a:pt x="99" y="69"/>
                      <a:pt x="97" y="67"/>
                      <a:pt x="96" y="65"/>
                    </a:cubicBezTo>
                    <a:cubicBezTo>
                      <a:pt x="95" y="63"/>
                      <a:pt x="94" y="61"/>
                      <a:pt x="94" y="61"/>
                    </a:cubicBezTo>
                    <a:cubicBezTo>
                      <a:pt x="94" y="61"/>
                      <a:pt x="94" y="61"/>
                      <a:pt x="94" y="61"/>
                    </a:cubicBezTo>
                    <a:cubicBezTo>
                      <a:pt x="94" y="61"/>
                      <a:pt x="93" y="61"/>
                      <a:pt x="93" y="61"/>
                    </a:cubicBezTo>
                    <a:cubicBezTo>
                      <a:pt x="93" y="61"/>
                      <a:pt x="93" y="61"/>
                      <a:pt x="93" y="61"/>
                    </a:cubicBezTo>
                    <a:cubicBezTo>
                      <a:pt x="92" y="62"/>
                      <a:pt x="91" y="62"/>
                      <a:pt x="91" y="61"/>
                    </a:cubicBezTo>
                    <a:cubicBezTo>
                      <a:pt x="91" y="61"/>
                      <a:pt x="89" y="59"/>
                      <a:pt x="87" y="58"/>
                    </a:cubicBezTo>
                    <a:cubicBezTo>
                      <a:pt x="86" y="57"/>
                      <a:pt x="85" y="56"/>
                      <a:pt x="85" y="56"/>
                    </a:cubicBezTo>
                    <a:cubicBezTo>
                      <a:pt x="84" y="56"/>
                      <a:pt x="83" y="56"/>
                      <a:pt x="82" y="56"/>
                    </a:cubicBezTo>
                    <a:cubicBezTo>
                      <a:pt x="81" y="56"/>
                      <a:pt x="80" y="56"/>
                      <a:pt x="80" y="55"/>
                    </a:cubicBezTo>
                    <a:cubicBezTo>
                      <a:pt x="79" y="54"/>
                      <a:pt x="79" y="52"/>
                      <a:pt x="79" y="51"/>
                    </a:cubicBezTo>
                    <a:cubicBezTo>
                      <a:pt x="79" y="51"/>
                      <a:pt x="79" y="51"/>
                      <a:pt x="79" y="51"/>
                    </a:cubicBezTo>
                    <a:cubicBezTo>
                      <a:pt x="78" y="50"/>
                      <a:pt x="78" y="49"/>
                      <a:pt x="78" y="49"/>
                    </a:cubicBezTo>
                    <a:cubicBezTo>
                      <a:pt x="78" y="49"/>
                      <a:pt x="78" y="49"/>
                      <a:pt x="78" y="49"/>
                    </a:cubicBezTo>
                    <a:cubicBezTo>
                      <a:pt x="78" y="49"/>
                      <a:pt x="78" y="49"/>
                      <a:pt x="78" y="48"/>
                    </a:cubicBezTo>
                    <a:cubicBezTo>
                      <a:pt x="78" y="48"/>
                      <a:pt x="78" y="48"/>
                      <a:pt x="78" y="48"/>
                    </a:cubicBezTo>
                    <a:cubicBezTo>
                      <a:pt x="79" y="48"/>
                      <a:pt x="79" y="47"/>
                      <a:pt x="79" y="47"/>
                    </a:cubicBezTo>
                    <a:cubicBezTo>
                      <a:pt x="78" y="47"/>
                      <a:pt x="78" y="47"/>
                      <a:pt x="78" y="47"/>
                    </a:cubicBezTo>
                    <a:cubicBezTo>
                      <a:pt x="77" y="47"/>
                      <a:pt x="76" y="47"/>
                      <a:pt x="76" y="46"/>
                    </a:cubicBezTo>
                    <a:cubicBezTo>
                      <a:pt x="75" y="46"/>
                      <a:pt x="75" y="46"/>
                      <a:pt x="75" y="45"/>
                    </a:cubicBezTo>
                    <a:cubicBezTo>
                      <a:pt x="74" y="44"/>
                      <a:pt x="73" y="43"/>
                      <a:pt x="72" y="43"/>
                    </a:cubicBezTo>
                    <a:cubicBezTo>
                      <a:pt x="72" y="42"/>
                      <a:pt x="73" y="40"/>
                      <a:pt x="73" y="38"/>
                    </a:cubicBezTo>
                    <a:cubicBezTo>
                      <a:pt x="73" y="38"/>
                      <a:pt x="74" y="38"/>
                      <a:pt x="74" y="38"/>
                    </a:cubicBezTo>
                    <a:cubicBezTo>
                      <a:pt x="74" y="38"/>
                      <a:pt x="73" y="38"/>
                      <a:pt x="73" y="38"/>
                    </a:cubicBezTo>
                    <a:cubicBezTo>
                      <a:pt x="73" y="37"/>
                      <a:pt x="72" y="36"/>
                      <a:pt x="72" y="35"/>
                    </a:cubicBezTo>
                    <a:cubicBezTo>
                      <a:pt x="73" y="35"/>
                      <a:pt x="73" y="35"/>
                      <a:pt x="73" y="34"/>
                    </a:cubicBezTo>
                    <a:cubicBezTo>
                      <a:pt x="73" y="34"/>
                      <a:pt x="74" y="34"/>
                      <a:pt x="74" y="34"/>
                    </a:cubicBezTo>
                    <a:cubicBezTo>
                      <a:pt x="74" y="34"/>
                      <a:pt x="74" y="34"/>
                      <a:pt x="74" y="34"/>
                    </a:cubicBezTo>
                    <a:cubicBezTo>
                      <a:pt x="74" y="34"/>
                      <a:pt x="75" y="34"/>
                      <a:pt x="75" y="34"/>
                    </a:cubicBezTo>
                    <a:cubicBezTo>
                      <a:pt x="75" y="34"/>
                      <a:pt x="76" y="34"/>
                      <a:pt x="76" y="34"/>
                    </a:cubicBezTo>
                    <a:cubicBezTo>
                      <a:pt x="76" y="34"/>
                      <a:pt x="76" y="33"/>
                      <a:pt x="76" y="32"/>
                    </a:cubicBezTo>
                    <a:cubicBezTo>
                      <a:pt x="76" y="31"/>
                      <a:pt x="76" y="30"/>
                      <a:pt x="76" y="30"/>
                    </a:cubicBezTo>
                    <a:cubicBezTo>
                      <a:pt x="76" y="30"/>
                      <a:pt x="77" y="29"/>
                      <a:pt x="78" y="29"/>
                    </a:cubicBezTo>
                    <a:cubicBezTo>
                      <a:pt x="78" y="28"/>
                      <a:pt x="78" y="28"/>
                      <a:pt x="78" y="28"/>
                    </a:cubicBezTo>
                    <a:cubicBezTo>
                      <a:pt x="79" y="28"/>
                      <a:pt x="79" y="28"/>
                      <a:pt x="80" y="28"/>
                    </a:cubicBezTo>
                    <a:cubicBezTo>
                      <a:pt x="80" y="28"/>
                      <a:pt x="81" y="28"/>
                      <a:pt x="81" y="28"/>
                    </a:cubicBezTo>
                    <a:cubicBezTo>
                      <a:pt x="81" y="28"/>
                      <a:pt x="81" y="27"/>
                      <a:pt x="81" y="27"/>
                    </a:cubicBezTo>
                    <a:cubicBezTo>
                      <a:pt x="81" y="27"/>
                      <a:pt x="81" y="27"/>
                      <a:pt x="81" y="27"/>
                    </a:cubicBezTo>
                    <a:cubicBezTo>
                      <a:pt x="81" y="27"/>
                      <a:pt x="81" y="27"/>
                      <a:pt x="80" y="26"/>
                    </a:cubicBezTo>
                    <a:cubicBezTo>
                      <a:pt x="80" y="26"/>
                      <a:pt x="80" y="25"/>
                      <a:pt x="80" y="25"/>
                    </a:cubicBezTo>
                    <a:cubicBezTo>
                      <a:pt x="79" y="25"/>
                      <a:pt x="79" y="24"/>
                      <a:pt x="79" y="24"/>
                    </a:cubicBezTo>
                    <a:cubicBezTo>
                      <a:pt x="79" y="24"/>
                      <a:pt x="79" y="23"/>
                      <a:pt x="79" y="22"/>
                    </a:cubicBezTo>
                    <a:cubicBezTo>
                      <a:pt x="79" y="22"/>
                      <a:pt x="79" y="21"/>
                      <a:pt x="79" y="20"/>
                    </a:cubicBezTo>
                    <a:cubicBezTo>
                      <a:pt x="79" y="20"/>
                      <a:pt x="80" y="20"/>
                      <a:pt x="81" y="20"/>
                    </a:cubicBezTo>
                    <a:cubicBezTo>
                      <a:pt x="81" y="20"/>
                      <a:pt x="82" y="19"/>
                      <a:pt x="82" y="19"/>
                    </a:cubicBezTo>
                    <a:cubicBezTo>
                      <a:pt x="82" y="19"/>
                      <a:pt x="81" y="19"/>
                      <a:pt x="81" y="19"/>
                    </a:cubicBezTo>
                    <a:cubicBezTo>
                      <a:pt x="81" y="19"/>
                      <a:pt x="81" y="19"/>
                      <a:pt x="81" y="19"/>
                    </a:cubicBezTo>
                    <a:cubicBezTo>
                      <a:pt x="80" y="19"/>
                      <a:pt x="79" y="19"/>
                      <a:pt x="78" y="19"/>
                    </a:cubicBezTo>
                    <a:cubicBezTo>
                      <a:pt x="77" y="20"/>
                      <a:pt x="77" y="20"/>
                      <a:pt x="76" y="20"/>
                    </a:cubicBezTo>
                    <a:cubicBezTo>
                      <a:pt x="76" y="20"/>
                      <a:pt x="76" y="19"/>
                      <a:pt x="75" y="19"/>
                    </a:cubicBezTo>
                    <a:cubicBezTo>
                      <a:pt x="75" y="18"/>
                      <a:pt x="74" y="17"/>
                      <a:pt x="74" y="17"/>
                    </a:cubicBezTo>
                    <a:cubicBezTo>
                      <a:pt x="74" y="17"/>
                      <a:pt x="74" y="17"/>
                      <a:pt x="73" y="17"/>
                    </a:cubicBezTo>
                    <a:cubicBezTo>
                      <a:pt x="73" y="18"/>
                      <a:pt x="72" y="18"/>
                      <a:pt x="72" y="18"/>
                    </a:cubicBezTo>
                    <a:cubicBezTo>
                      <a:pt x="71" y="17"/>
                      <a:pt x="71" y="16"/>
                      <a:pt x="71" y="14"/>
                    </a:cubicBezTo>
                    <a:cubicBezTo>
                      <a:pt x="71" y="13"/>
                      <a:pt x="70" y="12"/>
                      <a:pt x="70" y="12"/>
                    </a:cubicBezTo>
                    <a:cubicBezTo>
                      <a:pt x="70" y="12"/>
                      <a:pt x="70" y="12"/>
                      <a:pt x="69" y="11"/>
                    </a:cubicBezTo>
                    <a:cubicBezTo>
                      <a:pt x="69" y="11"/>
                      <a:pt x="69" y="11"/>
                      <a:pt x="69" y="11"/>
                    </a:cubicBezTo>
                    <a:cubicBezTo>
                      <a:pt x="69" y="11"/>
                      <a:pt x="68" y="11"/>
                      <a:pt x="68" y="10"/>
                    </a:cubicBezTo>
                    <a:cubicBezTo>
                      <a:pt x="68" y="10"/>
                      <a:pt x="68" y="9"/>
                      <a:pt x="68" y="9"/>
                    </a:cubicBezTo>
                    <a:cubicBezTo>
                      <a:pt x="68" y="9"/>
                      <a:pt x="68" y="8"/>
                      <a:pt x="68" y="8"/>
                    </a:cubicBezTo>
                    <a:cubicBezTo>
                      <a:pt x="68" y="8"/>
                      <a:pt x="68" y="8"/>
                      <a:pt x="68" y="8"/>
                    </a:cubicBezTo>
                    <a:cubicBezTo>
                      <a:pt x="67" y="8"/>
                      <a:pt x="66" y="8"/>
                      <a:pt x="66" y="7"/>
                    </a:cubicBezTo>
                    <a:cubicBezTo>
                      <a:pt x="66" y="7"/>
                      <a:pt x="66" y="7"/>
                      <a:pt x="66" y="7"/>
                    </a:cubicBezTo>
                    <a:cubicBezTo>
                      <a:pt x="66" y="7"/>
                      <a:pt x="66" y="6"/>
                      <a:pt x="66" y="5"/>
                    </a:cubicBezTo>
                    <a:cubicBezTo>
                      <a:pt x="66" y="5"/>
                      <a:pt x="67" y="4"/>
                      <a:pt x="66" y="4"/>
                    </a:cubicBezTo>
                    <a:cubicBezTo>
                      <a:pt x="66" y="4"/>
                      <a:pt x="66" y="4"/>
                      <a:pt x="66" y="3"/>
                    </a:cubicBezTo>
                    <a:cubicBezTo>
                      <a:pt x="66" y="3"/>
                      <a:pt x="66" y="3"/>
                      <a:pt x="66" y="3"/>
                    </a:cubicBezTo>
                    <a:cubicBezTo>
                      <a:pt x="66" y="3"/>
                      <a:pt x="65" y="3"/>
                      <a:pt x="65" y="3"/>
                    </a:cubicBezTo>
                    <a:cubicBezTo>
                      <a:pt x="64" y="3"/>
                      <a:pt x="62" y="5"/>
                      <a:pt x="61" y="5"/>
                    </a:cubicBezTo>
                    <a:cubicBezTo>
                      <a:pt x="60" y="5"/>
                      <a:pt x="60" y="3"/>
                      <a:pt x="59" y="2"/>
                    </a:cubicBezTo>
                    <a:cubicBezTo>
                      <a:pt x="59" y="1"/>
                      <a:pt x="58" y="0"/>
                      <a:pt x="58" y="1"/>
                    </a:cubicBezTo>
                    <a:cubicBezTo>
                      <a:pt x="57" y="1"/>
                      <a:pt x="54" y="1"/>
                      <a:pt x="53" y="1"/>
                    </a:cubicBezTo>
                    <a:cubicBezTo>
                      <a:pt x="52" y="1"/>
                      <a:pt x="52" y="1"/>
                      <a:pt x="52" y="1"/>
                    </a:cubicBezTo>
                    <a:cubicBezTo>
                      <a:pt x="52" y="1"/>
                      <a:pt x="52" y="1"/>
                      <a:pt x="52" y="1"/>
                    </a:cubicBezTo>
                    <a:cubicBezTo>
                      <a:pt x="51" y="1"/>
                      <a:pt x="51" y="1"/>
                      <a:pt x="51" y="1"/>
                    </a:cubicBezTo>
                    <a:cubicBezTo>
                      <a:pt x="50" y="1"/>
                      <a:pt x="49" y="1"/>
                      <a:pt x="48" y="0"/>
                    </a:cubicBezTo>
                    <a:cubicBezTo>
                      <a:pt x="48" y="0"/>
                      <a:pt x="47" y="0"/>
                      <a:pt x="46" y="0"/>
                    </a:cubicBezTo>
                    <a:cubicBezTo>
                      <a:pt x="45" y="0"/>
                      <a:pt x="44" y="0"/>
                      <a:pt x="43" y="0"/>
                    </a:cubicBezTo>
                    <a:cubicBezTo>
                      <a:pt x="43" y="0"/>
                      <a:pt x="42" y="0"/>
                      <a:pt x="42" y="1"/>
                    </a:cubicBezTo>
                    <a:cubicBezTo>
                      <a:pt x="41" y="2"/>
                      <a:pt x="40" y="3"/>
                      <a:pt x="39" y="3"/>
                    </a:cubicBezTo>
                    <a:cubicBezTo>
                      <a:pt x="39" y="3"/>
                      <a:pt x="39" y="3"/>
                      <a:pt x="39" y="3"/>
                    </a:cubicBezTo>
                    <a:cubicBezTo>
                      <a:pt x="39" y="3"/>
                      <a:pt x="39" y="3"/>
                      <a:pt x="39" y="3"/>
                    </a:cubicBezTo>
                    <a:cubicBezTo>
                      <a:pt x="39" y="3"/>
                      <a:pt x="39" y="3"/>
                      <a:pt x="39" y="3"/>
                    </a:cubicBezTo>
                    <a:cubicBezTo>
                      <a:pt x="40" y="4"/>
                      <a:pt x="40" y="4"/>
                      <a:pt x="40" y="4"/>
                    </a:cubicBezTo>
                    <a:cubicBezTo>
                      <a:pt x="39" y="4"/>
                      <a:pt x="38" y="6"/>
                      <a:pt x="36" y="8"/>
                    </a:cubicBezTo>
                    <a:cubicBezTo>
                      <a:pt x="35" y="9"/>
                      <a:pt x="34" y="9"/>
                      <a:pt x="33" y="10"/>
                    </a:cubicBezTo>
                    <a:cubicBezTo>
                      <a:pt x="33" y="10"/>
                      <a:pt x="33" y="10"/>
                      <a:pt x="33" y="10"/>
                    </a:cubicBezTo>
                    <a:cubicBezTo>
                      <a:pt x="32" y="10"/>
                      <a:pt x="31" y="10"/>
                      <a:pt x="31" y="10"/>
                    </a:cubicBezTo>
                    <a:cubicBezTo>
                      <a:pt x="30" y="10"/>
                      <a:pt x="29" y="10"/>
                      <a:pt x="29" y="11"/>
                    </a:cubicBezTo>
                    <a:cubicBezTo>
                      <a:pt x="29" y="11"/>
                      <a:pt x="29" y="11"/>
                      <a:pt x="29" y="11"/>
                    </a:cubicBezTo>
                    <a:cubicBezTo>
                      <a:pt x="29" y="11"/>
                      <a:pt x="29" y="11"/>
                      <a:pt x="28" y="12"/>
                    </a:cubicBezTo>
                    <a:cubicBezTo>
                      <a:pt x="28" y="12"/>
                      <a:pt x="28" y="14"/>
                      <a:pt x="27" y="14"/>
                    </a:cubicBezTo>
                    <a:cubicBezTo>
                      <a:pt x="27" y="14"/>
                      <a:pt x="28" y="17"/>
                      <a:pt x="28" y="18"/>
                    </a:cubicBezTo>
                    <a:cubicBezTo>
                      <a:pt x="28" y="20"/>
                      <a:pt x="28" y="22"/>
                      <a:pt x="28" y="22"/>
                    </a:cubicBezTo>
                    <a:cubicBezTo>
                      <a:pt x="28" y="23"/>
                      <a:pt x="28" y="24"/>
                      <a:pt x="28" y="24"/>
                    </a:cubicBezTo>
                    <a:cubicBezTo>
                      <a:pt x="27" y="25"/>
                      <a:pt x="27" y="26"/>
                      <a:pt x="27" y="27"/>
                    </a:cubicBezTo>
                    <a:cubicBezTo>
                      <a:pt x="26" y="27"/>
                      <a:pt x="26" y="28"/>
                      <a:pt x="26" y="29"/>
                    </a:cubicBezTo>
                    <a:cubicBezTo>
                      <a:pt x="27" y="30"/>
                      <a:pt x="27" y="32"/>
                      <a:pt x="26" y="32"/>
                    </a:cubicBezTo>
                    <a:cubicBezTo>
                      <a:pt x="26" y="33"/>
                      <a:pt x="26" y="33"/>
                      <a:pt x="26" y="33"/>
                    </a:cubicBezTo>
                    <a:cubicBezTo>
                      <a:pt x="26" y="35"/>
                      <a:pt x="25" y="36"/>
                      <a:pt x="25" y="36"/>
                    </a:cubicBezTo>
                    <a:cubicBezTo>
                      <a:pt x="24" y="37"/>
                      <a:pt x="15" y="42"/>
                      <a:pt x="9" y="45"/>
                    </a:cubicBezTo>
                    <a:cubicBezTo>
                      <a:pt x="7" y="46"/>
                      <a:pt x="6" y="47"/>
                      <a:pt x="5" y="47"/>
                    </a:cubicBezTo>
                    <a:cubicBezTo>
                      <a:pt x="4" y="47"/>
                      <a:pt x="2" y="48"/>
                      <a:pt x="0" y="50"/>
                    </a:cubicBezTo>
                    <a:cubicBezTo>
                      <a:pt x="0" y="50"/>
                      <a:pt x="0" y="51"/>
                      <a:pt x="0" y="51"/>
                    </a:cubicBezTo>
                    <a:cubicBezTo>
                      <a:pt x="1" y="54"/>
                      <a:pt x="2" y="61"/>
                      <a:pt x="2" y="61"/>
                    </a:cubicBezTo>
                    <a:cubicBezTo>
                      <a:pt x="3" y="62"/>
                      <a:pt x="3" y="62"/>
                      <a:pt x="4" y="62"/>
                    </a:cubicBezTo>
                    <a:cubicBezTo>
                      <a:pt x="4" y="62"/>
                      <a:pt x="4" y="62"/>
                      <a:pt x="4" y="62"/>
                    </a:cubicBezTo>
                    <a:cubicBezTo>
                      <a:pt x="5" y="62"/>
                      <a:pt x="5" y="63"/>
                      <a:pt x="6" y="63"/>
                    </a:cubicBezTo>
                    <a:cubicBezTo>
                      <a:pt x="7" y="63"/>
                      <a:pt x="18" y="66"/>
                      <a:pt x="19" y="67"/>
                    </a:cubicBezTo>
                    <a:cubicBezTo>
                      <a:pt x="20" y="67"/>
                      <a:pt x="24" y="69"/>
                      <a:pt x="29" y="72"/>
                    </a:cubicBezTo>
                    <a:cubicBezTo>
                      <a:pt x="33" y="75"/>
                      <a:pt x="37" y="78"/>
                      <a:pt x="38" y="79"/>
                    </a:cubicBezTo>
                    <a:cubicBezTo>
                      <a:pt x="39" y="79"/>
                      <a:pt x="44" y="83"/>
                      <a:pt x="50" y="88"/>
                    </a:cubicBezTo>
                    <a:cubicBezTo>
                      <a:pt x="57" y="94"/>
                      <a:pt x="65" y="100"/>
                      <a:pt x="65" y="100"/>
                    </a:cubicBezTo>
                    <a:cubicBezTo>
                      <a:pt x="66" y="101"/>
                      <a:pt x="68" y="101"/>
                      <a:pt x="71" y="101"/>
                    </a:cubicBezTo>
                    <a:cubicBezTo>
                      <a:pt x="71" y="101"/>
                      <a:pt x="71" y="101"/>
                      <a:pt x="71" y="101"/>
                    </a:cubicBezTo>
                    <a:cubicBezTo>
                      <a:pt x="76" y="101"/>
                      <a:pt x="84" y="101"/>
                      <a:pt x="85" y="101"/>
                    </a:cubicBezTo>
                    <a:cubicBezTo>
                      <a:pt x="86" y="100"/>
                      <a:pt x="90" y="91"/>
                      <a:pt x="91" y="91"/>
                    </a:cubicBezTo>
                    <a:cubicBezTo>
                      <a:pt x="93" y="90"/>
                      <a:pt x="95" y="89"/>
                      <a:pt x="96" y="89"/>
                    </a:cubicBezTo>
                    <a:cubicBezTo>
                      <a:pt x="96" y="89"/>
                      <a:pt x="97" y="90"/>
                      <a:pt x="98" y="90"/>
                    </a:cubicBezTo>
                    <a:cubicBezTo>
                      <a:pt x="98" y="90"/>
                      <a:pt x="99" y="90"/>
                      <a:pt x="100" y="90"/>
                    </a:cubicBezTo>
                    <a:cubicBezTo>
                      <a:pt x="100" y="90"/>
                      <a:pt x="101" y="91"/>
                      <a:pt x="102" y="9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517"/>
              <p:cNvSpPr>
                <a:spLocks/>
              </p:cNvSpPr>
              <p:nvPr/>
            </p:nvSpPr>
            <p:spPr bwMode="auto">
              <a:xfrm>
                <a:off x="4865687" y="2341563"/>
                <a:ext cx="120650" cy="82550"/>
              </a:xfrm>
              <a:custGeom>
                <a:avLst/>
                <a:gdLst>
                  <a:gd name="T0" fmla="*/ 52 w 52"/>
                  <a:gd name="T1" fmla="*/ 5 h 36"/>
                  <a:gd name="T2" fmla="*/ 44 w 52"/>
                  <a:gd name="T3" fmla="*/ 4 h 36"/>
                  <a:gd name="T4" fmla="*/ 37 w 52"/>
                  <a:gd name="T5" fmla="*/ 4 h 36"/>
                  <a:gd name="T6" fmla="*/ 25 w 52"/>
                  <a:gd name="T7" fmla="*/ 2 h 36"/>
                  <a:gd name="T8" fmla="*/ 23 w 52"/>
                  <a:gd name="T9" fmla="*/ 4 h 36"/>
                  <a:gd name="T10" fmla="*/ 15 w 52"/>
                  <a:gd name="T11" fmla="*/ 5 h 36"/>
                  <a:gd name="T12" fmla="*/ 8 w 52"/>
                  <a:gd name="T13" fmla="*/ 7 h 36"/>
                  <a:gd name="T14" fmla="*/ 2 w 52"/>
                  <a:gd name="T15" fmla="*/ 9 h 36"/>
                  <a:gd name="T16" fmla="*/ 2 w 52"/>
                  <a:gd name="T17" fmla="*/ 11 h 36"/>
                  <a:gd name="T18" fmla="*/ 2 w 52"/>
                  <a:gd name="T19" fmla="*/ 13 h 36"/>
                  <a:gd name="T20" fmla="*/ 6 w 52"/>
                  <a:gd name="T21" fmla="*/ 16 h 36"/>
                  <a:gd name="T22" fmla="*/ 2 w 52"/>
                  <a:gd name="T23" fmla="*/ 19 h 36"/>
                  <a:gd name="T24" fmla="*/ 7 w 52"/>
                  <a:gd name="T25" fmla="*/ 23 h 36"/>
                  <a:gd name="T26" fmla="*/ 12 w 52"/>
                  <a:gd name="T27" fmla="*/ 22 h 36"/>
                  <a:gd name="T28" fmla="*/ 11 w 52"/>
                  <a:gd name="T29" fmla="*/ 29 h 36"/>
                  <a:gd name="T30" fmla="*/ 14 w 52"/>
                  <a:gd name="T31" fmla="*/ 28 h 36"/>
                  <a:gd name="T32" fmla="*/ 19 w 52"/>
                  <a:gd name="T33" fmla="*/ 27 h 36"/>
                  <a:gd name="T34" fmla="*/ 22 w 52"/>
                  <a:gd name="T35" fmla="*/ 28 h 36"/>
                  <a:gd name="T36" fmla="*/ 24 w 52"/>
                  <a:gd name="T37" fmla="*/ 28 h 36"/>
                  <a:gd name="T38" fmla="*/ 25 w 52"/>
                  <a:gd name="T39" fmla="*/ 29 h 36"/>
                  <a:gd name="T40" fmla="*/ 30 w 52"/>
                  <a:gd name="T41" fmla="*/ 31 h 36"/>
                  <a:gd name="T42" fmla="*/ 35 w 52"/>
                  <a:gd name="T43" fmla="*/ 35 h 36"/>
                  <a:gd name="T44" fmla="*/ 38 w 52"/>
                  <a:gd name="T45" fmla="*/ 34 h 36"/>
                  <a:gd name="T46" fmla="*/ 44 w 52"/>
                  <a:gd name="T47" fmla="*/ 33 h 36"/>
                  <a:gd name="T48" fmla="*/ 45 w 52"/>
                  <a:gd name="T49" fmla="*/ 32 h 36"/>
                  <a:gd name="T50" fmla="*/ 48 w 52"/>
                  <a:gd name="T51" fmla="*/ 30 h 36"/>
                  <a:gd name="T52" fmla="*/ 48 w 52"/>
                  <a:gd name="T53" fmla="*/ 30 h 36"/>
                  <a:gd name="T54" fmla="*/ 45 w 52"/>
                  <a:gd name="T55" fmla="*/ 24 h 36"/>
                  <a:gd name="T56" fmla="*/ 45 w 52"/>
                  <a:gd name="T57" fmla="*/ 16 h 36"/>
                  <a:gd name="T58" fmla="*/ 45 w 52"/>
                  <a:gd name="T59" fmla="*/ 16 h 36"/>
                  <a:gd name="T60" fmla="*/ 48 w 52"/>
                  <a:gd name="T61" fmla="*/ 12 h 36"/>
                  <a:gd name="T62" fmla="*/ 49 w 52"/>
                  <a:gd name="T63" fmla="*/ 9 h 36"/>
                  <a:gd name="T64" fmla="*/ 50 w 52"/>
                  <a:gd name="T65" fmla="*/ 7 h 36"/>
                  <a:gd name="T66" fmla="*/ 52 w 52"/>
                  <a:gd name="T6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36">
                    <a:moveTo>
                      <a:pt x="52" y="5"/>
                    </a:moveTo>
                    <a:cubicBezTo>
                      <a:pt x="52" y="5"/>
                      <a:pt x="52" y="5"/>
                      <a:pt x="52" y="5"/>
                    </a:cubicBezTo>
                    <a:cubicBezTo>
                      <a:pt x="51" y="6"/>
                      <a:pt x="50" y="5"/>
                      <a:pt x="49" y="5"/>
                    </a:cubicBezTo>
                    <a:cubicBezTo>
                      <a:pt x="47" y="5"/>
                      <a:pt x="47" y="5"/>
                      <a:pt x="44" y="4"/>
                    </a:cubicBezTo>
                    <a:cubicBezTo>
                      <a:pt x="41" y="4"/>
                      <a:pt x="41" y="5"/>
                      <a:pt x="40" y="5"/>
                    </a:cubicBezTo>
                    <a:cubicBezTo>
                      <a:pt x="39" y="5"/>
                      <a:pt x="39" y="4"/>
                      <a:pt x="37" y="4"/>
                    </a:cubicBezTo>
                    <a:cubicBezTo>
                      <a:pt x="36" y="3"/>
                      <a:pt x="32" y="3"/>
                      <a:pt x="30" y="3"/>
                    </a:cubicBezTo>
                    <a:cubicBezTo>
                      <a:pt x="28" y="3"/>
                      <a:pt x="26" y="3"/>
                      <a:pt x="25" y="2"/>
                    </a:cubicBezTo>
                    <a:cubicBezTo>
                      <a:pt x="24" y="1"/>
                      <a:pt x="23" y="0"/>
                      <a:pt x="23" y="1"/>
                    </a:cubicBezTo>
                    <a:cubicBezTo>
                      <a:pt x="23" y="2"/>
                      <a:pt x="24" y="3"/>
                      <a:pt x="23" y="4"/>
                    </a:cubicBezTo>
                    <a:cubicBezTo>
                      <a:pt x="22" y="4"/>
                      <a:pt x="20" y="4"/>
                      <a:pt x="18" y="4"/>
                    </a:cubicBezTo>
                    <a:cubicBezTo>
                      <a:pt x="17" y="4"/>
                      <a:pt x="17" y="4"/>
                      <a:pt x="15" y="5"/>
                    </a:cubicBezTo>
                    <a:cubicBezTo>
                      <a:pt x="13" y="5"/>
                      <a:pt x="13" y="5"/>
                      <a:pt x="12" y="5"/>
                    </a:cubicBezTo>
                    <a:cubicBezTo>
                      <a:pt x="10" y="5"/>
                      <a:pt x="10" y="6"/>
                      <a:pt x="8" y="7"/>
                    </a:cubicBezTo>
                    <a:cubicBezTo>
                      <a:pt x="6" y="8"/>
                      <a:pt x="6" y="7"/>
                      <a:pt x="5" y="8"/>
                    </a:cubicBezTo>
                    <a:cubicBezTo>
                      <a:pt x="3" y="9"/>
                      <a:pt x="3" y="8"/>
                      <a:pt x="2" y="9"/>
                    </a:cubicBezTo>
                    <a:cubicBezTo>
                      <a:pt x="0" y="9"/>
                      <a:pt x="1" y="10"/>
                      <a:pt x="1" y="11"/>
                    </a:cubicBezTo>
                    <a:cubicBezTo>
                      <a:pt x="1" y="11"/>
                      <a:pt x="2" y="12"/>
                      <a:pt x="2" y="11"/>
                    </a:cubicBezTo>
                    <a:cubicBezTo>
                      <a:pt x="3" y="11"/>
                      <a:pt x="3" y="12"/>
                      <a:pt x="3" y="13"/>
                    </a:cubicBezTo>
                    <a:cubicBezTo>
                      <a:pt x="3" y="14"/>
                      <a:pt x="3" y="13"/>
                      <a:pt x="2" y="13"/>
                    </a:cubicBezTo>
                    <a:cubicBezTo>
                      <a:pt x="1" y="14"/>
                      <a:pt x="1" y="15"/>
                      <a:pt x="2" y="15"/>
                    </a:cubicBezTo>
                    <a:cubicBezTo>
                      <a:pt x="3" y="15"/>
                      <a:pt x="5" y="15"/>
                      <a:pt x="6" y="16"/>
                    </a:cubicBezTo>
                    <a:cubicBezTo>
                      <a:pt x="6" y="17"/>
                      <a:pt x="4" y="16"/>
                      <a:pt x="2" y="16"/>
                    </a:cubicBezTo>
                    <a:cubicBezTo>
                      <a:pt x="0" y="17"/>
                      <a:pt x="2" y="18"/>
                      <a:pt x="2" y="19"/>
                    </a:cubicBezTo>
                    <a:cubicBezTo>
                      <a:pt x="2" y="20"/>
                      <a:pt x="3" y="21"/>
                      <a:pt x="4" y="22"/>
                    </a:cubicBezTo>
                    <a:cubicBezTo>
                      <a:pt x="5" y="23"/>
                      <a:pt x="5" y="23"/>
                      <a:pt x="7" y="23"/>
                    </a:cubicBezTo>
                    <a:cubicBezTo>
                      <a:pt x="8" y="23"/>
                      <a:pt x="8" y="24"/>
                      <a:pt x="10" y="24"/>
                    </a:cubicBezTo>
                    <a:cubicBezTo>
                      <a:pt x="11" y="24"/>
                      <a:pt x="11" y="23"/>
                      <a:pt x="12" y="22"/>
                    </a:cubicBezTo>
                    <a:cubicBezTo>
                      <a:pt x="12" y="22"/>
                      <a:pt x="13" y="22"/>
                      <a:pt x="13" y="23"/>
                    </a:cubicBezTo>
                    <a:cubicBezTo>
                      <a:pt x="13" y="23"/>
                      <a:pt x="12" y="28"/>
                      <a:pt x="11" y="29"/>
                    </a:cubicBezTo>
                    <a:cubicBezTo>
                      <a:pt x="11" y="29"/>
                      <a:pt x="11" y="29"/>
                      <a:pt x="11" y="29"/>
                    </a:cubicBezTo>
                    <a:cubicBezTo>
                      <a:pt x="12" y="29"/>
                      <a:pt x="14" y="29"/>
                      <a:pt x="14" y="28"/>
                    </a:cubicBezTo>
                    <a:cubicBezTo>
                      <a:pt x="15" y="28"/>
                      <a:pt x="15" y="28"/>
                      <a:pt x="15" y="28"/>
                    </a:cubicBezTo>
                    <a:cubicBezTo>
                      <a:pt x="16" y="27"/>
                      <a:pt x="18" y="26"/>
                      <a:pt x="19" y="27"/>
                    </a:cubicBezTo>
                    <a:cubicBezTo>
                      <a:pt x="19" y="27"/>
                      <a:pt x="20" y="27"/>
                      <a:pt x="20" y="28"/>
                    </a:cubicBezTo>
                    <a:cubicBezTo>
                      <a:pt x="20" y="28"/>
                      <a:pt x="21" y="28"/>
                      <a:pt x="22" y="28"/>
                    </a:cubicBezTo>
                    <a:cubicBezTo>
                      <a:pt x="22" y="28"/>
                      <a:pt x="22" y="28"/>
                      <a:pt x="22" y="28"/>
                    </a:cubicBezTo>
                    <a:cubicBezTo>
                      <a:pt x="22" y="28"/>
                      <a:pt x="23" y="28"/>
                      <a:pt x="24" y="28"/>
                    </a:cubicBezTo>
                    <a:cubicBezTo>
                      <a:pt x="24" y="28"/>
                      <a:pt x="25" y="28"/>
                      <a:pt x="25" y="29"/>
                    </a:cubicBezTo>
                    <a:cubicBezTo>
                      <a:pt x="25" y="29"/>
                      <a:pt x="25" y="29"/>
                      <a:pt x="25" y="29"/>
                    </a:cubicBezTo>
                    <a:cubicBezTo>
                      <a:pt x="26" y="29"/>
                      <a:pt x="26" y="29"/>
                      <a:pt x="26" y="29"/>
                    </a:cubicBezTo>
                    <a:cubicBezTo>
                      <a:pt x="27" y="29"/>
                      <a:pt x="29" y="30"/>
                      <a:pt x="30" y="31"/>
                    </a:cubicBezTo>
                    <a:cubicBezTo>
                      <a:pt x="30" y="31"/>
                      <a:pt x="32" y="33"/>
                      <a:pt x="33" y="34"/>
                    </a:cubicBezTo>
                    <a:cubicBezTo>
                      <a:pt x="34" y="35"/>
                      <a:pt x="35" y="36"/>
                      <a:pt x="35" y="35"/>
                    </a:cubicBezTo>
                    <a:cubicBezTo>
                      <a:pt x="35" y="35"/>
                      <a:pt x="36" y="35"/>
                      <a:pt x="36" y="35"/>
                    </a:cubicBezTo>
                    <a:cubicBezTo>
                      <a:pt x="37" y="34"/>
                      <a:pt x="37" y="34"/>
                      <a:pt x="38" y="34"/>
                    </a:cubicBezTo>
                    <a:cubicBezTo>
                      <a:pt x="39" y="34"/>
                      <a:pt x="43" y="34"/>
                      <a:pt x="44" y="35"/>
                    </a:cubicBezTo>
                    <a:cubicBezTo>
                      <a:pt x="44" y="34"/>
                      <a:pt x="44" y="34"/>
                      <a:pt x="44" y="33"/>
                    </a:cubicBezTo>
                    <a:cubicBezTo>
                      <a:pt x="44" y="33"/>
                      <a:pt x="45" y="32"/>
                      <a:pt x="45" y="32"/>
                    </a:cubicBezTo>
                    <a:cubicBezTo>
                      <a:pt x="45" y="32"/>
                      <a:pt x="45" y="32"/>
                      <a:pt x="45" y="32"/>
                    </a:cubicBezTo>
                    <a:cubicBezTo>
                      <a:pt x="45" y="31"/>
                      <a:pt x="46" y="31"/>
                      <a:pt x="46" y="31"/>
                    </a:cubicBezTo>
                    <a:cubicBezTo>
                      <a:pt x="47" y="30"/>
                      <a:pt x="47" y="30"/>
                      <a:pt x="48" y="30"/>
                    </a:cubicBezTo>
                    <a:cubicBezTo>
                      <a:pt x="48" y="30"/>
                      <a:pt x="48" y="30"/>
                      <a:pt x="48" y="30"/>
                    </a:cubicBezTo>
                    <a:cubicBezTo>
                      <a:pt x="48" y="30"/>
                      <a:pt x="48" y="30"/>
                      <a:pt x="48" y="30"/>
                    </a:cubicBezTo>
                    <a:cubicBezTo>
                      <a:pt x="48" y="29"/>
                      <a:pt x="48" y="28"/>
                      <a:pt x="47" y="27"/>
                    </a:cubicBezTo>
                    <a:cubicBezTo>
                      <a:pt x="46" y="26"/>
                      <a:pt x="46" y="25"/>
                      <a:pt x="45" y="24"/>
                    </a:cubicBezTo>
                    <a:cubicBezTo>
                      <a:pt x="44" y="23"/>
                      <a:pt x="45" y="17"/>
                      <a:pt x="45" y="16"/>
                    </a:cubicBezTo>
                    <a:cubicBezTo>
                      <a:pt x="45" y="16"/>
                      <a:pt x="45" y="16"/>
                      <a:pt x="45" y="16"/>
                    </a:cubicBezTo>
                    <a:cubicBezTo>
                      <a:pt x="45" y="16"/>
                      <a:pt x="45" y="16"/>
                      <a:pt x="45" y="16"/>
                    </a:cubicBezTo>
                    <a:cubicBezTo>
                      <a:pt x="45" y="16"/>
                      <a:pt x="45" y="16"/>
                      <a:pt x="45" y="16"/>
                    </a:cubicBezTo>
                    <a:cubicBezTo>
                      <a:pt x="45" y="15"/>
                      <a:pt x="46" y="14"/>
                      <a:pt x="47" y="13"/>
                    </a:cubicBezTo>
                    <a:cubicBezTo>
                      <a:pt x="47" y="12"/>
                      <a:pt x="48" y="12"/>
                      <a:pt x="48" y="12"/>
                    </a:cubicBezTo>
                    <a:cubicBezTo>
                      <a:pt x="48" y="12"/>
                      <a:pt x="48" y="12"/>
                      <a:pt x="48" y="11"/>
                    </a:cubicBezTo>
                    <a:cubicBezTo>
                      <a:pt x="48" y="11"/>
                      <a:pt x="49" y="9"/>
                      <a:pt x="49" y="9"/>
                    </a:cubicBezTo>
                    <a:cubicBezTo>
                      <a:pt x="49" y="9"/>
                      <a:pt x="49" y="9"/>
                      <a:pt x="49" y="9"/>
                    </a:cubicBezTo>
                    <a:cubicBezTo>
                      <a:pt x="49" y="8"/>
                      <a:pt x="50" y="8"/>
                      <a:pt x="50" y="7"/>
                    </a:cubicBezTo>
                    <a:cubicBezTo>
                      <a:pt x="51" y="7"/>
                      <a:pt x="52" y="6"/>
                      <a:pt x="52" y="6"/>
                    </a:cubicBezTo>
                    <a:cubicBezTo>
                      <a:pt x="52" y="6"/>
                      <a:pt x="52" y="5"/>
                      <a:pt x="52" y="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518"/>
              <p:cNvSpPr>
                <a:spLocks/>
              </p:cNvSpPr>
              <p:nvPr/>
            </p:nvSpPr>
            <p:spPr bwMode="auto">
              <a:xfrm>
                <a:off x="4826000" y="2366963"/>
                <a:ext cx="28575" cy="11113"/>
              </a:xfrm>
              <a:custGeom>
                <a:avLst/>
                <a:gdLst>
                  <a:gd name="T0" fmla="*/ 10 w 12"/>
                  <a:gd name="T1" fmla="*/ 4 h 5"/>
                  <a:gd name="T2" fmla="*/ 12 w 12"/>
                  <a:gd name="T3" fmla="*/ 3 h 5"/>
                  <a:gd name="T4" fmla="*/ 10 w 12"/>
                  <a:gd name="T5" fmla="*/ 1 h 5"/>
                  <a:gd name="T6" fmla="*/ 6 w 12"/>
                  <a:gd name="T7" fmla="*/ 1 h 5"/>
                  <a:gd name="T8" fmla="*/ 2 w 12"/>
                  <a:gd name="T9" fmla="*/ 2 h 5"/>
                  <a:gd name="T10" fmla="*/ 6 w 12"/>
                  <a:gd name="T11" fmla="*/ 3 h 5"/>
                  <a:gd name="T12" fmla="*/ 7 w 12"/>
                  <a:gd name="T13" fmla="*/ 5 h 5"/>
                  <a:gd name="T14" fmla="*/ 10 w 12"/>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
                    <a:moveTo>
                      <a:pt x="10" y="4"/>
                    </a:moveTo>
                    <a:cubicBezTo>
                      <a:pt x="11" y="3"/>
                      <a:pt x="12" y="3"/>
                      <a:pt x="12" y="3"/>
                    </a:cubicBezTo>
                    <a:cubicBezTo>
                      <a:pt x="12" y="2"/>
                      <a:pt x="11" y="2"/>
                      <a:pt x="10" y="1"/>
                    </a:cubicBezTo>
                    <a:cubicBezTo>
                      <a:pt x="9" y="0"/>
                      <a:pt x="8" y="0"/>
                      <a:pt x="6" y="1"/>
                    </a:cubicBezTo>
                    <a:cubicBezTo>
                      <a:pt x="3" y="2"/>
                      <a:pt x="0" y="1"/>
                      <a:pt x="2" y="2"/>
                    </a:cubicBezTo>
                    <a:cubicBezTo>
                      <a:pt x="4" y="3"/>
                      <a:pt x="5" y="1"/>
                      <a:pt x="6" y="3"/>
                    </a:cubicBezTo>
                    <a:cubicBezTo>
                      <a:pt x="7" y="5"/>
                      <a:pt x="6" y="5"/>
                      <a:pt x="7" y="5"/>
                    </a:cubicBezTo>
                    <a:cubicBezTo>
                      <a:pt x="8" y="5"/>
                      <a:pt x="9" y="5"/>
                      <a:pt x="10" y="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519"/>
              <p:cNvSpPr>
                <a:spLocks/>
              </p:cNvSpPr>
              <p:nvPr/>
            </p:nvSpPr>
            <p:spPr bwMode="auto">
              <a:xfrm>
                <a:off x="4824412" y="2382838"/>
                <a:ext cx="36513" cy="25400"/>
              </a:xfrm>
              <a:custGeom>
                <a:avLst/>
                <a:gdLst>
                  <a:gd name="T0" fmla="*/ 8 w 16"/>
                  <a:gd name="T1" fmla="*/ 1 h 11"/>
                  <a:gd name="T2" fmla="*/ 12 w 16"/>
                  <a:gd name="T3" fmla="*/ 0 h 11"/>
                  <a:gd name="T4" fmla="*/ 15 w 16"/>
                  <a:gd name="T5" fmla="*/ 2 h 11"/>
                  <a:gd name="T6" fmla="*/ 14 w 16"/>
                  <a:gd name="T7" fmla="*/ 4 h 11"/>
                  <a:gd name="T8" fmla="*/ 12 w 16"/>
                  <a:gd name="T9" fmla="*/ 6 h 11"/>
                  <a:gd name="T10" fmla="*/ 8 w 16"/>
                  <a:gd name="T11" fmla="*/ 6 h 11"/>
                  <a:gd name="T12" fmla="*/ 6 w 16"/>
                  <a:gd name="T13" fmla="*/ 8 h 11"/>
                  <a:gd name="T14" fmla="*/ 4 w 16"/>
                  <a:gd name="T15" fmla="*/ 11 h 11"/>
                  <a:gd name="T16" fmla="*/ 3 w 16"/>
                  <a:gd name="T17" fmla="*/ 9 h 11"/>
                  <a:gd name="T18" fmla="*/ 4 w 16"/>
                  <a:gd name="T19" fmla="*/ 7 h 11"/>
                  <a:gd name="T20" fmla="*/ 1 w 16"/>
                  <a:gd name="T21" fmla="*/ 6 h 11"/>
                  <a:gd name="T22" fmla="*/ 2 w 16"/>
                  <a:gd name="T23" fmla="*/ 4 h 11"/>
                  <a:gd name="T24" fmla="*/ 1 w 16"/>
                  <a:gd name="T25" fmla="*/ 1 h 11"/>
                  <a:gd name="T26" fmla="*/ 4 w 16"/>
                  <a:gd name="T27" fmla="*/ 3 h 11"/>
                  <a:gd name="T28" fmla="*/ 8 w 16"/>
                  <a:gd name="T2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1">
                    <a:moveTo>
                      <a:pt x="8" y="1"/>
                    </a:moveTo>
                    <a:cubicBezTo>
                      <a:pt x="10" y="0"/>
                      <a:pt x="10" y="0"/>
                      <a:pt x="12" y="0"/>
                    </a:cubicBezTo>
                    <a:cubicBezTo>
                      <a:pt x="13" y="1"/>
                      <a:pt x="14" y="1"/>
                      <a:pt x="15" y="2"/>
                    </a:cubicBezTo>
                    <a:cubicBezTo>
                      <a:pt x="16" y="3"/>
                      <a:pt x="15" y="3"/>
                      <a:pt x="14" y="4"/>
                    </a:cubicBezTo>
                    <a:cubicBezTo>
                      <a:pt x="13" y="5"/>
                      <a:pt x="15" y="5"/>
                      <a:pt x="12" y="6"/>
                    </a:cubicBezTo>
                    <a:cubicBezTo>
                      <a:pt x="10" y="6"/>
                      <a:pt x="9" y="6"/>
                      <a:pt x="8" y="6"/>
                    </a:cubicBezTo>
                    <a:cubicBezTo>
                      <a:pt x="7" y="7"/>
                      <a:pt x="6" y="7"/>
                      <a:pt x="6" y="8"/>
                    </a:cubicBezTo>
                    <a:cubicBezTo>
                      <a:pt x="5" y="9"/>
                      <a:pt x="5" y="11"/>
                      <a:pt x="4" y="11"/>
                    </a:cubicBezTo>
                    <a:cubicBezTo>
                      <a:pt x="3" y="11"/>
                      <a:pt x="3" y="10"/>
                      <a:pt x="3" y="9"/>
                    </a:cubicBezTo>
                    <a:cubicBezTo>
                      <a:pt x="4" y="8"/>
                      <a:pt x="5" y="8"/>
                      <a:pt x="4" y="7"/>
                    </a:cubicBezTo>
                    <a:cubicBezTo>
                      <a:pt x="3" y="6"/>
                      <a:pt x="1" y="7"/>
                      <a:pt x="1" y="6"/>
                    </a:cubicBezTo>
                    <a:cubicBezTo>
                      <a:pt x="2" y="5"/>
                      <a:pt x="3" y="5"/>
                      <a:pt x="2" y="4"/>
                    </a:cubicBezTo>
                    <a:cubicBezTo>
                      <a:pt x="1" y="2"/>
                      <a:pt x="0" y="1"/>
                      <a:pt x="1" y="1"/>
                    </a:cubicBezTo>
                    <a:cubicBezTo>
                      <a:pt x="3" y="2"/>
                      <a:pt x="2" y="4"/>
                      <a:pt x="4" y="3"/>
                    </a:cubicBezTo>
                    <a:cubicBezTo>
                      <a:pt x="7" y="2"/>
                      <a:pt x="6" y="1"/>
                      <a:pt x="8"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520"/>
              <p:cNvSpPr>
                <a:spLocks/>
              </p:cNvSpPr>
              <p:nvPr/>
            </p:nvSpPr>
            <p:spPr bwMode="auto">
              <a:xfrm>
                <a:off x="4803775" y="2406650"/>
                <a:ext cx="184150" cy="82550"/>
              </a:xfrm>
              <a:custGeom>
                <a:avLst/>
                <a:gdLst>
                  <a:gd name="T0" fmla="*/ 37 w 80"/>
                  <a:gd name="T1" fmla="*/ 5 h 36"/>
                  <a:gd name="T2" fmla="*/ 35 w 80"/>
                  <a:gd name="T3" fmla="*/ 15 h 36"/>
                  <a:gd name="T4" fmla="*/ 27 w 80"/>
                  <a:gd name="T5" fmla="*/ 15 h 36"/>
                  <a:gd name="T6" fmla="*/ 23 w 80"/>
                  <a:gd name="T7" fmla="*/ 9 h 36"/>
                  <a:gd name="T8" fmla="*/ 10 w 80"/>
                  <a:gd name="T9" fmla="*/ 7 h 36"/>
                  <a:gd name="T10" fmla="*/ 6 w 80"/>
                  <a:gd name="T11" fmla="*/ 15 h 36"/>
                  <a:gd name="T12" fmla="*/ 2 w 80"/>
                  <a:gd name="T13" fmla="*/ 24 h 36"/>
                  <a:gd name="T14" fmla="*/ 2 w 80"/>
                  <a:gd name="T15" fmla="*/ 30 h 36"/>
                  <a:gd name="T16" fmla="*/ 3 w 80"/>
                  <a:gd name="T17" fmla="*/ 29 h 36"/>
                  <a:gd name="T18" fmla="*/ 6 w 80"/>
                  <a:gd name="T19" fmla="*/ 27 h 36"/>
                  <a:gd name="T20" fmla="*/ 14 w 80"/>
                  <a:gd name="T21" fmla="*/ 25 h 36"/>
                  <a:gd name="T22" fmla="*/ 20 w 80"/>
                  <a:gd name="T23" fmla="*/ 25 h 36"/>
                  <a:gd name="T24" fmla="*/ 22 w 80"/>
                  <a:gd name="T25" fmla="*/ 25 h 36"/>
                  <a:gd name="T26" fmla="*/ 24 w 80"/>
                  <a:gd name="T27" fmla="*/ 27 h 36"/>
                  <a:gd name="T28" fmla="*/ 31 w 80"/>
                  <a:gd name="T29" fmla="*/ 25 h 36"/>
                  <a:gd name="T30" fmla="*/ 35 w 80"/>
                  <a:gd name="T31" fmla="*/ 27 h 36"/>
                  <a:gd name="T32" fmla="*/ 38 w 80"/>
                  <a:gd name="T33" fmla="*/ 26 h 36"/>
                  <a:gd name="T34" fmla="*/ 39 w 80"/>
                  <a:gd name="T35" fmla="*/ 27 h 36"/>
                  <a:gd name="T36" fmla="*/ 41 w 80"/>
                  <a:gd name="T37" fmla="*/ 26 h 36"/>
                  <a:gd name="T38" fmla="*/ 44 w 80"/>
                  <a:gd name="T39" fmla="*/ 24 h 36"/>
                  <a:gd name="T40" fmla="*/ 47 w 80"/>
                  <a:gd name="T41" fmla="*/ 28 h 36"/>
                  <a:gd name="T42" fmla="*/ 53 w 80"/>
                  <a:gd name="T43" fmla="*/ 29 h 36"/>
                  <a:gd name="T44" fmla="*/ 59 w 80"/>
                  <a:gd name="T45" fmla="*/ 34 h 36"/>
                  <a:gd name="T46" fmla="*/ 60 w 80"/>
                  <a:gd name="T47" fmla="*/ 34 h 36"/>
                  <a:gd name="T48" fmla="*/ 62 w 80"/>
                  <a:gd name="T49" fmla="*/ 36 h 36"/>
                  <a:gd name="T50" fmla="*/ 64 w 80"/>
                  <a:gd name="T51" fmla="*/ 36 h 36"/>
                  <a:gd name="T52" fmla="*/ 70 w 80"/>
                  <a:gd name="T53" fmla="*/ 34 h 36"/>
                  <a:gd name="T54" fmla="*/ 74 w 80"/>
                  <a:gd name="T55" fmla="*/ 33 h 36"/>
                  <a:gd name="T56" fmla="*/ 74 w 80"/>
                  <a:gd name="T57" fmla="*/ 32 h 36"/>
                  <a:gd name="T58" fmla="*/ 77 w 80"/>
                  <a:gd name="T59" fmla="*/ 29 h 36"/>
                  <a:gd name="T60" fmla="*/ 80 w 80"/>
                  <a:gd name="T61" fmla="*/ 28 h 36"/>
                  <a:gd name="T62" fmla="*/ 79 w 80"/>
                  <a:gd name="T63" fmla="*/ 23 h 36"/>
                  <a:gd name="T64" fmla="*/ 76 w 80"/>
                  <a:gd name="T65" fmla="*/ 19 h 36"/>
                  <a:gd name="T66" fmla="*/ 74 w 80"/>
                  <a:gd name="T67" fmla="*/ 19 h 36"/>
                  <a:gd name="T68" fmla="*/ 75 w 80"/>
                  <a:gd name="T69" fmla="*/ 16 h 36"/>
                  <a:gd name="T70" fmla="*/ 75 w 80"/>
                  <a:gd name="T71" fmla="*/ 14 h 36"/>
                  <a:gd name="T72" fmla="*/ 76 w 80"/>
                  <a:gd name="T73" fmla="*/ 11 h 36"/>
                  <a:gd name="T74" fmla="*/ 71 w 80"/>
                  <a:gd name="T75" fmla="*/ 8 h 36"/>
                  <a:gd name="T76" fmla="*/ 65 w 80"/>
                  <a:gd name="T77" fmla="*/ 7 h 36"/>
                  <a:gd name="T78" fmla="*/ 62 w 80"/>
                  <a:gd name="T79" fmla="*/ 8 h 36"/>
                  <a:gd name="T80" fmla="*/ 56 w 80"/>
                  <a:gd name="T81" fmla="*/ 4 h 36"/>
                  <a:gd name="T82" fmla="*/ 52 w 80"/>
                  <a:gd name="T83" fmla="*/ 2 h 36"/>
                  <a:gd name="T84" fmla="*/ 51 w 80"/>
                  <a:gd name="T85" fmla="*/ 1 h 36"/>
                  <a:gd name="T86" fmla="*/ 46 w 80"/>
                  <a:gd name="T87" fmla="*/ 0 h 36"/>
                  <a:gd name="T88" fmla="*/ 42 w 80"/>
                  <a:gd name="T89" fmla="*/ 1 h 36"/>
                  <a:gd name="T90" fmla="*/ 37 w 80"/>
                  <a:gd name="T91"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 h="36">
                    <a:moveTo>
                      <a:pt x="37" y="2"/>
                    </a:moveTo>
                    <a:cubicBezTo>
                      <a:pt x="37" y="3"/>
                      <a:pt x="37" y="4"/>
                      <a:pt x="37" y="5"/>
                    </a:cubicBezTo>
                    <a:cubicBezTo>
                      <a:pt x="37" y="6"/>
                      <a:pt x="38" y="9"/>
                      <a:pt x="38" y="11"/>
                    </a:cubicBezTo>
                    <a:cubicBezTo>
                      <a:pt x="39" y="12"/>
                      <a:pt x="36" y="14"/>
                      <a:pt x="35" y="15"/>
                    </a:cubicBezTo>
                    <a:cubicBezTo>
                      <a:pt x="34" y="16"/>
                      <a:pt x="33" y="16"/>
                      <a:pt x="32" y="16"/>
                    </a:cubicBezTo>
                    <a:cubicBezTo>
                      <a:pt x="31" y="17"/>
                      <a:pt x="28" y="16"/>
                      <a:pt x="27" y="15"/>
                    </a:cubicBezTo>
                    <a:cubicBezTo>
                      <a:pt x="26" y="15"/>
                      <a:pt x="26" y="12"/>
                      <a:pt x="25" y="11"/>
                    </a:cubicBezTo>
                    <a:cubicBezTo>
                      <a:pt x="25" y="10"/>
                      <a:pt x="24" y="10"/>
                      <a:pt x="23" y="9"/>
                    </a:cubicBezTo>
                    <a:cubicBezTo>
                      <a:pt x="22" y="9"/>
                      <a:pt x="19" y="6"/>
                      <a:pt x="18" y="6"/>
                    </a:cubicBezTo>
                    <a:cubicBezTo>
                      <a:pt x="17" y="5"/>
                      <a:pt x="11" y="6"/>
                      <a:pt x="10" y="7"/>
                    </a:cubicBezTo>
                    <a:cubicBezTo>
                      <a:pt x="9" y="7"/>
                      <a:pt x="7" y="10"/>
                      <a:pt x="6" y="11"/>
                    </a:cubicBezTo>
                    <a:cubicBezTo>
                      <a:pt x="5" y="12"/>
                      <a:pt x="6" y="14"/>
                      <a:pt x="6" y="15"/>
                    </a:cubicBezTo>
                    <a:cubicBezTo>
                      <a:pt x="6" y="17"/>
                      <a:pt x="2" y="18"/>
                      <a:pt x="1" y="19"/>
                    </a:cubicBezTo>
                    <a:cubicBezTo>
                      <a:pt x="0" y="20"/>
                      <a:pt x="2" y="22"/>
                      <a:pt x="2" y="24"/>
                    </a:cubicBezTo>
                    <a:cubicBezTo>
                      <a:pt x="2" y="25"/>
                      <a:pt x="2" y="25"/>
                      <a:pt x="1" y="27"/>
                    </a:cubicBezTo>
                    <a:cubicBezTo>
                      <a:pt x="0" y="29"/>
                      <a:pt x="1" y="29"/>
                      <a:pt x="2" y="30"/>
                    </a:cubicBezTo>
                    <a:cubicBezTo>
                      <a:pt x="2" y="30"/>
                      <a:pt x="2" y="30"/>
                      <a:pt x="2" y="30"/>
                    </a:cubicBezTo>
                    <a:cubicBezTo>
                      <a:pt x="2" y="30"/>
                      <a:pt x="3" y="29"/>
                      <a:pt x="3" y="29"/>
                    </a:cubicBezTo>
                    <a:cubicBezTo>
                      <a:pt x="4" y="29"/>
                      <a:pt x="4" y="28"/>
                      <a:pt x="4" y="28"/>
                    </a:cubicBezTo>
                    <a:cubicBezTo>
                      <a:pt x="5" y="28"/>
                      <a:pt x="5" y="27"/>
                      <a:pt x="6" y="27"/>
                    </a:cubicBezTo>
                    <a:cubicBezTo>
                      <a:pt x="7" y="26"/>
                      <a:pt x="9" y="26"/>
                      <a:pt x="10" y="25"/>
                    </a:cubicBezTo>
                    <a:cubicBezTo>
                      <a:pt x="12" y="25"/>
                      <a:pt x="13" y="25"/>
                      <a:pt x="14" y="25"/>
                    </a:cubicBezTo>
                    <a:cubicBezTo>
                      <a:pt x="15" y="25"/>
                      <a:pt x="16" y="25"/>
                      <a:pt x="17" y="25"/>
                    </a:cubicBezTo>
                    <a:cubicBezTo>
                      <a:pt x="18" y="25"/>
                      <a:pt x="19" y="25"/>
                      <a:pt x="20" y="25"/>
                    </a:cubicBezTo>
                    <a:cubicBezTo>
                      <a:pt x="20" y="26"/>
                      <a:pt x="21" y="26"/>
                      <a:pt x="21" y="25"/>
                    </a:cubicBezTo>
                    <a:cubicBezTo>
                      <a:pt x="22" y="25"/>
                      <a:pt x="22" y="25"/>
                      <a:pt x="22" y="25"/>
                    </a:cubicBezTo>
                    <a:cubicBezTo>
                      <a:pt x="23" y="25"/>
                      <a:pt x="23" y="26"/>
                      <a:pt x="23" y="26"/>
                    </a:cubicBezTo>
                    <a:cubicBezTo>
                      <a:pt x="24" y="26"/>
                      <a:pt x="24" y="27"/>
                      <a:pt x="24" y="27"/>
                    </a:cubicBezTo>
                    <a:cubicBezTo>
                      <a:pt x="25" y="26"/>
                      <a:pt x="27" y="26"/>
                      <a:pt x="28" y="26"/>
                    </a:cubicBezTo>
                    <a:cubicBezTo>
                      <a:pt x="29" y="25"/>
                      <a:pt x="30" y="25"/>
                      <a:pt x="31" y="25"/>
                    </a:cubicBezTo>
                    <a:cubicBezTo>
                      <a:pt x="32" y="26"/>
                      <a:pt x="33" y="26"/>
                      <a:pt x="34" y="27"/>
                    </a:cubicBezTo>
                    <a:cubicBezTo>
                      <a:pt x="34" y="27"/>
                      <a:pt x="35" y="27"/>
                      <a:pt x="35" y="27"/>
                    </a:cubicBezTo>
                    <a:cubicBezTo>
                      <a:pt x="36" y="27"/>
                      <a:pt x="36" y="27"/>
                      <a:pt x="37" y="27"/>
                    </a:cubicBezTo>
                    <a:cubicBezTo>
                      <a:pt x="37" y="26"/>
                      <a:pt x="38" y="26"/>
                      <a:pt x="38" y="26"/>
                    </a:cubicBezTo>
                    <a:cubicBezTo>
                      <a:pt x="38" y="26"/>
                      <a:pt x="39" y="27"/>
                      <a:pt x="39" y="27"/>
                    </a:cubicBezTo>
                    <a:cubicBezTo>
                      <a:pt x="39" y="27"/>
                      <a:pt x="39" y="27"/>
                      <a:pt x="39" y="27"/>
                    </a:cubicBezTo>
                    <a:cubicBezTo>
                      <a:pt x="39" y="27"/>
                      <a:pt x="39" y="27"/>
                      <a:pt x="40" y="27"/>
                    </a:cubicBezTo>
                    <a:cubicBezTo>
                      <a:pt x="40" y="27"/>
                      <a:pt x="41" y="26"/>
                      <a:pt x="41" y="26"/>
                    </a:cubicBezTo>
                    <a:cubicBezTo>
                      <a:pt x="42" y="25"/>
                      <a:pt x="43" y="24"/>
                      <a:pt x="44" y="24"/>
                    </a:cubicBezTo>
                    <a:cubicBezTo>
                      <a:pt x="44" y="24"/>
                      <a:pt x="44" y="24"/>
                      <a:pt x="44" y="24"/>
                    </a:cubicBezTo>
                    <a:cubicBezTo>
                      <a:pt x="45" y="24"/>
                      <a:pt x="45" y="25"/>
                      <a:pt x="45" y="26"/>
                    </a:cubicBezTo>
                    <a:cubicBezTo>
                      <a:pt x="45" y="27"/>
                      <a:pt x="46" y="28"/>
                      <a:pt x="47" y="28"/>
                    </a:cubicBezTo>
                    <a:cubicBezTo>
                      <a:pt x="48" y="28"/>
                      <a:pt x="49" y="28"/>
                      <a:pt x="50" y="28"/>
                    </a:cubicBezTo>
                    <a:cubicBezTo>
                      <a:pt x="51" y="28"/>
                      <a:pt x="52" y="28"/>
                      <a:pt x="53" y="29"/>
                    </a:cubicBezTo>
                    <a:cubicBezTo>
                      <a:pt x="53" y="29"/>
                      <a:pt x="55" y="30"/>
                      <a:pt x="57" y="32"/>
                    </a:cubicBezTo>
                    <a:cubicBezTo>
                      <a:pt x="58" y="33"/>
                      <a:pt x="59" y="34"/>
                      <a:pt x="59" y="34"/>
                    </a:cubicBezTo>
                    <a:cubicBezTo>
                      <a:pt x="59" y="34"/>
                      <a:pt x="59" y="34"/>
                      <a:pt x="59" y="34"/>
                    </a:cubicBezTo>
                    <a:cubicBezTo>
                      <a:pt x="60" y="34"/>
                      <a:pt x="60" y="34"/>
                      <a:pt x="60" y="34"/>
                    </a:cubicBezTo>
                    <a:cubicBezTo>
                      <a:pt x="60" y="34"/>
                      <a:pt x="60" y="34"/>
                      <a:pt x="60" y="34"/>
                    </a:cubicBezTo>
                    <a:cubicBezTo>
                      <a:pt x="60" y="35"/>
                      <a:pt x="61" y="36"/>
                      <a:pt x="62" y="36"/>
                    </a:cubicBezTo>
                    <a:cubicBezTo>
                      <a:pt x="63" y="36"/>
                      <a:pt x="63" y="36"/>
                      <a:pt x="64" y="36"/>
                    </a:cubicBezTo>
                    <a:cubicBezTo>
                      <a:pt x="64" y="36"/>
                      <a:pt x="64" y="36"/>
                      <a:pt x="64" y="36"/>
                    </a:cubicBezTo>
                    <a:cubicBezTo>
                      <a:pt x="64" y="36"/>
                      <a:pt x="65" y="36"/>
                      <a:pt x="65" y="35"/>
                    </a:cubicBezTo>
                    <a:cubicBezTo>
                      <a:pt x="66" y="34"/>
                      <a:pt x="68" y="34"/>
                      <a:pt x="70" y="34"/>
                    </a:cubicBezTo>
                    <a:cubicBezTo>
                      <a:pt x="72" y="34"/>
                      <a:pt x="73" y="34"/>
                      <a:pt x="73" y="34"/>
                    </a:cubicBezTo>
                    <a:cubicBezTo>
                      <a:pt x="73" y="34"/>
                      <a:pt x="74" y="34"/>
                      <a:pt x="74" y="33"/>
                    </a:cubicBezTo>
                    <a:cubicBezTo>
                      <a:pt x="74" y="33"/>
                      <a:pt x="74" y="32"/>
                      <a:pt x="74" y="32"/>
                    </a:cubicBezTo>
                    <a:cubicBezTo>
                      <a:pt x="74" y="32"/>
                      <a:pt x="74" y="32"/>
                      <a:pt x="74" y="32"/>
                    </a:cubicBezTo>
                    <a:cubicBezTo>
                      <a:pt x="75" y="31"/>
                      <a:pt x="75" y="31"/>
                      <a:pt x="76" y="30"/>
                    </a:cubicBezTo>
                    <a:cubicBezTo>
                      <a:pt x="76" y="30"/>
                      <a:pt x="77" y="29"/>
                      <a:pt x="77" y="29"/>
                    </a:cubicBezTo>
                    <a:cubicBezTo>
                      <a:pt x="78" y="29"/>
                      <a:pt x="79" y="29"/>
                      <a:pt x="79" y="29"/>
                    </a:cubicBezTo>
                    <a:cubicBezTo>
                      <a:pt x="79" y="28"/>
                      <a:pt x="80" y="28"/>
                      <a:pt x="80" y="28"/>
                    </a:cubicBezTo>
                    <a:cubicBezTo>
                      <a:pt x="80" y="27"/>
                      <a:pt x="80" y="27"/>
                      <a:pt x="80" y="27"/>
                    </a:cubicBezTo>
                    <a:cubicBezTo>
                      <a:pt x="80" y="26"/>
                      <a:pt x="79" y="25"/>
                      <a:pt x="79" y="23"/>
                    </a:cubicBezTo>
                    <a:cubicBezTo>
                      <a:pt x="78" y="22"/>
                      <a:pt x="77" y="20"/>
                      <a:pt x="77" y="19"/>
                    </a:cubicBezTo>
                    <a:cubicBezTo>
                      <a:pt x="77" y="19"/>
                      <a:pt x="76" y="19"/>
                      <a:pt x="76" y="19"/>
                    </a:cubicBezTo>
                    <a:cubicBezTo>
                      <a:pt x="75" y="19"/>
                      <a:pt x="74" y="19"/>
                      <a:pt x="74" y="19"/>
                    </a:cubicBezTo>
                    <a:cubicBezTo>
                      <a:pt x="74" y="19"/>
                      <a:pt x="74" y="19"/>
                      <a:pt x="74" y="19"/>
                    </a:cubicBezTo>
                    <a:cubicBezTo>
                      <a:pt x="73" y="18"/>
                      <a:pt x="74" y="17"/>
                      <a:pt x="75" y="17"/>
                    </a:cubicBezTo>
                    <a:cubicBezTo>
                      <a:pt x="75" y="16"/>
                      <a:pt x="75" y="16"/>
                      <a:pt x="75" y="16"/>
                    </a:cubicBezTo>
                    <a:cubicBezTo>
                      <a:pt x="75" y="16"/>
                      <a:pt x="75" y="16"/>
                      <a:pt x="75" y="16"/>
                    </a:cubicBezTo>
                    <a:cubicBezTo>
                      <a:pt x="75" y="15"/>
                      <a:pt x="75" y="15"/>
                      <a:pt x="75" y="14"/>
                    </a:cubicBezTo>
                    <a:cubicBezTo>
                      <a:pt x="75" y="14"/>
                      <a:pt x="75" y="13"/>
                      <a:pt x="75" y="12"/>
                    </a:cubicBezTo>
                    <a:cubicBezTo>
                      <a:pt x="75" y="12"/>
                      <a:pt x="76" y="11"/>
                      <a:pt x="76" y="11"/>
                    </a:cubicBezTo>
                    <a:cubicBezTo>
                      <a:pt x="76" y="11"/>
                      <a:pt x="74" y="10"/>
                      <a:pt x="73" y="9"/>
                    </a:cubicBezTo>
                    <a:cubicBezTo>
                      <a:pt x="72" y="9"/>
                      <a:pt x="71" y="8"/>
                      <a:pt x="71" y="8"/>
                    </a:cubicBezTo>
                    <a:cubicBezTo>
                      <a:pt x="71" y="8"/>
                      <a:pt x="71" y="8"/>
                      <a:pt x="71" y="8"/>
                    </a:cubicBezTo>
                    <a:cubicBezTo>
                      <a:pt x="70" y="7"/>
                      <a:pt x="66" y="7"/>
                      <a:pt x="65" y="7"/>
                    </a:cubicBezTo>
                    <a:cubicBezTo>
                      <a:pt x="65" y="7"/>
                      <a:pt x="64" y="7"/>
                      <a:pt x="64" y="8"/>
                    </a:cubicBezTo>
                    <a:cubicBezTo>
                      <a:pt x="63" y="8"/>
                      <a:pt x="63" y="8"/>
                      <a:pt x="62" y="8"/>
                    </a:cubicBezTo>
                    <a:cubicBezTo>
                      <a:pt x="62" y="9"/>
                      <a:pt x="61" y="8"/>
                      <a:pt x="60" y="7"/>
                    </a:cubicBezTo>
                    <a:cubicBezTo>
                      <a:pt x="58" y="6"/>
                      <a:pt x="56" y="4"/>
                      <a:pt x="56" y="4"/>
                    </a:cubicBezTo>
                    <a:cubicBezTo>
                      <a:pt x="56" y="3"/>
                      <a:pt x="53" y="2"/>
                      <a:pt x="52" y="2"/>
                    </a:cubicBezTo>
                    <a:cubicBezTo>
                      <a:pt x="52" y="2"/>
                      <a:pt x="52" y="2"/>
                      <a:pt x="52" y="2"/>
                    </a:cubicBezTo>
                    <a:cubicBezTo>
                      <a:pt x="52" y="2"/>
                      <a:pt x="52" y="2"/>
                      <a:pt x="52" y="2"/>
                    </a:cubicBezTo>
                    <a:cubicBezTo>
                      <a:pt x="52" y="1"/>
                      <a:pt x="51" y="1"/>
                      <a:pt x="51" y="1"/>
                    </a:cubicBezTo>
                    <a:cubicBezTo>
                      <a:pt x="50" y="1"/>
                      <a:pt x="49" y="1"/>
                      <a:pt x="49" y="1"/>
                    </a:cubicBezTo>
                    <a:cubicBezTo>
                      <a:pt x="48" y="1"/>
                      <a:pt x="47" y="1"/>
                      <a:pt x="46" y="0"/>
                    </a:cubicBezTo>
                    <a:cubicBezTo>
                      <a:pt x="46" y="0"/>
                      <a:pt x="46" y="0"/>
                      <a:pt x="46" y="0"/>
                    </a:cubicBezTo>
                    <a:cubicBezTo>
                      <a:pt x="45" y="0"/>
                      <a:pt x="44" y="0"/>
                      <a:pt x="42" y="1"/>
                    </a:cubicBezTo>
                    <a:cubicBezTo>
                      <a:pt x="42" y="1"/>
                      <a:pt x="42" y="1"/>
                      <a:pt x="42" y="1"/>
                    </a:cubicBezTo>
                    <a:cubicBezTo>
                      <a:pt x="41" y="2"/>
                      <a:pt x="39" y="2"/>
                      <a:pt x="37"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Freeform 521"/>
              <p:cNvSpPr>
                <a:spLocks/>
              </p:cNvSpPr>
              <p:nvPr/>
            </p:nvSpPr>
            <p:spPr bwMode="auto">
              <a:xfrm>
                <a:off x="4805362" y="2463800"/>
                <a:ext cx="142875" cy="87313"/>
              </a:xfrm>
              <a:custGeom>
                <a:avLst/>
                <a:gdLst>
                  <a:gd name="T0" fmla="*/ 0 w 62"/>
                  <a:gd name="T1" fmla="*/ 8 h 38"/>
                  <a:gd name="T2" fmla="*/ 3 w 62"/>
                  <a:gd name="T3" fmla="*/ 18 h 38"/>
                  <a:gd name="T4" fmla="*/ 7 w 62"/>
                  <a:gd name="T5" fmla="*/ 19 h 38"/>
                  <a:gd name="T6" fmla="*/ 12 w 62"/>
                  <a:gd name="T7" fmla="*/ 21 h 38"/>
                  <a:gd name="T8" fmla="*/ 17 w 62"/>
                  <a:gd name="T9" fmla="*/ 20 h 38"/>
                  <a:gd name="T10" fmla="*/ 19 w 62"/>
                  <a:gd name="T11" fmla="*/ 22 h 38"/>
                  <a:gd name="T12" fmla="*/ 20 w 62"/>
                  <a:gd name="T13" fmla="*/ 24 h 38"/>
                  <a:gd name="T14" fmla="*/ 20 w 62"/>
                  <a:gd name="T15" fmla="*/ 27 h 38"/>
                  <a:gd name="T16" fmla="*/ 20 w 62"/>
                  <a:gd name="T17" fmla="*/ 27 h 38"/>
                  <a:gd name="T18" fmla="*/ 22 w 62"/>
                  <a:gd name="T19" fmla="*/ 31 h 38"/>
                  <a:gd name="T20" fmla="*/ 27 w 62"/>
                  <a:gd name="T21" fmla="*/ 34 h 38"/>
                  <a:gd name="T22" fmla="*/ 28 w 62"/>
                  <a:gd name="T23" fmla="*/ 38 h 38"/>
                  <a:gd name="T24" fmla="*/ 32 w 62"/>
                  <a:gd name="T25" fmla="*/ 38 h 38"/>
                  <a:gd name="T26" fmla="*/ 37 w 62"/>
                  <a:gd name="T27" fmla="*/ 38 h 38"/>
                  <a:gd name="T28" fmla="*/ 39 w 62"/>
                  <a:gd name="T29" fmla="*/ 38 h 38"/>
                  <a:gd name="T30" fmla="*/ 41 w 62"/>
                  <a:gd name="T31" fmla="*/ 37 h 38"/>
                  <a:gd name="T32" fmla="*/ 42 w 62"/>
                  <a:gd name="T33" fmla="*/ 35 h 38"/>
                  <a:gd name="T34" fmla="*/ 45 w 62"/>
                  <a:gd name="T35" fmla="*/ 35 h 38"/>
                  <a:gd name="T36" fmla="*/ 46 w 62"/>
                  <a:gd name="T37" fmla="*/ 34 h 38"/>
                  <a:gd name="T38" fmla="*/ 50 w 62"/>
                  <a:gd name="T39" fmla="*/ 34 h 38"/>
                  <a:gd name="T40" fmla="*/ 51 w 62"/>
                  <a:gd name="T41" fmla="*/ 32 h 38"/>
                  <a:gd name="T42" fmla="*/ 51 w 62"/>
                  <a:gd name="T43" fmla="*/ 29 h 38"/>
                  <a:gd name="T44" fmla="*/ 55 w 62"/>
                  <a:gd name="T45" fmla="*/ 23 h 38"/>
                  <a:gd name="T46" fmla="*/ 59 w 62"/>
                  <a:gd name="T47" fmla="*/ 20 h 38"/>
                  <a:gd name="T48" fmla="*/ 61 w 62"/>
                  <a:gd name="T49" fmla="*/ 18 h 38"/>
                  <a:gd name="T50" fmla="*/ 60 w 62"/>
                  <a:gd name="T51" fmla="*/ 14 h 38"/>
                  <a:gd name="T52" fmla="*/ 61 w 62"/>
                  <a:gd name="T53" fmla="*/ 12 h 38"/>
                  <a:gd name="T54" fmla="*/ 58 w 62"/>
                  <a:gd name="T55" fmla="*/ 10 h 38"/>
                  <a:gd name="T56" fmla="*/ 57 w 62"/>
                  <a:gd name="T57" fmla="*/ 10 h 38"/>
                  <a:gd name="T58" fmla="*/ 51 w 62"/>
                  <a:gd name="T59" fmla="*/ 4 h 38"/>
                  <a:gd name="T60" fmla="*/ 46 w 62"/>
                  <a:gd name="T61" fmla="*/ 4 h 38"/>
                  <a:gd name="T62" fmla="*/ 43 w 62"/>
                  <a:gd name="T63" fmla="*/ 0 h 38"/>
                  <a:gd name="T64" fmla="*/ 41 w 62"/>
                  <a:gd name="T65" fmla="*/ 2 h 38"/>
                  <a:gd name="T66" fmla="*/ 37 w 62"/>
                  <a:gd name="T67" fmla="*/ 3 h 38"/>
                  <a:gd name="T68" fmla="*/ 37 w 62"/>
                  <a:gd name="T69" fmla="*/ 2 h 38"/>
                  <a:gd name="T70" fmla="*/ 35 w 62"/>
                  <a:gd name="T71" fmla="*/ 3 h 38"/>
                  <a:gd name="T72" fmla="*/ 30 w 62"/>
                  <a:gd name="T73" fmla="*/ 1 h 38"/>
                  <a:gd name="T74" fmla="*/ 24 w 62"/>
                  <a:gd name="T75" fmla="*/ 3 h 38"/>
                  <a:gd name="T76" fmla="*/ 21 w 62"/>
                  <a:gd name="T77" fmla="*/ 1 h 38"/>
                  <a:gd name="T78" fmla="*/ 18 w 62"/>
                  <a:gd name="T79" fmla="*/ 1 h 38"/>
                  <a:gd name="T80" fmla="*/ 13 w 62"/>
                  <a:gd name="T81" fmla="*/ 1 h 38"/>
                  <a:gd name="T82" fmla="*/ 6 w 62"/>
                  <a:gd name="T83" fmla="*/ 3 h 38"/>
                  <a:gd name="T84" fmla="*/ 3 w 62"/>
                  <a:gd name="T85"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 h="38">
                    <a:moveTo>
                      <a:pt x="1" y="6"/>
                    </a:moveTo>
                    <a:cubicBezTo>
                      <a:pt x="1" y="6"/>
                      <a:pt x="1" y="7"/>
                      <a:pt x="0" y="8"/>
                    </a:cubicBezTo>
                    <a:cubicBezTo>
                      <a:pt x="0" y="10"/>
                      <a:pt x="1" y="11"/>
                      <a:pt x="2" y="13"/>
                    </a:cubicBezTo>
                    <a:cubicBezTo>
                      <a:pt x="2" y="15"/>
                      <a:pt x="2" y="17"/>
                      <a:pt x="3" y="18"/>
                    </a:cubicBezTo>
                    <a:cubicBezTo>
                      <a:pt x="3" y="18"/>
                      <a:pt x="3" y="18"/>
                      <a:pt x="3" y="18"/>
                    </a:cubicBezTo>
                    <a:cubicBezTo>
                      <a:pt x="4" y="18"/>
                      <a:pt x="6" y="19"/>
                      <a:pt x="7" y="19"/>
                    </a:cubicBezTo>
                    <a:cubicBezTo>
                      <a:pt x="7" y="19"/>
                      <a:pt x="8" y="19"/>
                      <a:pt x="8" y="20"/>
                    </a:cubicBezTo>
                    <a:cubicBezTo>
                      <a:pt x="9" y="20"/>
                      <a:pt x="11" y="21"/>
                      <a:pt x="12" y="21"/>
                    </a:cubicBezTo>
                    <a:cubicBezTo>
                      <a:pt x="12" y="21"/>
                      <a:pt x="14" y="21"/>
                      <a:pt x="15" y="21"/>
                    </a:cubicBezTo>
                    <a:cubicBezTo>
                      <a:pt x="16" y="20"/>
                      <a:pt x="16" y="20"/>
                      <a:pt x="17" y="20"/>
                    </a:cubicBezTo>
                    <a:cubicBezTo>
                      <a:pt x="17" y="20"/>
                      <a:pt x="17" y="20"/>
                      <a:pt x="18" y="21"/>
                    </a:cubicBezTo>
                    <a:cubicBezTo>
                      <a:pt x="18" y="21"/>
                      <a:pt x="19" y="22"/>
                      <a:pt x="19" y="22"/>
                    </a:cubicBezTo>
                    <a:cubicBezTo>
                      <a:pt x="19" y="22"/>
                      <a:pt x="19" y="22"/>
                      <a:pt x="19" y="22"/>
                    </a:cubicBezTo>
                    <a:cubicBezTo>
                      <a:pt x="19" y="22"/>
                      <a:pt x="19" y="23"/>
                      <a:pt x="20" y="24"/>
                    </a:cubicBezTo>
                    <a:cubicBezTo>
                      <a:pt x="20" y="24"/>
                      <a:pt x="21" y="25"/>
                      <a:pt x="21" y="25"/>
                    </a:cubicBezTo>
                    <a:cubicBezTo>
                      <a:pt x="21" y="26"/>
                      <a:pt x="21" y="26"/>
                      <a:pt x="20" y="27"/>
                    </a:cubicBezTo>
                    <a:cubicBezTo>
                      <a:pt x="20" y="27"/>
                      <a:pt x="20" y="27"/>
                      <a:pt x="20" y="27"/>
                    </a:cubicBezTo>
                    <a:cubicBezTo>
                      <a:pt x="20" y="27"/>
                      <a:pt x="20" y="27"/>
                      <a:pt x="20" y="27"/>
                    </a:cubicBezTo>
                    <a:cubicBezTo>
                      <a:pt x="20" y="28"/>
                      <a:pt x="20" y="30"/>
                      <a:pt x="20" y="31"/>
                    </a:cubicBezTo>
                    <a:cubicBezTo>
                      <a:pt x="21" y="31"/>
                      <a:pt x="21" y="31"/>
                      <a:pt x="22" y="31"/>
                    </a:cubicBezTo>
                    <a:cubicBezTo>
                      <a:pt x="22" y="31"/>
                      <a:pt x="23" y="32"/>
                      <a:pt x="24" y="32"/>
                    </a:cubicBezTo>
                    <a:cubicBezTo>
                      <a:pt x="25" y="33"/>
                      <a:pt x="26" y="34"/>
                      <a:pt x="27" y="34"/>
                    </a:cubicBezTo>
                    <a:cubicBezTo>
                      <a:pt x="27" y="35"/>
                      <a:pt x="27" y="36"/>
                      <a:pt x="28" y="38"/>
                    </a:cubicBezTo>
                    <a:cubicBezTo>
                      <a:pt x="28" y="38"/>
                      <a:pt x="28" y="38"/>
                      <a:pt x="28" y="38"/>
                    </a:cubicBezTo>
                    <a:cubicBezTo>
                      <a:pt x="29" y="38"/>
                      <a:pt x="29" y="38"/>
                      <a:pt x="30" y="38"/>
                    </a:cubicBezTo>
                    <a:cubicBezTo>
                      <a:pt x="31" y="38"/>
                      <a:pt x="31" y="38"/>
                      <a:pt x="32" y="38"/>
                    </a:cubicBezTo>
                    <a:cubicBezTo>
                      <a:pt x="34" y="38"/>
                      <a:pt x="35" y="38"/>
                      <a:pt x="36" y="38"/>
                    </a:cubicBezTo>
                    <a:cubicBezTo>
                      <a:pt x="37" y="38"/>
                      <a:pt x="37" y="38"/>
                      <a:pt x="37" y="38"/>
                    </a:cubicBezTo>
                    <a:cubicBezTo>
                      <a:pt x="37" y="38"/>
                      <a:pt x="37" y="38"/>
                      <a:pt x="37" y="38"/>
                    </a:cubicBezTo>
                    <a:cubicBezTo>
                      <a:pt x="38" y="38"/>
                      <a:pt x="38" y="38"/>
                      <a:pt x="39" y="38"/>
                    </a:cubicBezTo>
                    <a:cubicBezTo>
                      <a:pt x="40" y="38"/>
                      <a:pt x="41" y="37"/>
                      <a:pt x="41" y="37"/>
                    </a:cubicBezTo>
                    <a:cubicBezTo>
                      <a:pt x="41" y="37"/>
                      <a:pt x="41" y="37"/>
                      <a:pt x="41" y="37"/>
                    </a:cubicBezTo>
                    <a:cubicBezTo>
                      <a:pt x="41" y="37"/>
                      <a:pt x="41" y="36"/>
                      <a:pt x="41" y="36"/>
                    </a:cubicBezTo>
                    <a:cubicBezTo>
                      <a:pt x="41" y="35"/>
                      <a:pt x="41" y="35"/>
                      <a:pt x="42" y="35"/>
                    </a:cubicBezTo>
                    <a:cubicBezTo>
                      <a:pt x="43" y="34"/>
                      <a:pt x="44" y="34"/>
                      <a:pt x="45" y="35"/>
                    </a:cubicBezTo>
                    <a:cubicBezTo>
                      <a:pt x="45" y="35"/>
                      <a:pt x="45" y="35"/>
                      <a:pt x="45" y="35"/>
                    </a:cubicBezTo>
                    <a:cubicBezTo>
                      <a:pt x="45" y="35"/>
                      <a:pt x="46" y="35"/>
                      <a:pt x="46" y="35"/>
                    </a:cubicBezTo>
                    <a:cubicBezTo>
                      <a:pt x="46" y="35"/>
                      <a:pt x="46" y="34"/>
                      <a:pt x="46" y="34"/>
                    </a:cubicBezTo>
                    <a:cubicBezTo>
                      <a:pt x="46" y="34"/>
                      <a:pt x="47" y="34"/>
                      <a:pt x="48" y="33"/>
                    </a:cubicBezTo>
                    <a:cubicBezTo>
                      <a:pt x="49" y="33"/>
                      <a:pt x="50" y="34"/>
                      <a:pt x="50" y="34"/>
                    </a:cubicBezTo>
                    <a:cubicBezTo>
                      <a:pt x="51" y="34"/>
                      <a:pt x="52" y="35"/>
                      <a:pt x="52" y="35"/>
                    </a:cubicBezTo>
                    <a:cubicBezTo>
                      <a:pt x="52" y="35"/>
                      <a:pt x="52" y="33"/>
                      <a:pt x="51" y="32"/>
                    </a:cubicBezTo>
                    <a:cubicBezTo>
                      <a:pt x="51" y="31"/>
                      <a:pt x="51" y="30"/>
                      <a:pt x="51" y="30"/>
                    </a:cubicBezTo>
                    <a:cubicBezTo>
                      <a:pt x="51" y="29"/>
                      <a:pt x="51" y="29"/>
                      <a:pt x="51" y="29"/>
                    </a:cubicBezTo>
                    <a:cubicBezTo>
                      <a:pt x="51" y="28"/>
                      <a:pt x="52" y="26"/>
                      <a:pt x="53" y="25"/>
                    </a:cubicBezTo>
                    <a:cubicBezTo>
                      <a:pt x="53" y="25"/>
                      <a:pt x="54" y="24"/>
                      <a:pt x="55" y="23"/>
                    </a:cubicBezTo>
                    <a:cubicBezTo>
                      <a:pt x="57" y="22"/>
                      <a:pt x="58" y="21"/>
                      <a:pt x="59" y="21"/>
                    </a:cubicBezTo>
                    <a:cubicBezTo>
                      <a:pt x="59" y="21"/>
                      <a:pt x="59" y="20"/>
                      <a:pt x="59" y="20"/>
                    </a:cubicBezTo>
                    <a:cubicBezTo>
                      <a:pt x="60" y="20"/>
                      <a:pt x="62" y="19"/>
                      <a:pt x="62" y="19"/>
                    </a:cubicBezTo>
                    <a:cubicBezTo>
                      <a:pt x="62" y="19"/>
                      <a:pt x="62" y="18"/>
                      <a:pt x="61" y="18"/>
                    </a:cubicBezTo>
                    <a:cubicBezTo>
                      <a:pt x="61" y="18"/>
                      <a:pt x="60" y="18"/>
                      <a:pt x="60" y="17"/>
                    </a:cubicBezTo>
                    <a:cubicBezTo>
                      <a:pt x="59" y="16"/>
                      <a:pt x="60" y="15"/>
                      <a:pt x="60" y="14"/>
                    </a:cubicBezTo>
                    <a:cubicBezTo>
                      <a:pt x="60" y="14"/>
                      <a:pt x="61" y="14"/>
                      <a:pt x="61" y="14"/>
                    </a:cubicBezTo>
                    <a:cubicBezTo>
                      <a:pt x="61" y="13"/>
                      <a:pt x="61" y="13"/>
                      <a:pt x="61" y="12"/>
                    </a:cubicBezTo>
                    <a:cubicBezTo>
                      <a:pt x="59" y="12"/>
                      <a:pt x="59" y="11"/>
                      <a:pt x="58" y="10"/>
                    </a:cubicBezTo>
                    <a:cubicBezTo>
                      <a:pt x="58" y="10"/>
                      <a:pt x="58" y="10"/>
                      <a:pt x="58" y="10"/>
                    </a:cubicBezTo>
                    <a:cubicBezTo>
                      <a:pt x="57" y="10"/>
                      <a:pt x="57" y="10"/>
                      <a:pt x="57" y="10"/>
                    </a:cubicBezTo>
                    <a:cubicBezTo>
                      <a:pt x="57" y="10"/>
                      <a:pt x="57" y="10"/>
                      <a:pt x="57" y="10"/>
                    </a:cubicBezTo>
                    <a:cubicBezTo>
                      <a:pt x="57" y="9"/>
                      <a:pt x="56" y="9"/>
                      <a:pt x="55" y="8"/>
                    </a:cubicBezTo>
                    <a:cubicBezTo>
                      <a:pt x="53" y="6"/>
                      <a:pt x="51" y="5"/>
                      <a:pt x="51" y="4"/>
                    </a:cubicBezTo>
                    <a:cubicBezTo>
                      <a:pt x="51" y="4"/>
                      <a:pt x="50" y="4"/>
                      <a:pt x="49" y="4"/>
                    </a:cubicBezTo>
                    <a:cubicBezTo>
                      <a:pt x="48" y="4"/>
                      <a:pt x="47" y="4"/>
                      <a:pt x="46" y="4"/>
                    </a:cubicBezTo>
                    <a:cubicBezTo>
                      <a:pt x="44" y="4"/>
                      <a:pt x="43" y="2"/>
                      <a:pt x="43" y="1"/>
                    </a:cubicBezTo>
                    <a:cubicBezTo>
                      <a:pt x="43" y="1"/>
                      <a:pt x="43" y="0"/>
                      <a:pt x="43" y="0"/>
                    </a:cubicBezTo>
                    <a:cubicBezTo>
                      <a:pt x="43" y="0"/>
                      <a:pt x="43" y="0"/>
                      <a:pt x="43" y="0"/>
                    </a:cubicBezTo>
                    <a:cubicBezTo>
                      <a:pt x="43" y="0"/>
                      <a:pt x="42" y="1"/>
                      <a:pt x="41" y="2"/>
                    </a:cubicBezTo>
                    <a:cubicBezTo>
                      <a:pt x="40" y="2"/>
                      <a:pt x="40" y="3"/>
                      <a:pt x="39" y="3"/>
                    </a:cubicBezTo>
                    <a:cubicBezTo>
                      <a:pt x="38" y="4"/>
                      <a:pt x="37" y="3"/>
                      <a:pt x="37" y="3"/>
                    </a:cubicBezTo>
                    <a:cubicBezTo>
                      <a:pt x="37" y="3"/>
                      <a:pt x="37" y="3"/>
                      <a:pt x="37" y="3"/>
                    </a:cubicBezTo>
                    <a:cubicBezTo>
                      <a:pt x="37" y="2"/>
                      <a:pt x="37" y="2"/>
                      <a:pt x="37" y="2"/>
                    </a:cubicBezTo>
                    <a:cubicBezTo>
                      <a:pt x="37" y="2"/>
                      <a:pt x="37" y="2"/>
                      <a:pt x="36" y="3"/>
                    </a:cubicBezTo>
                    <a:cubicBezTo>
                      <a:pt x="36" y="3"/>
                      <a:pt x="35" y="3"/>
                      <a:pt x="35" y="3"/>
                    </a:cubicBezTo>
                    <a:cubicBezTo>
                      <a:pt x="34" y="3"/>
                      <a:pt x="33" y="3"/>
                      <a:pt x="32" y="2"/>
                    </a:cubicBezTo>
                    <a:cubicBezTo>
                      <a:pt x="32" y="2"/>
                      <a:pt x="31" y="2"/>
                      <a:pt x="30" y="1"/>
                    </a:cubicBezTo>
                    <a:cubicBezTo>
                      <a:pt x="29" y="1"/>
                      <a:pt x="28" y="1"/>
                      <a:pt x="27" y="2"/>
                    </a:cubicBezTo>
                    <a:cubicBezTo>
                      <a:pt x="26" y="2"/>
                      <a:pt x="24" y="2"/>
                      <a:pt x="24" y="3"/>
                    </a:cubicBezTo>
                    <a:cubicBezTo>
                      <a:pt x="23" y="3"/>
                      <a:pt x="22" y="2"/>
                      <a:pt x="22" y="2"/>
                    </a:cubicBezTo>
                    <a:cubicBezTo>
                      <a:pt x="22" y="2"/>
                      <a:pt x="21" y="1"/>
                      <a:pt x="21" y="1"/>
                    </a:cubicBezTo>
                    <a:cubicBezTo>
                      <a:pt x="21" y="1"/>
                      <a:pt x="21" y="1"/>
                      <a:pt x="20" y="2"/>
                    </a:cubicBezTo>
                    <a:cubicBezTo>
                      <a:pt x="20" y="2"/>
                      <a:pt x="19" y="2"/>
                      <a:pt x="18" y="1"/>
                    </a:cubicBezTo>
                    <a:cubicBezTo>
                      <a:pt x="17" y="1"/>
                      <a:pt x="17" y="1"/>
                      <a:pt x="16" y="1"/>
                    </a:cubicBezTo>
                    <a:cubicBezTo>
                      <a:pt x="15" y="1"/>
                      <a:pt x="14" y="1"/>
                      <a:pt x="13" y="1"/>
                    </a:cubicBezTo>
                    <a:cubicBezTo>
                      <a:pt x="12" y="1"/>
                      <a:pt x="11" y="1"/>
                      <a:pt x="10" y="1"/>
                    </a:cubicBezTo>
                    <a:cubicBezTo>
                      <a:pt x="8" y="2"/>
                      <a:pt x="7" y="2"/>
                      <a:pt x="6" y="3"/>
                    </a:cubicBezTo>
                    <a:cubicBezTo>
                      <a:pt x="5" y="3"/>
                      <a:pt x="4" y="3"/>
                      <a:pt x="4" y="4"/>
                    </a:cubicBezTo>
                    <a:cubicBezTo>
                      <a:pt x="4" y="4"/>
                      <a:pt x="3" y="4"/>
                      <a:pt x="3" y="5"/>
                    </a:cubicBezTo>
                    <a:cubicBezTo>
                      <a:pt x="2" y="5"/>
                      <a:pt x="1" y="6"/>
                      <a:pt x="1" y="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522"/>
              <p:cNvSpPr>
                <a:spLocks/>
              </p:cNvSpPr>
              <p:nvPr/>
            </p:nvSpPr>
            <p:spPr bwMode="auto">
              <a:xfrm>
                <a:off x="4775200" y="2505075"/>
                <a:ext cx="76200" cy="34925"/>
              </a:xfrm>
              <a:custGeom>
                <a:avLst/>
                <a:gdLst>
                  <a:gd name="T0" fmla="*/ 16 w 33"/>
                  <a:gd name="T1" fmla="*/ 1 h 15"/>
                  <a:gd name="T2" fmla="*/ 16 w 33"/>
                  <a:gd name="T3" fmla="*/ 2 h 15"/>
                  <a:gd name="T4" fmla="*/ 15 w 33"/>
                  <a:gd name="T5" fmla="*/ 4 h 15"/>
                  <a:gd name="T6" fmla="*/ 11 w 33"/>
                  <a:gd name="T7" fmla="*/ 6 h 15"/>
                  <a:gd name="T8" fmla="*/ 9 w 33"/>
                  <a:gd name="T9" fmla="*/ 5 h 15"/>
                  <a:gd name="T10" fmla="*/ 11 w 33"/>
                  <a:gd name="T11" fmla="*/ 1 h 15"/>
                  <a:gd name="T12" fmla="*/ 7 w 33"/>
                  <a:gd name="T13" fmla="*/ 3 h 15"/>
                  <a:gd name="T14" fmla="*/ 4 w 33"/>
                  <a:gd name="T15" fmla="*/ 5 h 15"/>
                  <a:gd name="T16" fmla="*/ 1 w 33"/>
                  <a:gd name="T17" fmla="*/ 6 h 15"/>
                  <a:gd name="T18" fmla="*/ 3 w 33"/>
                  <a:gd name="T19" fmla="*/ 9 h 15"/>
                  <a:gd name="T20" fmla="*/ 6 w 33"/>
                  <a:gd name="T21" fmla="*/ 9 h 15"/>
                  <a:gd name="T22" fmla="*/ 5 w 33"/>
                  <a:gd name="T23" fmla="*/ 11 h 15"/>
                  <a:gd name="T24" fmla="*/ 1 w 33"/>
                  <a:gd name="T25" fmla="*/ 12 h 15"/>
                  <a:gd name="T26" fmla="*/ 2 w 33"/>
                  <a:gd name="T27" fmla="*/ 13 h 15"/>
                  <a:gd name="T28" fmla="*/ 4 w 33"/>
                  <a:gd name="T29" fmla="*/ 13 h 15"/>
                  <a:gd name="T30" fmla="*/ 10 w 33"/>
                  <a:gd name="T31" fmla="*/ 14 h 15"/>
                  <a:gd name="T32" fmla="*/ 25 w 33"/>
                  <a:gd name="T33" fmla="*/ 14 h 15"/>
                  <a:gd name="T34" fmla="*/ 27 w 33"/>
                  <a:gd name="T35" fmla="*/ 14 h 15"/>
                  <a:gd name="T36" fmla="*/ 32 w 33"/>
                  <a:gd name="T37" fmla="*/ 13 h 15"/>
                  <a:gd name="T38" fmla="*/ 32 w 33"/>
                  <a:gd name="T39" fmla="*/ 9 h 15"/>
                  <a:gd name="T40" fmla="*/ 33 w 33"/>
                  <a:gd name="T41" fmla="*/ 8 h 15"/>
                  <a:gd name="T42" fmla="*/ 33 w 33"/>
                  <a:gd name="T43" fmla="*/ 8 h 15"/>
                  <a:gd name="T44" fmla="*/ 33 w 33"/>
                  <a:gd name="T45" fmla="*/ 8 h 15"/>
                  <a:gd name="T46" fmla="*/ 32 w 33"/>
                  <a:gd name="T47" fmla="*/ 6 h 15"/>
                  <a:gd name="T48" fmla="*/ 31 w 33"/>
                  <a:gd name="T49" fmla="*/ 4 h 15"/>
                  <a:gd name="T50" fmla="*/ 31 w 33"/>
                  <a:gd name="T51" fmla="*/ 4 h 15"/>
                  <a:gd name="T52" fmla="*/ 30 w 33"/>
                  <a:gd name="T53" fmla="*/ 4 h 15"/>
                  <a:gd name="T54" fmla="*/ 30 w 33"/>
                  <a:gd name="T55" fmla="*/ 3 h 15"/>
                  <a:gd name="T56" fmla="*/ 28 w 33"/>
                  <a:gd name="T57" fmla="*/ 4 h 15"/>
                  <a:gd name="T58" fmla="*/ 25 w 33"/>
                  <a:gd name="T59" fmla="*/ 4 h 15"/>
                  <a:gd name="T60" fmla="*/ 21 w 33"/>
                  <a:gd name="T61" fmla="*/ 3 h 15"/>
                  <a:gd name="T62" fmla="*/ 19 w 33"/>
                  <a:gd name="T63" fmla="*/ 2 h 15"/>
                  <a:gd name="T64" fmla="*/ 16 w 33"/>
                  <a:gd name="T65" fmla="*/ 1 h 15"/>
                  <a:gd name="T66" fmla="*/ 16 w 33"/>
                  <a:gd name="T6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15">
                    <a:moveTo>
                      <a:pt x="16" y="1"/>
                    </a:moveTo>
                    <a:cubicBezTo>
                      <a:pt x="16" y="1"/>
                      <a:pt x="16" y="2"/>
                      <a:pt x="16" y="2"/>
                    </a:cubicBezTo>
                    <a:cubicBezTo>
                      <a:pt x="16" y="3"/>
                      <a:pt x="15" y="3"/>
                      <a:pt x="15" y="4"/>
                    </a:cubicBezTo>
                    <a:cubicBezTo>
                      <a:pt x="14" y="5"/>
                      <a:pt x="13" y="5"/>
                      <a:pt x="11" y="6"/>
                    </a:cubicBezTo>
                    <a:cubicBezTo>
                      <a:pt x="10" y="6"/>
                      <a:pt x="9" y="5"/>
                      <a:pt x="9" y="5"/>
                    </a:cubicBezTo>
                    <a:cubicBezTo>
                      <a:pt x="8" y="4"/>
                      <a:pt x="11" y="1"/>
                      <a:pt x="11" y="1"/>
                    </a:cubicBezTo>
                    <a:cubicBezTo>
                      <a:pt x="10" y="0"/>
                      <a:pt x="9" y="2"/>
                      <a:pt x="7" y="3"/>
                    </a:cubicBezTo>
                    <a:cubicBezTo>
                      <a:pt x="5" y="5"/>
                      <a:pt x="6" y="5"/>
                      <a:pt x="4" y="5"/>
                    </a:cubicBezTo>
                    <a:cubicBezTo>
                      <a:pt x="2" y="5"/>
                      <a:pt x="2" y="5"/>
                      <a:pt x="1" y="6"/>
                    </a:cubicBezTo>
                    <a:cubicBezTo>
                      <a:pt x="0" y="7"/>
                      <a:pt x="2" y="8"/>
                      <a:pt x="3" y="9"/>
                    </a:cubicBezTo>
                    <a:cubicBezTo>
                      <a:pt x="4" y="9"/>
                      <a:pt x="5" y="9"/>
                      <a:pt x="6" y="9"/>
                    </a:cubicBezTo>
                    <a:cubicBezTo>
                      <a:pt x="7" y="9"/>
                      <a:pt x="6" y="10"/>
                      <a:pt x="5" y="11"/>
                    </a:cubicBezTo>
                    <a:cubicBezTo>
                      <a:pt x="4" y="11"/>
                      <a:pt x="2" y="12"/>
                      <a:pt x="1" y="12"/>
                    </a:cubicBezTo>
                    <a:cubicBezTo>
                      <a:pt x="2" y="13"/>
                      <a:pt x="2" y="13"/>
                      <a:pt x="2" y="13"/>
                    </a:cubicBezTo>
                    <a:cubicBezTo>
                      <a:pt x="3" y="13"/>
                      <a:pt x="3" y="13"/>
                      <a:pt x="4" y="13"/>
                    </a:cubicBezTo>
                    <a:cubicBezTo>
                      <a:pt x="5" y="13"/>
                      <a:pt x="7" y="13"/>
                      <a:pt x="10" y="14"/>
                    </a:cubicBezTo>
                    <a:cubicBezTo>
                      <a:pt x="14" y="15"/>
                      <a:pt x="21" y="14"/>
                      <a:pt x="25" y="14"/>
                    </a:cubicBezTo>
                    <a:cubicBezTo>
                      <a:pt x="26" y="14"/>
                      <a:pt x="26" y="14"/>
                      <a:pt x="27" y="14"/>
                    </a:cubicBezTo>
                    <a:cubicBezTo>
                      <a:pt x="29" y="14"/>
                      <a:pt x="31" y="14"/>
                      <a:pt x="32" y="13"/>
                    </a:cubicBezTo>
                    <a:cubicBezTo>
                      <a:pt x="32" y="12"/>
                      <a:pt x="32" y="10"/>
                      <a:pt x="32" y="9"/>
                    </a:cubicBezTo>
                    <a:cubicBezTo>
                      <a:pt x="32" y="9"/>
                      <a:pt x="32" y="8"/>
                      <a:pt x="33" y="8"/>
                    </a:cubicBezTo>
                    <a:cubicBezTo>
                      <a:pt x="33" y="8"/>
                      <a:pt x="33" y="8"/>
                      <a:pt x="33" y="8"/>
                    </a:cubicBezTo>
                    <a:cubicBezTo>
                      <a:pt x="33" y="8"/>
                      <a:pt x="33" y="8"/>
                      <a:pt x="33" y="8"/>
                    </a:cubicBezTo>
                    <a:cubicBezTo>
                      <a:pt x="33" y="8"/>
                      <a:pt x="32" y="7"/>
                      <a:pt x="32" y="6"/>
                    </a:cubicBezTo>
                    <a:cubicBezTo>
                      <a:pt x="31" y="5"/>
                      <a:pt x="31" y="5"/>
                      <a:pt x="31" y="4"/>
                    </a:cubicBezTo>
                    <a:cubicBezTo>
                      <a:pt x="31" y="4"/>
                      <a:pt x="31" y="4"/>
                      <a:pt x="31" y="4"/>
                    </a:cubicBezTo>
                    <a:cubicBezTo>
                      <a:pt x="31" y="4"/>
                      <a:pt x="31" y="4"/>
                      <a:pt x="30" y="4"/>
                    </a:cubicBezTo>
                    <a:cubicBezTo>
                      <a:pt x="30" y="3"/>
                      <a:pt x="30" y="3"/>
                      <a:pt x="30" y="3"/>
                    </a:cubicBezTo>
                    <a:cubicBezTo>
                      <a:pt x="29" y="3"/>
                      <a:pt x="29" y="3"/>
                      <a:pt x="28" y="4"/>
                    </a:cubicBezTo>
                    <a:cubicBezTo>
                      <a:pt x="27" y="4"/>
                      <a:pt x="25" y="4"/>
                      <a:pt x="25" y="4"/>
                    </a:cubicBezTo>
                    <a:cubicBezTo>
                      <a:pt x="24" y="4"/>
                      <a:pt x="22" y="3"/>
                      <a:pt x="21" y="3"/>
                    </a:cubicBezTo>
                    <a:cubicBezTo>
                      <a:pt x="20" y="2"/>
                      <a:pt x="20" y="2"/>
                      <a:pt x="19" y="2"/>
                    </a:cubicBezTo>
                    <a:cubicBezTo>
                      <a:pt x="19" y="2"/>
                      <a:pt x="17" y="1"/>
                      <a:pt x="16" y="1"/>
                    </a:cubicBezTo>
                    <a:cubicBezTo>
                      <a:pt x="16" y="1"/>
                      <a:pt x="16" y="1"/>
                      <a:pt x="16"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523"/>
              <p:cNvSpPr>
                <a:spLocks/>
              </p:cNvSpPr>
              <p:nvPr/>
            </p:nvSpPr>
            <p:spPr bwMode="auto">
              <a:xfrm>
                <a:off x="4625975" y="2520950"/>
                <a:ext cx="258763" cy="198438"/>
              </a:xfrm>
              <a:custGeom>
                <a:avLst/>
                <a:gdLst>
                  <a:gd name="T0" fmla="*/ 60 w 112"/>
                  <a:gd name="T1" fmla="*/ 9 h 86"/>
                  <a:gd name="T2" fmla="*/ 60 w 112"/>
                  <a:gd name="T3" fmla="*/ 6 h 86"/>
                  <a:gd name="T4" fmla="*/ 50 w 112"/>
                  <a:gd name="T5" fmla="*/ 2 h 86"/>
                  <a:gd name="T6" fmla="*/ 40 w 112"/>
                  <a:gd name="T7" fmla="*/ 0 h 86"/>
                  <a:gd name="T8" fmla="*/ 26 w 112"/>
                  <a:gd name="T9" fmla="*/ 8 h 86"/>
                  <a:gd name="T10" fmla="*/ 2 w 112"/>
                  <a:gd name="T11" fmla="*/ 13 h 86"/>
                  <a:gd name="T12" fmla="*/ 7 w 112"/>
                  <a:gd name="T13" fmla="*/ 18 h 86"/>
                  <a:gd name="T14" fmla="*/ 6 w 112"/>
                  <a:gd name="T15" fmla="*/ 25 h 86"/>
                  <a:gd name="T16" fmla="*/ 5 w 112"/>
                  <a:gd name="T17" fmla="*/ 28 h 86"/>
                  <a:gd name="T18" fmla="*/ 8 w 112"/>
                  <a:gd name="T19" fmla="*/ 33 h 86"/>
                  <a:gd name="T20" fmla="*/ 8 w 112"/>
                  <a:gd name="T21" fmla="*/ 37 h 86"/>
                  <a:gd name="T22" fmla="*/ 9 w 112"/>
                  <a:gd name="T23" fmla="*/ 42 h 86"/>
                  <a:gd name="T24" fmla="*/ 9 w 112"/>
                  <a:gd name="T25" fmla="*/ 42 h 86"/>
                  <a:gd name="T26" fmla="*/ 8 w 112"/>
                  <a:gd name="T27" fmla="*/ 46 h 86"/>
                  <a:gd name="T28" fmla="*/ 9 w 112"/>
                  <a:gd name="T29" fmla="*/ 46 h 86"/>
                  <a:gd name="T30" fmla="*/ 11 w 112"/>
                  <a:gd name="T31" fmla="*/ 50 h 86"/>
                  <a:gd name="T32" fmla="*/ 12 w 112"/>
                  <a:gd name="T33" fmla="*/ 55 h 86"/>
                  <a:gd name="T34" fmla="*/ 14 w 112"/>
                  <a:gd name="T35" fmla="*/ 57 h 86"/>
                  <a:gd name="T36" fmla="*/ 17 w 112"/>
                  <a:gd name="T37" fmla="*/ 60 h 86"/>
                  <a:gd name="T38" fmla="*/ 28 w 112"/>
                  <a:gd name="T39" fmla="*/ 63 h 86"/>
                  <a:gd name="T40" fmla="*/ 27 w 112"/>
                  <a:gd name="T41" fmla="*/ 65 h 86"/>
                  <a:gd name="T42" fmla="*/ 29 w 112"/>
                  <a:gd name="T43" fmla="*/ 69 h 86"/>
                  <a:gd name="T44" fmla="*/ 29 w 112"/>
                  <a:gd name="T45" fmla="*/ 69 h 86"/>
                  <a:gd name="T46" fmla="*/ 33 w 112"/>
                  <a:gd name="T47" fmla="*/ 68 h 86"/>
                  <a:gd name="T48" fmla="*/ 32 w 112"/>
                  <a:gd name="T49" fmla="*/ 66 h 86"/>
                  <a:gd name="T50" fmla="*/ 42 w 112"/>
                  <a:gd name="T51" fmla="*/ 67 h 86"/>
                  <a:gd name="T52" fmla="*/ 41 w 112"/>
                  <a:gd name="T53" fmla="*/ 70 h 86"/>
                  <a:gd name="T54" fmla="*/ 44 w 112"/>
                  <a:gd name="T55" fmla="*/ 72 h 86"/>
                  <a:gd name="T56" fmla="*/ 48 w 112"/>
                  <a:gd name="T57" fmla="*/ 72 h 86"/>
                  <a:gd name="T58" fmla="*/ 55 w 112"/>
                  <a:gd name="T59" fmla="*/ 78 h 86"/>
                  <a:gd name="T60" fmla="*/ 59 w 112"/>
                  <a:gd name="T61" fmla="*/ 79 h 86"/>
                  <a:gd name="T62" fmla="*/ 63 w 112"/>
                  <a:gd name="T63" fmla="*/ 79 h 86"/>
                  <a:gd name="T64" fmla="*/ 65 w 112"/>
                  <a:gd name="T65" fmla="*/ 80 h 86"/>
                  <a:gd name="T66" fmla="*/ 65 w 112"/>
                  <a:gd name="T67" fmla="*/ 82 h 86"/>
                  <a:gd name="T68" fmla="*/ 72 w 112"/>
                  <a:gd name="T69" fmla="*/ 79 h 86"/>
                  <a:gd name="T70" fmla="*/ 80 w 112"/>
                  <a:gd name="T71" fmla="*/ 80 h 86"/>
                  <a:gd name="T72" fmla="*/ 87 w 112"/>
                  <a:gd name="T73" fmla="*/ 80 h 86"/>
                  <a:gd name="T74" fmla="*/ 92 w 112"/>
                  <a:gd name="T75" fmla="*/ 83 h 86"/>
                  <a:gd name="T76" fmla="*/ 98 w 112"/>
                  <a:gd name="T77" fmla="*/ 85 h 86"/>
                  <a:gd name="T78" fmla="*/ 96 w 112"/>
                  <a:gd name="T79" fmla="*/ 81 h 86"/>
                  <a:gd name="T80" fmla="*/ 102 w 112"/>
                  <a:gd name="T81" fmla="*/ 71 h 86"/>
                  <a:gd name="T82" fmla="*/ 111 w 112"/>
                  <a:gd name="T83" fmla="*/ 66 h 86"/>
                  <a:gd name="T84" fmla="*/ 111 w 112"/>
                  <a:gd name="T85" fmla="*/ 62 h 86"/>
                  <a:gd name="T86" fmla="*/ 111 w 112"/>
                  <a:gd name="T87" fmla="*/ 59 h 86"/>
                  <a:gd name="T88" fmla="*/ 109 w 112"/>
                  <a:gd name="T89" fmla="*/ 56 h 86"/>
                  <a:gd name="T90" fmla="*/ 105 w 112"/>
                  <a:gd name="T91" fmla="*/ 48 h 86"/>
                  <a:gd name="T92" fmla="*/ 104 w 112"/>
                  <a:gd name="T93" fmla="*/ 41 h 86"/>
                  <a:gd name="T94" fmla="*/ 101 w 112"/>
                  <a:gd name="T95" fmla="*/ 38 h 86"/>
                  <a:gd name="T96" fmla="*/ 109 w 112"/>
                  <a:gd name="T97" fmla="*/ 27 h 86"/>
                  <a:gd name="T98" fmla="*/ 106 w 112"/>
                  <a:gd name="T99" fmla="*/ 17 h 86"/>
                  <a:gd name="T100" fmla="*/ 104 w 112"/>
                  <a:gd name="T101" fmla="*/ 10 h 86"/>
                  <a:gd name="T102" fmla="*/ 98 w 112"/>
                  <a:gd name="T103" fmla="*/ 7 h 86"/>
                  <a:gd name="T104" fmla="*/ 74 w 112"/>
                  <a:gd name="T105" fmla="*/ 8 h 86"/>
                  <a:gd name="T106" fmla="*/ 65 w 112"/>
                  <a:gd name="T107" fmla="*/ 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86">
                    <a:moveTo>
                      <a:pt x="65" y="6"/>
                    </a:moveTo>
                    <a:cubicBezTo>
                      <a:pt x="64" y="7"/>
                      <a:pt x="63" y="8"/>
                      <a:pt x="63" y="9"/>
                    </a:cubicBezTo>
                    <a:cubicBezTo>
                      <a:pt x="62" y="10"/>
                      <a:pt x="61" y="10"/>
                      <a:pt x="60" y="9"/>
                    </a:cubicBezTo>
                    <a:cubicBezTo>
                      <a:pt x="59" y="9"/>
                      <a:pt x="60" y="8"/>
                      <a:pt x="60" y="8"/>
                    </a:cubicBezTo>
                    <a:cubicBezTo>
                      <a:pt x="61" y="7"/>
                      <a:pt x="64" y="5"/>
                      <a:pt x="63" y="5"/>
                    </a:cubicBezTo>
                    <a:cubicBezTo>
                      <a:pt x="63" y="4"/>
                      <a:pt x="61" y="6"/>
                      <a:pt x="60" y="6"/>
                    </a:cubicBezTo>
                    <a:cubicBezTo>
                      <a:pt x="60" y="7"/>
                      <a:pt x="58" y="7"/>
                      <a:pt x="57" y="7"/>
                    </a:cubicBezTo>
                    <a:cubicBezTo>
                      <a:pt x="56" y="7"/>
                      <a:pt x="53" y="6"/>
                      <a:pt x="51" y="6"/>
                    </a:cubicBezTo>
                    <a:cubicBezTo>
                      <a:pt x="50" y="6"/>
                      <a:pt x="50" y="3"/>
                      <a:pt x="50" y="2"/>
                    </a:cubicBezTo>
                    <a:cubicBezTo>
                      <a:pt x="50" y="2"/>
                      <a:pt x="53" y="3"/>
                      <a:pt x="54" y="3"/>
                    </a:cubicBezTo>
                    <a:cubicBezTo>
                      <a:pt x="55" y="2"/>
                      <a:pt x="49" y="0"/>
                      <a:pt x="47" y="0"/>
                    </a:cubicBezTo>
                    <a:cubicBezTo>
                      <a:pt x="45" y="0"/>
                      <a:pt x="42" y="0"/>
                      <a:pt x="40" y="0"/>
                    </a:cubicBezTo>
                    <a:cubicBezTo>
                      <a:pt x="38" y="1"/>
                      <a:pt x="38" y="1"/>
                      <a:pt x="34" y="3"/>
                    </a:cubicBezTo>
                    <a:cubicBezTo>
                      <a:pt x="30" y="5"/>
                      <a:pt x="30" y="4"/>
                      <a:pt x="28" y="5"/>
                    </a:cubicBezTo>
                    <a:cubicBezTo>
                      <a:pt x="26" y="6"/>
                      <a:pt x="26" y="7"/>
                      <a:pt x="26" y="8"/>
                    </a:cubicBezTo>
                    <a:cubicBezTo>
                      <a:pt x="25" y="9"/>
                      <a:pt x="22" y="9"/>
                      <a:pt x="18" y="10"/>
                    </a:cubicBezTo>
                    <a:cubicBezTo>
                      <a:pt x="15" y="10"/>
                      <a:pt x="9" y="11"/>
                      <a:pt x="7" y="12"/>
                    </a:cubicBezTo>
                    <a:cubicBezTo>
                      <a:pt x="5" y="13"/>
                      <a:pt x="3" y="13"/>
                      <a:pt x="2" y="13"/>
                    </a:cubicBezTo>
                    <a:cubicBezTo>
                      <a:pt x="0" y="13"/>
                      <a:pt x="1" y="14"/>
                      <a:pt x="2" y="15"/>
                    </a:cubicBezTo>
                    <a:cubicBezTo>
                      <a:pt x="2" y="15"/>
                      <a:pt x="6" y="15"/>
                      <a:pt x="7" y="15"/>
                    </a:cubicBezTo>
                    <a:cubicBezTo>
                      <a:pt x="8" y="15"/>
                      <a:pt x="7" y="17"/>
                      <a:pt x="7" y="18"/>
                    </a:cubicBezTo>
                    <a:cubicBezTo>
                      <a:pt x="7" y="19"/>
                      <a:pt x="6" y="18"/>
                      <a:pt x="4" y="18"/>
                    </a:cubicBezTo>
                    <a:cubicBezTo>
                      <a:pt x="5" y="19"/>
                      <a:pt x="5" y="22"/>
                      <a:pt x="5" y="22"/>
                    </a:cubicBezTo>
                    <a:cubicBezTo>
                      <a:pt x="5" y="22"/>
                      <a:pt x="5" y="24"/>
                      <a:pt x="6" y="25"/>
                    </a:cubicBezTo>
                    <a:cubicBezTo>
                      <a:pt x="6" y="26"/>
                      <a:pt x="6" y="27"/>
                      <a:pt x="6" y="27"/>
                    </a:cubicBezTo>
                    <a:cubicBezTo>
                      <a:pt x="6" y="27"/>
                      <a:pt x="6" y="27"/>
                      <a:pt x="6" y="27"/>
                    </a:cubicBezTo>
                    <a:cubicBezTo>
                      <a:pt x="6" y="27"/>
                      <a:pt x="5" y="28"/>
                      <a:pt x="5" y="28"/>
                    </a:cubicBezTo>
                    <a:cubicBezTo>
                      <a:pt x="4" y="29"/>
                      <a:pt x="4" y="29"/>
                      <a:pt x="3" y="29"/>
                    </a:cubicBezTo>
                    <a:cubicBezTo>
                      <a:pt x="3" y="30"/>
                      <a:pt x="6" y="32"/>
                      <a:pt x="7" y="33"/>
                    </a:cubicBezTo>
                    <a:cubicBezTo>
                      <a:pt x="8" y="33"/>
                      <a:pt x="8" y="33"/>
                      <a:pt x="8" y="33"/>
                    </a:cubicBezTo>
                    <a:cubicBezTo>
                      <a:pt x="9" y="34"/>
                      <a:pt x="8" y="35"/>
                      <a:pt x="8" y="35"/>
                    </a:cubicBezTo>
                    <a:cubicBezTo>
                      <a:pt x="8" y="35"/>
                      <a:pt x="8" y="35"/>
                      <a:pt x="8" y="35"/>
                    </a:cubicBezTo>
                    <a:cubicBezTo>
                      <a:pt x="8" y="36"/>
                      <a:pt x="8" y="36"/>
                      <a:pt x="8" y="37"/>
                    </a:cubicBezTo>
                    <a:cubicBezTo>
                      <a:pt x="7" y="37"/>
                      <a:pt x="8" y="37"/>
                      <a:pt x="8" y="38"/>
                    </a:cubicBezTo>
                    <a:cubicBezTo>
                      <a:pt x="8" y="38"/>
                      <a:pt x="8" y="38"/>
                      <a:pt x="9" y="39"/>
                    </a:cubicBezTo>
                    <a:cubicBezTo>
                      <a:pt x="9" y="39"/>
                      <a:pt x="9" y="41"/>
                      <a:pt x="9" y="42"/>
                    </a:cubicBezTo>
                    <a:cubicBezTo>
                      <a:pt x="9" y="42"/>
                      <a:pt x="9" y="42"/>
                      <a:pt x="9" y="42"/>
                    </a:cubicBezTo>
                    <a:cubicBezTo>
                      <a:pt x="9" y="42"/>
                      <a:pt x="9" y="42"/>
                      <a:pt x="9" y="42"/>
                    </a:cubicBezTo>
                    <a:cubicBezTo>
                      <a:pt x="9" y="42"/>
                      <a:pt x="9" y="42"/>
                      <a:pt x="9" y="42"/>
                    </a:cubicBezTo>
                    <a:cubicBezTo>
                      <a:pt x="9" y="42"/>
                      <a:pt x="8" y="43"/>
                      <a:pt x="8" y="43"/>
                    </a:cubicBezTo>
                    <a:cubicBezTo>
                      <a:pt x="8" y="44"/>
                      <a:pt x="8" y="45"/>
                      <a:pt x="8" y="45"/>
                    </a:cubicBezTo>
                    <a:cubicBezTo>
                      <a:pt x="7" y="46"/>
                      <a:pt x="8" y="46"/>
                      <a:pt x="8" y="46"/>
                    </a:cubicBezTo>
                    <a:cubicBezTo>
                      <a:pt x="8" y="46"/>
                      <a:pt x="8" y="46"/>
                      <a:pt x="8" y="46"/>
                    </a:cubicBezTo>
                    <a:cubicBezTo>
                      <a:pt x="8" y="46"/>
                      <a:pt x="8" y="46"/>
                      <a:pt x="8" y="46"/>
                    </a:cubicBezTo>
                    <a:cubicBezTo>
                      <a:pt x="8" y="46"/>
                      <a:pt x="8" y="46"/>
                      <a:pt x="9" y="46"/>
                    </a:cubicBezTo>
                    <a:cubicBezTo>
                      <a:pt x="9" y="47"/>
                      <a:pt x="9" y="47"/>
                      <a:pt x="9" y="48"/>
                    </a:cubicBezTo>
                    <a:cubicBezTo>
                      <a:pt x="9" y="48"/>
                      <a:pt x="9" y="49"/>
                      <a:pt x="9" y="49"/>
                    </a:cubicBezTo>
                    <a:cubicBezTo>
                      <a:pt x="9" y="49"/>
                      <a:pt x="10" y="50"/>
                      <a:pt x="11" y="50"/>
                    </a:cubicBezTo>
                    <a:cubicBezTo>
                      <a:pt x="11" y="50"/>
                      <a:pt x="12" y="51"/>
                      <a:pt x="12" y="51"/>
                    </a:cubicBezTo>
                    <a:cubicBezTo>
                      <a:pt x="13" y="52"/>
                      <a:pt x="12" y="52"/>
                      <a:pt x="12" y="54"/>
                    </a:cubicBezTo>
                    <a:cubicBezTo>
                      <a:pt x="12" y="54"/>
                      <a:pt x="12" y="54"/>
                      <a:pt x="12" y="55"/>
                    </a:cubicBezTo>
                    <a:cubicBezTo>
                      <a:pt x="12" y="55"/>
                      <a:pt x="13" y="56"/>
                      <a:pt x="13" y="56"/>
                    </a:cubicBezTo>
                    <a:cubicBezTo>
                      <a:pt x="13" y="56"/>
                      <a:pt x="13" y="56"/>
                      <a:pt x="13" y="56"/>
                    </a:cubicBezTo>
                    <a:cubicBezTo>
                      <a:pt x="14" y="56"/>
                      <a:pt x="14" y="56"/>
                      <a:pt x="14" y="57"/>
                    </a:cubicBezTo>
                    <a:cubicBezTo>
                      <a:pt x="14" y="57"/>
                      <a:pt x="14" y="58"/>
                      <a:pt x="15" y="59"/>
                    </a:cubicBezTo>
                    <a:cubicBezTo>
                      <a:pt x="16" y="59"/>
                      <a:pt x="16" y="59"/>
                      <a:pt x="16" y="60"/>
                    </a:cubicBezTo>
                    <a:cubicBezTo>
                      <a:pt x="16" y="60"/>
                      <a:pt x="17" y="60"/>
                      <a:pt x="17" y="60"/>
                    </a:cubicBezTo>
                    <a:cubicBezTo>
                      <a:pt x="17" y="60"/>
                      <a:pt x="21" y="61"/>
                      <a:pt x="24" y="61"/>
                    </a:cubicBezTo>
                    <a:cubicBezTo>
                      <a:pt x="25" y="61"/>
                      <a:pt x="26" y="62"/>
                      <a:pt x="26" y="62"/>
                    </a:cubicBezTo>
                    <a:cubicBezTo>
                      <a:pt x="28" y="62"/>
                      <a:pt x="28" y="62"/>
                      <a:pt x="28" y="63"/>
                    </a:cubicBezTo>
                    <a:cubicBezTo>
                      <a:pt x="28" y="63"/>
                      <a:pt x="28" y="63"/>
                      <a:pt x="28" y="63"/>
                    </a:cubicBezTo>
                    <a:cubicBezTo>
                      <a:pt x="28" y="64"/>
                      <a:pt x="28" y="64"/>
                      <a:pt x="28" y="64"/>
                    </a:cubicBezTo>
                    <a:cubicBezTo>
                      <a:pt x="28" y="65"/>
                      <a:pt x="27" y="65"/>
                      <a:pt x="27" y="65"/>
                    </a:cubicBezTo>
                    <a:cubicBezTo>
                      <a:pt x="27" y="66"/>
                      <a:pt x="26" y="66"/>
                      <a:pt x="26" y="66"/>
                    </a:cubicBezTo>
                    <a:cubicBezTo>
                      <a:pt x="26" y="67"/>
                      <a:pt x="27" y="67"/>
                      <a:pt x="27" y="68"/>
                    </a:cubicBezTo>
                    <a:cubicBezTo>
                      <a:pt x="28" y="68"/>
                      <a:pt x="28" y="69"/>
                      <a:pt x="29" y="69"/>
                    </a:cubicBezTo>
                    <a:cubicBezTo>
                      <a:pt x="29" y="69"/>
                      <a:pt x="29" y="69"/>
                      <a:pt x="29" y="69"/>
                    </a:cubicBezTo>
                    <a:cubicBezTo>
                      <a:pt x="29" y="69"/>
                      <a:pt x="29" y="69"/>
                      <a:pt x="29" y="69"/>
                    </a:cubicBezTo>
                    <a:cubicBezTo>
                      <a:pt x="29" y="69"/>
                      <a:pt x="29" y="69"/>
                      <a:pt x="29" y="69"/>
                    </a:cubicBezTo>
                    <a:cubicBezTo>
                      <a:pt x="29" y="69"/>
                      <a:pt x="31" y="69"/>
                      <a:pt x="32" y="68"/>
                    </a:cubicBezTo>
                    <a:cubicBezTo>
                      <a:pt x="32" y="68"/>
                      <a:pt x="33" y="68"/>
                      <a:pt x="33" y="68"/>
                    </a:cubicBezTo>
                    <a:cubicBezTo>
                      <a:pt x="33" y="68"/>
                      <a:pt x="33" y="68"/>
                      <a:pt x="33" y="68"/>
                    </a:cubicBezTo>
                    <a:cubicBezTo>
                      <a:pt x="33" y="68"/>
                      <a:pt x="33" y="67"/>
                      <a:pt x="33" y="67"/>
                    </a:cubicBezTo>
                    <a:cubicBezTo>
                      <a:pt x="33" y="67"/>
                      <a:pt x="32" y="66"/>
                      <a:pt x="32" y="66"/>
                    </a:cubicBezTo>
                    <a:cubicBezTo>
                      <a:pt x="32" y="66"/>
                      <a:pt x="32" y="66"/>
                      <a:pt x="32" y="66"/>
                    </a:cubicBezTo>
                    <a:cubicBezTo>
                      <a:pt x="33" y="65"/>
                      <a:pt x="33" y="65"/>
                      <a:pt x="34" y="65"/>
                    </a:cubicBezTo>
                    <a:cubicBezTo>
                      <a:pt x="34" y="65"/>
                      <a:pt x="35" y="65"/>
                      <a:pt x="36" y="65"/>
                    </a:cubicBezTo>
                    <a:cubicBezTo>
                      <a:pt x="39" y="66"/>
                      <a:pt x="42" y="67"/>
                      <a:pt x="42" y="67"/>
                    </a:cubicBezTo>
                    <a:cubicBezTo>
                      <a:pt x="42" y="67"/>
                      <a:pt x="42" y="67"/>
                      <a:pt x="42" y="67"/>
                    </a:cubicBezTo>
                    <a:cubicBezTo>
                      <a:pt x="43" y="67"/>
                      <a:pt x="42" y="68"/>
                      <a:pt x="42" y="69"/>
                    </a:cubicBezTo>
                    <a:cubicBezTo>
                      <a:pt x="41" y="70"/>
                      <a:pt x="41" y="70"/>
                      <a:pt x="41" y="70"/>
                    </a:cubicBezTo>
                    <a:cubicBezTo>
                      <a:pt x="41" y="70"/>
                      <a:pt x="41" y="71"/>
                      <a:pt x="42" y="71"/>
                    </a:cubicBezTo>
                    <a:cubicBezTo>
                      <a:pt x="42" y="71"/>
                      <a:pt x="43" y="72"/>
                      <a:pt x="44" y="72"/>
                    </a:cubicBezTo>
                    <a:cubicBezTo>
                      <a:pt x="44" y="72"/>
                      <a:pt x="44" y="72"/>
                      <a:pt x="44" y="72"/>
                    </a:cubicBezTo>
                    <a:cubicBezTo>
                      <a:pt x="44" y="72"/>
                      <a:pt x="44" y="72"/>
                      <a:pt x="44" y="72"/>
                    </a:cubicBezTo>
                    <a:cubicBezTo>
                      <a:pt x="45" y="71"/>
                      <a:pt x="45" y="71"/>
                      <a:pt x="45" y="71"/>
                    </a:cubicBezTo>
                    <a:cubicBezTo>
                      <a:pt x="46" y="71"/>
                      <a:pt x="47" y="71"/>
                      <a:pt x="48" y="72"/>
                    </a:cubicBezTo>
                    <a:cubicBezTo>
                      <a:pt x="50" y="73"/>
                      <a:pt x="51" y="74"/>
                      <a:pt x="52" y="75"/>
                    </a:cubicBezTo>
                    <a:cubicBezTo>
                      <a:pt x="52" y="75"/>
                      <a:pt x="53" y="76"/>
                      <a:pt x="54" y="76"/>
                    </a:cubicBezTo>
                    <a:cubicBezTo>
                      <a:pt x="54" y="77"/>
                      <a:pt x="55" y="78"/>
                      <a:pt x="55" y="78"/>
                    </a:cubicBezTo>
                    <a:cubicBezTo>
                      <a:pt x="56" y="79"/>
                      <a:pt x="57" y="79"/>
                      <a:pt x="58" y="79"/>
                    </a:cubicBezTo>
                    <a:cubicBezTo>
                      <a:pt x="58" y="80"/>
                      <a:pt x="58" y="80"/>
                      <a:pt x="58" y="80"/>
                    </a:cubicBezTo>
                    <a:cubicBezTo>
                      <a:pt x="58" y="80"/>
                      <a:pt x="59" y="79"/>
                      <a:pt x="59" y="79"/>
                    </a:cubicBezTo>
                    <a:cubicBezTo>
                      <a:pt x="60" y="78"/>
                      <a:pt x="61" y="78"/>
                      <a:pt x="61" y="77"/>
                    </a:cubicBezTo>
                    <a:cubicBezTo>
                      <a:pt x="62" y="77"/>
                      <a:pt x="63" y="78"/>
                      <a:pt x="63" y="78"/>
                    </a:cubicBezTo>
                    <a:cubicBezTo>
                      <a:pt x="63" y="78"/>
                      <a:pt x="63" y="79"/>
                      <a:pt x="63" y="79"/>
                    </a:cubicBezTo>
                    <a:cubicBezTo>
                      <a:pt x="63" y="79"/>
                      <a:pt x="63" y="80"/>
                      <a:pt x="63" y="80"/>
                    </a:cubicBezTo>
                    <a:cubicBezTo>
                      <a:pt x="63" y="80"/>
                      <a:pt x="63" y="80"/>
                      <a:pt x="63" y="80"/>
                    </a:cubicBezTo>
                    <a:cubicBezTo>
                      <a:pt x="64" y="80"/>
                      <a:pt x="64" y="80"/>
                      <a:pt x="65" y="80"/>
                    </a:cubicBezTo>
                    <a:cubicBezTo>
                      <a:pt x="66" y="80"/>
                      <a:pt x="66" y="81"/>
                      <a:pt x="65" y="81"/>
                    </a:cubicBezTo>
                    <a:cubicBezTo>
                      <a:pt x="65" y="81"/>
                      <a:pt x="65" y="81"/>
                      <a:pt x="65" y="81"/>
                    </a:cubicBezTo>
                    <a:cubicBezTo>
                      <a:pt x="65" y="82"/>
                      <a:pt x="65" y="82"/>
                      <a:pt x="65" y="82"/>
                    </a:cubicBezTo>
                    <a:cubicBezTo>
                      <a:pt x="65" y="82"/>
                      <a:pt x="65" y="83"/>
                      <a:pt x="65" y="83"/>
                    </a:cubicBezTo>
                    <a:cubicBezTo>
                      <a:pt x="65" y="83"/>
                      <a:pt x="68" y="82"/>
                      <a:pt x="69" y="81"/>
                    </a:cubicBezTo>
                    <a:cubicBezTo>
                      <a:pt x="71" y="80"/>
                      <a:pt x="72" y="79"/>
                      <a:pt x="72" y="79"/>
                    </a:cubicBezTo>
                    <a:cubicBezTo>
                      <a:pt x="73" y="79"/>
                      <a:pt x="74" y="80"/>
                      <a:pt x="75" y="80"/>
                    </a:cubicBezTo>
                    <a:cubicBezTo>
                      <a:pt x="76" y="80"/>
                      <a:pt x="77" y="81"/>
                      <a:pt x="77" y="81"/>
                    </a:cubicBezTo>
                    <a:cubicBezTo>
                      <a:pt x="78" y="81"/>
                      <a:pt x="79" y="80"/>
                      <a:pt x="80" y="80"/>
                    </a:cubicBezTo>
                    <a:cubicBezTo>
                      <a:pt x="81" y="80"/>
                      <a:pt x="81" y="80"/>
                      <a:pt x="82" y="80"/>
                    </a:cubicBezTo>
                    <a:cubicBezTo>
                      <a:pt x="82" y="80"/>
                      <a:pt x="83" y="80"/>
                      <a:pt x="84" y="80"/>
                    </a:cubicBezTo>
                    <a:cubicBezTo>
                      <a:pt x="85" y="80"/>
                      <a:pt x="86" y="80"/>
                      <a:pt x="87" y="80"/>
                    </a:cubicBezTo>
                    <a:cubicBezTo>
                      <a:pt x="87" y="81"/>
                      <a:pt x="89" y="81"/>
                      <a:pt x="90" y="82"/>
                    </a:cubicBezTo>
                    <a:cubicBezTo>
                      <a:pt x="90" y="82"/>
                      <a:pt x="91" y="83"/>
                      <a:pt x="91" y="83"/>
                    </a:cubicBezTo>
                    <a:cubicBezTo>
                      <a:pt x="91" y="83"/>
                      <a:pt x="91" y="83"/>
                      <a:pt x="92" y="83"/>
                    </a:cubicBezTo>
                    <a:cubicBezTo>
                      <a:pt x="93" y="83"/>
                      <a:pt x="94" y="84"/>
                      <a:pt x="95" y="85"/>
                    </a:cubicBezTo>
                    <a:cubicBezTo>
                      <a:pt x="96" y="85"/>
                      <a:pt x="96" y="85"/>
                      <a:pt x="97" y="85"/>
                    </a:cubicBezTo>
                    <a:cubicBezTo>
                      <a:pt x="97" y="85"/>
                      <a:pt x="97" y="85"/>
                      <a:pt x="98" y="85"/>
                    </a:cubicBezTo>
                    <a:cubicBezTo>
                      <a:pt x="98" y="86"/>
                      <a:pt x="98" y="86"/>
                      <a:pt x="98" y="86"/>
                    </a:cubicBezTo>
                    <a:cubicBezTo>
                      <a:pt x="98" y="85"/>
                      <a:pt x="98" y="85"/>
                      <a:pt x="98" y="84"/>
                    </a:cubicBezTo>
                    <a:cubicBezTo>
                      <a:pt x="97" y="83"/>
                      <a:pt x="97" y="82"/>
                      <a:pt x="96" y="81"/>
                    </a:cubicBezTo>
                    <a:cubicBezTo>
                      <a:pt x="96" y="81"/>
                      <a:pt x="96" y="80"/>
                      <a:pt x="96" y="80"/>
                    </a:cubicBezTo>
                    <a:cubicBezTo>
                      <a:pt x="96" y="79"/>
                      <a:pt x="96" y="78"/>
                      <a:pt x="97" y="77"/>
                    </a:cubicBezTo>
                    <a:cubicBezTo>
                      <a:pt x="97" y="76"/>
                      <a:pt x="100" y="73"/>
                      <a:pt x="102" y="71"/>
                    </a:cubicBezTo>
                    <a:cubicBezTo>
                      <a:pt x="103" y="69"/>
                      <a:pt x="105" y="68"/>
                      <a:pt x="105" y="68"/>
                    </a:cubicBezTo>
                    <a:cubicBezTo>
                      <a:pt x="106" y="68"/>
                      <a:pt x="107" y="67"/>
                      <a:pt x="108" y="67"/>
                    </a:cubicBezTo>
                    <a:cubicBezTo>
                      <a:pt x="109" y="67"/>
                      <a:pt x="111" y="66"/>
                      <a:pt x="111" y="66"/>
                    </a:cubicBezTo>
                    <a:cubicBezTo>
                      <a:pt x="111" y="65"/>
                      <a:pt x="111" y="65"/>
                      <a:pt x="111" y="65"/>
                    </a:cubicBezTo>
                    <a:cubicBezTo>
                      <a:pt x="111" y="64"/>
                      <a:pt x="111" y="63"/>
                      <a:pt x="111" y="63"/>
                    </a:cubicBezTo>
                    <a:cubicBezTo>
                      <a:pt x="111" y="63"/>
                      <a:pt x="111" y="62"/>
                      <a:pt x="111" y="62"/>
                    </a:cubicBezTo>
                    <a:cubicBezTo>
                      <a:pt x="111" y="62"/>
                      <a:pt x="111" y="62"/>
                      <a:pt x="111" y="62"/>
                    </a:cubicBezTo>
                    <a:cubicBezTo>
                      <a:pt x="110" y="61"/>
                      <a:pt x="109" y="60"/>
                      <a:pt x="110" y="60"/>
                    </a:cubicBezTo>
                    <a:cubicBezTo>
                      <a:pt x="110" y="59"/>
                      <a:pt x="111" y="59"/>
                      <a:pt x="111" y="59"/>
                    </a:cubicBezTo>
                    <a:cubicBezTo>
                      <a:pt x="112" y="59"/>
                      <a:pt x="112" y="59"/>
                      <a:pt x="112" y="58"/>
                    </a:cubicBezTo>
                    <a:cubicBezTo>
                      <a:pt x="112" y="58"/>
                      <a:pt x="111" y="58"/>
                      <a:pt x="111" y="58"/>
                    </a:cubicBezTo>
                    <a:cubicBezTo>
                      <a:pt x="110" y="57"/>
                      <a:pt x="109" y="57"/>
                      <a:pt x="109" y="56"/>
                    </a:cubicBezTo>
                    <a:cubicBezTo>
                      <a:pt x="109" y="55"/>
                      <a:pt x="108" y="54"/>
                      <a:pt x="108" y="53"/>
                    </a:cubicBezTo>
                    <a:cubicBezTo>
                      <a:pt x="107" y="51"/>
                      <a:pt x="105" y="48"/>
                      <a:pt x="105" y="48"/>
                    </a:cubicBezTo>
                    <a:cubicBezTo>
                      <a:pt x="105" y="48"/>
                      <a:pt x="105" y="48"/>
                      <a:pt x="105" y="48"/>
                    </a:cubicBezTo>
                    <a:cubicBezTo>
                      <a:pt x="105" y="48"/>
                      <a:pt x="105" y="47"/>
                      <a:pt x="105" y="47"/>
                    </a:cubicBezTo>
                    <a:cubicBezTo>
                      <a:pt x="106" y="46"/>
                      <a:pt x="106" y="42"/>
                      <a:pt x="106" y="41"/>
                    </a:cubicBezTo>
                    <a:cubicBezTo>
                      <a:pt x="106" y="41"/>
                      <a:pt x="105" y="41"/>
                      <a:pt x="104" y="41"/>
                    </a:cubicBezTo>
                    <a:cubicBezTo>
                      <a:pt x="104" y="40"/>
                      <a:pt x="103" y="40"/>
                      <a:pt x="102" y="40"/>
                    </a:cubicBezTo>
                    <a:cubicBezTo>
                      <a:pt x="102" y="40"/>
                      <a:pt x="102" y="40"/>
                      <a:pt x="102" y="40"/>
                    </a:cubicBezTo>
                    <a:cubicBezTo>
                      <a:pt x="101" y="39"/>
                      <a:pt x="101" y="39"/>
                      <a:pt x="101" y="38"/>
                    </a:cubicBezTo>
                    <a:cubicBezTo>
                      <a:pt x="102" y="38"/>
                      <a:pt x="103" y="37"/>
                      <a:pt x="105" y="35"/>
                    </a:cubicBezTo>
                    <a:cubicBezTo>
                      <a:pt x="107" y="33"/>
                      <a:pt x="109" y="31"/>
                      <a:pt x="109" y="31"/>
                    </a:cubicBezTo>
                    <a:cubicBezTo>
                      <a:pt x="110" y="30"/>
                      <a:pt x="109" y="28"/>
                      <a:pt x="109" y="27"/>
                    </a:cubicBezTo>
                    <a:cubicBezTo>
                      <a:pt x="109" y="26"/>
                      <a:pt x="109" y="26"/>
                      <a:pt x="109" y="25"/>
                    </a:cubicBezTo>
                    <a:cubicBezTo>
                      <a:pt x="109" y="24"/>
                      <a:pt x="107" y="20"/>
                      <a:pt x="106" y="17"/>
                    </a:cubicBezTo>
                    <a:cubicBezTo>
                      <a:pt x="106" y="17"/>
                      <a:pt x="106" y="17"/>
                      <a:pt x="106" y="17"/>
                    </a:cubicBezTo>
                    <a:cubicBezTo>
                      <a:pt x="106" y="17"/>
                      <a:pt x="106" y="17"/>
                      <a:pt x="106" y="17"/>
                    </a:cubicBezTo>
                    <a:cubicBezTo>
                      <a:pt x="106" y="16"/>
                      <a:pt x="105" y="14"/>
                      <a:pt x="105" y="13"/>
                    </a:cubicBezTo>
                    <a:cubicBezTo>
                      <a:pt x="104" y="12"/>
                      <a:pt x="104" y="10"/>
                      <a:pt x="104" y="10"/>
                    </a:cubicBezTo>
                    <a:cubicBezTo>
                      <a:pt x="103" y="9"/>
                      <a:pt x="102" y="9"/>
                      <a:pt x="102" y="8"/>
                    </a:cubicBezTo>
                    <a:cubicBezTo>
                      <a:pt x="101" y="8"/>
                      <a:pt x="100" y="7"/>
                      <a:pt x="100" y="7"/>
                    </a:cubicBezTo>
                    <a:cubicBezTo>
                      <a:pt x="99" y="7"/>
                      <a:pt x="99" y="7"/>
                      <a:pt x="98" y="7"/>
                    </a:cubicBezTo>
                    <a:cubicBezTo>
                      <a:pt x="96" y="8"/>
                      <a:pt x="94" y="8"/>
                      <a:pt x="92" y="8"/>
                    </a:cubicBezTo>
                    <a:cubicBezTo>
                      <a:pt x="92" y="8"/>
                      <a:pt x="91" y="8"/>
                      <a:pt x="90" y="8"/>
                    </a:cubicBezTo>
                    <a:cubicBezTo>
                      <a:pt x="86" y="8"/>
                      <a:pt x="79" y="9"/>
                      <a:pt x="74" y="8"/>
                    </a:cubicBezTo>
                    <a:cubicBezTo>
                      <a:pt x="71" y="7"/>
                      <a:pt x="70" y="7"/>
                      <a:pt x="69" y="7"/>
                    </a:cubicBezTo>
                    <a:cubicBezTo>
                      <a:pt x="68" y="7"/>
                      <a:pt x="68" y="7"/>
                      <a:pt x="67" y="7"/>
                    </a:cubicBezTo>
                    <a:cubicBezTo>
                      <a:pt x="67" y="7"/>
                      <a:pt x="66" y="6"/>
                      <a:pt x="65" y="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524"/>
              <p:cNvSpPr>
                <a:spLocks/>
              </p:cNvSpPr>
              <p:nvPr/>
            </p:nvSpPr>
            <p:spPr bwMode="auto">
              <a:xfrm>
                <a:off x="4473575" y="2443163"/>
                <a:ext cx="76200" cy="77788"/>
              </a:xfrm>
              <a:custGeom>
                <a:avLst/>
                <a:gdLst>
                  <a:gd name="T0" fmla="*/ 19 w 33"/>
                  <a:gd name="T1" fmla="*/ 34 h 34"/>
                  <a:gd name="T2" fmla="*/ 18 w 33"/>
                  <a:gd name="T3" fmla="*/ 33 h 34"/>
                  <a:gd name="T4" fmla="*/ 19 w 33"/>
                  <a:gd name="T5" fmla="*/ 31 h 34"/>
                  <a:gd name="T6" fmla="*/ 16 w 33"/>
                  <a:gd name="T7" fmla="*/ 30 h 34"/>
                  <a:gd name="T8" fmla="*/ 19 w 33"/>
                  <a:gd name="T9" fmla="*/ 28 h 34"/>
                  <a:gd name="T10" fmla="*/ 18 w 33"/>
                  <a:gd name="T11" fmla="*/ 23 h 34"/>
                  <a:gd name="T12" fmla="*/ 19 w 33"/>
                  <a:gd name="T13" fmla="*/ 22 h 34"/>
                  <a:gd name="T14" fmla="*/ 19 w 33"/>
                  <a:gd name="T15" fmla="*/ 20 h 34"/>
                  <a:gd name="T16" fmla="*/ 22 w 33"/>
                  <a:gd name="T17" fmla="*/ 20 h 34"/>
                  <a:gd name="T18" fmla="*/ 22 w 33"/>
                  <a:gd name="T19" fmla="*/ 18 h 34"/>
                  <a:gd name="T20" fmla="*/ 24 w 33"/>
                  <a:gd name="T21" fmla="*/ 18 h 34"/>
                  <a:gd name="T22" fmla="*/ 24 w 33"/>
                  <a:gd name="T23" fmla="*/ 16 h 34"/>
                  <a:gd name="T24" fmla="*/ 25 w 33"/>
                  <a:gd name="T25" fmla="*/ 14 h 34"/>
                  <a:gd name="T26" fmla="*/ 26 w 33"/>
                  <a:gd name="T27" fmla="*/ 11 h 34"/>
                  <a:gd name="T28" fmla="*/ 28 w 33"/>
                  <a:gd name="T29" fmla="*/ 12 h 34"/>
                  <a:gd name="T30" fmla="*/ 28 w 33"/>
                  <a:gd name="T31" fmla="*/ 14 h 34"/>
                  <a:gd name="T32" fmla="*/ 31 w 33"/>
                  <a:gd name="T33" fmla="*/ 11 h 34"/>
                  <a:gd name="T34" fmla="*/ 33 w 33"/>
                  <a:gd name="T35" fmla="*/ 9 h 34"/>
                  <a:gd name="T36" fmla="*/ 30 w 33"/>
                  <a:gd name="T37" fmla="*/ 9 h 34"/>
                  <a:gd name="T38" fmla="*/ 27 w 33"/>
                  <a:gd name="T39" fmla="*/ 7 h 34"/>
                  <a:gd name="T40" fmla="*/ 25 w 33"/>
                  <a:gd name="T41" fmla="*/ 9 h 34"/>
                  <a:gd name="T42" fmla="*/ 24 w 33"/>
                  <a:gd name="T43" fmla="*/ 9 h 34"/>
                  <a:gd name="T44" fmla="*/ 25 w 33"/>
                  <a:gd name="T45" fmla="*/ 6 h 34"/>
                  <a:gd name="T46" fmla="*/ 23 w 33"/>
                  <a:gd name="T47" fmla="*/ 6 h 34"/>
                  <a:gd name="T48" fmla="*/ 20 w 33"/>
                  <a:gd name="T49" fmla="*/ 6 h 34"/>
                  <a:gd name="T50" fmla="*/ 22 w 33"/>
                  <a:gd name="T51" fmla="*/ 4 h 34"/>
                  <a:gd name="T52" fmla="*/ 25 w 33"/>
                  <a:gd name="T53" fmla="*/ 4 h 34"/>
                  <a:gd name="T54" fmla="*/ 25 w 33"/>
                  <a:gd name="T55" fmla="*/ 2 h 34"/>
                  <a:gd name="T56" fmla="*/ 25 w 33"/>
                  <a:gd name="T57" fmla="*/ 0 h 34"/>
                  <a:gd name="T58" fmla="*/ 21 w 33"/>
                  <a:gd name="T59" fmla="*/ 0 h 34"/>
                  <a:gd name="T60" fmla="*/ 19 w 33"/>
                  <a:gd name="T61" fmla="*/ 0 h 34"/>
                  <a:gd name="T62" fmla="*/ 15 w 33"/>
                  <a:gd name="T63" fmla="*/ 1 h 34"/>
                  <a:gd name="T64" fmla="*/ 13 w 33"/>
                  <a:gd name="T65" fmla="*/ 4 h 34"/>
                  <a:gd name="T66" fmla="*/ 15 w 33"/>
                  <a:gd name="T67" fmla="*/ 5 h 34"/>
                  <a:gd name="T68" fmla="*/ 15 w 33"/>
                  <a:gd name="T69" fmla="*/ 7 h 34"/>
                  <a:gd name="T70" fmla="*/ 12 w 33"/>
                  <a:gd name="T71" fmla="*/ 7 h 34"/>
                  <a:gd name="T72" fmla="*/ 12 w 33"/>
                  <a:gd name="T73" fmla="*/ 5 h 34"/>
                  <a:gd name="T74" fmla="*/ 11 w 33"/>
                  <a:gd name="T75" fmla="*/ 4 h 34"/>
                  <a:gd name="T76" fmla="*/ 10 w 33"/>
                  <a:gd name="T77" fmla="*/ 5 h 34"/>
                  <a:gd name="T78" fmla="*/ 9 w 33"/>
                  <a:gd name="T79" fmla="*/ 6 h 34"/>
                  <a:gd name="T80" fmla="*/ 9 w 33"/>
                  <a:gd name="T81" fmla="*/ 8 h 34"/>
                  <a:gd name="T82" fmla="*/ 8 w 33"/>
                  <a:gd name="T83" fmla="*/ 8 h 34"/>
                  <a:gd name="T84" fmla="*/ 5 w 33"/>
                  <a:gd name="T85" fmla="*/ 7 h 34"/>
                  <a:gd name="T86" fmla="*/ 2 w 33"/>
                  <a:gd name="T87" fmla="*/ 7 h 34"/>
                  <a:gd name="T88" fmla="*/ 2 w 33"/>
                  <a:gd name="T89" fmla="*/ 9 h 34"/>
                  <a:gd name="T90" fmla="*/ 2 w 33"/>
                  <a:gd name="T91" fmla="*/ 13 h 34"/>
                  <a:gd name="T92" fmla="*/ 3 w 33"/>
                  <a:gd name="T93" fmla="*/ 14 h 34"/>
                  <a:gd name="T94" fmla="*/ 4 w 33"/>
                  <a:gd name="T95" fmla="*/ 16 h 34"/>
                  <a:gd name="T96" fmla="*/ 2 w 33"/>
                  <a:gd name="T97" fmla="*/ 16 h 34"/>
                  <a:gd name="T98" fmla="*/ 2 w 33"/>
                  <a:gd name="T99" fmla="*/ 20 h 34"/>
                  <a:gd name="T100" fmla="*/ 1 w 33"/>
                  <a:gd name="T101" fmla="*/ 23 h 34"/>
                  <a:gd name="T102" fmla="*/ 4 w 33"/>
                  <a:gd name="T103" fmla="*/ 24 h 34"/>
                  <a:gd name="T104" fmla="*/ 4 w 33"/>
                  <a:gd name="T105" fmla="*/ 23 h 34"/>
                  <a:gd name="T106" fmla="*/ 6 w 33"/>
                  <a:gd name="T107" fmla="*/ 24 h 34"/>
                  <a:gd name="T108" fmla="*/ 7 w 33"/>
                  <a:gd name="T109" fmla="*/ 26 h 34"/>
                  <a:gd name="T110" fmla="*/ 6 w 33"/>
                  <a:gd name="T111" fmla="*/ 29 h 34"/>
                  <a:gd name="T112" fmla="*/ 7 w 33"/>
                  <a:gd name="T113" fmla="*/ 30 h 34"/>
                  <a:gd name="T114" fmla="*/ 6 w 33"/>
                  <a:gd name="T115" fmla="*/ 30 h 34"/>
                  <a:gd name="T116" fmla="*/ 9 w 33"/>
                  <a:gd name="T117" fmla="*/ 32 h 34"/>
                  <a:gd name="T118" fmla="*/ 12 w 33"/>
                  <a:gd name="T119" fmla="*/ 33 h 34"/>
                  <a:gd name="T120" fmla="*/ 17 w 33"/>
                  <a:gd name="T121" fmla="*/ 34 h 34"/>
                  <a:gd name="T122" fmla="*/ 19 w 33"/>
                  <a:gd name="T12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 h="34">
                    <a:moveTo>
                      <a:pt x="19" y="34"/>
                    </a:moveTo>
                    <a:cubicBezTo>
                      <a:pt x="19" y="34"/>
                      <a:pt x="19" y="34"/>
                      <a:pt x="18" y="33"/>
                    </a:cubicBezTo>
                    <a:cubicBezTo>
                      <a:pt x="18" y="32"/>
                      <a:pt x="19" y="32"/>
                      <a:pt x="19" y="31"/>
                    </a:cubicBezTo>
                    <a:cubicBezTo>
                      <a:pt x="19" y="31"/>
                      <a:pt x="16" y="31"/>
                      <a:pt x="16" y="30"/>
                    </a:cubicBezTo>
                    <a:cubicBezTo>
                      <a:pt x="16" y="30"/>
                      <a:pt x="18" y="29"/>
                      <a:pt x="19" y="28"/>
                    </a:cubicBezTo>
                    <a:cubicBezTo>
                      <a:pt x="20" y="27"/>
                      <a:pt x="17" y="24"/>
                      <a:pt x="18" y="23"/>
                    </a:cubicBezTo>
                    <a:cubicBezTo>
                      <a:pt x="18" y="23"/>
                      <a:pt x="19" y="22"/>
                      <a:pt x="19" y="22"/>
                    </a:cubicBezTo>
                    <a:cubicBezTo>
                      <a:pt x="19" y="22"/>
                      <a:pt x="18" y="20"/>
                      <a:pt x="19" y="20"/>
                    </a:cubicBezTo>
                    <a:cubicBezTo>
                      <a:pt x="19" y="20"/>
                      <a:pt x="21" y="21"/>
                      <a:pt x="22" y="20"/>
                    </a:cubicBezTo>
                    <a:cubicBezTo>
                      <a:pt x="23" y="20"/>
                      <a:pt x="22" y="19"/>
                      <a:pt x="22" y="18"/>
                    </a:cubicBezTo>
                    <a:cubicBezTo>
                      <a:pt x="23" y="17"/>
                      <a:pt x="24" y="18"/>
                      <a:pt x="24" y="18"/>
                    </a:cubicBezTo>
                    <a:cubicBezTo>
                      <a:pt x="25" y="17"/>
                      <a:pt x="24" y="17"/>
                      <a:pt x="24" y="16"/>
                    </a:cubicBezTo>
                    <a:cubicBezTo>
                      <a:pt x="24" y="15"/>
                      <a:pt x="25" y="15"/>
                      <a:pt x="25" y="14"/>
                    </a:cubicBezTo>
                    <a:cubicBezTo>
                      <a:pt x="26" y="13"/>
                      <a:pt x="26" y="12"/>
                      <a:pt x="26" y="11"/>
                    </a:cubicBezTo>
                    <a:cubicBezTo>
                      <a:pt x="27" y="11"/>
                      <a:pt x="27" y="11"/>
                      <a:pt x="28" y="12"/>
                    </a:cubicBezTo>
                    <a:cubicBezTo>
                      <a:pt x="29" y="12"/>
                      <a:pt x="28" y="13"/>
                      <a:pt x="28" y="14"/>
                    </a:cubicBezTo>
                    <a:cubicBezTo>
                      <a:pt x="29" y="14"/>
                      <a:pt x="30" y="13"/>
                      <a:pt x="31" y="11"/>
                    </a:cubicBezTo>
                    <a:cubicBezTo>
                      <a:pt x="32" y="10"/>
                      <a:pt x="33" y="10"/>
                      <a:pt x="33" y="9"/>
                    </a:cubicBezTo>
                    <a:cubicBezTo>
                      <a:pt x="33" y="8"/>
                      <a:pt x="31" y="9"/>
                      <a:pt x="30" y="9"/>
                    </a:cubicBezTo>
                    <a:cubicBezTo>
                      <a:pt x="29" y="8"/>
                      <a:pt x="28" y="7"/>
                      <a:pt x="27" y="7"/>
                    </a:cubicBezTo>
                    <a:cubicBezTo>
                      <a:pt x="25" y="7"/>
                      <a:pt x="25" y="9"/>
                      <a:pt x="25" y="9"/>
                    </a:cubicBezTo>
                    <a:cubicBezTo>
                      <a:pt x="24" y="9"/>
                      <a:pt x="24" y="9"/>
                      <a:pt x="24" y="9"/>
                    </a:cubicBezTo>
                    <a:cubicBezTo>
                      <a:pt x="23" y="8"/>
                      <a:pt x="25" y="7"/>
                      <a:pt x="25" y="6"/>
                    </a:cubicBezTo>
                    <a:cubicBezTo>
                      <a:pt x="26" y="5"/>
                      <a:pt x="24" y="6"/>
                      <a:pt x="23" y="6"/>
                    </a:cubicBezTo>
                    <a:cubicBezTo>
                      <a:pt x="22" y="6"/>
                      <a:pt x="21" y="6"/>
                      <a:pt x="20" y="6"/>
                    </a:cubicBezTo>
                    <a:cubicBezTo>
                      <a:pt x="20" y="6"/>
                      <a:pt x="22" y="5"/>
                      <a:pt x="22" y="4"/>
                    </a:cubicBezTo>
                    <a:cubicBezTo>
                      <a:pt x="23" y="4"/>
                      <a:pt x="25" y="4"/>
                      <a:pt x="25" y="4"/>
                    </a:cubicBezTo>
                    <a:cubicBezTo>
                      <a:pt x="26" y="4"/>
                      <a:pt x="25" y="3"/>
                      <a:pt x="25" y="2"/>
                    </a:cubicBezTo>
                    <a:cubicBezTo>
                      <a:pt x="24" y="1"/>
                      <a:pt x="25" y="1"/>
                      <a:pt x="25" y="0"/>
                    </a:cubicBezTo>
                    <a:cubicBezTo>
                      <a:pt x="24" y="0"/>
                      <a:pt x="23" y="0"/>
                      <a:pt x="21" y="0"/>
                    </a:cubicBezTo>
                    <a:cubicBezTo>
                      <a:pt x="20" y="0"/>
                      <a:pt x="20" y="0"/>
                      <a:pt x="19" y="0"/>
                    </a:cubicBezTo>
                    <a:cubicBezTo>
                      <a:pt x="17" y="1"/>
                      <a:pt x="16" y="1"/>
                      <a:pt x="15" y="1"/>
                    </a:cubicBezTo>
                    <a:cubicBezTo>
                      <a:pt x="14" y="2"/>
                      <a:pt x="14" y="3"/>
                      <a:pt x="13" y="4"/>
                    </a:cubicBezTo>
                    <a:cubicBezTo>
                      <a:pt x="13" y="4"/>
                      <a:pt x="14" y="5"/>
                      <a:pt x="15" y="5"/>
                    </a:cubicBezTo>
                    <a:cubicBezTo>
                      <a:pt x="15" y="6"/>
                      <a:pt x="15" y="7"/>
                      <a:pt x="15" y="7"/>
                    </a:cubicBezTo>
                    <a:cubicBezTo>
                      <a:pt x="14" y="7"/>
                      <a:pt x="13" y="7"/>
                      <a:pt x="12" y="7"/>
                    </a:cubicBezTo>
                    <a:cubicBezTo>
                      <a:pt x="11" y="6"/>
                      <a:pt x="12" y="6"/>
                      <a:pt x="12" y="5"/>
                    </a:cubicBezTo>
                    <a:cubicBezTo>
                      <a:pt x="12" y="4"/>
                      <a:pt x="12" y="4"/>
                      <a:pt x="11" y="4"/>
                    </a:cubicBezTo>
                    <a:cubicBezTo>
                      <a:pt x="10" y="4"/>
                      <a:pt x="10" y="4"/>
                      <a:pt x="10" y="5"/>
                    </a:cubicBezTo>
                    <a:cubicBezTo>
                      <a:pt x="10" y="6"/>
                      <a:pt x="9" y="6"/>
                      <a:pt x="9" y="6"/>
                    </a:cubicBezTo>
                    <a:cubicBezTo>
                      <a:pt x="8" y="7"/>
                      <a:pt x="9" y="7"/>
                      <a:pt x="9" y="8"/>
                    </a:cubicBezTo>
                    <a:cubicBezTo>
                      <a:pt x="9" y="9"/>
                      <a:pt x="8" y="8"/>
                      <a:pt x="8" y="8"/>
                    </a:cubicBezTo>
                    <a:cubicBezTo>
                      <a:pt x="7" y="8"/>
                      <a:pt x="6" y="8"/>
                      <a:pt x="5" y="7"/>
                    </a:cubicBezTo>
                    <a:cubicBezTo>
                      <a:pt x="4" y="6"/>
                      <a:pt x="3" y="6"/>
                      <a:pt x="2" y="7"/>
                    </a:cubicBezTo>
                    <a:cubicBezTo>
                      <a:pt x="1" y="7"/>
                      <a:pt x="1" y="8"/>
                      <a:pt x="2" y="9"/>
                    </a:cubicBezTo>
                    <a:cubicBezTo>
                      <a:pt x="2" y="9"/>
                      <a:pt x="2" y="12"/>
                      <a:pt x="2" y="13"/>
                    </a:cubicBezTo>
                    <a:cubicBezTo>
                      <a:pt x="2" y="14"/>
                      <a:pt x="3" y="14"/>
                      <a:pt x="3" y="14"/>
                    </a:cubicBezTo>
                    <a:cubicBezTo>
                      <a:pt x="4" y="15"/>
                      <a:pt x="4" y="16"/>
                      <a:pt x="4" y="16"/>
                    </a:cubicBezTo>
                    <a:cubicBezTo>
                      <a:pt x="3" y="17"/>
                      <a:pt x="2" y="15"/>
                      <a:pt x="2" y="16"/>
                    </a:cubicBezTo>
                    <a:cubicBezTo>
                      <a:pt x="1" y="16"/>
                      <a:pt x="2" y="18"/>
                      <a:pt x="2" y="20"/>
                    </a:cubicBezTo>
                    <a:cubicBezTo>
                      <a:pt x="3" y="21"/>
                      <a:pt x="2" y="21"/>
                      <a:pt x="1" y="23"/>
                    </a:cubicBezTo>
                    <a:cubicBezTo>
                      <a:pt x="0" y="24"/>
                      <a:pt x="3" y="24"/>
                      <a:pt x="4" y="24"/>
                    </a:cubicBezTo>
                    <a:cubicBezTo>
                      <a:pt x="4" y="25"/>
                      <a:pt x="4" y="24"/>
                      <a:pt x="4" y="23"/>
                    </a:cubicBezTo>
                    <a:cubicBezTo>
                      <a:pt x="4" y="21"/>
                      <a:pt x="6" y="24"/>
                      <a:pt x="6" y="24"/>
                    </a:cubicBezTo>
                    <a:cubicBezTo>
                      <a:pt x="7" y="25"/>
                      <a:pt x="7" y="25"/>
                      <a:pt x="7" y="26"/>
                    </a:cubicBezTo>
                    <a:cubicBezTo>
                      <a:pt x="8" y="27"/>
                      <a:pt x="7" y="28"/>
                      <a:pt x="6" y="29"/>
                    </a:cubicBezTo>
                    <a:cubicBezTo>
                      <a:pt x="6" y="30"/>
                      <a:pt x="7" y="29"/>
                      <a:pt x="7" y="30"/>
                    </a:cubicBezTo>
                    <a:cubicBezTo>
                      <a:pt x="7" y="30"/>
                      <a:pt x="6" y="30"/>
                      <a:pt x="6" y="30"/>
                    </a:cubicBezTo>
                    <a:cubicBezTo>
                      <a:pt x="7" y="31"/>
                      <a:pt x="8" y="31"/>
                      <a:pt x="9" y="32"/>
                    </a:cubicBezTo>
                    <a:cubicBezTo>
                      <a:pt x="9" y="32"/>
                      <a:pt x="10" y="32"/>
                      <a:pt x="12" y="33"/>
                    </a:cubicBezTo>
                    <a:cubicBezTo>
                      <a:pt x="13" y="33"/>
                      <a:pt x="15" y="34"/>
                      <a:pt x="17" y="34"/>
                    </a:cubicBezTo>
                    <a:cubicBezTo>
                      <a:pt x="18" y="34"/>
                      <a:pt x="18" y="34"/>
                      <a:pt x="19" y="3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526"/>
              <p:cNvSpPr>
                <a:spLocks/>
              </p:cNvSpPr>
              <p:nvPr/>
            </p:nvSpPr>
            <p:spPr bwMode="auto">
              <a:xfrm>
                <a:off x="4548187" y="2474913"/>
                <a:ext cx="42863" cy="42863"/>
              </a:xfrm>
              <a:custGeom>
                <a:avLst/>
                <a:gdLst>
                  <a:gd name="T0" fmla="*/ 2 w 19"/>
                  <a:gd name="T1" fmla="*/ 6 h 18"/>
                  <a:gd name="T2" fmla="*/ 1 w 19"/>
                  <a:gd name="T3" fmla="*/ 7 h 18"/>
                  <a:gd name="T4" fmla="*/ 3 w 19"/>
                  <a:gd name="T5" fmla="*/ 9 h 18"/>
                  <a:gd name="T6" fmla="*/ 3 w 19"/>
                  <a:gd name="T7" fmla="*/ 11 h 18"/>
                  <a:gd name="T8" fmla="*/ 3 w 19"/>
                  <a:gd name="T9" fmla="*/ 13 h 18"/>
                  <a:gd name="T10" fmla="*/ 7 w 19"/>
                  <a:gd name="T11" fmla="*/ 14 h 18"/>
                  <a:gd name="T12" fmla="*/ 9 w 19"/>
                  <a:gd name="T13" fmla="*/ 15 h 18"/>
                  <a:gd name="T14" fmla="*/ 9 w 19"/>
                  <a:gd name="T15" fmla="*/ 16 h 18"/>
                  <a:gd name="T16" fmla="*/ 12 w 19"/>
                  <a:gd name="T17" fmla="*/ 17 h 18"/>
                  <a:gd name="T18" fmla="*/ 13 w 19"/>
                  <a:gd name="T19" fmla="*/ 17 h 18"/>
                  <a:gd name="T20" fmla="*/ 12 w 19"/>
                  <a:gd name="T21" fmla="*/ 15 h 18"/>
                  <a:gd name="T22" fmla="*/ 16 w 19"/>
                  <a:gd name="T23" fmla="*/ 13 h 18"/>
                  <a:gd name="T24" fmla="*/ 18 w 19"/>
                  <a:gd name="T25" fmla="*/ 12 h 18"/>
                  <a:gd name="T26" fmla="*/ 14 w 19"/>
                  <a:gd name="T27" fmla="*/ 10 h 18"/>
                  <a:gd name="T28" fmla="*/ 17 w 19"/>
                  <a:gd name="T29" fmla="*/ 8 h 18"/>
                  <a:gd name="T30" fmla="*/ 19 w 19"/>
                  <a:gd name="T31" fmla="*/ 6 h 18"/>
                  <a:gd name="T32" fmla="*/ 18 w 19"/>
                  <a:gd name="T33" fmla="*/ 3 h 18"/>
                  <a:gd name="T34" fmla="*/ 17 w 19"/>
                  <a:gd name="T35" fmla="*/ 0 h 18"/>
                  <a:gd name="T36" fmla="*/ 12 w 19"/>
                  <a:gd name="T37" fmla="*/ 1 h 18"/>
                  <a:gd name="T38" fmla="*/ 13 w 19"/>
                  <a:gd name="T39" fmla="*/ 4 h 18"/>
                  <a:gd name="T40" fmla="*/ 13 w 19"/>
                  <a:gd name="T41" fmla="*/ 7 h 18"/>
                  <a:gd name="T42" fmla="*/ 11 w 19"/>
                  <a:gd name="T43" fmla="*/ 6 h 18"/>
                  <a:gd name="T44" fmla="*/ 11 w 19"/>
                  <a:gd name="T45" fmla="*/ 5 h 18"/>
                  <a:gd name="T46" fmla="*/ 9 w 19"/>
                  <a:gd name="T47" fmla="*/ 5 h 18"/>
                  <a:gd name="T48" fmla="*/ 8 w 19"/>
                  <a:gd name="T49" fmla="*/ 3 h 18"/>
                  <a:gd name="T50" fmla="*/ 5 w 19"/>
                  <a:gd name="T51" fmla="*/ 5 h 18"/>
                  <a:gd name="T52" fmla="*/ 2 w 19"/>
                  <a:gd name="T5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18">
                    <a:moveTo>
                      <a:pt x="2" y="6"/>
                    </a:moveTo>
                    <a:cubicBezTo>
                      <a:pt x="1" y="6"/>
                      <a:pt x="0" y="6"/>
                      <a:pt x="1" y="7"/>
                    </a:cubicBezTo>
                    <a:cubicBezTo>
                      <a:pt x="2" y="8"/>
                      <a:pt x="3" y="8"/>
                      <a:pt x="3" y="9"/>
                    </a:cubicBezTo>
                    <a:cubicBezTo>
                      <a:pt x="3" y="10"/>
                      <a:pt x="4" y="11"/>
                      <a:pt x="3" y="11"/>
                    </a:cubicBezTo>
                    <a:cubicBezTo>
                      <a:pt x="2" y="12"/>
                      <a:pt x="1" y="12"/>
                      <a:pt x="3" y="13"/>
                    </a:cubicBezTo>
                    <a:cubicBezTo>
                      <a:pt x="5" y="14"/>
                      <a:pt x="5" y="14"/>
                      <a:pt x="7" y="14"/>
                    </a:cubicBezTo>
                    <a:cubicBezTo>
                      <a:pt x="8" y="14"/>
                      <a:pt x="10" y="14"/>
                      <a:pt x="9" y="15"/>
                    </a:cubicBezTo>
                    <a:cubicBezTo>
                      <a:pt x="9" y="15"/>
                      <a:pt x="8" y="15"/>
                      <a:pt x="9" y="16"/>
                    </a:cubicBezTo>
                    <a:cubicBezTo>
                      <a:pt x="10" y="17"/>
                      <a:pt x="11" y="17"/>
                      <a:pt x="12" y="17"/>
                    </a:cubicBezTo>
                    <a:cubicBezTo>
                      <a:pt x="13" y="18"/>
                      <a:pt x="13" y="18"/>
                      <a:pt x="13" y="17"/>
                    </a:cubicBezTo>
                    <a:cubicBezTo>
                      <a:pt x="13" y="16"/>
                      <a:pt x="11" y="16"/>
                      <a:pt x="12" y="15"/>
                    </a:cubicBezTo>
                    <a:cubicBezTo>
                      <a:pt x="13" y="14"/>
                      <a:pt x="15" y="14"/>
                      <a:pt x="16" y="13"/>
                    </a:cubicBezTo>
                    <a:cubicBezTo>
                      <a:pt x="18" y="13"/>
                      <a:pt x="19" y="13"/>
                      <a:pt x="18" y="12"/>
                    </a:cubicBezTo>
                    <a:cubicBezTo>
                      <a:pt x="16" y="11"/>
                      <a:pt x="13" y="12"/>
                      <a:pt x="14" y="10"/>
                    </a:cubicBezTo>
                    <a:cubicBezTo>
                      <a:pt x="16" y="9"/>
                      <a:pt x="17" y="8"/>
                      <a:pt x="17" y="8"/>
                    </a:cubicBezTo>
                    <a:cubicBezTo>
                      <a:pt x="18" y="8"/>
                      <a:pt x="19" y="7"/>
                      <a:pt x="19" y="6"/>
                    </a:cubicBezTo>
                    <a:cubicBezTo>
                      <a:pt x="19" y="5"/>
                      <a:pt x="18" y="4"/>
                      <a:pt x="18" y="3"/>
                    </a:cubicBezTo>
                    <a:cubicBezTo>
                      <a:pt x="18" y="2"/>
                      <a:pt x="18" y="0"/>
                      <a:pt x="17" y="0"/>
                    </a:cubicBezTo>
                    <a:cubicBezTo>
                      <a:pt x="16" y="0"/>
                      <a:pt x="12" y="0"/>
                      <a:pt x="12" y="1"/>
                    </a:cubicBezTo>
                    <a:cubicBezTo>
                      <a:pt x="12" y="2"/>
                      <a:pt x="13" y="4"/>
                      <a:pt x="13" y="4"/>
                    </a:cubicBezTo>
                    <a:cubicBezTo>
                      <a:pt x="13" y="5"/>
                      <a:pt x="14" y="7"/>
                      <a:pt x="13" y="7"/>
                    </a:cubicBezTo>
                    <a:cubicBezTo>
                      <a:pt x="11" y="7"/>
                      <a:pt x="10" y="7"/>
                      <a:pt x="11" y="6"/>
                    </a:cubicBezTo>
                    <a:cubicBezTo>
                      <a:pt x="11" y="6"/>
                      <a:pt x="12" y="5"/>
                      <a:pt x="11" y="5"/>
                    </a:cubicBezTo>
                    <a:cubicBezTo>
                      <a:pt x="10" y="5"/>
                      <a:pt x="9" y="6"/>
                      <a:pt x="9" y="5"/>
                    </a:cubicBezTo>
                    <a:cubicBezTo>
                      <a:pt x="9" y="4"/>
                      <a:pt x="9" y="2"/>
                      <a:pt x="8" y="3"/>
                    </a:cubicBezTo>
                    <a:cubicBezTo>
                      <a:pt x="7" y="3"/>
                      <a:pt x="7" y="4"/>
                      <a:pt x="5" y="5"/>
                    </a:cubicBezTo>
                    <a:cubicBezTo>
                      <a:pt x="4" y="6"/>
                      <a:pt x="4" y="6"/>
                      <a:pt x="2" y="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528"/>
              <p:cNvSpPr>
                <a:spLocks/>
              </p:cNvSpPr>
              <p:nvPr/>
            </p:nvSpPr>
            <p:spPr bwMode="auto">
              <a:xfrm>
                <a:off x="4549775" y="2519363"/>
                <a:ext cx="23813" cy="11113"/>
              </a:xfrm>
              <a:custGeom>
                <a:avLst/>
                <a:gdLst>
                  <a:gd name="T0" fmla="*/ 3 w 10"/>
                  <a:gd name="T1" fmla="*/ 0 h 5"/>
                  <a:gd name="T2" fmla="*/ 6 w 10"/>
                  <a:gd name="T3" fmla="*/ 1 h 5"/>
                  <a:gd name="T4" fmla="*/ 9 w 10"/>
                  <a:gd name="T5" fmla="*/ 1 h 5"/>
                  <a:gd name="T6" fmla="*/ 8 w 10"/>
                  <a:gd name="T7" fmla="*/ 3 h 5"/>
                  <a:gd name="T8" fmla="*/ 4 w 10"/>
                  <a:gd name="T9" fmla="*/ 4 h 5"/>
                  <a:gd name="T10" fmla="*/ 1 w 10"/>
                  <a:gd name="T11" fmla="*/ 2 h 5"/>
                  <a:gd name="T12" fmla="*/ 3 w 10"/>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3" y="0"/>
                    </a:moveTo>
                    <a:cubicBezTo>
                      <a:pt x="5" y="0"/>
                      <a:pt x="5" y="1"/>
                      <a:pt x="6" y="1"/>
                    </a:cubicBezTo>
                    <a:cubicBezTo>
                      <a:pt x="8" y="1"/>
                      <a:pt x="9" y="1"/>
                      <a:pt x="9" y="1"/>
                    </a:cubicBezTo>
                    <a:cubicBezTo>
                      <a:pt x="9" y="2"/>
                      <a:pt x="10" y="3"/>
                      <a:pt x="8" y="3"/>
                    </a:cubicBezTo>
                    <a:cubicBezTo>
                      <a:pt x="6" y="4"/>
                      <a:pt x="5" y="5"/>
                      <a:pt x="4" y="4"/>
                    </a:cubicBezTo>
                    <a:cubicBezTo>
                      <a:pt x="2" y="3"/>
                      <a:pt x="1" y="3"/>
                      <a:pt x="1" y="2"/>
                    </a:cubicBezTo>
                    <a:cubicBezTo>
                      <a:pt x="0" y="1"/>
                      <a:pt x="1" y="0"/>
                      <a:pt x="3"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Freeform 529"/>
              <p:cNvSpPr>
                <a:spLocks/>
              </p:cNvSpPr>
              <p:nvPr/>
            </p:nvSpPr>
            <p:spPr bwMode="auto">
              <a:xfrm>
                <a:off x="4518025" y="2493963"/>
                <a:ext cx="26988" cy="20638"/>
              </a:xfrm>
              <a:custGeom>
                <a:avLst/>
                <a:gdLst>
                  <a:gd name="T0" fmla="*/ 4 w 12"/>
                  <a:gd name="T1" fmla="*/ 1 h 9"/>
                  <a:gd name="T2" fmla="*/ 8 w 12"/>
                  <a:gd name="T3" fmla="*/ 1 h 9"/>
                  <a:gd name="T4" fmla="*/ 8 w 12"/>
                  <a:gd name="T5" fmla="*/ 2 h 9"/>
                  <a:gd name="T6" fmla="*/ 11 w 12"/>
                  <a:gd name="T7" fmla="*/ 3 h 9"/>
                  <a:gd name="T8" fmla="*/ 12 w 12"/>
                  <a:gd name="T9" fmla="*/ 6 h 9"/>
                  <a:gd name="T10" fmla="*/ 10 w 12"/>
                  <a:gd name="T11" fmla="*/ 8 h 9"/>
                  <a:gd name="T12" fmla="*/ 7 w 12"/>
                  <a:gd name="T13" fmla="*/ 8 h 9"/>
                  <a:gd name="T14" fmla="*/ 3 w 12"/>
                  <a:gd name="T15" fmla="*/ 6 h 9"/>
                  <a:gd name="T16" fmla="*/ 2 w 12"/>
                  <a:gd name="T17" fmla="*/ 4 h 9"/>
                  <a:gd name="T18" fmla="*/ 1 w 12"/>
                  <a:gd name="T19" fmla="*/ 2 h 9"/>
                  <a:gd name="T20" fmla="*/ 4 w 12"/>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9">
                    <a:moveTo>
                      <a:pt x="4" y="1"/>
                    </a:moveTo>
                    <a:cubicBezTo>
                      <a:pt x="6" y="0"/>
                      <a:pt x="7" y="0"/>
                      <a:pt x="8" y="1"/>
                    </a:cubicBezTo>
                    <a:cubicBezTo>
                      <a:pt x="8" y="2"/>
                      <a:pt x="7" y="2"/>
                      <a:pt x="8" y="2"/>
                    </a:cubicBezTo>
                    <a:cubicBezTo>
                      <a:pt x="9" y="3"/>
                      <a:pt x="10" y="2"/>
                      <a:pt x="11" y="3"/>
                    </a:cubicBezTo>
                    <a:cubicBezTo>
                      <a:pt x="12" y="4"/>
                      <a:pt x="12" y="5"/>
                      <a:pt x="12" y="6"/>
                    </a:cubicBezTo>
                    <a:cubicBezTo>
                      <a:pt x="12" y="7"/>
                      <a:pt x="11" y="8"/>
                      <a:pt x="10" y="8"/>
                    </a:cubicBezTo>
                    <a:cubicBezTo>
                      <a:pt x="9" y="9"/>
                      <a:pt x="7" y="8"/>
                      <a:pt x="7" y="8"/>
                    </a:cubicBezTo>
                    <a:cubicBezTo>
                      <a:pt x="6" y="7"/>
                      <a:pt x="4" y="7"/>
                      <a:pt x="3" y="6"/>
                    </a:cubicBezTo>
                    <a:cubicBezTo>
                      <a:pt x="3" y="6"/>
                      <a:pt x="3" y="5"/>
                      <a:pt x="2" y="4"/>
                    </a:cubicBezTo>
                    <a:cubicBezTo>
                      <a:pt x="2" y="3"/>
                      <a:pt x="0" y="3"/>
                      <a:pt x="1" y="2"/>
                    </a:cubicBezTo>
                    <a:cubicBezTo>
                      <a:pt x="2" y="1"/>
                      <a:pt x="3" y="1"/>
                      <a:pt x="4"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530"/>
              <p:cNvSpPr>
                <a:spLocks/>
              </p:cNvSpPr>
              <p:nvPr/>
            </p:nvSpPr>
            <p:spPr bwMode="auto">
              <a:xfrm>
                <a:off x="4481512" y="2416175"/>
                <a:ext cx="58738" cy="38100"/>
              </a:xfrm>
              <a:custGeom>
                <a:avLst/>
                <a:gdLst>
                  <a:gd name="T0" fmla="*/ 2 w 26"/>
                  <a:gd name="T1" fmla="*/ 17 h 17"/>
                  <a:gd name="T2" fmla="*/ 5 w 26"/>
                  <a:gd name="T3" fmla="*/ 14 h 17"/>
                  <a:gd name="T4" fmla="*/ 7 w 26"/>
                  <a:gd name="T5" fmla="*/ 13 h 17"/>
                  <a:gd name="T6" fmla="*/ 9 w 26"/>
                  <a:gd name="T7" fmla="*/ 12 h 17"/>
                  <a:gd name="T8" fmla="*/ 12 w 26"/>
                  <a:gd name="T9" fmla="*/ 11 h 17"/>
                  <a:gd name="T10" fmla="*/ 14 w 26"/>
                  <a:gd name="T11" fmla="*/ 11 h 17"/>
                  <a:gd name="T12" fmla="*/ 17 w 26"/>
                  <a:gd name="T13" fmla="*/ 10 h 17"/>
                  <a:gd name="T14" fmla="*/ 21 w 26"/>
                  <a:gd name="T15" fmla="*/ 10 h 17"/>
                  <a:gd name="T16" fmla="*/ 24 w 26"/>
                  <a:gd name="T17" fmla="*/ 10 h 17"/>
                  <a:gd name="T18" fmla="*/ 25 w 26"/>
                  <a:gd name="T19" fmla="*/ 6 h 17"/>
                  <a:gd name="T20" fmla="*/ 24 w 26"/>
                  <a:gd name="T21" fmla="*/ 3 h 17"/>
                  <a:gd name="T22" fmla="*/ 26 w 26"/>
                  <a:gd name="T23" fmla="*/ 1 h 17"/>
                  <a:gd name="T24" fmla="*/ 22 w 26"/>
                  <a:gd name="T25" fmla="*/ 2 h 17"/>
                  <a:gd name="T26" fmla="*/ 18 w 26"/>
                  <a:gd name="T27" fmla="*/ 4 h 17"/>
                  <a:gd name="T28" fmla="*/ 15 w 26"/>
                  <a:gd name="T29" fmla="*/ 8 h 17"/>
                  <a:gd name="T30" fmla="*/ 13 w 26"/>
                  <a:gd name="T31" fmla="*/ 9 h 17"/>
                  <a:gd name="T32" fmla="*/ 9 w 26"/>
                  <a:gd name="T33" fmla="*/ 9 h 17"/>
                  <a:gd name="T34" fmla="*/ 5 w 26"/>
                  <a:gd name="T35" fmla="*/ 10 h 17"/>
                  <a:gd name="T36" fmla="*/ 1 w 26"/>
                  <a:gd name="T37" fmla="*/ 12 h 17"/>
                  <a:gd name="T38" fmla="*/ 0 w 26"/>
                  <a:gd name="T39" fmla="*/ 16 h 17"/>
                  <a:gd name="T40" fmla="*/ 2 w 26"/>
                  <a:gd name="T4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17">
                    <a:moveTo>
                      <a:pt x="2" y="17"/>
                    </a:moveTo>
                    <a:cubicBezTo>
                      <a:pt x="3" y="16"/>
                      <a:pt x="3" y="15"/>
                      <a:pt x="5" y="14"/>
                    </a:cubicBezTo>
                    <a:cubicBezTo>
                      <a:pt x="6" y="13"/>
                      <a:pt x="6" y="13"/>
                      <a:pt x="7" y="13"/>
                    </a:cubicBezTo>
                    <a:cubicBezTo>
                      <a:pt x="9" y="12"/>
                      <a:pt x="8" y="12"/>
                      <a:pt x="9" y="12"/>
                    </a:cubicBezTo>
                    <a:cubicBezTo>
                      <a:pt x="10" y="11"/>
                      <a:pt x="10" y="11"/>
                      <a:pt x="12" y="11"/>
                    </a:cubicBezTo>
                    <a:cubicBezTo>
                      <a:pt x="13" y="11"/>
                      <a:pt x="13" y="12"/>
                      <a:pt x="14" y="11"/>
                    </a:cubicBezTo>
                    <a:cubicBezTo>
                      <a:pt x="15" y="10"/>
                      <a:pt x="15" y="10"/>
                      <a:pt x="17" y="10"/>
                    </a:cubicBezTo>
                    <a:cubicBezTo>
                      <a:pt x="19" y="10"/>
                      <a:pt x="20" y="10"/>
                      <a:pt x="21" y="10"/>
                    </a:cubicBezTo>
                    <a:cubicBezTo>
                      <a:pt x="23" y="10"/>
                      <a:pt x="23" y="11"/>
                      <a:pt x="24" y="10"/>
                    </a:cubicBezTo>
                    <a:cubicBezTo>
                      <a:pt x="24" y="9"/>
                      <a:pt x="26" y="8"/>
                      <a:pt x="25" y="6"/>
                    </a:cubicBezTo>
                    <a:cubicBezTo>
                      <a:pt x="25" y="5"/>
                      <a:pt x="23" y="4"/>
                      <a:pt x="24" y="3"/>
                    </a:cubicBezTo>
                    <a:cubicBezTo>
                      <a:pt x="25" y="2"/>
                      <a:pt x="26" y="1"/>
                      <a:pt x="26" y="1"/>
                    </a:cubicBezTo>
                    <a:cubicBezTo>
                      <a:pt x="26" y="0"/>
                      <a:pt x="23" y="1"/>
                      <a:pt x="22" y="2"/>
                    </a:cubicBezTo>
                    <a:cubicBezTo>
                      <a:pt x="21" y="3"/>
                      <a:pt x="18" y="4"/>
                      <a:pt x="18" y="4"/>
                    </a:cubicBezTo>
                    <a:cubicBezTo>
                      <a:pt x="17" y="5"/>
                      <a:pt x="16" y="7"/>
                      <a:pt x="15" y="8"/>
                    </a:cubicBezTo>
                    <a:cubicBezTo>
                      <a:pt x="15" y="9"/>
                      <a:pt x="15" y="9"/>
                      <a:pt x="13" y="9"/>
                    </a:cubicBezTo>
                    <a:cubicBezTo>
                      <a:pt x="12" y="9"/>
                      <a:pt x="11" y="10"/>
                      <a:pt x="9" y="9"/>
                    </a:cubicBezTo>
                    <a:cubicBezTo>
                      <a:pt x="6" y="9"/>
                      <a:pt x="6" y="10"/>
                      <a:pt x="5" y="10"/>
                    </a:cubicBezTo>
                    <a:cubicBezTo>
                      <a:pt x="3" y="10"/>
                      <a:pt x="2" y="11"/>
                      <a:pt x="1" y="12"/>
                    </a:cubicBezTo>
                    <a:cubicBezTo>
                      <a:pt x="1" y="14"/>
                      <a:pt x="1" y="15"/>
                      <a:pt x="0" y="16"/>
                    </a:cubicBezTo>
                    <a:cubicBezTo>
                      <a:pt x="0" y="16"/>
                      <a:pt x="1" y="17"/>
                      <a:pt x="2" y="17"/>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Freeform 531"/>
              <p:cNvSpPr>
                <a:spLocks/>
              </p:cNvSpPr>
              <p:nvPr/>
            </p:nvSpPr>
            <p:spPr bwMode="auto">
              <a:xfrm>
                <a:off x="4441825" y="2782888"/>
                <a:ext cx="300038" cy="280988"/>
              </a:xfrm>
              <a:custGeom>
                <a:avLst/>
                <a:gdLst>
                  <a:gd name="T0" fmla="*/ 21 w 130"/>
                  <a:gd name="T1" fmla="*/ 37 h 122"/>
                  <a:gd name="T2" fmla="*/ 39 w 130"/>
                  <a:gd name="T3" fmla="*/ 43 h 122"/>
                  <a:gd name="T4" fmla="*/ 44 w 130"/>
                  <a:gd name="T5" fmla="*/ 57 h 122"/>
                  <a:gd name="T6" fmla="*/ 49 w 130"/>
                  <a:gd name="T7" fmla="*/ 64 h 122"/>
                  <a:gd name="T8" fmla="*/ 63 w 130"/>
                  <a:gd name="T9" fmla="*/ 73 h 122"/>
                  <a:gd name="T10" fmla="*/ 80 w 130"/>
                  <a:gd name="T11" fmla="*/ 83 h 122"/>
                  <a:gd name="T12" fmla="*/ 89 w 130"/>
                  <a:gd name="T13" fmla="*/ 86 h 122"/>
                  <a:gd name="T14" fmla="*/ 95 w 130"/>
                  <a:gd name="T15" fmla="*/ 95 h 122"/>
                  <a:gd name="T16" fmla="*/ 104 w 130"/>
                  <a:gd name="T17" fmla="*/ 109 h 122"/>
                  <a:gd name="T18" fmla="*/ 102 w 130"/>
                  <a:gd name="T19" fmla="*/ 115 h 122"/>
                  <a:gd name="T20" fmla="*/ 101 w 130"/>
                  <a:gd name="T21" fmla="*/ 122 h 122"/>
                  <a:gd name="T22" fmla="*/ 109 w 130"/>
                  <a:gd name="T23" fmla="*/ 116 h 122"/>
                  <a:gd name="T24" fmla="*/ 114 w 130"/>
                  <a:gd name="T25" fmla="*/ 110 h 122"/>
                  <a:gd name="T26" fmla="*/ 114 w 130"/>
                  <a:gd name="T27" fmla="*/ 102 h 122"/>
                  <a:gd name="T28" fmla="*/ 113 w 130"/>
                  <a:gd name="T29" fmla="*/ 89 h 122"/>
                  <a:gd name="T30" fmla="*/ 122 w 130"/>
                  <a:gd name="T31" fmla="*/ 92 h 122"/>
                  <a:gd name="T32" fmla="*/ 130 w 130"/>
                  <a:gd name="T33" fmla="*/ 93 h 122"/>
                  <a:gd name="T34" fmla="*/ 113 w 130"/>
                  <a:gd name="T35" fmla="*/ 82 h 122"/>
                  <a:gd name="T36" fmla="*/ 104 w 130"/>
                  <a:gd name="T37" fmla="*/ 72 h 122"/>
                  <a:gd name="T38" fmla="*/ 92 w 130"/>
                  <a:gd name="T39" fmla="*/ 70 h 122"/>
                  <a:gd name="T40" fmla="*/ 79 w 130"/>
                  <a:gd name="T41" fmla="*/ 56 h 122"/>
                  <a:gd name="T42" fmla="*/ 68 w 130"/>
                  <a:gd name="T43" fmla="*/ 44 h 122"/>
                  <a:gd name="T44" fmla="*/ 60 w 130"/>
                  <a:gd name="T45" fmla="*/ 32 h 122"/>
                  <a:gd name="T46" fmla="*/ 63 w 130"/>
                  <a:gd name="T47" fmla="*/ 27 h 122"/>
                  <a:gd name="T48" fmla="*/ 63 w 130"/>
                  <a:gd name="T49" fmla="*/ 21 h 122"/>
                  <a:gd name="T50" fmla="*/ 71 w 130"/>
                  <a:gd name="T51" fmla="*/ 20 h 122"/>
                  <a:gd name="T52" fmla="*/ 73 w 130"/>
                  <a:gd name="T53" fmla="*/ 16 h 122"/>
                  <a:gd name="T54" fmla="*/ 73 w 130"/>
                  <a:gd name="T55" fmla="*/ 14 h 122"/>
                  <a:gd name="T56" fmla="*/ 75 w 130"/>
                  <a:gd name="T57" fmla="*/ 9 h 122"/>
                  <a:gd name="T58" fmla="*/ 73 w 130"/>
                  <a:gd name="T59" fmla="*/ 7 h 122"/>
                  <a:gd name="T60" fmla="*/ 60 w 130"/>
                  <a:gd name="T61" fmla="*/ 3 h 122"/>
                  <a:gd name="T62" fmla="*/ 61 w 130"/>
                  <a:gd name="T63" fmla="*/ 1 h 122"/>
                  <a:gd name="T64" fmla="*/ 50 w 130"/>
                  <a:gd name="T65" fmla="*/ 2 h 122"/>
                  <a:gd name="T66" fmla="*/ 47 w 130"/>
                  <a:gd name="T67" fmla="*/ 5 h 122"/>
                  <a:gd name="T68" fmla="*/ 42 w 130"/>
                  <a:gd name="T69" fmla="*/ 5 h 122"/>
                  <a:gd name="T70" fmla="*/ 39 w 130"/>
                  <a:gd name="T71" fmla="*/ 8 h 122"/>
                  <a:gd name="T72" fmla="*/ 38 w 130"/>
                  <a:gd name="T73" fmla="*/ 12 h 122"/>
                  <a:gd name="T74" fmla="*/ 33 w 130"/>
                  <a:gd name="T75" fmla="*/ 11 h 122"/>
                  <a:gd name="T76" fmla="*/ 28 w 130"/>
                  <a:gd name="T77" fmla="*/ 11 h 122"/>
                  <a:gd name="T78" fmla="*/ 24 w 130"/>
                  <a:gd name="T79" fmla="*/ 17 h 122"/>
                  <a:gd name="T80" fmla="*/ 22 w 130"/>
                  <a:gd name="T81" fmla="*/ 14 h 122"/>
                  <a:gd name="T82" fmla="*/ 19 w 130"/>
                  <a:gd name="T83" fmla="*/ 9 h 122"/>
                  <a:gd name="T84" fmla="*/ 18 w 130"/>
                  <a:gd name="T85" fmla="*/ 10 h 122"/>
                  <a:gd name="T86" fmla="*/ 16 w 130"/>
                  <a:gd name="T87" fmla="*/ 13 h 122"/>
                  <a:gd name="T88" fmla="*/ 13 w 130"/>
                  <a:gd name="T89" fmla="*/ 16 h 122"/>
                  <a:gd name="T90" fmla="*/ 10 w 130"/>
                  <a:gd name="T91" fmla="*/ 15 h 122"/>
                  <a:gd name="T92" fmla="*/ 8 w 130"/>
                  <a:gd name="T93" fmla="*/ 16 h 122"/>
                  <a:gd name="T94" fmla="*/ 3 w 130"/>
                  <a:gd name="T95" fmla="*/ 16 h 122"/>
                  <a:gd name="T96" fmla="*/ 5 w 130"/>
                  <a:gd name="T97" fmla="*/ 23 h 122"/>
                  <a:gd name="T98" fmla="*/ 4 w 130"/>
                  <a:gd name="T99" fmla="*/ 26 h 122"/>
                  <a:gd name="T100" fmla="*/ 1 w 130"/>
                  <a:gd name="T101" fmla="*/ 28 h 122"/>
                  <a:gd name="T102" fmla="*/ 3 w 130"/>
                  <a:gd name="T103" fmla="*/ 35 h 122"/>
                  <a:gd name="T104" fmla="*/ 6 w 130"/>
                  <a:gd name="T105" fmla="*/ 38 h 122"/>
                  <a:gd name="T106" fmla="*/ 10 w 130"/>
                  <a:gd name="T107" fmla="*/ 4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22">
                    <a:moveTo>
                      <a:pt x="9" y="46"/>
                    </a:moveTo>
                    <a:cubicBezTo>
                      <a:pt x="11" y="44"/>
                      <a:pt x="15" y="43"/>
                      <a:pt x="16" y="42"/>
                    </a:cubicBezTo>
                    <a:cubicBezTo>
                      <a:pt x="18" y="42"/>
                      <a:pt x="19" y="38"/>
                      <a:pt x="21" y="37"/>
                    </a:cubicBezTo>
                    <a:cubicBezTo>
                      <a:pt x="22" y="36"/>
                      <a:pt x="23" y="37"/>
                      <a:pt x="25" y="38"/>
                    </a:cubicBezTo>
                    <a:cubicBezTo>
                      <a:pt x="27" y="38"/>
                      <a:pt x="29" y="38"/>
                      <a:pt x="31" y="39"/>
                    </a:cubicBezTo>
                    <a:cubicBezTo>
                      <a:pt x="33" y="40"/>
                      <a:pt x="38" y="42"/>
                      <a:pt x="39" y="43"/>
                    </a:cubicBezTo>
                    <a:cubicBezTo>
                      <a:pt x="40" y="45"/>
                      <a:pt x="39" y="46"/>
                      <a:pt x="40" y="47"/>
                    </a:cubicBezTo>
                    <a:cubicBezTo>
                      <a:pt x="40" y="49"/>
                      <a:pt x="41" y="54"/>
                      <a:pt x="42" y="56"/>
                    </a:cubicBezTo>
                    <a:cubicBezTo>
                      <a:pt x="42" y="57"/>
                      <a:pt x="43" y="56"/>
                      <a:pt x="44" y="57"/>
                    </a:cubicBezTo>
                    <a:cubicBezTo>
                      <a:pt x="45" y="57"/>
                      <a:pt x="45" y="57"/>
                      <a:pt x="45" y="58"/>
                    </a:cubicBezTo>
                    <a:cubicBezTo>
                      <a:pt x="46" y="59"/>
                      <a:pt x="48" y="61"/>
                      <a:pt x="49" y="62"/>
                    </a:cubicBezTo>
                    <a:cubicBezTo>
                      <a:pt x="50" y="63"/>
                      <a:pt x="49" y="63"/>
                      <a:pt x="49" y="64"/>
                    </a:cubicBezTo>
                    <a:cubicBezTo>
                      <a:pt x="49" y="66"/>
                      <a:pt x="52" y="64"/>
                      <a:pt x="53" y="64"/>
                    </a:cubicBezTo>
                    <a:cubicBezTo>
                      <a:pt x="54" y="65"/>
                      <a:pt x="55" y="67"/>
                      <a:pt x="56" y="68"/>
                    </a:cubicBezTo>
                    <a:cubicBezTo>
                      <a:pt x="57" y="69"/>
                      <a:pt x="62" y="72"/>
                      <a:pt x="63" y="73"/>
                    </a:cubicBezTo>
                    <a:cubicBezTo>
                      <a:pt x="64" y="74"/>
                      <a:pt x="69" y="77"/>
                      <a:pt x="70" y="79"/>
                    </a:cubicBezTo>
                    <a:cubicBezTo>
                      <a:pt x="71" y="80"/>
                      <a:pt x="75" y="79"/>
                      <a:pt x="78" y="79"/>
                    </a:cubicBezTo>
                    <a:cubicBezTo>
                      <a:pt x="81" y="79"/>
                      <a:pt x="79" y="81"/>
                      <a:pt x="80" y="83"/>
                    </a:cubicBezTo>
                    <a:cubicBezTo>
                      <a:pt x="82" y="84"/>
                      <a:pt x="83" y="84"/>
                      <a:pt x="84" y="85"/>
                    </a:cubicBezTo>
                    <a:cubicBezTo>
                      <a:pt x="85" y="86"/>
                      <a:pt x="83" y="87"/>
                      <a:pt x="83" y="87"/>
                    </a:cubicBezTo>
                    <a:cubicBezTo>
                      <a:pt x="83" y="88"/>
                      <a:pt x="88" y="86"/>
                      <a:pt x="89" y="86"/>
                    </a:cubicBezTo>
                    <a:cubicBezTo>
                      <a:pt x="90" y="86"/>
                      <a:pt x="90" y="88"/>
                      <a:pt x="91" y="90"/>
                    </a:cubicBezTo>
                    <a:cubicBezTo>
                      <a:pt x="92" y="91"/>
                      <a:pt x="90" y="91"/>
                      <a:pt x="90" y="92"/>
                    </a:cubicBezTo>
                    <a:cubicBezTo>
                      <a:pt x="90" y="94"/>
                      <a:pt x="94" y="94"/>
                      <a:pt x="95" y="95"/>
                    </a:cubicBezTo>
                    <a:cubicBezTo>
                      <a:pt x="97" y="96"/>
                      <a:pt x="97" y="95"/>
                      <a:pt x="99" y="95"/>
                    </a:cubicBezTo>
                    <a:cubicBezTo>
                      <a:pt x="101" y="96"/>
                      <a:pt x="101" y="98"/>
                      <a:pt x="102" y="101"/>
                    </a:cubicBezTo>
                    <a:cubicBezTo>
                      <a:pt x="102" y="103"/>
                      <a:pt x="104" y="108"/>
                      <a:pt x="104" y="109"/>
                    </a:cubicBezTo>
                    <a:cubicBezTo>
                      <a:pt x="104" y="110"/>
                      <a:pt x="105" y="110"/>
                      <a:pt x="105" y="111"/>
                    </a:cubicBezTo>
                    <a:cubicBezTo>
                      <a:pt x="105" y="112"/>
                      <a:pt x="103" y="112"/>
                      <a:pt x="102" y="113"/>
                    </a:cubicBezTo>
                    <a:cubicBezTo>
                      <a:pt x="101" y="114"/>
                      <a:pt x="102" y="114"/>
                      <a:pt x="102" y="115"/>
                    </a:cubicBezTo>
                    <a:cubicBezTo>
                      <a:pt x="102" y="116"/>
                      <a:pt x="101" y="117"/>
                      <a:pt x="100" y="117"/>
                    </a:cubicBezTo>
                    <a:cubicBezTo>
                      <a:pt x="100" y="118"/>
                      <a:pt x="100" y="120"/>
                      <a:pt x="100" y="121"/>
                    </a:cubicBezTo>
                    <a:cubicBezTo>
                      <a:pt x="100" y="122"/>
                      <a:pt x="100" y="122"/>
                      <a:pt x="101" y="122"/>
                    </a:cubicBezTo>
                    <a:cubicBezTo>
                      <a:pt x="102" y="122"/>
                      <a:pt x="103" y="122"/>
                      <a:pt x="104" y="121"/>
                    </a:cubicBezTo>
                    <a:cubicBezTo>
                      <a:pt x="105" y="121"/>
                      <a:pt x="105" y="120"/>
                      <a:pt x="106" y="119"/>
                    </a:cubicBezTo>
                    <a:cubicBezTo>
                      <a:pt x="106" y="118"/>
                      <a:pt x="109" y="116"/>
                      <a:pt x="109" y="116"/>
                    </a:cubicBezTo>
                    <a:cubicBezTo>
                      <a:pt x="109" y="115"/>
                      <a:pt x="109" y="113"/>
                      <a:pt x="109" y="112"/>
                    </a:cubicBezTo>
                    <a:cubicBezTo>
                      <a:pt x="109" y="111"/>
                      <a:pt x="110" y="110"/>
                      <a:pt x="111" y="110"/>
                    </a:cubicBezTo>
                    <a:cubicBezTo>
                      <a:pt x="112" y="109"/>
                      <a:pt x="113" y="110"/>
                      <a:pt x="114" y="110"/>
                    </a:cubicBezTo>
                    <a:cubicBezTo>
                      <a:pt x="115" y="110"/>
                      <a:pt x="115" y="110"/>
                      <a:pt x="115" y="109"/>
                    </a:cubicBezTo>
                    <a:cubicBezTo>
                      <a:pt x="116" y="108"/>
                      <a:pt x="115" y="106"/>
                      <a:pt x="115" y="105"/>
                    </a:cubicBezTo>
                    <a:cubicBezTo>
                      <a:pt x="115" y="104"/>
                      <a:pt x="115" y="103"/>
                      <a:pt x="114" y="102"/>
                    </a:cubicBezTo>
                    <a:cubicBezTo>
                      <a:pt x="113" y="101"/>
                      <a:pt x="110" y="101"/>
                      <a:pt x="109" y="99"/>
                    </a:cubicBezTo>
                    <a:cubicBezTo>
                      <a:pt x="108" y="98"/>
                      <a:pt x="109" y="94"/>
                      <a:pt x="109" y="94"/>
                    </a:cubicBezTo>
                    <a:cubicBezTo>
                      <a:pt x="110" y="93"/>
                      <a:pt x="112" y="89"/>
                      <a:pt x="113" y="89"/>
                    </a:cubicBezTo>
                    <a:cubicBezTo>
                      <a:pt x="114" y="89"/>
                      <a:pt x="115" y="88"/>
                      <a:pt x="116" y="88"/>
                    </a:cubicBezTo>
                    <a:cubicBezTo>
                      <a:pt x="117" y="89"/>
                      <a:pt x="116" y="89"/>
                      <a:pt x="116" y="90"/>
                    </a:cubicBezTo>
                    <a:cubicBezTo>
                      <a:pt x="116" y="91"/>
                      <a:pt x="121" y="91"/>
                      <a:pt x="122" y="92"/>
                    </a:cubicBezTo>
                    <a:cubicBezTo>
                      <a:pt x="123" y="92"/>
                      <a:pt x="124" y="95"/>
                      <a:pt x="124" y="96"/>
                    </a:cubicBezTo>
                    <a:cubicBezTo>
                      <a:pt x="125" y="96"/>
                      <a:pt x="128" y="98"/>
                      <a:pt x="128" y="97"/>
                    </a:cubicBezTo>
                    <a:cubicBezTo>
                      <a:pt x="129" y="97"/>
                      <a:pt x="130" y="94"/>
                      <a:pt x="130" y="93"/>
                    </a:cubicBezTo>
                    <a:cubicBezTo>
                      <a:pt x="130" y="93"/>
                      <a:pt x="127" y="89"/>
                      <a:pt x="126" y="88"/>
                    </a:cubicBezTo>
                    <a:cubicBezTo>
                      <a:pt x="125" y="88"/>
                      <a:pt x="120" y="85"/>
                      <a:pt x="118" y="84"/>
                    </a:cubicBezTo>
                    <a:cubicBezTo>
                      <a:pt x="117" y="83"/>
                      <a:pt x="115" y="82"/>
                      <a:pt x="113" y="82"/>
                    </a:cubicBezTo>
                    <a:cubicBezTo>
                      <a:pt x="112" y="81"/>
                      <a:pt x="106" y="78"/>
                      <a:pt x="105" y="77"/>
                    </a:cubicBezTo>
                    <a:cubicBezTo>
                      <a:pt x="103" y="76"/>
                      <a:pt x="103" y="76"/>
                      <a:pt x="102" y="74"/>
                    </a:cubicBezTo>
                    <a:cubicBezTo>
                      <a:pt x="101" y="73"/>
                      <a:pt x="104" y="73"/>
                      <a:pt x="104" y="72"/>
                    </a:cubicBezTo>
                    <a:cubicBezTo>
                      <a:pt x="105" y="72"/>
                      <a:pt x="104" y="70"/>
                      <a:pt x="103" y="70"/>
                    </a:cubicBezTo>
                    <a:cubicBezTo>
                      <a:pt x="103" y="70"/>
                      <a:pt x="100" y="70"/>
                      <a:pt x="98" y="70"/>
                    </a:cubicBezTo>
                    <a:cubicBezTo>
                      <a:pt x="96" y="71"/>
                      <a:pt x="95" y="70"/>
                      <a:pt x="92" y="70"/>
                    </a:cubicBezTo>
                    <a:cubicBezTo>
                      <a:pt x="89" y="69"/>
                      <a:pt x="89" y="68"/>
                      <a:pt x="88" y="67"/>
                    </a:cubicBezTo>
                    <a:cubicBezTo>
                      <a:pt x="87" y="67"/>
                      <a:pt x="83" y="62"/>
                      <a:pt x="82" y="61"/>
                    </a:cubicBezTo>
                    <a:cubicBezTo>
                      <a:pt x="81" y="60"/>
                      <a:pt x="80" y="58"/>
                      <a:pt x="79" y="56"/>
                    </a:cubicBezTo>
                    <a:cubicBezTo>
                      <a:pt x="78" y="54"/>
                      <a:pt x="78" y="53"/>
                      <a:pt x="77" y="50"/>
                    </a:cubicBezTo>
                    <a:cubicBezTo>
                      <a:pt x="76" y="48"/>
                      <a:pt x="75" y="48"/>
                      <a:pt x="73" y="47"/>
                    </a:cubicBezTo>
                    <a:cubicBezTo>
                      <a:pt x="71" y="45"/>
                      <a:pt x="69" y="44"/>
                      <a:pt x="68" y="44"/>
                    </a:cubicBezTo>
                    <a:cubicBezTo>
                      <a:pt x="67" y="44"/>
                      <a:pt x="64" y="41"/>
                      <a:pt x="63" y="39"/>
                    </a:cubicBezTo>
                    <a:cubicBezTo>
                      <a:pt x="61" y="38"/>
                      <a:pt x="63" y="38"/>
                      <a:pt x="62" y="37"/>
                    </a:cubicBezTo>
                    <a:cubicBezTo>
                      <a:pt x="61" y="35"/>
                      <a:pt x="60" y="33"/>
                      <a:pt x="60" y="32"/>
                    </a:cubicBezTo>
                    <a:cubicBezTo>
                      <a:pt x="60" y="31"/>
                      <a:pt x="62" y="32"/>
                      <a:pt x="62" y="32"/>
                    </a:cubicBezTo>
                    <a:cubicBezTo>
                      <a:pt x="63" y="32"/>
                      <a:pt x="63" y="31"/>
                      <a:pt x="64" y="30"/>
                    </a:cubicBezTo>
                    <a:cubicBezTo>
                      <a:pt x="65" y="29"/>
                      <a:pt x="64" y="29"/>
                      <a:pt x="63" y="27"/>
                    </a:cubicBezTo>
                    <a:cubicBezTo>
                      <a:pt x="61" y="26"/>
                      <a:pt x="61" y="26"/>
                      <a:pt x="60" y="25"/>
                    </a:cubicBezTo>
                    <a:cubicBezTo>
                      <a:pt x="59" y="25"/>
                      <a:pt x="60" y="24"/>
                      <a:pt x="61" y="24"/>
                    </a:cubicBezTo>
                    <a:cubicBezTo>
                      <a:pt x="62" y="23"/>
                      <a:pt x="62" y="21"/>
                      <a:pt x="63" y="21"/>
                    </a:cubicBezTo>
                    <a:cubicBezTo>
                      <a:pt x="64" y="20"/>
                      <a:pt x="63" y="23"/>
                      <a:pt x="64" y="23"/>
                    </a:cubicBezTo>
                    <a:cubicBezTo>
                      <a:pt x="64" y="23"/>
                      <a:pt x="65" y="22"/>
                      <a:pt x="67" y="21"/>
                    </a:cubicBezTo>
                    <a:cubicBezTo>
                      <a:pt x="68" y="21"/>
                      <a:pt x="70" y="20"/>
                      <a:pt x="71" y="20"/>
                    </a:cubicBezTo>
                    <a:cubicBezTo>
                      <a:pt x="71" y="19"/>
                      <a:pt x="70" y="18"/>
                      <a:pt x="70" y="18"/>
                    </a:cubicBezTo>
                    <a:cubicBezTo>
                      <a:pt x="70" y="17"/>
                      <a:pt x="71" y="18"/>
                      <a:pt x="72" y="19"/>
                    </a:cubicBezTo>
                    <a:cubicBezTo>
                      <a:pt x="73" y="18"/>
                      <a:pt x="73" y="17"/>
                      <a:pt x="73" y="16"/>
                    </a:cubicBezTo>
                    <a:cubicBezTo>
                      <a:pt x="73" y="16"/>
                      <a:pt x="73" y="16"/>
                      <a:pt x="73" y="15"/>
                    </a:cubicBezTo>
                    <a:cubicBezTo>
                      <a:pt x="73" y="15"/>
                      <a:pt x="73" y="15"/>
                      <a:pt x="73" y="15"/>
                    </a:cubicBezTo>
                    <a:cubicBezTo>
                      <a:pt x="73" y="15"/>
                      <a:pt x="73" y="15"/>
                      <a:pt x="73" y="14"/>
                    </a:cubicBezTo>
                    <a:cubicBezTo>
                      <a:pt x="73" y="14"/>
                      <a:pt x="73" y="14"/>
                      <a:pt x="73" y="14"/>
                    </a:cubicBezTo>
                    <a:cubicBezTo>
                      <a:pt x="73" y="13"/>
                      <a:pt x="73" y="11"/>
                      <a:pt x="74" y="11"/>
                    </a:cubicBezTo>
                    <a:cubicBezTo>
                      <a:pt x="74" y="10"/>
                      <a:pt x="75" y="10"/>
                      <a:pt x="75" y="9"/>
                    </a:cubicBezTo>
                    <a:cubicBezTo>
                      <a:pt x="76" y="9"/>
                      <a:pt x="76" y="9"/>
                      <a:pt x="76" y="9"/>
                    </a:cubicBezTo>
                    <a:cubicBezTo>
                      <a:pt x="77" y="8"/>
                      <a:pt x="77" y="8"/>
                      <a:pt x="78" y="8"/>
                    </a:cubicBezTo>
                    <a:cubicBezTo>
                      <a:pt x="76" y="7"/>
                      <a:pt x="75" y="7"/>
                      <a:pt x="73" y="7"/>
                    </a:cubicBezTo>
                    <a:cubicBezTo>
                      <a:pt x="70" y="7"/>
                      <a:pt x="66" y="7"/>
                      <a:pt x="65" y="6"/>
                    </a:cubicBezTo>
                    <a:cubicBezTo>
                      <a:pt x="65" y="6"/>
                      <a:pt x="64" y="6"/>
                      <a:pt x="64" y="5"/>
                    </a:cubicBezTo>
                    <a:cubicBezTo>
                      <a:pt x="62" y="4"/>
                      <a:pt x="61" y="4"/>
                      <a:pt x="60" y="3"/>
                    </a:cubicBezTo>
                    <a:cubicBezTo>
                      <a:pt x="60" y="2"/>
                      <a:pt x="60" y="2"/>
                      <a:pt x="61" y="1"/>
                    </a:cubicBezTo>
                    <a:cubicBezTo>
                      <a:pt x="61" y="1"/>
                      <a:pt x="61" y="1"/>
                      <a:pt x="61" y="1"/>
                    </a:cubicBezTo>
                    <a:cubicBezTo>
                      <a:pt x="61" y="1"/>
                      <a:pt x="61" y="1"/>
                      <a:pt x="61" y="1"/>
                    </a:cubicBezTo>
                    <a:cubicBezTo>
                      <a:pt x="61" y="1"/>
                      <a:pt x="61" y="1"/>
                      <a:pt x="60" y="1"/>
                    </a:cubicBezTo>
                    <a:cubicBezTo>
                      <a:pt x="59" y="0"/>
                      <a:pt x="58" y="1"/>
                      <a:pt x="56" y="1"/>
                    </a:cubicBezTo>
                    <a:cubicBezTo>
                      <a:pt x="53" y="1"/>
                      <a:pt x="50" y="2"/>
                      <a:pt x="50" y="2"/>
                    </a:cubicBezTo>
                    <a:cubicBezTo>
                      <a:pt x="50" y="2"/>
                      <a:pt x="50" y="2"/>
                      <a:pt x="50" y="2"/>
                    </a:cubicBezTo>
                    <a:cubicBezTo>
                      <a:pt x="49" y="2"/>
                      <a:pt x="49" y="3"/>
                      <a:pt x="49" y="3"/>
                    </a:cubicBezTo>
                    <a:cubicBezTo>
                      <a:pt x="48" y="4"/>
                      <a:pt x="48" y="5"/>
                      <a:pt x="47" y="5"/>
                    </a:cubicBezTo>
                    <a:cubicBezTo>
                      <a:pt x="47" y="5"/>
                      <a:pt x="45" y="5"/>
                      <a:pt x="44" y="4"/>
                    </a:cubicBezTo>
                    <a:cubicBezTo>
                      <a:pt x="43" y="4"/>
                      <a:pt x="43" y="4"/>
                      <a:pt x="42" y="4"/>
                    </a:cubicBezTo>
                    <a:cubicBezTo>
                      <a:pt x="42" y="4"/>
                      <a:pt x="42" y="5"/>
                      <a:pt x="42" y="5"/>
                    </a:cubicBezTo>
                    <a:cubicBezTo>
                      <a:pt x="42" y="5"/>
                      <a:pt x="42" y="5"/>
                      <a:pt x="42" y="6"/>
                    </a:cubicBezTo>
                    <a:cubicBezTo>
                      <a:pt x="42" y="6"/>
                      <a:pt x="42" y="7"/>
                      <a:pt x="41" y="8"/>
                    </a:cubicBezTo>
                    <a:cubicBezTo>
                      <a:pt x="41" y="8"/>
                      <a:pt x="40" y="8"/>
                      <a:pt x="39" y="8"/>
                    </a:cubicBezTo>
                    <a:cubicBezTo>
                      <a:pt x="39" y="8"/>
                      <a:pt x="38" y="8"/>
                      <a:pt x="38" y="8"/>
                    </a:cubicBezTo>
                    <a:cubicBezTo>
                      <a:pt x="37" y="8"/>
                      <a:pt x="37" y="9"/>
                      <a:pt x="37" y="10"/>
                    </a:cubicBezTo>
                    <a:cubicBezTo>
                      <a:pt x="38" y="11"/>
                      <a:pt x="38" y="11"/>
                      <a:pt x="38" y="12"/>
                    </a:cubicBezTo>
                    <a:cubicBezTo>
                      <a:pt x="37" y="12"/>
                      <a:pt x="37" y="12"/>
                      <a:pt x="36" y="12"/>
                    </a:cubicBezTo>
                    <a:cubicBezTo>
                      <a:pt x="36" y="12"/>
                      <a:pt x="35" y="12"/>
                      <a:pt x="34" y="11"/>
                    </a:cubicBezTo>
                    <a:cubicBezTo>
                      <a:pt x="34" y="11"/>
                      <a:pt x="33" y="11"/>
                      <a:pt x="33" y="11"/>
                    </a:cubicBezTo>
                    <a:cubicBezTo>
                      <a:pt x="32" y="10"/>
                      <a:pt x="31" y="10"/>
                      <a:pt x="30" y="9"/>
                    </a:cubicBezTo>
                    <a:cubicBezTo>
                      <a:pt x="30" y="9"/>
                      <a:pt x="29" y="9"/>
                      <a:pt x="29" y="9"/>
                    </a:cubicBezTo>
                    <a:cubicBezTo>
                      <a:pt x="29" y="9"/>
                      <a:pt x="28" y="10"/>
                      <a:pt x="28" y="11"/>
                    </a:cubicBezTo>
                    <a:cubicBezTo>
                      <a:pt x="28" y="12"/>
                      <a:pt x="28" y="12"/>
                      <a:pt x="27" y="12"/>
                    </a:cubicBezTo>
                    <a:cubicBezTo>
                      <a:pt x="27" y="13"/>
                      <a:pt x="27" y="13"/>
                      <a:pt x="27" y="14"/>
                    </a:cubicBezTo>
                    <a:cubicBezTo>
                      <a:pt x="26" y="15"/>
                      <a:pt x="25" y="17"/>
                      <a:pt x="24" y="17"/>
                    </a:cubicBezTo>
                    <a:cubicBezTo>
                      <a:pt x="24" y="17"/>
                      <a:pt x="23" y="16"/>
                      <a:pt x="23" y="15"/>
                    </a:cubicBezTo>
                    <a:cubicBezTo>
                      <a:pt x="23" y="15"/>
                      <a:pt x="23" y="14"/>
                      <a:pt x="23" y="14"/>
                    </a:cubicBezTo>
                    <a:cubicBezTo>
                      <a:pt x="23" y="14"/>
                      <a:pt x="23" y="14"/>
                      <a:pt x="22" y="14"/>
                    </a:cubicBezTo>
                    <a:cubicBezTo>
                      <a:pt x="21" y="14"/>
                      <a:pt x="21" y="13"/>
                      <a:pt x="20" y="13"/>
                    </a:cubicBezTo>
                    <a:cubicBezTo>
                      <a:pt x="20" y="13"/>
                      <a:pt x="20" y="12"/>
                      <a:pt x="19" y="11"/>
                    </a:cubicBezTo>
                    <a:cubicBezTo>
                      <a:pt x="19" y="10"/>
                      <a:pt x="19" y="9"/>
                      <a:pt x="19" y="9"/>
                    </a:cubicBezTo>
                    <a:cubicBezTo>
                      <a:pt x="19" y="9"/>
                      <a:pt x="19" y="9"/>
                      <a:pt x="19" y="9"/>
                    </a:cubicBezTo>
                    <a:cubicBezTo>
                      <a:pt x="19" y="9"/>
                      <a:pt x="19" y="9"/>
                      <a:pt x="19" y="9"/>
                    </a:cubicBezTo>
                    <a:cubicBezTo>
                      <a:pt x="18" y="9"/>
                      <a:pt x="18" y="10"/>
                      <a:pt x="18" y="10"/>
                    </a:cubicBezTo>
                    <a:cubicBezTo>
                      <a:pt x="18" y="10"/>
                      <a:pt x="18" y="10"/>
                      <a:pt x="18" y="10"/>
                    </a:cubicBezTo>
                    <a:cubicBezTo>
                      <a:pt x="17" y="11"/>
                      <a:pt x="17" y="11"/>
                      <a:pt x="17" y="12"/>
                    </a:cubicBezTo>
                    <a:cubicBezTo>
                      <a:pt x="16" y="12"/>
                      <a:pt x="16" y="13"/>
                      <a:pt x="16" y="13"/>
                    </a:cubicBezTo>
                    <a:cubicBezTo>
                      <a:pt x="16" y="13"/>
                      <a:pt x="16" y="13"/>
                      <a:pt x="16" y="13"/>
                    </a:cubicBezTo>
                    <a:cubicBezTo>
                      <a:pt x="15" y="14"/>
                      <a:pt x="14" y="15"/>
                      <a:pt x="14" y="15"/>
                    </a:cubicBezTo>
                    <a:cubicBezTo>
                      <a:pt x="14" y="16"/>
                      <a:pt x="13" y="16"/>
                      <a:pt x="13" y="16"/>
                    </a:cubicBezTo>
                    <a:cubicBezTo>
                      <a:pt x="13" y="17"/>
                      <a:pt x="12" y="17"/>
                      <a:pt x="11" y="16"/>
                    </a:cubicBezTo>
                    <a:cubicBezTo>
                      <a:pt x="11" y="16"/>
                      <a:pt x="11" y="16"/>
                      <a:pt x="11" y="16"/>
                    </a:cubicBezTo>
                    <a:cubicBezTo>
                      <a:pt x="11" y="16"/>
                      <a:pt x="10" y="15"/>
                      <a:pt x="10" y="15"/>
                    </a:cubicBezTo>
                    <a:cubicBezTo>
                      <a:pt x="9" y="15"/>
                      <a:pt x="9" y="15"/>
                      <a:pt x="9" y="15"/>
                    </a:cubicBezTo>
                    <a:cubicBezTo>
                      <a:pt x="9" y="15"/>
                      <a:pt x="9" y="15"/>
                      <a:pt x="9" y="15"/>
                    </a:cubicBezTo>
                    <a:cubicBezTo>
                      <a:pt x="9" y="15"/>
                      <a:pt x="8" y="16"/>
                      <a:pt x="8" y="16"/>
                    </a:cubicBezTo>
                    <a:cubicBezTo>
                      <a:pt x="7" y="16"/>
                      <a:pt x="6" y="16"/>
                      <a:pt x="5" y="16"/>
                    </a:cubicBezTo>
                    <a:cubicBezTo>
                      <a:pt x="5" y="16"/>
                      <a:pt x="4" y="16"/>
                      <a:pt x="4" y="16"/>
                    </a:cubicBezTo>
                    <a:cubicBezTo>
                      <a:pt x="4" y="16"/>
                      <a:pt x="3" y="16"/>
                      <a:pt x="3" y="16"/>
                    </a:cubicBezTo>
                    <a:cubicBezTo>
                      <a:pt x="3" y="17"/>
                      <a:pt x="2" y="18"/>
                      <a:pt x="2" y="18"/>
                    </a:cubicBezTo>
                    <a:cubicBezTo>
                      <a:pt x="2" y="18"/>
                      <a:pt x="3" y="20"/>
                      <a:pt x="4" y="20"/>
                    </a:cubicBezTo>
                    <a:cubicBezTo>
                      <a:pt x="4" y="21"/>
                      <a:pt x="5" y="22"/>
                      <a:pt x="5" y="23"/>
                    </a:cubicBezTo>
                    <a:cubicBezTo>
                      <a:pt x="5" y="23"/>
                      <a:pt x="5" y="23"/>
                      <a:pt x="5" y="23"/>
                    </a:cubicBezTo>
                    <a:cubicBezTo>
                      <a:pt x="5" y="23"/>
                      <a:pt x="5" y="23"/>
                      <a:pt x="5" y="23"/>
                    </a:cubicBezTo>
                    <a:cubicBezTo>
                      <a:pt x="5" y="24"/>
                      <a:pt x="5" y="25"/>
                      <a:pt x="4" y="26"/>
                    </a:cubicBezTo>
                    <a:cubicBezTo>
                      <a:pt x="3" y="26"/>
                      <a:pt x="2" y="26"/>
                      <a:pt x="1" y="26"/>
                    </a:cubicBezTo>
                    <a:cubicBezTo>
                      <a:pt x="1" y="27"/>
                      <a:pt x="0" y="27"/>
                      <a:pt x="0" y="27"/>
                    </a:cubicBezTo>
                    <a:cubicBezTo>
                      <a:pt x="0" y="27"/>
                      <a:pt x="1" y="27"/>
                      <a:pt x="1" y="28"/>
                    </a:cubicBezTo>
                    <a:cubicBezTo>
                      <a:pt x="2" y="29"/>
                      <a:pt x="4" y="31"/>
                      <a:pt x="4" y="32"/>
                    </a:cubicBezTo>
                    <a:cubicBezTo>
                      <a:pt x="4" y="33"/>
                      <a:pt x="4" y="34"/>
                      <a:pt x="3" y="34"/>
                    </a:cubicBezTo>
                    <a:cubicBezTo>
                      <a:pt x="3" y="35"/>
                      <a:pt x="3" y="35"/>
                      <a:pt x="3" y="35"/>
                    </a:cubicBezTo>
                    <a:cubicBezTo>
                      <a:pt x="3" y="35"/>
                      <a:pt x="3" y="36"/>
                      <a:pt x="3" y="36"/>
                    </a:cubicBezTo>
                    <a:cubicBezTo>
                      <a:pt x="3" y="37"/>
                      <a:pt x="3" y="37"/>
                      <a:pt x="3" y="37"/>
                    </a:cubicBezTo>
                    <a:cubicBezTo>
                      <a:pt x="3" y="37"/>
                      <a:pt x="4" y="38"/>
                      <a:pt x="6" y="38"/>
                    </a:cubicBezTo>
                    <a:cubicBezTo>
                      <a:pt x="8" y="39"/>
                      <a:pt x="11" y="40"/>
                      <a:pt x="11" y="41"/>
                    </a:cubicBezTo>
                    <a:cubicBezTo>
                      <a:pt x="11" y="41"/>
                      <a:pt x="11" y="41"/>
                      <a:pt x="11" y="41"/>
                    </a:cubicBezTo>
                    <a:cubicBezTo>
                      <a:pt x="11" y="41"/>
                      <a:pt x="11" y="42"/>
                      <a:pt x="10" y="43"/>
                    </a:cubicBezTo>
                    <a:cubicBezTo>
                      <a:pt x="10" y="43"/>
                      <a:pt x="10" y="44"/>
                      <a:pt x="9" y="44"/>
                    </a:cubicBezTo>
                    <a:cubicBezTo>
                      <a:pt x="9" y="45"/>
                      <a:pt x="9" y="45"/>
                      <a:pt x="9" y="4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532"/>
              <p:cNvSpPr>
                <a:spLocks/>
              </p:cNvSpPr>
              <p:nvPr/>
            </p:nvSpPr>
            <p:spPr bwMode="auto">
              <a:xfrm>
                <a:off x="4471987" y="2968625"/>
                <a:ext cx="50800" cy="69850"/>
              </a:xfrm>
              <a:custGeom>
                <a:avLst/>
                <a:gdLst>
                  <a:gd name="T0" fmla="*/ 15 w 22"/>
                  <a:gd name="T1" fmla="*/ 0 h 30"/>
                  <a:gd name="T2" fmla="*/ 9 w 22"/>
                  <a:gd name="T3" fmla="*/ 3 h 30"/>
                  <a:gd name="T4" fmla="*/ 6 w 22"/>
                  <a:gd name="T5" fmla="*/ 3 h 30"/>
                  <a:gd name="T6" fmla="*/ 3 w 22"/>
                  <a:gd name="T7" fmla="*/ 2 h 30"/>
                  <a:gd name="T8" fmla="*/ 3 w 22"/>
                  <a:gd name="T9" fmla="*/ 7 h 30"/>
                  <a:gd name="T10" fmla="*/ 6 w 22"/>
                  <a:gd name="T11" fmla="*/ 8 h 30"/>
                  <a:gd name="T12" fmla="*/ 6 w 22"/>
                  <a:gd name="T13" fmla="*/ 11 h 30"/>
                  <a:gd name="T14" fmla="*/ 5 w 22"/>
                  <a:gd name="T15" fmla="*/ 15 h 30"/>
                  <a:gd name="T16" fmla="*/ 7 w 22"/>
                  <a:gd name="T17" fmla="*/ 19 h 30"/>
                  <a:gd name="T18" fmla="*/ 5 w 22"/>
                  <a:gd name="T19" fmla="*/ 21 h 30"/>
                  <a:gd name="T20" fmla="*/ 5 w 22"/>
                  <a:gd name="T21" fmla="*/ 26 h 30"/>
                  <a:gd name="T22" fmla="*/ 7 w 22"/>
                  <a:gd name="T23" fmla="*/ 27 h 30"/>
                  <a:gd name="T24" fmla="*/ 10 w 22"/>
                  <a:gd name="T25" fmla="*/ 30 h 30"/>
                  <a:gd name="T26" fmla="*/ 12 w 22"/>
                  <a:gd name="T27" fmla="*/ 26 h 30"/>
                  <a:gd name="T28" fmla="*/ 12 w 22"/>
                  <a:gd name="T29" fmla="*/ 23 h 30"/>
                  <a:gd name="T30" fmla="*/ 16 w 22"/>
                  <a:gd name="T31" fmla="*/ 26 h 30"/>
                  <a:gd name="T32" fmla="*/ 18 w 22"/>
                  <a:gd name="T33" fmla="*/ 25 h 30"/>
                  <a:gd name="T34" fmla="*/ 19 w 22"/>
                  <a:gd name="T35" fmla="*/ 21 h 30"/>
                  <a:gd name="T36" fmla="*/ 20 w 22"/>
                  <a:gd name="T37" fmla="*/ 16 h 30"/>
                  <a:gd name="T38" fmla="*/ 21 w 22"/>
                  <a:gd name="T39" fmla="*/ 11 h 30"/>
                  <a:gd name="T40" fmla="*/ 21 w 22"/>
                  <a:gd name="T41" fmla="*/ 6 h 30"/>
                  <a:gd name="T42" fmla="*/ 19 w 22"/>
                  <a:gd name="T43" fmla="*/ 4 h 30"/>
                  <a:gd name="T44" fmla="*/ 18 w 22"/>
                  <a:gd name="T45" fmla="*/ 1 h 30"/>
                  <a:gd name="T46" fmla="*/ 15 w 22"/>
                  <a:gd name="T4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
                    <a:moveTo>
                      <a:pt x="15" y="0"/>
                    </a:moveTo>
                    <a:cubicBezTo>
                      <a:pt x="11" y="0"/>
                      <a:pt x="11" y="2"/>
                      <a:pt x="9" y="3"/>
                    </a:cubicBezTo>
                    <a:cubicBezTo>
                      <a:pt x="8" y="3"/>
                      <a:pt x="8" y="4"/>
                      <a:pt x="6" y="3"/>
                    </a:cubicBezTo>
                    <a:cubicBezTo>
                      <a:pt x="5" y="3"/>
                      <a:pt x="3" y="1"/>
                      <a:pt x="3" y="2"/>
                    </a:cubicBezTo>
                    <a:cubicBezTo>
                      <a:pt x="2" y="3"/>
                      <a:pt x="0" y="7"/>
                      <a:pt x="3" y="7"/>
                    </a:cubicBezTo>
                    <a:cubicBezTo>
                      <a:pt x="5" y="7"/>
                      <a:pt x="6" y="7"/>
                      <a:pt x="6" y="8"/>
                    </a:cubicBezTo>
                    <a:cubicBezTo>
                      <a:pt x="6" y="9"/>
                      <a:pt x="6" y="10"/>
                      <a:pt x="6" y="11"/>
                    </a:cubicBezTo>
                    <a:cubicBezTo>
                      <a:pt x="6" y="12"/>
                      <a:pt x="4" y="13"/>
                      <a:pt x="5" y="15"/>
                    </a:cubicBezTo>
                    <a:cubicBezTo>
                      <a:pt x="7" y="16"/>
                      <a:pt x="8" y="18"/>
                      <a:pt x="7" y="19"/>
                    </a:cubicBezTo>
                    <a:cubicBezTo>
                      <a:pt x="7" y="19"/>
                      <a:pt x="5" y="20"/>
                      <a:pt x="5" y="21"/>
                    </a:cubicBezTo>
                    <a:cubicBezTo>
                      <a:pt x="6" y="23"/>
                      <a:pt x="4" y="25"/>
                      <a:pt x="5" y="26"/>
                    </a:cubicBezTo>
                    <a:cubicBezTo>
                      <a:pt x="6" y="27"/>
                      <a:pt x="7" y="26"/>
                      <a:pt x="7" y="27"/>
                    </a:cubicBezTo>
                    <a:cubicBezTo>
                      <a:pt x="8" y="28"/>
                      <a:pt x="8" y="30"/>
                      <a:pt x="10" y="30"/>
                    </a:cubicBezTo>
                    <a:cubicBezTo>
                      <a:pt x="11" y="29"/>
                      <a:pt x="12" y="27"/>
                      <a:pt x="12" y="26"/>
                    </a:cubicBezTo>
                    <a:cubicBezTo>
                      <a:pt x="12" y="25"/>
                      <a:pt x="12" y="23"/>
                      <a:pt x="12" y="23"/>
                    </a:cubicBezTo>
                    <a:cubicBezTo>
                      <a:pt x="13" y="23"/>
                      <a:pt x="15" y="26"/>
                      <a:pt x="16" y="26"/>
                    </a:cubicBezTo>
                    <a:cubicBezTo>
                      <a:pt x="18" y="25"/>
                      <a:pt x="18" y="26"/>
                      <a:pt x="18" y="25"/>
                    </a:cubicBezTo>
                    <a:cubicBezTo>
                      <a:pt x="19" y="24"/>
                      <a:pt x="19" y="23"/>
                      <a:pt x="19" y="21"/>
                    </a:cubicBezTo>
                    <a:cubicBezTo>
                      <a:pt x="19" y="20"/>
                      <a:pt x="20" y="17"/>
                      <a:pt x="20" y="16"/>
                    </a:cubicBezTo>
                    <a:cubicBezTo>
                      <a:pt x="20" y="15"/>
                      <a:pt x="21" y="12"/>
                      <a:pt x="21" y="11"/>
                    </a:cubicBezTo>
                    <a:cubicBezTo>
                      <a:pt x="22" y="9"/>
                      <a:pt x="22" y="7"/>
                      <a:pt x="21" y="6"/>
                    </a:cubicBezTo>
                    <a:cubicBezTo>
                      <a:pt x="20" y="5"/>
                      <a:pt x="20" y="4"/>
                      <a:pt x="19" y="4"/>
                    </a:cubicBezTo>
                    <a:cubicBezTo>
                      <a:pt x="18" y="3"/>
                      <a:pt x="18" y="2"/>
                      <a:pt x="18" y="1"/>
                    </a:cubicBezTo>
                    <a:cubicBezTo>
                      <a:pt x="17" y="1"/>
                      <a:pt x="18" y="0"/>
                      <a:pt x="15"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Freeform 534"/>
              <p:cNvSpPr>
                <a:spLocks/>
              </p:cNvSpPr>
              <p:nvPr/>
            </p:nvSpPr>
            <p:spPr bwMode="auto">
              <a:xfrm>
                <a:off x="4584700" y="3052763"/>
                <a:ext cx="80963" cy="49213"/>
              </a:xfrm>
              <a:custGeom>
                <a:avLst/>
                <a:gdLst>
                  <a:gd name="T0" fmla="*/ 10 w 35"/>
                  <a:gd name="T1" fmla="*/ 2 h 22"/>
                  <a:gd name="T2" fmla="*/ 8 w 35"/>
                  <a:gd name="T3" fmla="*/ 3 h 22"/>
                  <a:gd name="T4" fmla="*/ 4 w 35"/>
                  <a:gd name="T5" fmla="*/ 2 h 22"/>
                  <a:gd name="T6" fmla="*/ 3 w 35"/>
                  <a:gd name="T7" fmla="*/ 5 h 22"/>
                  <a:gd name="T8" fmla="*/ 1 w 35"/>
                  <a:gd name="T9" fmla="*/ 7 h 22"/>
                  <a:gd name="T10" fmla="*/ 4 w 35"/>
                  <a:gd name="T11" fmla="*/ 10 h 22"/>
                  <a:gd name="T12" fmla="*/ 10 w 35"/>
                  <a:gd name="T13" fmla="*/ 11 h 22"/>
                  <a:gd name="T14" fmla="*/ 14 w 35"/>
                  <a:gd name="T15" fmla="*/ 13 h 22"/>
                  <a:gd name="T16" fmla="*/ 22 w 35"/>
                  <a:gd name="T17" fmla="*/ 16 h 22"/>
                  <a:gd name="T18" fmla="*/ 23 w 35"/>
                  <a:gd name="T19" fmla="*/ 19 h 22"/>
                  <a:gd name="T20" fmla="*/ 30 w 35"/>
                  <a:gd name="T21" fmla="*/ 21 h 22"/>
                  <a:gd name="T22" fmla="*/ 31 w 35"/>
                  <a:gd name="T23" fmla="*/ 18 h 22"/>
                  <a:gd name="T24" fmla="*/ 33 w 35"/>
                  <a:gd name="T25" fmla="*/ 17 h 22"/>
                  <a:gd name="T26" fmla="*/ 30 w 35"/>
                  <a:gd name="T27" fmla="*/ 12 h 22"/>
                  <a:gd name="T28" fmla="*/ 32 w 35"/>
                  <a:gd name="T29" fmla="*/ 7 h 22"/>
                  <a:gd name="T30" fmla="*/ 34 w 35"/>
                  <a:gd name="T31" fmla="*/ 3 h 22"/>
                  <a:gd name="T32" fmla="*/ 27 w 35"/>
                  <a:gd name="T33" fmla="*/ 4 h 22"/>
                  <a:gd name="T34" fmla="*/ 21 w 35"/>
                  <a:gd name="T35" fmla="*/ 4 h 22"/>
                  <a:gd name="T36" fmla="*/ 13 w 35"/>
                  <a:gd name="T37" fmla="*/ 2 h 22"/>
                  <a:gd name="T38" fmla="*/ 10 w 35"/>
                  <a:gd name="T3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2">
                    <a:moveTo>
                      <a:pt x="10" y="2"/>
                    </a:moveTo>
                    <a:cubicBezTo>
                      <a:pt x="9" y="3"/>
                      <a:pt x="11" y="5"/>
                      <a:pt x="8" y="3"/>
                    </a:cubicBezTo>
                    <a:cubicBezTo>
                      <a:pt x="4" y="2"/>
                      <a:pt x="5" y="1"/>
                      <a:pt x="4" y="2"/>
                    </a:cubicBezTo>
                    <a:cubicBezTo>
                      <a:pt x="3" y="3"/>
                      <a:pt x="4" y="5"/>
                      <a:pt x="3" y="5"/>
                    </a:cubicBezTo>
                    <a:cubicBezTo>
                      <a:pt x="2" y="6"/>
                      <a:pt x="0" y="6"/>
                      <a:pt x="1" y="7"/>
                    </a:cubicBezTo>
                    <a:cubicBezTo>
                      <a:pt x="2" y="8"/>
                      <a:pt x="2" y="10"/>
                      <a:pt x="4" y="10"/>
                    </a:cubicBezTo>
                    <a:cubicBezTo>
                      <a:pt x="6" y="10"/>
                      <a:pt x="9" y="10"/>
                      <a:pt x="10" y="11"/>
                    </a:cubicBezTo>
                    <a:cubicBezTo>
                      <a:pt x="10" y="11"/>
                      <a:pt x="12" y="12"/>
                      <a:pt x="14" y="13"/>
                    </a:cubicBezTo>
                    <a:cubicBezTo>
                      <a:pt x="16" y="14"/>
                      <a:pt x="21" y="15"/>
                      <a:pt x="22" y="16"/>
                    </a:cubicBezTo>
                    <a:cubicBezTo>
                      <a:pt x="22" y="18"/>
                      <a:pt x="22" y="19"/>
                      <a:pt x="23" y="19"/>
                    </a:cubicBezTo>
                    <a:cubicBezTo>
                      <a:pt x="25" y="20"/>
                      <a:pt x="28" y="20"/>
                      <a:pt x="30" y="21"/>
                    </a:cubicBezTo>
                    <a:cubicBezTo>
                      <a:pt x="31" y="22"/>
                      <a:pt x="30" y="19"/>
                      <a:pt x="31" y="18"/>
                    </a:cubicBezTo>
                    <a:cubicBezTo>
                      <a:pt x="32" y="17"/>
                      <a:pt x="34" y="18"/>
                      <a:pt x="33" y="17"/>
                    </a:cubicBezTo>
                    <a:cubicBezTo>
                      <a:pt x="33" y="16"/>
                      <a:pt x="29" y="14"/>
                      <a:pt x="30" y="12"/>
                    </a:cubicBezTo>
                    <a:cubicBezTo>
                      <a:pt x="31" y="10"/>
                      <a:pt x="32" y="8"/>
                      <a:pt x="32" y="7"/>
                    </a:cubicBezTo>
                    <a:cubicBezTo>
                      <a:pt x="32" y="6"/>
                      <a:pt x="34" y="4"/>
                      <a:pt x="34" y="3"/>
                    </a:cubicBezTo>
                    <a:cubicBezTo>
                      <a:pt x="35" y="2"/>
                      <a:pt x="31" y="3"/>
                      <a:pt x="27" y="4"/>
                    </a:cubicBezTo>
                    <a:cubicBezTo>
                      <a:pt x="24" y="4"/>
                      <a:pt x="23" y="5"/>
                      <a:pt x="21" y="4"/>
                    </a:cubicBezTo>
                    <a:cubicBezTo>
                      <a:pt x="19" y="3"/>
                      <a:pt x="14" y="3"/>
                      <a:pt x="13" y="2"/>
                    </a:cubicBezTo>
                    <a:cubicBezTo>
                      <a:pt x="12" y="2"/>
                      <a:pt x="12" y="0"/>
                      <a:pt x="10"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535"/>
              <p:cNvSpPr>
                <a:spLocks/>
              </p:cNvSpPr>
              <p:nvPr/>
            </p:nvSpPr>
            <p:spPr bwMode="auto">
              <a:xfrm>
                <a:off x="4610100" y="2787650"/>
                <a:ext cx="77788" cy="46038"/>
              </a:xfrm>
              <a:custGeom>
                <a:avLst/>
                <a:gdLst>
                  <a:gd name="T0" fmla="*/ 0 w 34"/>
                  <a:gd name="T1" fmla="*/ 17 h 20"/>
                  <a:gd name="T2" fmla="*/ 3 w 34"/>
                  <a:gd name="T3" fmla="*/ 16 h 20"/>
                  <a:gd name="T4" fmla="*/ 4 w 34"/>
                  <a:gd name="T5" fmla="*/ 18 h 20"/>
                  <a:gd name="T6" fmla="*/ 4 w 34"/>
                  <a:gd name="T7" fmla="*/ 19 h 20"/>
                  <a:gd name="T8" fmla="*/ 7 w 34"/>
                  <a:gd name="T9" fmla="*/ 18 h 20"/>
                  <a:gd name="T10" fmla="*/ 9 w 34"/>
                  <a:gd name="T11" fmla="*/ 18 h 20"/>
                  <a:gd name="T12" fmla="*/ 10 w 34"/>
                  <a:gd name="T13" fmla="*/ 19 h 20"/>
                  <a:gd name="T14" fmla="*/ 12 w 34"/>
                  <a:gd name="T15" fmla="*/ 18 h 20"/>
                  <a:gd name="T16" fmla="*/ 13 w 34"/>
                  <a:gd name="T17" fmla="*/ 17 h 20"/>
                  <a:gd name="T18" fmla="*/ 15 w 34"/>
                  <a:gd name="T19" fmla="*/ 18 h 20"/>
                  <a:gd name="T20" fmla="*/ 17 w 34"/>
                  <a:gd name="T21" fmla="*/ 19 h 20"/>
                  <a:gd name="T22" fmla="*/ 20 w 34"/>
                  <a:gd name="T23" fmla="*/ 20 h 20"/>
                  <a:gd name="T24" fmla="*/ 21 w 34"/>
                  <a:gd name="T25" fmla="*/ 20 h 20"/>
                  <a:gd name="T26" fmla="*/ 22 w 34"/>
                  <a:gd name="T27" fmla="*/ 19 h 20"/>
                  <a:gd name="T28" fmla="*/ 22 w 34"/>
                  <a:gd name="T29" fmla="*/ 19 h 20"/>
                  <a:gd name="T30" fmla="*/ 22 w 34"/>
                  <a:gd name="T31" fmla="*/ 18 h 20"/>
                  <a:gd name="T32" fmla="*/ 22 w 34"/>
                  <a:gd name="T33" fmla="*/ 17 h 20"/>
                  <a:gd name="T34" fmla="*/ 22 w 34"/>
                  <a:gd name="T35" fmla="*/ 17 h 20"/>
                  <a:gd name="T36" fmla="*/ 24 w 34"/>
                  <a:gd name="T37" fmla="*/ 15 h 20"/>
                  <a:gd name="T38" fmla="*/ 26 w 34"/>
                  <a:gd name="T39" fmla="*/ 14 h 20"/>
                  <a:gd name="T40" fmla="*/ 26 w 34"/>
                  <a:gd name="T41" fmla="*/ 14 h 20"/>
                  <a:gd name="T42" fmla="*/ 25 w 34"/>
                  <a:gd name="T43" fmla="*/ 12 h 20"/>
                  <a:gd name="T44" fmla="*/ 25 w 34"/>
                  <a:gd name="T45" fmla="*/ 10 h 20"/>
                  <a:gd name="T46" fmla="*/ 27 w 34"/>
                  <a:gd name="T47" fmla="*/ 8 h 20"/>
                  <a:gd name="T48" fmla="*/ 29 w 34"/>
                  <a:gd name="T49" fmla="*/ 8 h 20"/>
                  <a:gd name="T50" fmla="*/ 31 w 34"/>
                  <a:gd name="T51" fmla="*/ 7 h 20"/>
                  <a:gd name="T52" fmla="*/ 33 w 34"/>
                  <a:gd name="T53" fmla="*/ 7 h 20"/>
                  <a:gd name="T54" fmla="*/ 33 w 34"/>
                  <a:gd name="T55" fmla="*/ 7 h 20"/>
                  <a:gd name="T56" fmla="*/ 33 w 34"/>
                  <a:gd name="T57" fmla="*/ 6 h 20"/>
                  <a:gd name="T58" fmla="*/ 34 w 34"/>
                  <a:gd name="T59" fmla="*/ 5 h 20"/>
                  <a:gd name="T60" fmla="*/ 34 w 34"/>
                  <a:gd name="T61" fmla="*/ 5 h 20"/>
                  <a:gd name="T62" fmla="*/ 34 w 34"/>
                  <a:gd name="T63" fmla="*/ 5 h 20"/>
                  <a:gd name="T64" fmla="*/ 34 w 34"/>
                  <a:gd name="T65" fmla="*/ 3 h 20"/>
                  <a:gd name="T66" fmla="*/ 32 w 34"/>
                  <a:gd name="T67" fmla="*/ 0 h 20"/>
                  <a:gd name="T68" fmla="*/ 30 w 34"/>
                  <a:gd name="T69" fmla="*/ 2 h 20"/>
                  <a:gd name="T70" fmla="*/ 28 w 34"/>
                  <a:gd name="T71" fmla="*/ 3 h 20"/>
                  <a:gd name="T72" fmla="*/ 28 w 34"/>
                  <a:gd name="T73" fmla="*/ 3 h 20"/>
                  <a:gd name="T74" fmla="*/ 26 w 34"/>
                  <a:gd name="T75" fmla="*/ 4 h 20"/>
                  <a:gd name="T76" fmla="*/ 25 w 34"/>
                  <a:gd name="T77" fmla="*/ 4 h 20"/>
                  <a:gd name="T78" fmla="*/ 23 w 34"/>
                  <a:gd name="T79" fmla="*/ 5 h 20"/>
                  <a:gd name="T80" fmla="*/ 20 w 34"/>
                  <a:gd name="T81" fmla="*/ 5 h 20"/>
                  <a:gd name="T82" fmla="*/ 18 w 34"/>
                  <a:gd name="T83" fmla="*/ 4 h 20"/>
                  <a:gd name="T84" fmla="*/ 16 w 34"/>
                  <a:gd name="T85" fmla="*/ 5 h 20"/>
                  <a:gd name="T86" fmla="*/ 14 w 34"/>
                  <a:gd name="T87" fmla="*/ 7 h 20"/>
                  <a:gd name="T88" fmla="*/ 11 w 34"/>
                  <a:gd name="T89" fmla="*/ 7 h 20"/>
                  <a:gd name="T90" fmla="*/ 7 w 34"/>
                  <a:gd name="T91" fmla="*/ 6 h 20"/>
                  <a:gd name="T92" fmla="*/ 6 w 34"/>
                  <a:gd name="T93" fmla="*/ 6 h 20"/>
                  <a:gd name="T94" fmla="*/ 5 w 34"/>
                  <a:gd name="T95" fmla="*/ 6 h 20"/>
                  <a:gd name="T96" fmla="*/ 4 w 34"/>
                  <a:gd name="T97" fmla="*/ 8 h 20"/>
                  <a:gd name="T98" fmla="*/ 3 w 34"/>
                  <a:gd name="T99" fmla="*/ 8 h 20"/>
                  <a:gd name="T100" fmla="*/ 1 w 34"/>
                  <a:gd name="T101" fmla="*/ 9 h 20"/>
                  <a:gd name="T102" fmla="*/ 1 w 34"/>
                  <a:gd name="T103" fmla="*/ 12 h 20"/>
                  <a:gd name="T104" fmla="*/ 1 w 34"/>
                  <a:gd name="T105" fmla="*/ 12 h 20"/>
                  <a:gd name="T106" fmla="*/ 1 w 34"/>
                  <a:gd name="T107" fmla="*/ 13 h 20"/>
                  <a:gd name="T108" fmla="*/ 1 w 34"/>
                  <a:gd name="T109" fmla="*/ 13 h 20"/>
                  <a:gd name="T110" fmla="*/ 1 w 34"/>
                  <a:gd name="T111" fmla="*/ 15 h 20"/>
                  <a:gd name="T112" fmla="*/ 0 w 34"/>
                  <a:gd name="T11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 h="20">
                    <a:moveTo>
                      <a:pt x="0" y="17"/>
                    </a:moveTo>
                    <a:cubicBezTo>
                      <a:pt x="1" y="17"/>
                      <a:pt x="2" y="17"/>
                      <a:pt x="3" y="16"/>
                    </a:cubicBezTo>
                    <a:cubicBezTo>
                      <a:pt x="4" y="16"/>
                      <a:pt x="3" y="17"/>
                      <a:pt x="4" y="18"/>
                    </a:cubicBezTo>
                    <a:cubicBezTo>
                      <a:pt x="4" y="19"/>
                      <a:pt x="4" y="19"/>
                      <a:pt x="4" y="19"/>
                    </a:cubicBezTo>
                    <a:cubicBezTo>
                      <a:pt x="5" y="18"/>
                      <a:pt x="6" y="18"/>
                      <a:pt x="7" y="18"/>
                    </a:cubicBezTo>
                    <a:cubicBezTo>
                      <a:pt x="8" y="17"/>
                      <a:pt x="8" y="18"/>
                      <a:pt x="9" y="18"/>
                    </a:cubicBezTo>
                    <a:cubicBezTo>
                      <a:pt x="9" y="19"/>
                      <a:pt x="10" y="19"/>
                      <a:pt x="10" y="19"/>
                    </a:cubicBezTo>
                    <a:cubicBezTo>
                      <a:pt x="11" y="19"/>
                      <a:pt x="12" y="18"/>
                      <a:pt x="12" y="18"/>
                    </a:cubicBezTo>
                    <a:cubicBezTo>
                      <a:pt x="13" y="17"/>
                      <a:pt x="13" y="17"/>
                      <a:pt x="13" y="17"/>
                    </a:cubicBezTo>
                    <a:cubicBezTo>
                      <a:pt x="14" y="16"/>
                      <a:pt x="15" y="17"/>
                      <a:pt x="15" y="18"/>
                    </a:cubicBezTo>
                    <a:cubicBezTo>
                      <a:pt x="16" y="19"/>
                      <a:pt x="17" y="19"/>
                      <a:pt x="17" y="19"/>
                    </a:cubicBezTo>
                    <a:cubicBezTo>
                      <a:pt x="18" y="19"/>
                      <a:pt x="19" y="19"/>
                      <a:pt x="20" y="20"/>
                    </a:cubicBezTo>
                    <a:cubicBezTo>
                      <a:pt x="21" y="20"/>
                      <a:pt x="21" y="20"/>
                      <a:pt x="21" y="20"/>
                    </a:cubicBezTo>
                    <a:cubicBezTo>
                      <a:pt x="22" y="20"/>
                      <a:pt x="22" y="20"/>
                      <a:pt x="22" y="19"/>
                    </a:cubicBezTo>
                    <a:cubicBezTo>
                      <a:pt x="22" y="19"/>
                      <a:pt x="22" y="19"/>
                      <a:pt x="22" y="19"/>
                    </a:cubicBezTo>
                    <a:cubicBezTo>
                      <a:pt x="22" y="18"/>
                      <a:pt x="22" y="18"/>
                      <a:pt x="22" y="18"/>
                    </a:cubicBezTo>
                    <a:cubicBezTo>
                      <a:pt x="22" y="17"/>
                      <a:pt x="22" y="17"/>
                      <a:pt x="22" y="17"/>
                    </a:cubicBezTo>
                    <a:cubicBezTo>
                      <a:pt x="22" y="17"/>
                      <a:pt x="22" y="17"/>
                      <a:pt x="22" y="17"/>
                    </a:cubicBezTo>
                    <a:cubicBezTo>
                      <a:pt x="22" y="16"/>
                      <a:pt x="23" y="15"/>
                      <a:pt x="24" y="15"/>
                    </a:cubicBezTo>
                    <a:cubicBezTo>
                      <a:pt x="25" y="14"/>
                      <a:pt x="25" y="14"/>
                      <a:pt x="26" y="14"/>
                    </a:cubicBezTo>
                    <a:cubicBezTo>
                      <a:pt x="26" y="14"/>
                      <a:pt x="26" y="14"/>
                      <a:pt x="26" y="14"/>
                    </a:cubicBezTo>
                    <a:cubicBezTo>
                      <a:pt x="26" y="13"/>
                      <a:pt x="26" y="13"/>
                      <a:pt x="25" y="12"/>
                    </a:cubicBezTo>
                    <a:cubicBezTo>
                      <a:pt x="25" y="11"/>
                      <a:pt x="25" y="11"/>
                      <a:pt x="25" y="10"/>
                    </a:cubicBezTo>
                    <a:cubicBezTo>
                      <a:pt x="25" y="9"/>
                      <a:pt x="26" y="9"/>
                      <a:pt x="27" y="8"/>
                    </a:cubicBezTo>
                    <a:cubicBezTo>
                      <a:pt x="28" y="8"/>
                      <a:pt x="29" y="8"/>
                      <a:pt x="29" y="8"/>
                    </a:cubicBezTo>
                    <a:cubicBezTo>
                      <a:pt x="29" y="7"/>
                      <a:pt x="30" y="7"/>
                      <a:pt x="31" y="7"/>
                    </a:cubicBezTo>
                    <a:cubicBezTo>
                      <a:pt x="31" y="7"/>
                      <a:pt x="32" y="7"/>
                      <a:pt x="33" y="7"/>
                    </a:cubicBezTo>
                    <a:cubicBezTo>
                      <a:pt x="33" y="7"/>
                      <a:pt x="33" y="7"/>
                      <a:pt x="33" y="7"/>
                    </a:cubicBezTo>
                    <a:cubicBezTo>
                      <a:pt x="33" y="7"/>
                      <a:pt x="33" y="6"/>
                      <a:pt x="33" y="6"/>
                    </a:cubicBezTo>
                    <a:cubicBezTo>
                      <a:pt x="34" y="6"/>
                      <a:pt x="34" y="5"/>
                      <a:pt x="34" y="5"/>
                    </a:cubicBezTo>
                    <a:cubicBezTo>
                      <a:pt x="34" y="5"/>
                      <a:pt x="34" y="5"/>
                      <a:pt x="34" y="5"/>
                    </a:cubicBezTo>
                    <a:cubicBezTo>
                      <a:pt x="34" y="5"/>
                      <a:pt x="34" y="5"/>
                      <a:pt x="34" y="5"/>
                    </a:cubicBezTo>
                    <a:cubicBezTo>
                      <a:pt x="34" y="4"/>
                      <a:pt x="34" y="4"/>
                      <a:pt x="34" y="3"/>
                    </a:cubicBezTo>
                    <a:cubicBezTo>
                      <a:pt x="33" y="3"/>
                      <a:pt x="32" y="1"/>
                      <a:pt x="32" y="0"/>
                    </a:cubicBezTo>
                    <a:cubicBezTo>
                      <a:pt x="31" y="1"/>
                      <a:pt x="30" y="2"/>
                      <a:pt x="30" y="2"/>
                    </a:cubicBezTo>
                    <a:cubicBezTo>
                      <a:pt x="30" y="3"/>
                      <a:pt x="29" y="3"/>
                      <a:pt x="28" y="3"/>
                    </a:cubicBezTo>
                    <a:cubicBezTo>
                      <a:pt x="28" y="3"/>
                      <a:pt x="28" y="3"/>
                      <a:pt x="28" y="3"/>
                    </a:cubicBezTo>
                    <a:cubicBezTo>
                      <a:pt x="27" y="3"/>
                      <a:pt x="27" y="3"/>
                      <a:pt x="26" y="4"/>
                    </a:cubicBezTo>
                    <a:cubicBezTo>
                      <a:pt x="25" y="4"/>
                      <a:pt x="25" y="4"/>
                      <a:pt x="25" y="4"/>
                    </a:cubicBezTo>
                    <a:cubicBezTo>
                      <a:pt x="24" y="5"/>
                      <a:pt x="24" y="5"/>
                      <a:pt x="23" y="5"/>
                    </a:cubicBezTo>
                    <a:cubicBezTo>
                      <a:pt x="22" y="5"/>
                      <a:pt x="21" y="5"/>
                      <a:pt x="20" y="5"/>
                    </a:cubicBezTo>
                    <a:cubicBezTo>
                      <a:pt x="19" y="4"/>
                      <a:pt x="18" y="4"/>
                      <a:pt x="18" y="4"/>
                    </a:cubicBezTo>
                    <a:cubicBezTo>
                      <a:pt x="17" y="4"/>
                      <a:pt x="17" y="5"/>
                      <a:pt x="16" y="5"/>
                    </a:cubicBezTo>
                    <a:cubicBezTo>
                      <a:pt x="15" y="6"/>
                      <a:pt x="15" y="7"/>
                      <a:pt x="14" y="7"/>
                    </a:cubicBezTo>
                    <a:cubicBezTo>
                      <a:pt x="14" y="7"/>
                      <a:pt x="13" y="7"/>
                      <a:pt x="11" y="7"/>
                    </a:cubicBezTo>
                    <a:cubicBezTo>
                      <a:pt x="10" y="7"/>
                      <a:pt x="8" y="6"/>
                      <a:pt x="7" y="6"/>
                    </a:cubicBezTo>
                    <a:cubicBezTo>
                      <a:pt x="7" y="6"/>
                      <a:pt x="7" y="6"/>
                      <a:pt x="6" y="6"/>
                    </a:cubicBezTo>
                    <a:cubicBezTo>
                      <a:pt x="6" y="6"/>
                      <a:pt x="6" y="6"/>
                      <a:pt x="5" y="6"/>
                    </a:cubicBezTo>
                    <a:cubicBezTo>
                      <a:pt x="5" y="7"/>
                      <a:pt x="4" y="7"/>
                      <a:pt x="4" y="8"/>
                    </a:cubicBezTo>
                    <a:cubicBezTo>
                      <a:pt x="4" y="8"/>
                      <a:pt x="3" y="8"/>
                      <a:pt x="3" y="8"/>
                    </a:cubicBezTo>
                    <a:cubicBezTo>
                      <a:pt x="2" y="9"/>
                      <a:pt x="2" y="9"/>
                      <a:pt x="1" y="9"/>
                    </a:cubicBezTo>
                    <a:cubicBezTo>
                      <a:pt x="1" y="10"/>
                      <a:pt x="1" y="11"/>
                      <a:pt x="1" y="12"/>
                    </a:cubicBezTo>
                    <a:cubicBezTo>
                      <a:pt x="1" y="12"/>
                      <a:pt x="1" y="12"/>
                      <a:pt x="1" y="12"/>
                    </a:cubicBezTo>
                    <a:cubicBezTo>
                      <a:pt x="1" y="12"/>
                      <a:pt x="1" y="13"/>
                      <a:pt x="1" y="13"/>
                    </a:cubicBezTo>
                    <a:cubicBezTo>
                      <a:pt x="1" y="13"/>
                      <a:pt x="1" y="13"/>
                      <a:pt x="1" y="13"/>
                    </a:cubicBezTo>
                    <a:cubicBezTo>
                      <a:pt x="1" y="14"/>
                      <a:pt x="1" y="14"/>
                      <a:pt x="1" y="15"/>
                    </a:cubicBezTo>
                    <a:cubicBezTo>
                      <a:pt x="1" y="15"/>
                      <a:pt x="1" y="16"/>
                      <a:pt x="0" y="17"/>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536"/>
              <p:cNvSpPr>
                <a:spLocks/>
              </p:cNvSpPr>
              <p:nvPr/>
            </p:nvSpPr>
            <p:spPr bwMode="auto">
              <a:xfrm>
                <a:off x="4616450" y="2800350"/>
                <a:ext cx="147638" cy="122238"/>
              </a:xfrm>
              <a:custGeom>
                <a:avLst/>
                <a:gdLst>
                  <a:gd name="T0" fmla="*/ 0 w 64"/>
                  <a:gd name="T1" fmla="*/ 16 h 53"/>
                  <a:gd name="T2" fmla="*/ 3 w 64"/>
                  <a:gd name="T3" fmla="*/ 23 h 53"/>
                  <a:gd name="T4" fmla="*/ 6 w 64"/>
                  <a:gd name="T5" fmla="*/ 21 h 53"/>
                  <a:gd name="T6" fmla="*/ 7 w 64"/>
                  <a:gd name="T7" fmla="*/ 18 h 53"/>
                  <a:gd name="T8" fmla="*/ 11 w 64"/>
                  <a:gd name="T9" fmla="*/ 18 h 53"/>
                  <a:gd name="T10" fmla="*/ 15 w 64"/>
                  <a:gd name="T11" fmla="*/ 27 h 53"/>
                  <a:gd name="T12" fmla="*/ 22 w 64"/>
                  <a:gd name="T13" fmla="*/ 32 h 53"/>
                  <a:gd name="T14" fmla="*/ 17 w 64"/>
                  <a:gd name="T15" fmla="*/ 31 h 53"/>
                  <a:gd name="T16" fmla="*/ 26 w 64"/>
                  <a:gd name="T17" fmla="*/ 38 h 53"/>
                  <a:gd name="T18" fmla="*/ 32 w 64"/>
                  <a:gd name="T19" fmla="*/ 40 h 53"/>
                  <a:gd name="T20" fmla="*/ 32 w 64"/>
                  <a:gd name="T21" fmla="*/ 43 h 53"/>
                  <a:gd name="T22" fmla="*/ 38 w 64"/>
                  <a:gd name="T23" fmla="*/ 44 h 53"/>
                  <a:gd name="T24" fmla="*/ 39 w 64"/>
                  <a:gd name="T25" fmla="*/ 46 h 53"/>
                  <a:gd name="T26" fmla="*/ 41 w 64"/>
                  <a:gd name="T27" fmla="*/ 48 h 53"/>
                  <a:gd name="T28" fmla="*/ 41 w 64"/>
                  <a:gd name="T29" fmla="*/ 49 h 53"/>
                  <a:gd name="T30" fmla="*/ 50 w 64"/>
                  <a:gd name="T31" fmla="*/ 53 h 53"/>
                  <a:gd name="T32" fmla="*/ 53 w 64"/>
                  <a:gd name="T33" fmla="*/ 53 h 53"/>
                  <a:gd name="T34" fmla="*/ 50 w 64"/>
                  <a:gd name="T35" fmla="*/ 50 h 53"/>
                  <a:gd name="T36" fmla="*/ 47 w 64"/>
                  <a:gd name="T37" fmla="*/ 48 h 53"/>
                  <a:gd name="T38" fmla="*/ 45 w 64"/>
                  <a:gd name="T39" fmla="*/ 44 h 53"/>
                  <a:gd name="T40" fmla="*/ 41 w 64"/>
                  <a:gd name="T41" fmla="*/ 41 h 53"/>
                  <a:gd name="T42" fmla="*/ 29 w 64"/>
                  <a:gd name="T43" fmla="*/ 32 h 53"/>
                  <a:gd name="T44" fmla="*/ 29 w 64"/>
                  <a:gd name="T45" fmla="*/ 32 h 53"/>
                  <a:gd name="T46" fmla="*/ 25 w 64"/>
                  <a:gd name="T47" fmla="*/ 26 h 53"/>
                  <a:gd name="T48" fmla="*/ 24 w 64"/>
                  <a:gd name="T49" fmla="*/ 23 h 53"/>
                  <a:gd name="T50" fmla="*/ 25 w 64"/>
                  <a:gd name="T51" fmla="*/ 18 h 53"/>
                  <a:gd name="T52" fmla="*/ 29 w 64"/>
                  <a:gd name="T53" fmla="*/ 18 h 53"/>
                  <a:gd name="T54" fmla="*/ 29 w 64"/>
                  <a:gd name="T55" fmla="*/ 18 h 53"/>
                  <a:gd name="T56" fmla="*/ 30 w 64"/>
                  <a:gd name="T57" fmla="*/ 21 h 53"/>
                  <a:gd name="T58" fmla="*/ 30 w 64"/>
                  <a:gd name="T59" fmla="*/ 21 h 53"/>
                  <a:gd name="T60" fmla="*/ 34 w 64"/>
                  <a:gd name="T61" fmla="*/ 17 h 53"/>
                  <a:gd name="T62" fmla="*/ 36 w 64"/>
                  <a:gd name="T63" fmla="*/ 17 h 53"/>
                  <a:gd name="T64" fmla="*/ 36 w 64"/>
                  <a:gd name="T65" fmla="*/ 17 h 53"/>
                  <a:gd name="T66" fmla="*/ 42 w 64"/>
                  <a:gd name="T67" fmla="*/ 19 h 53"/>
                  <a:gd name="T68" fmla="*/ 52 w 64"/>
                  <a:gd name="T69" fmla="*/ 20 h 53"/>
                  <a:gd name="T70" fmla="*/ 56 w 64"/>
                  <a:gd name="T71" fmla="*/ 20 h 53"/>
                  <a:gd name="T72" fmla="*/ 58 w 64"/>
                  <a:gd name="T73" fmla="*/ 21 h 53"/>
                  <a:gd name="T74" fmla="*/ 61 w 64"/>
                  <a:gd name="T75" fmla="*/ 22 h 53"/>
                  <a:gd name="T76" fmla="*/ 61 w 64"/>
                  <a:gd name="T77" fmla="*/ 19 h 53"/>
                  <a:gd name="T78" fmla="*/ 64 w 64"/>
                  <a:gd name="T79" fmla="*/ 17 h 53"/>
                  <a:gd name="T80" fmla="*/ 61 w 64"/>
                  <a:gd name="T81" fmla="*/ 16 h 53"/>
                  <a:gd name="T82" fmla="*/ 58 w 64"/>
                  <a:gd name="T83" fmla="*/ 12 h 53"/>
                  <a:gd name="T84" fmla="*/ 59 w 64"/>
                  <a:gd name="T85" fmla="*/ 8 h 53"/>
                  <a:gd name="T86" fmla="*/ 52 w 64"/>
                  <a:gd name="T87" fmla="*/ 10 h 53"/>
                  <a:gd name="T88" fmla="*/ 45 w 64"/>
                  <a:gd name="T89" fmla="*/ 10 h 53"/>
                  <a:gd name="T90" fmla="*/ 36 w 64"/>
                  <a:gd name="T91" fmla="*/ 4 h 53"/>
                  <a:gd name="T92" fmla="*/ 32 w 64"/>
                  <a:gd name="T93" fmla="*/ 0 h 53"/>
                  <a:gd name="T94" fmla="*/ 30 w 64"/>
                  <a:gd name="T95" fmla="*/ 2 h 53"/>
                  <a:gd name="T96" fmla="*/ 28 w 64"/>
                  <a:gd name="T97" fmla="*/ 2 h 53"/>
                  <a:gd name="T98" fmla="*/ 25 w 64"/>
                  <a:gd name="T99" fmla="*/ 3 h 53"/>
                  <a:gd name="T100" fmla="*/ 23 w 64"/>
                  <a:gd name="T101" fmla="*/ 6 h 53"/>
                  <a:gd name="T102" fmla="*/ 23 w 64"/>
                  <a:gd name="T103" fmla="*/ 8 h 53"/>
                  <a:gd name="T104" fmla="*/ 20 w 64"/>
                  <a:gd name="T105" fmla="*/ 11 h 53"/>
                  <a:gd name="T106" fmla="*/ 20 w 64"/>
                  <a:gd name="T107" fmla="*/ 12 h 53"/>
                  <a:gd name="T108" fmla="*/ 20 w 64"/>
                  <a:gd name="T109" fmla="*/ 14 h 53"/>
                  <a:gd name="T110" fmla="*/ 17 w 64"/>
                  <a:gd name="T111" fmla="*/ 15 h 53"/>
                  <a:gd name="T112" fmla="*/ 12 w 64"/>
                  <a:gd name="T113" fmla="*/ 13 h 53"/>
                  <a:gd name="T114" fmla="*/ 10 w 64"/>
                  <a:gd name="T115" fmla="*/ 12 h 53"/>
                  <a:gd name="T116" fmla="*/ 5 w 64"/>
                  <a:gd name="T117" fmla="*/ 13 h 53"/>
                  <a:gd name="T118" fmla="*/ 0 w 64"/>
                  <a:gd name="T119"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 h="53">
                    <a:moveTo>
                      <a:pt x="0" y="15"/>
                    </a:moveTo>
                    <a:cubicBezTo>
                      <a:pt x="0" y="15"/>
                      <a:pt x="0" y="15"/>
                      <a:pt x="0" y="16"/>
                    </a:cubicBezTo>
                    <a:cubicBezTo>
                      <a:pt x="0" y="17"/>
                      <a:pt x="0" y="18"/>
                      <a:pt x="1" y="19"/>
                    </a:cubicBezTo>
                    <a:cubicBezTo>
                      <a:pt x="1" y="20"/>
                      <a:pt x="3" y="23"/>
                      <a:pt x="3" y="23"/>
                    </a:cubicBezTo>
                    <a:cubicBezTo>
                      <a:pt x="4" y="23"/>
                      <a:pt x="4" y="22"/>
                      <a:pt x="4" y="21"/>
                    </a:cubicBezTo>
                    <a:cubicBezTo>
                      <a:pt x="4" y="21"/>
                      <a:pt x="6" y="21"/>
                      <a:pt x="6" y="21"/>
                    </a:cubicBezTo>
                    <a:cubicBezTo>
                      <a:pt x="7" y="21"/>
                      <a:pt x="6" y="20"/>
                      <a:pt x="6" y="20"/>
                    </a:cubicBezTo>
                    <a:cubicBezTo>
                      <a:pt x="6" y="19"/>
                      <a:pt x="7" y="19"/>
                      <a:pt x="7" y="18"/>
                    </a:cubicBezTo>
                    <a:cubicBezTo>
                      <a:pt x="7" y="18"/>
                      <a:pt x="8" y="17"/>
                      <a:pt x="8" y="16"/>
                    </a:cubicBezTo>
                    <a:cubicBezTo>
                      <a:pt x="9" y="16"/>
                      <a:pt x="11" y="18"/>
                      <a:pt x="11" y="18"/>
                    </a:cubicBezTo>
                    <a:cubicBezTo>
                      <a:pt x="12" y="18"/>
                      <a:pt x="14" y="20"/>
                      <a:pt x="14" y="20"/>
                    </a:cubicBezTo>
                    <a:cubicBezTo>
                      <a:pt x="15" y="21"/>
                      <a:pt x="15" y="26"/>
                      <a:pt x="15" y="27"/>
                    </a:cubicBezTo>
                    <a:cubicBezTo>
                      <a:pt x="16" y="27"/>
                      <a:pt x="18" y="29"/>
                      <a:pt x="20" y="30"/>
                    </a:cubicBezTo>
                    <a:cubicBezTo>
                      <a:pt x="21" y="30"/>
                      <a:pt x="22" y="31"/>
                      <a:pt x="22" y="32"/>
                    </a:cubicBezTo>
                    <a:cubicBezTo>
                      <a:pt x="22" y="33"/>
                      <a:pt x="22" y="33"/>
                      <a:pt x="21" y="32"/>
                    </a:cubicBezTo>
                    <a:cubicBezTo>
                      <a:pt x="20" y="32"/>
                      <a:pt x="18" y="31"/>
                      <a:pt x="17" y="31"/>
                    </a:cubicBezTo>
                    <a:cubicBezTo>
                      <a:pt x="16" y="32"/>
                      <a:pt x="20" y="35"/>
                      <a:pt x="21" y="36"/>
                    </a:cubicBezTo>
                    <a:cubicBezTo>
                      <a:pt x="22" y="36"/>
                      <a:pt x="24" y="37"/>
                      <a:pt x="26" y="38"/>
                    </a:cubicBezTo>
                    <a:cubicBezTo>
                      <a:pt x="27" y="39"/>
                      <a:pt x="26" y="40"/>
                      <a:pt x="27" y="41"/>
                    </a:cubicBezTo>
                    <a:cubicBezTo>
                      <a:pt x="27" y="42"/>
                      <a:pt x="31" y="40"/>
                      <a:pt x="32" y="40"/>
                    </a:cubicBezTo>
                    <a:cubicBezTo>
                      <a:pt x="33" y="41"/>
                      <a:pt x="34" y="42"/>
                      <a:pt x="34" y="42"/>
                    </a:cubicBezTo>
                    <a:cubicBezTo>
                      <a:pt x="33" y="43"/>
                      <a:pt x="32" y="42"/>
                      <a:pt x="32" y="43"/>
                    </a:cubicBezTo>
                    <a:cubicBezTo>
                      <a:pt x="31" y="44"/>
                      <a:pt x="34" y="44"/>
                      <a:pt x="35" y="44"/>
                    </a:cubicBezTo>
                    <a:cubicBezTo>
                      <a:pt x="36" y="44"/>
                      <a:pt x="37" y="44"/>
                      <a:pt x="38" y="44"/>
                    </a:cubicBezTo>
                    <a:cubicBezTo>
                      <a:pt x="38" y="45"/>
                      <a:pt x="37" y="45"/>
                      <a:pt x="36" y="46"/>
                    </a:cubicBezTo>
                    <a:cubicBezTo>
                      <a:pt x="36" y="47"/>
                      <a:pt x="39" y="46"/>
                      <a:pt x="39" y="46"/>
                    </a:cubicBezTo>
                    <a:cubicBezTo>
                      <a:pt x="40" y="46"/>
                      <a:pt x="42" y="47"/>
                      <a:pt x="43" y="48"/>
                    </a:cubicBezTo>
                    <a:cubicBezTo>
                      <a:pt x="44" y="48"/>
                      <a:pt x="43" y="48"/>
                      <a:pt x="41" y="48"/>
                    </a:cubicBezTo>
                    <a:cubicBezTo>
                      <a:pt x="39" y="48"/>
                      <a:pt x="38" y="48"/>
                      <a:pt x="38" y="49"/>
                    </a:cubicBezTo>
                    <a:cubicBezTo>
                      <a:pt x="37" y="50"/>
                      <a:pt x="40" y="49"/>
                      <a:pt x="41" y="49"/>
                    </a:cubicBezTo>
                    <a:cubicBezTo>
                      <a:pt x="42" y="50"/>
                      <a:pt x="43" y="50"/>
                      <a:pt x="43" y="51"/>
                    </a:cubicBezTo>
                    <a:cubicBezTo>
                      <a:pt x="43" y="51"/>
                      <a:pt x="49" y="53"/>
                      <a:pt x="50" y="53"/>
                    </a:cubicBezTo>
                    <a:cubicBezTo>
                      <a:pt x="51" y="53"/>
                      <a:pt x="52" y="53"/>
                      <a:pt x="53" y="53"/>
                    </a:cubicBezTo>
                    <a:cubicBezTo>
                      <a:pt x="53" y="53"/>
                      <a:pt x="53" y="53"/>
                      <a:pt x="53" y="53"/>
                    </a:cubicBezTo>
                    <a:cubicBezTo>
                      <a:pt x="53" y="52"/>
                      <a:pt x="52" y="52"/>
                      <a:pt x="52" y="51"/>
                    </a:cubicBezTo>
                    <a:cubicBezTo>
                      <a:pt x="52" y="51"/>
                      <a:pt x="51" y="50"/>
                      <a:pt x="50" y="50"/>
                    </a:cubicBezTo>
                    <a:cubicBezTo>
                      <a:pt x="50" y="50"/>
                      <a:pt x="50" y="50"/>
                      <a:pt x="50" y="50"/>
                    </a:cubicBezTo>
                    <a:cubicBezTo>
                      <a:pt x="49" y="49"/>
                      <a:pt x="48" y="49"/>
                      <a:pt x="47" y="48"/>
                    </a:cubicBezTo>
                    <a:cubicBezTo>
                      <a:pt x="46" y="47"/>
                      <a:pt x="45" y="46"/>
                      <a:pt x="45" y="45"/>
                    </a:cubicBezTo>
                    <a:cubicBezTo>
                      <a:pt x="45" y="45"/>
                      <a:pt x="45" y="45"/>
                      <a:pt x="45" y="44"/>
                    </a:cubicBezTo>
                    <a:cubicBezTo>
                      <a:pt x="44" y="44"/>
                      <a:pt x="43" y="43"/>
                      <a:pt x="42" y="42"/>
                    </a:cubicBezTo>
                    <a:cubicBezTo>
                      <a:pt x="42" y="42"/>
                      <a:pt x="41" y="42"/>
                      <a:pt x="41" y="41"/>
                    </a:cubicBezTo>
                    <a:cubicBezTo>
                      <a:pt x="40" y="41"/>
                      <a:pt x="39" y="40"/>
                      <a:pt x="38" y="39"/>
                    </a:cubicBezTo>
                    <a:cubicBezTo>
                      <a:pt x="34" y="37"/>
                      <a:pt x="29" y="33"/>
                      <a:pt x="29" y="32"/>
                    </a:cubicBezTo>
                    <a:cubicBezTo>
                      <a:pt x="29" y="32"/>
                      <a:pt x="29" y="32"/>
                      <a:pt x="29" y="32"/>
                    </a:cubicBezTo>
                    <a:cubicBezTo>
                      <a:pt x="29" y="32"/>
                      <a:pt x="29" y="32"/>
                      <a:pt x="29" y="32"/>
                    </a:cubicBezTo>
                    <a:cubicBezTo>
                      <a:pt x="29" y="30"/>
                      <a:pt x="28" y="27"/>
                      <a:pt x="27" y="26"/>
                    </a:cubicBezTo>
                    <a:cubicBezTo>
                      <a:pt x="26" y="26"/>
                      <a:pt x="26" y="26"/>
                      <a:pt x="25" y="26"/>
                    </a:cubicBezTo>
                    <a:cubicBezTo>
                      <a:pt x="24" y="25"/>
                      <a:pt x="23" y="25"/>
                      <a:pt x="23" y="23"/>
                    </a:cubicBezTo>
                    <a:cubicBezTo>
                      <a:pt x="23" y="23"/>
                      <a:pt x="24" y="23"/>
                      <a:pt x="24" y="23"/>
                    </a:cubicBezTo>
                    <a:cubicBezTo>
                      <a:pt x="24" y="21"/>
                      <a:pt x="24" y="19"/>
                      <a:pt x="25" y="19"/>
                    </a:cubicBezTo>
                    <a:cubicBezTo>
                      <a:pt x="25" y="18"/>
                      <a:pt x="25" y="18"/>
                      <a:pt x="25" y="18"/>
                    </a:cubicBezTo>
                    <a:cubicBezTo>
                      <a:pt x="26" y="18"/>
                      <a:pt x="26" y="18"/>
                      <a:pt x="27" y="18"/>
                    </a:cubicBezTo>
                    <a:cubicBezTo>
                      <a:pt x="28" y="18"/>
                      <a:pt x="28" y="18"/>
                      <a:pt x="29" y="18"/>
                    </a:cubicBezTo>
                    <a:cubicBezTo>
                      <a:pt x="29" y="18"/>
                      <a:pt x="29" y="18"/>
                      <a:pt x="29" y="18"/>
                    </a:cubicBezTo>
                    <a:cubicBezTo>
                      <a:pt x="29" y="18"/>
                      <a:pt x="29" y="18"/>
                      <a:pt x="29" y="18"/>
                    </a:cubicBezTo>
                    <a:cubicBezTo>
                      <a:pt x="29" y="19"/>
                      <a:pt x="29" y="19"/>
                      <a:pt x="29" y="20"/>
                    </a:cubicBezTo>
                    <a:cubicBezTo>
                      <a:pt x="29" y="20"/>
                      <a:pt x="30" y="20"/>
                      <a:pt x="30" y="21"/>
                    </a:cubicBezTo>
                    <a:cubicBezTo>
                      <a:pt x="30" y="21"/>
                      <a:pt x="30" y="21"/>
                      <a:pt x="30" y="21"/>
                    </a:cubicBezTo>
                    <a:cubicBezTo>
                      <a:pt x="30" y="21"/>
                      <a:pt x="30" y="21"/>
                      <a:pt x="30" y="21"/>
                    </a:cubicBezTo>
                    <a:cubicBezTo>
                      <a:pt x="30" y="20"/>
                      <a:pt x="31" y="20"/>
                      <a:pt x="31" y="19"/>
                    </a:cubicBezTo>
                    <a:cubicBezTo>
                      <a:pt x="32" y="19"/>
                      <a:pt x="33" y="18"/>
                      <a:pt x="34" y="17"/>
                    </a:cubicBezTo>
                    <a:cubicBezTo>
                      <a:pt x="34" y="17"/>
                      <a:pt x="34" y="18"/>
                      <a:pt x="34" y="18"/>
                    </a:cubicBezTo>
                    <a:cubicBezTo>
                      <a:pt x="35" y="18"/>
                      <a:pt x="35" y="18"/>
                      <a:pt x="36" y="17"/>
                    </a:cubicBezTo>
                    <a:cubicBezTo>
                      <a:pt x="36" y="17"/>
                      <a:pt x="36" y="17"/>
                      <a:pt x="36" y="17"/>
                    </a:cubicBezTo>
                    <a:cubicBezTo>
                      <a:pt x="36" y="17"/>
                      <a:pt x="36" y="17"/>
                      <a:pt x="36" y="17"/>
                    </a:cubicBezTo>
                    <a:cubicBezTo>
                      <a:pt x="37" y="17"/>
                      <a:pt x="38" y="18"/>
                      <a:pt x="39" y="18"/>
                    </a:cubicBezTo>
                    <a:cubicBezTo>
                      <a:pt x="40" y="18"/>
                      <a:pt x="41" y="19"/>
                      <a:pt x="42" y="19"/>
                    </a:cubicBezTo>
                    <a:cubicBezTo>
                      <a:pt x="42" y="19"/>
                      <a:pt x="44" y="19"/>
                      <a:pt x="45" y="19"/>
                    </a:cubicBezTo>
                    <a:cubicBezTo>
                      <a:pt x="48" y="20"/>
                      <a:pt x="51" y="20"/>
                      <a:pt x="52" y="20"/>
                    </a:cubicBezTo>
                    <a:cubicBezTo>
                      <a:pt x="52" y="20"/>
                      <a:pt x="53" y="20"/>
                      <a:pt x="54" y="20"/>
                    </a:cubicBezTo>
                    <a:cubicBezTo>
                      <a:pt x="55" y="20"/>
                      <a:pt x="56" y="20"/>
                      <a:pt x="56" y="20"/>
                    </a:cubicBezTo>
                    <a:cubicBezTo>
                      <a:pt x="56" y="20"/>
                      <a:pt x="56" y="20"/>
                      <a:pt x="56" y="20"/>
                    </a:cubicBezTo>
                    <a:cubicBezTo>
                      <a:pt x="56" y="20"/>
                      <a:pt x="57" y="20"/>
                      <a:pt x="58" y="21"/>
                    </a:cubicBezTo>
                    <a:cubicBezTo>
                      <a:pt x="59" y="21"/>
                      <a:pt x="60" y="22"/>
                      <a:pt x="61" y="22"/>
                    </a:cubicBezTo>
                    <a:cubicBezTo>
                      <a:pt x="61" y="22"/>
                      <a:pt x="61" y="22"/>
                      <a:pt x="61" y="22"/>
                    </a:cubicBezTo>
                    <a:cubicBezTo>
                      <a:pt x="61" y="22"/>
                      <a:pt x="60" y="22"/>
                      <a:pt x="60" y="21"/>
                    </a:cubicBezTo>
                    <a:cubicBezTo>
                      <a:pt x="60" y="21"/>
                      <a:pt x="60" y="20"/>
                      <a:pt x="61" y="19"/>
                    </a:cubicBezTo>
                    <a:cubicBezTo>
                      <a:pt x="61" y="18"/>
                      <a:pt x="62" y="18"/>
                      <a:pt x="63" y="18"/>
                    </a:cubicBezTo>
                    <a:cubicBezTo>
                      <a:pt x="63" y="18"/>
                      <a:pt x="64" y="18"/>
                      <a:pt x="64" y="17"/>
                    </a:cubicBezTo>
                    <a:cubicBezTo>
                      <a:pt x="64" y="17"/>
                      <a:pt x="63" y="17"/>
                      <a:pt x="63" y="17"/>
                    </a:cubicBezTo>
                    <a:cubicBezTo>
                      <a:pt x="63" y="17"/>
                      <a:pt x="62" y="16"/>
                      <a:pt x="61" y="16"/>
                    </a:cubicBezTo>
                    <a:cubicBezTo>
                      <a:pt x="61" y="15"/>
                      <a:pt x="61" y="15"/>
                      <a:pt x="61" y="15"/>
                    </a:cubicBezTo>
                    <a:cubicBezTo>
                      <a:pt x="60" y="14"/>
                      <a:pt x="59" y="13"/>
                      <a:pt x="58" y="12"/>
                    </a:cubicBezTo>
                    <a:cubicBezTo>
                      <a:pt x="58" y="12"/>
                      <a:pt x="58" y="11"/>
                      <a:pt x="59" y="10"/>
                    </a:cubicBezTo>
                    <a:cubicBezTo>
                      <a:pt x="59" y="9"/>
                      <a:pt x="59" y="9"/>
                      <a:pt x="59" y="8"/>
                    </a:cubicBezTo>
                    <a:cubicBezTo>
                      <a:pt x="58" y="8"/>
                      <a:pt x="57" y="9"/>
                      <a:pt x="56" y="9"/>
                    </a:cubicBezTo>
                    <a:cubicBezTo>
                      <a:pt x="55" y="10"/>
                      <a:pt x="54" y="10"/>
                      <a:pt x="52" y="10"/>
                    </a:cubicBezTo>
                    <a:cubicBezTo>
                      <a:pt x="52" y="10"/>
                      <a:pt x="52" y="10"/>
                      <a:pt x="51" y="10"/>
                    </a:cubicBezTo>
                    <a:cubicBezTo>
                      <a:pt x="49" y="11"/>
                      <a:pt x="47" y="11"/>
                      <a:pt x="45" y="10"/>
                    </a:cubicBezTo>
                    <a:cubicBezTo>
                      <a:pt x="44" y="9"/>
                      <a:pt x="43" y="8"/>
                      <a:pt x="41" y="7"/>
                    </a:cubicBezTo>
                    <a:cubicBezTo>
                      <a:pt x="39" y="6"/>
                      <a:pt x="36" y="5"/>
                      <a:pt x="36" y="4"/>
                    </a:cubicBezTo>
                    <a:cubicBezTo>
                      <a:pt x="36" y="4"/>
                      <a:pt x="35" y="2"/>
                      <a:pt x="34" y="1"/>
                    </a:cubicBezTo>
                    <a:cubicBezTo>
                      <a:pt x="33" y="1"/>
                      <a:pt x="32" y="0"/>
                      <a:pt x="32" y="0"/>
                    </a:cubicBezTo>
                    <a:cubicBezTo>
                      <a:pt x="32" y="0"/>
                      <a:pt x="32" y="0"/>
                      <a:pt x="32" y="0"/>
                    </a:cubicBezTo>
                    <a:cubicBezTo>
                      <a:pt x="31" y="1"/>
                      <a:pt x="31" y="2"/>
                      <a:pt x="30" y="2"/>
                    </a:cubicBezTo>
                    <a:cubicBezTo>
                      <a:pt x="30" y="2"/>
                      <a:pt x="30" y="2"/>
                      <a:pt x="30" y="2"/>
                    </a:cubicBezTo>
                    <a:cubicBezTo>
                      <a:pt x="29" y="2"/>
                      <a:pt x="28" y="2"/>
                      <a:pt x="28" y="2"/>
                    </a:cubicBezTo>
                    <a:cubicBezTo>
                      <a:pt x="27" y="2"/>
                      <a:pt x="27" y="2"/>
                      <a:pt x="27" y="3"/>
                    </a:cubicBezTo>
                    <a:cubicBezTo>
                      <a:pt x="26" y="3"/>
                      <a:pt x="25" y="3"/>
                      <a:pt x="25" y="3"/>
                    </a:cubicBezTo>
                    <a:cubicBezTo>
                      <a:pt x="24" y="4"/>
                      <a:pt x="23" y="4"/>
                      <a:pt x="23" y="4"/>
                    </a:cubicBezTo>
                    <a:cubicBezTo>
                      <a:pt x="23" y="5"/>
                      <a:pt x="23" y="5"/>
                      <a:pt x="23" y="6"/>
                    </a:cubicBezTo>
                    <a:cubicBezTo>
                      <a:pt x="24" y="7"/>
                      <a:pt x="24" y="8"/>
                      <a:pt x="23" y="8"/>
                    </a:cubicBezTo>
                    <a:cubicBezTo>
                      <a:pt x="23" y="8"/>
                      <a:pt x="23" y="8"/>
                      <a:pt x="23" y="8"/>
                    </a:cubicBezTo>
                    <a:cubicBezTo>
                      <a:pt x="23" y="9"/>
                      <a:pt x="22" y="9"/>
                      <a:pt x="22" y="10"/>
                    </a:cubicBezTo>
                    <a:cubicBezTo>
                      <a:pt x="21" y="10"/>
                      <a:pt x="20" y="11"/>
                      <a:pt x="20" y="11"/>
                    </a:cubicBezTo>
                    <a:cubicBezTo>
                      <a:pt x="20" y="11"/>
                      <a:pt x="20" y="11"/>
                      <a:pt x="20" y="11"/>
                    </a:cubicBezTo>
                    <a:cubicBezTo>
                      <a:pt x="20" y="11"/>
                      <a:pt x="20" y="11"/>
                      <a:pt x="20" y="12"/>
                    </a:cubicBezTo>
                    <a:cubicBezTo>
                      <a:pt x="20" y="12"/>
                      <a:pt x="20" y="13"/>
                      <a:pt x="20" y="13"/>
                    </a:cubicBezTo>
                    <a:cubicBezTo>
                      <a:pt x="20" y="13"/>
                      <a:pt x="20" y="13"/>
                      <a:pt x="20" y="14"/>
                    </a:cubicBezTo>
                    <a:cubicBezTo>
                      <a:pt x="20" y="14"/>
                      <a:pt x="19" y="15"/>
                      <a:pt x="18" y="15"/>
                    </a:cubicBezTo>
                    <a:cubicBezTo>
                      <a:pt x="18" y="15"/>
                      <a:pt x="17" y="15"/>
                      <a:pt x="17" y="15"/>
                    </a:cubicBezTo>
                    <a:cubicBezTo>
                      <a:pt x="16" y="14"/>
                      <a:pt x="15" y="14"/>
                      <a:pt x="15" y="14"/>
                    </a:cubicBezTo>
                    <a:cubicBezTo>
                      <a:pt x="14" y="14"/>
                      <a:pt x="13" y="14"/>
                      <a:pt x="12" y="13"/>
                    </a:cubicBezTo>
                    <a:cubicBezTo>
                      <a:pt x="11" y="12"/>
                      <a:pt x="11" y="12"/>
                      <a:pt x="11" y="12"/>
                    </a:cubicBezTo>
                    <a:cubicBezTo>
                      <a:pt x="11" y="12"/>
                      <a:pt x="10" y="12"/>
                      <a:pt x="10" y="12"/>
                    </a:cubicBezTo>
                    <a:cubicBezTo>
                      <a:pt x="9" y="13"/>
                      <a:pt x="9" y="15"/>
                      <a:pt x="7" y="14"/>
                    </a:cubicBezTo>
                    <a:cubicBezTo>
                      <a:pt x="6" y="14"/>
                      <a:pt x="6" y="13"/>
                      <a:pt x="5" y="13"/>
                    </a:cubicBezTo>
                    <a:cubicBezTo>
                      <a:pt x="5" y="13"/>
                      <a:pt x="5" y="12"/>
                      <a:pt x="4" y="13"/>
                    </a:cubicBezTo>
                    <a:cubicBezTo>
                      <a:pt x="3" y="13"/>
                      <a:pt x="1" y="14"/>
                      <a:pt x="0" y="1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539"/>
              <p:cNvSpPr>
                <a:spLocks/>
              </p:cNvSpPr>
              <p:nvPr/>
            </p:nvSpPr>
            <p:spPr bwMode="auto">
              <a:xfrm>
                <a:off x="4672012" y="2841625"/>
                <a:ext cx="96838" cy="84138"/>
              </a:xfrm>
              <a:custGeom>
                <a:avLst/>
                <a:gdLst>
                  <a:gd name="T0" fmla="*/ 31 w 42"/>
                  <a:gd name="T1" fmla="*/ 36 h 36"/>
                  <a:gd name="T2" fmla="*/ 32 w 42"/>
                  <a:gd name="T3" fmla="*/ 32 h 36"/>
                  <a:gd name="T4" fmla="*/ 33 w 42"/>
                  <a:gd name="T5" fmla="*/ 26 h 36"/>
                  <a:gd name="T6" fmla="*/ 35 w 42"/>
                  <a:gd name="T7" fmla="*/ 25 h 36"/>
                  <a:gd name="T8" fmla="*/ 36 w 42"/>
                  <a:gd name="T9" fmla="*/ 25 h 36"/>
                  <a:gd name="T10" fmla="*/ 36 w 42"/>
                  <a:gd name="T11" fmla="*/ 22 h 36"/>
                  <a:gd name="T12" fmla="*/ 41 w 42"/>
                  <a:gd name="T13" fmla="*/ 21 h 36"/>
                  <a:gd name="T14" fmla="*/ 39 w 42"/>
                  <a:gd name="T15" fmla="*/ 17 h 36"/>
                  <a:gd name="T16" fmla="*/ 42 w 42"/>
                  <a:gd name="T17" fmla="*/ 16 h 36"/>
                  <a:gd name="T18" fmla="*/ 40 w 42"/>
                  <a:gd name="T19" fmla="*/ 14 h 36"/>
                  <a:gd name="T20" fmla="*/ 38 w 42"/>
                  <a:gd name="T21" fmla="*/ 8 h 36"/>
                  <a:gd name="T22" fmla="*/ 37 w 42"/>
                  <a:gd name="T23" fmla="*/ 5 h 36"/>
                  <a:gd name="T24" fmla="*/ 37 w 42"/>
                  <a:gd name="T25" fmla="*/ 5 h 36"/>
                  <a:gd name="T26" fmla="*/ 32 w 42"/>
                  <a:gd name="T27" fmla="*/ 3 h 36"/>
                  <a:gd name="T28" fmla="*/ 30 w 42"/>
                  <a:gd name="T29" fmla="*/ 3 h 36"/>
                  <a:gd name="T30" fmla="*/ 21 w 42"/>
                  <a:gd name="T31" fmla="*/ 2 h 36"/>
                  <a:gd name="T32" fmla="*/ 15 w 42"/>
                  <a:gd name="T33" fmla="*/ 1 h 36"/>
                  <a:gd name="T34" fmla="*/ 10 w 42"/>
                  <a:gd name="T35" fmla="*/ 1 h 36"/>
                  <a:gd name="T36" fmla="*/ 8 w 42"/>
                  <a:gd name="T37" fmla="*/ 2 h 36"/>
                  <a:gd name="T38" fmla="*/ 5 w 42"/>
                  <a:gd name="T39" fmla="*/ 3 h 36"/>
                  <a:gd name="T40" fmla="*/ 4 w 42"/>
                  <a:gd name="T41" fmla="*/ 2 h 36"/>
                  <a:gd name="T42" fmla="*/ 4 w 42"/>
                  <a:gd name="T43" fmla="*/ 1 h 36"/>
                  <a:gd name="T44" fmla="*/ 3 w 42"/>
                  <a:gd name="T45" fmla="*/ 1 h 36"/>
                  <a:gd name="T46" fmla="*/ 1 w 42"/>
                  <a:gd name="T47" fmla="*/ 1 h 36"/>
                  <a:gd name="T48" fmla="*/ 1 w 42"/>
                  <a:gd name="T49" fmla="*/ 5 h 36"/>
                  <a:gd name="T50" fmla="*/ 3 w 42"/>
                  <a:gd name="T51" fmla="*/ 8 h 36"/>
                  <a:gd name="T52" fmla="*/ 6 w 42"/>
                  <a:gd name="T53" fmla="*/ 14 h 36"/>
                  <a:gd name="T54" fmla="*/ 14 w 42"/>
                  <a:gd name="T55" fmla="*/ 20 h 36"/>
                  <a:gd name="T56" fmla="*/ 19 w 42"/>
                  <a:gd name="T57" fmla="*/ 24 h 36"/>
                  <a:gd name="T58" fmla="*/ 22 w 42"/>
                  <a:gd name="T59" fmla="*/ 27 h 36"/>
                  <a:gd name="T60" fmla="*/ 26 w 42"/>
                  <a:gd name="T61" fmla="*/ 31 h 36"/>
                  <a:gd name="T62" fmla="*/ 29 w 42"/>
                  <a:gd name="T63" fmla="*/ 33 h 36"/>
                  <a:gd name="T64" fmla="*/ 30 w 42"/>
                  <a:gd name="T65"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36">
                    <a:moveTo>
                      <a:pt x="30" y="35"/>
                    </a:moveTo>
                    <a:cubicBezTo>
                      <a:pt x="30" y="35"/>
                      <a:pt x="31" y="36"/>
                      <a:pt x="31" y="36"/>
                    </a:cubicBezTo>
                    <a:cubicBezTo>
                      <a:pt x="32" y="35"/>
                      <a:pt x="32" y="35"/>
                      <a:pt x="32" y="34"/>
                    </a:cubicBezTo>
                    <a:cubicBezTo>
                      <a:pt x="32" y="34"/>
                      <a:pt x="32" y="33"/>
                      <a:pt x="32" y="32"/>
                    </a:cubicBezTo>
                    <a:cubicBezTo>
                      <a:pt x="32" y="31"/>
                      <a:pt x="31" y="29"/>
                      <a:pt x="32" y="28"/>
                    </a:cubicBezTo>
                    <a:cubicBezTo>
                      <a:pt x="32" y="28"/>
                      <a:pt x="32" y="27"/>
                      <a:pt x="33" y="26"/>
                    </a:cubicBezTo>
                    <a:cubicBezTo>
                      <a:pt x="34" y="25"/>
                      <a:pt x="34" y="25"/>
                      <a:pt x="35" y="25"/>
                    </a:cubicBezTo>
                    <a:cubicBezTo>
                      <a:pt x="35" y="25"/>
                      <a:pt x="35" y="25"/>
                      <a:pt x="35" y="25"/>
                    </a:cubicBezTo>
                    <a:cubicBezTo>
                      <a:pt x="36" y="25"/>
                      <a:pt x="36" y="25"/>
                      <a:pt x="36" y="25"/>
                    </a:cubicBezTo>
                    <a:cubicBezTo>
                      <a:pt x="36" y="25"/>
                      <a:pt x="36" y="25"/>
                      <a:pt x="36" y="25"/>
                    </a:cubicBezTo>
                    <a:cubicBezTo>
                      <a:pt x="36" y="25"/>
                      <a:pt x="36" y="25"/>
                      <a:pt x="36" y="25"/>
                    </a:cubicBezTo>
                    <a:cubicBezTo>
                      <a:pt x="36" y="24"/>
                      <a:pt x="35" y="23"/>
                      <a:pt x="36" y="22"/>
                    </a:cubicBezTo>
                    <a:cubicBezTo>
                      <a:pt x="37" y="22"/>
                      <a:pt x="37" y="22"/>
                      <a:pt x="38" y="22"/>
                    </a:cubicBezTo>
                    <a:cubicBezTo>
                      <a:pt x="39" y="21"/>
                      <a:pt x="41" y="21"/>
                      <a:pt x="41" y="21"/>
                    </a:cubicBezTo>
                    <a:cubicBezTo>
                      <a:pt x="41" y="21"/>
                      <a:pt x="40" y="20"/>
                      <a:pt x="40" y="20"/>
                    </a:cubicBezTo>
                    <a:cubicBezTo>
                      <a:pt x="39" y="19"/>
                      <a:pt x="38" y="18"/>
                      <a:pt x="39" y="17"/>
                    </a:cubicBezTo>
                    <a:cubicBezTo>
                      <a:pt x="39" y="17"/>
                      <a:pt x="40" y="16"/>
                      <a:pt x="41" y="16"/>
                    </a:cubicBezTo>
                    <a:cubicBezTo>
                      <a:pt x="41" y="16"/>
                      <a:pt x="41" y="16"/>
                      <a:pt x="42" y="16"/>
                    </a:cubicBezTo>
                    <a:cubicBezTo>
                      <a:pt x="42" y="16"/>
                      <a:pt x="42" y="16"/>
                      <a:pt x="42" y="16"/>
                    </a:cubicBezTo>
                    <a:cubicBezTo>
                      <a:pt x="42" y="16"/>
                      <a:pt x="41" y="15"/>
                      <a:pt x="40" y="14"/>
                    </a:cubicBezTo>
                    <a:cubicBezTo>
                      <a:pt x="39" y="13"/>
                      <a:pt x="37" y="12"/>
                      <a:pt x="37" y="11"/>
                    </a:cubicBezTo>
                    <a:cubicBezTo>
                      <a:pt x="37" y="10"/>
                      <a:pt x="38" y="9"/>
                      <a:pt x="38" y="8"/>
                    </a:cubicBezTo>
                    <a:cubicBezTo>
                      <a:pt x="39" y="7"/>
                      <a:pt x="39" y="6"/>
                      <a:pt x="39" y="6"/>
                    </a:cubicBezTo>
                    <a:cubicBezTo>
                      <a:pt x="39" y="6"/>
                      <a:pt x="38" y="5"/>
                      <a:pt x="37" y="5"/>
                    </a:cubicBezTo>
                    <a:cubicBezTo>
                      <a:pt x="37" y="5"/>
                      <a:pt x="37" y="5"/>
                      <a:pt x="37" y="5"/>
                    </a:cubicBezTo>
                    <a:cubicBezTo>
                      <a:pt x="37" y="5"/>
                      <a:pt x="37" y="5"/>
                      <a:pt x="37" y="5"/>
                    </a:cubicBezTo>
                    <a:cubicBezTo>
                      <a:pt x="36" y="5"/>
                      <a:pt x="35" y="4"/>
                      <a:pt x="33" y="4"/>
                    </a:cubicBezTo>
                    <a:cubicBezTo>
                      <a:pt x="33" y="3"/>
                      <a:pt x="32" y="3"/>
                      <a:pt x="32" y="3"/>
                    </a:cubicBezTo>
                    <a:cubicBezTo>
                      <a:pt x="32" y="3"/>
                      <a:pt x="32" y="3"/>
                      <a:pt x="32" y="3"/>
                    </a:cubicBezTo>
                    <a:cubicBezTo>
                      <a:pt x="32" y="3"/>
                      <a:pt x="31" y="3"/>
                      <a:pt x="30" y="3"/>
                    </a:cubicBezTo>
                    <a:cubicBezTo>
                      <a:pt x="29" y="3"/>
                      <a:pt x="28" y="3"/>
                      <a:pt x="28" y="3"/>
                    </a:cubicBezTo>
                    <a:cubicBezTo>
                      <a:pt x="27" y="3"/>
                      <a:pt x="24" y="3"/>
                      <a:pt x="21" y="2"/>
                    </a:cubicBezTo>
                    <a:cubicBezTo>
                      <a:pt x="20" y="2"/>
                      <a:pt x="18" y="2"/>
                      <a:pt x="18" y="2"/>
                    </a:cubicBezTo>
                    <a:cubicBezTo>
                      <a:pt x="17" y="2"/>
                      <a:pt x="16" y="1"/>
                      <a:pt x="15" y="1"/>
                    </a:cubicBezTo>
                    <a:cubicBezTo>
                      <a:pt x="14" y="1"/>
                      <a:pt x="13" y="0"/>
                      <a:pt x="13" y="0"/>
                    </a:cubicBezTo>
                    <a:cubicBezTo>
                      <a:pt x="12" y="1"/>
                      <a:pt x="11" y="1"/>
                      <a:pt x="10" y="1"/>
                    </a:cubicBezTo>
                    <a:cubicBezTo>
                      <a:pt x="10" y="1"/>
                      <a:pt x="10" y="1"/>
                      <a:pt x="10" y="1"/>
                    </a:cubicBezTo>
                    <a:cubicBezTo>
                      <a:pt x="9" y="1"/>
                      <a:pt x="9" y="1"/>
                      <a:pt x="8" y="2"/>
                    </a:cubicBezTo>
                    <a:cubicBezTo>
                      <a:pt x="7" y="3"/>
                      <a:pt x="7" y="3"/>
                      <a:pt x="6" y="4"/>
                    </a:cubicBezTo>
                    <a:cubicBezTo>
                      <a:pt x="6" y="4"/>
                      <a:pt x="5" y="4"/>
                      <a:pt x="5" y="3"/>
                    </a:cubicBezTo>
                    <a:cubicBezTo>
                      <a:pt x="5" y="3"/>
                      <a:pt x="5" y="3"/>
                      <a:pt x="5" y="3"/>
                    </a:cubicBezTo>
                    <a:cubicBezTo>
                      <a:pt x="5" y="3"/>
                      <a:pt x="4" y="2"/>
                      <a:pt x="4" y="2"/>
                    </a:cubicBezTo>
                    <a:cubicBezTo>
                      <a:pt x="4" y="2"/>
                      <a:pt x="4" y="1"/>
                      <a:pt x="4" y="1"/>
                    </a:cubicBezTo>
                    <a:cubicBezTo>
                      <a:pt x="4" y="1"/>
                      <a:pt x="4" y="1"/>
                      <a:pt x="4" y="1"/>
                    </a:cubicBezTo>
                    <a:cubicBezTo>
                      <a:pt x="4" y="1"/>
                      <a:pt x="4" y="1"/>
                      <a:pt x="4" y="1"/>
                    </a:cubicBezTo>
                    <a:cubicBezTo>
                      <a:pt x="4" y="1"/>
                      <a:pt x="3" y="1"/>
                      <a:pt x="3" y="1"/>
                    </a:cubicBezTo>
                    <a:cubicBezTo>
                      <a:pt x="3" y="1"/>
                      <a:pt x="2" y="1"/>
                      <a:pt x="2" y="1"/>
                    </a:cubicBezTo>
                    <a:cubicBezTo>
                      <a:pt x="2" y="1"/>
                      <a:pt x="1" y="1"/>
                      <a:pt x="1" y="1"/>
                    </a:cubicBezTo>
                    <a:cubicBezTo>
                      <a:pt x="1" y="2"/>
                      <a:pt x="1" y="3"/>
                      <a:pt x="1" y="5"/>
                    </a:cubicBezTo>
                    <a:cubicBezTo>
                      <a:pt x="1" y="5"/>
                      <a:pt x="1" y="5"/>
                      <a:pt x="1" y="5"/>
                    </a:cubicBezTo>
                    <a:cubicBezTo>
                      <a:pt x="0" y="6"/>
                      <a:pt x="1" y="6"/>
                      <a:pt x="2" y="7"/>
                    </a:cubicBezTo>
                    <a:cubicBezTo>
                      <a:pt x="2" y="7"/>
                      <a:pt x="3" y="7"/>
                      <a:pt x="3" y="8"/>
                    </a:cubicBezTo>
                    <a:cubicBezTo>
                      <a:pt x="5" y="9"/>
                      <a:pt x="6" y="12"/>
                      <a:pt x="6" y="14"/>
                    </a:cubicBezTo>
                    <a:cubicBezTo>
                      <a:pt x="6" y="14"/>
                      <a:pt x="6" y="14"/>
                      <a:pt x="6" y="14"/>
                    </a:cubicBezTo>
                    <a:cubicBezTo>
                      <a:pt x="6" y="14"/>
                      <a:pt x="6" y="14"/>
                      <a:pt x="6" y="14"/>
                    </a:cubicBezTo>
                    <a:cubicBezTo>
                      <a:pt x="6" y="15"/>
                      <a:pt x="11" y="18"/>
                      <a:pt x="14" y="20"/>
                    </a:cubicBezTo>
                    <a:cubicBezTo>
                      <a:pt x="16" y="21"/>
                      <a:pt x="17" y="22"/>
                      <a:pt x="17" y="22"/>
                    </a:cubicBezTo>
                    <a:cubicBezTo>
                      <a:pt x="18" y="23"/>
                      <a:pt x="18" y="23"/>
                      <a:pt x="19" y="24"/>
                    </a:cubicBezTo>
                    <a:cubicBezTo>
                      <a:pt x="20" y="24"/>
                      <a:pt x="21" y="25"/>
                      <a:pt x="21" y="26"/>
                    </a:cubicBezTo>
                    <a:cubicBezTo>
                      <a:pt x="22" y="26"/>
                      <a:pt x="22" y="26"/>
                      <a:pt x="22" y="27"/>
                    </a:cubicBezTo>
                    <a:cubicBezTo>
                      <a:pt x="22" y="28"/>
                      <a:pt x="23" y="29"/>
                      <a:pt x="23" y="29"/>
                    </a:cubicBezTo>
                    <a:cubicBezTo>
                      <a:pt x="24" y="30"/>
                      <a:pt x="25" y="30"/>
                      <a:pt x="26" y="31"/>
                    </a:cubicBezTo>
                    <a:cubicBezTo>
                      <a:pt x="26" y="31"/>
                      <a:pt x="26" y="31"/>
                      <a:pt x="26" y="31"/>
                    </a:cubicBezTo>
                    <a:cubicBezTo>
                      <a:pt x="28" y="32"/>
                      <a:pt x="29" y="32"/>
                      <a:pt x="29" y="33"/>
                    </a:cubicBezTo>
                    <a:cubicBezTo>
                      <a:pt x="29" y="33"/>
                      <a:pt x="30" y="34"/>
                      <a:pt x="30" y="35"/>
                    </a:cubicBezTo>
                    <a:cubicBezTo>
                      <a:pt x="30" y="35"/>
                      <a:pt x="30" y="35"/>
                      <a:pt x="30" y="3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Freeform 540"/>
              <p:cNvSpPr>
                <a:spLocks/>
              </p:cNvSpPr>
              <p:nvPr/>
            </p:nvSpPr>
            <p:spPr bwMode="auto">
              <a:xfrm>
                <a:off x="4746625" y="2895600"/>
                <a:ext cx="38100" cy="47625"/>
              </a:xfrm>
              <a:custGeom>
                <a:avLst/>
                <a:gdLst>
                  <a:gd name="T0" fmla="*/ 0 w 17"/>
                  <a:gd name="T1" fmla="*/ 13 h 21"/>
                  <a:gd name="T2" fmla="*/ 1 w 17"/>
                  <a:gd name="T3" fmla="*/ 13 h 21"/>
                  <a:gd name="T4" fmla="*/ 1 w 17"/>
                  <a:gd name="T5" fmla="*/ 16 h 21"/>
                  <a:gd name="T6" fmla="*/ 7 w 17"/>
                  <a:gd name="T7" fmla="*/ 21 h 21"/>
                  <a:gd name="T8" fmla="*/ 7 w 17"/>
                  <a:gd name="T9" fmla="*/ 21 h 21"/>
                  <a:gd name="T10" fmla="*/ 8 w 17"/>
                  <a:gd name="T11" fmla="*/ 19 h 21"/>
                  <a:gd name="T12" fmla="*/ 7 w 17"/>
                  <a:gd name="T13" fmla="*/ 18 h 21"/>
                  <a:gd name="T14" fmla="*/ 8 w 17"/>
                  <a:gd name="T15" fmla="*/ 16 h 21"/>
                  <a:gd name="T16" fmla="*/ 8 w 17"/>
                  <a:gd name="T17" fmla="*/ 16 h 21"/>
                  <a:gd name="T18" fmla="*/ 8 w 17"/>
                  <a:gd name="T19" fmla="*/ 16 h 21"/>
                  <a:gd name="T20" fmla="*/ 11 w 17"/>
                  <a:gd name="T21" fmla="*/ 12 h 21"/>
                  <a:gd name="T22" fmla="*/ 13 w 17"/>
                  <a:gd name="T23" fmla="*/ 13 h 21"/>
                  <a:gd name="T24" fmla="*/ 13 w 17"/>
                  <a:gd name="T25" fmla="*/ 13 h 21"/>
                  <a:gd name="T26" fmla="*/ 13 w 17"/>
                  <a:gd name="T27" fmla="*/ 13 h 21"/>
                  <a:gd name="T28" fmla="*/ 15 w 17"/>
                  <a:gd name="T29" fmla="*/ 13 h 21"/>
                  <a:gd name="T30" fmla="*/ 15 w 17"/>
                  <a:gd name="T31" fmla="*/ 12 h 21"/>
                  <a:gd name="T32" fmla="*/ 15 w 17"/>
                  <a:gd name="T33" fmla="*/ 11 h 21"/>
                  <a:gd name="T34" fmla="*/ 17 w 17"/>
                  <a:gd name="T35" fmla="*/ 9 h 21"/>
                  <a:gd name="T36" fmla="*/ 15 w 17"/>
                  <a:gd name="T37" fmla="*/ 6 h 21"/>
                  <a:gd name="T38" fmla="*/ 11 w 17"/>
                  <a:gd name="T39" fmla="*/ 3 h 21"/>
                  <a:gd name="T40" fmla="*/ 6 w 17"/>
                  <a:gd name="T41" fmla="*/ 0 h 21"/>
                  <a:gd name="T42" fmla="*/ 5 w 17"/>
                  <a:gd name="T43" fmla="*/ 0 h 21"/>
                  <a:gd name="T44" fmla="*/ 5 w 17"/>
                  <a:gd name="T45" fmla="*/ 1 h 21"/>
                  <a:gd name="T46" fmla="*/ 5 w 17"/>
                  <a:gd name="T47" fmla="*/ 3 h 21"/>
                  <a:gd name="T48" fmla="*/ 5 w 17"/>
                  <a:gd name="T49" fmla="*/ 3 h 21"/>
                  <a:gd name="T50" fmla="*/ 3 w 17"/>
                  <a:gd name="T51" fmla="*/ 3 h 21"/>
                  <a:gd name="T52" fmla="*/ 3 w 17"/>
                  <a:gd name="T53" fmla="*/ 3 h 21"/>
                  <a:gd name="T54" fmla="*/ 2 w 17"/>
                  <a:gd name="T55" fmla="*/ 4 h 21"/>
                  <a:gd name="T56" fmla="*/ 1 w 17"/>
                  <a:gd name="T57" fmla="*/ 6 h 21"/>
                  <a:gd name="T58" fmla="*/ 1 w 17"/>
                  <a:gd name="T59" fmla="*/ 9 h 21"/>
                  <a:gd name="T60" fmla="*/ 1 w 17"/>
                  <a:gd name="T61" fmla="*/ 12 h 21"/>
                  <a:gd name="T62" fmla="*/ 0 w 17"/>
                  <a:gd name="T63"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1">
                    <a:moveTo>
                      <a:pt x="0" y="13"/>
                    </a:moveTo>
                    <a:cubicBezTo>
                      <a:pt x="1" y="13"/>
                      <a:pt x="1" y="13"/>
                      <a:pt x="1" y="13"/>
                    </a:cubicBezTo>
                    <a:cubicBezTo>
                      <a:pt x="3" y="14"/>
                      <a:pt x="0" y="15"/>
                      <a:pt x="1" y="16"/>
                    </a:cubicBezTo>
                    <a:cubicBezTo>
                      <a:pt x="1" y="17"/>
                      <a:pt x="6" y="20"/>
                      <a:pt x="7" y="21"/>
                    </a:cubicBezTo>
                    <a:cubicBezTo>
                      <a:pt x="7" y="21"/>
                      <a:pt x="7" y="21"/>
                      <a:pt x="7" y="21"/>
                    </a:cubicBezTo>
                    <a:cubicBezTo>
                      <a:pt x="8" y="20"/>
                      <a:pt x="8" y="19"/>
                      <a:pt x="8" y="19"/>
                    </a:cubicBezTo>
                    <a:cubicBezTo>
                      <a:pt x="8" y="18"/>
                      <a:pt x="8" y="18"/>
                      <a:pt x="7" y="18"/>
                    </a:cubicBezTo>
                    <a:cubicBezTo>
                      <a:pt x="7" y="18"/>
                      <a:pt x="7" y="17"/>
                      <a:pt x="8" y="16"/>
                    </a:cubicBezTo>
                    <a:cubicBezTo>
                      <a:pt x="8" y="16"/>
                      <a:pt x="8" y="16"/>
                      <a:pt x="8" y="16"/>
                    </a:cubicBezTo>
                    <a:cubicBezTo>
                      <a:pt x="8" y="16"/>
                      <a:pt x="8" y="16"/>
                      <a:pt x="8" y="16"/>
                    </a:cubicBezTo>
                    <a:cubicBezTo>
                      <a:pt x="9" y="14"/>
                      <a:pt x="9" y="13"/>
                      <a:pt x="11" y="12"/>
                    </a:cubicBezTo>
                    <a:cubicBezTo>
                      <a:pt x="12" y="12"/>
                      <a:pt x="12" y="12"/>
                      <a:pt x="13" y="13"/>
                    </a:cubicBezTo>
                    <a:cubicBezTo>
                      <a:pt x="13" y="13"/>
                      <a:pt x="13" y="13"/>
                      <a:pt x="13" y="13"/>
                    </a:cubicBezTo>
                    <a:cubicBezTo>
                      <a:pt x="13" y="13"/>
                      <a:pt x="13" y="13"/>
                      <a:pt x="13" y="13"/>
                    </a:cubicBezTo>
                    <a:cubicBezTo>
                      <a:pt x="14" y="13"/>
                      <a:pt x="15" y="13"/>
                      <a:pt x="15" y="13"/>
                    </a:cubicBezTo>
                    <a:cubicBezTo>
                      <a:pt x="15" y="13"/>
                      <a:pt x="15" y="13"/>
                      <a:pt x="15" y="12"/>
                    </a:cubicBezTo>
                    <a:cubicBezTo>
                      <a:pt x="15" y="12"/>
                      <a:pt x="15" y="11"/>
                      <a:pt x="15" y="11"/>
                    </a:cubicBezTo>
                    <a:cubicBezTo>
                      <a:pt x="15" y="10"/>
                      <a:pt x="16" y="9"/>
                      <a:pt x="17" y="9"/>
                    </a:cubicBezTo>
                    <a:cubicBezTo>
                      <a:pt x="17" y="8"/>
                      <a:pt x="16" y="7"/>
                      <a:pt x="15" y="6"/>
                    </a:cubicBezTo>
                    <a:cubicBezTo>
                      <a:pt x="13" y="5"/>
                      <a:pt x="12" y="3"/>
                      <a:pt x="11" y="3"/>
                    </a:cubicBezTo>
                    <a:cubicBezTo>
                      <a:pt x="9" y="2"/>
                      <a:pt x="7" y="0"/>
                      <a:pt x="6" y="0"/>
                    </a:cubicBezTo>
                    <a:cubicBezTo>
                      <a:pt x="6" y="0"/>
                      <a:pt x="5" y="0"/>
                      <a:pt x="5" y="0"/>
                    </a:cubicBezTo>
                    <a:cubicBezTo>
                      <a:pt x="5" y="0"/>
                      <a:pt x="5" y="1"/>
                      <a:pt x="5" y="1"/>
                    </a:cubicBezTo>
                    <a:cubicBezTo>
                      <a:pt x="5" y="2"/>
                      <a:pt x="5" y="2"/>
                      <a:pt x="5" y="3"/>
                    </a:cubicBezTo>
                    <a:cubicBezTo>
                      <a:pt x="5" y="3"/>
                      <a:pt x="5" y="3"/>
                      <a:pt x="5" y="3"/>
                    </a:cubicBezTo>
                    <a:cubicBezTo>
                      <a:pt x="5" y="4"/>
                      <a:pt x="4" y="3"/>
                      <a:pt x="3" y="3"/>
                    </a:cubicBezTo>
                    <a:cubicBezTo>
                      <a:pt x="3" y="3"/>
                      <a:pt x="3" y="3"/>
                      <a:pt x="3" y="3"/>
                    </a:cubicBezTo>
                    <a:cubicBezTo>
                      <a:pt x="3" y="3"/>
                      <a:pt x="2" y="3"/>
                      <a:pt x="2" y="4"/>
                    </a:cubicBezTo>
                    <a:cubicBezTo>
                      <a:pt x="1" y="4"/>
                      <a:pt x="1" y="5"/>
                      <a:pt x="1" y="6"/>
                    </a:cubicBezTo>
                    <a:cubicBezTo>
                      <a:pt x="0" y="6"/>
                      <a:pt x="1" y="8"/>
                      <a:pt x="1" y="9"/>
                    </a:cubicBezTo>
                    <a:cubicBezTo>
                      <a:pt x="1" y="10"/>
                      <a:pt x="1" y="11"/>
                      <a:pt x="1" y="12"/>
                    </a:cubicBezTo>
                    <a:cubicBezTo>
                      <a:pt x="1" y="12"/>
                      <a:pt x="1" y="13"/>
                      <a:pt x="0" y="1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541"/>
              <p:cNvSpPr>
                <a:spLocks/>
              </p:cNvSpPr>
              <p:nvPr/>
            </p:nvSpPr>
            <p:spPr bwMode="auto">
              <a:xfrm>
                <a:off x="4762500" y="2925763"/>
                <a:ext cx="41275" cy="96838"/>
              </a:xfrm>
              <a:custGeom>
                <a:avLst/>
                <a:gdLst>
                  <a:gd name="T0" fmla="*/ 3 w 18"/>
                  <a:gd name="T1" fmla="*/ 9 h 42"/>
                  <a:gd name="T2" fmla="*/ 2 w 18"/>
                  <a:gd name="T3" fmla="*/ 13 h 42"/>
                  <a:gd name="T4" fmla="*/ 2 w 18"/>
                  <a:gd name="T5" fmla="*/ 17 h 42"/>
                  <a:gd name="T6" fmla="*/ 2 w 18"/>
                  <a:gd name="T7" fmla="*/ 21 h 42"/>
                  <a:gd name="T8" fmla="*/ 2 w 18"/>
                  <a:gd name="T9" fmla="*/ 27 h 42"/>
                  <a:gd name="T10" fmla="*/ 3 w 18"/>
                  <a:gd name="T11" fmla="*/ 31 h 42"/>
                  <a:gd name="T12" fmla="*/ 6 w 18"/>
                  <a:gd name="T13" fmla="*/ 35 h 42"/>
                  <a:gd name="T14" fmla="*/ 4 w 18"/>
                  <a:gd name="T15" fmla="*/ 37 h 42"/>
                  <a:gd name="T16" fmla="*/ 7 w 18"/>
                  <a:gd name="T17" fmla="*/ 38 h 42"/>
                  <a:gd name="T18" fmla="*/ 9 w 18"/>
                  <a:gd name="T19" fmla="*/ 38 h 42"/>
                  <a:gd name="T20" fmla="*/ 10 w 18"/>
                  <a:gd name="T21" fmla="*/ 37 h 42"/>
                  <a:gd name="T22" fmla="*/ 10 w 18"/>
                  <a:gd name="T23" fmla="*/ 37 h 42"/>
                  <a:gd name="T24" fmla="*/ 11 w 18"/>
                  <a:gd name="T25" fmla="*/ 36 h 42"/>
                  <a:gd name="T26" fmla="*/ 11 w 18"/>
                  <a:gd name="T27" fmla="*/ 35 h 42"/>
                  <a:gd name="T28" fmla="*/ 11 w 18"/>
                  <a:gd name="T29" fmla="*/ 34 h 42"/>
                  <a:gd name="T30" fmla="*/ 12 w 18"/>
                  <a:gd name="T31" fmla="*/ 32 h 42"/>
                  <a:gd name="T32" fmla="*/ 14 w 18"/>
                  <a:gd name="T33" fmla="*/ 32 h 42"/>
                  <a:gd name="T34" fmla="*/ 16 w 18"/>
                  <a:gd name="T35" fmla="*/ 27 h 42"/>
                  <a:gd name="T36" fmla="*/ 18 w 18"/>
                  <a:gd name="T37" fmla="*/ 26 h 42"/>
                  <a:gd name="T38" fmla="*/ 18 w 18"/>
                  <a:gd name="T39" fmla="*/ 25 h 42"/>
                  <a:gd name="T40" fmla="*/ 18 w 18"/>
                  <a:gd name="T41" fmla="*/ 23 h 42"/>
                  <a:gd name="T42" fmla="*/ 18 w 18"/>
                  <a:gd name="T43" fmla="*/ 23 h 42"/>
                  <a:gd name="T44" fmla="*/ 14 w 18"/>
                  <a:gd name="T45" fmla="*/ 19 h 42"/>
                  <a:gd name="T46" fmla="*/ 13 w 18"/>
                  <a:gd name="T47" fmla="*/ 18 h 42"/>
                  <a:gd name="T48" fmla="*/ 14 w 18"/>
                  <a:gd name="T49" fmla="*/ 15 h 42"/>
                  <a:gd name="T50" fmla="*/ 14 w 18"/>
                  <a:gd name="T51" fmla="*/ 15 h 42"/>
                  <a:gd name="T52" fmla="*/ 13 w 18"/>
                  <a:gd name="T53" fmla="*/ 9 h 42"/>
                  <a:gd name="T54" fmla="*/ 13 w 18"/>
                  <a:gd name="T55" fmla="*/ 8 h 42"/>
                  <a:gd name="T56" fmla="*/ 13 w 18"/>
                  <a:gd name="T57" fmla="*/ 7 h 42"/>
                  <a:gd name="T58" fmla="*/ 13 w 18"/>
                  <a:gd name="T59" fmla="*/ 4 h 42"/>
                  <a:gd name="T60" fmla="*/ 9 w 18"/>
                  <a:gd name="T61" fmla="*/ 2 h 42"/>
                  <a:gd name="T62" fmla="*/ 5 w 18"/>
                  <a:gd name="T63" fmla="*/ 1 h 42"/>
                  <a:gd name="T64" fmla="*/ 4 w 18"/>
                  <a:gd name="T65" fmla="*/ 0 h 42"/>
                  <a:gd name="T66" fmla="*/ 2 w 18"/>
                  <a:gd name="T67" fmla="*/ 3 h 42"/>
                  <a:gd name="T68" fmla="*/ 1 w 18"/>
                  <a:gd name="T69" fmla="*/ 5 h 42"/>
                  <a:gd name="T70" fmla="*/ 1 w 18"/>
                  <a:gd name="T7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42">
                    <a:moveTo>
                      <a:pt x="1" y="9"/>
                    </a:moveTo>
                    <a:cubicBezTo>
                      <a:pt x="2" y="9"/>
                      <a:pt x="2" y="9"/>
                      <a:pt x="3" y="9"/>
                    </a:cubicBezTo>
                    <a:cubicBezTo>
                      <a:pt x="4" y="10"/>
                      <a:pt x="4" y="11"/>
                      <a:pt x="3" y="13"/>
                    </a:cubicBezTo>
                    <a:cubicBezTo>
                      <a:pt x="3" y="14"/>
                      <a:pt x="3" y="13"/>
                      <a:pt x="2" y="13"/>
                    </a:cubicBezTo>
                    <a:cubicBezTo>
                      <a:pt x="1" y="13"/>
                      <a:pt x="1" y="13"/>
                      <a:pt x="1" y="14"/>
                    </a:cubicBezTo>
                    <a:cubicBezTo>
                      <a:pt x="1" y="15"/>
                      <a:pt x="1" y="15"/>
                      <a:pt x="2" y="17"/>
                    </a:cubicBezTo>
                    <a:cubicBezTo>
                      <a:pt x="3" y="19"/>
                      <a:pt x="2" y="18"/>
                      <a:pt x="2" y="19"/>
                    </a:cubicBezTo>
                    <a:cubicBezTo>
                      <a:pt x="1" y="21"/>
                      <a:pt x="2" y="20"/>
                      <a:pt x="2" y="21"/>
                    </a:cubicBezTo>
                    <a:cubicBezTo>
                      <a:pt x="2" y="22"/>
                      <a:pt x="1" y="23"/>
                      <a:pt x="1" y="24"/>
                    </a:cubicBezTo>
                    <a:cubicBezTo>
                      <a:pt x="1" y="26"/>
                      <a:pt x="2" y="27"/>
                      <a:pt x="2" y="27"/>
                    </a:cubicBezTo>
                    <a:cubicBezTo>
                      <a:pt x="2" y="28"/>
                      <a:pt x="1" y="27"/>
                      <a:pt x="0" y="28"/>
                    </a:cubicBezTo>
                    <a:cubicBezTo>
                      <a:pt x="0" y="29"/>
                      <a:pt x="1" y="30"/>
                      <a:pt x="3" y="31"/>
                    </a:cubicBezTo>
                    <a:cubicBezTo>
                      <a:pt x="4" y="32"/>
                      <a:pt x="6" y="33"/>
                      <a:pt x="7" y="34"/>
                    </a:cubicBezTo>
                    <a:cubicBezTo>
                      <a:pt x="7" y="35"/>
                      <a:pt x="7" y="35"/>
                      <a:pt x="6" y="35"/>
                    </a:cubicBezTo>
                    <a:cubicBezTo>
                      <a:pt x="5" y="36"/>
                      <a:pt x="4" y="35"/>
                      <a:pt x="3" y="35"/>
                    </a:cubicBezTo>
                    <a:cubicBezTo>
                      <a:pt x="2" y="36"/>
                      <a:pt x="4" y="36"/>
                      <a:pt x="4" y="37"/>
                    </a:cubicBezTo>
                    <a:cubicBezTo>
                      <a:pt x="5" y="38"/>
                      <a:pt x="8" y="42"/>
                      <a:pt x="8" y="41"/>
                    </a:cubicBezTo>
                    <a:cubicBezTo>
                      <a:pt x="8" y="41"/>
                      <a:pt x="7" y="39"/>
                      <a:pt x="7" y="38"/>
                    </a:cubicBezTo>
                    <a:cubicBezTo>
                      <a:pt x="7" y="38"/>
                      <a:pt x="7" y="37"/>
                      <a:pt x="8" y="37"/>
                    </a:cubicBezTo>
                    <a:cubicBezTo>
                      <a:pt x="9" y="37"/>
                      <a:pt x="9" y="38"/>
                      <a:pt x="9" y="38"/>
                    </a:cubicBezTo>
                    <a:cubicBezTo>
                      <a:pt x="9" y="38"/>
                      <a:pt x="10" y="38"/>
                      <a:pt x="10" y="37"/>
                    </a:cubicBezTo>
                    <a:cubicBezTo>
                      <a:pt x="10" y="37"/>
                      <a:pt x="10" y="37"/>
                      <a:pt x="10" y="37"/>
                    </a:cubicBezTo>
                    <a:cubicBezTo>
                      <a:pt x="10" y="37"/>
                      <a:pt x="10" y="37"/>
                      <a:pt x="10" y="37"/>
                    </a:cubicBezTo>
                    <a:cubicBezTo>
                      <a:pt x="10" y="37"/>
                      <a:pt x="10" y="37"/>
                      <a:pt x="10" y="37"/>
                    </a:cubicBezTo>
                    <a:cubicBezTo>
                      <a:pt x="10" y="37"/>
                      <a:pt x="10" y="36"/>
                      <a:pt x="11" y="36"/>
                    </a:cubicBezTo>
                    <a:cubicBezTo>
                      <a:pt x="11" y="36"/>
                      <a:pt x="11" y="36"/>
                      <a:pt x="11" y="36"/>
                    </a:cubicBezTo>
                    <a:cubicBezTo>
                      <a:pt x="11" y="36"/>
                      <a:pt x="11" y="36"/>
                      <a:pt x="12" y="35"/>
                    </a:cubicBezTo>
                    <a:cubicBezTo>
                      <a:pt x="12" y="35"/>
                      <a:pt x="11" y="35"/>
                      <a:pt x="11" y="35"/>
                    </a:cubicBezTo>
                    <a:cubicBezTo>
                      <a:pt x="11" y="35"/>
                      <a:pt x="11" y="35"/>
                      <a:pt x="11" y="34"/>
                    </a:cubicBezTo>
                    <a:cubicBezTo>
                      <a:pt x="11" y="34"/>
                      <a:pt x="11" y="34"/>
                      <a:pt x="11" y="34"/>
                    </a:cubicBezTo>
                    <a:cubicBezTo>
                      <a:pt x="11" y="34"/>
                      <a:pt x="11" y="34"/>
                      <a:pt x="11" y="33"/>
                    </a:cubicBezTo>
                    <a:cubicBezTo>
                      <a:pt x="11" y="33"/>
                      <a:pt x="11" y="33"/>
                      <a:pt x="12" y="32"/>
                    </a:cubicBezTo>
                    <a:cubicBezTo>
                      <a:pt x="12" y="32"/>
                      <a:pt x="13" y="32"/>
                      <a:pt x="13" y="32"/>
                    </a:cubicBezTo>
                    <a:cubicBezTo>
                      <a:pt x="14" y="32"/>
                      <a:pt x="14" y="32"/>
                      <a:pt x="14" y="32"/>
                    </a:cubicBezTo>
                    <a:cubicBezTo>
                      <a:pt x="15" y="32"/>
                      <a:pt x="15" y="31"/>
                      <a:pt x="15" y="30"/>
                    </a:cubicBezTo>
                    <a:cubicBezTo>
                      <a:pt x="16" y="29"/>
                      <a:pt x="16" y="28"/>
                      <a:pt x="16" y="27"/>
                    </a:cubicBezTo>
                    <a:cubicBezTo>
                      <a:pt x="17" y="27"/>
                      <a:pt x="18" y="26"/>
                      <a:pt x="18" y="26"/>
                    </a:cubicBezTo>
                    <a:cubicBezTo>
                      <a:pt x="18" y="26"/>
                      <a:pt x="18" y="26"/>
                      <a:pt x="18" y="26"/>
                    </a:cubicBezTo>
                    <a:cubicBezTo>
                      <a:pt x="18" y="26"/>
                      <a:pt x="18" y="26"/>
                      <a:pt x="18" y="26"/>
                    </a:cubicBezTo>
                    <a:cubicBezTo>
                      <a:pt x="18" y="26"/>
                      <a:pt x="18" y="25"/>
                      <a:pt x="18" y="25"/>
                    </a:cubicBezTo>
                    <a:cubicBezTo>
                      <a:pt x="18" y="25"/>
                      <a:pt x="18" y="24"/>
                      <a:pt x="18" y="24"/>
                    </a:cubicBezTo>
                    <a:cubicBezTo>
                      <a:pt x="18" y="23"/>
                      <a:pt x="18" y="23"/>
                      <a:pt x="18" y="23"/>
                    </a:cubicBezTo>
                    <a:cubicBezTo>
                      <a:pt x="18" y="23"/>
                      <a:pt x="18" y="23"/>
                      <a:pt x="18" y="23"/>
                    </a:cubicBezTo>
                    <a:cubicBezTo>
                      <a:pt x="18" y="23"/>
                      <a:pt x="18" y="23"/>
                      <a:pt x="18" y="23"/>
                    </a:cubicBezTo>
                    <a:cubicBezTo>
                      <a:pt x="18" y="22"/>
                      <a:pt x="17" y="21"/>
                      <a:pt x="16" y="20"/>
                    </a:cubicBezTo>
                    <a:cubicBezTo>
                      <a:pt x="16" y="20"/>
                      <a:pt x="15" y="20"/>
                      <a:pt x="14" y="19"/>
                    </a:cubicBezTo>
                    <a:cubicBezTo>
                      <a:pt x="14" y="19"/>
                      <a:pt x="13" y="18"/>
                      <a:pt x="13" y="18"/>
                    </a:cubicBezTo>
                    <a:cubicBezTo>
                      <a:pt x="13" y="18"/>
                      <a:pt x="13" y="18"/>
                      <a:pt x="13" y="18"/>
                    </a:cubicBezTo>
                    <a:cubicBezTo>
                      <a:pt x="13" y="17"/>
                      <a:pt x="13" y="17"/>
                      <a:pt x="14" y="16"/>
                    </a:cubicBezTo>
                    <a:cubicBezTo>
                      <a:pt x="14" y="16"/>
                      <a:pt x="14" y="16"/>
                      <a:pt x="14" y="15"/>
                    </a:cubicBezTo>
                    <a:cubicBezTo>
                      <a:pt x="14" y="15"/>
                      <a:pt x="14" y="15"/>
                      <a:pt x="14" y="15"/>
                    </a:cubicBezTo>
                    <a:cubicBezTo>
                      <a:pt x="14" y="15"/>
                      <a:pt x="14" y="15"/>
                      <a:pt x="14" y="15"/>
                    </a:cubicBezTo>
                    <a:cubicBezTo>
                      <a:pt x="13" y="15"/>
                      <a:pt x="13" y="14"/>
                      <a:pt x="13" y="13"/>
                    </a:cubicBezTo>
                    <a:cubicBezTo>
                      <a:pt x="13" y="12"/>
                      <a:pt x="13" y="10"/>
                      <a:pt x="13" y="9"/>
                    </a:cubicBezTo>
                    <a:cubicBezTo>
                      <a:pt x="13" y="9"/>
                      <a:pt x="13" y="9"/>
                      <a:pt x="13" y="9"/>
                    </a:cubicBezTo>
                    <a:cubicBezTo>
                      <a:pt x="13" y="8"/>
                      <a:pt x="13" y="8"/>
                      <a:pt x="13" y="8"/>
                    </a:cubicBezTo>
                    <a:cubicBezTo>
                      <a:pt x="13" y="8"/>
                      <a:pt x="13" y="8"/>
                      <a:pt x="13" y="8"/>
                    </a:cubicBezTo>
                    <a:cubicBezTo>
                      <a:pt x="13" y="8"/>
                      <a:pt x="13" y="8"/>
                      <a:pt x="13" y="7"/>
                    </a:cubicBezTo>
                    <a:cubicBezTo>
                      <a:pt x="14" y="7"/>
                      <a:pt x="14" y="6"/>
                      <a:pt x="13" y="5"/>
                    </a:cubicBezTo>
                    <a:cubicBezTo>
                      <a:pt x="13" y="5"/>
                      <a:pt x="13" y="5"/>
                      <a:pt x="13" y="4"/>
                    </a:cubicBezTo>
                    <a:cubicBezTo>
                      <a:pt x="12" y="3"/>
                      <a:pt x="12" y="3"/>
                      <a:pt x="10" y="2"/>
                    </a:cubicBezTo>
                    <a:cubicBezTo>
                      <a:pt x="10" y="2"/>
                      <a:pt x="9" y="2"/>
                      <a:pt x="9" y="2"/>
                    </a:cubicBezTo>
                    <a:cubicBezTo>
                      <a:pt x="8" y="1"/>
                      <a:pt x="7" y="1"/>
                      <a:pt x="7" y="1"/>
                    </a:cubicBezTo>
                    <a:cubicBezTo>
                      <a:pt x="6" y="2"/>
                      <a:pt x="5" y="1"/>
                      <a:pt x="5" y="1"/>
                    </a:cubicBezTo>
                    <a:cubicBezTo>
                      <a:pt x="5" y="1"/>
                      <a:pt x="5" y="1"/>
                      <a:pt x="5" y="1"/>
                    </a:cubicBezTo>
                    <a:cubicBezTo>
                      <a:pt x="5" y="0"/>
                      <a:pt x="5" y="0"/>
                      <a:pt x="4" y="0"/>
                    </a:cubicBezTo>
                    <a:cubicBezTo>
                      <a:pt x="3" y="1"/>
                      <a:pt x="2" y="1"/>
                      <a:pt x="2" y="3"/>
                    </a:cubicBezTo>
                    <a:cubicBezTo>
                      <a:pt x="2" y="3"/>
                      <a:pt x="2" y="3"/>
                      <a:pt x="2" y="3"/>
                    </a:cubicBezTo>
                    <a:cubicBezTo>
                      <a:pt x="2" y="3"/>
                      <a:pt x="2" y="3"/>
                      <a:pt x="2" y="3"/>
                    </a:cubicBezTo>
                    <a:cubicBezTo>
                      <a:pt x="1" y="4"/>
                      <a:pt x="1" y="4"/>
                      <a:pt x="1" y="5"/>
                    </a:cubicBezTo>
                    <a:cubicBezTo>
                      <a:pt x="2" y="5"/>
                      <a:pt x="2" y="5"/>
                      <a:pt x="2" y="6"/>
                    </a:cubicBezTo>
                    <a:cubicBezTo>
                      <a:pt x="2" y="6"/>
                      <a:pt x="2" y="8"/>
                      <a:pt x="1" y="9"/>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Freeform 542"/>
              <p:cNvSpPr>
                <a:spLocks/>
              </p:cNvSpPr>
              <p:nvPr/>
            </p:nvSpPr>
            <p:spPr bwMode="auto">
              <a:xfrm>
                <a:off x="4783137" y="2951163"/>
                <a:ext cx="165100" cy="123825"/>
              </a:xfrm>
              <a:custGeom>
                <a:avLst/>
                <a:gdLst>
                  <a:gd name="T0" fmla="*/ 5 w 72"/>
                  <a:gd name="T1" fmla="*/ 34 h 54"/>
                  <a:gd name="T2" fmla="*/ 11 w 72"/>
                  <a:gd name="T3" fmla="*/ 36 h 54"/>
                  <a:gd name="T4" fmla="*/ 10 w 72"/>
                  <a:gd name="T5" fmla="*/ 40 h 54"/>
                  <a:gd name="T6" fmla="*/ 19 w 72"/>
                  <a:gd name="T7" fmla="*/ 43 h 54"/>
                  <a:gd name="T8" fmla="*/ 34 w 72"/>
                  <a:gd name="T9" fmla="*/ 46 h 54"/>
                  <a:gd name="T10" fmla="*/ 42 w 72"/>
                  <a:gd name="T11" fmla="*/ 52 h 54"/>
                  <a:gd name="T12" fmla="*/ 38 w 72"/>
                  <a:gd name="T13" fmla="*/ 44 h 54"/>
                  <a:gd name="T14" fmla="*/ 32 w 72"/>
                  <a:gd name="T15" fmla="*/ 39 h 54"/>
                  <a:gd name="T16" fmla="*/ 30 w 72"/>
                  <a:gd name="T17" fmla="*/ 36 h 54"/>
                  <a:gd name="T18" fmla="*/ 33 w 72"/>
                  <a:gd name="T19" fmla="*/ 32 h 54"/>
                  <a:gd name="T20" fmla="*/ 32 w 72"/>
                  <a:gd name="T21" fmla="*/ 29 h 54"/>
                  <a:gd name="T22" fmla="*/ 28 w 72"/>
                  <a:gd name="T23" fmla="*/ 16 h 54"/>
                  <a:gd name="T24" fmla="*/ 32 w 72"/>
                  <a:gd name="T25" fmla="*/ 18 h 54"/>
                  <a:gd name="T26" fmla="*/ 38 w 72"/>
                  <a:gd name="T27" fmla="*/ 24 h 54"/>
                  <a:gd name="T28" fmla="*/ 38 w 72"/>
                  <a:gd name="T29" fmla="*/ 20 h 54"/>
                  <a:gd name="T30" fmla="*/ 41 w 72"/>
                  <a:gd name="T31" fmla="*/ 21 h 54"/>
                  <a:gd name="T32" fmla="*/ 47 w 72"/>
                  <a:gd name="T33" fmla="*/ 20 h 54"/>
                  <a:gd name="T34" fmla="*/ 41 w 72"/>
                  <a:gd name="T35" fmla="*/ 12 h 54"/>
                  <a:gd name="T36" fmla="*/ 54 w 72"/>
                  <a:gd name="T37" fmla="*/ 9 h 54"/>
                  <a:gd name="T38" fmla="*/ 66 w 72"/>
                  <a:gd name="T39" fmla="*/ 12 h 54"/>
                  <a:gd name="T40" fmla="*/ 68 w 72"/>
                  <a:gd name="T41" fmla="*/ 10 h 54"/>
                  <a:gd name="T42" fmla="*/ 69 w 72"/>
                  <a:gd name="T43" fmla="*/ 6 h 54"/>
                  <a:gd name="T44" fmla="*/ 70 w 72"/>
                  <a:gd name="T45" fmla="*/ 0 h 54"/>
                  <a:gd name="T46" fmla="*/ 68 w 72"/>
                  <a:gd name="T47" fmla="*/ 1 h 54"/>
                  <a:gd name="T48" fmla="*/ 66 w 72"/>
                  <a:gd name="T49" fmla="*/ 1 h 54"/>
                  <a:gd name="T50" fmla="*/ 66 w 72"/>
                  <a:gd name="T51" fmla="*/ 3 h 54"/>
                  <a:gd name="T52" fmla="*/ 57 w 72"/>
                  <a:gd name="T53" fmla="*/ 6 h 54"/>
                  <a:gd name="T54" fmla="*/ 52 w 72"/>
                  <a:gd name="T55" fmla="*/ 5 h 54"/>
                  <a:gd name="T56" fmla="*/ 49 w 72"/>
                  <a:gd name="T57" fmla="*/ 3 h 54"/>
                  <a:gd name="T58" fmla="*/ 43 w 72"/>
                  <a:gd name="T59" fmla="*/ 4 h 54"/>
                  <a:gd name="T60" fmla="*/ 30 w 72"/>
                  <a:gd name="T61" fmla="*/ 6 h 54"/>
                  <a:gd name="T62" fmla="*/ 25 w 72"/>
                  <a:gd name="T63" fmla="*/ 8 h 54"/>
                  <a:gd name="T64" fmla="*/ 24 w 72"/>
                  <a:gd name="T65" fmla="*/ 8 h 54"/>
                  <a:gd name="T66" fmla="*/ 20 w 72"/>
                  <a:gd name="T67" fmla="*/ 9 h 54"/>
                  <a:gd name="T68" fmla="*/ 12 w 72"/>
                  <a:gd name="T69" fmla="*/ 12 h 54"/>
                  <a:gd name="T70" fmla="*/ 11 w 72"/>
                  <a:gd name="T71" fmla="*/ 12 h 54"/>
                  <a:gd name="T72" fmla="*/ 10 w 72"/>
                  <a:gd name="T73" fmla="*/ 14 h 54"/>
                  <a:gd name="T74" fmla="*/ 10 w 72"/>
                  <a:gd name="T75" fmla="*/ 16 h 54"/>
                  <a:gd name="T76" fmla="*/ 6 w 72"/>
                  <a:gd name="T77" fmla="*/ 22 h 54"/>
                  <a:gd name="T78" fmla="*/ 3 w 72"/>
                  <a:gd name="T79" fmla="*/ 23 h 54"/>
                  <a:gd name="T80" fmla="*/ 3 w 72"/>
                  <a:gd name="T81" fmla="*/ 23 h 54"/>
                  <a:gd name="T82" fmla="*/ 2 w 72"/>
                  <a:gd name="T83" fmla="*/ 26 h 54"/>
                  <a:gd name="T84" fmla="*/ 2 w 72"/>
                  <a:gd name="T85" fmla="*/ 26 h 54"/>
                  <a:gd name="T86" fmla="*/ 0 w 72"/>
                  <a:gd name="T87"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 h="54">
                    <a:moveTo>
                      <a:pt x="0" y="28"/>
                    </a:moveTo>
                    <a:cubicBezTo>
                      <a:pt x="0" y="28"/>
                      <a:pt x="0" y="28"/>
                      <a:pt x="0" y="29"/>
                    </a:cubicBezTo>
                    <a:cubicBezTo>
                      <a:pt x="1" y="30"/>
                      <a:pt x="4" y="33"/>
                      <a:pt x="5" y="34"/>
                    </a:cubicBezTo>
                    <a:cubicBezTo>
                      <a:pt x="6" y="36"/>
                      <a:pt x="7" y="35"/>
                      <a:pt x="7" y="34"/>
                    </a:cubicBezTo>
                    <a:cubicBezTo>
                      <a:pt x="8" y="34"/>
                      <a:pt x="9" y="34"/>
                      <a:pt x="10" y="34"/>
                    </a:cubicBezTo>
                    <a:cubicBezTo>
                      <a:pt x="11" y="34"/>
                      <a:pt x="11" y="35"/>
                      <a:pt x="11" y="36"/>
                    </a:cubicBezTo>
                    <a:cubicBezTo>
                      <a:pt x="11" y="37"/>
                      <a:pt x="10" y="38"/>
                      <a:pt x="9" y="37"/>
                    </a:cubicBezTo>
                    <a:cubicBezTo>
                      <a:pt x="9" y="37"/>
                      <a:pt x="8" y="37"/>
                      <a:pt x="7" y="37"/>
                    </a:cubicBezTo>
                    <a:cubicBezTo>
                      <a:pt x="7" y="38"/>
                      <a:pt x="9" y="39"/>
                      <a:pt x="10" y="40"/>
                    </a:cubicBezTo>
                    <a:cubicBezTo>
                      <a:pt x="11" y="41"/>
                      <a:pt x="11" y="42"/>
                      <a:pt x="12" y="42"/>
                    </a:cubicBezTo>
                    <a:cubicBezTo>
                      <a:pt x="12" y="42"/>
                      <a:pt x="14" y="42"/>
                      <a:pt x="15" y="43"/>
                    </a:cubicBezTo>
                    <a:cubicBezTo>
                      <a:pt x="16" y="43"/>
                      <a:pt x="18" y="43"/>
                      <a:pt x="19" y="43"/>
                    </a:cubicBezTo>
                    <a:cubicBezTo>
                      <a:pt x="21" y="43"/>
                      <a:pt x="24" y="43"/>
                      <a:pt x="25" y="44"/>
                    </a:cubicBezTo>
                    <a:cubicBezTo>
                      <a:pt x="26" y="44"/>
                      <a:pt x="29" y="44"/>
                      <a:pt x="30" y="44"/>
                    </a:cubicBezTo>
                    <a:cubicBezTo>
                      <a:pt x="32" y="45"/>
                      <a:pt x="34" y="46"/>
                      <a:pt x="34" y="46"/>
                    </a:cubicBezTo>
                    <a:cubicBezTo>
                      <a:pt x="34" y="47"/>
                      <a:pt x="33" y="48"/>
                      <a:pt x="34" y="48"/>
                    </a:cubicBezTo>
                    <a:cubicBezTo>
                      <a:pt x="34" y="48"/>
                      <a:pt x="36" y="48"/>
                      <a:pt x="38" y="48"/>
                    </a:cubicBezTo>
                    <a:cubicBezTo>
                      <a:pt x="39" y="48"/>
                      <a:pt x="40" y="50"/>
                      <a:pt x="42" y="52"/>
                    </a:cubicBezTo>
                    <a:cubicBezTo>
                      <a:pt x="43" y="54"/>
                      <a:pt x="43" y="52"/>
                      <a:pt x="43" y="50"/>
                    </a:cubicBezTo>
                    <a:cubicBezTo>
                      <a:pt x="43" y="48"/>
                      <a:pt x="43" y="46"/>
                      <a:pt x="42" y="45"/>
                    </a:cubicBezTo>
                    <a:cubicBezTo>
                      <a:pt x="41" y="44"/>
                      <a:pt x="40" y="45"/>
                      <a:pt x="38" y="44"/>
                    </a:cubicBezTo>
                    <a:cubicBezTo>
                      <a:pt x="37" y="43"/>
                      <a:pt x="38" y="43"/>
                      <a:pt x="37" y="42"/>
                    </a:cubicBezTo>
                    <a:cubicBezTo>
                      <a:pt x="36" y="42"/>
                      <a:pt x="35" y="42"/>
                      <a:pt x="34" y="41"/>
                    </a:cubicBezTo>
                    <a:cubicBezTo>
                      <a:pt x="33" y="41"/>
                      <a:pt x="33" y="40"/>
                      <a:pt x="32" y="39"/>
                    </a:cubicBezTo>
                    <a:cubicBezTo>
                      <a:pt x="32" y="38"/>
                      <a:pt x="30" y="38"/>
                      <a:pt x="29" y="38"/>
                    </a:cubicBezTo>
                    <a:cubicBezTo>
                      <a:pt x="27" y="38"/>
                      <a:pt x="27" y="38"/>
                      <a:pt x="27" y="37"/>
                    </a:cubicBezTo>
                    <a:cubicBezTo>
                      <a:pt x="26" y="36"/>
                      <a:pt x="29" y="36"/>
                      <a:pt x="30" y="36"/>
                    </a:cubicBezTo>
                    <a:cubicBezTo>
                      <a:pt x="31" y="35"/>
                      <a:pt x="31" y="35"/>
                      <a:pt x="31" y="34"/>
                    </a:cubicBezTo>
                    <a:cubicBezTo>
                      <a:pt x="31" y="34"/>
                      <a:pt x="30" y="31"/>
                      <a:pt x="30" y="31"/>
                    </a:cubicBezTo>
                    <a:cubicBezTo>
                      <a:pt x="30" y="30"/>
                      <a:pt x="32" y="31"/>
                      <a:pt x="33" y="32"/>
                    </a:cubicBezTo>
                    <a:cubicBezTo>
                      <a:pt x="34" y="32"/>
                      <a:pt x="33" y="32"/>
                      <a:pt x="33" y="34"/>
                    </a:cubicBezTo>
                    <a:cubicBezTo>
                      <a:pt x="33" y="35"/>
                      <a:pt x="35" y="33"/>
                      <a:pt x="36" y="33"/>
                    </a:cubicBezTo>
                    <a:cubicBezTo>
                      <a:pt x="36" y="32"/>
                      <a:pt x="34" y="30"/>
                      <a:pt x="32" y="29"/>
                    </a:cubicBezTo>
                    <a:cubicBezTo>
                      <a:pt x="31" y="27"/>
                      <a:pt x="31" y="27"/>
                      <a:pt x="30" y="25"/>
                    </a:cubicBezTo>
                    <a:cubicBezTo>
                      <a:pt x="30" y="23"/>
                      <a:pt x="28" y="23"/>
                      <a:pt x="27" y="21"/>
                    </a:cubicBezTo>
                    <a:cubicBezTo>
                      <a:pt x="27" y="18"/>
                      <a:pt x="27" y="17"/>
                      <a:pt x="28" y="16"/>
                    </a:cubicBezTo>
                    <a:cubicBezTo>
                      <a:pt x="29" y="15"/>
                      <a:pt x="30" y="14"/>
                      <a:pt x="31" y="13"/>
                    </a:cubicBezTo>
                    <a:cubicBezTo>
                      <a:pt x="32" y="13"/>
                      <a:pt x="31" y="15"/>
                      <a:pt x="31" y="16"/>
                    </a:cubicBezTo>
                    <a:cubicBezTo>
                      <a:pt x="30" y="17"/>
                      <a:pt x="31" y="17"/>
                      <a:pt x="32" y="18"/>
                    </a:cubicBezTo>
                    <a:cubicBezTo>
                      <a:pt x="33" y="19"/>
                      <a:pt x="34" y="19"/>
                      <a:pt x="34" y="20"/>
                    </a:cubicBezTo>
                    <a:cubicBezTo>
                      <a:pt x="35" y="21"/>
                      <a:pt x="34" y="22"/>
                      <a:pt x="34" y="23"/>
                    </a:cubicBezTo>
                    <a:cubicBezTo>
                      <a:pt x="34" y="24"/>
                      <a:pt x="37" y="24"/>
                      <a:pt x="38" y="24"/>
                    </a:cubicBezTo>
                    <a:cubicBezTo>
                      <a:pt x="39" y="24"/>
                      <a:pt x="39" y="24"/>
                      <a:pt x="39" y="23"/>
                    </a:cubicBezTo>
                    <a:cubicBezTo>
                      <a:pt x="39" y="23"/>
                      <a:pt x="36" y="21"/>
                      <a:pt x="36" y="20"/>
                    </a:cubicBezTo>
                    <a:cubicBezTo>
                      <a:pt x="36" y="20"/>
                      <a:pt x="37" y="20"/>
                      <a:pt x="38" y="20"/>
                    </a:cubicBezTo>
                    <a:cubicBezTo>
                      <a:pt x="39" y="20"/>
                      <a:pt x="41" y="22"/>
                      <a:pt x="42" y="23"/>
                    </a:cubicBezTo>
                    <a:cubicBezTo>
                      <a:pt x="43" y="24"/>
                      <a:pt x="43" y="23"/>
                      <a:pt x="44" y="22"/>
                    </a:cubicBezTo>
                    <a:cubicBezTo>
                      <a:pt x="44" y="22"/>
                      <a:pt x="42" y="21"/>
                      <a:pt x="41" y="21"/>
                    </a:cubicBezTo>
                    <a:cubicBezTo>
                      <a:pt x="40" y="20"/>
                      <a:pt x="39" y="19"/>
                      <a:pt x="41" y="18"/>
                    </a:cubicBezTo>
                    <a:cubicBezTo>
                      <a:pt x="42" y="18"/>
                      <a:pt x="42" y="19"/>
                      <a:pt x="43" y="19"/>
                    </a:cubicBezTo>
                    <a:cubicBezTo>
                      <a:pt x="44" y="20"/>
                      <a:pt x="46" y="20"/>
                      <a:pt x="47" y="20"/>
                    </a:cubicBezTo>
                    <a:cubicBezTo>
                      <a:pt x="48" y="20"/>
                      <a:pt x="44" y="18"/>
                      <a:pt x="42" y="17"/>
                    </a:cubicBezTo>
                    <a:cubicBezTo>
                      <a:pt x="40" y="16"/>
                      <a:pt x="41" y="15"/>
                      <a:pt x="40" y="14"/>
                    </a:cubicBezTo>
                    <a:cubicBezTo>
                      <a:pt x="40" y="14"/>
                      <a:pt x="40" y="12"/>
                      <a:pt x="41" y="12"/>
                    </a:cubicBezTo>
                    <a:cubicBezTo>
                      <a:pt x="43" y="12"/>
                      <a:pt x="43" y="12"/>
                      <a:pt x="46" y="11"/>
                    </a:cubicBezTo>
                    <a:cubicBezTo>
                      <a:pt x="49" y="10"/>
                      <a:pt x="48" y="9"/>
                      <a:pt x="51" y="11"/>
                    </a:cubicBezTo>
                    <a:cubicBezTo>
                      <a:pt x="54" y="13"/>
                      <a:pt x="53" y="9"/>
                      <a:pt x="54" y="9"/>
                    </a:cubicBezTo>
                    <a:cubicBezTo>
                      <a:pt x="55" y="8"/>
                      <a:pt x="58" y="9"/>
                      <a:pt x="61" y="11"/>
                    </a:cubicBezTo>
                    <a:cubicBezTo>
                      <a:pt x="64" y="12"/>
                      <a:pt x="65" y="12"/>
                      <a:pt x="65" y="13"/>
                    </a:cubicBezTo>
                    <a:cubicBezTo>
                      <a:pt x="66" y="12"/>
                      <a:pt x="66" y="12"/>
                      <a:pt x="66" y="12"/>
                    </a:cubicBezTo>
                    <a:cubicBezTo>
                      <a:pt x="67" y="12"/>
                      <a:pt x="68" y="11"/>
                      <a:pt x="68" y="11"/>
                    </a:cubicBezTo>
                    <a:cubicBezTo>
                      <a:pt x="68" y="10"/>
                      <a:pt x="68" y="10"/>
                      <a:pt x="68" y="10"/>
                    </a:cubicBezTo>
                    <a:cubicBezTo>
                      <a:pt x="68" y="10"/>
                      <a:pt x="68" y="10"/>
                      <a:pt x="68" y="10"/>
                    </a:cubicBezTo>
                    <a:cubicBezTo>
                      <a:pt x="69" y="10"/>
                      <a:pt x="69" y="10"/>
                      <a:pt x="69" y="9"/>
                    </a:cubicBezTo>
                    <a:cubicBezTo>
                      <a:pt x="69" y="9"/>
                      <a:pt x="69" y="9"/>
                      <a:pt x="69" y="9"/>
                    </a:cubicBezTo>
                    <a:cubicBezTo>
                      <a:pt x="68" y="8"/>
                      <a:pt x="68" y="7"/>
                      <a:pt x="69" y="6"/>
                    </a:cubicBezTo>
                    <a:cubicBezTo>
                      <a:pt x="69" y="6"/>
                      <a:pt x="70" y="5"/>
                      <a:pt x="70" y="5"/>
                    </a:cubicBezTo>
                    <a:cubicBezTo>
                      <a:pt x="71" y="5"/>
                      <a:pt x="71" y="4"/>
                      <a:pt x="72" y="4"/>
                    </a:cubicBezTo>
                    <a:cubicBezTo>
                      <a:pt x="72" y="3"/>
                      <a:pt x="71" y="1"/>
                      <a:pt x="70" y="0"/>
                    </a:cubicBezTo>
                    <a:cubicBezTo>
                      <a:pt x="70" y="0"/>
                      <a:pt x="70" y="1"/>
                      <a:pt x="69" y="1"/>
                    </a:cubicBezTo>
                    <a:cubicBezTo>
                      <a:pt x="69" y="1"/>
                      <a:pt x="69" y="1"/>
                      <a:pt x="69" y="1"/>
                    </a:cubicBezTo>
                    <a:cubicBezTo>
                      <a:pt x="68" y="1"/>
                      <a:pt x="68" y="1"/>
                      <a:pt x="68" y="1"/>
                    </a:cubicBezTo>
                    <a:cubicBezTo>
                      <a:pt x="68" y="1"/>
                      <a:pt x="68" y="1"/>
                      <a:pt x="68" y="1"/>
                    </a:cubicBezTo>
                    <a:cubicBezTo>
                      <a:pt x="67" y="1"/>
                      <a:pt x="67" y="1"/>
                      <a:pt x="66" y="1"/>
                    </a:cubicBezTo>
                    <a:cubicBezTo>
                      <a:pt x="66" y="1"/>
                      <a:pt x="66" y="1"/>
                      <a:pt x="66" y="1"/>
                    </a:cubicBezTo>
                    <a:cubicBezTo>
                      <a:pt x="66" y="1"/>
                      <a:pt x="66" y="1"/>
                      <a:pt x="66" y="1"/>
                    </a:cubicBezTo>
                    <a:cubicBezTo>
                      <a:pt x="66" y="1"/>
                      <a:pt x="66" y="1"/>
                      <a:pt x="66" y="1"/>
                    </a:cubicBezTo>
                    <a:cubicBezTo>
                      <a:pt x="66" y="2"/>
                      <a:pt x="66" y="2"/>
                      <a:pt x="66" y="3"/>
                    </a:cubicBezTo>
                    <a:cubicBezTo>
                      <a:pt x="66" y="4"/>
                      <a:pt x="66" y="5"/>
                      <a:pt x="66" y="5"/>
                    </a:cubicBezTo>
                    <a:cubicBezTo>
                      <a:pt x="65" y="5"/>
                      <a:pt x="63" y="5"/>
                      <a:pt x="62" y="6"/>
                    </a:cubicBezTo>
                    <a:cubicBezTo>
                      <a:pt x="60" y="6"/>
                      <a:pt x="58" y="6"/>
                      <a:pt x="57" y="6"/>
                    </a:cubicBezTo>
                    <a:cubicBezTo>
                      <a:pt x="57" y="6"/>
                      <a:pt x="57" y="6"/>
                      <a:pt x="57" y="6"/>
                    </a:cubicBezTo>
                    <a:cubicBezTo>
                      <a:pt x="57" y="6"/>
                      <a:pt x="56" y="6"/>
                      <a:pt x="56" y="6"/>
                    </a:cubicBezTo>
                    <a:cubicBezTo>
                      <a:pt x="55" y="5"/>
                      <a:pt x="53" y="5"/>
                      <a:pt x="52" y="5"/>
                    </a:cubicBezTo>
                    <a:cubicBezTo>
                      <a:pt x="51" y="5"/>
                      <a:pt x="51" y="4"/>
                      <a:pt x="50" y="4"/>
                    </a:cubicBezTo>
                    <a:cubicBezTo>
                      <a:pt x="50" y="4"/>
                      <a:pt x="50" y="4"/>
                      <a:pt x="50" y="4"/>
                    </a:cubicBezTo>
                    <a:cubicBezTo>
                      <a:pt x="50" y="3"/>
                      <a:pt x="49" y="3"/>
                      <a:pt x="49" y="3"/>
                    </a:cubicBezTo>
                    <a:cubicBezTo>
                      <a:pt x="48" y="3"/>
                      <a:pt x="48" y="3"/>
                      <a:pt x="48" y="3"/>
                    </a:cubicBezTo>
                    <a:cubicBezTo>
                      <a:pt x="47" y="3"/>
                      <a:pt x="45" y="3"/>
                      <a:pt x="45" y="3"/>
                    </a:cubicBezTo>
                    <a:cubicBezTo>
                      <a:pt x="44" y="3"/>
                      <a:pt x="44" y="3"/>
                      <a:pt x="43" y="4"/>
                    </a:cubicBezTo>
                    <a:cubicBezTo>
                      <a:pt x="42" y="4"/>
                      <a:pt x="41" y="5"/>
                      <a:pt x="40" y="5"/>
                    </a:cubicBezTo>
                    <a:cubicBezTo>
                      <a:pt x="39" y="5"/>
                      <a:pt x="37" y="5"/>
                      <a:pt x="36" y="5"/>
                    </a:cubicBezTo>
                    <a:cubicBezTo>
                      <a:pt x="33" y="5"/>
                      <a:pt x="30" y="5"/>
                      <a:pt x="30" y="6"/>
                    </a:cubicBezTo>
                    <a:cubicBezTo>
                      <a:pt x="30" y="6"/>
                      <a:pt x="30" y="6"/>
                      <a:pt x="29" y="6"/>
                    </a:cubicBezTo>
                    <a:cubicBezTo>
                      <a:pt x="29" y="7"/>
                      <a:pt x="28" y="8"/>
                      <a:pt x="28" y="8"/>
                    </a:cubicBezTo>
                    <a:cubicBezTo>
                      <a:pt x="28" y="8"/>
                      <a:pt x="26" y="8"/>
                      <a:pt x="25" y="8"/>
                    </a:cubicBezTo>
                    <a:cubicBezTo>
                      <a:pt x="25" y="8"/>
                      <a:pt x="25" y="8"/>
                      <a:pt x="25" y="8"/>
                    </a:cubicBezTo>
                    <a:cubicBezTo>
                      <a:pt x="25" y="8"/>
                      <a:pt x="25" y="8"/>
                      <a:pt x="25" y="8"/>
                    </a:cubicBezTo>
                    <a:cubicBezTo>
                      <a:pt x="25" y="8"/>
                      <a:pt x="24" y="8"/>
                      <a:pt x="24" y="8"/>
                    </a:cubicBezTo>
                    <a:cubicBezTo>
                      <a:pt x="24" y="8"/>
                      <a:pt x="23" y="7"/>
                      <a:pt x="23" y="7"/>
                    </a:cubicBezTo>
                    <a:cubicBezTo>
                      <a:pt x="23" y="8"/>
                      <a:pt x="22" y="8"/>
                      <a:pt x="21" y="8"/>
                    </a:cubicBezTo>
                    <a:cubicBezTo>
                      <a:pt x="21" y="8"/>
                      <a:pt x="20" y="9"/>
                      <a:pt x="20" y="9"/>
                    </a:cubicBezTo>
                    <a:cubicBezTo>
                      <a:pt x="20" y="9"/>
                      <a:pt x="20" y="9"/>
                      <a:pt x="19" y="9"/>
                    </a:cubicBezTo>
                    <a:cubicBezTo>
                      <a:pt x="19" y="10"/>
                      <a:pt x="19" y="11"/>
                      <a:pt x="18" y="11"/>
                    </a:cubicBezTo>
                    <a:cubicBezTo>
                      <a:pt x="18" y="11"/>
                      <a:pt x="15" y="12"/>
                      <a:pt x="12" y="12"/>
                    </a:cubicBezTo>
                    <a:cubicBezTo>
                      <a:pt x="12" y="12"/>
                      <a:pt x="12" y="12"/>
                      <a:pt x="12" y="12"/>
                    </a:cubicBezTo>
                    <a:cubicBezTo>
                      <a:pt x="11" y="12"/>
                      <a:pt x="11" y="12"/>
                      <a:pt x="11" y="12"/>
                    </a:cubicBezTo>
                    <a:cubicBezTo>
                      <a:pt x="11" y="12"/>
                      <a:pt x="11" y="12"/>
                      <a:pt x="11" y="12"/>
                    </a:cubicBezTo>
                    <a:cubicBezTo>
                      <a:pt x="11" y="12"/>
                      <a:pt x="10" y="12"/>
                      <a:pt x="10" y="12"/>
                    </a:cubicBezTo>
                    <a:cubicBezTo>
                      <a:pt x="10" y="12"/>
                      <a:pt x="10" y="12"/>
                      <a:pt x="10" y="13"/>
                    </a:cubicBezTo>
                    <a:cubicBezTo>
                      <a:pt x="10" y="13"/>
                      <a:pt x="10" y="13"/>
                      <a:pt x="10" y="14"/>
                    </a:cubicBezTo>
                    <a:cubicBezTo>
                      <a:pt x="10" y="14"/>
                      <a:pt x="10" y="15"/>
                      <a:pt x="10" y="15"/>
                    </a:cubicBezTo>
                    <a:cubicBezTo>
                      <a:pt x="10" y="15"/>
                      <a:pt x="10" y="15"/>
                      <a:pt x="10" y="15"/>
                    </a:cubicBezTo>
                    <a:cubicBezTo>
                      <a:pt x="10" y="15"/>
                      <a:pt x="10" y="15"/>
                      <a:pt x="10" y="16"/>
                    </a:cubicBezTo>
                    <a:cubicBezTo>
                      <a:pt x="9" y="16"/>
                      <a:pt x="9" y="16"/>
                      <a:pt x="8" y="17"/>
                    </a:cubicBezTo>
                    <a:cubicBezTo>
                      <a:pt x="8" y="17"/>
                      <a:pt x="8" y="18"/>
                      <a:pt x="7" y="19"/>
                    </a:cubicBezTo>
                    <a:cubicBezTo>
                      <a:pt x="7" y="20"/>
                      <a:pt x="6" y="21"/>
                      <a:pt x="6" y="22"/>
                    </a:cubicBezTo>
                    <a:cubicBezTo>
                      <a:pt x="6" y="22"/>
                      <a:pt x="5" y="22"/>
                      <a:pt x="4" y="22"/>
                    </a:cubicBezTo>
                    <a:cubicBezTo>
                      <a:pt x="4" y="22"/>
                      <a:pt x="3" y="22"/>
                      <a:pt x="3" y="22"/>
                    </a:cubicBezTo>
                    <a:cubicBezTo>
                      <a:pt x="3" y="22"/>
                      <a:pt x="3" y="23"/>
                      <a:pt x="3" y="23"/>
                    </a:cubicBezTo>
                    <a:cubicBezTo>
                      <a:pt x="3" y="23"/>
                      <a:pt x="3" y="23"/>
                      <a:pt x="3" y="23"/>
                    </a:cubicBezTo>
                    <a:cubicBezTo>
                      <a:pt x="3" y="23"/>
                      <a:pt x="3" y="23"/>
                      <a:pt x="3" y="23"/>
                    </a:cubicBezTo>
                    <a:cubicBezTo>
                      <a:pt x="3" y="23"/>
                      <a:pt x="3" y="23"/>
                      <a:pt x="3" y="23"/>
                    </a:cubicBezTo>
                    <a:cubicBezTo>
                      <a:pt x="3" y="24"/>
                      <a:pt x="3" y="24"/>
                      <a:pt x="4" y="24"/>
                    </a:cubicBezTo>
                    <a:cubicBezTo>
                      <a:pt x="4" y="25"/>
                      <a:pt x="4" y="25"/>
                      <a:pt x="3" y="25"/>
                    </a:cubicBezTo>
                    <a:cubicBezTo>
                      <a:pt x="3" y="25"/>
                      <a:pt x="3" y="26"/>
                      <a:pt x="2" y="26"/>
                    </a:cubicBezTo>
                    <a:cubicBezTo>
                      <a:pt x="2" y="26"/>
                      <a:pt x="2" y="26"/>
                      <a:pt x="2" y="26"/>
                    </a:cubicBezTo>
                    <a:cubicBezTo>
                      <a:pt x="2" y="26"/>
                      <a:pt x="2" y="26"/>
                      <a:pt x="2" y="26"/>
                    </a:cubicBezTo>
                    <a:cubicBezTo>
                      <a:pt x="2" y="26"/>
                      <a:pt x="2" y="26"/>
                      <a:pt x="2" y="26"/>
                    </a:cubicBezTo>
                    <a:cubicBezTo>
                      <a:pt x="2" y="26"/>
                      <a:pt x="2" y="26"/>
                      <a:pt x="2" y="26"/>
                    </a:cubicBezTo>
                    <a:cubicBezTo>
                      <a:pt x="2" y="27"/>
                      <a:pt x="2" y="27"/>
                      <a:pt x="2" y="27"/>
                    </a:cubicBezTo>
                    <a:cubicBezTo>
                      <a:pt x="2" y="27"/>
                      <a:pt x="1" y="28"/>
                      <a:pt x="0" y="28"/>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553"/>
              <p:cNvSpPr>
                <a:spLocks/>
              </p:cNvSpPr>
              <p:nvPr/>
            </p:nvSpPr>
            <p:spPr bwMode="auto">
              <a:xfrm>
                <a:off x="4870450" y="3127375"/>
                <a:ext cx="76200" cy="25400"/>
              </a:xfrm>
              <a:custGeom>
                <a:avLst/>
                <a:gdLst>
                  <a:gd name="T0" fmla="*/ 18 w 33"/>
                  <a:gd name="T1" fmla="*/ 5 h 11"/>
                  <a:gd name="T2" fmla="*/ 24 w 33"/>
                  <a:gd name="T3" fmla="*/ 6 h 11"/>
                  <a:gd name="T4" fmla="*/ 25 w 33"/>
                  <a:gd name="T5" fmla="*/ 7 h 11"/>
                  <a:gd name="T6" fmla="*/ 31 w 33"/>
                  <a:gd name="T7" fmla="*/ 5 h 11"/>
                  <a:gd name="T8" fmla="*/ 30 w 33"/>
                  <a:gd name="T9" fmla="*/ 9 h 11"/>
                  <a:gd name="T10" fmla="*/ 24 w 33"/>
                  <a:gd name="T11" fmla="*/ 9 h 11"/>
                  <a:gd name="T12" fmla="*/ 14 w 33"/>
                  <a:gd name="T13" fmla="*/ 10 h 11"/>
                  <a:gd name="T14" fmla="*/ 13 w 33"/>
                  <a:gd name="T15" fmla="*/ 8 h 11"/>
                  <a:gd name="T16" fmla="*/ 7 w 33"/>
                  <a:gd name="T17" fmla="*/ 7 h 11"/>
                  <a:gd name="T18" fmla="*/ 0 w 33"/>
                  <a:gd name="T19" fmla="*/ 6 h 11"/>
                  <a:gd name="T20" fmla="*/ 2 w 33"/>
                  <a:gd name="T21" fmla="*/ 1 h 11"/>
                  <a:gd name="T22" fmla="*/ 4 w 33"/>
                  <a:gd name="T23" fmla="*/ 2 h 11"/>
                  <a:gd name="T24" fmla="*/ 7 w 33"/>
                  <a:gd name="T25" fmla="*/ 2 h 11"/>
                  <a:gd name="T26" fmla="*/ 8 w 33"/>
                  <a:gd name="T27" fmla="*/ 4 h 11"/>
                  <a:gd name="T28" fmla="*/ 11 w 33"/>
                  <a:gd name="T29" fmla="*/ 5 h 11"/>
                  <a:gd name="T30" fmla="*/ 16 w 33"/>
                  <a:gd name="T31" fmla="*/ 4 h 11"/>
                  <a:gd name="T32" fmla="*/ 18 w 33"/>
                  <a:gd name="T3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1">
                    <a:moveTo>
                      <a:pt x="18" y="5"/>
                    </a:moveTo>
                    <a:cubicBezTo>
                      <a:pt x="22" y="5"/>
                      <a:pt x="22" y="6"/>
                      <a:pt x="24" y="6"/>
                    </a:cubicBezTo>
                    <a:cubicBezTo>
                      <a:pt x="25" y="5"/>
                      <a:pt x="23" y="8"/>
                      <a:pt x="25" y="7"/>
                    </a:cubicBezTo>
                    <a:cubicBezTo>
                      <a:pt x="27" y="7"/>
                      <a:pt x="31" y="5"/>
                      <a:pt x="31" y="5"/>
                    </a:cubicBezTo>
                    <a:cubicBezTo>
                      <a:pt x="31" y="5"/>
                      <a:pt x="33" y="9"/>
                      <a:pt x="30" y="9"/>
                    </a:cubicBezTo>
                    <a:cubicBezTo>
                      <a:pt x="27" y="9"/>
                      <a:pt x="28" y="9"/>
                      <a:pt x="24" y="9"/>
                    </a:cubicBezTo>
                    <a:cubicBezTo>
                      <a:pt x="20" y="10"/>
                      <a:pt x="14" y="11"/>
                      <a:pt x="14" y="10"/>
                    </a:cubicBezTo>
                    <a:cubicBezTo>
                      <a:pt x="13" y="9"/>
                      <a:pt x="16" y="8"/>
                      <a:pt x="13" y="8"/>
                    </a:cubicBezTo>
                    <a:cubicBezTo>
                      <a:pt x="10" y="8"/>
                      <a:pt x="9" y="8"/>
                      <a:pt x="7" y="7"/>
                    </a:cubicBezTo>
                    <a:cubicBezTo>
                      <a:pt x="5" y="6"/>
                      <a:pt x="0" y="7"/>
                      <a:pt x="0" y="6"/>
                    </a:cubicBezTo>
                    <a:cubicBezTo>
                      <a:pt x="0" y="4"/>
                      <a:pt x="0" y="2"/>
                      <a:pt x="2" y="1"/>
                    </a:cubicBezTo>
                    <a:cubicBezTo>
                      <a:pt x="3" y="0"/>
                      <a:pt x="2" y="3"/>
                      <a:pt x="4" y="2"/>
                    </a:cubicBezTo>
                    <a:cubicBezTo>
                      <a:pt x="5" y="2"/>
                      <a:pt x="7" y="1"/>
                      <a:pt x="7" y="2"/>
                    </a:cubicBezTo>
                    <a:cubicBezTo>
                      <a:pt x="7" y="3"/>
                      <a:pt x="7" y="3"/>
                      <a:pt x="8" y="4"/>
                    </a:cubicBezTo>
                    <a:cubicBezTo>
                      <a:pt x="9" y="5"/>
                      <a:pt x="9" y="5"/>
                      <a:pt x="11" y="5"/>
                    </a:cubicBezTo>
                    <a:cubicBezTo>
                      <a:pt x="13" y="5"/>
                      <a:pt x="15" y="4"/>
                      <a:pt x="16" y="4"/>
                    </a:cubicBezTo>
                    <a:cubicBezTo>
                      <a:pt x="16" y="4"/>
                      <a:pt x="17" y="4"/>
                      <a:pt x="18" y="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Freeform 559"/>
              <p:cNvSpPr>
                <a:spLocks/>
              </p:cNvSpPr>
              <p:nvPr/>
            </p:nvSpPr>
            <p:spPr bwMode="auto">
              <a:xfrm>
                <a:off x="4856162" y="3030538"/>
                <a:ext cx="33338" cy="23813"/>
              </a:xfrm>
              <a:custGeom>
                <a:avLst/>
                <a:gdLst>
                  <a:gd name="T0" fmla="*/ 3 w 14"/>
                  <a:gd name="T1" fmla="*/ 0 h 10"/>
                  <a:gd name="T2" fmla="*/ 0 w 14"/>
                  <a:gd name="T3" fmla="*/ 2 h 10"/>
                  <a:gd name="T4" fmla="*/ 3 w 14"/>
                  <a:gd name="T5" fmla="*/ 3 h 10"/>
                  <a:gd name="T6" fmla="*/ 6 w 14"/>
                  <a:gd name="T7" fmla="*/ 6 h 10"/>
                  <a:gd name="T8" fmla="*/ 8 w 14"/>
                  <a:gd name="T9" fmla="*/ 7 h 10"/>
                  <a:gd name="T10" fmla="*/ 12 w 14"/>
                  <a:gd name="T11" fmla="*/ 7 h 10"/>
                  <a:gd name="T12" fmla="*/ 13 w 14"/>
                  <a:gd name="T13" fmla="*/ 10 h 10"/>
                  <a:gd name="T14" fmla="*/ 13 w 14"/>
                  <a:gd name="T15" fmla="*/ 5 h 10"/>
                  <a:gd name="T16" fmla="*/ 9 w 14"/>
                  <a:gd name="T17" fmla="*/ 4 h 10"/>
                  <a:gd name="T18" fmla="*/ 6 w 14"/>
                  <a:gd name="T19" fmla="*/ 2 h 10"/>
                  <a:gd name="T20" fmla="*/ 3 w 1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3" y="0"/>
                    </a:moveTo>
                    <a:cubicBezTo>
                      <a:pt x="2" y="1"/>
                      <a:pt x="0" y="1"/>
                      <a:pt x="0" y="2"/>
                    </a:cubicBezTo>
                    <a:cubicBezTo>
                      <a:pt x="1" y="2"/>
                      <a:pt x="3" y="2"/>
                      <a:pt x="3" y="3"/>
                    </a:cubicBezTo>
                    <a:cubicBezTo>
                      <a:pt x="4" y="4"/>
                      <a:pt x="5" y="6"/>
                      <a:pt x="6" y="6"/>
                    </a:cubicBezTo>
                    <a:cubicBezTo>
                      <a:pt x="6" y="6"/>
                      <a:pt x="6" y="7"/>
                      <a:pt x="8" y="7"/>
                    </a:cubicBezTo>
                    <a:cubicBezTo>
                      <a:pt x="10" y="7"/>
                      <a:pt x="11" y="6"/>
                      <a:pt x="12" y="7"/>
                    </a:cubicBezTo>
                    <a:cubicBezTo>
                      <a:pt x="12" y="8"/>
                      <a:pt x="13" y="10"/>
                      <a:pt x="13" y="10"/>
                    </a:cubicBezTo>
                    <a:cubicBezTo>
                      <a:pt x="14" y="9"/>
                      <a:pt x="14" y="6"/>
                      <a:pt x="13" y="5"/>
                    </a:cubicBezTo>
                    <a:cubicBezTo>
                      <a:pt x="12" y="4"/>
                      <a:pt x="11" y="4"/>
                      <a:pt x="9" y="4"/>
                    </a:cubicBezTo>
                    <a:cubicBezTo>
                      <a:pt x="7" y="3"/>
                      <a:pt x="6" y="3"/>
                      <a:pt x="6" y="2"/>
                    </a:cubicBezTo>
                    <a:cubicBezTo>
                      <a:pt x="5" y="1"/>
                      <a:pt x="5" y="0"/>
                      <a:pt x="3"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560"/>
              <p:cNvSpPr>
                <a:spLocks/>
              </p:cNvSpPr>
              <p:nvPr/>
            </p:nvSpPr>
            <p:spPr bwMode="auto">
              <a:xfrm>
                <a:off x="4805362" y="3054350"/>
                <a:ext cx="63500" cy="55563"/>
              </a:xfrm>
              <a:custGeom>
                <a:avLst/>
                <a:gdLst>
                  <a:gd name="T0" fmla="*/ 9 w 27"/>
                  <a:gd name="T1" fmla="*/ 0 h 24"/>
                  <a:gd name="T2" fmla="*/ 4 w 27"/>
                  <a:gd name="T3" fmla="*/ 1 h 24"/>
                  <a:gd name="T4" fmla="*/ 1 w 27"/>
                  <a:gd name="T5" fmla="*/ 5 h 24"/>
                  <a:gd name="T6" fmla="*/ 4 w 27"/>
                  <a:gd name="T7" fmla="*/ 8 h 24"/>
                  <a:gd name="T8" fmla="*/ 7 w 27"/>
                  <a:gd name="T9" fmla="*/ 11 h 24"/>
                  <a:gd name="T10" fmla="*/ 6 w 27"/>
                  <a:gd name="T11" fmla="*/ 14 h 24"/>
                  <a:gd name="T12" fmla="*/ 7 w 27"/>
                  <a:gd name="T13" fmla="*/ 17 h 24"/>
                  <a:gd name="T14" fmla="*/ 11 w 27"/>
                  <a:gd name="T15" fmla="*/ 16 h 24"/>
                  <a:gd name="T16" fmla="*/ 14 w 27"/>
                  <a:gd name="T17" fmla="*/ 19 h 24"/>
                  <a:gd name="T18" fmla="*/ 16 w 27"/>
                  <a:gd name="T19" fmla="*/ 22 h 24"/>
                  <a:gd name="T20" fmla="*/ 18 w 27"/>
                  <a:gd name="T21" fmla="*/ 19 h 24"/>
                  <a:gd name="T22" fmla="*/ 22 w 27"/>
                  <a:gd name="T23" fmla="*/ 21 h 24"/>
                  <a:gd name="T24" fmla="*/ 24 w 27"/>
                  <a:gd name="T25" fmla="*/ 23 h 24"/>
                  <a:gd name="T26" fmla="*/ 23 w 27"/>
                  <a:gd name="T27" fmla="*/ 18 h 24"/>
                  <a:gd name="T28" fmla="*/ 20 w 27"/>
                  <a:gd name="T29" fmla="*/ 12 h 24"/>
                  <a:gd name="T30" fmla="*/ 19 w 27"/>
                  <a:gd name="T31" fmla="*/ 9 h 24"/>
                  <a:gd name="T32" fmla="*/ 23 w 27"/>
                  <a:gd name="T33" fmla="*/ 12 h 24"/>
                  <a:gd name="T34" fmla="*/ 26 w 27"/>
                  <a:gd name="T35" fmla="*/ 12 h 24"/>
                  <a:gd name="T36" fmla="*/ 27 w 27"/>
                  <a:gd name="T37" fmla="*/ 9 h 24"/>
                  <a:gd name="T38" fmla="*/ 24 w 27"/>
                  <a:gd name="T39" fmla="*/ 8 h 24"/>
                  <a:gd name="T40" fmla="*/ 22 w 27"/>
                  <a:gd name="T41" fmla="*/ 5 h 24"/>
                  <a:gd name="T42" fmla="*/ 15 w 27"/>
                  <a:gd name="T43" fmla="*/ 1 h 24"/>
                  <a:gd name="T44" fmla="*/ 9 w 27"/>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4">
                    <a:moveTo>
                      <a:pt x="9" y="0"/>
                    </a:moveTo>
                    <a:cubicBezTo>
                      <a:pt x="6" y="0"/>
                      <a:pt x="5" y="0"/>
                      <a:pt x="4" y="1"/>
                    </a:cubicBezTo>
                    <a:cubicBezTo>
                      <a:pt x="3" y="1"/>
                      <a:pt x="0" y="4"/>
                      <a:pt x="1" y="5"/>
                    </a:cubicBezTo>
                    <a:cubicBezTo>
                      <a:pt x="2" y="7"/>
                      <a:pt x="1" y="7"/>
                      <a:pt x="4" y="8"/>
                    </a:cubicBezTo>
                    <a:cubicBezTo>
                      <a:pt x="6" y="9"/>
                      <a:pt x="7" y="10"/>
                      <a:pt x="7" y="11"/>
                    </a:cubicBezTo>
                    <a:cubicBezTo>
                      <a:pt x="7" y="12"/>
                      <a:pt x="5" y="12"/>
                      <a:pt x="6" y="14"/>
                    </a:cubicBezTo>
                    <a:cubicBezTo>
                      <a:pt x="6" y="15"/>
                      <a:pt x="5" y="17"/>
                      <a:pt x="7" y="17"/>
                    </a:cubicBezTo>
                    <a:cubicBezTo>
                      <a:pt x="9" y="18"/>
                      <a:pt x="10" y="17"/>
                      <a:pt x="11" y="16"/>
                    </a:cubicBezTo>
                    <a:cubicBezTo>
                      <a:pt x="12" y="15"/>
                      <a:pt x="14" y="18"/>
                      <a:pt x="14" y="19"/>
                    </a:cubicBezTo>
                    <a:cubicBezTo>
                      <a:pt x="15" y="20"/>
                      <a:pt x="15" y="22"/>
                      <a:pt x="16" y="22"/>
                    </a:cubicBezTo>
                    <a:cubicBezTo>
                      <a:pt x="16" y="23"/>
                      <a:pt x="17" y="20"/>
                      <a:pt x="18" y="19"/>
                    </a:cubicBezTo>
                    <a:cubicBezTo>
                      <a:pt x="19" y="18"/>
                      <a:pt x="21" y="20"/>
                      <a:pt x="22" y="21"/>
                    </a:cubicBezTo>
                    <a:cubicBezTo>
                      <a:pt x="23" y="22"/>
                      <a:pt x="23" y="24"/>
                      <a:pt x="24" y="23"/>
                    </a:cubicBezTo>
                    <a:cubicBezTo>
                      <a:pt x="25" y="22"/>
                      <a:pt x="24" y="20"/>
                      <a:pt x="23" y="18"/>
                    </a:cubicBezTo>
                    <a:cubicBezTo>
                      <a:pt x="22" y="16"/>
                      <a:pt x="21" y="14"/>
                      <a:pt x="20" y="12"/>
                    </a:cubicBezTo>
                    <a:cubicBezTo>
                      <a:pt x="18" y="11"/>
                      <a:pt x="18" y="9"/>
                      <a:pt x="19" y="9"/>
                    </a:cubicBezTo>
                    <a:cubicBezTo>
                      <a:pt x="19" y="10"/>
                      <a:pt x="22" y="11"/>
                      <a:pt x="23" y="12"/>
                    </a:cubicBezTo>
                    <a:cubicBezTo>
                      <a:pt x="24" y="12"/>
                      <a:pt x="25" y="12"/>
                      <a:pt x="26" y="12"/>
                    </a:cubicBezTo>
                    <a:cubicBezTo>
                      <a:pt x="27" y="11"/>
                      <a:pt x="27" y="10"/>
                      <a:pt x="27" y="9"/>
                    </a:cubicBezTo>
                    <a:cubicBezTo>
                      <a:pt x="26" y="8"/>
                      <a:pt x="25" y="10"/>
                      <a:pt x="24" y="8"/>
                    </a:cubicBezTo>
                    <a:cubicBezTo>
                      <a:pt x="23" y="6"/>
                      <a:pt x="24" y="6"/>
                      <a:pt x="22" y="5"/>
                    </a:cubicBezTo>
                    <a:cubicBezTo>
                      <a:pt x="20" y="4"/>
                      <a:pt x="17" y="2"/>
                      <a:pt x="15" y="1"/>
                    </a:cubicBezTo>
                    <a:cubicBezTo>
                      <a:pt x="14" y="0"/>
                      <a:pt x="11" y="0"/>
                      <a:pt x="9"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561"/>
              <p:cNvSpPr>
                <a:spLocks/>
              </p:cNvSpPr>
              <p:nvPr/>
            </p:nvSpPr>
            <p:spPr bwMode="auto">
              <a:xfrm>
                <a:off x="4843462" y="2874963"/>
                <a:ext cx="155575" cy="87313"/>
              </a:xfrm>
              <a:custGeom>
                <a:avLst/>
                <a:gdLst>
                  <a:gd name="T0" fmla="*/ 61 w 68"/>
                  <a:gd name="T1" fmla="*/ 29 h 38"/>
                  <a:gd name="T2" fmla="*/ 55 w 68"/>
                  <a:gd name="T3" fmla="*/ 22 h 38"/>
                  <a:gd name="T4" fmla="*/ 60 w 68"/>
                  <a:gd name="T5" fmla="*/ 18 h 38"/>
                  <a:gd name="T6" fmla="*/ 62 w 68"/>
                  <a:gd name="T7" fmla="*/ 12 h 38"/>
                  <a:gd name="T8" fmla="*/ 66 w 68"/>
                  <a:gd name="T9" fmla="*/ 11 h 38"/>
                  <a:gd name="T10" fmla="*/ 63 w 68"/>
                  <a:gd name="T11" fmla="*/ 5 h 38"/>
                  <a:gd name="T12" fmla="*/ 48 w 68"/>
                  <a:gd name="T13" fmla="*/ 2 h 38"/>
                  <a:gd name="T14" fmla="*/ 44 w 68"/>
                  <a:gd name="T15" fmla="*/ 3 h 38"/>
                  <a:gd name="T16" fmla="*/ 37 w 68"/>
                  <a:gd name="T17" fmla="*/ 7 h 38"/>
                  <a:gd name="T18" fmla="*/ 32 w 68"/>
                  <a:gd name="T19" fmla="*/ 8 h 38"/>
                  <a:gd name="T20" fmla="*/ 23 w 68"/>
                  <a:gd name="T21" fmla="*/ 6 h 38"/>
                  <a:gd name="T22" fmla="*/ 19 w 68"/>
                  <a:gd name="T23" fmla="*/ 7 h 38"/>
                  <a:gd name="T24" fmla="*/ 11 w 68"/>
                  <a:gd name="T25" fmla="*/ 5 h 38"/>
                  <a:gd name="T26" fmla="*/ 6 w 68"/>
                  <a:gd name="T27" fmla="*/ 6 h 38"/>
                  <a:gd name="T28" fmla="*/ 6 w 68"/>
                  <a:gd name="T29" fmla="*/ 3 h 38"/>
                  <a:gd name="T30" fmla="*/ 6 w 68"/>
                  <a:gd name="T31" fmla="*/ 2 h 38"/>
                  <a:gd name="T32" fmla="*/ 1 w 68"/>
                  <a:gd name="T33" fmla="*/ 3 h 38"/>
                  <a:gd name="T34" fmla="*/ 0 w 68"/>
                  <a:gd name="T35" fmla="*/ 8 h 38"/>
                  <a:gd name="T36" fmla="*/ 1 w 68"/>
                  <a:gd name="T37" fmla="*/ 9 h 38"/>
                  <a:gd name="T38" fmla="*/ 6 w 68"/>
                  <a:gd name="T39" fmla="*/ 14 h 38"/>
                  <a:gd name="T40" fmla="*/ 1 w 68"/>
                  <a:gd name="T41" fmla="*/ 18 h 38"/>
                  <a:gd name="T42" fmla="*/ 0 w 68"/>
                  <a:gd name="T43" fmla="*/ 21 h 38"/>
                  <a:gd name="T44" fmla="*/ 1 w 68"/>
                  <a:gd name="T45" fmla="*/ 21 h 38"/>
                  <a:gd name="T46" fmla="*/ 2 w 68"/>
                  <a:gd name="T47" fmla="*/ 23 h 38"/>
                  <a:gd name="T48" fmla="*/ 0 w 68"/>
                  <a:gd name="T49" fmla="*/ 24 h 38"/>
                  <a:gd name="T50" fmla="*/ 0 w 68"/>
                  <a:gd name="T51" fmla="*/ 24 h 38"/>
                  <a:gd name="T52" fmla="*/ 2 w 68"/>
                  <a:gd name="T53" fmla="*/ 27 h 38"/>
                  <a:gd name="T54" fmla="*/ 5 w 68"/>
                  <a:gd name="T55" fmla="*/ 31 h 38"/>
                  <a:gd name="T56" fmla="*/ 6 w 68"/>
                  <a:gd name="T57" fmla="*/ 33 h 38"/>
                  <a:gd name="T58" fmla="*/ 10 w 68"/>
                  <a:gd name="T59" fmla="*/ 37 h 38"/>
                  <a:gd name="T60" fmla="*/ 17 w 68"/>
                  <a:gd name="T61" fmla="*/ 36 h 38"/>
                  <a:gd name="T62" fmla="*/ 22 w 68"/>
                  <a:gd name="T63" fmla="*/ 35 h 38"/>
                  <a:gd name="T64" fmla="*/ 25 w 68"/>
                  <a:gd name="T65" fmla="*/ 36 h 38"/>
                  <a:gd name="T66" fmla="*/ 26 w 68"/>
                  <a:gd name="T67" fmla="*/ 37 h 38"/>
                  <a:gd name="T68" fmla="*/ 31 w 68"/>
                  <a:gd name="T69" fmla="*/ 38 h 38"/>
                  <a:gd name="T70" fmla="*/ 35 w 68"/>
                  <a:gd name="T71" fmla="*/ 38 h 38"/>
                  <a:gd name="T72" fmla="*/ 39 w 68"/>
                  <a:gd name="T73" fmla="*/ 36 h 38"/>
                  <a:gd name="T74" fmla="*/ 39 w 68"/>
                  <a:gd name="T75" fmla="*/ 34 h 38"/>
                  <a:gd name="T76" fmla="*/ 40 w 68"/>
                  <a:gd name="T77" fmla="*/ 32 h 38"/>
                  <a:gd name="T78" fmla="*/ 43 w 68"/>
                  <a:gd name="T79" fmla="*/ 32 h 38"/>
                  <a:gd name="T80" fmla="*/ 45 w 68"/>
                  <a:gd name="T81" fmla="*/ 31 h 38"/>
                  <a:gd name="T82" fmla="*/ 48 w 68"/>
                  <a:gd name="T83" fmla="*/ 29 h 38"/>
                  <a:gd name="T84" fmla="*/ 55 w 68"/>
                  <a:gd name="T85" fmla="*/ 29 h 38"/>
                  <a:gd name="T86" fmla="*/ 60 w 68"/>
                  <a:gd name="T87"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 h="38">
                    <a:moveTo>
                      <a:pt x="61" y="29"/>
                    </a:moveTo>
                    <a:cubicBezTo>
                      <a:pt x="61" y="29"/>
                      <a:pt x="61" y="29"/>
                      <a:pt x="61" y="29"/>
                    </a:cubicBezTo>
                    <a:cubicBezTo>
                      <a:pt x="61" y="28"/>
                      <a:pt x="59" y="24"/>
                      <a:pt x="58" y="23"/>
                    </a:cubicBezTo>
                    <a:cubicBezTo>
                      <a:pt x="56" y="23"/>
                      <a:pt x="56" y="23"/>
                      <a:pt x="55" y="22"/>
                    </a:cubicBezTo>
                    <a:cubicBezTo>
                      <a:pt x="54" y="22"/>
                      <a:pt x="58" y="21"/>
                      <a:pt x="59" y="20"/>
                    </a:cubicBezTo>
                    <a:cubicBezTo>
                      <a:pt x="60" y="19"/>
                      <a:pt x="60" y="19"/>
                      <a:pt x="60" y="18"/>
                    </a:cubicBezTo>
                    <a:cubicBezTo>
                      <a:pt x="59" y="16"/>
                      <a:pt x="59" y="16"/>
                      <a:pt x="60" y="14"/>
                    </a:cubicBezTo>
                    <a:cubicBezTo>
                      <a:pt x="60" y="12"/>
                      <a:pt x="61" y="12"/>
                      <a:pt x="62" y="12"/>
                    </a:cubicBezTo>
                    <a:cubicBezTo>
                      <a:pt x="63" y="11"/>
                      <a:pt x="64" y="10"/>
                      <a:pt x="65" y="10"/>
                    </a:cubicBezTo>
                    <a:cubicBezTo>
                      <a:pt x="65" y="9"/>
                      <a:pt x="65" y="11"/>
                      <a:pt x="66" y="11"/>
                    </a:cubicBezTo>
                    <a:cubicBezTo>
                      <a:pt x="67" y="11"/>
                      <a:pt x="68" y="9"/>
                      <a:pt x="68" y="7"/>
                    </a:cubicBezTo>
                    <a:cubicBezTo>
                      <a:pt x="66" y="6"/>
                      <a:pt x="65" y="5"/>
                      <a:pt x="63" y="5"/>
                    </a:cubicBezTo>
                    <a:cubicBezTo>
                      <a:pt x="59" y="3"/>
                      <a:pt x="55" y="2"/>
                      <a:pt x="54" y="2"/>
                    </a:cubicBezTo>
                    <a:cubicBezTo>
                      <a:pt x="53" y="2"/>
                      <a:pt x="50" y="2"/>
                      <a:pt x="48" y="2"/>
                    </a:cubicBezTo>
                    <a:cubicBezTo>
                      <a:pt x="46" y="2"/>
                      <a:pt x="45" y="2"/>
                      <a:pt x="45" y="2"/>
                    </a:cubicBezTo>
                    <a:cubicBezTo>
                      <a:pt x="45" y="2"/>
                      <a:pt x="44" y="3"/>
                      <a:pt x="44" y="3"/>
                    </a:cubicBezTo>
                    <a:cubicBezTo>
                      <a:pt x="44" y="3"/>
                      <a:pt x="44" y="3"/>
                      <a:pt x="44" y="3"/>
                    </a:cubicBezTo>
                    <a:cubicBezTo>
                      <a:pt x="42" y="4"/>
                      <a:pt x="40" y="6"/>
                      <a:pt x="37" y="7"/>
                    </a:cubicBezTo>
                    <a:cubicBezTo>
                      <a:pt x="36" y="7"/>
                      <a:pt x="36" y="7"/>
                      <a:pt x="35" y="8"/>
                    </a:cubicBezTo>
                    <a:cubicBezTo>
                      <a:pt x="34" y="8"/>
                      <a:pt x="34" y="8"/>
                      <a:pt x="32" y="8"/>
                    </a:cubicBezTo>
                    <a:cubicBezTo>
                      <a:pt x="31" y="8"/>
                      <a:pt x="29" y="7"/>
                      <a:pt x="28" y="7"/>
                    </a:cubicBezTo>
                    <a:cubicBezTo>
                      <a:pt x="26" y="6"/>
                      <a:pt x="24" y="6"/>
                      <a:pt x="23" y="6"/>
                    </a:cubicBezTo>
                    <a:cubicBezTo>
                      <a:pt x="23" y="6"/>
                      <a:pt x="22" y="6"/>
                      <a:pt x="22" y="7"/>
                    </a:cubicBezTo>
                    <a:cubicBezTo>
                      <a:pt x="22" y="7"/>
                      <a:pt x="21" y="8"/>
                      <a:pt x="19" y="7"/>
                    </a:cubicBezTo>
                    <a:cubicBezTo>
                      <a:pt x="18" y="7"/>
                      <a:pt x="17" y="7"/>
                      <a:pt x="16" y="6"/>
                    </a:cubicBezTo>
                    <a:cubicBezTo>
                      <a:pt x="14" y="6"/>
                      <a:pt x="12" y="5"/>
                      <a:pt x="11" y="5"/>
                    </a:cubicBezTo>
                    <a:cubicBezTo>
                      <a:pt x="10" y="5"/>
                      <a:pt x="10" y="5"/>
                      <a:pt x="9" y="6"/>
                    </a:cubicBezTo>
                    <a:cubicBezTo>
                      <a:pt x="8" y="6"/>
                      <a:pt x="7" y="6"/>
                      <a:pt x="6" y="6"/>
                    </a:cubicBezTo>
                    <a:cubicBezTo>
                      <a:pt x="5" y="6"/>
                      <a:pt x="5" y="6"/>
                      <a:pt x="5" y="5"/>
                    </a:cubicBezTo>
                    <a:cubicBezTo>
                      <a:pt x="5" y="4"/>
                      <a:pt x="5" y="4"/>
                      <a:pt x="6" y="3"/>
                    </a:cubicBezTo>
                    <a:cubicBezTo>
                      <a:pt x="6" y="3"/>
                      <a:pt x="6" y="3"/>
                      <a:pt x="6" y="2"/>
                    </a:cubicBezTo>
                    <a:cubicBezTo>
                      <a:pt x="6" y="2"/>
                      <a:pt x="6" y="2"/>
                      <a:pt x="6" y="2"/>
                    </a:cubicBezTo>
                    <a:cubicBezTo>
                      <a:pt x="5" y="1"/>
                      <a:pt x="3" y="1"/>
                      <a:pt x="3" y="0"/>
                    </a:cubicBezTo>
                    <a:cubicBezTo>
                      <a:pt x="2" y="1"/>
                      <a:pt x="2" y="2"/>
                      <a:pt x="1" y="3"/>
                    </a:cubicBezTo>
                    <a:cubicBezTo>
                      <a:pt x="0" y="4"/>
                      <a:pt x="0" y="5"/>
                      <a:pt x="0" y="5"/>
                    </a:cubicBezTo>
                    <a:cubicBezTo>
                      <a:pt x="0" y="5"/>
                      <a:pt x="0" y="6"/>
                      <a:pt x="0" y="8"/>
                    </a:cubicBezTo>
                    <a:cubicBezTo>
                      <a:pt x="1" y="8"/>
                      <a:pt x="1" y="9"/>
                      <a:pt x="1" y="9"/>
                    </a:cubicBezTo>
                    <a:cubicBezTo>
                      <a:pt x="1" y="9"/>
                      <a:pt x="1" y="9"/>
                      <a:pt x="1" y="9"/>
                    </a:cubicBezTo>
                    <a:cubicBezTo>
                      <a:pt x="2" y="10"/>
                      <a:pt x="2" y="10"/>
                      <a:pt x="2" y="10"/>
                    </a:cubicBezTo>
                    <a:cubicBezTo>
                      <a:pt x="4" y="11"/>
                      <a:pt x="7" y="12"/>
                      <a:pt x="6" y="14"/>
                    </a:cubicBezTo>
                    <a:cubicBezTo>
                      <a:pt x="6" y="15"/>
                      <a:pt x="4" y="16"/>
                      <a:pt x="3" y="17"/>
                    </a:cubicBezTo>
                    <a:cubicBezTo>
                      <a:pt x="2" y="17"/>
                      <a:pt x="1" y="18"/>
                      <a:pt x="1" y="18"/>
                    </a:cubicBezTo>
                    <a:cubicBezTo>
                      <a:pt x="1" y="18"/>
                      <a:pt x="0" y="19"/>
                      <a:pt x="0" y="20"/>
                    </a:cubicBezTo>
                    <a:cubicBezTo>
                      <a:pt x="0" y="20"/>
                      <a:pt x="0" y="21"/>
                      <a:pt x="0" y="21"/>
                    </a:cubicBezTo>
                    <a:cubicBezTo>
                      <a:pt x="0" y="21"/>
                      <a:pt x="0" y="21"/>
                      <a:pt x="0" y="21"/>
                    </a:cubicBezTo>
                    <a:cubicBezTo>
                      <a:pt x="0" y="21"/>
                      <a:pt x="1" y="21"/>
                      <a:pt x="1" y="21"/>
                    </a:cubicBezTo>
                    <a:cubicBezTo>
                      <a:pt x="1" y="21"/>
                      <a:pt x="1" y="21"/>
                      <a:pt x="1" y="21"/>
                    </a:cubicBezTo>
                    <a:cubicBezTo>
                      <a:pt x="2" y="22"/>
                      <a:pt x="2" y="22"/>
                      <a:pt x="2" y="23"/>
                    </a:cubicBezTo>
                    <a:cubicBezTo>
                      <a:pt x="1" y="23"/>
                      <a:pt x="1" y="24"/>
                      <a:pt x="0" y="24"/>
                    </a:cubicBezTo>
                    <a:cubicBezTo>
                      <a:pt x="0" y="24"/>
                      <a:pt x="0" y="24"/>
                      <a:pt x="0" y="24"/>
                    </a:cubicBezTo>
                    <a:cubicBezTo>
                      <a:pt x="0" y="24"/>
                      <a:pt x="0" y="24"/>
                      <a:pt x="0" y="24"/>
                    </a:cubicBezTo>
                    <a:cubicBezTo>
                      <a:pt x="0" y="24"/>
                      <a:pt x="0" y="24"/>
                      <a:pt x="0" y="24"/>
                    </a:cubicBezTo>
                    <a:cubicBezTo>
                      <a:pt x="0" y="24"/>
                      <a:pt x="0" y="24"/>
                      <a:pt x="0" y="24"/>
                    </a:cubicBezTo>
                    <a:cubicBezTo>
                      <a:pt x="0" y="25"/>
                      <a:pt x="1" y="26"/>
                      <a:pt x="2" y="27"/>
                    </a:cubicBezTo>
                    <a:cubicBezTo>
                      <a:pt x="3" y="28"/>
                      <a:pt x="4" y="29"/>
                      <a:pt x="5" y="30"/>
                    </a:cubicBezTo>
                    <a:cubicBezTo>
                      <a:pt x="5" y="30"/>
                      <a:pt x="5" y="30"/>
                      <a:pt x="5" y="31"/>
                    </a:cubicBezTo>
                    <a:cubicBezTo>
                      <a:pt x="5" y="31"/>
                      <a:pt x="5" y="31"/>
                      <a:pt x="5" y="31"/>
                    </a:cubicBezTo>
                    <a:cubicBezTo>
                      <a:pt x="6" y="31"/>
                      <a:pt x="6" y="32"/>
                      <a:pt x="6" y="33"/>
                    </a:cubicBezTo>
                    <a:cubicBezTo>
                      <a:pt x="6" y="34"/>
                      <a:pt x="6" y="36"/>
                      <a:pt x="6" y="37"/>
                    </a:cubicBezTo>
                    <a:cubicBezTo>
                      <a:pt x="7" y="37"/>
                      <a:pt x="8" y="37"/>
                      <a:pt x="10" y="37"/>
                    </a:cubicBezTo>
                    <a:cubicBezTo>
                      <a:pt x="11" y="37"/>
                      <a:pt x="13" y="37"/>
                      <a:pt x="14" y="37"/>
                    </a:cubicBezTo>
                    <a:cubicBezTo>
                      <a:pt x="15" y="37"/>
                      <a:pt x="16" y="36"/>
                      <a:pt x="17" y="36"/>
                    </a:cubicBezTo>
                    <a:cubicBezTo>
                      <a:pt x="17" y="35"/>
                      <a:pt x="18" y="35"/>
                      <a:pt x="18" y="35"/>
                    </a:cubicBezTo>
                    <a:cubicBezTo>
                      <a:pt x="19" y="35"/>
                      <a:pt x="21" y="35"/>
                      <a:pt x="22" y="35"/>
                    </a:cubicBezTo>
                    <a:cubicBezTo>
                      <a:pt x="22" y="35"/>
                      <a:pt x="22" y="35"/>
                      <a:pt x="23" y="35"/>
                    </a:cubicBezTo>
                    <a:cubicBezTo>
                      <a:pt x="23" y="35"/>
                      <a:pt x="24" y="35"/>
                      <a:pt x="25" y="36"/>
                    </a:cubicBezTo>
                    <a:cubicBezTo>
                      <a:pt x="25" y="36"/>
                      <a:pt x="25" y="36"/>
                      <a:pt x="25" y="36"/>
                    </a:cubicBezTo>
                    <a:cubicBezTo>
                      <a:pt x="25" y="36"/>
                      <a:pt x="26" y="37"/>
                      <a:pt x="26" y="37"/>
                    </a:cubicBezTo>
                    <a:cubicBezTo>
                      <a:pt x="27" y="37"/>
                      <a:pt x="29" y="37"/>
                      <a:pt x="30" y="38"/>
                    </a:cubicBezTo>
                    <a:cubicBezTo>
                      <a:pt x="31" y="38"/>
                      <a:pt x="31" y="38"/>
                      <a:pt x="31" y="38"/>
                    </a:cubicBezTo>
                    <a:cubicBezTo>
                      <a:pt x="31" y="38"/>
                      <a:pt x="31" y="38"/>
                      <a:pt x="31" y="38"/>
                    </a:cubicBezTo>
                    <a:cubicBezTo>
                      <a:pt x="32" y="38"/>
                      <a:pt x="34" y="38"/>
                      <a:pt x="35" y="38"/>
                    </a:cubicBezTo>
                    <a:cubicBezTo>
                      <a:pt x="37" y="37"/>
                      <a:pt x="39" y="37"/>
                      <a:pt x="39" y="37"/>
                    </a:cubicBezTo>
                    <a:cubicBezTo>
                      <a:pt x="39" y="37"/>
                      <a:pt x="39" y="37"/>
                      <a:pt x="39" y="36"/>
                    </a:cubicBezTo>
                    <a:cubicBezTo>
                      <a:pt x="39" y="35"/>
                      <a:pt x="39" y="35"/>
                      <a:pt x="39" y="34"/>
                    </a:cubicBezTo>
                    <a:cubicBezTo>
                      <a:pt x="39" y="34"/>
                      <a:pt x="39" y="34"/>
                      <a:pt x="39" y="34"/>
                    </a:cubicBezTo>
                    <a:cubicBezTo>
                      <a:pt x="39" y="33"/>
                      <a:pt x="39" y="33"/>
                      <a:pt x="40" y="33"/>
                    </a:cubicBezTo>
                    <a:cubicBezTo>
                      <a:pt x="40" y="32"/>
                      <a:pt x="40" y="32"/>
                      <a:pt x="40" y="32"/>
                    </a:cubicBezTo>
                    <a:cubicBezTo>
                      <a:pt x="41" y="32"/>
                      <a:pt x="41" y="33"/>
                      <a:pt x="42" y="32"/>
                    </a:cubicBezTo>
                    <a:cubicBezTo>
                      <a:pt x="42" y="32"/>
                      <a:pt x="42" y="32"/>
                      <a:pt x="43" y="32"/>
                    </a:cubicBezTo>
                    <a:cubicBezTo>
                      <a:pt x="43" y="32"/>
                      <a:pt x="43" y="32"/>
                      <a:pt x="43" y="32"/>
                    </a:cubicBezTo>
                    <a:cubicBezTo>
                      <a:pt x="44" y="32"/>
                      <a:pt x="45" y="32"/>
                      <a:pt x="45" y="31"/>
                    </a:cubicBezTo>
                    <a:cubicBezTo>
                      <a:pt x="45" y="31"/>
                      <a:pt x="45" y="31"/>
                      <a:pt x="45" y="30"/>
                    </a:cubicBezTo>
                    <a:cubicBezTo>
                      <a:pt x="46" y="30"/>
                      <a:pt x="47" y="30"/>
                      <a:pt x="48" y="29"/>
                    </a:cubicBezTo>
                    <a:cubicBezTo>
                      <a:pt x="49" y="29"/>
                      <a:pt x="50" y="28"/>
                      <a:pt x="51" y="28"/>
                    </a:cubicBezTo>
                    <a:cubicBezTo>
                      <a:pt x="52" y="28"/>
                      <a:pt x="53" y="28"/>
                      <a:pt x="55" y="29"/>
                    </a:cubicBezTo>
                    <a:cubicBezTo>
                      <a:pt x="55" y="29"/>
                      <a:pt x="55" y="29"/>
                      <a:pt x="56" y="29"/>
                    </a:cubicBezTo>
                    <a:cubicBezTo>
                      <a:pt x="57" y="30"/>
                      <a:pt x="58" y="30"/>
                      <a:pt x="60" y="29"/>
                    </a:cubicBezTo>
                    <a:cubicBezTo>
                      <a:pt x="60" y="29"/>
                      <a:pt x="61" y="29"/>
                      <a:pt x="61" y="29"/>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562"/>
              <p:cNvSpPr>
                <a:spLocks/>
              </p:cNvSpPr>
              <p:nvPr/>
            </p:nvSpPr>
            <p:spPr bwMode="auto">
              <a:xfrm>
                <a:off x="4787900" y="2744788"/>
                <a:ext cx="244475" cy="146050"/>
              </a:xfrm>
              <a:custGeom>
                <a:avLst/>
                <a:gdLst>
                  <a:gd name="T0" fmla="*/ 92 w 106"/>
                  <a:gd name="T1" fmla="*/ 56 h 63"/>
                  <a:gd name="T2" fmla="*/ 96 w 106"/>
                  <a:gd name="T3" fmla="*/ 50 h 63"/>
                  <a:gd name="T4" fmla="*/ 97 w 106"/>
                  <a:gd name="T5" fmla="*/ 44 h 63"/>
                  <a:gd name="T6" fmla="*/ 103 w 106"/>
                  <a:gd name="T7" fmla="*/ 43 h 63"/>
                  <a:gd name="T8" fmla="*/ 101 w 106"/>
                  <a:gd name="T9" fmla="*/ 39 h 63"/>
                  <a:gd name="T10" fmla="*/ 91 w 106"/>
                  <a:gd name="T11" fmla="*/ 41 h 63"/>
                  <a:gd name="T12" fmla="*/ 87 w 106"/>
                  <a:gd name="T13" fmla="*/ 39 h 63"/>
                  <a:gd name="T14" fmla="*/ 87 w 106"/>
                  <a:gd name="T15" fmla="*/ 28 h 63"/>
                  <a:gd name="T16" fmla="*/ 88 w 106"/>
                  <a:gd name="T17" fmla="*/ 26 h 63"/>
                  <a:gd name="T18" fmla="*/ 86 w 106"/>
                  <a:gd name="T19" fmla="*/ 19 h 63"/>
                  <a:gd name="T20" fmla="*/ 86 w 106"/>
                  <a:gd name="T21" fmla="*/ 18 h 63"/>
                  <a:gd name="T22" fmla="*/ 85 w 106"/>
                  <a:gd name="T23" fmla="*/ 17 h 63"/>
                  <a:gd name="T24" fmla="*/ 80 w 106"/>
                  <a:gd name="T25" fmla="*/ 11 h 63"/>
                  <a:gd name="T26" fmla="*/ 78 w 106"/>
                  <a:gd name="T27" fmla="*/ 8 h 63"/>
                  <a:gd name="T28" fmla="*/ 72 w 106"/>
                  <a:gd name="T29" fmla="*/ 1 h 63"/>
                  <a:gd name="T30" fmla="*/ 68 w 106"/>
                  <a:gd name="T31" fmla="*/ 1 h 63"/>
                  <a:gd name="T32" fmla="*/ 60 w 106"/>
                  <a:gd name="T33" fmla="*/ 4 h 63"/>
                  <a:gd name="T34" fmla="*/ 51 w 106"/>
                  <a:gd name="T35" fmla="*/ 7 h 63"/>
                  <a:gd name="T36" fmla="*/ 44 w 106"/>
                  <a:gd name="T37" fmla="*/ 4 h 63"/>
                  <a:gd name="T38" fmla="*/ 34 w 106"/>
                  <a:gd name="T39" fmla="*/ 4 h 63"/>
                  <a:gd name="T40" fmla="*/ 30 w 106"/>
                  <a:gd name="T41" fmla="*/ 3 h 63"/>
                  <a:gd name="T42" fmla="*/ 24 w 106"/>
                  <a:gd name="T43" fmla="*/ 8 h 63"/>
                  <a:gd name="T44" fmla="*/ 17 w 106"/>
                  <a:gd name="T45" fmla="*/ 14 h 63"/>
                  <a:gd name="T46" fmla="*/ 13 w 106"/>
                  <a:gd name="T47" fmla="*/ 22 h 63"/>
                  <a:gd name="T48" fmla="*/ 12 w 106"/>
                  <a:gd name="T49" fmla="*/ 24 h 63"/>
                  <a:gd name="T50" fmla="*/ 6 w 106"/>
                  <a:gd name="T51" fmla="*/ 28 h 63"/>
                  <a:gd name="T52" fmla="*/ 2 w 106"/>
                  <a:gd name="T53" fmla="*/ 30 h 63"/>
                  <a:gd name="T54" fmla="*/ 6 w 106"/>
                  <a:gd name="T55" fmla="*/ 36 h 63"/>
                  <a:gd name="T56" fmla="*/ 9 w 106"/>
                  <a:gd name="T57" fmla="*/ 40 h 63"/>
                  <a:gd name="T58" fmla="*/ 15 w 106"/>
                  <a:gd name="T59" fmla="*/ 46 h 63"/>
                  <a:gd name="T60" fmla="*/ 16 w 106"/>
                  <a:gd name="T61" fmla="*/ 48 h 63"/>
                  <a:gd name="T62" fmla="*/ 21 w 106"/>
                  <a:gd name="T63" fmla="*/ 51 h 63"/>
                  <a:gd name="T64" fmla="*/ 24 w 106"/>
                  <a:gd name="T65" fmla="*/ 48 h 63"/>
                  <a:gd name="T66" fmla="*/ 27 w 106"/>
                  <a:gd name="T67" fmla="*/ 51 h 63"/>
                  <a:gd name="T68" fmla="*/ 27 w 106"/>
                  <a:gd name="T69" fmla="*/ 52 h 63"/>
                  <a:gd name="T70" fmla="*/ 30 w 106"/>
                  <a:gd name="T71" fmla="*/ 57 h 63"/>
                  <a:gd name="T72" fmla="*/ 30 w 106"/>
                  <a:gd name="T73" fmla="*/ 61 h 63"/>
                  <a:gd name="T74" fmla="*/ 35 w 106"/>
                  <a:gd name="T75" fmla="*/ 60 h 63"/>
                  <a:gd name="T76" fmla="*/ 45 w 106"/>
                  <a:gd name="T77" fmla="*/ 62 h 63"/>
                  <a:gd name="T78" fmla="*/ 56 w 106"/>
                  <a:gd name="T79" fmla="*/ 63 h 63"/>
                  <a:gd name="T80" fmla="*/ 67 w 106"/>
                  <a:gd name="T81" fmla="*/ 58 h 63"/>
                  <a:gd name="T82" fmla="*/ 72 w 106"/>
                  <a:gd name="T83" fmla="*/ 57 h 63"/>
                  <a:gd name="T84" fmla="*/ 92 w 106"/>
                  <a:gd name="T85"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 h="63">
                    <a:moveTo>
                      <a:pt x="92" y="62"/>
                    </a:moveTo>
                    <a:cubicBezTo>
                      <a:pt x="92" y="61"/>
                      <a:pt x="92" y="61"/>
                      <a:pt x="92" y="61"/>
                    </a:cubicBezTo>
                    <a:cubicBezTo>
                      <a:pt x="93" y="59"/>
                      <a:pt x="92" y="57"/>
                      <a:pt x="92" y="56"/>
                    </a:cubicBezTo>
                    <a:cubicBezTo>
                      <a:pt x="92" y="54"/>
                      <a:pt x="93" y="54"/>
                      <a:pt x="94" y="53"/>
                    </a:cubicBezTo>
                    <a:cubicBezTo>
                      <a:pt x="94" y="53"/>
                      <a:pt x="93" y="52"/>
                      <a:pt x="93" y="51"/>
                    </a:cubicBezTo>
                    <a:cubicBezTo>
                      <a:pt x="93" y="51"/>
                      <a:pt x="96" y="50"/>
                      <a:pt x="96" y="50"/>
                    </a:cubicBezTo>
                    <a:cubicBezTo>
                      <a:pt x="95" y="49"/>
                      <a:pt x="92" y="50"/>
                      <a:pt x="94" y="48"/>
                    </a:cubicBezTo>
                    <a:cubicBezTo>
                      <a:pt x="95" y="46"/>
                      <a:pt x="94" y="45"/>
                      <a:pt x="95" y="44"/>
                    </a:cubicBezTo>
                    <a:cubicBezTo>
                      <a:pt x="95" y="43"/>
                      <a:pt x="96" y="44"/>
                      <a:pt x="97" y="44"/>
                    </a:cubicBezTo>
                    <a:cubicBezTo>
                      <a:pt x="98" y="45"/>
                      <a:pt x="98" y="45"/>
                      <a:pt x="97" y="46"/>
                    </a:cubicBezTo>
                    <a:cubicBezTo>
                      <a:pt x="97" y="48"/>
                      <a:pt x="100" y="47"/>
                      <a:pt x="103" y="47"/>
                    </a:cubicBezTo>
                    <a:cubicBezTo>
                      <a:pt x="106" y="47"/>
                      <a:pt x="103" y="44"/>
                      <a:pt x="103" y="43"/>
                    </a:cubicBezTo>
                    <a:cubicBezTo>
                      <a:pt x="103" y="42"/>
                      <a:pt x="103" y="42"/>
                      <a:pt x="103" y="41"/>
                    </a:cubicBezTo>
                    <a:cubicBezTo>
                      <a:pt x="103" y="41"/>
                      <a:pt x="102" y="40"/>
                      <a:pt x="102" y="40"/>
                    </a:cubicBezTo>
                    <a:cubicBezTo>
                      <a:pt x="101" y="40"/>
                      <a:pt x="101" y="39"/>
                      <a:pt x="101" y="39"/>
                    </a:cubicBezTo>
                    <a:cubicBezTo>
                      <a:pt x="101" y="39"/>
                      <a:pt x="100" y="40"/>
                      <a:pt x="99" y="40"/>
                    </a:cubicBezTo>
                    <a:cubicBezTo>
                      <a:pt x="97" y="41"/>
                      <a:pt x="94" y="43"/>
                      <a:pt x="93" y="42"/>
                    </a:cubicBezTo>
                    <a:cubicBezTo>
                      <a:pt x="92" y="42"/>
                      <a:pt x="92" y="42"/>
                      <a:pt x="91" y="41"/>
                    </a:cubicBezTo>
                    <a:cubicBezTo>
                      <a:pt x="89" y="41"/>
                      <a:pt x="87" y="40"/>
                      <a:pt x="87" y="39"/>
                    </a:cubicBezTo>
                    <a:cubicBezTo>
                      <a:pt x="87" y="39"/>
                      <a:pt x="87" y="39"/>
                      <a:pt x="87" y="39"/>
                    </a:cubicBezTo>
                    <a:cubicBezTo>
                      <a:pt x="87" y="39"/>
                      <a:pt x="87" y="39"/>
                      <a:pt x="87" y="39"/>
                    </a:cubicBezTo>
                    <a:cubicBezTo>
                      <a:pt x="86" y="38"/>
                      <a:pt x="86" y="36"/>
                      <a:pt x="86" y="36"/>
                    </a:cubicBezTo>
                    <a:cubicBezTo>
                      <a:pt x="86" y="35"/>
                      <a:pt x="86" y="34"/>
                      <a:pt x="86" y="33"/>
                    </a:cubicBezTo>
                    <a:cubicBezTo>
                      <a:pt x="86" y="31"/>
                      <a:pt x="86" y="29"/>
                      <a:pt x="87" y="28"/>
                    </a:cubicBezTo>
                    <a:cubicBezTo>
                      <a:pt x="87" y="28"/>
                      <a:pt x="87" y="28"/>
                      <a:pt x="87" y="27"/>
                    </a:cubicBezTo>
                    <a:cubicBezTo>
                      <a:pt x="88" y="27"/>
                      <a:pt x="88" y="26"/>
                      <a:pt x="88" y="26"/>
                    </a:cubicBezTo>
                    <a:cubicBezTo>
                      <a:pt x="88" y="26"/>
                      <a:pt x="88" y="26"/>
                      <a:pt x="88" y="26"/>
                    </a:cubicBezTo>
                    <a:cubicBezTo>
                      <a:pt x="88" y="25"/>
                      <a:pt x="88" y="23"/>
                      <a:pt x="88" y="23"/>
                    </a:cubicBezTo>
                    <a:cubicBezTo>
                      <a:pt x="88" y="23"/>
                      <a:pt x="87" y="22"/>
                      <a:pt x="87" y="22"/>
                    </a:cubicBezTo>
                    <a:cubicBezTo>
                      <a:pt x="87" y="21"/>
                      <a:pt x="86" y="20"/>
                      <a:pt x="86" y="19"/>
                    </a:cubicBezTo>
                    <a:cubicBezTo>
                      <a:pt x="86" y="19"/>
                      <a:pt x="86" y="19"/>
                      <a:pt x="86" y="19"/>
                    </a:cubicBezTo>
                    <a:cubicBezTo>
                      <a:pt x="86" y="18"/>
                      <a:pt x="86" y="18"/>
                      <a:pt x="86" y="18"/>
                    </a:cubicBezTo>
                    <a:cubicBezTo>
                      <a:pt x="86" y="18"/>
                      <a:pt x="86" y="18"/>
                      <a:pt x="86" y="18"/>
                    </a:cubicBezTo>
                    <a:cubicBezTo>
                      <a:pt x="86" y="18"/>
                      <a:pt x="86" y="18"/>
                      <a:pt x="86" y="18"/>
                    </a:cubicBezTo>
                    <a:cubicBezTo>
                      <a:pt x="86" y="18"/>
                      <a:pt x="86" y="17"/>
                      <a:pt x="85" y="17"/>
                    </a:cubicBezTo>
                    <a:cubicBezTo>
                      <a:pt x="85" y="17"/>
                      <a:pt x="85" y="17"/>
                      <a:pt x="85" y="17"/>
                    </a:cubicBezTo>
                    <a:cubicBezTo>
                      <a:pt x="85" y="16"/>
                      <a:pt x="84" y="15"/>
                      <a:pt x="83" y="15"/>
                    </a:cubicBezTo>
                    <a:cubicBezTo>
                      <a:pt x="82" y="14"/>
                      <a:pt x="81" y="13"/>
                      <a:pt x="81" y="13"/>
                    </a:cubicBezTo>
                    <a:cubicBezTo>
                      <a:pt x="80" y="12"/>
                      <a:pt x="80" y="11"/>
                      <a:pt x="80" y="11"/>
                    </a:cubicBezTo>
                    <a:cubicBezTo>
                      <a:pt x="80" y="10"/>
                      <a:pt x="79" y="10"/>
                      <a:pt x="79" y="9"/>
                    </a:cubicBezTo>
                    <a:cubicBezTo>
                      <a:pt x="79" y="9"/>
                      <a:pt x="79" y="9"/>
                      <a:pt x="79" y="9"/>
                    </a:cubicBezTo>
                    <a:cubicBezTo>
                      <a:pt x="79" y="9"/>
                      <a:pt x="78" y="9"/>
                      <a:pt x="78" y="8"/>
                    </a:cubicBezTo>
                    <a:cubicBezTo>
                      <a:pt x="77" y="7"/>
                      <a:pt x="77" y="6"/>
                      <a:pt x="76" y="5"/>
                    </a:cubicBezTo>
                    <a:cubicBezTo>
                      <a:pt x="76" y="4"/>
                      <a:pt x="75" y="3"/>
                      <a:pt x="74" y="3"/>
                    </a:cubicBezTo>
                    <a:cubicBezTo>
                      <a:pt x="74" y="2"/>
                      <a:pt x="73" y="1"/>
                      <a:pt x="72" y="1"/>
                    </a:cubicBezTo>
                    <a:cubicBezTo>
                      <a:pt x="72" y="1"/>
                      <a:pt x="71" y="1"/>
                      <a:pt x="70" y="1"/>
                    </a:cubicBezTo>
                    <a:cubicBezTo>
                      <a:pt x="70" y="1"/>
                      <a:pt x="70" y="1"/>
                      <a:pt x="70" y="1"/>
                    </a:cubicBezTo>
                    <a:cubicBezTo>
                      <a:pt x="69" y="0"/>
                      <a:pt x="69" y="1"/>
                      <a:pt x="68" y="1"/>
                    </a:cubicBezTo>
                    <a:cubicBezTo>
                      <a:pt x="68" y="1"/>
                      <a:pt x="68" y="1"/>
                      <a:pt x="67" y="2"/>
                    </a:cubicBezTo>
                    <a:cubicBezTo>
                      <a:pt x="66" y="2"/>
                      <a:pt x="64" y="4"/>
                      <a:pt x="63" y="4"/>
                    </a:cubicBezTo>
                    <a:cubicBezTo>
                      <a:pt x="63" y="4"/>
                      <a:pt x="61" y="4"/>
                      <a:pt x="60" y="4"/>
                    </a:cubicBezTo>
                    <a:cubicBezTo>
                      <a:pt x="58" y="4"/>
                      <a:pt x="57" y="4"/>
                      <a:pt x="56" y="4"/>
                    </a:cubicBezTo>
                    <a:cubicBezTo>
                      <a:pt x="56" y="4"/>
                      <a:pt x="56" y="5"/>
                      <a:pt x="55" y="5"/>
                    </a:cubicBezTo>
                    <a:cubicBezTo>
                      <a:pt x="54" y="6"/>
                      <a:pt x="52" y="8"/>
                      <a:pt x="51" y="7"/>
                    </a:cubicBezTo>
                    <a:cubicBezTo>
                      <a:pt x="50" y="7"/>
                      <a:pt x="50" y="6"/>
                      <a:pt x="49" y="6"/>
                    </a:cubicBezTo>
                    <a:cubicBezTo>
                      <a:pt x="49" y="5"/>
                      <a:pt x="48" y="4"/>
                      <a:pt x="47" y="4"/>
                    </a:cubicBezTo>
                    <a:cubicBezTo>
                      <a:pt x="46" y="3"/>
                      <a:pt x="45" y="4"/>
                      <a:pt x="44" y="4"/>
                    </a:cubicBezTo>
                    <a:cubicBezTo>
                      <a:pt x="43" y="4"/>
                      <a:pt x="42" y="4"/>
                      <a:pt x="41" y="4"/>
                    </a:cubicBezTo>
                    <a:cubicBezTo>
                      <a:pt x="40" y="4"/>
                      <a:pt x="39" y="4"/>
                      <a:pt x="38" y="4"/>
                    </a:cubicBezTo>
                    <a:cubicBezTo>
                      <a:pt x="37" y="4"/>
                      <a:pt x="36" y="4"/>
                      <a:pt x="34" y="4"/>
                    </a:cubicBezTo>
                    <a:cubicBezTo>
                      <a:pt x="34" y="3"/>
                      <a:pt x="33" y="3"/>
                      <a:pt x="33" y="2"/>
                    </a:cubicBezTo>
                    <a:cubicBezTo>
                      <a:pt x="33" y="2"/>
                      <a:pt x="32" y="2"/>
                      <a:pt x="32" y="2"/>
                    </a:cubicBezTo>
                    <a:cubicBezTo>
                      <a:pt x="31" y="3"/>
                      <a:pt x="31" y="3"/>
                      <a:pt x="30" y="3"/>
                    </a:cubicBezTo>
                    <a:cubicBezTo>
                      <a:pt x="30" y="4"/>
                      <a:pt x="29" y="4"/>
                      <a:pt x="28" y="4"/>
                    </a:cubicBezTo>
                    <a:cubicBezTo>
                      <a:pt x="28" y="4"/>
                      <a:pt x="28" y="5"/>
                      <a:pt x="27" y="5"/>
                    </a:cubicBezTo>
                    <a:cubicBezTo>
                      <a:pt x="27" y="6"/>
                      <a:pt x="26" y="7"/>
                      <a:pt x="24" y="8"/>
                    </a:cubicBezTo>
                    <a:cubicBezTo>
                      <a:pt x="22" y="9"/>
                      <a:pt x="20" y="10"/>
                      <a:pt x="20" y="10"/>
                    </a:cubicBezTo>
                    <a:cubicBezTo>
                      <a:pt x="20" y="10"/>
                      <a:pt x="20" y="10"/>
                      <a:pt x="20" y="10"/>
                    </a:cubicBezTo>
                    <a:cubicBezTo>
                      <a:pt x="20" y="10"/>
                      <a:pt x="18" y="13"/>
                      <a:pt x="17" y="14"/>
                    </a:cubicBezTo>
                    <a:cubicBezTo>
                      <a:pt x="16" y="15"/>
                      <a:pt x="16" y="16"/>
                      <a:pt x="15" y="17"/>
                    </a:cubicBezTo>
                    <a:cubicBezTo>
                      <a:pt x="15" y="17"/>
                      <a:pt x="15" y="18"/>
                      <a:pt x="15" y="19"/>
                    </a:cubicBezTo>
                    <a:cubicBezTo>
                      <a:pt x="14" y="20"/>
                      <a:pt x="14" y="22"/>
                      <a:pt x="13" y="22"/>
                    </a:cubicBezTo>
                    <a:cubicBezTo>
                      <a:pt x="13" y="22"/>
                      <a:pt x="13" y="22"/>
                      <a:pt x="13" y="22"/>
                    </a:cubicBezTo>
                    <a:cubicBezTo>
                      <a:pt x="12" y="23"/>
                      <a:pt x="12" y="23"/>
                      <a:pt x="12" y="24"/>
                    </a:cubicBezTo>
                    <a:cubicBezTo>
                      <a:pt x="12" y="24"/>
                      <a:pt x="12" y="24"/>
                      <a:pt x="12" y="24"/>
                    </a:cubicBezTo>
                    <a:cubicBezTo>
                      <a:pt x="11" y="25"/>
                      <a:pt x="11" y="27"/>
                      <a:pt x="10" y="27"/>
                    </a:cubicBezTo>
                    <a:cubicBezTo>
                      <a:pt x="9" y="28"/>
                      <a:pt x="7" y="28"/>
                      <a:pt x="6" y="28"/>
                    </a:cubicBezTo>
                    <a:cubicBezTo>
                      <a:pt x="6" y="28"/>
                      <a:pt x="6" y="27"/>
                      <a:pt x="6" y="28"/>
                    </a:cubicBezTo>
                    <a:cubicBezTo>
                      <a:pt x="5" y="28"/>
                      <a:pt x="5" y="28"/>
                      <a:pt x="5" y="28"/>
                    </a:cubicBezTo>
                    <a:cubicBezTo>
                      <a:pt x="5" y="28"/>
                      <a:pt x="5" y="29"/>
                      <a:pt x="5" y="29"/>
                    </a:cubicBezTo>
                    <a:cubicBezTo>
                      <a:pt x="4" y="30"/>
                      <a:pt x="3" y="30"/>
                      <a:pt x="2" y="30"/>
                    </a:cubicBezTo>
                    <a:cubicBezTo>
                      <a:pt x="1" y="30"/>
                      <a:pt x="0" y="30"/>
                      <a:pt x="0" y="30"/>
                    </a:cubicBezTo>
                    <a:cubicBezTo>
                      <a:pt x="0" y="30"/>
                      <a:pt x="3" y="33"/>
                      <a:pt x="5" y="35"/>
                    </a:cubicBezTo>
                    <a:cubicBezTo>
                      <a:pt x="5" y="35"/>
                      <a:pt x="5" y="36"/>
                      <a:pt x="6" y="36"/>
                    </a:cubicBezTo>
                    <a:cubicBezTo>
                      <a:pt x="6" y="36"/>
                      <a:pt x="6" y="37"/>
                      <a:pt x="6" y="38"/>
                    </a:cubicBezTo>
                    <a:cubicBezTo>
                      <a:pt x="6" y="38"/>
                      <a:pt x="6" y="38"/>
                      <a:pt x="6" y="38"/>
                    </a:cubicBezTo>
                    <a:cubicBezTo>
                      <a:pt x="6" y="39"/>
                      <a:pt x="8" y="39"/>
                      <a:pt x="9" y="40"/>
                    </a:cubicBezTo>
                    <a:cubicBezTo>
                      <a:pt x="11" y="40"/>
                      <a:pt x="13" y="41"/>
                      <a:pt x="13" y="42"/>
                    </a:cubicBezTo>
                    <a:cubicBezTo>
                      <a:pt x="15" y="43"/>
                      <a:pt x="15" y="46"/>
                      <a:pt x="15" y="46"/>
                    </a:cubicBezTo>
                    <a:cubicBezTo>
                      <a:pt x="15" y="46"/>
                      <a:pt x="15" y="46"/>
                      <a:pt x="15" y="46"/>
                    </a:cubicBezTo>
                    <a:cubicBezTo>
                      <a:pt x="14" y="46"/>
                      <a:pt x="14" y="46"/>
                      <a:pt x="14" y="46"/>
                    </a:cubicBezTo>
                    <a:cubicBezTo>
                      <a:pt x="14" y="46"/>
                      <a:pt x="13" y="47"/>
                      <a:pt x="12" y="47"/>
                    </a:cubicBezTo>
                    <a:cubicBezTo>
                      <a:pt x="13" y="48"/>
                      <a:pt x="14" y="48"/>
                      <a:pt x="16" y="48"/>
                    </a:cubicBezTo>
                    <a:cubicBezTo>
                      <a:pt x="16" y="49"/>
                      <a:pt x="17" y="49"/>
                      <a:pt x="17" y="49"/>
                    </a:cubicBezTo>
                    <a:cubicBezTo>
                      <a:pt x="18" y="49"/>
                      <a:pt x="19" y="50"/>
                      <a:pt x="19" y="50"/>
                    </a:cubicBezTo>
                    <a:cubicBezTo>
                      <a:pt x="20" y="51"/>
                      <a:pt x="20" y="51"/>
                      <a:pt x="21" y="51"/>
                    </a:cubicBezTo>
                    <a:cubicBezTo>
                      <a:pt x="21" y="51"/>
                      <a:pt x="21" y="50"/>
                      <a:pt x="22" y="50"/>
                    </a:cubicBezTo>
                    <a:cubicBezTo>
                      <a:pt x="22" y="49"/>
                      <a:pt x="23" y="48"/>
                      <a:pt x="24" y="48"/>
                    </a:cubicBezTo>
                    <a:cubicBezTo>
                      <a:pt x="24" y="48"/>
                      <a:pt x="24" y="48"/>
                      <a:pt x="24" y="48"/>
                    </a:cubicBezTo>
                    <a:cubicBezTo>
                      <a:pt x="24" y="48"/>
                      <a:pt x="25" y="48"/>
                      <a:pt x="26" y="49"/>
                    </a:cubicBezTo>
                    <a:cubicBezTo>
                      <a:pt x="27" y="49"/>
                      <a:pt x="27" y="50"/>
                      <a:pt x="27" y="50"/>
                    </a:cubicBezTo>
                    <a:cubicBezTo>
                      <a:pt x="27" y="50"/>
                      <a:pt x="27" y="50"/>
                      <a:pt x="27" y="51"/>
                    </a:cubicBezTo>
                    <a:cubicBezTo>
                      <a:pt x="27" y="51"/>
                      <a:pt x="27" y="51"/>
                      <a:pt x="27" y="51"/>
                    </a:cubicBezTo>
                    <a:cubicBezTo>
                      <a:pt x="27" y="52"/>
                      <a:pt x="27" y="52"/>
                      <a:pt x="27" y="52"/>
                    </a:cubicBezTo>
                    <a:cubicBezTo>
                      <a:pt x="27" y="52"/>
                      <a:pt x="27" y="52"/>
                      <a:pt x="27" y="52"/>
                    </a:cubicBezTo>
                    <a:cubicBezTo>
                      <a:pt x="26" y="52"/>
                      <a:pt x="25" y="53"/>
                      <a:pt x="25" y="53"/>
                    </a:cubicBezTo>
                    <a:cubicBezTo>
                      <a:pt x="25" y="54"/>
                      <a:pt x="26" y="55"/>
                      <a:pt x="26" y="55"/>
                    </a:cubicBezTo>
                    <a:cubicBezTo>
                      <a:pt x="27" y="55"/>
                      <a:pt x="29" y="56"/>
                      <a:pt x="30" y="57"/>
                    </a:cubicBezTo>
                    <a:cubicBezTo>
                      <a:pt x="31" y="57"/>
                      <a:pt x="32" y="58"/>
                      <a:pt x="31" y="59"/>
                    </a:cubicBezTo>
                    <a:cubicBezTo>
                      <a:pt x="31" y="59"/>
                      <a:pt x="31" y="59"/>
                      <a:pt x="31" y="60"/>
                    </a:cubicBezTo>
                    <a:cubicBezTo>
                      <a:pt x="30" y="60"/>
                      <a:pt x="30" y="61"/>
                      <a:pt x="30" y="61"/>
                    </a:cubicBezTo>
                    <a:cubicBezTo>
                      <a:pt x="30" y="61"/>
                      <a:pt x="30" y="61"/>
                      <a:pt x="30" y="61"/>
                    </a:cubicBezTo>
                    <a:cubicBezTo>
                      <a:pt x="31" y="61"/>
                      <a:pt x="32" y="61"/>
                      <a:pt x="33" y="61"/>
                    </a:cubicBezTo>
                    <a:cubicBezTo>
                      <a:pt x="33" y="60"/>
                      <a:pt x="34" y="60"/>
                      <a:pt x="35" y="60"/>
                    </a:cubicBezTo>
                    <a:cubicBezTo>
                      <a:pt x="36" y="60"/>
                      <a:pt x="38" y="61"/>
                      <a:pt x="40" y="61"/>
                    </a:cubicBezTo>
                    <a:cubicBezTo>
                      <a:pt x="41" y="62"/>
                      <a:pt x="42" y="62"/>
                      <a:pt x="43" y="62"/>
                    </a:cubicBezTo>
                    <a:cubicBezTo>
                      <a:pt x="45" y="63"/>
                      <a:pt x="45" y="62"/>
                      <a:pt x="45" y="62"/>
                    </a:cubicBezTo>
                    <a:cubicBezTo>
                      <a:pt x="46" y="61"/>
                      <a:pt x="46" y="61"/>
                      <a:pt x="47" y="61"/>
                    </a:cubicBezTo>
                    <a:cubicBezTo>
                      <a:pt x="48" y="61"/>
                      <a:pt x="50" y="61"/>
                      <a:pt x="52" y="62"/>
                    </a:cubicBezTo>
                    <a:cubicBezTo>
                      <a:pt x="54" y="62"/>
                      <a:pt x="55" y="63"/>
                      <a:pt x="56" y="63"/>
                    </a:cubicBezTo>
                    <a:cubicBezTo>
                      <a:pt x="58" y="63"/>
                      <a:pt x="58" y="63"/>
                      <a:pt x="59" y="63"/>
                    </a:cubicBezTo>
                    <a:cubicBezTo>
                      <a:pt x="59" y="62"/>
                      <a:pt x="60" y="62"/>
                      <a:pt x="61" y="62"/>
                    </a:cubicBezTo>
                    <a:cubicBezTo>
                      <a:pt x="63" y="61"/>
                      <a:pt x="66" y="59"/>
                      <a:pt x="67" y="58"/>
                    </a:cubicBezTo>
                    <a:cubicBezTo>
                      <a:pt x="67" y="58"/>
                      <a:pt x="67" y="58"/>
                      <a:pt x="67" y="58"/>
                    </a:cubicBezTo>
                    <a:cubicBezTo>
                      <a:pt x="68" y="58"/>
                      <a:pt x="68" y="58"/>
                      <a:pt x="68" y="57"/>
                    </a:cubicBezTo>
                    <a:cubicBezTo>
                      <a:pt x="69" y="57"/>
                      <a:pt x="70" y="57"/>
                      <a:pt x="72" y="57"/>
                    </a:cubicBezTo>
                    <a:cubicBezTo>
                      <a:pt x="74" y="57"/>
                      <a:pt x="77" y="57"/>
                      <a:pt x="78" y="57"/>
                    </a:cubicBezTo>
                    <a:cubicBezTo>
                      <a:pt x="79" y="57"/>
                      <a:pt x="83" y="58"/>
                      <a:pt x="87" y="60"/>
                    </a:cubicBezTo>
                    <a:cubicBezTo>
                      <a:pt x="89" y="60"/>
                      <a:pt x="91" y="61"/>
                      <a:pt x="92" y="6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Freeform 563"/>
              <p:cNvSpPr>
                <a:spLocks/>
              </p:cNvSpPr>
              <p:nvPr/>
            </p:nvSpPr>
            <p:spPr bwMode="auto">
              <a:xfrm>
                <a:off x="4838700" y="2606675"/>
                <a:ext cx="454025" cy="263525"/>
              </a:xfrm>
              <a:custGeom>
                <a:avLst/>
                <a:gdLst>
                  <a:gd name="T0" fmla="*/ 80 w 197"/>
                  <a:gd name="T1" fmla="*/ 92 h 114"/>
                  <a:gd name="T2" fmla="*/ 88 w 197"/>
                  <a:gd name="T3" fmla="*/ 87 h 114"/>
                  <a:gd name="T4" fmla="*/ 97 w 197"/>
                  <a:gd name="T5" fmla="*/ 82 h 114"/>
                  <a:gd name="T6" fmla="*/ 106 w 197"/>
                  <a:gd name="T7" fmla="*/ 78 h 114"/>
                  <a:gd name="T8" fmla="*/ 111 w 197"/>
                  <a:gd name="T9" fmla="*/ 82 h 114"/>
                  <a:gd name="T10" fmla="*/ 107 w 197"/>
                  <a:gd name="T11" fmla="*/ 86 h 114"/>
                  <a:gd name="T12" fmla="*/ 120 w 197"/>
                  <a:gd name="T13" fmla="*/ 88 h 114"/>
                  <a:gd name="T14" fmla="*/ 120 w 197"/>
                  <a:gd name="T15" fmla="*/ 96 h 114"/>
                  <a:gd name="T16" fmla="*/ 124 w 197"/>
                  <a:gd name="T17" fmla="*/ 103 h 114"/>
                  <a:gd name="T18" fmla="*/ 134 w 197"/>
                  <a:gd name="T19" fmla="*/ 110 h 114"/>
                  <a:gd name="T20" fmla="*/ 154 w 197"/>
                  <a:gd name="T21" fmla="*/ 102 h 114"/>
                  <a:gd name="T22" fmla="*/ 142 w 197"/>
                  <a:gd name="T23" fmla="*/ 100 h 114"/>
                  <a:gd name="T24" fmla="*/ 133 w 197"/>
                  <a:gd name="T25" fmla="*/ 91 h 114"/>
                  <a:gd name="T26" fmla="*/ 135 w 197"/>
                  <a:gd name="T27" fmla="*/ 88 h 114"/>
                  <a:gd name="T28" fmla="*/ 141 w 197"/>
                  <a:gd name="T29" fmla="*/ 86 h 114"/>
                  <a:gd name="T30" fmla="*/ 150 w 197"/>
                  <a:gd name="T31" fmla="*/ 82 h 114"/>
                  <a:gd name="T32" fmla="*/ 166 w 197"/>
                  <a:gd name="T33" fmla="*/ 79 h 114"/>
                  <a:gd name="T34" fmla="*/ 177 w 197"/>
                  <a:gd name="T35" fmla="*/ 70 h 114"/>
                  <a:gd name="T36" fmla="*/ 185 w 197"/>
                  <a:gd name="T37" fmla="*/ 65 h 114"/>
                  <a:gd name="T38" fmla="*/ 193 w 197"/>
                  <a:gd name="T39" fmla="*/ 62 h 114"/>
                  <a:gd name="T40" fmla="*/ 194 w 197"/>
                  <a:gd name="T41" fmla="*/ 56 h 114"/>
                  <a:gd name="T42" fmla="*/ 192 w 197"/>
                  <a:gd name="T43" fmla="*/ 53 h 114"/>
                  <a:gd name="T44" fmla="*/ 195 w 197"/>
                  <a:gd name="T45" fmla="*/ 47 h 114"/>
                  <a:gd name="T46" fmla="*/ 193 w 197"/>
                  <a:gd name="T47" fmla="*/ 42 h 114"/>
                  <a:gd name="T48" fmla="*/ 184 w 197"/>
                  <a:gd name="T49" fmla="*/ 38 h 114"/>
                  <a:gd name="T50" fmla="*/ 176 w 197"/>
                  <a:gd name="T51" fmla="*/ 35 h 114"/>
                  <a:gd name="T52" fmla="*/ 157 w 197"/>
                  <a:gd name="T53" fmla="*/ 31 h 114"/>
                  <a:gd name="T54" fmla="*/ 145 w 197"/>
                  <a:gd name="T55" fmla="*/ 28 h 114"/>
                  <a:gd name="T56" fmla="*/ 144 w 197"/>
                  <a:gd name="T57" fmla="*/ 23 h 114"/>
                  <a:gd name="T58" fmla="*/ 139 w 197"/>
                  <a:gd name="T59" fmla="*/ 18 h 114"/>
                  <a:gd name="T60" fmla="*/ 131 w 197"/>
                  <a:gd name="T61" fmla="*/ 14 h 114"/>
                  <a:gd name="T62" fmla="*/ 135 w 197"/>
                  <a:gd name="T63" fmla="*/ 9 h 114"/>
                  <a:gd name="T64" fmla="*/ 130 w 197"/>
                  <a:gd name="T65" fmla="*/ 5 h 114"/>
                  <a:gd name="T66" fmla="*/ 123 w 197"/>
                  <a:gd name="T67" fmla="*/ 1 h 114"/>
                  <a:gd name="T68" fmla="*/ 109 w 197"/>
                  <a:gd name="T69" fmla="*/ 5 h 114"/>
                  <a:gd name="T70" fmla="*/ 103 w 197"/>
                  <a:gd name="T71" fmla="*/ 5 h 114"/>
                  <a:gd name="T72" fmla="*/ 92 w 197"/>
                  <a:gd name="T73" fmla="*/ 17 h 114"/>
                  <a:gd name="T74" fmla="*/ 79 w 197"/>
                  <a:gd name="T75" fmla="*/ 15 h 114"/>
                  <a:gd name="T76" fmla="*/ 73 w 197"/>
                  <a:gd name="T77" fmla="*/ 13 h 114"/>
                  <a:gd name="T78" fmla="*/ 63 w 197"/>
                  <a:gd name="T79" fmla="*/ 12 h 114"/>
                  <a:gd name="T80" fmla="*/ 56 w 197"/>
                  <a:gd name="T81" fmla="*/ 10 h 114"/>
                  <a:gd name="T82" fmla="*/ 24 w 197"/>
                  <a:gd name="T83" fmla="*/ 8 h 114"/>
                  <a:gd name="T84" fmla="*/ 18 w 197"/>
                  <a:gd name="T85" fmla="*/ 18 h 114"/>
                  <a:gd name="T86" fmla="*/ 19 w 197"/>
                  <a:gd name="T87" fmla="*/ 24 h 114"/>
                  <a:gd name="T88" fmla="*/ 16 w 197"/>
                  <a:gd name="T89" fmla="*/ 31 h 114"/>
                  <a:gd name="T90" fmla="*/ 6 w 197"/>
                  <a:gd name="T91" fmla="*/ 44 h 114"/>
                  <a:gd name="T92" fmla="*/ 3 w 197"/>
                  <a:gd name="T93" fmla="*/ 49 h 114"/>
                  <a:gd name="T94" fmla="*/ 0 w 197"/>
                  <a:gd name="T95" fmla="*/ 57 h 114"/>
                  <a:gd name="T96" fmla="*/ 9 w 197"/>
                  <a:gd name="T97" fmla="*/ 61 h 114"/>
                  <a:gd name="T98" fmla="*/ 21 w 197"/>
                  <a:gd name="T99" fmla="*/ 63 h 114"/>
                  <a:gd name="T100" fmla="*/ 34 w 197"/>
                  <a:gd name="T101" fmla="*/ 63 h 114"/>
                  <a:gd name="T102" fmla="*/ 48 w 197"/>
                  <a:gd name="T103" fmla="*/ 59 h 114"/>
                  <a:gd name="T104" fmla="*/ 57 w 197"/>
                  <a:gd name="T105" fmla="*/ 56 h 114"/>
                  <a:gd name="T106" fmla="*/ 72 w 197"/>
                  <a:gd name="T107" fmla="*/ 62 h 114"/>
                  <a:gd name="T108" fmla="*/ 78 w 197"/>
                  <a:gd name="T109" fmla="*/ 66 h 114"/>
                  <a:gd name="T110" fmla="*/ 84 w 197"/>
                  <a:gd name="T111" fmla="*/ 79 h 114"/>
                  <a:gd name="T112" fmla="*/ 83 w 197"/>
                  <a:gd name="T113" fmla="*/ 86 h 114"/>
                  <a:gd name="T114" fmla="*/ 78 w 197"/>
                  <a:gd name="T115" fmla="*/ 86 h 114"/>
                  <a:gd name="T116" fmla="*/ 73 w 197"/>
                  <a:gd name="T117" fmla="*/ 91 h 114"/>
                  <a:gd name="T118" fmla="*/ 70 w 197"/>
                  <a:gd name="T119" fmla="*/ 96 h 114"/>
                  <a:gd name="T120" fmla="*/ 69 w 197"/>
                  <a:gd name="T121" fmla="*/ 100 h 114"/>
                  <a:gd name="T122" fmla="*/ 81 w 197"/>
                  <a:gd name="T123" fmla="*/ 10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 h="114">
                    <a:moveTo>
                      <a:pt x="81" y="100"/>
                    </a:moveTo>
                    <a:cubicBezTo>
                      <a:pt x="81" y="99"/>
                      <a:pt x="81" y="99"/>
                      <a:pt x="81" y="99"/>
                    </a:cubicBezTo>
                    <a:cubicBezTo>
                      <a:pt x="81" y="97"/>
                      <a:pt x="81" y="97"/>
                      <a:pt x="81" y="96"/>
                    </a:cubicBezTo>
                    <a:cubicBezTo>
                      <a:pt x="81" y="94"/>
                      <a:pt x="81" y="95"/>
                      <a:pt x="80" y="94"/>
                    </a:cubicBezTo>
                    <a:cubicBezTo>
                      <a:pt x="80" y="93"/>
                      <a:pt x="80" y="92"/>
                      <a:pt x="80" y="92"/>
                    </a:cubicBezTo>
                    <a:cubicBezTo>
                      <a:pt x="81" y="92"/>
                      <a:pt x="82" y="93"/>
                      <a:pt x="82" y="95"/>
                    </a:cubicBezTo>
                    <a:cubicBezTo>
                      <a:pt x="82" y="96"/>
                      <a:pt x="83" y="94"/>
                      <a:pt x="84" y="93"/>
                    </a:cubicBezTo>
                    <a:cubicBezTo>
                      <a:pt x="85" y="92"/>
                      <a:pt x="85" y="93"/>
                      <a:pt x="87" y="92"/>
                    </a:cubicBezTo>
                    <a:cubicBezTo>
                      <a:pt x="88" y="92"/>
                      <a:pt x="89" y="91"/>
                      <a:pt x="89" y="90"/>
                    </a:cubicBezTo>
                    <a:cubicBezTo>
                      <a:pt x="90" y="89"/>
                      <a:pt x="88" y="88"/>
                      <a:pt x="88" y="87"/>
                    </a:cubicBezTo>
                    <a:cubicBezTo>
                      <a:pt x="87" y="86"/>
                      <a:pt x="87" y="86"/>
                      <a:pt x="87" y="85"/>
                    </a:cubicBezTo>
                    <a:cubicBezTo>
                      <a:pt x="88" y="84"/>
                      <a:pt x="89" y="85"/>
                      <a:pt x="89" y="87"/>
                    </a:cubicBezTo>
                    <a:cubicBezTo>
                      <a:pt x="90" y="88"/>
                      <a:pt x="90" y="87"/>
                      <a:pt x="91" y="86"/>
                    </a:cubicBezTo>
                    <a:cubicBezTo>
                      <a:pt x="91" y="86"/>
                      <a:pt x="93" y="84"/>
                      <a:pt x="94" y="83"/>
                    </a:cubicBezTo>
                    <a:cubicBezTo>
                      <a:pt x="94" y="82"/>
                      <a:pt x="95" y="82"/>
                      <a:pt x="97" y="82"/>
                    </a:cubicBezTo>
                    <a:cubicBezTo>
                      <a:pt x="98" y="82"/>
                      <a:pt x="99" y="82"/>
                      <a:pt x="100" y="82"/>
                    </a:cubicBezTo>
                    <a:cubicBezTo>
                      <a:pt x="102" y="81"/>
                      <a:pt x="102" y="79"/>
                      <a:pt x="103" y="79"/>
                    </a:cubicBezTo>
                    <a:cubicBezTo>
                      <a:pt x="103" y="79"/>
                      <a:pt x="104" y="80"/>
                      <a:pt x="104" y="81"/>
                    </a:cubicBezTo>
                    <a:cubicBezTo>
                      <a:pt x="104" y="82"/>
                      <a:pt x="105" y="81"/>
                      <a:pt x="106" y="81"/>
                    </a:cubicBezTo>
                    <a:cubicBezTo>
                      <a:pt x="107" y="80"/>
                      <a:pt x="106" y="79"/>
                      <a:pt x="106" y="78"/>
                    </a:cubicBezTo>
                    <a:cubicBezTo>
                      <a:pt x="105" y="76"/>
                      <a:pt x="104" y="76"/>
                      <a:pt x="104" y="75"/>
                    </a:cubicBezTo>
                    <a:cubicBezTo>
                      <a:pt x="104" y="74"/>
                      <a:pt x="105" y="73"/>
                      <a:pt x="105" y="75"/>
                    </a:cubicBezTo>
                    <a:cubicBezTo>
                      <a:pt x="106" y="77"/>
                      <a:pt x="107" y="77"/>
                      <a:pt x="108" y="78"/>
                    </a:cubicBezTo>
                    <a:cubicBezTo>
                      <a:pt x="108" y="79"/>
                      <a:pt x="107" y="80"/>
                      <a:pt x="108" y="81"/>
                    </a:cubicBezTo>
                    <a:cubicBezTo>
                      <a:pt x="108" y="82"/>
                      <a:pt x="110" y="82"/>
                      <a:pt x="111" y="82"/>
                    </a:cubicBezTo>
                    <a:cubicBezTo>
                      <a:pt x="113" y="82"/>
                      <a:pt x="114" y="81"/>
                      <a:pt x="115" y="82"/>
                    </a:cubicBezTo>
                    <a:cubicBezTo>
                      <a:pt x="115" y="83"/>
                      <a:pt x="112" y="84"/>
                      <a:pt x="110" y="84"/>
                    </a:cubicBezTo>
                    <a:cubicBezTo>
                      <a:pt x="108" y="85"/>
                      <a:pt x="108" y="84"/>
                      <a:pt x="107" y="84"/>
                    </a:cubicBezTo>
                    <a:cubicBezTo>
                      <a:pt x="106" y="84"/>
                      <a:pt x="103" y="83"/>
                      <a:pt x="104" y="84"/>
                    </a:cubicBezTo>
                    <a:cubicBezTo>
                      <a:pt x="105" y="85"/>
                      <a:pt x="107" y="85"/>
                      <a:pt x="107" y="86"/>
                    </a:cubicBezTo>
                    <a:cubicBezTo>
                      <a:pt x="107" y="87"/>
                      <a:pt x="103" y="87"/>
                      <a:pt x="103" y="87"/>
                    </a:cubicBezTo>
                    <a:cubicBezTo>
                      <a:pt x="103" y="87"/>
                      <a:pt x="103" y="88"/>
                      <a:pt x="105" y="88"/>
                    </a:cubicBezTo>
                    <a:cubicBezTo>
                      <a:pt x="107" y="89"/>
                      <a:pt x="109" y="88"/>
                      <a:pt x="110" y="89"/>
                    </a:cubicBezTo>
                    <a:cubicBezTo>
                      <a:pt x="111" y="89"/>
                      <a:pt x="113" y="90"/>
                      <a:pt x="114" y="90"/>
                    </a:cubicBezTo>
                    <a:cubicBezTo>
                      <a:pt x="115" y="90"/>
                      <a:pt x="118" y="88"/>
                      <a:pt x="120" y="88"/>
                    </a:cubicBezTo>
                    <a:cubicBezTo>
                      <a:pt x="122" y="88"/>
                      <a:pt x="121" y="89"/>
                      <a:pt x="122" y="90"/>
                    </a:cubicBezTo>
                    <a:cubicBezTo>
                      <a:pt x="122" y="91"/>
                      <a:pt x="124" y="90"/>
                      <a:pt x="125" y="90"/>
                    </a:cubicBezTo>
                    <a:cubicBezTo>
                      <a:pt x="126" y="90"/>
                      <a:pt x="126" y="92"/>
                      <a:pt x="126" y="93"/>
                    </a:cubicBezTo>
                    <a:cubicBezTo>
                      <a:pt x="126" y="94"/>
                      <a:pt x="124" y="93"/>
                      <a:pt x="123" y="93"/>
                    </a:cubicBezTo>
                    <a:cubicBezTo>
                      <a:pt x="122" y="93"/>
                      <a:pt x="122" y="94"/>
                      <a:pt x="120" y="96"/>
                    </a:cubicBezTo>
                    <a:cubicBezTo>
                      <a:pt x="118" y="97"/>
                      <a:pt x="117" y="97"/>
                      <a:pt x="116" y="97"/>
                    </a:cubicBezTo>
                    <a:cubicBezTo>
                      <a:pt x="114" y="98"/>
                      <a:pt x="112" y="98"/>
                      <a:pt x="112" y="99"/>
                    </a:cubicBezTo>
                    <a:cubicBezTo>
                      <a:pt x="112" y="100"/>
                      <a:pt x="114" y="100"/>
                      <a:pt x="116" y="101"/>
                    </a:cubicBezTo>
                    <a:cubicBezTo>
                      <a:pt x="117" y="102"/>
                      <a:pt x="117" y="102"/>
                      <a:pt x="118" y="102"/>
                    </a:cubicBezTo>
                    <a:cubicBezTo>
                      <a:pt x="119" y="102"/>
                      <a:pt x="122" y="102"/>
                      <a:pt x="124" y="103"/>
                    </a:cubicBezTo>
                    <a:cubicBezTo>
                      <a:pt x="126" y="104"/>
                      <a:pt x="125" y="105"/>
                      <a:pt x="126" y="106"/>
                    </a:cubicBezTo>
                    <a:cubicBezTo>
                      <a:pt x="126" y="107"/>
                      <a:pt x="126" y="108"/>
                      <a:pt x="125" y="109"/>
                    </a:cubicBezTo>
                    <a:cubicBezTo>
                      <a:pt x="124" y="109"/>
                      <a:pt x="124" y="110"/>
                      <a:pt x="123" y="111"/>
                    </a:cubicBezTo>
                    <a:cubicBezTo>
                      <a:pt x="123" y="112"/>
                      <a:pt x="125" y="113"/>
                      <a:pt x="127" y="113"/>
                    </a:cubicBezTo>
                    <a:cubicBezTo>
                      <a:pt x="128" y="114"/>
                      <a:pt x="129" y="111"/>
                      <a:pt x="134" y="110"/>
                    </a:cubicBezTo>
                    <a:cubicBezTo>
                      <a:pt x="138" y="108"/>
                      <a:pt x="138" y="108"/>
                      <a:pt x="140" y="106"/>
                    </a:cubicBezTo>
                    <a:cubicBezTo>
                      <a:pt x="142" y="104"/>
                      <a:pt x="145" y="104"/>
                      <a:pt x="146" y="103"/>
                    </a:cubicBezTo>
                    <a:cubicBezTo>
                      <a:pt x="147" y="103"/>
                      <a:pt x="148" y="103"/>
                      <a:pt x="149" y="104"/>
                    </a:cubicBezTo>
                    <a:cubicBezTo>
                      <a:pt x="151" y="105"/>
                      <a:pt x="154" y="105"/>
                      <a:pt x="155" y="104"/>
                    </a:cubicBezTo>
                    <a:cubicBezTo>
                      <a:pt x="156" y="103"/>
                      <a:pt x="154" y="102"/>
                      <a:pt x="154" y="102"/>
                    </a:cubicBezTo>
                    <a:cubicBezTo>
                      <a:pt x="154" y="101"/>
                      <a:pt x="158" y="100"/>
                      <a:pt x="156" y="100"/>
                    </a:cubicBezTo>
                    <a:cubicBezTo>
                      <a:pt x="154" y="100"/>
                      <a:pt x="152" y="100"/>
                      <a:pt x="150" y="99"/>
                    </a:cubicBezTo>
                    <a:cubicBezTo>
                      <a:pt x="147" y="98"/>
                      <a:pt x="148" y="99"/>
                      <a:pt x="147" y="100"/>
                    </a:cubicBezTo>
                    <a:cubicBezTo>
                      <a:pt x="146" y="100"/>
                      <a:pt x="145" y="100"/>
                      <a:pt x="145" y="101"/>
                    </a:cubicBezTo>
                    <a:cubicBezTo>
                      <a:pt x="145" y="102"/>
                      <a:pt x="143" y="101"/>
                      <a:pt x="142" y="100"/>
                    </a:cubicBezTo>
                    <a:cubicBezTo>
                      <a:pt x="141" y="100"/>
                      <a:pt x="141" y="99"/>
                      <a:pt x="142" y="98"/>
                    </a:cubicBezTo>
                    <a:cubicBezTo>
                      <a:pt x="142" y="98"/>
                      <a:pt x="141" y="97"/>
                      <a:pt x="140" y="95"/>
                    </a:cubicBezTo>
                    <a:cubicBezTo>
                      <a:pt x="139" y="94"/>
                      <a:pt x="138" y="93"/>
                      <a:pt x="137" y="93"/>
                    </a:cubicBezTo>
                    <a:cubicBezTo>
                      <a:pt x="136" y="92"/>
                      <a:pt x="136" y="94"/>
                      <a:pt x="135" y="94"/>
                    </a:cubicBezTo>
                    <a:cubicBezTo>
                      <a:pt x="134" y="94"/>
                      <a:pt x="134" y="92"/>
                      <a:pt x="133" y="91"/>
                    </a:cubicBezTo>
                    <a:cubicBezTo>
                      <a:pt x="133" y="90"/>
                      <a:pt x="132" y="92"/>
                      <a:pt x="130" y="91"/>
                    </a:cubicBezTo>
                    <a:cubicBezTo>
                      <a:pt x="129" y="91"/>
                      <a:pt x="127" y="89"/>
                      <a:pt x="126" y="88"/>
                    </a:cubicBezTo>
                    <a:cubicBezTo>
                      <a:pt x="126" y="87"/>
                      <a:pt x="129" y="89"/>
                      <a:pt x="131" y="89"/>
                    </a:cubicBezTo>
                    <a:cubicBezTo>
                      <a:pt x="132" y="89"/>
                      <a:pt x="131" y="88"/>
                      <a:pt x="131" y="87"/>
                    </a:cubicBezTo>
                    <a:cubicBezTo>
                      <a:pt x="131" y="86"/>
                      <a:pt x="134" y="88"/>
                      <a:pt x="135" y="88"/>
                    </a:cubicBezTo>
                    <a:cubicBezTo>
                      <a:pt x="137" y="88"/>
                      <a:pt x="135" y="90"/>
                      <a:pt x="135" y="90"/>
                    </a:cubicBezTo>
                    <a:cubicBezTo>
                      <a:pt x="135" y="91"/>
                      <a:pt x="136" y="91"/>
                      <a:pt x="137" y="90"/>
                    </a:cubicBezTo>
                    <a:cubicBezTo>
                      <a:pt x="138" y="89"/>
                      <a:pt x="139" y="89"/>
                      <a:pt x="139" y="88"/>
                    </a:cubicBezTo>
                    <a:cubicBezTo>
                      <a:pt x="139" y="88"/>
                      <a:pt x="139" y="88"/>
                      <a:pt x="140" y="87"/>
                    </a:cubicBezTo>
                    <a:cubicBezTo>
                      <a:pt x="141" y="87"/>
                      <a:pt x="141" y="87"/>
                      <a:pt x="141" y="86"/>
                    </a:cubicBezTo>
                    <a:cubicBezTo>
                      <a:pt x="141" y="86"/>
                      <a:pt x="142" y="84"/>
                      <a:pt x="142" y="84"/>
                    </a:cubicBezTo>
                    <a:cubicBezTo>
                      <a:pt x="143" y="84"/>
                      <a:pt x="143" y="85"/>
                      <a:pt x="143" y="86"/>
                    </a:cubicBezTo>
                    <a:cubicBezTo>
                      <a:pt x="143" y="87"/>
                      <a:pt x="142" y="88"/>
                      <a:pt x="142" y="89"/>
                    </a:cubicBezTo>
                    <a:cubicBezTo>
                      <a:pt x="142" y="89"/>
                      <a:pt x="144" y="87"/>
                      <a:pt x="145" y="87"/>
                    </a:cubicBezTo>
                    <a:cubicBezTo>
                      <a:pt x="145" y="86"/>
                      <a:pt x="149" y="83"/>
                      <a:pt x="150" y="82"/>
                    </a:cubicBezTo>
                    <a:cubicBezTo>
                      <a:pt x="151" y="81"/>
                      <a:pt x="153" y="81"/>
                      <a:pt x="153" y="81"/>
                    </a:cubicBezTo>
                    <a:cubicBezTo>
                      <a:pt x="154" y="81"/>
                      <a:pt x="157" y="80"/>
                      <a:pt x="159" y="80"/>
                    </a:cubicBezTo>
                    <a:cubicBezTo>
                      <a:pt x="160" y="80"/>
                      <a:pt x="160" y="81"/>
                      <a:pt x="161" y="82"/>
                    </a:cubicBezTo>
                    <a:cubicBezTo>
                      <a:pt x="161" y="82"/>
                      <a:pt x="163" y="80"/>
                      <a:pt x="164" y="79"/>
                    </a:cubicBezTo>
                    <a:cubicBezTo>
                      <a:pt x="164" y="78"/>
                      <a:pt x="165" y="79"/>
                      <a:pt x="166" y="79"/>
                    </a:cubicBezTo>
                    <a:cubicBezTo>
                      <a:pt x="167" y="79"/>
                      <a:pt x="168" y="77"/>
                      <a:pt x="169" y="76"/>
                    </a:cubicBezTo>
                    <a:cubicBezTo>
                      <a:pt x="170" y="75"/>
                      <a:pt x="172" y="76"/>
                      <a:pt x="173" y="76"/>
                    </a:cubicBezTo>
                    <a:cubicBezTo>
                      <a:pt x="174" y="76"/>
                      <a:pt x="175" y="76"/>
                      <a:pt x="176" y="75"/>
                    </a:cubicBezTo>
                    <a:cubicBezTo>
                      <a:pt x="176" y="74"/>
                      <a:pt x="176" y="73"/>
                      <a:pt x="176" y="73"/>
                    </a:cubicBezTo>
                    <a:cubicBezTo>
                      <a:pt x="176" y="72"/>
                      <a:pt x="176" y="71"/>
                      <a:pt x="177" y="70"/>
                    </a:cubicBezTo>
                    <a:cubicBezTo>
                      <a:pt x="177" y="70"/>
                      <a:pt x="177" y="69"/>
                      <a:pt x="177" y="69"/>
                    </a:cubicBezTo>
                    <a:cubicBezTo>
                      <a:pt x="177" y="69"/>
                      <a:pt x="178" y="68"/>
                      <a:pt x="178" y="68"/>
                    </a:cubicBezTo>
                    <a:cubicBezTo>
                      <a:pt x="179" y="68"/>
                      <a:pt x="181" y="67"/>
                      <a:pt x="181" y="67"/>
                    </a:cubicBezTo>
                    <a:cubicBezTo>
                      <a:pt x="182" y="67"/>
                      <a:pt x="183" y="66"/>
                      <a:pt x="184" y="65"/>
                    </a:cubicBezTo>
                    <a:cubicBezTo>
                      <a:pt x="184" y="65"/>
                      <a:pt x="184" y="65"/>
                      <a:pt x="185" y="65"/>
                    </a:cubicBezTo>
                    <a:cubicBezTo>
                      <a:pt x="185" y="64"/>
                      <a:pt x="187" y="65"/>
                      <a:pt x="189" y="65"/>
                    </a:cubicBezTo>
                    <a:cubicBezTo>
                      <a:pt x="191" y="65"/>
                      <a:pt x="192" y="65"/>
                      <a:pt x="192" y="65"/>
                    </a:cubicBezTo>
                    <a:cubicBezTo>
                      <a:pt x="192" y="65"/>
                      <a:pt x="192" y="65"/>
                      <a:pt x="192" y="65"/>
                    </a:cubicBezTo>
                    <a:cubicBezTo>
                      <a:pt x="193" y="65"/>
                      <a:pt x="193" y="64"/>
                      <a:pt x="193" y="63"/>
                    </a:cubicBezTo>
                    <a:cubicBezTo>
                      <a:pt x="193" y="63"/>
                      <a:pt x="193" y="62"/>
                      <a:pt x="193" y="62"/>
                    </a:cubicBezTo>
                    <a:cubicBezTo>
                      <a:pt x="194" y="62"/>
                      <a:pt x="194" y="61"/>
                      <a:pt x="194" y="61"/>
                    </a:cubicBezTo>
                    <a:cubicBezTo>
                      <a:pt x="195" y="60"/>
                      <a:pt x="195" y="60"/>
                      <a:pt x="195" y="59"/>
                    </a:cubicBezTo>
                    <a:cubicBezTo>
                      <a:pt x="195" y="59"/>
                      <a:pt x="195" y="59"/>
                      <a:pt x="195" y="59"/>
                    </a:cubicBezTo>
                    <a:cubicBezTo>
                      <a:pt x="195" y="59"/>
                      <a:pt x="195" y="59"/>
                      <a:pt x="195" y="58"/>
                    </a:cubicBezTo>
                    <a:cubicBezTo>
                      <a:pt x="194" y="57"/>
                      <a:pt x="194" y="57"/>
                      <a:pt x="194" y="56"/>
                    </a:cubicBezTo>
                    <a:cubicBezTo>
                      <a:pt x="194" y="56"/>
                      <a:pt x="193" y="56"/>
                      <a:pt x="193" y="56"/>
                    </a:cubicBezTo>
                    <a:cubicBezTo>
                      <a:pt x="193" y="56"/>
                      <a:pt x="193" y="56"/>
                      <a:pt x="193" y="56"/>
                    </a:cubicBezTo>
                    <a:cubicBezTo>
                      <a:pt x="193" y="56"/>
                      <a:pt x="192" y="56"/>
                      <a:pt x="192" y="55"/>
                    </a:cubicBezTo>
                    <a:cubicBezTo>
                      <a:pt x="191" y="55"/>
                      <a:pt x="191" y="54"/>
                      <a:pt x="191" y="53"/>
                    </a:cubicBezTo>
                    <a:cubicBezTo>
                      <a:pt x="192" y="53"/>
                      <a:pt x="192" y="53"/>
                      <a:pt x="192" y="53"/>
                    </a:cubicBezTo>
                    <a:cubicBezTo>
                      <a:pt x="192" y="53"/>
                      <a:pt x="192" y="52"/>
                      <a:pt x="193" y="52"/>
                    </a:cubicBezTo>
                    <a:cubicBezTo>
                      <a:pt x="194" y="51"/>
                      <a:pt x="195" y="51"/>
                      <a:pt x="195" y="51"/>
                    </a:cubicBezTo>
                    <a:cubicBezTo>
                      <a:pt x="195" y="51"/>
                      <a:pt x="195" y="51"/>
                      <a:pt x="194" y="51"/>
                    </a:cubicBezTo>
                    <a:cubicBezTo>
                      <a:pt x="194" y="50"/>
                      <a:pt x="193" y="50"/>
                      <a:pt x="193" y="50"/>
                    </a:cubicBezTo>
                    <a:cubicBezTo>
                      <a:pt x="192" y="49"/>
                      <a:pt x="194" y="48"/>
                      <a:pt x="195" y="47"/>
                    </a:cubicBezTo>
                    <a:cubicBezTo>
                      <a:pt x="196" y="46"/>
                      <a:pt x="197" y="46"/>
                      <a:pt x="197" y="46"/>
                    </a:cubicBezTo>
                    <a:cubicBezTo>
                      <a:pt x="197" y="45"/>
                      <a:pt x="197" y="44"/>
                      <a:pt x="197" y="42"/>
                    </a:cubicBezTo>
                    <a:cubicBezTo>
                      <a:pt x="197" y="41"/>
                      <a:pt x="197" y="41"/>
                      <a:pt x="197" y="40"/>
                    </a:cubicBezTo>
                    <a:cubicBezTo>
                      <a:pt x="197" y="40"/>
                      <a:pt x="196" y="41"/>
                      <a:pt x="195" y="41"/>
                    </a:cubicBezTo>
                    <a:cubicBezTo>
                      <a:pt x="194" y="41"/>
                      <a:pt x="193" y="42"/>
                      <a:pt x="193" y="42"/>
                    </a:cubicBezTo>
                    <a:cubicBezTo>
                      <a:pt x="192" y="42"/>
                      <a:pt x="191" y="40"/>
                      <a:pt x="189" y="39"/>
                    </a:cubicBezTo>
                    <a:cubicBezTo>
                      <a:pt x="189" y="39"/>
                      <a:pt x="189" y="39"/>
                      <a:pt x="189" y="39"/>
                    </a:cubicBezTo>
                    <a:cubicBezTo>
                      <a:pt x="188" y="38"/>
                      <a:pt x="187" y="37"/>
                      <a:pt x="187" y="37"/>
                    </a:cubicBezTo>
                    <a:cubicBezTo>
                      <a:pt x="186" y="37"/>
                      <a:pt x="186" y="37"/>
                      <a:pt x="185" y="37"/>
                    </a:cubicBezTo>
                    <a:cubicBezTo>
                      <a:pt x="185" y="38"/>
                      <a:pt x="185" y="38"/>
                      <a:pt x="184" y="38"/>
                    </a:cubicBezTo>
                    <a:cubicBezTo>
                      <a:pt x="183" y="38"/>
                      <a:pt x="181" y="36"/>
                      <a:pt x="181" y="35"/>
                    </a:cubicBezTo>
                    <a:cubicBezTo>
                      <a:pt x="181" y="35"/>
                      <a:pt x="181" y="35"/>
                      <a:pt x="181" y="35"/>
                    </a:cubicBezTo>
                    <a:cubicBezTo>
                      <a:pt x="180" y="35"/>
                      <a:pt x="180" y="35"/>
                      <a:pt x="179" y="34"/>
                    </a:cubicBezTo>
                    <a:cubicBezTo>
                      <a:pt x="178" y="34"/>
                      <a:pt x="177" y="34"/>
                      <a:pt x="177" y="34"/>
                    </a:cubicBezTo>
                    <a:cubicBezTo>
                      <a:pt x="177" y="34"/>
                      <a:pt x="176" y="34"/>
                      <a:pt x="176" y="35"/>
                    </a:cubicBezTo>
                    <a:cubicBezTo>
                      <a:pt x="175" y="36"/>
                      <a:pt x="174" y="36"/>
                      <a:pt x="174" y="36"/>
                    </a:cubicBezTo>
                    <a:cubicBezTo>
                      <a:pt x="173" y="37"/>
                      <a:pt x="172" y="34"/>
                      <a:pt x="170" y="32"/>
                    </a:cubicBezTo>
                    <a:cubicBezTo>
                      <a:pt x="169" y="31"/>
                      <a:pt x="168" y="29"/>
                      <a:pt x="168" y="29"/>
                    </a:cubicBezTo>
                    <a:cubicBezTo>
                      <a:pt x="167" y="29"/>
                      <a:pt x="163" y="30"/>
                      <a:pt x="161" y="30"/>
                    </a:cubicBezTo>
                    <a:cubicBezTo>
                      <a:pt x="159" y="31"/>
                      <a:pt x="158" y="31"/>
                      <a:pt x="157" y="31"/>
                    </a:cubicBezTo>
                    <a:cubicBezTo>
                      <a:pt x="157" y="31"/>
                      <a:pt x="156" y="31"/>
                      <a:pt x="155" y="30"/>
                    </a:cubicBezTo>
                    <a:cubicBezTo>
                      <a:pt x="154" y="29"/>
                      <a:pt x="152" y="29"/>
                      <a:pt x="152" y="29"/>
                    </a:cubicBezTo>
                    <a:cubicBezTo>
                      <a:pt x="152" y="29"/>
                      <a:pt x="152" y="29"/>
                      <a:pt x="151" y="29"/>
                    </a:cubicBezTo>
                    <a:cubicBezTo>
                      <a:pt x="150" y="29"/>
                      <a:pt x="149" y="30"/>
                      <a:pt x="149" y="30"/>
                    </a:cubicBezTo>
                    <a:cubicBezTo>
                      <a:pt x="148" y="30"/>
                      <a:pt x="146" y="29"/>
                      <a:pt x="145" y="28"/>
                    </a:cubicBezTo>
                    <a:cubicBezTo>
                      <a:pt x="145" y="28"/>
                      <a:pt x="145" y="28"/>
                      <a:pt x="145" y="28"/>
                    </a:cubicBezTo>
                    <a:cubicBezTo>
                      <a:pt x="145" y="28"/>
                      <a:pt x="145" y="28"/>
                      <a:pt x="145" y="28"/>
                    </a:cubicBezTo>
                    <a:cubicBezTo>
                      <a:pt x="144" y="28"/>
                      <a:pt x="145" y="26"/>
                      <a:pt x="145" y="25"/>
                    </a:cubicBezTo>
                    <a:cubicBezTo>
                      <a:pt x="145" y="25"/>
                      <a:pt x="145" y="25"/>
                      <a:pt x="145" y="25"/>
                    </a:cubicBezTo>
                    <a:cubicBezTo>
                      <a:pt x="145" y="25"/>
                      <a:pt x="144" y="23"/>
                      <a:pt x="144" y="23"/>
                    </a:cubicBezTo>
                    <a:cubicBezTo>
                      <a:pt x="144" y="22"/>
                      <a:pt x="144" y="22"/>
                      <a:pt x="144" y="22"/>
                    </a:cubicBezTo>
                    <a:cubicBezTo>
                      <a:pt x="144" y="22"/>
                      <a:pt x="144" y="21"/>
                      <a:pt x="144" y="21"/>
                    </a:cubicBezTo>
                    <a:cubicBezTo>
                      <a:pt x="144" y="20"/>
                      <a:pt x="144" y="20"/>
                      <a:pt x="144" y="20"/>
                    </a:cubicBezTo>
                    <a:cubicBezTo>
                      <a:pt x="144" y="20"/>
                      <a:pt x="141" y="18"/>
                      <a:pt x="140" y="18"/>
                    </a:cubicBezTo>
                    <a:cubicBezTo>
                      <a:pt x="140" y="18"/>
                      <a:pt x="139" y="18"/>
                      <a:pt x="139" y="18"/>
                    </a:cubicBezTo>
                    <a:cubicBezTo>
                      <a:pt x="138" y="18"/>
                      <a:pt x="137" y="18"/>
                      <a:pt x="135" y="18"/>
                    </a:cubicBezTo>
                    <a:cubicBezTo>
                      <a:pt x="134" y="18"/>
                      <a:pt x="133" y="18"/>
                      <a:pt x="132" y="17"/>
                    </a:cubicBezTo>
                    <a:cubicBezTo>
                      <a:pt x="131" y="17"/>
                      <a:pt x="131" y="16"/>
                      <a:pt x="131" y="15"/>
                    </a:cubicBezTo>
                    <a:cubicBezTo>
                      <a:pt x="131" y="15"/>
                      <a:pt x="131" y="15"/>
                      <a:pt x="131" y="15"/>
                    </a:cubicBezTo>
                    <a:cubicBezTo>
                      <a:pt x="131" y="15"/>
                      <a:pt x="131" y="14"/>
                      <a:pt x="131" y="14"/>
                    </a:cubicBezTo>
                    <a:cubicBezTo>
                      <a:pt x="132" y="14"/>
                      <a:pt x="132" y="13"/>
                      <a:pt x="132" y="13"/>
                    </a:cubicBezTo>
                    <a:cubicBezTo>
                      <a:pt x="132" y="13"/>
                      <a:pt x="131" y="13"/>
                      <a:pt x="131" y="12"/>
                    </a:cubicBezTo>
                    <a:cubicBezTo>
                      <a:pt x="131" y="12"/>
                      <a:pt x="130" y="11"/>
                      <a:pt x="131" y="11"/>
                    </a:cubicBezTo>
                    <a:cubicBezTo>
                      <a:pt x="131" y="10"/>
                      <a:pt x="132" y="9"/>
                      <a:pt x="133" y="9"/>
                    </a:cubicBezTo>
                    <a:cubicBezTo>
                      <a:pt x="134" y="9"/>
                      <a:pt x="135" y="9"/>
                      <a:pt x="135" y="9"/>
                    </a:cubicBezTo>
                    <a:cubicBezTo>
                      <a:pt x="135" y="9"/>
                      <a:pt x="133" y="8"/>
                      <a:pt x="133" y="8"/>
                    </a:cubicBezTo>
                    <a:cubicBezTo>
                      <a:pt x="132" y="8"/>
                      <a:pt x="131" y="7"/>
                      <a:pt x="131" y="7"/>
                    </a:cubicBezTo>
                    <a:cubicBezTo>
                      <a:pt x="131" y="7"/>
                      <a:pt x="131" y="7"/>
                      <a:pt x="131" y="6"/>
                    </a:cubicBezTo>
                    <a:cubicBezTo>
                      <a:pt x="131" y="6"/>
                      <a:pt x="131" y="5"/>
                      <a:pt x="130" y="5"/>
                    </a:cubicBezTo>
                    <a:cubicBezTo>
                      <a:pt x="130" y="5"/>
                      <a:pt x="130" y="5"/>
                      <a:pt x="130" y="5"/>
                    </a:cubicBezTo>
                    <a:cubicBezTo>
                      <a:pt x="130" y="4"/>
                      <a:pt x="130" y="4"/>
                      <a:pt x="130" y="4"/>
                    </a:cubicBezTo>
                    <a:cubicBezTo>
                      <a:pt x="130" y="4"/>
                      <a:pt x="130" y="4"/>
                      <a:pt x="130" y="4"/>
                    </a:cubicBezTo>
                    <a:cubicBezTo>
                      <a:pt x="129" y="3"/>
                      <a:pt x="128" y="1"/>
                      <a:pt x="127" y="1"/>
                    </a:cubicBezTo>
                    <a:cubicBezTo>
                      <a:pt x="126" y="0"/>
                      <a:pt x="125" y="0"/>
                      <a:pt x="125" y="0"/>
                    </a:cubicBezTo>
                    <a:cubicBezTo>
                      <a:pt x="124" y="0"/>
                      <a:pt x="124" y="1"/>
                      <a:pt x="123" y="1"/>
                    </a:cubicBezTo>
                    <a:cubicBezTo>
                      <a:pt x="122" y="1"/>
                      <a:pt x="120" y="1"/>
                      <a:pt x="119" y="1"/>
                    </a:cubicBezTo>
                    <a:cubicBezTo>
                      <a:pt x="119" y="2"/>
                      <a:pt x="119" y="2"/>
                      <a:pt x="118" y="2"/>
                    </a:cubicBezTo>
                    <a:cubicBezTo>
                      <a:pt x="117" y="2"/>
                      <a:pt x="116" y="2"/>
                      <a:pt x="115" y="2"/>
                    </a:cubicBezTo>
                    <a:cubicBezTo>
                      <a:pt x="114" y="1"/>
                      <a:pt x="113" y="1"/>
                      <a:pt x="113" y="1"/>
                    </a:cubicBezTo>
                    <a:cubicBezTo>
                      <a:pt x="112" y="1"/>
                      <a:pt x="109" y="5"/>
                      <a:pt x="109" y="5"/>
                    </a:cubicBezTo>
                    <a:cubicBezTo>
                      <a:pt x="109" y="5"/>
                      <a:pt x="109" y="5"/>
                      <a:pt x="109" y="5"/>
                    </a:cubicBezTo>
                    <a:cubicBezTo>
                      <a:pt x="109" y="5"/>
                      <a:pt x="109" y="5"/>
                      <a:pt x="109" y="5"/>
                    </a:cubicBezTo>
                    <a:cubicBezTo>
                      <a:pt x="109" y="5"/>
                      <a:pt x="105" y="5"/>
                      <a:pt x="105" y="5"/>
                    </a:cubicBezTo>
                    <a:cubicBezTo>
                      <a:pt x="105" y="5"/>
                      <a:pt x="105" y="5"/>
                      <a:pt x="105" y="5"/>
                    </a:cubicBezTo>
                    <a:cubicBezTo>
                      <a:pt x="104" y="5"/>
                      <a:pt x="104" y="5"/>
                      <a:pt x="103" y="5"/>
                    </a:cubicBezTo>
                    <a:cubicBezTo>
                      <a:pt x="101" y="5"/>
                      <a:pt x="98" y="4"/>
                      <a:pt x="97" y="5"/>
                    </a:cubicBezTo>
                    <a:cubicBezTo>
                      <a:pt x="97" y="5"/>
                      <a:pt x="95" y="6"/>
                      <a:pt x="94" y="7"/>
                    </a:cubicBezTo>
                    <a:cubicBezTo>
                      <a:pt x="93" y="9"/>
                      <a:pt x="92" y="11"/>
                      <a:pt x="92" y="11"/>
                    </a:cubicBezTo>
                    <a:cubicBezTo>
                      <a:pt x="92" y="11"/>
                      <a:pt x="92" y="12"/>
                      <a:pt x="92" y="12"/>
                    </a:cubicBezTo>
                    <a:cubicBezTo>
                      <a:pt x="93" y="14"/>
                      <a:pt x="93" y="17"/>
                      <a:pt x="92" y="17"/>
                    </a:cubicBezTo>
                    <a:cubicBezTo>
                      <a:pt x="91" y="17"/>
                      <a:pt x="90" y="16"/>
                      <a:pt x="89" y="16"/>
                    </a:cubicBezTo>
                    <a:cubicBezTo>
                      <a:pt x="89" y="16"/>
                      <a:pt x="89" y="16"/>
                      <a:pt x="89" y="16"/>
                    </a:cubicBezTo>
                    <a:cubicBezTo>
                      <a:pt x="89" y="15"/>
                      <a:pt x="88" y="14"/>
                      <a:pt x="87" y="14"/>
                    </a:cubicBezTo>
                    <a:cubicBezTo>
                      <a:pt x="86" y="14"/>
                      <a:pt x="82" y="15"/>
                      <a:pt x="80" y="15"/>
                    </a:cubicBezTo>
                    <a:cubicBezTo>
                      <a:pt x="80" y="15"/>
                      <a:pt x="79" y="15"/>
                      <a:pt x="79" y="15"/>
                    </a:cubicBezTo>
                    <a:cubicBezTo>
                      <a:pt x="79" y="15"/>
                      <a:pt x="79" y="15"/>
                      <a:pt x="79" y="15"/>
                    </a:cubicBezTo>
                    <a:cubicBezTo>
                      <a:pt x="78" y="16"/>
                      <a:pt x="78" y="14"/>
                      <a:pt x="77" y="13"/>
                    </a:cubicBezTo>
                    <a:cubicBezTo>
                      <a:pt x="77" y="13"/>
                      <a:pt x="77" y="13"/>
                      <a:pt x="77" y="13"/>
                    </a:cubicBezTo>
                    <a:cubicBezTo>
                      <a:pt x="76" y="12"/>
                      <a:pt x="76" y="11"/>
                      <a:pt x="76" y="11"/>
                    </a:cubicBezTo>
                    <a:cubicBezTo>
                      <a:pt x="75" y="11"/>
                      <a:pt x="74" y="12"/>
                      <a:pt x="73" y="13"/>
                    </a:cubicBezTo>
                    <a:cubicBezTo>
                      <a:pt x="73" y="13"/>
                      <a:pt x="72" y="15"/>
                      <a:pt x="72" y="16"/>
                    </a:cubicBezTo>
                    <a:cubicBezTo>
                      <a:pt x="72" y="16"/>
                      <a:pt x="72" y="16"/>
                      <a:pt x="72" y="16"/>
                    </a:cubicBezTo>
                    <a:cubicBezTo>
                      <a:pt x="72" y="16"/>
                      <a:pt x="70" y="15"/>
                      <a:pt x="69" y="13"/>
                    </a:cubicBezTo>
                    <a:cubicBezTo>
                      <a:pt x="67" y="12"/>
                      <a:pt x="66" y="11"/>
                      <a:pt x="66" y="11"/>
                    </a:cubicBezTo>
                    <a:cubicBezTo>
                      <a:pt x="66" y="11"/>
                      <a:pt x="64" y="11"/>
                      <a:pt x="63" y="12"/>
                    </a:cubicBezTo>
                    <a:cubicBezTo>
                      <a:pt x="63" y="12"/>
                      <a:pt x="62" y="12"/>
                      <a:pt x="62" y="12"/>
                    </a:cubicBezTo>
                    <a:cubicBezTo>
                      <a:pt x="62" y="12"/>
                      <a:pt x="62" y="12"/>
                      <a:pt x="61" y="13"/>
                    </a:cubicBezTo>
                    <a:cubicBezTo>
                      <a:pt x="61" y="13"/>
                      <a:pt x="60" y="14"/>
                      <a:pt x="59" y="14"/>
                    </a:cubicBezTo>
                    <a:cubicBezTo>
                      <a:pt x="58" y="15"/>
                      <a:pt x="57" y="14"/>
                      <a:pt x="57" y="13"/>
                    </a:cubicBezTo>
                    <a:cubicBezTo>
                      <a:pt x="57" y="12"/>
                      <a:pt x="56" y="11"/>
                      <a:pt x="56" y="10"/>
                    </a:cubicBezTo>
                    <a:cubicBezTo>
                      <a:pt x="55" y="10"/>
                      <a:pt x="50" y="9"/>
                      <a:pt x="45" y="8"/>
                    </a:cubicBezTo>
                    <a:cubicBezTo>
                      <a:pt x="42" y="8"/>
                      <a:pt x="39" y="7"/>
                      <a:pt x="38" y="7"/>
                    </a:cubicBezTo>
                    <a:cubicBezTo>
                      <a:pt x="35" y="7"/>
                      <a:pt x="31" y="7"/>
                      <a:pt x="28" y="8"/>
                    </a:cubicBezTo>
                    <a:cubicBezTo>
                      <a:pt x="28" y="8"/>
                      <a:pt x="28" y="8"/>
                      <a:pt x="28" y="8"/>
                    </a:cubicBezTo>
                    <a:cubicBezTo>
                      <a:pt x="26" y="8"/>
                      <a:pt x="25" y="8"/>
                      <a:pt x="24" y="8"/>
                    </a:cubicBezTo>
                    <a:cubicBezTo>
                      <a:pt x="24" y="8"/>
                      <a:pt x="23" y="9"/>
                      <a:pt x="23" y="10"/>
                    </a:cubicBezTo>
                    <a:cubicBezTo>
                      <a:pt x="22" y="11"/>
                      <a:pt x="21" y="12"/>
                      <a:pt x="20" y="12"/>
                    </a:cubicBezTo>
                    <a:cubicBezTo>
                      <a:pt x="19" y="12"/>
                      <a:pt x="17" y="13"/>
                      <a:pt x="16" y="13"/>
                    </a:cubicBezTo>
                    <a:cubicBezTo>
                      <a:pt x="16" y="14"/>
                      <a:pt x="16" y="15"/>
                      <a:pt x="17" y="15"/>
                    </a:cubicBezTo>
                    <a:cubicBezTo>
                      <a:pt x="17" y="17"/>
                      <a:pt x="18" y="18"/>
                      <a:pt x="18" y="18"/>
                    </a:cubicBezTo>
                    <a:cubicBezTo>
                      <a:pt x="18" y="19"/>
                      <a:pt x="19" y="19"/>
                      <a:pt x="20" y="20"/>
                    </a:cubicBezTo>
                    <a:cubicBezTo>
                      <a:pt x="20" y="20"/>
                      <a:pt x="21" y="21"/>
                      <a:pt x="21" y="22"/>
                    </a:cubicBezTo>
                    <a:cubicBezTo>
                      <a:pt x="21" y="22"/>
                      <a:pt x="20" y="23"/>
                      <a:pt x="20" y="23"/>
                    </a:cubicBezTo>
                    <a:cubicBezTo>
                      <a:pt x="19" y="23"/>
                      <a:pt x="19" y="23"/>
                      <a:pt x="19" y="23"/>
                    </a:cubicBezTo>
                    <a:cubicBezTo>
                      <a:pt x="19" y="23"/>
                      <a:pt x="19" y="24"/>
                      <a:pt x="19" y="24"/>
                    </a:cubicBezTo>
                    <a:cubicBezTo>
                      <a:pt x="19" y="24"/>
                      <a:pt x="19" y="24"/>
                      <a:pt x="19" y="24"/>
                    </a:cubicBezTo>
                    <a:cubicBezTo>
                      <a:pt x="20" y="25"/>
                      <a:pt x="20" y="25"/>
                      <a:pt x="20" y="26"/>
                    </a:cubicBezTo>
                    <a:cubicBezTo>
                      <a:pt x="20" y="26"/>
                      <a:pt x="20" y="27"/>
                      <a:pt x="20" y="28"/>
                    </a:cubicBezTo>
                    <a:cubicBezTo>
                      <a:pt x="20" y="28"/>
                      <a:pt x="20" y="29"/>
                      <a:pt x="20" y="29"/>
                    </a:cubicBezTo>
                    <a:cubicBezTo>
                      <a:pt x="19" y="30"/>
                      <a:pt x="18" y="31"/>
                      <a:pt x="16" y="31"/>
                    </a:cubicBezTo>
                    <a:cubicBezTo>
                      <a:pt x="15" y="31"/>
                      <a:pt x="14" y="32"/>
                      <a:pt x="14" y="32"/>
                    </a:cubicBezTo>
                    <a:cubicBezTo>
                      <a:pt x="13" y="32"/>
                      <a:pt x="12" y="33"/>
                      <a:pt x="11" y="34"/>
                    </a:cubicBezTo>
                    <a:cubicBezTo>
                      <a:pt x="9" y="37"/>
                      <a:pt x="6" y="40"/>
                      <a:pt x="6" y="41"/>
                    </a:cubicBezTo>
                    <a:cubicBezTo>
                      <a:pt x="5" y="41"/>
                      <a:pt x="5" y="42"/>
                      <a:pt x="5" y="43"/>
                    </a:cubicBezTo>
                    <a:cubicBezTo>
                      <a:pt x="5" y="43"/>
                      <a:pt x="5" y="44"/>
                      <a:pt x="6" y="44"/>
                    </a:cubicBezTo>
                    <a:cubicBezTo>
                      <a:pt x="6" y="45"/>
                      <a:pt x="6" y="46"/>
                      <a:pt x="7" y="47"/>
                    </a:cubicBezTo>
                    <a:cubicBezTo>
                      <a:pt x="7" y="47"/>
                      <a:pt x="8" y="48"/>
                      <a:pt x="7" y="49"/>
                    </a:cubicBezTo>
                    <a:cubicBezTo>
                      <a:pt x="7" y="50"/>
                      <a:pt x="6" y="50"/>
                      <a:pt x="5" y="49"/>
                    </a:cubicBezTo>
                    <a:cubicBezTo>
                      <a:pt x="5" y="49"/>
                      <a:pt x="5" y="49"/>
                      <a:pt x="5" y="49"/>
                    </a:cubicBezTo>
                    <a:cubicBezTo>
                      <a:pt x="4" y="49"/>
                      <a:pt x="3" y="49"/>
                      <a:pt x="3" y="49"/>
                    </a:cubicBezTo>
                    <a:cubicBezTo>
                      <a:pt x="2" y="49"/>
                      <a:pt x="1" y="52"/>
                      <a:pt x="0" y="54"/>
                    </a:cubicBezTo>
                    <a:cubicBezTo>
                      <a:pt x="0" y="54"/>
                      <a:pt x="0" y="54"/>
                      <a:pt x="0" y="54"/>
                    </a:cubicBezTo>
                    <a:cubicBezTo>
                      <a:pt x="0" y="54"/>
                      <a:pt x="0" y="54"/>
                      <a:pt x="0" y="55"/>
                    </a:cubicBezTo>
                    <a:cubicBezTo>
                      <a:pt x="0" y="55"/>
                      <a:pt x="0" y="55"/>
                      <a:pt x="0" y="56"/>
                    </a:cubicBezTo>
                    <a:cubicBezTo>
                      <a:pt x="0" y="57"/>
                      <a:pt x="0" y="57"/>
                      <a:pt x="0" y="57"/>
                    </a:cubicBezTo>
                    <a:cubicBezTo>
                      <a:pt x="0" y="58"/>
                      <a:pt x="2" y="59"/>
                      <a:pt x="3" y="61"/>
                    </a:cubicBezTo>
                    <a:cubicBezTo>
                      <a:pt x="3" y="61"/>
                      <a:pt x="3" y="61"/>
                      <a:pt x="3" y="61"/>
                    </a:cubicBezTo>
                    <a:cubicBezTo>
                      <a:pt x="4" y="62"/>
                      <a:pt x="6" y="63"/>
                      <a:pt x="6" y="63"/>
                    </a:cubicBezTo>
                    <a:cubicBezTo>
                      <a:pt x="7" y="63"/>
                      <a:pt x="7" y="63"/>
                      <a:pt x="8" y="62"/>
                    </a:cubicBezTo>
                    <a:cubicBezTo>
                      <a:pt x="8" y="62"/>
                      <a:pt x="9" y="62"/>
                      <a:pt x="9" y="61"/>
                    </a:cubicBezTo>
                    <a:cubicBezTo>
                      <a:pt x="11" y="61"/>
                      <a:pt x="11" y="61"/>
                      <a:pt x="11" y="62"/>
                    </a:cubicBezTo>
                    <a:cubicBezTo>
                      <a:pt x="12" y="62"/>
                      <a:pt x="12" y="62"/>
                      <a:pt x="13" y="63"/>
                    </a:cubicBezTo>
                    <a:cubicBezTo>
                      <a:pt x="14" y="63"/>
                      <a:pt x="15" y="63"/>
                      <a:pt x="16" y="63"/>
                    </a:cubicBezTo>
                    <a:cubicBezTo>
                      <a:pt x="17" y="63"/>
                      <a:pt x="18" y="63"/>
                      <a:pt x="19" y="63"/>
                    </a:cubicBezTo>
                    <a:cubicBezTo>
                      <a:pt x="20" y="63"/>
                      <a:pt x="21" y="63"/>
                      <a:pt x="21" y="63"/>
                    </a:cubicBezTo>
                    <a:cubicBezTo>
                      <a:pt x="23" y="63"/>
                      <a:pt x="24" y="62"/>
                      <a:pt x="25" y="63"/>
                    </a:cubicBezTo>
                    <a:cubicBezTo>
                      <a:pt x="26" y="63"/>
                      <a:pt x="27" y="64"/>
                      <a:pt x="28" y="65"/>
                    </a:cubicBezTo>
                    <a:cubicBezTo>
                      <a:pt x="29" y="66"/>
                      <a:pt x="29" y="66"/>
                      <a:pt x="29" y="66"/>
                    </a:cubicBezTo>
                    <a:cubicBezTo>
                      <a:pt x="30" y="67"/>
                      <a:pt x="32" y="65"/>
                      <a:pt x="33" y="64"/>
                    </a:cubicBezTo>
                    <a:cubicBezTo>
                      <a:pt x="33" y="64"/>
                      <a:pt x="33" y="64"/>
                      <a:pt x="34" y="63"/>
                    </a:cubicBezTo>
                    <a:cubicBezTo>
                      <a:pt x="34" y="63"/>
                      <a:pt x="36" y="63"/>
                      <a:pt x="38" y="63"/>
                    </a:cubicBezTo>
                    <a:cubicBezTo>
                      <a:pt x="39" y="63"/>
                      <a:pt x="40" y="63"/>
                      <a:pt x="41" y="63"/>
                    </a:cubicBezTo>
                    <a:cubicBezTo>
                      <a:pt x="42" y="63"/>
                      <a:pt x="44" y="62"/>
                      <a:pt x="45" y="61"/>
                    </a:cubicBezTo>
                    <a:cubicBezTo>
                      <a:pt x="45" y="60"/>
                      <a:pt x="45" y="60"/>
                      <a:pt x="46" y="60"/>
                    </a:cubicBezTo>
                    <a:cubicBezTo>
                      <a:pt x="47" y="60"/>
                      <a:pt x="47" y="59"/>
                      <a:pt x="48" y="59"/>
                    </a:cubicBezTo>
                    <a:cubicBezTo>
                      <a:pt x="48" y="60"/>
                      <a:pt x="49" y="60"/>
                      <a:pt x="49" y="60"/>
                    </a:cubicBezTo>
                    <a:cubicBezTo>
                      <a:pt x="49" y="59"/>
                      <a:pt x="50" y="58"/>
                      <a:pt x="51" y="57"/>
                    </a:cubicBezTo>
                    <a:cubicBezTo>
                      <a:pt x="51" y="57"/>
                      <a:pt x="52" y="57"/>
                      <a:pt x="52" y="57"/>
                    </a:cubicBezTo>
                    <a:cubicBezTo>
                      <a:pt x="53" y="57"/>
                      <a:pt x="54" y="57"/>
                      <a:pt x="55" y="57"/>
                    </a:cubicBezTo>
                    <a:cubicBezTo>
                      <a:pt x="57" y="57"/>
                      <a:pt x="57" y="57"/>
                      <a:pt x="57" y="56"/>
                    </a:cubicBezTo>
                    <a:cubicBezTo>
                      <a:pt x="58" y="56"/>
                      <a:pt x="58" y="56"/>
                      <a:pt x="58" y="56"/>
                    </a:cubicBezTo>
                    <a:cubicBezTo>
                      <a:pt x="59" y="56"/>
                      <a:pt x="60" y="56"/>
                      <a:pt x="61" y="57"/>
                    </a:cubicBezTo>
                    <a:cubicBezTo>
                      <a:pt x="63" y="57"/>
                      <a:pt x="64" y="58"/>
                      <a:pt x="65" y="59"/>
                    </a:cubicBezTo>
                    <a:cubicBezTo>
                      <a:pt x="67" y="60"/>
                      <a:pt x="69" y="61"/>
                      <a:pt x="70" y="61"/>
                    </a:cubicBezTo>
                    <a:cubicBezTo>
                      <a:pt x="71" y="62"/>
                      <a:pt x="72" y="62"/>
                      <a:pt x="72" y="62"/>
                    </a:cubicBezTo>
                    <a:cubicBezTo>
                      <a:pt x="73" y="62"/>
                      <a:pt x="73" y="62"/>
                      <a:pt x="74" y="63"/>
                    </a:cubicBezTo>
                    <a:cubicBezTo>
                      <a:pt x="75" y="63"/>
                      <a:pt x="75" y="63"/>
                      <a:pt x="76" y="63"/>
                    </a:cubicBezTo>
                    <a:cubicBezTo>
                      <a:pt x="77" y="63"/>
                      <a:pt x="77" y="64"/>
                      <a:pt x="78" y="66"/>
                    </a:cubicBezTo>
                    <a:cubicBezTo>
                      <a:pt x="78" y="66"/>
                      <a:pt x="78" y="66"/>
                      <a:pt x="78" y="66"/>
                    </a:cubicBezTo>
                    <a:cubicBezTo>
                      <a:pt x="78" y="66"/>
                      <a:pt x="78" y="66"/>
                      <a:pt x="78" y="66"/>
                    </a:cubicBezTo>
                    <a:cubicBezTo>
                      <a:pt x="78" y="66"/>
                      <a:pt x="78" y="66"/>
                      <a:pt x="78" y="66"/>
                    </a:cubicBezTo>
                    <a:cubicBezTo>
                      <a:pt x="78" y="67"/>
                      <a:pt x="78" y="68"/>
                      <a:pt x="78" y="70"/>
                    </a:cubicBezTo>
                    <a:cubicBezTo>
                      <a:pt x="79" y="72"/>
                      <a:pt x="80" y="75"/>
                      <a:pt x="80" y="76"/>
                    </a:cubicBezTo>
                    <a:cubicBezTo>
                      <a:pt x="80" y="76"/>
                      <a:pt x="81" y="77"/>
                      <a:pt x="82" y="77"/>
                    </a:cubicBezTo>
                    <a:cubicBezTo>
                      <a:pt x="82" y="78"/>
                      <a:pt x="83" y="78"/>
                      <a:pt x="84" y="79"/>
                    </a:cubicBezTo>
                    <a:cubicBezTo>
                      <a:pt x="85" y="80"/>
                      <a:pt x="85" y="81"/>
                      <a:pt x="84" y="82"/>
                    </a:cubicBezTo>
                    <a:cubicBezTo>
                      <a:pt x="84" y="82"/>
                      <a:pt x="84" y="83"/>
                      <a:pt x="84" y="83"/>
                    </a:cubicBezTo>
                    <a:cubicBezTo>
                      <a:pt x="84" y="83"/>
                      <a:pt x="84" y="83"/>
                      <a:pt x="84" y="83"/>
                    </a:cubicBezTo>
                    <a:cubicBezTo>
                      <a:pt x="84" y="84"/>
                      <a:pt x="84" y="84"/>
                      <a:pt x="84" y="84"/>
                    </a:cubicBezTo>
                    <a:cubicBezTo>
                      <a:pt x="84" y="85"/>
                      <a:pt x="84" y="86"/>
                      <a:pt x="83" y="86"/>
                    </a:cubicBezTo>
                    <a:cubicBezTo>
                      <a:pt x="82" y="86"/>
                      <a:pt x="81" y="86"/>
                      <a:pt x="81" y="86"/>
                    </a:cubicBezTo>
                    <a:cubicBezTo>
                      <a:pt x="80" y="86"/>
                      <a:pt x="80" y="85"/>
                      <a:pt x="80" y="85"/>
                    </a:cubicBezTo>
                    <a:cubicBezTo>
                      <a:pt x="80" y="85"/>
                      <a:pt x="80" y="85"/>
                      <a:pt x="80" y="85"/>
                    </a:cubicBezTo>
                    <a:cubicBezTo>
                      <a:pt x="79" y="86"/>
                      <a:pt x="79" y="86"/>
                      <a:pt x="79" y="86"/>
                    </a:cubicBezTo>
                    <a:cubicBezTo>
                      <a:pt x="79" y="86"/>
                      <a:pt x="78" y="86"/>
                      <a:pt x="78" y="86"/>
                    </a:cubicBezTo>
                    <a:cubicBezTo>
                      <a:pt x="77" y="87"/>
                      <a:pt x="77" y="86"/>
                      <a:pt x="76" y="86"/>
                    </a:cubicBezTo>
                    <a:cubicBezTo>
                      <a:pt x="76" y="86"/>
                      <a:pt x="75" y="86"/>
                      <a:pt x="75" y="86"/>
                    </a:cubicBezTo>
                    <a:cubicBezTo>
                      <a:pt x="74" y="87"/>
                      <a:pt x="75" y="88"/>
                      <a:pt x="75" y="88"/>
                    </a:cubicBezTo>
                    <a:cubicBezTo>
                      <a:pt x="75" y="89"/>
                      <a:pt x="75" y="90"/>
                      <a:pt x="75" y="90"/>
                    </a:cubicBezTo>
                    <a:cubicBezTo>
                      <a:pt x="74" y="91"/>
                      <a:pt x="74" y="91"/>
                      <a:pt x="73" y="91"/>
                    </a:cubicBezTo>
                    <a:cubicBezTo>
                      <a:pt x="73" y="92"/>
                      <a:pt x="73" y="92"/>
                      <a:pt x="73" y="92"/>
                    </a:cubicBezTo>
                    <a:cubicBezTo>
                      <a:pt x="72" y="93"/>
                      <a:pt x="72" y="94"/>
                      <a:pt x="71" y="94"/>
                    </a:cubicBezTo>
                    <a:cubicBezTo>
                      <a:pt x="71" y="94"/>
                      <a:pt x="71" y="94"/>
                      <a:pt x="71" y="94"/>
                    </a:cubicBezTo>
                    <a:cubicBezTo>
                      <a:pt x="71" y="94"/>
                      <a:pt x="70" y="95"/>
                      <a:pt x="70" y="95"/>
                    </a:cubicBezTo>
                    <a:cubicBezTo>
                      <a:pt x="70" y="95"/>
                      <a:pt x="70" y="95"/>
                      <a:pt x="70" y="96"/>
                    </a:cubicBezTo>
                    <a:cubicBezTo>
                      <a:pt x="70" y="97"/>
                      <a:pt x="69" y="98"/>
                      <a:pt x="68" y="98"/>
                    </a:cubicBezTo>
                    <a:cubicBezTo>
                      <a:pt x="68" y="98"/>
                      <a:pt x="68" y="98"/>
                      <a:pt x="67" y="98"/>
                    </a:cubicBezTo>
                    <a:cubicBezTo>
                      <a:pt x="67" y="98"/>
                      <a:pt x="67" y="98"/>
                      <a:pt x="67" y="98"/>
                    </a:cubicBezTo>
                    <a:cubicBezTo>
                      <a:pt x="67" y="98"/>
                      <a:pt x="66" y="99"/>
                      <a:pt x="66" y="99"/>
                    </a:cubicBezTo>
                    <a:cubicBezTo>
                      <a:pt x="67" y="99"/>
                      <a:pt x="68" y="100"/>
                      <a:pt x="69" y="100"/>
                    </a:cubicBezTo>
                    <a:cubicBezTo>
                      <a:pt x="70" y="101"/>
                      <a:pt x="71" y="101"/>
                      <a:pt x="71" y="102"/>
                    </a:cubicBezTo>
                    <a:cubicBezTo>
                      <a:pt x="72" y="102"/>
                      <a:pt x="75" y="100"/>
                      <a:pt x="77" y="99"/>
                    </a:cubicBezTo>
                    <a:cubicBezTo>
                      <a:pt x="78" y="99"/>
                      <a:pt x="78" y="98"/>
                      <a:pt x="79" y="98"/>
                    </a:cubicBezTo>
                    <a:cubicBezTo>
                      <a:pt x="79" y="98"/>
                      <a:pt x="80" y="99"/>
                      <a:pt x="81" y="99"/>
                    </a:cubicBezTo>
                    <a:cubicBezTo>
                      <a:pt x="81" y="99"/>
                      <a:pt x="81" y="99"/>
                      <a:pt x="81" y="10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564"/>
              <p:cNvSpPr>
                <a:spLocks/>
              </p:cNvSpPr>
              <p:nvPr/>
            </p:nvSpPr>
            <p:spPr bwMode="auto">
              <a:xfrm>
                <a:off x="4860925" y="2474913"/>
                <a:ext cx="242888" cy="168275"/>
              </a:xfrm>
              <a:custGeom>
                <a:avLst/>
                <a:gdLst>
                  <a:gd name="T0" fmla="*/ 94 w 105"/>
                  <a:gd name="T1" fmla="*/ 60 h 73"/>
                  <a:gd name="T2" fmla="*/ 92 w 105"/>
                  <a:gd name="T3" fmla="*/ 55 h 73"/>
                  <a:gd name="T4" fmla="*/ 89 w 105"/>
                  <a:gd name="T5" fmla="*/ 48 h 73"/>
                  <a:gd name="T6" fmla="*/ 94 w 105"/>
                  <a:gd name="T7" fmla="*/ 45 h 73"/>
                  <a:gd name="T8" fmla="*/ 98 w 105"/>
                  <a:gd name="T9" fmla="*/ 46 h 73"/>
                  <a:gd name="T10" fmla="*/ 105 w 105"/>
                  <a:gd name="T11" fmla="*/ 41 h 73"/>
                  <a:gd name="T12" fmla="*/ 102 w 105"/>
                  <a:gd name="T13" fmla="*/ 38 h 73"/>
                  <a:gd name="T14" fmla="*/ 95 w 105"/>
                  <a:gd name="T15" fmla="*/ 37 h 73"/>
                  <a:gd name="T16" fmla="*/ 95 w 105"/>
                  <a:gd name="T17" fmla="*/ 35 h 73"/>
                  <a:gd name="T18" fmla="*/ 94 w 105"/>
                  <a:gd name="T19" fmla="*/ 31 h 73"/>
                  <a:gd name="T20" fmla="*/ 90 w 105"/>
                  <a:gd name="T21" fmla="*/ 29 h 73"/>
                  <a:gd name="T22" fmla="*/ 88 w 105"/>
                  <a:gd name="T23" fmla="*/ 27 h 73"/>
                  <a:gd name="T24" fmla="*/ 88 w 105"/>
                  <a:gd name="T25" fmla="*/ 23 h 73"/>
                  <a:gd name="T26" fmla="*/ 85 w 105"/>
                  <a:gd name="T27" fmla="*/ 19 h 73"/>
                  <a:gd name="T28" fmla="*/ 84 w 105"/>
                  <a:gd name="T29" fmla="*/ 14 h 73"/>
                  <a:gd name="T30" fmla="*/ 85 w 105"/>
                  <a:gd name="T31" fmla="*/ 11 h 73"/>
                  <a:gd name="T32" fmla="*/ 80 w 105"/>
                  <a:gd name="T33" fmla="*/ 5 h 73"/>
                  <a:gd name="T34" fmla="*/ 73 w 105"/>
                  <a:gd name="T35" fmla="*/ 5 h 73"/>
                  <a:gd name="T36" fmla="*/ 68 w 105"/>
                  <a:gd name="T37" fmla="*/ 5 h 73"/>
                  <a:gd name="T38" fmla="*/ 62 w 105"/>
                  <a:gd name="T39" fmla="*/ 3 h 73"/>
                  <a:gd name="T40" fmla="*/ 55 w 105"/>
                  <a:gd name="T41" fmla="*/ 0 h 73"/>
                  <a:gd name="T42" fmla="*/ 52 w 105"/>
                  <a:gd name="T43" fmla="*/ 0 h 73"/>
                  <a:gd name="T44" fmla="*/ 50 w 105"/>
                  <a:gd name="T45" fmla="*/ 2 h 73"/>
                  <a:gd name="T46" fmla="*/ 45 w 105"/>
                  <a:gd name="T47" fmla="*/ 5 h 73"/>
                  <a:gd name="T48" fmla="*/ 39 w 105"/>
                  <a:gd name="T49" fmla="*/ 7 h 73"/>
                  <a:gd name="T50" fmla="*/ 37 w 105"/>
                  <a:gd name="T51" fmla="*/ 10 h 73"/>
                  <a:gd name="T52" fmla="*/ 39 w 105"/>
                  <a:gd name="T53" fmla="*/ 14 h 73"/>
                  <a:gd name="T54" fmla="*/ 32 w 105"/>
                  <a:gd name="T55" fmla="*/ 19 h 73"/>
                  <a:gd name="T56" fmla="*/ 28 w 105"/>
                  <a:gd name="T57" fmla="*/ 25 h 73"/>
                  <a:gd name="T58" fmla="*/ 26 w 105"/>
                  <a:gd name="T59" fmla="*/ 30 h 73"/>
                  <a:gd name="T60" fmla="*/ 22 w 105"/>
                  <a:gd name="T61" fmla="*/ 31 h 73"/>
                  <a:gd name="T62" fmla="*/ 19 w 105"/>
                  <a:gd name="T63" fmla="*/ 31 h 73"/>
                  <a:gd name="T64" fmla="*/ 18 w 105"/>
                  <a:gd name="T65" fmla="*/ 33 h 73"/>
                  <a:gd name="T66" fmla="*/ 14 w 105"/>
                  <a:gd name="T67" fmla="*/ 34 h 73"/>
                  <a:gd name="T68" fmla="*/ 8 w 105"/>
                  <a:gd name="T69" fmla="*/ 34 h 73"/>
                  <a:gd name="T70" fmla="*/ 5 w 105"/>
                  <a:gd name="T71" fmla="*/ 36 h 73"/>
                  <a:gd name="T72" fmla="*/ 8 w 105"/>
                  <a:gd name="T73" fmla="*/ 45 h 73"/>
                  <a:gd name="T74" fmla="*/ 3 w 105"/>
                  <a:gd name="T75" fmla="*/ 56 h 73"/>
                  <a:gd name="T76" fmla="*/ 1 w 105"/>
                  <a:gd name="T77" fmla="*/ 59 h 73"/>
                  <a:gd name="T78" fmla="*/ 4 w 105"/>
                  <a:gd name="T79" fmla="*/ 67 h 73"/>
                  <a:gd name="T80" fmla="*/ 10 w 105"/>
                  <a:gd name="T81" fmla="*/ 68 h 73"/>
                  <a:gd name="T82" fmla="*/ 18 w 105"/>
                  <a:gd name="T83" fmla="*/ 64 h 73"/>
                  <a:gd name="T84" fmla="*/ 46 w 105"/>
                  <a:gd name="T85" fmla="*/ 66 h 73"/>
                  <a:gd name="T86" fmla="*/ 51 w 105"/>
                  <a:gd name="T87" fmla="*/ 69 h 73"/>
                  <a:gd name="T88" fmla="*/ 56 w 105"/>
                  <a:gd name="T89" fmla="*/ 67 h 73"/>
                  <a:gd name="T90" fmla="*/ 61 w 105"/>
                  <a:gd name="T91" fmla="*/ 72 h 73"/>
                  <a:gd name="T92" fmla="*/ 62 w 105"/>
                  <a:gd name="T93" fmla="*/ 69 h 73"/>
                  <a:gd name="T94" fmla="*/ 68 w 105"/>
                  <a:gd name="T95" fmla="*/ 70 h 73"/>
                  <a:gd name="T96" fmla="*/ 77 w 105"/>
                  <a:gd name="T97" fmla="*/ 70 h 73"/>
                  <a:gd name="T98" fmla="*/ 82 w 105"/>
                  <a:gd name="T99" fmla="*/ 73 h 73"/>
                  <a:gd name="T100" fmla="*/ 84 w 105"/>
                  <a:gd name="T101" fmla="*/ 64 h 73"/>
                  <a:gd name="T102" fmla="*/ 94 w 105"/>
                  <a:gd name="T103"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 h="73">
                    <a:moveTo>
                      <a:pt x="94" y="61"/>
                    </a:moveTo>
                    <a:cubicBezTo>
                      <a:pt x="94" y="61"/>
                      <a:pt x="94" y="61"/>
                      <a:pt x="94" y="61"/>
                    </a:cubicBezTo>
                    <a:cubicBezTo>
                      <a:pt x="94" y="60"/>
                      <a:pt x="94" y="60"/>
                      <a:pt x="94" y="60"/>
                    </a:cubicBezTo>
                    <a:cubicBezTo>
                      <a:pt x="94" y="60"/>
                      <a:pt x="94" y="60"/>
                      <a:pt x="94" y="59"/>
                    </a:cubicBezTo>
                    <a:cubicBezTo>
                      <a:pt x="93" y="59"/>
                      <a:pt x="93" y="59"/>
                      <a:pt x="92" y="58"/>
                    </a:cubicBezTo>
                    <a:cubicBezTo>
                      <a:pt x="92" y="58"/>
                      <a:pt x="92" y="56"/>
                      <a:pt x="92" y="55"/>
                    </a:cubicBezTo>
                    <a:cubicBezTo>
                      <a:pt x="92" y="53"/>
                      <a:pt x="93" y="52"/>
                      <a:pt x="92" y="52"/>
                    </a:cubicBezTo>
                    <a:cubicBezTo>
                      <a:pt x="92" y="51"/>
                      <a:pt x="91" y="50"/>
                      <a:pt x="90" y="49"/>
                    </a:cubicBezTo>
                    <a:cubicBezTo>
                      <a:pt x="89" y="49"/>
                      <a:pt x="89" y="48"/>
                      <a:pt x="89" y="48"/>
                    </a:cubicBezTo>
                    <a:cubicBezTo>
                      <a:pt x="89" y="47"/>
                      <a:pt x="89" y="47"/>
                      <a:pt x="89" y="47"/>
                    </a:cubicBezTo>
                    <a:cubicBezTo>
                      <a:pt x="89" y="46"/>
                      <a:pt x="90" y="45"/>
                      <a:pt x="90" y="45"/>
                    </a:cubicBezTo>
                    <a:cubicBezTo>
                      <a:pt x="91" y="45"/>
                      <a:pt x="92" y="45"/>
                      <a:pt x="94" y="45"/>
                    </a:cubicBezTo>
                    <a:cubicBezTo>
                      <a:pt x="94" y="45"/>
                      <a:pt x="95" y="45"/>
                      <a:pt x="95" y="45"/>
                    </a:cubicBezTo>
                    <a:cubicBezTo>
                      <a:pt x="95" y="45"/>
                      <a:pt x="96" y="45"/>
                      <a:pt x="97" y="45"/>
                    </a:cubicBezTo>
                    <a:cubicBezTo>
                      <a:pt x="97" y="46"/>
                      <a:pt x="98" y="46"/>
                      <a:pt x="98" y="46"/>
                    </a:cubicBezTo>
                    <a:cubicBezTo>
                      <a:pt x="98" y="46"/>
                      <a:pt x="101" y="44"/>
                      <a:pt x="103" y="43"/>
                    </a:cubicBezTo>
                    <a:cubicBezTo>
                      <a:pt x="104" y="42"/>
                      <a:pt x="105" y="42"/>
                      <a:pt x="105" y="42"/>
                    </a:cubicBezTo>
                    <a:cubicBezTo>
                      <a:pt x="105" y="42"/>
                      <a:pt x="105" y="42"/>
                      <a:pt x="105" y="41"/>
                    </a:cubicBezTo>
                    <a:cubicBezTo>
                      <a:pt x="105" y="41"/>
                      <a:pt x="105" y="41"/>
                      <a:pt x="105" y="41"/>
                    </a:cubicBezTo>
                    <a:cubicBezTo>
                      <a:pt x="104" y="41"/>
                      <a:pt x="103" y="40"/>
                      <a:pt x="102" y="40"/>
                    </a:cubicBezTo>
                    <a:cubicBezTo>
                      <a:pt x="102" y="39"/>
                      <a:pt x="102" y="38"/>
                      <a:pt x="102" y="38"/>
                    </a:cubicBezTo>
                    <a:cubicBezTo>
                      <a:pt x="102" y="37"/>
                      <a:pt x="102" y="37"/>
                      <a:pt x="102" y="37"/>
                    </a:cubicBezTo>
                    <a:cubicBezTo>
                      <a:pt x="102" y="37"/>
                      <a:pt x="99" y="37"/>
                      <a:pt x="97" y="37"/>
                    </a:cubicBezTo>
                    <a:cubicBezTo>
                      <a:pt x="96" y="37"/>
                      <a:pt x="95" y="37"/>
                      <a:pt x="95" y="37"/>
                    </a:cubicBezTo>
                    <a:cubicBezTo>
                      <a:pt x="95" y="36"/>
                      <a:pt x="95" y="36"/>
                      <a:pt x="95" y="35"/>
                    </a:cubicBezTo>
                    <a:cubicBezTo>
                      <a:pt x="95" y="35"/>
                      <a:pt x="95" y="35"/>
                      <a:pt x="95" y="35"/>
                    </a:cubicBezTo>
                    <a:cubicBezTo>
                      <a:pt x="95" y="35"/>
                      <a:pt x="95" y="35"/>
                      <a:pt x="95" y="35"/>
                    </a:cubicBezTo>
                    <a:cubicBezTo>
                      <a:pt x="95" y="34"/>
                      <a:pt x="95" y="34"/>
                      <a:pt x="95" y="33"/>
                    </a:cubicBezTo>
                    <a:cubicBezTo>
                      <a:pt x="95" y="33"/>
                      <a:pt x="95" y="33"/>
                      <a:pt x="95" y="32"/>
                    </a:cubicBezTo>
                    <a:cubicBezTo>
                      <a:pt x="95" y="32"/>
                      <a:pt x="94" y="32"/>
                      <a:pt x="94" y="31"/>
                    </a:cubicBezTo>
                    <a:cubicBezTo>
                      <a:pt x="94" y="31"/>
                      <a:pt x="92" y="30"/>
                      <a:pt x="90" y="29"/>
                    </a:cubicBezTo>
                    <a:cubicBezTo>
                      <a:pt x="90" y="29"/>
                      <a:pt x="90" y="29"/>
                      <a:pt x="90" y="29"/>
                    </a:cubicBezTo>
                    <a:cubicBezTo>
                      <a:pt x="90" y="29"/>
                      <a:pt x="90" y="29"/>
                      <a:pt x="90" y="29"/>
                    </a:cubicBezTo>
                    <a:cubicBezTo>
                      <a:pt x="90" y="29"/>
                      <a:pt x="90" y="29"/>
                      <a:pt x="90" y="29"/>
                    </a:cubicBezTo>
                    <a:cubicBezTo>
                      <a:pt x="89" y="28"/>
                      <a:pt x="89" y="28"/>
                      <a:pt x="89" y="27"/>
                    </a:cubicBezTo>
                    <a:cubicBezTo>
                      <a:pt x="89" y="27"/>
                      <a:pt x="89" y="27"/>
                      <a:pt x="88" y="27"/>
                    </a:cubicBezTo>
                    <a:cubicBezTo>
                      <a:pt x="88" y="26"/>
                      <a:pt x="88" y="25"/>
                      <a:pt x="88" y="24"/>
                    </a:cubicBezTo>
                    <a:cubicBezTo>
                      <a:pt x="88" y="24"/>
                      <a:pt x="88" y="23"/>
                      <a:pt x="88" y="23"/>
                    </a:cubicBezTo>
                    <a:cubicBezTo>
                      <a:pt x="88" y="23"/>
                      <a:pt x="88" y="23"/>
                      <a:pt x="88" y="23"/>
                    </a:cubicBezTo>
                    <a:cubicBezTo>
                      <a:pt x="88" y="23"/>
                      <a:pt x="87" y="23"/>
                      <a:pt x="87" y="23"/>
                    </a:cubicBezTo>
                    <a:cubicBezTo>
                      <a:pt x="86" y="22"/>
                      <a:pt x="84" y="21"/>
                      <a:pt x="84" y="21"/>
                    </a:cubicBezTo>
                    <a:cubicBezTo>
                      <a:pt x="84" y="20"/>
                      <a:pt x="85" y="19"/>
                      <a:pt x="85" y="19"/>
                    </a:cubicBezTo>
                    <a:cubicBezTo>
                      <a:pt x="86" y="18"/>
                      <a:pt x="86" y="17"/>
                      <a:pt x="86" y="17"/>
                    </a:cubicBezTo>
                    <a:cubicBezTo>
                      <a:pt x="86" y="17"/>
                      <a:pt x="86" y="17"/>
                      <a:pt x="85" y="16"/>
                    </a:cubicBezTo>
                    <a:cubicBezTo>
                      <a:pt x="85" y="15"/>
                      <a:pt x="84" y="14"/>
                      <a:pt x="84" y="14"/>
                    </a:cubicBezTo>
                    <a:cubicBezTo>
                      <a:pt x="84" y="13"/>
                      <a:pt x="84" y="12"/>
                      <a:pt x="85" y="12"/>
                    </a:cubicBezTo>
                    <a:cubicBezTo>
                      <a:pt x="85" y="12"/>
                      <a:pt x="85" y="12"/>
                      <a:pt x="85" y="12"/>
                    </a:cubicBezTo>
                    <a:cubicBezTo>
                      <a:pt x="85" y="12"/>
                      <a:pt x="85" y="11"/>
                      <a:pt x="85" y="11"/>
                    </a:cubicBezTo>
                    <a:cubicBezTo>
                      <a:pt x="85" y="10"/>
                      <a:pt x="85" y="9"/>
                      <a:pt x="85" y="8"/>
                    </a:cubicBezTo>
                    <a:cubicBezTo>
                      <a:pt x="85" y="8"/>
                      <a:pt x="84" y="8"/>
                      <a:pt x="83" y="7"/>
                    </a:cubicBezTo>
                    <a:cubicBezTo>
                      <a:pt x="81" y="6"/>
                      <a:pt x="80" y="5"/>
                      <a:pt x="80" y="5"/>
                    </a:cubicBezTo>
                    <a:cubicBezTo>
                      <a:pt x="79" y="5"/>
                      <a:pt x="78" y="5"/>
                      <a:pt x="76" y="5"/>
                    </a:cubicBezTo>
                    <a:cubicBezTo>
                      <a:pt x="75" y="5"/>
                      <a:pt x="74" y="5"/>
                      <a:pt x="74" y="5"/>
                    </a:cubicBezTo>
                    <a:cubicBezTo>
                      <a:pt x="74" y="5"/>
                      <a:pt x="73" y="5"/>
                      <a:pt x="73" y="5"/>
                    </a:cubicBezTo>
                    <a:cubicBezTo>
                      <a:pt x="72" y="6"/>
                      <a:pt x="71" y="7"/>
                      <a:pt x="70" y="7"/>
                    </a:cubicBezTo>
                    <a:cubicBezTo>
                      <a:pt x="69" y="7"/>
                      <a:pt x="69" y="6"/>
                      <a:pt x="68" y="5"/>
                    </a:cubicBezTo>
                    <a:cubicBezTo>
                      <a:pt x="68" y="5"/>
                      <a:pt x="68" y="5"/>
                      <a:pt x="68" y="5"/>
                    </a:cubicBezTo>
                    <a:cubicBezTo>
                      <a:pt x="67" y="4"/>
                      <a:pt x="67" y="3"/>
                      <a:pt x="66" y="2"/>
                    </a:cubicBezTo>
                    <a:cubicBezTo>
                      <a:pt x="65" y="2"/>
                      <a:pt x="64" y="2"/>
                      <a:pt x="63" y="3"/>
                    </a:cubicBezTo>
                    <a:cubicBezTo>
                      <a:pt x="63" y="3"/>
                      <a:pt x="62" y="3"/>
                      <a:pt x="62" y="3"/>
                    </a:cubicBezTo>
                    <a:cubicBezTo>
                      <a:pt x="62" y="3"/>
                      <a:pt x="62" y="3"/>
                      <a:pt x="62" y="3"/>
                    </a:cubicBezTo>
                    <a:cubicBezTo>
                      <a:pt x="62" y="3"/>
                      <a:pt x="61" y="3"/>
                      <a:pt x="59" y="2"/>
                    </a:cubicBezTo>
                    <a:cubicBezTo>
                      <a:pt x="58" y="1"/>
                      <a:pt x="56" y="0"/>
                      <a:pt x="55" y="0"/>
                    </a:cubicBezTo>
                    <a:cubicBezTo>
                      <a:pt x="55" y="0"/>
                      <a:pt x="55" y="0"/>
                      <a:pt x="55" y="0"/>
                    </a:cubicBezTo>
                    <a:cubicBezTo>
                      <a:pt x="55" y="0"/>
                      <a:pt x="55" y="0"/>
                      <a:pt x="55" y="0"/>
                    </a:cubicBezTo>
                    <a:cubicBezTo>
                      <a:pt x="54" y="0"/>
                      <a:pt x="53" y="0"/>
                      <a:pt x="52" y="0"/>
                    </a:cubicBezTo>
                    <a:cubicBezTo>
                      <a:pt x="52" y="0"/>
                      <a:pt x="52" y="1"/>
                      <a:pt x="51" y="1"/>
                    </a:cubicBezTo>
                    <a:cubicBezTo>
                      <a:pt x="51" y="1"/>
                      <a:pt x="50" y="2"/>
                      <a:pt x="50" y="2"/>
                    </a:cubicBezTo>
                    <a:cubicBezTo>
                      <a:pt x="50" y="2"/>
                      <a:pt x="50" y="2"/>
                      <a:pt x="50" y="2"/>
                    </a:cubicBezTo>
                    <a:cubicBezTo>
                      <a:pt x="50" y="3"/>
                      <a:pt x="50" y="3"/>
                      <a:pt x="50" y="3"/>
                    </a:cubicBezTo>
                    <a:cubicBezTo>
                      <a:pt x="50" y="4"/>
                      <a:pt x="49" y="5"/>
                      <a:pt x="49" y="5"/>
                    </a:cubicBezTo>
                    <a:cubicBezTo>
                      <a:pt x="48" y="5"/>
                      <a:pt x="47" y="5"/>
                      <a:pt x="45" y="5"/>
                    </a:cubicBezTo>
                    <a:cubicBezTo>
                      <a:pt x="43" y="6"/>
                      <a:pt x="41" y="6"/>
                      <a:pt x="41" y="6"/>
                    </a:cubicBezTo>
                    <a:cubicBezTo>
                      <a:pt x="40" y="7"/>
                      <a:pt x="40" y="7"/>
                      <a:pt x="39" y="7"/>
                    </a:cubicBezTo>
                    <a:cubicBezTo>
                      <a:pt x="39" y="7"/>
                      <a:pt x="39" y="7"/>
                      <a:pt x="39" y="7"/>
                    </a:cubicBezTo>
                    <a:cubicBezTo>
                      <a:pt x="39" y="7"/>
                      <a:pt x="38" y="7"/>
                      <a:pt x="38" y="7"/>
                    </a:cubicBezTo>
                    <a:cubicBezTo>
                      <a:pt x="38" y="8"/>
                      <a:pt x="38" y="8"/>
                      <a:pt x="38" y="9"/>
                    </a:cubicBezTo>
                    <a:cubicBezTo>
                      <a:pt x="38" y="9"/>
                      <a:pt x="37" y="9"/>
                      <a:pt x="37" y="10"/>
                    </a:cubicBezTo>
                    <a:cubicBezTo>
                      <a:pt x="37" y="10"/>
                      <a:pt x="37" y="11"/>
                      <a:pt x="37" y="12"/>
                    </a:cubicBezTo>
                    <a:cubicBezTo>
                      <a:pt x="37" y="12"/>
                      <a:pt x="37" y="12"/>
                      <a:pt x="38" y="12"/>
                    </a:cubicBezTo>
                    <a:cubicBezTo>
                      <a:pt x="38" y="13"/>
                      <a:pt x="39" y="13"/>
                      <a:pt x="39" y="14"/>
                    </a:cubicBezTo>
                    <a:cubicBezTo>
                      <a:pt x="39" y="15"/>
                      <a:pt x="36" y="16"/>
                      <a:pt x="35" y="16"/>
                    </a:cubicBezTo>
                    <a:cubicBezTo>
                      <a:pt x="35" y="16"/>
                      <a:pt x="35" y="16"/>
                      <a:pt x="35" y="16"/>
                    </a:cubicBezTo>
                    <a:cubicBezTo>
                      <a:pt x="35" y="17"/>
                      <a:pt x="33" y="18"/>
                      <a:pt x="32" y="19"/>
                    </a:cubicBezTo>
                    <a:cubicBezTo>
                      <a:pt x="31" y="20"/>
                      <a:pt x="30" y="20"/>
                      <a:pt x="29" y="21"/>
                    </a:cubicBezTo>
                    <a:cubicBezTo>
                      <a:pt x="29" y="22"/>
                      <a:pt x="28" y="23"/>
                      <a:pt x="28" y="24"/>
                    </a:cubicBezTo>
                    <a:cubicBezTo>
                      <a:pt x="28" y="24"/>
                      <a:pt x="28" y="25"/>
                      <a:pt x="28" y="25"/>
                    </a:cubicBezTo>
                    <a:cubicBezTo>
                      <a:pt x="28" y="25"/>
                      <a:pt x="28" y="26"/>
                      <a:pt x="28" y="27"/>
                    </a:cubicBezTo>
                    <a:cubicBezTo>
                      <a:pt x="29" y="28"/>
                      <a:pt x="29" y="30"/>
                      <a:pt x="28" y="31"/>
                    </a:cubicBezTo>
                    <a:cubicBezTo>
                      <a:pt x="28" y="31"/>
                      <a:pt x="27" y="31"/>
                      <a:pt x="26" y="30"/>
                    </a:cubicBezTo>
                    <a:cubicBezTo>
                      <a:pt x="25" y="30"/>
                      <a:pt x="25" y="29"/>
                      <a:pt x="24" y="29"/>
                    </a:cubicBezTo>
                    <a:cubicBezTo>
                      <a:pt x="23" y="29"/>
                      <a:pt x="23" y="30"/>
                      <a:pt x="23" y="30"/>
                    </a:cubicBezTo>
                    <a:cubicBezTo>
                      <a:pt x="23" y="30"/>
                      <a:pt x="23" y="30"/>
                      <a:pt x="22" y="31"/>
                    </a:cubicBezTo>
                    <a:cubicBezTo>
                      <a:pt x="22" y="31"/>
                      <a:pt x="21" y="31"/>
                      <a:pt x="21" y="31"/>
                    </a:cubicBezTo>
                    <a:cubicBezTo>
                      <a:pt x="21" y="31"/>
                      <a:pt x="21" y="31"/>
                      <a:pt x="21" y="31"/>
                    </a:cubicBezTo>
                    <a:cubicBezTo>
                      <a:pt x="20" y="31"/>
                      <a:pt x="19" y="30"/>
                      <a:pt x="19" y="31"/>
                    </a:cubicBezTo>
                    <a:cubicBezTo>
                      <a:pt x="18" y="31"/>
                      <a:pt x="18" y="31"/>
                      <a:pt x="18" y="31"/>
                    </a:cubicBezTo>
                    <a:cubicBezTo>
                      <a:pt x="18" y="31"/>
                      <a:pt x="18" y="31"/>
                      <a:pt x="18" y="31"/>
                    </a:cubicBezTo>
                    <a:cubicBezTo>
                      <a:pt x="18" y="32"/>
                      <a:pt x="18" y="32"/>
                      <a:pt x="18" y="33"/>
                    </a:cubicBezTo>
                    <a:cubicBezTo>
                      <a:pt x="18" y="33"/>
                      <a:pt x="18" y="33"/>
                      <a:pt x="18" y="33"/>
                    </a:cubicBezTo>
                    <a:cubicBezTo>
                      <a:pt x="17" y="33"/>
                      <a:pt x="16" y="33"/>
                      <a:pt x="15" y="34"/>
                    </a:cubicBezTo>
                    <a:cubicBezTo>
                      <a:pt x="15" y="34"/>
                      <a:pt x="14" y="34"/>
                      <a:pt x="14" y="34"/>
                    </a:cubicBezTo>
                    <a:cubicBezTo>
                      <a:pt x="14" y="34"/>
                      <a:pt x="14" y="34"/>
                      <a:pt x="14" y="34"/>
                    </a:cubicBezTo>
                    <a:cubicBezTo>
                      <a:pt x="13" y="35"/>
                      <a:pt x="13" y="34"/>
                      <a:pt x="12" y="34"/>
                    </a:cubicBezTo>
                    <a:cubicBezTo>
                      <a:pt x="11" y="34"/>
                      <a:pt x="10" y="34"/>
                      <a:pt x="8" y="34"/>
                    </a:cubicBezTo>
                    <a:cubicBezTo>
                      <a:pt x="7" y="34"/>
                      <a:pt x="7" y="34"/>
                      <a:pt x="6" y="34"/>
                    </a:cubicBezTo>
                    <a:cubicBezTo>
                      <a:pt x="5" y="34"/>
                      <a:pt x="5" y="34"/>
                      <a:pt x="4" y="34"/>
                    </a:cubicBezTo>
                    <a:cubicBezTo>
                      <a:pt x="4" y="35"/>
                      <a:pt x="5" y="36"/>
                      <a:pt x="5" y="36"/>
                    </a:cubicBezTo>
                    <a:cubicBezTo>
                      <a:pt x="5" y="36"/>
                      <a:pt x="5" y="36"/>
                      <a:pt x="5" y="36"/>
                    </a:cubicBezTo>
                    <a:cubicBezTo>
                      <a:pt x="5" y="37"/>
                      <a:pt x="5" y="37"/>
                      <a:pt x="5" y="37"/>
                    </a:cubicBezTo>
                    <a:cubicBezTo>
                      <a:pt x="6" y="39"/>
                      <a:pt x="8" y="43"/>
                      <a:pt x="8" y="45"/>
                    </a:cubicBezTo>
                    <a:cubicBezTo>
                      <a:pt x="8" y="46"/>
                      <a:pt x="8" y="46"/>
                      <a:pt x="8" y="47"/>
                    </a:cubicBezTo>
                    <a:cubicBezTo>
                      <a:pt x="9" y="48"/>
                      <a:pt x="9" y="50"/>
                      <a:pt x="8" y="51"/>
                    </a:cubicBezTo>
                    <a:cubicBezTo>
                      <a:pt x="8" y="52"/>
                      <a:pt x="5" y="54"/>
                      <a:pt x="3" y="56"/>
                    </a:cubicBezTo>
                    <a:cubicBezTo>
                      <a:pt x="2" y="57"/>
                      <a:pt x="1" y="58"/>
                      <a:pt x="0" y="59"/>
                    </a:cubicBezTo>
                    <a:cubicBezTo>
                      <a:pt x="0" y="59"/>
                      <a:pt x="1" y="59"/>
                      <a:pt x="1" y="59"/>
                    </a:cubicBezTo>
                    <a:cubicBezTo>
                      <a:pt x="1" y="59"/>
                      <a:pt x="1" y="59"/>
                      <a:pt x="1" y="59"/>
                    </a:cubicBezTo>
                    <a:cubicBezTo>
                      <a:pt x="1" y="59"/>
                      <a:pt x="2" y="59"/>
                      <a:pt x="3" y="60"/>
                    </a:cubicBezTo>
                    <a:cubicBezTo>
                      <a:pt x="4" y="60"/>
                      <a:pt x="4" y="60"/>
                      <a:pt x="5" y="61"/>
                    </a:cubicBezTo>
                    <a:cubicBezTo>
                      <a:pt x="5" y="62"/>
                      <a:pt x="5" y="66"/>
                      <a:pt x="4" y="67"/>
                    </a:cubicBezTo>
                    <a:cubicBezTo>
                      <a:pt x="4" y="67"/>
                      <a:pt x="4" y="68"/>
                      <a:pt x="4" y="68"/>
                    </a:cubicBezTo>
                    <a:cubicBezTo>
                      <a:pt x="4" y="68"/>
                      <a:pt x="5" y="69"/>
                      <a:pt x="5" y="69"/>
                    </a:cubicBezTo>
                    <a:cubicBezTo>
                      <a:pt x="6" y="69"/>
                      <a:pt x="8" y="68"/>
                      <a:pt x="10" y="68"/>
                    </a:cubicBezTo>
                    <a:cubicBezTo>
                      <a:pt x="10" y="68"/>
                      <a:pt x="11" y="67"/>
                      <a:pt x="12" y="66"/>
                    </a:cubicBezTo>
                    <a:cubicBezTo>
                      <a:pt x="13" y="65"/>
                      <a:pt x="13" y="64"/>
                      <a:pt x="14" y="64"/>
                    </a:cubicBezTo>
                    <a:cubicBezTo>
                      <a:pt x="15" y="64"/>
                      <a:pt x="16" y="64"/>
                      <a:pt x="18" y="64"/>
                    </a:cubicBezTo>
                    <a:cubicBezTo>
                      <a:pt x="21" y="63"/>
                      <a:pt x="25" y="63"/>
                      <a:pt x="28" y="63"/>
                    </a:cubicBezTo>
                    <a:cubicBezTo>
                      <a:pt x="29" y="63"/>
                      <a:pt x="32" y="64"/>
                      <a:pt x="35" y="64"/>
                    </a:cubicBezTo>
                    <a:cubicBezTo>
                      <a:pt x="40" y="65"/>
                      <a:pt x="45" y="66"/>
                      <a:pt x="46" y="66"/>
                    </a:cubicBezTo>
                    <a:cubicBezTo>
                      <a:pt x="47" y="67"/>
                      <a:pt x="48" y="68"/>
                      <a:pt x="48" y="69"/>
                    </a:cubicBezTo>
                    <a:cubicBezTo>
                      <a:pt x="48" y="70"/>
                      <a:pt x="48" y="70"/>
                      <a:pt x="48" y="70"/>
                    </a:cubicBezTo>
                    <a:cubicBezTo>
                      <a:pt x="49" y="70"/>
                      <a:pt x="50" y="70"/>
                      <a:pt x="51" y="69"/>
                    </a:cubicBezTo>
                    <a:cubicBezTo>
                      <a:pt x="51" y="69"/>
                      <a:pt x="51" y="68"/>
                      <a:pt x="51" y="68"/>
                    </a:cubicBezTo>
                    <a:cubicBezTo>
                      <a:pt x="52" y="68"/>
                      <a:pt x="52" y="68"/>
                      <a:pt x="53" y="68"/>
                    </a:cubicBezTo>
                    <a:cubicBezTo>
                      <a:pt x="54" y="67"/>
                      <a:pt x="56" y="67"/>
                      <a:pt x="56" y="67"/>
                    </a:cubicBezTo>
                    <a:cubicBezTo>
                      <a:pt x="57" y="67"/>
                      <a:pt x="58" y="69"/>
                      <a:pt x="59" y="70"/>
                    </a:cubicBezTo>
                    <a:cubicBezTo>
                      <a:pt x="60" y="71"/>
                      <a:pt x="61" y="72"/>
                      <a:pt x="61" y="72"/>
                    </a:cubicBezTo>
                    <a:cubicBezTo>
                      <a:pt x="61" y="72"/>
                      <a:pt x="61" y="72"/>
                      <a:pt x="61" y="72"/>
                    </a:cubicBezTo>
                    <a:cubicBezTo>
                      <a:pt x="62" y="72"/>
                      <a:pt x="62" y="69"/>
                      <a:pt x="62" y="69"/>
                    </a:cubicBezTo>
                    <a:cubicBezTo>
                      <a:pt x="62" y="69"/>
                      <a:pt x="62" y="69"/>
                      <a:pt x="62" y="69"/>
                    </a:cubicBezTo>
                    <a:cubicBezTo>
                      <a:pt x="62" y="69"/>
                      <a:pt x="62" y="69"/>
                      <a:pt x="62" y="69"/>
                    </a:cubicBezTo>
                    <a:cubicBezTo>
                      <a:pt x="62" y="69"/>
                      <a:pt x="65" y="67"/>
                      <a:pt x="65" y="67"/>
                    </a:cubicBezTo>
                    <a:cubicBezTo>
                      <a:pt x="66" y="67"/>
                      <a:pt x="67" y="68"/>
                      <a:pt x="68" y="70"/>
                    </a:cubicBezTo>
                    <a:cubicBezTo>
                      <a:pt x="68" y="70"/>
                      <a:pt x="68" y="70"/>
                      <a:pt x="68" y="70"/>
                    </a:cubicBezTo>
                    <a:cubicBezTo>
                      <a:pt x="68" y="71"/>
                      <a:pt x="69" y="71"/>
                      <a:pt x="69" y="71"/>
                    </a:cubicBezTo>
                    <a:cubicBezTo>
                      <a:pt x="69" y="71"/>
                      <a:pt x="69" y="71"/>
                      <a:pt x="70" y="71"/>
                    </a:cubicBezTo>
                    <a:cubicBezTo>
                      <a:pt x="72" y="71"/>
                      <a:pt x="76" y="70"/>
                      <a:pt x="77" y="70"/>
                    </a:cubicBezTo>
                    <a:cubicBezTo>
                      <a:pt x="78" y="70"/>
                      <a:pt x="79" y="71"/>
                      <a:pt x="80" y="72"/>
                    </a:cubicBezTo>
                    <a:cubicBezTo>
                      <a:pt x="80" y="72"/>
                      <a:pt x="80" y="72"/>
                      <a:pt x="80" y="72"/>
                    </a:cubicBezTo>
                    <a:cubicBezTo>
                      <a:pt x="81" y="72"/>
                      <a:pt x="81" y="73"/>
                      <a:pt x="82" y="73"/>
                    </a:cubicBezTo>
                    <a:cubicBezTo>
                      <a:pt x="82" y="73"/>
                      <a:pt x="82" y="71"/>
                      <a:pt x="81" y="69"/>
                    </a:cubicBezTo>
                    <a:cubicBezTo>
                      <a:pt x="81" y="69"/>
                      <a:pt x="81" y="68"/>
                      <a:pt x="81" y="68"/>
                    </a:cubicBezTo>
                    <a:cubicBezTo>
                      <a:pt x="81" y="67"/>
                      <a:pt x="82" y="65"/>
                      <a:pt x="84" y="64"/>
                    </a:cubicBezTo>
                    <a:cubicBezTo>
                      <a:pt x="85" y="62"/>
                      <a:pt x="86" y="61"/>
                      <a:pt x="87" y="61"/>
                    </a:cubicBezTo>
                    <a:cubicBezTo>
                      <a:pt x="88" y="60"/>
                      <a:pt x="91" y="61"/>
                      <a:pt x="93" y="61"/>
                    </a:cubicBezTo>
                    <a:cubicBezTo>
                      <a:pt x="94" y="61"/>
                      <a:pt x="94" y="61"/>
                      <a:pt x="94" y="6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565"/>
              <p:cNvSpPr>
                <a:spLocks/>
              </p:cNvSpPr>
              <p:nvPr/>
            </p:nvSpPr>
            <p:spPr bwMode="auto">
              <a:xfrm>
                <a:off x="4686300" y="2736850"/>
                <a:ext cx="163513" cy="87313"/>
              </a:xfrm>
              <a:custGeom>
                <a:avLst/>
                <a:gdLst>
                  <a:gd name="T0" fmla="*/ 68 w 71"/>
                  <a:gd name="T1" fmla="*/ 6 h 38"/>
                  <a:gd name="T2" fmla="*/ 65 w 71"/>
                  <a:gd name="T3" fmla="*/ 2 h 38"/>
                  <a:gd name="T4" fmla="*/ 64 w 71"/>
                  <a:gd name="T5" fmla="*/ 2 h 38"/>
                  <a:gd name="T6" fmla="*/ 58 w 71"/>
                  <a:gd name="T7" fmla="*/ 1 h 38"/>
                  <a:gd name="T8" fmla="*/ 52 w 71"/>
                  <a:gd name="T9" fmla="*/ 0 h 38"/>
                  <a:gd name="T10" fmla="*/ 48 w 71"/>
                  <a:gd name="T11" fmla="*/ 1 h 38"/>
                  <a:gd name="T12" fmla="*/ 46 w 71"/>
                  <a:gd name="T13" fmla="*/ 3 h 38"/>
                  <a:gd name="T14" fmla="*/ 38 w 71"/>
                  <a:gd name="T15" fmla="*/ 5 h 38"/>
                  <a:gd name="T16" fmla="*/ 36 w 71"/>
                  <a:gd name="T17" fmla="*/ 5 h 38"/>
                  <a:gd name="T18" fmla="*/ 30 w 71"/>
                  <a:gd name="T19" fmla="*/ 6 h 38"/>
                  <a:gd name="T20" fmla="*/ 28 w 71"/>
                  <a:gd name="T21" fmla="*/ 11 h 38"/>
                  <a:gd name="T22" fmla="*/ 17 w 71"/>
                  <a:gd name="T23" fmla="*/ 12 h 38"/>
                  <a:gd name="T24" fmla="*/ 14 w 71"/>
                  <a:gd name="T25" fmla="*/ 9 h 38"/>
                  <a:gd name="T26" fmla="*/ 10 w 71"/>
                  <a:gd name="T27" fmla="*/ 7 h 38"/>
                  <a:gd name="T28" fmla="*/ 9 w 71"/>
                  <a:gd name="T29" fmla="*/ 10 h 38"/>
                  <a:gd name="T30" fmla="*/ 9 w 71"/>
                  <a:gd name="T31" fmla="*/ 11 h 38"/>
                  <a:gd name="T32" fmla="*/ 5 w 71"/>
                  <a:gd name="T33" fmla="*/ 11 h 38"/>
                  <a:gd name="T34" fmla="*/ 2 w 71"/>
                  <a:gd name="T35" fmla="*/ 12 h 38"/>
                  <a:gd name="T36" fmla="*/ 2 w 71"/>
                  <a:gd name="T37" fmla="*/ 14 h 38"/>
                  <a:gd name="T38" fmla="*/ 3 w 71"/>
                  <a:gd name="T39" fmla="*/ 16 h 38"/>
                  <a:gd name="T40" fmla="*/ 1 w 71"/>
                  <a:gd name="T41" fmla="*/ 17 h 38"/>
                  <a:gd name="T42" fmla="*/ 2 w 71"/>
                  <a:gd name="T43" fmla="*/ 20 h 38"/>
                  <a:gd name="T44" fmla="*/ 0 w 71"/>
                  <a:gd name="T45" fmla="*/ 21 h 38"/>
                  <a:gd name="T46" fmla="*/ 2 w 71"/>
                  <a:gd name="T47" fmla="*/ 25 h 38"/>
                  <a:gd name="T48" fmla="*/ 2 w 71"/>
                  <a:gd name="T49" fmla="*/ 27 h 38"/>
                  <a:gd name="T50" fmla="*/ 5 w 71"/>
                  <a:gd name="T51" fmla="*/ 29 h 38"/>
                  <a:gd name="T52" fmla="*/ 12 w 71"/>
                  <a:gd name="T53" fmla="*/ 34 h 38"/>
                  <a:gd name="T54" fmla="*/ 21 w 71"/>
                  <a:gd name="T55" fmla="*/ 37 h 38"/>
                  <a:gd name="T56" fmla="*/ 26 w 71"/>
                  <a:gd name="T57" fmla="*/ 36 h 38"/>
                  <a:gd name="T58" fmla="*/ 29 w 71"/>
                  <a:gd name="T59" fmla="*/ 36 h 38"/>
                  <a:gd name="T60" fmla="*/ 35 w 71"/>
                  <a:gd name="T61" fmla="*/ 33 h 38"/>
                  <a:gd name="T62" fmla="*/ 38 w 71"/>
                  <a:gd name="T63" fmla="*/ 32 h 38"/>
                  <a:gd name="T64" fmla="*/ 44 w 71"/>
                  <a:gd name="T65" fmla="*/ 33 h 38"/>
                  <a:gd name="T66" fmla="*/ 48 w 71"/>
                  <a:gd name="T67" fmla="*/ 33 h 38"/>
                  <a:gd name="T68" fmla="*/ 49 w 71"/>
                  <a:gd name="T69" fmla="*/ 30 h 38"/>
                  <a:gd name="T70" fmla="*/ 53 w 71"/>
                  <a:gd name="T71" fmla="*/ 30 h 38"/>
                  <a:gd name="T72" fmla="*/ 55 w 71"/>
                  <a:gd name="T73" fmla="*/ 28 h 38"/>
                  <a:gd name="T74" fmla="*/ 56 w 71"/>
                  <a:gd name="T75" fmla="*/ 25 h 38"/>
                  <a:gd name="T76" fmla="*/ 59 w 71"/>
                  <a:gd name="T77" fmla="*/ 20 h 38"/>
                  <a:gd name="T78" fmla="*/ 63 w 71"/>
                  <a:gd name="T79" fmla="*/ 13 h 38"/>
                  <a:gd name="T80" fmla="*/ 67 w 71"/>
                  <a:gd name="T81" fmla="*/ 11 h 38"/>
                  <a:gd name="T82" fmla="*/ 71 w 71"/>
                  <a:gd name="T8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38">
                    <a:moveTo>
                      <a:pt x="71" y="8"/>
                    </a:moveTo>
                    <a:cubicBezTo>
                      <a:pt x="71" y="7"/>
                      <a:pt x="70" y="6"/>
                      <a:pt x="68" y="6"/>
                    </a:cubicBezTo>
                    <a:cubicBezTo>
                      <a:pt x="68" y="6"/>
                      <a:pt x="68" y="6"/>
                      <a:pt x="68" y="6"/>
                    </a:cubicBezTo>
                    <a:cubicBezTo>
                      <a:pt x="67" y="4"/>
                      <a:pt x="65" y="3"/>
                      <a:pt x="65" y="2"/>
                    </a:cubicBezTo>
                    <a:cubicBezTo>
                      <a:pt x="65" y="2"/>
                      <a:pt x="65" y="2"/>
                      <a:pt x="65" y="2"/>
                    </a:cubicBezTo>
                    <a:cubicBezTo>
                      <a:pt x="65" y="2"/>
                      <a:pt x="64" y="2"/>
                      <a:pt x="64" y="2"/>
                    </a:cubicBezTo>
                    <a:cubicBezTo>
                      <a:pt x="63" y="2"/>
                      <a:pt x="61" y="3"/>
                      <a:pt x="60" y="3"/>
                    </a:cubicBezTo>
                    <a:cubicBezTo>
                      <a:pt x="59" y="2"/>
                      <a:pt x="58" y="2"/>
                      <a:pt x="58" y="1"/>
                    </a:cubicBezTo>
                    <a:cubicBezTo>
                      <a:pt x="57" y="1"/>
                      <a:pt x="57" y="0"/>
                      <a:pt x="57" y="0"/>
                    </a:cubicBezTo>
                    <a:cubicBezTo>
                      <a:pt x="56" y="0"/>
                      <a:pt x="54" y="0"/>
                      <a:pt x="52" y="0"/>
                    </a:cubicBezTo>
                    <a:cubicBezTo>
                      <a:pt x="51" y="0"/>
                      <a:pt x="50" y="0"/>
                      <a:pt x="50" y="0"/>
                    </a:cubicBezTo>
                    <a:cubicBezTo>
                      <a:pt x="50" y="0"/>
                      <a:pt x="49" y="0"/>
                      <a:pt x="48" y="1"/>
                    </a:cubicBezTo>
                    <a:cubicBezTo>
                      <a:pt x="48" y="1"/>
                      <a:pt x="47" y="1"/>
                      <a:pt x="47" y="2"/>
                    </a:cubicBezTo>
                    <a:cubicBezTo>
                      <a:pt x="47" y="2"/>
                      <a:pt x="46" y="2"/>
                      <a:pt x="46" y="3"/>
                    </a:cubicBezTo>
                    <a:cubicBezTo>
                      <a:pt x="44" y="4"/>
                      <a:pt x="42" y="5"/>
                      <a:pt x="41" y="6"/>
                    </a:cubicBezTo>
                    <a:cubicBezTo>
                      <a:pt x="41" y="6"/>
                      <a:pt x="39" y="5"/>
                      <a:pt x="38" y="5"/>
                    </a:cubicBezTo>
                    <a:cubicBezTo>
                      <a:pt x="37" y="5"/>
                      <a:pt x="36" y="5"/>
                      <a:pt x="36" y="5"/>
                    </a:cubicBezTo>
                    <a:cubicBezTo>
                      <a:pt x="36" y="5"/>
                      <a:pt x="36" y="5"/>
                      <a:pt x="36" y="5"/>
                    </a:cubicBezTo>
                    <a:cubicBezTo>
                      <a:pt x="36" y="5"/>
                      <a:pt x="36" y="5"/>
                      <a:pt x="36" y="5"/>
                    </a:cubicBezTo>
                    <a:cubicBezTo>
                      <a:pt x="35" y="5"/>
                      <a:pt x="31" y="6"/>
                      <a:pt x="30" y="6"/>
                    </a:cubicBezTo>
                    <a:cubicBezTo>
                      <a:pt x="30" y="7"/>
                      <a:pt x="29" y="8"/>
                      <a:pt x="28" y="8"/>
                    </a:cubicBezTo>
                    <a:cubicBezTo>
                      <a:pt x="28" y="9"/>
                      <a:pt x="28" y="10"/>
                      <a:pt x="28" y="11"/>
                    </a:cubicBezTo>
                    <a:cubicBezTo>
                      <a:pt x="27" y="11"/>
                      <a:pt x="24" y="11"/>
                      <a:pt x="22" y="12"/>
                    </a:cubicBezTo>
                    <a:cubicBezTo>
                      <a:pt x="20" y="12"/>
                      <a:pt x="18" y="12"/>
                      <a:pt x="17" y="12"/>
                    </a:cubicBezTo>
                    <a:cubicBezTo>
                      <a:pt x="17" y="11"/>
                      <a:pt x="15" y="10"/>
                      <a:pt x="14" y="9"/>
                    </a:cubicBezTo>
                    <a:cubicBezTo>
                      <a:pt x="14" y="9"/>
                      <a:pt x="14" y="9"/>
                      <a:pt x="14" y="9"/>
                    </a:cubicBezTo>
                    <a:cubicBezTo>
                      <a:pt x="12" y="8"/>
                      <a:pt x="11" y="7"/>
                      <a:pt x="10" y="7"/>
                    </a:cubicBezTo>
                    <a:cubicBezTo>
                      <a:pt x="10" y="7"/>
                      <a:pt x="10" y="7"/>
                      <a:pt x="10" y="7"/>
                    </a:cubicBezTo>
                    <a:cubicBezTo>
                      <a:pt x="10" y="8"/>
                      <a:pt x="10" y="9"/>
                      <a:pt x="9" y="9"/>
                    </a:cubicBezTo>
                    <a:cubicBezTo>
                      <a:pt x="9" y="10"/>
                      <a:pt x="9" y="10"/>
                      <a:pt x="9" y="10"/>
                    </a:cubicBezTo>
                    <a:cubicBezTo>
                      <a:pt x="9" y="10"/>
                      <a:pt x="9" y="10"/>
                      <a:pt x="9" y="10"/>
                    </a:cubicBezTo>
                    <a:cubicBezTo>
                      <a:pt x="9" y="10"/>
                      <a:pt x="9" y="10"/>
                      <a:pt x="9" y="11"/>
                    </a:cubicBezTo>
                    <a:cubicBezTo>
                      <a:pt x="9" y="12"/>
                      <a:pt x="9" y="12"/>
                      <a:pt x="7" y="12"/>
                    </a:cubicBezTo>
                    <a:cubicBezTo>
                      <a:pt x="7" y="12"/>
                      <a:pt x="6" y="12"/>
                      <a:pt x="5" y="11"/>
                    </a:cubicBezTo>
                    <a:cubicBezTo>
                      <a:pt x="5" y="11"/>
                      <a:pt x="4" y="11"/>
                      <a:pt x="3" y="11"/>
                    </a:cubicBezTo>
                    <a:cubicBezTo>
                      <a:pt x="3" y="11"/>
                      <a:pt x="2" y="11"/>
                      <a:pt x="2" y="12"/>
                    </a:cubicBezTo>
                    <a:cubicBezTo>
                      <a:pt x="1" y="12"/>
                      <a:pt x="1" y="12"/>
                      <a:pt x="1" y="13"/>
                    </a:cubicBezTo>
                    <a:cubicBezTo>
                      <a:pt x="1" y="13"/>
                      <a:pt x="2" y="13"/>
                      <a:pt x="2" y="14"/>
                    </a:cubicBezTo>
                    <a:cubicBezTo>
                      <a:pt x="3" y="14"/>
                      <a:pt x="4" y="14"/>
                      <a:pt x="4" y="15"/>
                    </a:cubicBezTo>
                    <a:cubicBezTo>
                      <a:pt x="4" y="15"/>
                      <a:pt x="3" y="16"/>
                      <a:pt x="3" y="16"/>
                    </a:cubicBezTo>
                    <a:cubicBezTo>
                      <a:pt x="3" y="16"/>
                      <a:pt x="3" y="16"/>
                      <a:pt x="3" y="16"/>
                    </a:cubicBezTo>
                    <a:cubicBezTo>
                      <a:pt x="2" y="17"/>
                      <a:pt x="2" y="17"/>
                      <a:pt x="1" y="17"/>
                    </a:cubicBezTo>
                    <a:cubicBezTo>
                      <a:pt x="1" y="17"/>
                      <a:pt x="2" y="18"/>
                      <a:pt x="2" y="18"/>
                    </a:cubicBezTo>
                    <a:cubicBezTo>
                      <a:pt x="2" y="19"/>
                      <a:pt x="2" y="19"/>
                      <a:pt x="2" y="20"/>
                    </a:cubicBezTo>
                    <a:cubicBezTo>
                      <a:pt x="2" y="20"/>
                      <a:pt x="2" y="21"/>
                      <a:pt x="2" y="21"/>
                    </a:cubicBezTo>
                    <a:cubicBezTo>
                      <a:pt x="1" y="21"/>
                      <a:pt x="1" y="21"/>
                      <a:pt x="0" y="21"/>
                    </a:cubicBezTo>
                    <a:cubicBezTo>
                      <a:pt x="0" y="21"/>
                      <a:pt x="0" y="21"/>
                      <a:pt x="0" y="21"/>
                    </a:cubicBezTo>
                    <a:cubicBezTo>
                      <a:pt x="0" y="22"/>
                      <a:pt x="1" y="24"/>
                      <a:pt x="2" y="25"/>
                    </a:cubicBezTo>
                    <a:cubicBezTo>
                      <a:pt x="2" y="25"/>
                      <a:pt x="2" y="26"/>
                      <a:pt x="2" y="27"/>
                    </a:cubicBezTo>
                    <a:cubicBezTo>
                      <a:pt x="2" y="27"/>
                      <a:pt x="2" y="27"/>
                      <a:pt x="2" y="27"/>
                    </a:cubicBezTo>
                    <a:cubicBezTo>
                      <a:pt x="2" y="27"/>
                      <a:pt x="2" y="27"/>
                      <a:pt x="2" y="27"/>
                    </a:cubicBezTo>
                    <a:cubicBezTo>
                      <a:pt x="3" y="27"/>
                      <a:pt x="4" y="28"/>
                      <a:pt x="5" y="29"/>
                    </a:cubicBezTo>
                    <a:cubicBezTo>
                      <a:pt x="6" y="30"/>
                      <a:pt x="7" y="31"/>
                      <a:pt x="7" y="32"/>
                    </a:cubicBezTo>
                    <a:cubicBezTo>
                      <a:pt x="7" y="32"/>
                      <a:pt x="10" y="33"/>
                      <a:pt x="12" y="34"/>
                    </a:cubicBezTo>
                    <a:cubicBezTo>
                      <a:pt x="13" y="35"/>
                      <a:pt x="15" y="36"/>
                      <a:pt x="16" y="37"/>
                    </a:cubicBezTo>
                    <a:cubicBezTo>
                      <a:pt x="17" y="38"/>
                      <a:pt x="19" y="38"/>
                      <a:pt x="21" y="37"/>
                    </a:cubicBezTo>
                    <a:cubicBezTo>
                      <a:pt x="22" y="37"/>
                      <a:pt x="22" y="37"/>
                      <a:pt x="22" y="37"/>
                    </a:cubicBezTo>
                    <a:cubicBezTo>
                      <a:pt x="24" y="37"/>
                      <a:pt x="25" y="37"/>
                      <a:pt x="26" y="36"/>
                    </a:cubicBezTo>
                    <a:cubicBezTo>
                      <a:pt x="27" y="36"/>
                      <a:pt x="28" y="35"/>
                      <a:pt x="29" y="35"/>
                    </a:cubicBezTo>
                    <a:cubicBezTo>
                      <a:pt x="29" y="35"/>
                      <a:pt x="29" y="36"/>
                      <a:pt x="29" y="36"/>
                    </a:cubicBezTo>
                    <a:cubicBezTo>
                      <a:pt x="30" y="35"/>
                      <a:pt x="31" y="34"/>
                      <a:pt x="32" y="34"/>
                    </a:cubicBezTo>
                    <a:cubicBezTo>
                      <a:pt x="33" y="33"/>
                      <a:pt x="34" y="33"/>
                      <a:pt x="35" y="33"/>
                    </a:cubicBezTo>
                    <a:cubicBezTo>
                      <a:pt x="35" y="33"/>
                      <a:pt x="35" y="33"/>
                      <a:pt x="35" y="33"/>
                    </a:cubicBezTo>
                    <a:cubicBezTo>
                      <a:pt x="36" y="32"/>
                      <a:pt x="37" y="32"/>
                      <a:pt x="38" y="32"/>
                    </a:cubicBezTo>
                    <a:cubicBezTo>
                      <a:pt x="38" y="32"/>
                      <a:pt x="40" y="32"/>
                      <a:pt x="41" y="32"/>
                    </a:cubicBezTo>
                    <a:cubicBezTo>
                      <a:pt x="42" y="33"/>
                      <a:pt x="43" y="33"/>
                      <a:pt x="44" y="33"/>
                    </a:cubicBezTo>
                    <a:cubicBezTo>
                      <a:pt x="44" y="33"/>
                      <a:pt x="45" y="33"/>
                      <a:pt x="46" y="33"/>
                    </a:cubicBezTo>
                    <a:cubicBezTo>
                      <a:pt x="47" y="33"/>
                      <a:pt x="48" y="33"/>
                      <a:pt x="48" y="33"/>
                    </a:cubicBezTo>
                    <a:cubicBezTo>
                      <a:pt x="48" y="33"/>
                      <a:pt x="48" y="32"/>
                      <a:pt x="48" y="32"/>
                    </a:cubicBezTo>
                    <a:cubicBezTo>
                      <a:pt x="48" y="31"/>
                      <a:pt x="49" y="31"/>
                      <a:pt x="49" y="30"/>
                    </a:cubicBezTo>
                    <a:cubicBezTo>
                      <a:pt x="50" y="30"/>
                      <a:pt x="50" y="31"/>
                      <a:pt x="51" y="31"/>
                    </a:cubicBezTo>
                    <a:cubicBezTo>
                      <a:pt x="51" y="31"/>
                      <a:pt x="52" y="31"/>
                      <a:pt x="53" y="30"/>
                    </a:cubicBezTo>
                    <a:cubicBezTo>
                      <a:pt x="54" y="30"/>
                      <a:pt x="54" y="29"/>
                      <a:pt x="55" y="28"/>
                    </a:cubicBezTo>
                    <a:cubicBezTo>
                      <a:pt x="55" y="28"/>
                      <a:pt x="55" y="28"/>
                      <a:pt x="55" y="28"/>
                    </a:cubicBezTo>
                    <a:cubicBezTo>
                      <a:pt x="55" y="27"/>
                      <a:pt x="56" y="26"/>
                      <a:pt x="56" y="25"/>
                    </a:cubicBezTo>
                    <a:cubicBezTo>
                      <a:pt x="56" y="25"/>
                      <a:pt x="56" y="25"/>
                      <a:pt x="56" y="25"/>
                    </a:cubicBezTo>
                    <a:cubicBezTo>
                      <a:pt x="57" y="25"/>
                      <a:pt x="57" y="24"/>
                      <a:pt x="58" y="22"/>
                    </a:cubicBezTo>
                    <a:cubicBezTo>
                      <a:pt x="58" y="21"/>
                      <a:pt x="58" y="21"/>
                      <a:pt x="59" y="20"/>
                    </a:cubicBezTo>
                    <a:cubicBezTo>
                      <a:pt x="59" y="20"/>
                      <a:pt x="59" y="19"/>
                      <a:pt x="60" y="18"/>
                    </a:cubicBezTo>
                    <a:cubicBezTo>
                      <a:pt x="61" y="16"/>
                      <a:pt x="63" y="13"/>
                      <a:pt x="63" y="13"/>
                    </a:cubicBezTo>
                    <a:cubicBezTo>
                      <a:pt x="63" y="13"/>
                      <a:pt x="63" y="13"/>
                      <a:pt x="63" y="13"/>
                    </a:cubicBezTo>
                    <a:cubicBezTo>
                      <a:pt x="64" y="13"/>
                      <a:pt x="66" y="12"/>
                      <a:pt x="67" y="11"/>
                    </a:cubicBezTo>
                    <a:cubicBezTo>
                      <a:pt x="69" y="10"/>
                      <a:pt x="70" y="9"/>
                      <a:pt x="71" y="9"/>
                    </a:cubicBezTo>
                    <a:cubicBezTo>
                      <a:pt x="71" y="8"/>
                      <a:pt x="71" y="8"/>
                      <a:pt x="71" y="8"/>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566"/>
              <p:cNvSpPr>
                <a:spLocks/>
              </p:cNvSpPr>
              <p:nvPr/>
            </p:nvSpPr>
            <p:spPr bwMode="auto">
              <a:xfrm>
                <a:off x="4702175" y="2701925"/>
                <a:ext cx="141288" cy="60325"/>
              </a:xfrm>
              <a:custGeom>
                <a:avLst/>
                <a:gdLst>
                  <a:gd name="T0" fmla="*/ 58 w 61"/>
                  <a:gd name="T1" fmla="*/ 15 h 26"/>
                  <a:gd name="T2" fmla="*/ 58 w 61"/>
                  <a:gd name="T3" fmla="*/ 12 h 26"/>
                  <a:gd name="T4" fmla="*/ 61 w 61"/>
                  <a:gd name="T5" fmla="*/ 7 h 26"/>
                  <a:gd name="T6" fmla="*/ 58 w 61"/>
                  <a:gd name="T7" fmla="*/ 6 h 26"/>
                  <a:gd name="T8" fmla="*/ 53 w 61"/>
                  <a:gd name="T9" fmla="*/ 3 h 26"/>
                  <a:gd name="T10" fmla="*/ 49 w 61"/>
                  <a:gd name="T11" fmla="*/ 3 h 26"/>
                  <a:gd name="T12" fmla="*/ 44 w 61"/>
                  <a:gd name="T13" fmla="*/ 4 h 26"/>
                  <a:gd name="T14" fmla="*/ 39 w 61"/>
                  <a:gd name="T15" fmla="*/ 2 h 26"/>
                  <a:gd name="T16" fmla="*/ 32 w 61"/>
                  <a:gd name="T17" fmla="*/ 6 h 26"/>
                  <a:gd name="T18" fmla="*/ 31 w 61"/>
                  <a:gd name="T19" fmla="*/ 3 h 26"/>
                  <a:gd name="T20" fmla="*/ 31 w 61"/>
                  <a:gd name="T21" fmla="*/ 3 h 26"/>
                  <a:gd name="T22" fmla="*/ 29 w 61"/>
                  <a:gd name="T23" fmla="*/ 2 h 26"/>
                  <a:gd name="T24" fmla="*/ 29 w 61"/>
                  <a:gd name="T25" fmla="*/ 0 h 26"/>
                  <a:gd name="T26" fmla="*/ 27 w 61"/>
                  <a:gd name="T27" fmla="*/ 1 h 26"/>
                  <a:gd name="T28" fmla="*/ 24 w 61"/>
                  <a:gd name="T29" fmla="*/ 2 h 26"/>
                  <a:gd name="T30" fmla="*/ 21 w 61"/>
                  <a:gd name="T31" fmla="*/ 1 h 26"/>
                  <a:gd name="T32" fmla="*/ 18 w 61"/>
                  <a:gd name="T33" fmla="*/ 3 h 26"/>
                  <a:gd name="T34" fmla="*/ 13 w 61"/>
                  <a:gd name="T35" fmla="*/ 7 h 26"/>
                  <a:gd name="T36" fmla="*/ 13 w 61"/>
                  <a:gd name="T37" fmla="*/ 7 h 26"/>
                  <a:gd name="T38" fmla="*/ 6 w 61"/>
                  <a:gd name="T39" fmla="*/ 11 h 26"/>
                  <a:gd name="T40" fmla="*/ 2 w 61"/>
                  <a:gd name="T41" fmla="*/ 10 h 26"/>
                  <a:gd name="T42" fmla="*/ 1 w 61"/>
                  <a:gd name="T43" fmla="*/ 12 h 26"/>
                  <a:gd name="T44" fmla="*/ 0 w 61"/>
                  <a:gd name="T45" fmla="*/ 16 h 26"/>
                  <a:gd name="T46" fmla="*/ 0 w 61"/>
                  <a:gd name="T47" fmla="*/ 17 h 26"/>
                  <a:gd name="T48" fmla="*/ 1 w 61"/>
                  <a:gd name="T49" fmla="*/ 19 h 26"/>
                  <a:gd name="T50" fmla="*/ 1 w 61"/>
                  <a:gd name="T51" fmla="*/ 20 h 26"/>
                  <a:gd name="T52" fmla="*/ 4 w 61"/>
                  <a:gd name="T53" fmla="*/ 21 h 26"/>
                  <a:gd name="T54" fmla="*/ 7 w 61"/>
                  <a:gd name="T55" fmla="*/ 24 h 26"/>
                  <a:gd name="T56" fmla="*/ 14 w 61"/>
                  <a:gd name="T57" fmla="*/ 26 h 26"/>
                  <a:gd name="T58" fmla="*/ 20 w 61"/>
                  <a:gd name="T59" fmla="*/ 23 h 26"/>
                  <a:gd name="T60" fmla="*/ 20 w 61"/>
                  <a:gd name="T61" fmla="*/ 23 h 26"/>
                  <a:gd name="T62" fmla="*/ 29 w 61"/>
                  <a:gd name="T63" fmla="*/ 19 h 26"/>
                  <a:gd name="T64" fmla="*/ 29 w 61"/>
                  <a:gd name="T65" fmla="*/ 19 h 26"/>
                  <a:gd name="T66" fmla="*/ 34 w 61"/>
                  <a:gd name="T67" fmla="*/ 20 h 26"/>
                  <a:gd name="T68" fmla="*/ 39 w 61"/>
                  <a:gd name="T69" fmla="*/ 16 h 26"/>
                  <a:gd name="T70" fmla="*/ 43 w 61"/>
                  <a:gd name="T71" fmla="*/ 14 h 26"/>
                  <a:gd name="T72" fmla="*/ 50 w 61"/>
                  <a:gd name="T73" fmla="*/ 14 h 26"/>
                  <a:gd name="T74" fmla="*/ 53 w 61"/>
                  <a:gd name="T75" fmla="*/ 17 h 26"/>
                  <a:gd name="T76" fmla="*/ 58 w 61"/>
                  <a:gd name="T7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 h="26">
                    <a:moveTo>
                      <a:pt x="58" y="16"/>
                    </a:moveTo>
                    <a:cubicBezTo>
                      <a:pt x="58" y="15"/>
                      <a:pt x="58" y="15"/>
                      <a:pt x="58" y="15"/>
                    </a:cubicBezTo>
                    <a:cubicBezTo>
                      <a:pt x="58" y="14"/>
                      <a:pt x="58" y="13"/>
                      <a:pt x="58" y="13"/>
                    </a:cubicBezTo>
                    <a:cubicBezTo>
                      <a:pt x="58" y="13"/>
                      <a:pt x="58" y="13"/>
                      <a:pt x="58" y="12"/>
                    </a:cubicBezTo>
                    <a:cubicBezTo>
                      <a:pt x="58" y="12"/>
                      <a:pt x="58" y="12"/>
                      <a:pt x="58" y="12"/>
                    </a:cubicBezTo>
                    <a:cubicBezTo>
                      <a:pt x="59" y="11"/>
                      <a:pt x="60" y="8"/>
                      <a:pt x="61" y="7"/>
                    </a:cubicBezTo>
                    <a:cubicBezTo>
                      <a:pt x="60" y="7"/>
                      <a:pt x="59" y="6"/>
                      <a:pt x="58" y="6"/>
                    </a:cubicBezTo>
                    <a:cubicBezTo>
                      <a:pt x="58" y="6"/>
                      <a:pt x="58" y="6"/>
                      <a:pt x="58" y="6"/>
                    </a:cubicBezTo>
                    <a:cubicBezTo>
                      <a:pt x="57" y="6"/>
                      <a:pt x="57" y="5"/>
                      <a:pt x="56" y="5"/>
                    </a:cubicBezTo>
                    <a:cubicBezTo>
                      <a:pt x="55" y="4"/>
                      <a:pt x="54" y="4"/>
                      <a:pt x="53" y="3"/>
                    </a:cubicBezTo>
                    <a:cubicBezTo>
                      <a:pt x="53" y="3"/>
                      <a:pt x="52" y="3"/>
                      <a:pt x="51" y="3"/>
                    </a:cubicBezTo>
                    <a:cubicBezTo>
                      <a:pt x="50" y="3"/>
                      <a:pt x="49" y="3"/>
                      <a:pt x="49" y="3"/>
                    </a:cubicBezTo>
                    <a:cubicBezTo>
                      <a:pt x="49" y="3"/>
                      <a:pt x="48" y="3"/>
                      <a:pt x="47" y="3"/>
                    </a:cubicBezTo>
                    <a:cubicBezTo>
                      <a:pt x="46" y="3"/>
                      <a:pt x="45" y="4"/>
                      <a:pt x="44" y="4"/>
                    </a:cubicBezTo>
                    <a:cubicBezTo>
                      <a:pt x="44" y="4"/>
                      <a:pt x="43" y="3"/>
                      <a:pt x="42" y="3"/>
                    </a:cubicBezTo>
                    <a:cubicBezTo>
                      <a:pt x="41" y="3"/>
                      <a:pt x="40" y="2"/>
                      <a:pt x="39" y="2"/>
                    </a:cubicBezTo>
                    <a:cubicBezTo>
                      <a:pt x="39" y="2"/>
                      <a:pt x="38" y="3"/>
                      <a:pt x="37" y="4"/>
                    </a:cubicBezTo>
                    <a:cubicBezTo>
                      <a:pt x="35" y="5"/>
                      <a:pt x="32" y="6"/>
                      <a:pt x="32" y="6"/>
                    </a:cubicBezTo>
                    <a:cubicBezTo>
                      <a:pt x="31" y="5"/>
                      <a:pt x="31" y="5"/>
                      <a:pt x="31" y="4"/>
                    </a:cubicBezTo>
                    <a:cubicBezTo>
                      <a:pt x="31" y="4"/>
                      <a:pt x="31" y="3"/>
                      <a:pt x="31" y="3"/>
                    </a:cubicBezTo>
                    <a:cubicBezTo>
                      <a:pt x="31" y="3"/>
                      <a:pt x="31" y="3"/>
                      <a:pt x="31" y="3"/>
                    </a:cubicBezTo>
                    <a:cubicBezTo>
                      <a:pt x="31" y="3"/>
                      <a:pt x="32" y="3"/>
                      <a:pt x="31" y="3"/>
                    </a:cubicBezTo>
                    <a:cubicBezTo>
                      <a:pt x="31" y="3"/>
                      <a:pt x="31" y="3"/>
                      <a:pt x="30" y="3"/>
                    </a:cubicBezTo>
                    <a:cubicBezTo>
                      <a:pt x="30" y="3"/>
                      <a:pt x="29" y="3"/>
                      <a:pt x="29" y="2"/>
                    </a:cubicBezTo>
                    <a:cubicBezTo>
                      <a:pt x="29" y="2"/>
                      <a:pt x="29" y="1"/>
                      <a:pt x="29" y="1"/>
                    </a:cubicBezTo>
                    <a:cubicBezTo>
                      <a:pt x="29" y="1"/>
                      <a:pt x="29" y="1"/>
                      <a:pt x="29" y="0"/>
                    </a:cubicBezTo>
                    <a:cubicBezTo>
                      <a:pt x="29" y="0"/>
                      <a:pt x="29" y="0"/>
                      <a:pt x="29" y="0"/>
                    </a:cubicBezTo>
                    <a:cubicBezTo>
                      <a:pt x="28" y="1"/>
                      <a:pt x="28" y="1"/>
                      <a:pt x="27" y="1"/>
                    </a:cubicBezTo>
                    <a:cubicBezTo>
                      <a:pt x="26" y="2"/>
                      <a:pt x="25" y="3"/>
                      <a:pt x="25" y="3"/>
                    </a:cubicBezTo>
                    <a:cubicBezTo>
                      <a:pt x="25" y="3"/>
                      <a:pt x="25" y="2"/>
                      <a:pt x="24" y="2"/>
                    </a:cubicBezTo>
                    <a:cubicBezTo>
                      <a:pt x="23" y="2"/>
                      <a:pt x="22" y="2"/>
                      <a:pt x="21" y="1"/>
                    </a:cubicBezTo>
                    <a:cubicBezTo>
                      <a:pt x="21" y="1"/>
                      <a:pt x="21" y="1"/>
                      <a:pt x="21" y="1"/>
                    </a:cubicBezTo>
                    <a:cubicBezTo>
                      <a:pt x="21" y="1"/>
                      <a:pt x="20" y="2"/>
                      <a:pt x="20" y="2"/>
                    </a:cubicBezTo>
                    <a:cubicBezTo>
                      <a:pt x="19" y="2"/>
                      <a:pt x="19" y="2"/>
                      <a:pt x="18" y="3"/>
                    </a:cubicBezTo>
                    <a:cubicBezTo>
                      <a:pt x="17" y="3"/>
                      <a:pt x="15" y="4"/>
                      <a:pt x="14" y="4"/>
                    </a:cubicBezTo>
                    <a:cubicBezTo>
                      <a:pt x="14" y="5"/>
                      <a:pt x="13" y="6"/>
                      <a:pt x="13" y="7"/>
                    </a:cubicBezTo>
                    <a:cubicBezTo>
                      <a:pt x="13" y="7"/>
                      <a:pt x="13" y="7"/>
                      <a:pt x="13" y="7"/>
                    </a:cubicBezTo>
                    <a:cubicBezTo>
                      <a:pt x="13" y="7"/>
                      <a:pt x="13" y="7"/>
                      <a:pt x="13" y="7"/>
                    </a:cubicBezTo>
                    <a:cubicBezTo>
                      <a:pt x="13" y="8"/>
                      <a:pt x="12" y="9"/>
                      <a:pt x="11" y="9"/>
                    </a:cubicBezTo>
                    <a:cubicBezTo>
                      <a:pt x="9" y="10"/>
                      <a:pt x="7" y="11"/>
                      <a:pt x="6" y="11"/>
                    </a:cubicBezTo>
                    <a:cubicBezTo>
                      <a:pt x="6" y="11"/>
                      <a:pt x="5" y="11"/>
                      <a:pt x="4" y="10"/>
                    </a:cubicBezTo>
                    <a:cubicBezTo>
                      <a:pt x="3" y="10"/>
                      <a:pt x="2" y="10"/>
                      <a:pt x="2" y="10"/>
                    </a:cubicBezTo>
                    <a:cubicBezTo>
                      <a:pt x="2" y="10"/>
                      <a:pt x="2" y="10"/>
                      <a:pt x="2" y="10"/>
                    </a:cubicBezTo>
                    <a:cubicBezTo>
                      <a:pt x="2" y="10"/>
                      <a:pt x="2" y="11"/>
                      <a:pt x="1" y="12"/>
                    </a:cubicBezTo>
                    <a:cubicBezTo>
                      <a:pt x="1" y="12"/>
                      <a:pt x="0" y="13"/>
                      <a:pt x="0" y="13"/>
                    </a:cubicBezTo>
                    <a:cubicBezTo>
                      <a:pt x="0" y="14"/>
                      <a:pt x="0" y="15"/>
                      <a:pt x="0" y="16"/>
                    </a:cubicBezTo>
                    <a:cubicBezTo>
                      <a:pt x="0" y="16"/>
                      <a:pt x="0" y="17"/>
                      <a:pt x="0" y="17"/>
                    </a:cubicBezTo>
                    <a:cubicBezTo>
                      <a:pt x="0" y="17"/>
                      <a:pt x="0" y="17"/>
                      <a:pt x="0" y="17"/>
                    </a:cubicBezTo>
                    <a:cubicBezTo>
                      <a:pt x="0" y="17"/>
                      <a:pt x="0" y="18"/>
                      <a:pt x="0" y="18"/>
                    </a:cubicBezTo>
                    <a:cubicBezTo>
                      <a:pt x="1" y="18"/>
                      <a:pt x="1" y="18"/>
                      <a:pt x="1" y="19"/>
                    </a:cubicBezTo>
                    <a:cubicBezTo>
                      <a:pt x="1" y="19"/>
                      <a:pt x="1" y="19"/>
                      <a:pt x="1" y="19"/>
                    </a:cubicBezTo>
                    <a:cubicBezTo>
                      <a:pt x="1" y="19"/>
                      <a:pt x="1" y="20"/>
                      <a:pt x="1" y="20"/>
                    </a:cubicBezTo>
                    <a:cubicBezTo>
                      <a:pt x="1" y="20"/>
                      <a:pt x="2" y="20"/>
                      <a:pt x="2" y="21"/>
                    </a:cubicBezTo>
                    <a:cubicBezTo>
                      <a:pt x="3" y="21"/>
                      <a:pt x="3" y="21"/>
                      <a:pt x="4" y="21"/>
                    </a:cubicBezTo>
                    <a:cubicBezTo>
                      <a:pt x="4" y="21"/>
                      <a:pt x="6" y="23"/>
                      <a:pt x="7" y="24"/>
                    </a:cubicBezTo>
                    <a:cubicBezTo>
                      <a:pt x="7" y="24"/>
                      <a:pt x="7" y="24"/>
                      <a:pt x="7" y="24"/>
                    </a:cubicBezTo>
                    <a:cubicBezTo>
                      <a:pt x="9" y="24"/>
                      <a:pt x="10" y="25"/>
                      <a:pt x="11" y="26"/>
                    </a:cubicBezTo>
                    <a:cubicBezTo>
                      <a:pt x="11" y="26"/>
                      <a:pt x="13" y="26"/>
                      <a:pt x="14" y="26"/>
                    </a:cubicBezTo>
                    <a:cubicBezTo>
                      <a:pt x="17" y="25"/>
                      <a:pt x="20" y="25"/>
                      <a:pt x="20" y="25"/>
                    </a:cubicBezTo>
                    <a:cubicBezTo>
                      <a:pt x="20" y="24"/>
                      <a:pt x="20" y="23"/>
                      <a:pt x="20" y="23"/>
                    </a:cubicBezTo>
                    <a:cubicBezTo>
                      <a:pt x="20" y="23"/>
                      <a:pt x="20" y="23"/>
                      <a:pt x="20" y="23"/>
                    </a:cubicBezTo>
                    <a:cubicBezTo>
                      <a:pt x="20" y="23"/>
                      <a:pt x="20" y="23"/>
                      <a:pt x="20" y="23"/>
                    </a:cubicBezTo>
                    <a:cubicBezTo>
                      <a:pt x="20" y="23"/>
                      <a:pt x="22" y="21"/>
                      <a:pt x="23" y="21"/>
                    </a:cubicBezTo>
                    <a:cubicBezTo>
                      <a:pt x="23" y="20"/>
                      <a:pt x="28" y="19"/>
                      <a:pt x="29" y="19"/>
                    </a:cubicBezTo>
                    <a:cubicBezTo>
                      <a:pt x="29" y="19"/>
                      <a:pt x="29" y="19"/>
                      <a:pt x="29" y="19"/>
                    </a:cubicBezTo>
                    <a:cubicBezTo>
                      <a:pt x="29" y="19"/>
                      <a:pt x="29" y="19"/>
                      <a:pt x="29" y="19"/>
                    </a:cubicBezTo>
                    <a:cubicBezTo>
                      <a:pt x="29" y="19"/>
                      <a:pt x="30" y="19"/>
                      <a:pt x="31" y="19"/>
                    </a:cubicBezTo>
                    <a:cubicBezTo>
                      <a:pt x="32" y="19"/>
                      <a:pt x="34" y="20"/>
                      <a:pt x="34" y="20"/>
                    </a:cubicBezTo>
                    <a:cubicBezTo>
                      <a:pt x="35" y="19"/>
                      <a:pt x="37" y="18"/>
                      <a:pt x="38" y="17"/>
                    </a:cubicBezTo>
                    <a:cubicBezTo>
                      <a:pt x="38" y="16"/>
                      <a:pt x="39" y="16"/>
                      <a:pt x="39" y="16"/>
                    </a:cubicBezTo>
                    <a:cubicBezTo>
                      <a:pt x="40" y="15"/>
                      <a:pt x="40" y="15"/>
                      <a:pt x="41" y="15"/>
                    </a:cubicBezTo>
                    <a:cubicBezTo>
                      <a:pt x="42" y="14"/>
                      <a:pt x="42" y="14"/>
                      <a:pt x="43" y="14"/>
                    </a:cubicBezTo>
                    <a:cubicBezTo>
                      <a:pt x="43" y="14"/>
                      <a:pt x="44" y="14"/>
                      <a:pt x="45" y="14"/>
                    </a:cubicBezTo>
                    <a:cubicBezTo>
                      <a:pt x="47" y="14"/>
                      <a:pt x="49" y="14"/>
                      <a:pt x="50" y="14"/>
                    </a:cubicBezTo>
                    <a:cubicBezTo>
                      <a:pt x="51" y="14"/>
                      <a:pt x="51" y="15"/>
                      <a:pt x="52" y="15"/>
                    </a:cubicBezTo>
                    <a:cubicBezTo>
                      <a:pt x="52" y="16"/>
                      <a:pt x="52" y="16"/>
                      <a:pt x="53" y="17"/>
                    </a:cubicBezTo>
                    <a:cubicBezTo>
                      <a:pt x="54" y="17"/>
                      <a:pt x="56" y="16"/>
                      <a:pt x="57" y="16"/>
                    </a:cubicBezTo>
                    <a:cubicBezTo>
                      <a:pt x="57" y="16"/>
                      <a:pt x="57" y="16"/>
                      <a:pt x="58" y="1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Freeform 567"/>
              <p:cNvSpPr>
                <a:spLocks/>
              </p:cNvSpPr>
              <p:nvPr/>
            </p:nvSpPr>
            <p:spPr bwMode="auto">
              <a:xfrm>
                <a:off x="4953000" y="2738438"/>
                <a:ext cx="79375" cy="95250"/>
              </a:xfrm>
              <a:custGeom>
                <a:avLst/>
                <a:gdLst>
                  <a:gd name="T0" fmla="*/ 1 w 34"/>
                  <a:gd name="T1" fmla="*/ 3 h 41"/>
                  <a:gd name="T2" fmla="*/ 5 w 34"/>
                  <a:gd name="T3" fmla="*/ 8 h 41"/>
                  <a:gd name="T4" fmla="*/ 8 w 34"/>
                  <a:gd name="T5" fmla="*/ 12 h 41"/>
                  <a:gd name="T6" fmla="*/ 9 w 34"/>
                  <a:gd name="T7" fmla="*/ 13 h 41"/>
                  <a:gd name="T8" fmla="*/ 12 w 34"/>
                  <a:gd name="T9" fmla="*/ 17 h 41"/>
                  <a:gd name="T10" fmla="*/ 14 w 34"/>
                  <a:gd name="T11" fmla="*/ 19 h 41"/>
                  <a:gd name="T12" fmla="*/ 15 w 34"/>
                  <a:gd name="T13" fmla="*/ 21 h 41"/>
                  <a:gd name="T14" fmla="*/ 15 w 34"/>
                  <a:gd name="T15" fmla="*/ 21 h 41"/>
                  <a:gd name="T16" fmla="*/ 16 w 34"/>
                  <a:gd name="T17" fmla="*/ 24 h 41"/>
                  <a:gd name="T18" fmla="*/ 17 w 34"/>
                  <a:gd name="T19" fmla="*/ 29 h 41"/>
                  <a:gd name="T20" fmla="*/ 16 w 34"/>
                  <a:gd name="T21" fmla="*/ 31 h 41"/>
                  <a:gd name="T22" fmla="*/ 15 w 34"/>
                  <a:gd name="T23" fmla="*/ 36 h 41"/>
                  <a:gd name="T24" fmla="*/ 16 w 34"/>
                  <a:gd name="T25" fmla="*/ 41 h 41"/>
                  <a:gd name="T26" fmla="*/ 17 w 34"/>
                  <a:gd name="T27" fmla="*/ 40 h 41"/>
                  <a:gd name="T28" fmla="*/ 19 w 34"/>
                  <a:gd name="T29" fmla="*/ 39 h 41"/>
                  <a:gd name="T30" fmla="*/ 21 w 34"/>
                  <a:gd name="T31" fmla="*/ 36 h 41"/>
                  <a:gd name="T32" fmla="*/ 22 w 34"/>
                  <a:gd name="T33" fmla="*/ 35 h 41"/>
                  <a:gd name="T34" fmla="*/ 24 w 34"/>
                  <a:gd name="T35" fmla="*/ 33 h 41"/>
                  <a:gd name="T36" fmla="*/ 24 w 34"/>
                  <a:gd name="T37" fmla="*/ 28 h 41"/>
                  <a:gd name="T38" fmla="*/ 27 w 34"/>
                  <a:gd name="T39" fmla="*/ 28 h 41"/>
                  <a:gd name="T40" fmla="*/ 29 w 34"/>
                  <a:gd name="T41" fmla="*/ 27 h 41"/>
                  <a:gd name="T42" fmla="*/ 31 w 34"/>
                  <a:gd name="T43" fmla="*/ 28 h 41"/>
                  <a:gd name="T44" fmla="*/ 33 w 34"/>
                  <a:gd name="T45" fmla="*/ 27 h 41"/>
                  <a:gd name="T46" fmla="*/ 33 w 34"/>
                  <a:gd name="T47" fmla="*/ 26 h 41"/>
                  <a:gd name="T48" fmla="*/ 33 w 34"/>
                  <a:gd name="T49" fmla="*/ 25 h 41"/>
                  <a:gd name="T50" fmla="*/ 31 w 34"/>
                  <a:gd name="T51" fmla="*/ 21 h 41"/>
                  <a:gd name="T52" fmla="*/ 27 w 34"/>
                  <a:gd name="T53" fmla="*/ 13 h 41"/>
                  <a:gd name="T54" fmla="*/ 27 w 34"/>
                  <a:gd name="T55" fmla="*/ 10 h 41"/>
                  <a:gd name="T56" fmla="*/ 27 w 34"/>
                  <a:gd name="T57" fmla="*/ 9 h 41"/>
                  <a:gd name="T58" fmla="*/ 24 w 34"/>
                  <a:gd name="T59" fmla="*/ 7 h 41"/>
                  <a:gd name="T60" fmla="*/ 20 w 34"/>
                  <a:gd name="T61" fmla="*/ 5 h 41"/>
                  <a:gd name="T62" fmla="*/ 11 w 34"/>
                  <a:gd name="T63" fmla="*/ 1 h 41"/>
                  <a:gd name="T64" fmla="*/ 8 w 34"/>
                  <a:gd name="T65" fmla="*/ 0 h 41"/>
                  <a:gd name="T66" fmla="*/ 2 w 34"/>
                  <a:gd name="T67" fmla="*/ 1 h 41"/>
                  <a:gd name="T68" fmla="*/ 0 w 34"/>
                  <a:gd name="T69"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41">
                    <a:moveTo>
                      <a:pt x="0" y="3"/>
                    </a:moveTo>
                    <a:cubicBezTo>
                      <a:pt x="0" y="3"/>
                      <a:pt x="1" y="3"/>
                      <a:pt x="1" y="3"/>
                    </a:cubicBezTo>
                    <a:cubicBezTo>
                      <a:pt x="2" y="3"/>
                      <a:pt x="3" y="4"/>
                      <a:pt x="3" y="5"/>
                    </a:cubicBezTo>
                    <a:cubicBezTo>
                      <a:pt x="4" y="6"/>
                      <a:pt x="5" y="7"/>
                      <a:pt x="5" y="8"/>
                    </a:cubicBezTo>
                    <a:cubicBezTo>
                      <a:pt x="6" y="9"/>
                      <a:pt x="6" y="10"/>
                      <a:pt x="7" y="10"/>
                    </a:cubicBezTo>
                    <a:cubicBezTo>
                      <a:pt x="7" y="11"/>
                      <a:pt x="7" y="11"/>
                      <a:pt x="8" y="12"/>
                    </a:cubicBezTo>
                    <a:cubicBezTo>
                      <a:pt x="8" y="12"/>
                      <a:pt x="8" y="12"/>
                      <a:pt x="8" y="12"/>
                    </a:cubicBezTo>
                    <a:cubicBezTo>
                      <a:pt x="8" y="12"/>
                      <a:pt x="8" y="12"/>
                      <a:pt x="9" y="13"/>
                    </a:cubicBezTo>
                    <a:cubicBezTo>
                      <a:pt x="9" y="14"/>
                      <a:pt x="9" y="14"/>
                      <a:pt x="10" y="15"/>
                    </a:cubicBezTo>
                    <a:cubicBezTo>
                      <a:pt x="10" y="15"/>
                      <a:pt x="11" y="16"/>
                      <a:pt x="12" y="17"/>
                    </a:cubicBezTo>
                    <a:cubicBezTo>
                      <a:pt x="12" y="18"/>
                      <a:pt x="13" y="19"/>
                      <a:pt x="14" y="19"/>
                    </a:cubicBezTo>
                    <a:cubicBezTo>
                      <a:pt x="14" y="19"/>
                      <a:pt x="14" y="19"/>
                      <a:pt x="14" y="19"/>
                    </a:cubicBezTo>
                    <a:cubicBezTo>
                      <a:pt x="14" y="20"/>
                      <a:pt x="15" y="20"/>
                      <a:pt x="15" y="20"/>
                    </a:cubicBezTo>
                    <a:cubicBezTo>
                      <a:pt x="15" y="20"/>
                      <a:pt x="15" y="21"/>
                      <a:pt x="15" y="21"/>
                    </a:cubicBezTo>
                    <a:cubicBezTo>
                      <a:pt x="15" y="21"/>
                      <a:pt x="15" y="21"/>
                      <a:pt x="15" y="21"/>
                    </a:cubicBezTo>
                    <a:cubicBezTo>
                      <a:pt x="15" y="21"/>
                      <a:pt x="15" y="21"/>
                      <a:pt x="15" y="21"/>
                    </a:cubicBezTo>
                    <a:cubicBezTo>
                      <a:pt x="15" y="22"/>
                      <a:pt x="15" y="22"/>
                      <a:pt x="15" y="22"/>
                    </a:cubicBezTo>
                    <a:cubicBezTo>
                      <a:pt x="15" y="22"/>
                      <a:pt x="16" y="24"/>
                      <a:pt x="16" y="24"/>
                    </a:cubicBezTo>
                    <a:cubicBezTo>
                      <a:pt x="16" y="25"/>
                      <a:pt x="17" y="25"/>
                      <a:pt x="17" y="25"/>
                    </a:cubicBezTo>
                    <a:cubicBezTo>
                      <a:pt x="17" y="26"/>
                      <a:pt x="17" y="28"/>
                      <a:pt x="17" y="29"/>
                    </a:cubicBezTo>
                    <a:cubicBezTo>
                      <a:pt x="17" y="29"/>
                      <a:pt x="17" y="29"/>
                      <a:pt x="17" y="29"/>
                    </a:cubicBezTo>
                    <a:cubicBezTo>
                      <a:pt x="17" y="29"/>
                      <a:pt x="17" y="30"/>
                      <a:pt x="16" y="31"/>
                    </a:cubicBezTo>
                    <a:cubicBezTo>
                      <a:pt x="16" y="31"/>
                      <a:pt x="16" y="31"/>
                      <a:pt x="16" y="32"/>
                    </a:cubicBezTo>
                    <a:cubicBezTo>
                      <a:pt x="16" y="32"/>
                      <a:pt x="15" y="34"/>
                      <a:pt x="15" y="36"/>
                    </a:cubicBezTo>
                    <a:cubicBezTo>
                      <a:pt x="15" y="37"/>
                      <a:pt x="15" y="38"/>
                      <a:pt x="15" y="39"/>
                    </a:cubicBezTo>
                    <a:cubicBezTo>
                      <a:pt x="15" y="39"/>
                      <a:pt x="15" y="40"/>
                      <a:pt x="16" y="41"/>
                    </a:cubicBezTo>
                    <a:cubicBezTo>
                      <a:pt x="16" y="41"/>
                      <a:pt x="17" y="40"/>
                      <a:pt x="17" y="40"/>
                    </a:cubicBezTo>
                    <a:cubicBezTo>
                      <a:pt x="17" y="40"/>
                      <a:pt x="17" y="40"/>
                      <a:pt x="17" y="40"/>
                    </a:cubicBezTo>
                    <a:cubicBezTo>
                      <a:pt x="17" y="40"/>
                      <a:pt x="18" y="40"/>
                      <a:pt x="18" y="40"/>
                    </a:cubicBezTo>
                    <a:cubicBezTo>
                      <a:pt x="18" y="40"/>
                      <a:pt x="19" y="39"/>
                      <a:pt x="19" y="39"/>
                    </a:cubicBezTo>
                    <a:cubicBezTo>
                      <a:pt x="19" y="38"/>
                      <a:pt x="19" y="38"/>
                      <a:pt x="19" y="37"/>
                    </a:cubicBezTo>
                    <a:cubicBezTo>
                      <a:pt x="20" y="37"/>
                      <a:pt x="20" y="36"/>
                      <a:pt x="21" y="36"/>
                    </a:cubicBezTo>
                    <a:cubicBezTo>
                      <a:pt x="21" y="36"/>
                      <a:pt x="21" y="36"/>
                      <a:pt x="21" y="36"/>
                    </a:cubicBezTo>
                    <a:cubicBezTo>
                      <a:pt x="21" y="36"/>
                      <a:pt x="22" y="35"/>
                      <a:pt x="22" y="35"/>
                    </a:cubicBezTo>
                    <a:cubicBezTo>
                      <a:pt x="22" y="34"/>
                      <a:pt x="22" y="34"/>
                      <a:pt x="23" y="34"/>
                    </a:cubicBezTo>
                    <a:cubicBezTo>
                      <a:pt x="23" y="33"/>
                      <a:pt x="23" y="33"/>
                      <a:pt x="24" y="33"/>
                    </a:cubicBezTo>
                    <a:cubicBezTo>
                      <a:pt x="24" y="32"/>
                      <a:pt x="24" y="32"/>
                      <a:pt x="24" y="32"/>
                    </a:cubicBezTo>
                    <a:cubicBezTo>
                      <a:pt x="23" y="30"/>
                      <a:pt x="23" y="29"/>
                      <a:pt x="24" y="28"/>
                    </a:cubicBezTo>
                    <a:cubicBezTo>
                      <a:pt x="25" y="28"/>
                      <a:pt x="26" y="28"/>
                      <a:pt x="27" y="28"/>
                    </a:cubicBezTo>
                    <a:cubicBezTo>
                      <a:pt x="27" y="28"/>
                      <a:pt x="27" y="29"/>
                      <a:pt x="27" y="28"/>
                    </a:cubicBezTo>
                    <a:cubicBezTo>
                      <a:pt x="28" y="28"/>
                      <a:pt x="28" y="28"/>
                      <a:pt x="28" y="28"/>
                    </a:cubicBezTo>
                    <a:cubicBezTo>
                      <a:pt x="29" y="28"/>
                      <a:pt x="29" y="28"/>
                      <a:pt x="29" y="27"/>
                    </a:cubicBezTo>
                    <a:cubicBezTo>
                      <a:pt x="29" y="27"/>
                      <a:pt x="29" y="27"/>
                      <a:pt x="29" y="27"/>
                    </a:cubicBezTo>
                    <a:cubicBezTo>
                      <a:pt x="30" y="27"/>
                      <a:pt x="30" y="28"/>
                      <a:pt x="31" y="28"/>
                    </a:cubicBezTo>
                    <a:cubicBezTo>
                      <a:pt x="32" y="28"/>
                      <a:pt x="32" y="28"/>
                      <a:pt x="33" y="28"/>
                    </a:cubicBezTo>
                    <a:cubicBezTo>
                      <a:pt x="33" y="28"/>
                      <a:pt x="33" y="27"/>
                      <a:pt x="33" y="27"/>
                    </a:cubicBezTo>
                    <a:cubicBezTo>
                      <a:pt x="33" y="27"/>
                      <a:pt x="33" y="27"/>
                      <a:pt x="33" y="27"/>
                    </a:cubicBezTo>
                    <a:cubicBezTo>
                      <a:pt x="33" y="26"/>
                      <a:pt x="33" y="26"/>
                      <a:pt x="33" y="26"/>
                    </a:cubicBezTo>
                    <a:cubicBezTo>
                      <a:pt x="33" y="26"/>
                      <a:pt x="33" y="26"/>
                      <a:pt x="33" y="26"/>
                    </a:cubicBezTo>
                    <a:cubicBezTo>
                      <a:pt x="33" y="25"/>
                      <a:pt x="33" y="25"/>
                      <a:pt x="33" y="25"/>
                    </a:cubicBezTo>
                    <a:cubicBezTo>
                      <a:pt x="34" y="24"/>
                      <a:pt x="34" y="23"/>
                      <a:pt x="33" y="23"/>
                    </a:cubicBezTo>
                    <a:cubicBezTo>
                      <a:pt x="32" y="22"/>
                      <a:pt x="32" y="22"/>
                      <a:pt x="31" y="21"/>
                    </a:cubicBezTo>
                    <a:cubicBezTo>
                      <a:pt x="30" y="21"/>
                      <a:pt x="29" y="20"/>
                      <a:pt x="29" y="19"/>
                    </a:cubicBezTo>
                    <a:cubicBezTo>
                      <a:pt x="29" y="19"/>
                      <a:pt x="28" y="16"/>
                      <a:pt x="27" y="13"/>
                    </a:cubicBezTo>
                    <a:cubicBezTo>
                      <a:pt x="27" y="12"/>
                      <a:pt x="27" y="10"/>
                      <a:pt x="27" y="10"/>
                    </a:cubicBezTo>
                    <a:cubicBezTo>
                      <a:pt x="27" y="10"/>
                      <a:pt x="27" y="10"/>
                      <a:pt x="27" y="10"/>
                    </a:cubicBezTo>
                    <a:cubicBezTo>
                      <a:pt x="27" y="9"/>
                      <a:pt x="27" y="9"/>
                      <a:pt x="27" y="9"/>
                    </a:cubicBezTo>
                    <a:cubicBezTo>
                      <a:pt x="27" y="9"/>
                      <a:pt x="27" y="9"/>
                      <a:pt x="27" y="9"/>
                    </a:cubicBezTo>
                    <a:cubicBezTo>
                      <a:pt x="26" y="8"/>
                      <a:pt x="26" y="7"/>
                      <a:pt x="26" y="7"/>
                    </a:cubicBezTo>
                    <a:cubicBezTo>
                      <a:pt x="25" y="7"/>
                      <a:pt x="25" y="7"/>
                      <a:pt x="24" y="7"/>
                    </a:cubicBezTo>
                    <a:cubicBezTo>
                      <a:pt x="23" y="7"/>
                      <a:pt x="22" y="6"/>
                      <a:pt x="22" y="6"/>
                    </a:cubicBezTo>
                    <a:cubicBezTo>
                      <a:pt x="21" y="6"/>
                      <a:pt x="21" y="6"/>
                      <a:pt x="20" y="5"/>
                    </a:cubicBezTo>
                    <a:cubicBezTo>
                      <a:pt x="18" y="5"/>
                      <a:pt x="16" y="4"/>
                      <a:pt x="15" y="3"/>
                    </a:cubicBezTo>
                    <a:cubicBezTo>
                      <a:pt x="14" y="2"/>
                      <a:pt x="12" y="1"/>
                      <a:pt x="11" y="1"/>
                    </a:cubicBezTo>
                    <a:cubicBezTo>
                      <a:pt x="10" y="0"/>
                      <a:pt x="9" y="0"/>
                      <a:pt x="8" y="0"/>
                    </a:cubicBezTo>
                    <a:cubicBezTo>
                      <a:pt x="8" y="0"/>
                      <a:pt x="8" y="0"/>
                      <a:pt x="8" y="0"/>
                    </a:cubicBezTo>
                    <a:cubicBezTo>
                      <a:pt x="8" y="0"/>
                      <a:pt x="7" y="1"/>
                      <a:pt x="5" y="1"/>
                    </a:cubicBezTo>
                    <a:cubicBezTo>
                      <a:pt x="4" y="1"/>
                      <a:pt x="3" y="1"/>
                      <a:pt x="2" y="1"/>
                    </a:cubicBezTo>
                    <a:cubicBezTo>
                      <a:pt x="2" y="1"/>
                      <a:pt x="2" y="1"/>
                      <a:pt x="1" y="1"/>
                    </a:cubicBezTo>
                    <a:cubicBezTo>
                      <a:pt x="1" y="2"/>
                      <a:pt x="0" y="2"/>
                      <a:pt x="0"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Freeform 568"/>
              <p:cNvSpPr>
                <a:spLocks/>
              </p:cNvSpPr>
              <p:nvPr/>
            </p:nvSpPr>
            <p:spPr bwMode="auto">
              <a:xfrm>
                <a:off x="4752975" y="2811463"/>
                <a:ext cx="101600" cy="120650"/>
              </a:xfrm>
              <a:custGeom>
                <a:avLst/>
                <a:gdLst>
                  <a:gd name="T0" fmla="*/ 41 w 44"/>
                  <a:gd name="T1" fmla="*/ 27 h 52"/>
                  <a:gd name="T2" fmla="*/ 41 w 44"/>
                  <a:gd name="T3" fmla="*/ 22 h 52"/>
                  <a:gd name="T4" fmla="*/ 41 w 44"/>
                  <a:gd name="T5" fmla="*/ 22 h 52"/>
                  <a:gd name="T6" fmla="*/ 41 w 44"/>
                  <a:gd name="T7" fmla="*/ 21 h 52"/>
                  <a:gd name="T8" fmla="*/ 39 w 44"/>
                  <a:gd name="T9" fmla="*/ 20 h 52"/>
                  <a:gd name="T10" fmla="*/ 36 w 44"/>
                  <a:gd name="T11" fmla="*/ 23 h 52"/>
                  <a:gd name="T12" fmla="*/ 32 w 44"/>
                  <a:gd name="T13" fmla="*/ 21 h 52"/>
                  <a:gd name="T14" fmla="*/ 26 w 44"/>
                  <a:gd name="T15" fmla="*/ 19 h 52"/>
                  <a:gd name="T16" fmla="*/ 29 w 44"/>
                  <a:gd name="T17" fmla="*/ 16 h 52"/>
                  <a:gd name="T18" fmla="*/ 24 w 44"/>
                  <a:gd name="T19" fmla="*/ 12 h 52"/>
                  <a:gd name="T20" fmla="*/ 20 w 44"/>
                  <a:gd name="T21" fmla="*/ 8 h 52"/>
                  <a:gd name="T22" fmla="*/ 19 w 44"/>
                  <a:gd name="T23" fmla="*/ 7 h 52"/>
                  <a:gd name="T24" fmla="*/ 12 w 44"/>
                  <a:gd name="T25" fmla="*/ 0 h 52"/>
                  <a:gd name="T26" fmla="*/ 7 w 44"/>
                  <a:gd name="T27" fmla="*/ 1 h 52"/>
                  <a:gd name="T28" fmla="*/ 4 w 44"/>
                  <a:gd name="T29" fmla="*/ 2 h 52"/>
                  <a:gd name="T30" fmla="*/ 1 w 44"/>
                  <a:gd name="T31" fmla="*/ 6 h 52"/>
                  <a:gd name="T32" fmla="*/ 2 w 44"/>
                  <a:gd name="T33" fmla="*/ 9 h 52"/>
                  <a:gd name="T34" fmla="*/ 5 w 44"/>
                  <a:gd name="T35" fmla="*/ 11 h 52"/>
                  <a:gd name="T36" fmla="*/ 5 w 44"/>
                  <a:gd name="T37" fmla="*/ 13 h 52"/>
                  <a:gd name="T38" fmla="*/ 3 w 44"/>
                  <a:gd name="T39" fmla="*/ 15 h 52"/>
                  <a:gd name="T40" fmla="*/ 2 w 44"/>
                  <a:gd name="T41" fmla="*/ 17 h 52"/>
                  <a:gd name="T42" fmla="*/ 4 w 44"/>
                  <a:gd name="T43" fmla="*/ 22 h 52"/>
                  <a:gd name="T44" fmla="*/ 6 w 44"/>
                  <a:gd name="T45" fmla="*/ 27 h 52"/>
                  <a:gd name="T46" fmla="*/ 7 w 44"/>
                  <a:gd name="T47" fmla="*/ 30 h 52"/>
                  <a:gd name="T48" fmla="*/ 5 w 44"/>
                  <a:gd name="T49" fmla="*/ 31 h 52"/>
                  <a:gd name="T50" fmla="*/ 7 w 44"/>
                  <a:gd name="T51" fmla="*/ 34 h 52"/>
                  <a:gd name="T52" fmla="*/ 8 w 44"/>
                  <a:gd name="T53" fmla="*/ 38 h 52"/>
                  <a:gd name="T54" fmla="*/ 15 w 44"/>
                  <a:gd name="T55" fmla="*/ 45 h 52"/>
                  <a:gd name="T56" fmla="*/ 17 w 44"/>
                  <a:gd name="T57" fmla="*/ 44 h 52"/>
                  <a:gd name="T58" fmla="*/ 18 w 44"/>
                  <a:gd name="T59" fmla="*/ 43 h 52"/>
                  <a:gd name="T60" fmla="*/ 19 w 44"/>
                  <a:gd name="T61" fmla="*/ 40 h 52"/>
                  <a:gd name="T62" fmla="*/ 23 w 44"/>
                  <a:gd name="T63" fmla="*/ 39 h 52"/>
                  <a:gd name="T64" fmla="*/ 27 w 44"/>
                  <a:gd name="T65" fmla="*/ 43 h 52"/>
                  <a:gd name="T66" fmla="*/ 27 w 44"/>
                  <a:gd name="T67" fmla="*/ 44 h 52"/>
                  <a:gd name="T68" fmla="*/ 30 w 44"/>
                  <a:gd name="T69" fmla="*/ 47 h 52"/>
                  <a:gd name="T70" fmla="*/ 31 w 44"/>
                  <a:gd name="T71" fmla="*/ 49 h 52"/>
                  <a:gd name="T72" fmla="*/ 30 w 44"/>
                  <a:gd name="T73" fmla="*/ 52 h 52"/>
                  <a:gd name="T74" fmla="*/ 35 w 44"/>
                  <a:gd name="T75" fmla="*/ 51 h 52"/>
                  <a:gd name="T76" fmla="*/ 38 w 44"/>
                  <a:gd name="T77" fmla="*/ 51 h 52"/>
                  <a:gd name="T78" fmla="*/ 38 w 44"/>
                  <a:gd name="T79" fmla="*/ 51 h 52"/>
                  <a:gd name="T80" fmla="*/ 39 w 44"/>
                  <a:gd name="T81" fmla="*/ 50 h 52"/>
                  <a:gd name="T82" fmla="*/ 40 w 44"/>
                  <a:gd name="T83" fmla="*/ 49 h 52"/>
                  <a:gd name="T84" fmla="*/ 39 w 44"/>
                  <a:gd name="T85" fmla="*/ 49 h 52"/>
                  <a:gd name="T86" fmla="*/ 38 w 44"/>
                  <a:gd name="T87" fmla="*/ 48 h 52"/>
                  <a:gd name="T88" fmla="*/ 39 w 44"/>
                  <a:gd name="T89" fmla="*/ 45 h 52"/>
                  <a:gd name="T90" fmla="*/ 44 w 44"/>
                  <a:gd name="T91" fmla="*/ 40 h 52"/>
                  <a:gd name="T92" fmla="*/ 40 w 44"/>
                  <a:gd name="T93" fmla="*/ 37 h 52"/>
                  <a:gd name="T94" fmla="*/ 38 w 44"/>
                  <a:gd name="T95" fmla="*/ 35 h 52"/>
                  <a:gd name="T96" fmla="*/ 39 w 44"/>
                  <a:gd name="T97"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 h="52">
                    <a:moveTo>
                      <a:pt x="41" y="27"/>
                    </a:moveTo>
                    <a:cubicBezTo>
                      <a:pt x="41" y="27"/>
                      <a:pt x="41" y="27"/>
                      <a:pt x="41" y="27"/>
                    </a:cubicBezTo>
                    <a:cubicBezTo>
                      <a:pt x="41" y="27"/>
                      <a:pt x="39" y="26"/>
                      <a:pt x="39" y="24"/>
                    </a:cubicBezTo>
                    <a:cubicBezTo>
                      <a:pt x="39" y="23"/>
                      <a:pt x="40" y="22"/>
                      <a:pt x="41" y="22"/>
                    </a:cubicBezTo>
                    <a:cubicBezTo>
                      <a:pt x="41" y="22"/>
                      <a:pt x="41" y="22"/>
                      <a:pt x="41" y="22"/>
                    </a:cubicBezTo>
                    <a:cubicBezTo>
                      <a:pt x="41" y="22"/>
                      <a:pt x="41" y="22"/>
                      <a:pt x="41" y="22"/>
                    </a:cubicBezTo>
                    <a:cubicBezTo>
                      <a:pt x="41" y="22"/>
                      <a:pt x="41" y="22"/>
                      <a:pt x="41" y="21"/>
                    </a:cubicBezTo>
                    <a:cubicBezTo>
                      <a:pt x="41" y="21"/>
                      <a:pt x="41" y="21"/>
                      <a:pt x="41" y="21"/>
                    </a:cubicBezTo>
                    <a:cubicBezTo>
                      <a:pt x="40" y="20"/>
                      <a:pt x="39" y="20"/>
                      <a:pt x="39" y="20"/>
                    </a:cubicBezTo>
                    <a:cubicBezTo>
                      <a:pt x="39" y="20"/>
                      <a:pt x="39" y="20"/>
                      <a:pt x="39" y="20"/>
                    </a:cubicBezTo>
                    <a:cubicBezTo>
                      <a:pt x="38" y="20"/>
                      <a:pt x="38" y="21"/>
                      <a:pt x="38" y="21"/>
                    </a:cubicBezTo>
                    <a:cubicBezTo>
                      <a:pt x="37" y="22"/>
                      <a:pt x="36" y="23"/>
                      <a:pt x="36" y="23"/>
                    </a:cubicBezTo>
                    <a:cubicBezTo>
                      <a:pt x="35" y="23"/>
                      <a:pt x="34" y="23"/>
                      <a:pt x="34" y="22"/>
                    </a:cubicBezTo>
                    <a:cubicBezTo>
                      <a:pt x="33" y="22"/>
                      <a:pt x="33" y="21"/>
                      <a:pt x="32" y="21"/>
                    </a:cubicBezTo>
                    <a:cubicBezTo>
                      <a:pt x="31" y="21"/>
                      <a:pt x="31" y="21"/>
                      <a:pt x="30" y="20"/>
                    </a:cubicBezTo>
                    <a:cubicBezTo>
                      <a:pt x="29" y="20"/>
                      <a:pt x="27" y="19"/>
                      <a:pt x="26" y="19"/>
                    </a:cubicBezTo>
                    <a:cubicBezTo>
                      <a:pt x="26" y="18"/>
                      <a:pt x="26" y="18"/>
                      <a:pt x="26" y="18"/>
                    </a:cubicBezTo>
                    <a:cubicBezTo>
                      <a:pt x="27" y="17"/>
                      <a:pt x="28" y="17"/>
                      <a:pt x="29" y="16"/>
                    </a:cubicBezTo>
                    <a:cubicBezTo>
                      <a:pt x="29" y="16"/>
                      <a:pt x="29" y="14"/>
                      <a:pt x="28" y="14"/>
                    </a:cubicBezTo>
                    <a:cubicBezTo>
                      <a:pt x="27" y="13"/>
                      <a:pt x="25" y="12"/>
                      <a:pt x="24" y="12"/>
                    </a:cubicBezTo>
                    <a:cubicBezTo>
                      <a:pt x="22" y="11"/>
                      <a:pt x="21" y="11"/>
                      <a:pt x="20" y="10"/>
                    </a:cubicBezTo>
                    <a:cubicBezTo>
                      <a:pt x="20" y="10"/>
                      <a:pt x="20" y="9"/>
                      <a:pt x="20" y="8"/>
                    </a:cubicBezTo>
                    <a:cubicBezTo>
                      <a:pt x="20" y="8"/>
                      <a:pt x="20" y="8"/>
                      <a:pt x="20" y="8"/>
                    </a:cubicBezTo>
                    <a:cubicBezTo>
                      <a:pt x="20" y="7"/>
                      <a:pt x="19" y="7"/>
                      <a:pt x="19" y="7"/>
                    </a:cubicBezTo>
                    <a:cubicBezTo>
                      <a:pt x="17" y="5"/>
                      <a:pt x="15" y="2"/>
                      <a:pt x="15" y="1"/>
                    </a:cubicBezTo>
                    <a:cubicBezTo>
                      <a:pt x="14" y="1"/>
                      <a:pt x="13" y="1"/>
                      <a:pt x="12" y="0"/>
                    </a:cubicBezTo>
                    <a:cubicBezTo>
                      <a:pt x="10" y="0"/>
                      <a:pt x="9" y="0"/>
                      <a:pt x="9" y="0"/>
                    </a:cubicBezTo>
                    <a:cubicBezTo>
                      <a:pt x="9" y="0"/>
                      <a:pt x="8" y="0"/>
                      <a:pt x="7" y="1"/>
                    </a:cubicBezTo>
                    <a:cubicBezTo>
                      <a:pt x="7" y="1"/>
                      <a:pt x="7" y="1"/>
                      <a:pt x="7" y="1"/>
                    </a:cubicBezTo>
                    <a:cubicBezTo>
                      <a:pt x="6" y="1"/>
                      <a:pt x="5" y="1"/>
                      <a:pt x="4" y="2"/>
                    </a:cubicBezTo>
                    <a:cubicBezTo>
                      <a:pt x="3" y="2"/>
                      <a:pt x="1" y="3"/>
                      <a:pt x="1" y="3"/>
                    </a:cubicBezTo>
                    <a:cubicBezTo>
                      <a:pt x="1" y="4"/>
                      <a:pt x="1" y="5"/>
                      <a:pt x="1" y="6"/>
                    </a:cubicBezTo>
                    <a:cubicBezTo>
                      <a:pt x="0" y="6"/>
                      <a:pt x="0" y="7"/>
                      <a:pt x="0" y="7"/>
                    </a:cubicBezTo>
                    <a:cubicBezTo>
                      <a:pt x="1" y="8"/>
                      <a:pt x="1" y="8"/>
                      <a:pt x="2" y="9"/>
                    </a:cubicBezTo>
                    <a:cubicBezTo>
                      <a:pt x="3" y="9"/>
                      <a:pt x="3" y="10"/>
                      <a:pt x="3" y="10"/>
                    </a:cubicBezTo>
                    <a:cubicBezTo>
                      <a:pt x="3" y="10"/>
                      <a:pt x="4" y="11"/>
                      <a:pt x="5" y="11"/>
                    </a:cubicBezTo>
                    <a:cubicBezTo>
                      <a:pt x="5" y="12"/>
                      <a:pt x="6" y="12"/>
                      <a:pt x="6" y="12"/>
                    </a:cubicBezTo>
                    <a:cubicBezTo>
                      <a:pt x="6" y="13"/>
                      <a:pt x="6" y="13"/>
                      <a:pt x="5" y="13"/>
                    </a:cubicBezTo>
                    <a:cubicBezTo>
                      <a:pt x="5" y="14"/>
                      <a:pt x="5" y="14"/>
                      <a:pt x="5" y="14"/>
                    </a:cubicBezTo>
                    <a:cubicBezTo>
                      <a:pt x="4" y="14"/>
                      <a:pt x="3" y="14"/>
                      <a:pt x="3" y="15"/>
                    </a:cubicBezTo>
                    <a:cubicBezTo>
                      <a:pt x="2" y="15"/>
                      <a:pt x="2" y="16"/>
                      <a:pt x="2" y="16"/>
                    </a:cubicBezTo>
                    <a:cubicBezTo>
                      <a:pt x="2" y="17"/>
                      <a:pt x="2" y="17"/>
                      <a:pt x="2" y="17"/>
                    </a:cubicBezTo>
                    <a:cubicBezTo>
                      <a:pt x="3" y="17"/>
                      <a:pt x="5" y="18"/>
                      <a:pt x="5" y="19"/>
                    </a:cubicBezTo>
                    <a:cubicBezTo>
                      <a:pt x="5" y="19"/>
                      <a:pt x="5" y="21"/>
                      <a:pt x="4" y="22"/>
                    </a:cubicBezTo>
                    <a:cubicBezTo>
                      <a:pt x="4" y="23"/>
                      <a:pt x="3" y="24"/>
                      <a:pt x="3" y="24"/>
                    </a:cubicBezTo>
                    <a:cubicBezTo>
                      <a:pt x="3" y="24"/>
                      <a:pt x="5" y="25"/>
                      <a:pt x="6" y="27"/>
                    </a:cubicBezTo>
                    <a:cubicBezTo>
                      <a:pt x="7" y="27"/>
                      <a:pt x="8" y="28"/>
                      <a:pt x="8" y="28"/>
                    </a:cubicBezTo>
                    <a:cubicBezTo>
                      <a:pt x="8" y="29"/>
                      <a:pt x="8" y="29"/>
                      <a:pt x="7" y="30"/>
                    </a:cubicBezTo>
                    <a:cubicBezTo>
                      <a:pt x="7" y="30"/>
                      <a:pt x="6" y="30"/>
                      <a:pt x="6" y="30"/>
                    </a:cubicBezTo>
                    <a:cubicBezTo>
                      <a:pt x="5" y="30"/>
                      <a:pt x="5" y="31"/>
                      <a:pt x="5" y="31"/>
                    </a:cubicBezTo>
                    <a:cubicBezTo>
                      <a:pt x="5" y="31"/>
                      <a:pt x="5" y="31"/>
                      <a:pt x="6" y="32"/>
                    </a:cubicBezTo>
                    <a:cubicBezTo>
                      <a:pt x="6" y="33"/>
                      <a:pt x="7" y="33"/>
                      <a:pt x="7" y="34"/>
                    </a:cubicBezTo>
                    <a:cubicBezTo>
                      <a:pt x="7" y="35"/>
                      <a:pt x="6" y="35"/>
                      <a:pt x="5" y="35"/>
                    </a:cubicBezTo>
                    <a:cubicBezTo>
                      <a:pt x="6" y="36"/>
                      <a:pt x="7" y="37"/>
                      <a:pt x="8" y="38"/>
                    </a:cubicBezTo>
                    <a:cubicBezTo>
                      <a:pt x="9" y="38"/>
                      <a:pt x="11" y="40"/>
                      <a:pt x="12" y="41"/>
                    </a:cubicBezTo>
                    <a:cubicBezTo>
                      <a:pt x="14" y="43"/>
                      <a:pt x="15" y="44"/>
                      <a:pt x="15" y="45"/>
                    </a:cubicBezTo>
                    <a:cubicBezTo>
                      <a:pt x="16" y="44"/>
                      <a:pt x="16" y="44"/>
                      <a:pt x="16" y="44"/>
                    </a:cubicBezTo>
                    <a:cubicBezTo>
                      <a:pt x="17" y="44"/>
                      <a:pt x="17" y="44"/>
                      <a:pt x="17" y="44"/>
                    </a:cubicBezTo>
                    <a:cubicBezTo>
                      <a:pt x="17" y="44"/>
                      <a:pt x="17" y="44"/>
                      <a:pt x="17" y="44"/>
                    </a:cubicBezTo>
                    <a:cubicBezTo>
                      <a:pt x="18" y="44"/>
                      <a:pt x="18" y="43"/>
                      <a:pt x="18" y="43"/>
                    </a:cubicBezTo>
                    <a:cubicBezTo>
                      <a:pt x="18" y="43"/>
                      <a:pt x="18" y="42"/>
                      <a:pt x="18" y="42"/>
                    </a:cubicBezTo>
                    <a:cubicBezTo>
                      <a:pt x="18" y="42"/>
                      <a:pt x="18" y="41"/>
                      <a:pt x="19" y="40"/>
                    </a:cubicBezTo>
                    <a:cubicBezTo>
                      <a:pt x="19" y="40"/>
                      <a:pt x="19" y="40"/>
                      <a:pt x="20" y="39"/>
                    </a:cubicBezTo>
                    <a:cubicBezTo>
                      <a:pt x="21" y="38"/>
                      <a:pt x="21" y="38"/>
                      <a:pt x="23" y="39"/>
                    </a:cubicBezTo>
                    <a:cubicBezTo>
                      <a:pt x="24" y="40"/>
                      <a:pt x="24" y="40"/>
                      <a:pt x="25" y="40"/>
                    </a:cubicBezTo>
                    <a:cubicBezTo>
                      <a:pt x="26" y="41"/>
                      <a:pt x="27" y="41"/>
                      <a:pt x="27" y="43"/>
                    </a:cubicBezTo>
                    <a:cubicBezTo>
                      <a:pt x="27" y="43"/>
                      <a:pt x="27" y="44"/>
                      <a:pt x="27" y="44"/>
                    </a:cubicBezTo>
                    <a:cubicBezTo>
                      <a:pt x="27" y="44"/>
                      <a:pt x="27" y="44"/>
                      <a:pt x="27" y="44"/>
                    </a:cubicBezTo>
                    <a:cubicBezTo>
                      <a:pt x="27" y="45"/>
                      <a:pt x="27" y="45"/>
                      <a:pt x="29" y="46"/>
                    </a:cubicBezTo>
                    <a:cubicBezTo>
                      <a:pt x="29" y="46"/>
                      <a:pt x="30" y="46"/>
                      <a:pt x="30" y="47"/>
                    </a:cubicBezTo>
                    <a:cubicBezTo>
                      <a:pt x="31" y="47"/>
                      <a:pt x="32" y="47"/>
                      <a:pt x="32" y="48"/>
                    </a:cubicBezTo>
                    <a:cubicBezTo>
                      <a:pt x="32" y="48"/>
                      <a:pt x="32" y="49"/>
                      <a:pt x="31" y="49"/>
                    </a:cubicBezTo>
                    <a:cubicBezTo>
                      <a:pt x="31" y="50"/>
                      <a:pt x="30" y="50"/>
                      <a:pt x="30" y="50"/>
                    </a:cubicBezTo>
                    <a:cubicBezTo>
                      <a:pt x="30" y="51"/>
                      <a:pt x="30" y="51"/>
                      <a:pt x="30" y="52"/>
                    </a:cubicBezTo>
                    <a:cubicBezTo>
                      <a:pt x="31" y="51"/>
                      <a:pt x="32" y="51"/>
                      <a:pt x="32" y="51"/>
                    </a:cubicBezTo>
                    <a:cubicBezTo>
                      <a:pt x="33" y="51"/>
                      <a:pt x="34" y="51"/>
                      <a:pt x="35" y="51"/>
                    </a:cubicBezTo>
                    <a:cubicBezTo>
                      <a:pt x="36" y="51"/>
                      <a:pt x="37"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0"/>
                      <a:pt x="38" y="50"/>
                      <a:pt x="39" y="50"/>
                    </a:cubicBezTo>
                    <a:cubicBezTo>
                      <a:pt x="39" y="50"/>
                      <a:pt x="39" y="50"/>
                      <a:pt x="39" y="50"/>
                    </a:cubicBezTo>
                    <a:cubicBezTo>
                      <a:pt x="39" y="50"/>
                      <a:pt x="40" y="50"/>
                      <a:pt x="40" y="49"/>
                    </a:cubicBezTo>
                    <a:cubicBezTo>
                      <a:pt x="40" y="49"/>
                      <a:pt x="40" y="49"/>
                      <a:pt x="40" y="49"/>
                    </a:cubicBezTo>
                    <a:cubicBezTo>
                      <a:pt x="40" y="49"/>
                      <a:pt x="39" y="49"/>
                      <a:pt x="39" y="49"/>
                    </a:cubicBezTo>
                    <a:cubicBezTo>
                      <a:pt x="39" y="49"/>
                      <a:pt x="39" y="49"/>
                      <a:pt x="38" y="48"/>
                    </a:cubicBezTo>
                    <a:cubicBezTo>
                      <a:pt x="38" y="48"/>
                      <a:pt x="38" y="48"/>
                      <a:pt x="38" y="48"/>
                    </a:cubicBezTo>
                    <a:cubicBezTo>
                      <a:pt x="38" y="48"/>
                      <a:pt x="38" y="47"/>
                      <a:pt x="38" y="46"/>
                    </a:cubicBezTo>
                    <a:cubicBezTo>
                      <a:pt x="38" y="46"/>
                      <a:pt x="39" y="45"/>
                      <a:pt x="39" y="45"/>
                    </a:cubicBezTo>
                    <a:cubicBezTo>
                      <a:pt x="39" y="44"/>
                      <a:pt x="40" y="44"/>
                      <a:pt x="41" y="43"/>
                    </a:cubicBezTo>
                    <a:cubicBezTo>
                      <a:pt x="42" y="42"/>
                      <a:pt x="44" y="41"/>
                      <a:pt x="44" y="40"/>
                    </a:cubicBezTo>
                    <a:cubicBezTo>
                      <a:pt x="44" y="40"/>
                      <a:pt x="42" y="38"/>
                      <a:pt x="41" y="38"/>
                    </a:cubicBezTo>
                    <a:cubicBezTo>
                      <a:pt x="40" y="38"/>
                      <a:pt x="40" y="37"/>
                      <a:pt x="40" y="37"/>
                    </a:cubicBezTo>
                    <a:cubicBezTo>
                      <a:pt x="40" y="37"/>
                      <a:pt x="40" y="37"/>
                      <a:pt x="40" y="37"/>
                    </a:cubicBezTo>
                    <a:cubicBezTo>
                      <a:pt x="39" y="37"/>
                      <a:pt x="39" y="36"/>
                      <a:pt x="38" y="35"/>
                    </a:cubicBezTo>
                    <a:cubicBezTo>
                      <a:pt x="38" y="34"/>
                      <a:pt x="37" y="32"/>
                      <a:pt x="38" y="32"/>
                    </a:cubicBezTo>
                    <a:cubicBezTo>
                      <a:pt x="38" y="31"/>
                      <a:pt x="38" y="30"/>
                      <a:pt x="39" y="29"/>
                    </a:cubicBezTo>
                    <a:cubicBezTo>
                      <a:pt x="40" y="28"/>
                      <a:pt x="40" y="27"/>
                      <a:pt x="41" y="27"/>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Freeform 569"/>
              <p:cNvSpPr>
                <a:spLocks/>
              </p:cNvSpPr>
              <p:nvPr/>
            </p:nvSpPr>
            <p:spPr bwMode="auto">
              <a:xfrm>
                <a:off x="4794250" y="2932113"/>
                <a:ext cx="60325" cy="44450"/>
              </a:xfrm>
              <a:custGeom>
                <a:avLst/>
                <a:gdLst>
                  <a:gd name="T0" fmla="*/ 5 w 26"/>
                  <a:gd name="T1" fmla="*/ 19 h 19"/>
                  <a:gd name="T2" fmla="*/ 5 w 26"/>
                  <a:gd name="T3" fmla="*/ 19 h 19"/>
                  <a:gd name="T4" fmla="*/ 5 w 26"/>
                  <a:gd name="T5" fmla="*/ 19 h 19"/>
                  <a:gd name="T6" fmla="*/ 7 w 26"/>
                  <a:gd name="T7" fmla="*/ 19 h 19"/>
                  <a:gd name="T8" fmla="*/ 13 w 26"/>
                  <a:gd name="T9" fmla="*/ 18 h 19"/>
                  <a:gd name="T10" fmla="*/ 13 w 26"/>
                  <a:gd name="T11" fmla="*/ 17 h 19"/>
                  <a:gd name="T12" fmla="*/ 14 w 26"/>
                  <a:gd name="T13" fmla="*/ 16 h 19"/>
                  <a:gd name="T14" fmla="*/ 16 w 26"/>
                  <a:gd name="T15" fmla="*/ 15 h 19"/>
                  <a:gd name="T16" fmla="*/ 18 w 26"/>
                  <a:gd name="T17" fmla="*/ 14 h 19"/>
                  <a:gd name="T18" fmla="*/ 20 w 26"/>
                  <a:gd name="T19" fmla="*/ 15 h 19"/>
                  <a:gd name="T20" fmla="*/ 20 w 26"/>
                  <a:gd name="T21" fmla="*/ 15 h 19"/>
                  <a:gd name="T22" fmla="*/ 20 w 26"/>
                  <a:gd name="T23" fmla="*/ 15 h 19"/>
                  <a:gd name="T24" fmla="*/ 20 w 26"/>
                  <a:gd name="T25" fmla="*/ 15 h 19"/>
                  <a:gd name="T26" fmla="*/ 20 w 26"/>
                  <a:gd name="T27" fmla="*/ 15 h 19"/>
                  <a:gd name="T28" fmla="*/ 22 w 26"/>
                  <a:gd name="T29" fmla="*/ 15 h 19"/>
                  <a:gd name="T30" fmla="*/ 23 w 26"/>
                  <a:gd name="T31" fmla="*/ 13 h 19"/>
                  <a:gd name="T32" fmla="*/ 25 w 26"/>
                  <a:gd name="T33" fmla="*/ 13 h 19"/>
                  <a:gd name="T34" fmla="*/ 26 w 26"/>
                  <a:gd name="T35" fmla="*/ 12 h 19"/>
                  <a:gd name="T36" fmla="*/ 26 w 26"/>
                  <a:gd name="T37" fmla="*/ 8 h 19"/>
                  <a:gd name="T38" fmla="*/ 26 w 26"/>
                  <a:gd name="T39" fmla="*/ 6 h 19"/>
                  <a:gd name="T40" fmla="*/ 26 w 26"/>
                  <a:gd name="T41" fmla="*/ 6 h 19"/>
                  <a:gd name="T42" fmla="*/ 25 w 26"/>
                  <a:gd name="T43" fmla="*/ 5 h 19"/>
                  <a:gd name="T44" fmla="*/ 22 w 26"/>
                  <a:gd name="T45" fmla="*/ 2 h 19"/>
                  <a:gd name="T46" fmla="*/ 20 w 26"/>
                  <a:gd name="T47" fmla="*/ 0 h 19"/>
                  <a:gd name="T48" fmla="*/ 20 w 26"/>
                  <a:gd name="T49" fmla="*/ 0 h 19"/>
                  <a:gd name="T50" fmla="*/ 19 w 26"/>
                  <a:gd name="T51" fmla="*/ 0 h 19"/>
                  <a:gd name="T52" fmla="*/ 17 w 26"/>
                  <a:gd name="T53" fmla="*/ 0 h 19"/>
                  <a:gd name="T54" fmla="*/ 15 w 26"/>
                  <a:gd name="T55" fmla="*/ 0 h 19"/>
                  <a:gd name="T56" fmla="*/ 12 w 26"/>
                  <a:gd name="T57" fmla="*/ 1 h 19"/>
                  <a:gd name="T58" fmla="*/ 10 w 26"/>
                  <a:gd name="T59" fmla="*/ 2 h 19"/>
                  <a:gd name="T60" fmla="*/ 9 w 26"/>
                  <a:gd name="T61" fmla="*/ 4 h 19"/>
                  <a:gd name="T62" fmla="*/ 7 w 26"/>
                  <a:gd name="T63" fmla="*/ 3 h 19"/>
                  <a:gd name="T64" fmla="*/ 6 w 26"/>
                  <a:gd name="T65" fmla="*/ 2 h 19"/>
                  <a:gd name="T66" fmla="*/ 5 w 26"/>
                  <a:gd name="T67" fmla="*/ 3 h 19"/>
                  <a:gd name="T68" fmla="*/ 3 w 26"/>
                  <a:gd name="T69" fmla="*/ 4 h 19"/>
                  <a:gd name="T70" fmla="*/ 1 w 26"/>
                  <a:gd name="T71" fmla="*/ 6 h 19"/>
                  <a:gd name="T72" fmla="*/ 0 w 26"/>
                  <a:gd name="T73" fmla="*/ 10 h 19"/>
                  <a:gd name="T74" fmla="*/ 0 w 26"/>
                  <a:gd name="T75" fmla="*/ 11 h 19"/>
                  <a:gd name="T76" fmla="*/ 1 w 26"/>
                  <a:gd name="T77" fmla="*/ 12 h 19"/>
                  <a:gd name="T78" fmla="*/ 1 w 26"/>
                  <a:gd name="T79" fmla="*/ 14 h 19"/>
                  <a:gd name="T80" fmla="*/ 0 w 26"/>
                  <a:gd name="T81" fmla="*/ 15 h 19"/>
                  <a:gd name="T82" fmla="*/ 0 w 26"/>
                  <a:gd name="T83" fmla="*/ 15 h 19"/>
                  <a:gd name="T84" fmla="*/ 1 w 26"/>
                  <a:gd name="T85" fmla="*/ 15 h 19"/>
                  <a:gd name="T86" fmla="*/ 2 w 26"/>
                  <a:gd name="T87" fmla="*/ 16 h 19"/>
                  <a:gd name="T88" fmla="*/ 5 w 26"/>
                  <a:gd name="T8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 h="19">
                    <a:moveTo>
                      <a:pt x="5" y="19"/>
                    </a:moveTo>
                    <a:cubicBezTo>
                      <a:pt x="5" y="19"/>
                      <a:pt x="5" y="19"/>
                      <a:pt x="5" y="19"/>
                    </a:cubicBezTo>
                    <a:cubicBezTo>
                      <a:pt x="5" y="19"/>
                      <a:pt x="5" y="19"/>
                      <a:pt x="5" y="19"/>
                    </a:cubicBezTo>
                    <a:cubicBezTo>
                      <a:pt x="5" y="19"/>
                      <a:pt x="6" y="19"/>
                      <a:pt x="7" y="19"/>
                    </a:cubicBezTo>
                    <a:cubicBezTo>
                      <a:pt x="9" y="18"/>
                      <a:pt x="12" y="18"/>
                      <a:pt x="13" y="18"/>
                    </a:cubicBezTo>
                    <a:cubicBezTo>
                      <a:pt x="13" y="18"/>
                      <a:pt x="13" y="17"/>
                      <a:pt x="13" y="17"/>
                    </a:cubicBezTo>
                    <a:cubicBezTo>
                      <a:pt x="14" y="17"/>
                      <a:pt x="14" y="16"/>
                      <a:pt x="14" y="16"/>
                    </a:cubicBezTo>
                    <a:cubicBezTo>
                      <a:pt x="14" y="16"/>
                      <a:pt x="15" y="15"/>
                      <a:pt x="16" y="15"/>
                    </a:cubicBezTo>
                    <a:cubicBezTo>
                      <a:pt x="17" y="15"/>
                      <a:pt x="17" y="15"/>
                      <a:pt x="18" y="14"/>
                    </a:cubicBezTo>
                    <a:cubicBezTo>
                      <a:pt x="19" y="14"/>
                      <a:pt x="19"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1" y="15"/>
                      <a:pt x="22" y="15"/>
                      <a:pt x="22" y="15"/>
                    </a:cubicBezTo>
                    <a:cubicBezTo>
                      <a:pt x="22" y="15"/>
                      <a:pt x="23" y="14"/>
                      <a:pt x="23" y="13"/>
                    </a:cubicBezTo>
                    <a:cubicBezTo>
                      <a:pt x="24" y="13"/>
                      <a:pt x="24" y="13"/>
                      <a:pt x="25" y="13"/>
                    </a:cubicBezTo>
                    <a:cubicBezTo>
                      <a:pt x="25" y="12"/>
                      <a:pt x="25" y="12"/>
                      <a:pt x="26" y="12"/>
                    </a:cubicBezTo>
                    <a:cubicBezTo>
                      <a:pt x="26" y="12"/>
                      <a:pt x="26" y="9"/>
                      <a:pt x="26" y="8"/>
                    </a:cubicBezTo>
                    <a:cubicBezTo>
                      <a:pt x="26" y="7"/>
                      <a:pt x="26" y="7"/>
                      <a:pt x="26" y="6"/>
                    </a:cubicBezTo>
                    <a:cubicBezTo>
                      <a:pt x="26" y="6"/>
                      <a:pt x="26" y="6"/>
                      <a:pt x="26" y="6"/>
                    </a:cubicBezTo>
                    <a:cubicBezTo>
                      <a:pt x="25" y="6"/>
                      <a:pt x="25" y="6"/>
                      <a:pt x="25" y="5"/>
                    </a:cubicBezTo>
                    <a:cubicBezTo>
                      <a:pt x="24" y="5"/>
                      <a:pt x="23" y="4"/>
                      <a:pt x="22" y="2"/>
                    </a:cubicBezTo>
                    <a:cubicBezTo>
                      <a:pt x="21" y="1"/>
                      <a:pt x="20" y="1"/>
                      <a:pt x="20" y="0"/>
                    </a:cubicBezTo>
                    <a:cubicBezTo>
                      <a:pt x="20" y="0"/>
                      <a:pt x="20" y="0"/>
                      <a:pt x="20" y="0"/>
                    </a:cubicBezTo>
                    <a:cubicBezTo>
                      <a:pt x="19" y="0"/>
                      <a:pt x="19" y="0"/>
                      <a:pt x="19" y="0"/>
                    </a:cubicBezTo>
                    <a:cubicBezTo>
                      <a:pt x="19" y="0"/>
                      <a:pt x="18" y="0"/>
                      <a:pt x="17" y="0"/>
                    </a:cubicBezTo>
                    <a:cubicBezTo>
                      <a:pt x="16" y="0"/>
                      <a:pt x="15" y="0"/>
                      <a:pt x="15" y="0"/>
                    </a:cubicBezTo>
                    <a:cubicBezTo>
                      <a:pt x="13" y="0"/>
                      <a:pt x="12" y="1"/>
                      <a:pt x="12" y="1"/>
                    </a:cubicBezTo>
                    <a:cubicBezTo>
                      <a:pt x="11" y="1"/>
                      <a:pt x="11" y="2"/>
                      <a:pt x="10" y="2"/>
                    </a:cubicBezTo>
                    <a:cubicBezTo>
                      <a:pt x="10" y="3"/>
                      <a:pt x="9" y="3"/>
                      <a:pt x="9" y="4"/>
                    </a:cubicBezTo>
                    <a:cubicBezTo>
                      <a:pt x="8" y="4"/>
                      <a:pt x="8" y="3"/>
                      <a:pt x="7" y="3"/>
                    </a:cubicBezTo>
                    <a:cubicBezTo>
                      <a:pt x="6" y="3"/>
                      <a:pt x="6" y="2"/>
                      <a:pt x="6" y="2"/>
                    </a:cubicBezTo>
                    <a:cubicBezTo>
                      <a:pt x="5" y="2"/>
                      <a:pt x="5" y="3"/>
                      <a:pt x="5" y="3"/>
                    </a:cubicBezTo>
                    <a:cubicBezTo>
                      <a:pt x="4" y="3"/>
                      <a:pt x="4" y="4"/>
                      <a:pt x="3" y="4"/>
                    </a:cubicBezTo>
                    <a:cubicBezTo>
                      <a:pt x="3" y="5"/>
                      <a:pt x="1" y="6"/>
                      <a:pt x="1" y="6"/>
                    </a:cubicBezTo>
                    <a:cubicBezTo>
                      <a:pt x="1" y="7"/>
                      <a:pt x="0" y="9"/>
                      <a:pt x="0" y="10"/>
                    </a:cubicBezTo>
                    <a:cubicBezTo>
                      <a:pt x="0" y="11"/>
                      <a:pt x="0" y="11"/>
                      <a:pt x="0" y="11"/>
                    </a:cubicBezTo>
                    <a:cubicBezTo>
                      <a:pt x="1" y="12"/>
                      <a:pt x="1" y="12"/>
                      <a:pt x="1" y="12"/>
                    </a:cubicBezTo>
                    <a:cubicBezTo>
                      <a:pt x="1" y="12"/>
                      <a:pt x="1" y="13"/>
                      <a:pt x="1" y="14"/>
                    </a:cubicBezTo>
                    <a:cubicBezTo>
                      <a:pt x="0" y="14"/>
                      <a:pt x="0" y="15"/>
                      <a:pt x="0" y="15"/>
                    </a:cubicBezTo>
                    <a:cubicBezTo>
                      <a:pt x="0" y="15"/>
                      <a:pt x="0" y="15"/>
                      <a:pt x="0" y="15"/>
                    </a:cubicBezTo>
                    <a:cubicBezTo>
                      <a:pt x="0" y="15"/>
                      <a:pt x="1" y="15"/>
                      <a:pt x="1" y="15"/>
                    </a:cubicBezTo>
                    <a:cubicBezTo>
                      <a:pt x="1" y="16"/>
                      <a:pt x="2" y="16"/>
                      <a:pt x="2" y="16"/>
                    </a:cubicBezTo>
                    <a:cubicBezTo>
                      <a:pt x="3" y="17"/>
                      <a:pt x="4" y="18"/>
                      <a:pt x="5" y="19"/>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Freeform 570"/>
              <p:cNvSpPr>
                <a:spLocks/>
              </p:cNvSpPr>
              <p:nvPr/>
            </p:nvSpPr>
            <p:spPr bwMode="auto">
              <a:xfrm>
                <a:off x="4783137" y="2901950"/>
                <a:ext cx="41275" cy="41275"/>
              </a:xfrm>
              <a:custGeom>
                <a:avLst/>
                <a:gdLst>
                  <a:gd name="T0" fmla="*/ 0 w 18"/>
                  <a:gd name="T1" fmla="*/ 11 h 18"/>
                  <a:gd name="T2" fmla="*/ 0 w 18"/>
                  <a:gd name="T3" fmla="*/ 11 h 18"/>
                  <a:gd name="T4" fmla="*/ 2 w 18"/>
                  <a:gd name="T5" fmla="*/ 11 h 18"/>
                  <a:gd name="T6" fmla="*/ 4 w 18"/>
                  <a:gd name="T7" fmla="*/ 14 h 18"/>
                  <a:gd name="T8" fmla="*/ 5 w 18"/>
                  <a:gd name="T9" fmla="*/ 14 h 18"/>
                  <a:gd name="T10" fmla="*/ 6 w 18"/>
                  <a:gd name="T11" fmla="*/ 17 h 18"/>
                  <a:gd name="T12" fmla="*/ 6 w 18"/>
                  <a:gd name="T13" fmla="*/ 18 h 18"/>
                  <a:gd name="T14" fmla="*/ 8 w 18"/>
                  <a:gd name="T15" fmla="*/ 17 h 18"/>
                  <a:gd name="T16" fmla="*/ 9 w 18"/>
                  <a:gd name="T17" fmla="*/ 15 h 18"/>
                  <a:gd name="T18" fmla="*/ 11 w 18"/>
                  <a:gd name="T19" fmla="*/ 14 h 18"/>
                  <a:gd name="T20" fmla="*/ 12 w 18"/>
                  <a:gd name="T21" fmla="*/ 15 h 18"/>
                  <a:gd name="T22" fmla="*/ 14 w 18"/>
                  <a:gd name="T23" fmla="*/ 16 h 18"/>
                  <a:gd name="T24" fmla="*/ 14 w 18"/>
                  <a:gd name="T25" fmla="*/ 15 h 18"/>
                  <a:gd name="T26" fmla="*/ 16 w 18"/>
                  <a:gd name="T27" fmla="*/ 13 h 18"/>
                  <a:gd name="T28" fmla="*/ 16 w 18"/>
                  <a:gd name="T29" fmla="*/ 13 h 18"/>
                  <a:gd name="T30" fmla="*/ 16 w 18"/>
                  <a:gd name="T31" fmla="*/ 11 h 18"/>
                  <a:gd name="T32" fmla="*/ 17 w 18"/>
                  <a:gd name="T33" fmla="*/ 10 h 18"/>
                  <a:gd name="T34" fmla="*/ 18 w 18"/>
                  <a:gd name="T35" fmla="*/ 9 h 18"/>
                  <a:gd name="T36" fmla="*/ 17 w 18"/>
                  <a:gd name="T37" fmla="*/ 9 h 18"/>
                  <a:gd name="T38" fmla="*/ 15 w 18"/>
                  <a:gd name="T39" fmla="*/ 8 h 18"/>
                  <a:gd name="T40" fmla="*/ 13 w 18"/>
                  <a:gd name="T41" fmla="*/ 5 h 18"/>
                  <a:gd name="T42" fmla="*/ 13 w 18"/>
                  <a:gd name="T43" fmla="*/ 4 h 18"/>
                  <a:gd name="T44" fmla="*/ 12 w 18"/>
                  <a:gd name="T45" fmla="*/ 2 h 18"/>
                  <a:gd name="T46" fmla="*/ 10 w 18"/>
                  <a:gd name="T47" fmla="*/ 1 h 18"/>
                  <a:gd name="T48" fmla="*/ 7 w 18"/>
                  <a:gd name="T49" fmla="*/ 1 h 18"/>
                  <a:gd name="T50" fmla="*/ 7 w 18"/>
                  <a:gd name="T51" fmla="*/ 2 h 18"/>
                  <a:gd name="T52" fmla="*/ 6 w 18"/>
                  <a:gd name="T53" fmla="*/ 3 h 18"/>
                  <a:gd name="T54" fmla="*/ 6 w 18"/>
                  <a:gd name="T55" fmla="*/ 4 h 18"/>
                  <a:gd name="T56" fmla="*/ 4 w 18"/>
                  <a:gd name="T57" fmla="*/ 6 h 18"/>
                  <a:gd name="T58" fmla="*/ 4 w 18"/>
                  <a:gd name="T59" fmla="*/ 6 h 18"/>
                  <a:gd name="T60" fmla="*/ 4 w 18"/>
                  <a:gd name="T61" fmla="*/ 6 h 18"/>
                  <a:gd name="T62" fmla="*/ 3 w 18"/>
                  <a:gd name="T63" fmla="*/ 7 h 18"/>
                  <a:gd name="T64" fmla="*/ 0 w 18"/>
                  <a:gd name="T65" fmla="*/ 8 h 18"/>
                  <a:gd name="T66" fmla="*/ 0 w 18"/>
                  <a:gd name="T67" fmla="*/ 9 h 18"/>
                  <a:gd name="T68" fmla="*/ 0 w 18"/>
                  <a:gd name="T6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8">
                    <a:moveTo>
                      <a:pt x="0" y="11"/>
                    </a:moveTo>
                    <a:cubicBezTo>
                      <a:pt x="0" y="11"/>
                      <a:pt x="0" y="11"/>
                      <a:pt x="0" y="11"/>
                    </a:cubicBezTo>
                    <a:cubicBezTo>
                      <a:pt x="1" y="11"/>
                      <a:pt x="1" y="11"/>
                      <a:pt x="2" y="11"/>
                    </a:cubicBezTo>
                    <a:cubicBezTo>
                      <a:pt x="3" y="12"/>
                      <a:pt x="4" y="13"/>
                      <a:pt x="4" y="14"/>
                    </a:cubicBezTo>
                    <a:cubicBezTo>
                      <a:pt x="5" y="14"/>
                      <a:pt x="5" y="14"/>
                      <a:pt x="5" y="14"/>
                    </a:cubicBezTo>
                    <a:cubicBezTo>
                      <a:pt x="6" y="15"/>
                      <a:pt x="6" y="16"/>
                      <a:pt x="6" y="17"/>
                    </a:cubicBezTo>
                    <a:cubicBezTo>
                      <a:pt x="6" y="18"/>
                      <a:pt x="6" y="18"/>
                      <a:pt x="6" y="18"/>
                    </a:cubicBezTo>
                    <a:cubicBezTo>
                      <a:pt x="6" y="18"/>
                      <a:pt x="7" y="17"/>
                      <a:pt x="8" y="17"/>
                    </a:cubicBezTo>
                    <a:cubicBezTo>
                      <a:pt x="8" y="16"/>
                      <a:pt x="9" y="15"/>
                      <a:pt x="9" y="15"/>
                    </a:cubicBezTo>
                    <a:cubicBezTo>
                      <a:pt x="10" y="15"/>
                      <a:pt x="10" y="14"/>
                      <a:pt x="11" y="14"/>
                    </a:cubicBezTo>
                    <a:cubicBezTo>
                      <a:pt x="11" y="14"/>
                      <a:pt x="12" y="15"/>
                      <a:pt x="12" y="15"/>
                    </a:cubicBezTo>
                    <a:cubicBezTo>
                      <a:pt x="13" y="15"/>
                      <a:pt x="13" y="16"/>
                      <a:pt x="14" y="16"/>
                    </a:cubicBezTo>
                    <a:cubicBezTo>
                      <a:pt x="14" y="15"/>
                      <a:pt x="14" y="15"/>
                      <a:pt x="14" y="15"/>
                    </a:cubicBezTo>
                    <a:cubicBezTo>
                      <a:pt x="15" y="14"/>
                      <a:pt x="15" y="13"/>
                      <a:pt x="16" y="13"/>
                    </a:cubicBezTo>
                    <a:cubicBezTo>
                      <a:pt x="16" y="13"/>
                      <a:pt x="16" y="13"/>
                      <a:pt x="16" y="13"/>
                    </a:cubicBezTo>
                    <a:cubicBezTo>
                      <a:pt x="16" y="13"/>
                      <a:pt x="16" y="12"/>
                      <a:pt x="16" y="11"/>
                    </a:cubicBezTo>
                    <a:cubicBezTo>
                      <a:pt x="16" y="11"/>
                      <a:pt x="17" y="10"/>
                      <a:pt x="17" y="10"/>
                    </a:cubicBezTo>
                    <a:cubicBezTo>
                      <a:pt x="18" y="9"/>
                      <a:pt x="18" y="9"/>
                      <a:pt x="18" y="9"/>
                    </a:cubicBezTo>
                    <a:cubicBezTo>
                      <a:pt x="18" y="9"/>
                      <a:pt x="18" y="9"/>
                      <a:pt x="17" y="9"/>
                    </a:cubicBezTo>
                    <a:cubicBezTo>
                      <a:pt x="17" y="8"/>
                      <a:pt x="16" y="8"/>
                      <a:pt x="15" y="8"/>
                    </a:cubicBezTo>
                    <a:cubicBezTo>
                      <a:pt x="13" y="7"/>
                      <a:pt x="13" y="7"/>
                      <a:pt x="13" y="5"/>
                    </a:cubicBezTo>
                    <a:cubicBezTo>
                      <a:pt x="13" y="5"/>
                      <a:pt x="13" y="4"/>
                      <a:pt x="13" y="4"/>
                    </a:cubicBezTo>
                    <a:cubicBezTo>
                      <a:pt x="13" y="3"/>
                      <a:pt x="12" y="2"/>
                      <a:pt x="12" y="2"/>
                    </a:cubicBezTo>
                    <a:cubicBezTo>
                      <a:pt x="11" y="2"/>
                      <a:pt x="10" y="1"/>
                      <a:pt x="10" y="1"/>
                    </a:cubicBezTo>
                    <a:cubicBezTo>
                      <a:pt x="8" y="0"/>
                      <a:pt x="8" y="1"/>
                      <a:pt x="7" y="1"/>
                    </a:cubicBezTo>
                    <a:cubicBezTo>
                      <a:pt x="7" y="1"/>
                      <a:pt x="7" y="2"/>
                      <a:pt x="7" y="2"/>
                    </a:cubicBezTo>
                    <a:cubicBezTo>
                      <a:pt x="6" y="2"/>
                      <a:pt x="6" y="3"/>
                      <a:pt x="6" y="3"/>
                    </a:cubicBezTo>
                    <a:cubicBezTo>
                      <a:pt x="6" y="3"/>
                      <a:pt x="6" y="4"/>
                      <a:pt x="6" y="4"/>
                    </a:cubicBezTo>
                    <a:cubicBezTo>
                      <a:pt x="6" y="5"/>
                      <a:pt x="5" y="6"/>
                      <a:pt x="4" y="6"/>
                    </a:cubicBezTo>
                    <a:cubicBezTo>
                      <a:pt x="4" y="6"/>
                      <a:pt x="4" y="6"/>
                      <a:pt x="4" y="6"/>
                    </a:cubicBezTo>
                    <a:cubicBezTo>
                      <a:pt x="4" y="6"/>
                      <a:pt x="4" y="6"/>
                      <a:pt x="4" y="6"/>
                    </a:cubicBezTo>
                    <a:cubicBezTo>
                      <a:pt x="4" y="6"/>
                      <a:pt x="3" y="6"/>
                      <a:pt x="3" y="7"/>
                    </a:cubicBezTo>
                    <a:cubicBezTo>
                      <a:pt x="2" y="7"/>
                      <a:pt x="0" y="7"/>
                      <a:pt x="0" y="8"/>
                    </a:cubicBezTo>
                    <a:cubicBezTo>
                      <a:pt x="0" y="8"/>
                      <a:pt x="0" y="9"/>
                      <a:pt x="0" y="9"/>
                    </a:cubicBezTo>
                    <a:cubicBezTo>
                      <a:pt x="0" y="10"/>
                      <a:pt x="0" y="10"/>
                      <a:pt x="0" y="1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16" name="Freeform 571"/>
              <p:cNvSpPr>
                <a:spLocks/>
              </p:cNvSpPr>
              <p:nvPr/>
            </p:nvSpPr>
            <p:spPr bwMode="auto">
              <a:xfrm>
                <a:off x="4764087" y="28416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572"/>
              <p:cNvSpPr>
                <a:spLocks/>
              </p:cNvSpPr>
              <p:nvPr/>
            </p:nvSpPr>
            <p:spPr bwMode="auto">
              <a:xfrm>
                <a:off x="4513262" y="2722563"/>
                <a:ext cx="193675" cy="77788"/>
              </a:xfrm>
              <a:custGeom>
                <a:avLst/>
                <a:gdLst>
                  <a:gd name="T0" fmla="*/ 82 w 84"/>
                  <a:gd name="T1" fmla="*/ 11 h 34"/>
                  <a:gd name="T2" fmla="*/ 82 w 84"/>
                  <a:gd name="T3" fmla="*/ 10 h 34"/>
                  <a:gd name="T4" fmla="*/ 81 w 84"/>
                  <a:gd name="T5" fmla="*/ 6 h 34"/>
                  <a:gd name="T6" fmla="*/ 78 w 84"/>
                  <a:gd name="T7" fmla="*/ 3 h 34"/>
                  <a:gd name="T8" fmla="*/ 70 w 84"/>
                  <a:gd name="T9" fmla="*/ 2 h 34"/>
                  <a:gd name="T10" fmla="*/ 61 w 84"/>
                  <a:gd name="T11" fmla="*/ 0 h 34"/>
                  <a:gd name="T12" fmla="*/ 60 w 84"/>
                  <a:gd name="T13" fmla="*/ 3 h 34"/>
                  <a:gd name="T14" fmla="*/ 55 w 84"/>
                  <a:gd name="T15" fmla="*/ 6 h 34"/>
                  <a:gd name="T16" fmla="*/ 48 w 84"/>
                  <a:gd name="T17" fmla="*/ 3 h 34"/>
                  <a:gd name="T18" fmla="*/ 47 w 84"/>
                  <a:gd name="T19" fmla="*/ 6 h 34"/>
                  <a:gd name="T20" fmla="*/ 43 w 84"/>
                  <a:gd name="T21" fmla="*/ 7 h 34"/>
                  <a:gd name="T22" fmla="*/ 40 w 84"/>
                  <a:gd name="T23" fmla="*/ 10 h 34"/>
                  <a:gd name="T24" fmla="*/ 38 w 84"/>
                  <a:gd name="T25" fmla="*/ 11 h 34"/>
                  <a:gd name="T26" fmla="*/ 38 w 84"/>
                  <a:gd name="T27" fmla="*/ 13 h 34"/>
                  <a:gd name="T28" fmla="*/ 39 w 84"/>
                  <a:gd name="T29" fmla="*/ 21 h 34"/>
                  <a:gd name="T30" fmla="*/ 33 w 84"/>
                  <a:gd name="T31" fmla="*/ 19 h 34"/>
                  <a:gd name="T32" fmla="*/ 28 w 84"/>
                  <a:gd name="T33" fmla="*/ 19 h 34"/>
                  <a:gd name="T34" fmla="*/ 23 w 84"/>
                  <a:gd name="T35" fmla="*/ 19 h 34"/>
                  <a:gd name="T36" fmla="*/ 16 w 84"/>
                  <a:gd name="T37" fmla="*/ 22 h 34"/>
                  <a:gd name="T38" fmla="*/ 14 w 84"/>
                  <a:gd name="T39" fmla="*/ 20 h 34"/>
                  <a:gd name="T40" fmla="*/ 11 w 84"/>
                  <a:gd name="T41" fmla="*/ 20 h 34"/>
                  <a:gd name="T42" fmla="*/ 11 w 84"/>
                  <a:gd name="T43" fmla="*/ 22 h 34"/>
                  <a:gd name="T44" fmla="*/ 9 w 84"/>
                  <a:gd name="T45" fmla="*/ 23 h 34"/>
                  <a:gd name="T46" fmla="*/ 7 w 84"/>
                  <a:gd name="T47" fmla="*/ 23 h 34"/>
                  <a:gd name="T48" fmla="*/ 5 w 84"/>
                  <a:gd name="T49" fmla="*/ 21 h 34"/>
                  <a:gd name="T50" fmla="*/ 1 w 84"/>
                  <a:gd name="T51" fmla="*/ 23 h 34"/>
                  <a:gd name="T52" fmla="*/ 4 w 84"/>
                  <a:gd name="T53" fmla="*/ 27 h 34"/>
                  <a:gd name="T54" fmla="*/ 9 w 84"/>
                  <a:gd name="T55" fmla="*/ 27 h 34"/>
                  <a:gd name="T56" fmla="*/ 11 w 84"/>
                  <a:gd name="T57" fmla="*/ 28 h 34"/>
                  <a:gd name="T58" fmla="*/ 13 w 84"/>
                  <a:gd name="T59" fmla="*/ 29 h 34"/>
                  <a:gd name="T60" fmla="*/ 18 w 84"/>
                  <a:gd name="T61" fmla="*/ 27 h 34"/>
                  <a:gd name="T62" fmla="*/ 29 w 84"/>
                  <a:gd name="T63" fmla="*/ 26 h 34"/>
                  <a:gd name="T64" fmla="*/ 31 w 84"/>
                  <a:gd name="T65" fmla="*/ 28 h 34"/>
                  <a:gd name="T66" fmla="*/ 35 w 84"/>
                  <a:gd name="T67" fmla="*/ 31 h 34"/>
                  <a:gd name="T68" fmla="*/ 54 w 84"/>
                  <a:gd name="T69" fmla="*/ 34 h 34"/>
                  <a:gd name="T70" fmla="*/ 59 w 84"/>
                  <a:gd name="T71" fmla="*/ 31 h 34"/>
                  <a:gd name="T72" fmla="*/ 66 w 84"/>
                  <a:gd name="T73" fmla="*/ 31 h 34"/>
                  <a:gd name="T74" fmla="*/ 69 w 84"/>
                  <a:gd name="T75" fmla="*/ 30 h 34"/>
                  <a:gd name="T76" fmla="*/ 73 w 84"/>
                  <a:gd name="T77" fmla="*/ 27 h 34"/>
                  <a:gd name="T78" fmla="*/ 76 w 84"/>
                  <a:gd name="T79" fmla="*/ 26 h 34"/>
                  <a:gd name="T80" fmla="*/ 75 w 84"/>
                  <a:gd name="T81" fmla="*/ 23 h 34"/>
                  <a:gd name="T82" fmla="*/ 78 w 84"/>
                  <a:gd name="T83" fmla="*/ 21 h 34"/>
                  <a:gd name="T84" fmla="*/ 76 w 84"/>
                  <a:gd name="T85" fmla="*/ 17 h 34"/>
                  <a:gd name="T86" fmla="*/ 83 w 84"/>
                  <a:gd name="T87" fmla="*/ 17 h 34"/>
                  <a:gd name="T88" fmla="*/ 83 w 84"/>
                  <a:gd name="T89"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34">
                    <a:moveTo>
                      <a:pt x="84" y="13"/>
                    </a:moveTo>
                    <a:cubicBezTo>
                      <a:pt x="84" y="13"/>
                      <a:pt x="84" y="13"/>
                      <a:pt x="84" y="12"/>
                    </a:cubicBezTo>
                    <a:cubicBezTo>
                      <a:pt x="83" y="12"/>
                      <a:pt x="82" y="11"/>
                      <a:pt x="82" y="11"/>
                    </a:cubicBezTo>
                    <a:cubicBezTo>
                      <a:pt x="82" y="11"/>
                      <a:pt x="82" y="10"/>
                      <a:pt x="82" y="10"/>
                    </a:cubicBezTo>
                    <a:cubicBezTo>
                      <a:pt x="82" y="10"/>
                      <a:pt x="82" y="10"/>
                      <a:pt x="82" y="10"/>
                    </a:cubicBezTo>
                    <a:cubicBezTo>
                      <a:pt x="82" y="10"/>
                      <a:pt x="82" y="10"/>
                      <a:pt x="82" y="10"/>
                    </a:cubicBezTo>
                    <a:cubicBezTo>
                      <a:pt x="82" y="9"/>
                      <a:pt x="81" y="9"/>
                      <a:pt x="81" y="9"/>
                    </a:cubicBezTo>
                    <a:cubicBezTo>
                      <a:pt x="81" y="8"/>
                      <a:pt x="81" y="8"/>
                      <a:pt x="81" y="8"/>
                    </a:cubicBezTo>
                    <a:cubicBezTo>
                      <a:pt x="81" y="7"/>
                      <a:pt x="81" y="7"/>
                      <a:pt x="81" y="6"/>
                    </a:cubicBezTo>
                    <a:cubicBezTo>
                      <a:pt x="81" y="6"/>
                      <a:pt x="81" y="5"/>
                      <a:pt x="81" y="5"/>
                    </a:cubicBezTo>
                    <a:cubicBezTo>
                      <a:pt x="81" y="4"/>
                      <a:pt x="80" y="4"/>
                      <a:pt x="79" y="3"/>
                    </a:cubicBezTo>
                    <a:cubicBezTo>
                      <a:pt x="79" y="3"/>
                      <a:pt x="78" y="3"/>
                      <a:pt x="78" y="3"/>
                    </a:cubicBezTo>
                    <a:cubicBezTo>
                      <a:pt x="78" y="3"/>
                      <a:pt x="77" y="3"/>
                      <a:pt x="77" y="3"/>
                    </a:cubicBezTo>
                    <a:cubicBezTo>
                      <a:pt x="76" y="4"/>
                      <a:pt x="75" y="5"/>
                      <a:pt x="74" y="4"/>
                    </a:cubicBezTo>
                    <a:cubicBezTo>
                      <a:pt x="73" y="3"/>
                      <a:pt x="71" y="2"/>
                      <a:pt x="70" y="2"/>
                    </a:cubicBezTo>
                    <a:cubicBezTo>
                      <a:pt x="69" y="1"/>
                      <a:pt x="68" y="1"/>
                      <a:pt x="67" y="1"/>
                    </a:cubicBezTo>
                    <a:cubicBezTo>
                      <a:pt x="66" y="1"/>
                      <a:pt x="66" y="1"/>
                      <a:pt x="65" y="1"/>
                    </a:cubicBezTo>
                    <a:cubicBezTo>
                      <a:pt x="64" y="1"/>
                      <a:pt x="63" y="0"/>
                      <a:pt x="61" y="0"/>
                    </a:cubicBezTo>
                    <a:cubicBezTo>
                      <a:pt x="60" y="0"/>
                      <a:pt x="60" y="1"/>
                      <a:pt x="60" y="2"/>
                    </a:cubicBezTo>
                    <a:cubicBezTo>
                      <a:pt x="60" y="3"/>
                      <a:pt x="60" y="3"/>
                      <a:pt x="60" y="3"/>
                    </a:cubicBezTo>
                    <a:cubicBezTo>
                      <a:pt x="60" y="3"/>
                      <a:pt x="60" y="3"/>
                      <a:pt x="60" y="3"/>
                    </a:cubicBezTo>
                    <a:cubicBezTo>
                      <a:pt x="59" y="4"/>
                      <a:pt x="59" y="4"/>
                      <a:pt x="58" y="5"/>
                    </a:cubicBezTo>
                    <a:cubicBezTo>
                      <a:pt x="58" y="5"/>
                      <a:pt x="57" y="5"/>
                      <a:pt x="57" y="5"/>
                    </a:cubicBezTo>
                    <a:cubicBezTo>
                      <a:pt x="56" y="6"/>
                      <a:pt x="55" y="6"/>
                      <a:pt x="55" y="6"/>
                    </a:cubicBezTo>
                    <a:cubicBezTo>
                      <a:pt x="54" y="5"/>
                      <a:pt x="53" y="5"/>
                      <a:pt x="52" y="5"/>
                    </a:cubicBezTo>
                    <a:cubicBezTo>
                      <a:pt x="52" y="5"/>
                      <a:pt x="50" y="5"/>
                      <a:pt x="49" y="4"/>
                    </a:cubicBezTo>
                    <a:cubicBezTo>
                      <a:pt x="49" y="4"/>
                      <a:pt x="48" y="3"/>
                      <a:pt x="48" y="3"/>
                    </a:cubicBezTo>
                    <a:cubicBezTo>
                      <a:pt x="48" y="3"/>
                      <a:pt x="48" y="3"/>
                      <a:pt x="48" y="3"/>
                    </a:cubicBezTo>
                    <a:cubicBezTo>
                      <a:pt x="48" y="4"/>
                      <a:pt x="47" y="6"/>
                      <a:pt x="47" y="6"/>
                    </a:cubicBezTo>
                    <a:cubicBezTo>
                      <a:pt x="47" y="6"/>
                      <a:pt x="47" y="6"/>
                      <a:pt x="47" y="6"/>
                    </a:cubicBezTo>
                    <a:cubicBezTo>
                      <a:pt x="46" y="7"/>
                      <a:pt x="45" y="6"/>
                      <a:pt x="45" y="6"/>
                    </a:cubicBezTo>
                    <a:cubicBezTo>
                      <a:pt x="44" y="6"/>
                      <a:pt x="44" y="6"/>
                      <a:pt x="44" y="6"/>
                    </a:cubicBezTo>
                    <a:cubicBezTo>
                      <a:pt x="44" y="6"/>
                      <a:pt x="43" y="7"/>
                      <a:pt x="43" y="7"/>
                    </a:cubicBezTo>
                    <a:cubicBezTo>
                      <a:pt x="43" y="7"/>
                      <a:pt x="43" y="7"/>
                      <a:pt x="43" y="7"/>
                    </a:cubicBezTo>
                    <a:cubicBezTo>
                      <a:pt x="43" y="8"/>
                      <a:pt x="43" y="9"/>
                      <a:pt x="42" y="9"/>
                    </a:cubicBezTo>
                    <a:cubicBezTo>
                      <a:pt x="42" y="10"/>
                      <a:pt x="41" y="10"/>
                      <a:pt x="40" y="10"/>
                    </a:cubicBezTo>
                    <a:cubicBezTo>
                      <a:pt x="39" y="10"/>
                      <a:pt x="38" y="11"/>
                      <a:pt x="38" y="11"/>
                    </a:cubicBezTo>
                    <a:cubicBezTo>
                      <a:pt x="38" y="11"/>
                      <a:pt x="38" y="11"/>
                      <a:pt x="38" y="11"/>
                    </a:cubicBezTo>
                    <a:cubicBezTo>
                      <a:pt x="38" y="11"/>
                      <a:pt x="38" y="11"/>
                      <a:pt x="38" y="11"/>
                    </a:cubicBezTo>
                    <a:cubicBezTo>
                      <a:pt x="38" y="11"/>
                      <a:pt x="38" y="11"/>
                      <a:pt x="38" y="11"/>
                    </a:cubicBezTo>
                    <a:cubicBezTo>
                      <a:pt x="37" y="11"/>
                      <a:pt x="37" y="11"/>
                      <a:pt x="37" y="12"/>
                    </a:cubicBezTo>
                    <a:cubicBezTo>
                      <a:pt x="37" y="12"/>
                      <a:pt x="37" y="13"/>
                      <a:pt x="38" y="13"/>
                    </a:cubicBezTo>
                    <a:cubicBezTo>
                      <a:pt x="39" y="14"/>
                      <a:pt x="39" y="15"/>
                      <a:pt x="39" y="16"/>
                    </a:cubicBezTo>
                    <a:cubicBezTo>
                      <a:pt x="39" y="16"/>
                      <a:pt x="39" y="17"/>
                      <a:pt x="39" y="18"/>
                    </a:cubicBezTo>
                    <a:cubicBezTo>
                      <a:pt x="39" y="19"/>
                      <a:pt x="39" y="21"/>
                      <a:pt x="39" y="21"/>
                    </a:cubicBezTo>
                    <a:cubicBezTo>
                      <a:pt x="38" y="21"/>
                      <a:pt x="38" y="21"/>
                      <a:pt x="37" y="20"/>
                    </a:cubicBezTo>
                    <a:cubicBezTo>
                      <a:pt x="37" y="20"/>
                      <a:pt x="36" y="19"/>
                      <a:pt x="35" y="19"/>
                    </a:cubicBezTo>
                    <a:cubicBezTo>
                      <a:pt x="35" y="19"/>
                      <a:pt x="34" y="19"/>
                      <a:pt x="33" y="19"/>
                    </a:cubicBezTo>
                    <a:cubicBezTo>
                      <a:pt x="32" y="19"/>
                      <a:pt x="32" y="19"/>
                      <a:pt x="31" y="19"/>
                    </a:cubicBezTo>
                    <a:cubicBezTo>
                      <a:pt x="31" y="19"/>
                      <a:pt x="31" y="19"/>
                      <a:pt x="31" y="19"/>
                    </a:cubicBezTo>
                    <a:cubicBezTo>
                      <a:pt x="31" y="18"/>
                      <a:pt x="30" y="19"/>
                      <a:pt x="28" y="19"/>
                    </a:cubicBezTo>
                    <a:cubicBezTo>
                      <a:pt x="28" y="19"/>
                      <a:pt x="28" y="19"/>
                      <a:pt x="28" y="19"/>
                    </a:cubicBezTo>
                    <a:cubicBezTo>
                      <a:pt x="27" y="19"/>
                      <a:pt x="26" y="19"/>
                      <a:pt x="26" y="19"/>
                    </a:cubicBezTo>
                    <a:cubicBezTo>
                      <a:pt x="25" y="19"/>
                      <a:pt x="24" y="19"/>
                      <a:pt x="23" y="19"/>
                    </a:cubicBezTo>
                    <a:cubicBezTo>
                      <a:pt x="23" y="19"/>
                      <a:pt x="23" y="20"/>
                      <a:pt x="22" y="20"/>
                    </a:cubicBezTo>
                    <a:cubicBezTo>
                      <a:pt x="21" y="21"/>
                      <a:pt x="21" y="22"/>
                      <a:pt x="20" y="22"/>
                    </a:cubicBezTo>
                    <a:cubicBezTo>
                      <a:pt x="19" y="22"/>
                      <a:pt x="16" y="22"/>
                      <a:pt x="16" y="22"/>
                    </a:cubicBezTo>
                    <a:cubicBezTo>
                      <a:pt x="15" y="22"/>
                      <a:pt x="15" y="22"/>
                      <a:pt x="15" y="22"/>
                    </a:cubicBezTo>
                    <a:cubicBezTo>
                      <a:pt x="15" y="22"/>
                      <a:pt x="15" y="22"/>
                      <a:pt x="15" y="22"/>
                    </a:cubicBezTo>
                    <a:cubicBezTo>
                      <a:pt x="15" y="22"/>
                      <a:pt x="15" y="20"/>
                      <a:pt x="14" y="20"/>
                    </a:cubicBezTo>
                    <a:cubicBezTo>
                      <a:pt x="14" y="20"/>
                      <a:pt x="14" y="20"/>
                      <a:pt x="14" y="20"/>
                    </a:cubicBezTo>
                    <a:cubicBezTo>
                      <a:pt x="14" y="20"/>
                      <a:pt x="14" y="20"/>
                      <a:pt x="14" y="20"/>
                    </a:cubicBezTo>
                    <a:cubicBezTo>
                      <a:pt x="13" y="20"/>
                      <a:pt x="11" y="19"/>
                      <a:pt x="11" y="20"/>
                    </a:cubicBezTo>
                    <a:cubicBezTo>
                      <a:pt x="11" y="20"/>
                      <a:pt x="11" y="20"/>
                      <a:pt x="11" y="20"/>
                    </a:cubicBezTo>
                    <a:cubicBezTo>
                      <a:pt x="11" y="20"/>
                      <a:pt x="11" y="21"/>
                      <a:pt x="11" y="21"/>
                    </a:cubicBezTo>
                    <a:cubicBezTo>
                      <a:pt x="11" y="21"/>
                      <a:pt x="11" y="21"/>
                      <a:pt x="11" y="22"/>
                    </a:cubicBezTo>
                    <a:cubicBezTo>
                      <a:pt x="11" y="22"/>
                      <a:pt x="11" y="22"/>
                      <a:pt x="11" y="22"/>
                    </a:cubicBezTo>
                    <a:cubicBezTo>
                      <a:pt x="11" y="22"/>
                      <a:pt x="11" y="22"/>
                      <a:pt x="11" y="22"/>
                    </a:cubicBezTo>
                    <a:cubicBezTo>
                      <a:pt x="10" y="23"/>
                      <a:pt x="10" y="23"/>
                      <a:pt x="9" y="23"/>
                    </a:cubicBezTo>
                    <a:cubicBezTo>
                      <a:pt x="8" y="23"/>
                      <a:pt x="8" y="24"/>
                      <a:pt x="8" y="24"/>
                    </a:cubicBezTo>
                    <a:cubicBezTo>
                      <a:pt x="7" y="24"/>
                      <a:pt x="7" y="24"/>
                      <a:pt x="7" y="23"/>
                    </a:cubicBezTo>
                    <a:cubicBezTo>
                      <a:pt x="7" y="23"/>
                      <a:pt x="7" y="23"/>
                      <a:pt x="7" y="23"/>
                    </a:cubicBezTo>
                    <a:cubicBezTo>
                      <a:pt x="7" y="23"/>
                      <a:pt x="7" y="23"/>
                      <a:pt x="7" y="22"/>
                    </a:cubicBezTo>
                    <a:cubicBezTo>
                      <a:pt x="7" y="22"/>
                      <a:pt x="7" y="21"/>
                      <a:pt x="7" y="21"/>
                    </a:cubicBezTo>
                    <a:cubicBezTo>
                      <a:pt x="6" y="21"/>
                      <a:pt x="6" y="21"/>
                      <a:pt x="5" y="21"/>
                    </a:cubicBezTo>
                    <a:cubicBezTo>
                      <a:pt x="4" y="21"/>
                      <a:pt x="3" y="20"/>
                      <a:pt x="3" y="20"/>
                    </a:cubicBezTo>
                    <a:cubicBezTo>
                      <a:pt x="2" y="20"/>
                      <a:pt x="2" y="20"/>
                      <a:pt x="2" y="20"/>
                    </a:cubicBezTo>
                    <a:cubicBezTo>
                      <a:pt x="2" y="21"/>
                      <a:pt x="1" y="22"/>
                      <a:pt x="1" y="23"/>
                    </a:cubicBezTo>
                    <a:cubicBezTo>
                      <a:pt x="1" y="23"/>
                      <a:pt x="1" y="23"/>
                      <a:pt x="1" y="23"/>
                    </a:cubicBezTo>
                    <a:cubicBezTo>
                      <a:pt x="0" y="24"/>
                      <a:pt x="0" y="25"/>
                      <a:pt x="0" y="25"/>
                    </a:cubicBezTo>
                    <a:cubicBezTo>
                      <a:pt x="1" y="26"/>
                      <a:pt x="2" y="26"/>
                      <a:pt x="4" y="27"/>
                    </a:cubicBezTo>
                    <a:cubicBezTo>
                      <a:pt x="4" y="28"/>
                      <a:pt x="5" y="28"/>
                      <a:pt x="6" y="28"/>
                    </a:cubicBezTo>
                    <a:cubicBezTo>
                      <a:pt x="6" y="29"/>
                      <a:pt x="7" y="28"/>
                      <a:pt x="7" y="28"/>
                    </a:cubicBezTo>
                    <a:cubicBezTo>
                      <a:pt x="7" y="28"/>
                      <a:pt x="8" y="27"/>
                      <a:pt x="9" y="27"/>
                    </a:cubicBezTo>
                    <a:cubicBezTo>
                      <a:pt x="10" y="27"/>
                      <a:pt x="11" y="27"/>
                      <a:pt x="11" y="28"/>
                    </a:cubicBezTo>
                    <a:cubicBezTo>
                      <a:pt x="11" y="28"/>
                      <a:pt x="11" y="28"/>
                      <a:pt x="11" y="28"/>
                    </a:cubicBezTo>
                    <a:cubicBezTo>
                      <a:pt x="11" y="28"/>
                      <a:pt x="11" y="28"/>
                      <a:pt x="11" y="28"/>
                    </a:cubicBezTo>
                    <a:cubicBezTo>
                      <a:pt x="11" y="29"/>
                      <a:pt x="11" y="29"/>
                      <a:pt x="11" y="29"/>
                    </a:cubicBezTo>
                    <a:cubicBezTo>
                      <a:pt x="11" y="29"/>
                      <a:pt x="11" y="29"/>
                      <a:pt x="11" y="29"/>
                    </a:cubicBezTo>
                    <a:cubicBezTo>
                      <a:pt x="11" y="29"/>
                      <a:pt x="12" y="29"/>
                      <a:pt x="13" y="29"/>
                    </a:cubicBezTo>
                    <a:cubicBezTo>
                      <a:pt x="14" y="30"/>
                      <a:pt x="16" y="30"/>
                      <a:pt x="16" y="30"/>
                    </a:cubicBezTo>
                    <a:cubicBezTo>
                      <a:pt x="16" y="30"/>
                      <a:pt x="17" y="29"/>
                      <a:pt x="17" y="29"/>
                    </a:cubicBezTo>
                    <a:cubicBezTo>
                      <a:pt x="17" y="28"/>
                      <a:pt x="18" y="27"/>
                      <a:pt x="18" y="27"/>
                    </a:cubicBezTo>
                    <a:cubicBezTo>
                      <a:pt x="18" y="27"/>
                      <a:pt x="18" y="27"/>
                      <a:pt x="18" y="27"/>
                    </a:cubicBezTo>
                    <a:cubicBezTo>
                      <a:pt x="19" y="27"/>
                      <a:pt x="22" y="26"/>
                      <a:pt x="25" y="26"/>
                    </a:cubicBezTo>
                    <a:cubicBezTo>
                      <a:pt x="27" y="25"/>
                      <a:pt x="28" y="25"/>
                      <a:pt x="29" y="26"/>
                    </a:cubicBezTo>
                    <a:cubicBezTo>
                      <a:pt x="31" y="26"/>
                      <a:pt x="31" y="27"/>
                      <a:pt x="31" y="27"/>
                    </a:cubicBezTo>
                    <a:cubicBezTo>
                      <a:pt x="31" y="27"/>
                      <a:pt x="31" y="27"/>
                      <a:pt x="31" y="27"/>
                    </a:cubicBezTo>
                    <a:cubicBezTo>
                      <a:pt x="31" y="27"/>
                      <a:pt x="31" y="28"/>
                      <a:pt x="31" y="28"/>
                    </a:cubicBezTo>
                    <a:cubicBezTo>
                      <a:pt x="30" y="28"/>
                      <a:pt x="30" y="28"/>
                      <a:pt x="30" y="28"/>
                    </a:cubicBezTo>
                    <a:cubicBezTo>
                      <a:pt x="31" y="29"/>
                      <a:pt x="32" y="30"/>
                      <a:pt x="33" y="30"/>
                    </a:cubicBezTo>
                    <a:cubicBezTo>
                      <a:pt x="34" y="31"/>
                      <a:pt x="34" y="31"/>
                      <a:pt x="35" y="31"/>
                    </a:cubicBezTo>
                    <a:cubicBezTo>
                      <a:pt x="35" y="32"/>
                      <a:pt x="39" y="32"/>
                      <a:pt x="42" y="32"/>
                    </a:cubicBezTo>
                    <a:cubicBezTo>
                      <a:pt x="46" y="32"/>
                      <a:pt x="49" y="33"/>
                      <a:pt x="50" y="33"/>
                    </a:cubicBezTo>
                    <a:cubicBezTo>
                      <a:pt x="51" y="33"/>
                      <a:pt x="52" y="34"/>
                      <a:pt x="54" y="34"/>
                    </a:cubicBezTo>
                    <a:cubicBezTo>
                      <a:pt x="55" y="34"/>
                      <a:pt x="56" y="34"/>
                      <a:pt x="56" y="34"/>
                    </a:cubicBezTo>
                    <a:cubicBezTo>
                      <a:pt x="56" y="34"/>
                      <a:pt x="57" y="33"/>
                      <a:pt x="58" y="33"/>
                    </a:cubicBezTo>
                    <a:cubicBezTo>
                      <a:pt x="58" y="32"/>
                      <a:pt x="59" y="32"/>
                      <a:pt x="59" y="31"/>
                    </a:cubicBezTo>
                    <a:cubicBezTo>
                      <a:pt x="60" y="31"/>
                      <a:pt x="61" y="31"/>
                      <a:pt x="63" y="32"/>
                    </a:cubicBezTo>
                    <a:cubicBezTo>
                      <a:pt x="63" y="32"/>
                      <a:pt x="64" y="32"/>
                      <a:pt x="65" y="32"/>
                    </a:cubicBezTo>
                    <a:cubicBezTo>
                      <a:pt x="65" y="32"/>
                      <a:pt x="66" y="32"/>
                      <a:pt x="66" y="31"/>
                    </a:cubicBezTo>
                    <a:cubicBezTo>
                      <a:pt x="66" y="31"/>
                      <a:pt x="67" y="31"/>
                      <a:pt x="68" y="30"/>
                    </a:cubicBezTo>
                    <a:cubicBezTo>
                      <a:pt x="68" y="30"/>
                      <a:pt x="69" y="30"/>
                      <a:pt x="69" y="30"/>
                    </a:cubicBezTo>
                    <a:cubicBezTo>
                      <a:pt x="69" y="30"/>
                      <a:pt x="69" y="30"/>
                      <a:pt x="69" y="30"/>
                    </a:cubicBezTo>
                    <a:cubicBezTo>
                      <a:pt x="70" y="30"/>
                      <a:pt x="71" y="30"/>
                      <a:pt x="71" y="30"/>
                    </a:cubicBezTo>
                    <a:cubicBezTo>
                      <a:pt x="71" y="29"/>
                      <a:pt x="73" y="28"/>
                      <a:pt x="73" y="27"/>
                    </a:cubicBezTo>
                    <a:cubicBezTo>
                      <a:pt x="73" y="27"/>
                      <a:pt x="73" y="27"/>
                      <a:pt x="73" y="27"/>
                    </a:cubicBezTo>
                    <a:cubicBezTo>
                      <a:pt x="73" y="27"/>
                      <a:pt x="73" y="27"/>
                      <a:pt x="73" y="27"/>
                    </a:cubicBezTo>
                    <a:cubicBezTo>
                      <a:pt x="74" y="26"/>
                      <a:pt x="74" y="26"/>
                      <a:pt x="75" y="26"/>
                    </a:cubicBezTo>
                    <a:cubicBezTo>
                      <a:pt x="75" y="26"/>
                      <a:pt x="76" y="26"/>
                      <a:pt x="76" y="26"/>
                    </a:cubicBezTo>
                    <a:cubicBezTo>
                      <a:pt x="76" y="26"/>
                      <a:pt x="76" y="26"/>
                      <a:pt x="76" y="26"/>
                    </a:cubicBezTo>
                    <a:cubicBezTo>
                      <a:pt x="76" y="26"/>
                      <a:pt x="76" y="25"/>
                      <a:pt x="76" y="25"/>
                    </a:cubicBezTo>
                    <a:cubicBezTo>
                      <a:pt x="76" y="24"/>
                      <a:pt x="75" y="24"/>
                      <a:pt x="75" y="23"/>
                    </a:cubicBezTo>
                    <a:cubicBezTo>
                      <a:pt x="75" y="23"/>
                      <a:pt x="76" y="22"/>
                      <a:pt x="77" y="22"/>
                    </a:cubicBezTo>
                    <a:cubicBezTo>
                      <a:pt x="77" y="22"/>
                      <a:pt x="77" y="22"/>
                      <a:pt x="77" y="22"/>
                    </a:cubicBezTo>
                    <a:cubicBezTo>
                      <a:pt x="77" y="21"/>
                      <a:pt x="78" y="21"/>
                      <a:pt x="78" y="21"/>
                    </a:cubicBezTo>
                    <a:cubicBezTo>
                      <a:pt x="78" y="21"/>
                      <a:pt x="77" y="21"/>
                      <a:pt x="77" y="20"/>
                    </a:cubicBezTo>
                    <a:cubicBezTo>
                      <a:pt x="76" y="20"/>
                      <a:pt x="75" y="19"/>
                      <a:pt x="75" y="19"/>
                    </a:cubicBezTo>
                    <a:cubicBezTo>
                      <a:pt x="75" y="18"/>
                      <a:pt x="76" y="17"/>
                      <a:pt x="76" y="17"/>
                    </a:cubicBezTo>
                    <a:cubicBezTo>
                      <a:pt x="77" y="16"/>
                      <a:pt x="77" y="16"/>
                      <a:pt x="78" y="16"/>
                    </a:cubicBezTo>
                    <a:cubicBezTo>
                      <a:pt x="79" y="15"/>
                      <a:pt x="80" y="16"/>
                      <a:pt x="81" y="16"/>
                    </a:cubicBezTo>
                    <a:cubicBezTo>
                      <a:pt x="81" y="17"/>
                      <a:pt x="82" y="17"/>
                      <a:pt x="83" y="17"/>
                    </a:cubicBezTo>
                    <a:cubicBezTo>
                      <a:pt x="83" y="17"/>
                      <a:pt x="83" y="17"/>
                      <a:pt x="83" y="16"/>
                    </a:cubicBezTo>
                    <a:cubicBezTo>
                      <a:pt x="83" y="16"/>
                      <a:pt x="83" y="16"/>
                      <a:pt x="83" y="15"/>
                    </a:cubicBezTo>
                    <a:cubicBezTo>
                      <a:pt x="83" y="15"/>
                      <a:pt x="83" y="15"/>
                      <a:pt x="83" y="15"/>
                    </a:cubicBezTo>
                    <a:cubicBezTo>
                      <a:pt x="83" y="15"/>
                      <a:pt x="83" y="15"/>
                      <a:pt x="83" y="15"/>
                    </a:cubicBezTo>
                    <a:cubicBezTo>
                      <a:pt x="84" y="14"/>
                      <a:pt x="84" y="14"/>
                      <a:pt x="84" y="1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573"/>
              <p:cNvSpPr>
                <a:spLocks/>
              </p:cNvSpPr>
              <p:nvPr/>
            </p:nvSpPr>
            <p:spPr bwMode="auto">
              <a:xfrm>
                <a:off x="4579937" y="2651125"/>
                <a:ext cx="171450" cy="80963"/>
              </a:xfrm>
              <a:custGeom>
                <a:avLst/>
                <a:gdLst>
                  <a:gd name="T0" fmla="*/ 31 w 74"/>
                  <a:gd name="T1" fmla="*/ 2 h 35"/>
                  <a:gd name="T2" fmla="*/ 29 w 74"/>
                  <a:gd name="T3" fmla="*/ 3 h 35"/>
                  <a:gd name="T4" fmla="*/ 24 w 74"/>
                  <a:gd name="T5" fmla="*/ 1 h 35"/>
                  <a:gd name="T6" fmla="*/ 24 w 74"/>
                  <a:gd name="T7" fmla="*/ 4 h 35"/>
                  <a:gd name="T8" fmla="*/ 19 w 74"/>
                  <a:gd name="T9" fmla="*/ 5 h 35"/>
                  <a:gd name="T10" fmla="*/ 13 w 74"/>
                  <a:gd name="T11" fmla="*/ 9 h 35"/>
                  <a:gd name="T12" fmla="*/ 7 w 74"/>
                  <a:gd name="T13" fmla="*/ 10 h 35"/>
                  <a:gd name="T14" fmla="*/ 4 w 74"/>
                  <a:gd name="T15" fmla="*/ 11 h 35"/>
                  <a:gd name="T16" fmla="*/ 1 w 74"/>
                  <a:gd name="T17" fmla="*/ 12 h 35"/>
                  <a:gd name="T18" fmla="*/ 0 w 74"/>
                  <a:gd name="T19" fmla="*/ 12 h 35"/>
                  <a:gd name="T20" fmla="*/ 1 w 74"/>
                  <a:gd name="T21" fmla="*/ 14 h 35"/>
                  <a:gd name="T22" fmla="*/ 4 w 74"/>
                  <a:gd name="T23" fmla="*/ 16 h 35"/>
                  <a:gd name="T24" fmla="*/ 4 w 74"/>
                  <a:gd name="T25" fmla="*/ 18 h 35"/>
                  <a:gd name="T26" fmla="*/ 3 w 74"/>
                  <a:gd name="T27" fmla="*/ 19 h 35"/>
                  <a:gd name="T28" fmla="*/ 4 w 74"/>
                  <a:gd name="T29" fmla="*/ 21 h 35"/>
                  <a:gd name="T30" fmla="*/ 6 w 74"/>
                  <a:gd name="T31" fmla="*/ 23 h 35"/>
                  <a:gd name="T32" fmla="*/ 13 w 74"/>
                  <a:gd name="T33" fmla="*/ 30 h 35"/>
                  <a:gd name="T34" fmla="*/ 16 w 74"/>
                  <a:gd name="T35" fmla="*/ 30 h 35"/>
                  <a:gd name="T36" fmla="*/ 19 w 74"/>
                  <a:gd name="T37" fmla="*/ 33 h 35"/>
                  <a:gd name="T38" fmla="*/ 23 w 74"/>
                  <a:gd name="T39" fmla="*/ 35 h 35"/>
                  <a:gd name="T40" fmla="*/ 28 w 74"/>
                  <a:gd name="T41" fmla="*/ 35 h 35"/>
                  <a:gd name="T42" fmla="*/ 30 w 74"/>
                  <a:gd name="T43" fmla="*/ 34 h 35"/>
                  <a:gd name="T44" fmla="*/ 30 w 74"/>
                  <a:gd name="T45" fmla="*/ 33 h 35"/>
                  <a:gd name="T46" fmla="*/ 36 w 74"/>
                  <a:gd name="T47" fmla="*/ 31 h 35"/>
                  <a:gd name="T48" fmla="*/ 41 w 74"/>
                  <a:gd name="T49" fmla="*/ 32 h 35"/>
                  <a:gd name="T50" fmla="*/ 47 w 74"/>
                  <a:gd name="T51" fmla="*/ 33 h 35"/>
                  <a:gd name="T52" fmla="*/ 51 w 74"/>
                  <a:gd name="T53" fmla="*/ 33 h 35"/>
                  <a:gd name="T54" fmla="*/ 54 w 74"/>
                  <a:gd name="T55" fmla="*/ 33 h 35"/>
                  <a:gd name="T56" fmla="*/ 55 w 74"/>
                  <a:gd name="T57" fmla="*/ 31 h 35"/>
                  <a:gd name="T58" fmla="*/ 59 w 74"/>
                  <a:gd name="T59" fmla="*/ 32 h 35"/>
                  <a:gd name="T60" fmla="*/ 65 w 74"/>
                  <a:gd name="T61" fmla="*/ 29 h 35"/>
                  <a:gd name="T62" fmla="*/ 65 w 74"/>
                  <a:gd name="T63" fmla="*/ 29 h 35"/>
                  <a:gd name="T64" fmla="*/ 71 w 74"/>
                  <a:gd name="T65" fmla="*/ 24 h 35"/>
                  <a:gd name="T66" fmla="*/ 74 w 74"/>
                  <a:gd name="T67" fmla="*/ 22 h 35"/>
                  <a:gd name="T68" fmla="*/ 71 w 74"/>
                  <a:gd name="T69" fmla="*/ 19 h 35"/>
                  <a:gd name="T70" fmla="*/ 66 w 74"/>
                  <a:gd name="T71" fmla="*/ 16 h 35"/>
                  <a:gd name="T72" fmla="*/ 63 w 74"/>
                  <a:gd name="T73" fmla="*/ 17 h 35"/>
                  <a:gd name="T74" fmla="*/ 61 w 74"/>
                  <a:gd name="T75" fmla="*/ 16 h 35"/>
                  <a:gd name="T76" fmla="*/ 61 w 74"/>
                  <a:gd name="T77" fmla="*/ 13 h 35"/>
                  <a:gd name="T78" fmla="*/ 62 w 74"/>
                  <a:gd name="T79" fmla="*/ 12 h 35"/>
                  <a:gd name="T80" fmla="*/ 54 w 74"/>
                  <a:gd name="T81" fmla="*/ 10 h 35"/>
                  <a:gd name="T82" fmla="*/ 54 w 74"/>
                  <a:gd name="T83" fmla="*/ 11 h 35"/>
                  <a:gd name="T84" fmla="*/ 53 w 74"/>
                  <a:gd name="T85" fmla="*/ 13 h 35"/>
                  <a:gd name="T86" fmla="*/ 49 w 74"/>
                  <a:gd name="T87" fmla="*/ 14 h 35"/>
                  <a:gd name="T88" fmla="*/ 48 w 74"/>
                  <a:gd name="T89" fmla="*/ 14 h 35"/>
                  <a:gd name="T90" fmla="*/ 46 w 74"/>
                  <a:gd name="T91" fmla="*/ 12 h 35"/>
                  <a:gd name="T92" fmla="*/ 45 w 74"/>
                  <a:gd name="T93" fmla="*/ 10 h 35"/>
                  <a:gd name="T94" fmla="*/ 45 w 74"/>
                  <a:gd name="T95" fmla="*/ 10 h 35"/>
                  <a:gd name="T96" fmla="*/ 46 w 74"/>
                  <a:gd name="T97" fmla="*/ 8 h 35"/>
                  <a:gd name="T98" fmla="*/ 47 w 74"/>
                  <a:gd name="T99" fmla="*/ 7 h 35"/>
                  <a:gd name="T100" fmla="*/ 44 w 74"/>
                  <a:gd name="T101" fmla="*/ 6 h 35"/>
                  <a:gd name="T102" fmla="*/ 35 w 74"/>
                  <a:gd name="T103" fmla="*/ 5 h 35"/>
                  <a:gd name="T104" fmla="*/ 33 w 74"/>
                  <a:gd name="T105" fmla="*/ 1 h 35"/>
                  <a:gd name="T106" fmla="*/ 33 w 74"/>
                  <a:gd name="T10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 h="35">
                    <a:moveTo>
                      <a:pt x="32" y="0"/>
                    </a:moveTo>
                    <a:cubicBezTo>
                      <a:pt x="31" y="1"/>
                      <a:pt x="31" y="2"/>
                      <a:pt x="31" y="2"/>
                    </a:cubicBezTo>
                    <a:cubicBezTo>
                      <a:pt x="31" y="3"/>
                      <a:pt x="30" y="3"/>
                      <a:pt x="30" y="3"/>
                    </a:cubicBezTo>
                    <a:cubicBezTo>
                      <a:pt x="30" y="3"/>
                      <a:pt x="29" y="3"/>
                      <a:pt x="29" y="3"/>
                    </a:cubicBezTo>
                    <a:cubicBezTo>
                      <a:pt x="29" y="3"/>
                      <a:pt x="28" y="3"/>
                      <a:pt x="27" y="2"/>
                    </a:cubicBezTo>
                    <a:cubicBezTo>
                      <a:pt x="26" y="2"/>
                      <a:pt x="24" y="1"/>
                      <a:pt x="24" y="1"/>
                    </a:cubicBezTo>
                    <a:cubicBezTo>
                      <a:pt x="24" y="1"/>
                      <a:pt x="24" y="2"/>
                      <a:pt x="24" y="2"/>
                    </a:cubicBezTo>
                    <a:cubicBezTo>
                      <a:pt x="24" y="3"/>
                      <a:pt x="24" y="3"/>
                      <a:pt x="24" y="4"/>
                    </a:cubicBezTo>
                    <a:cubicBezTo>
                      <a:pt x="24" y="4"/>
                      <a:pt x="24" y="4"/>
                      <a:pt x="24" y="4"/>
                    </a:cubicBezTo>
                    <a:cubicBezTo>
                      <a:pt x="24" y="4"/>
                      <a:pt x="22" y="5"/>
                      <a:pt x="19" y="5"/>
                    </a:cubicBezTo>
                    <a:cubicBezTo>
                      <a:pt x="18" y="6"/>
                      <a:pt x="16" y="6"/>
                      <a:pt x="16" y="6"/>
                    </a:cubicBezTo>
                    <a:cubicBezTo>
                      <a:pt x="15" y="7"/>
                      <a:pt x="14" y="8"/>
                      <a:pt x="13" y="9"/>
                    </a:cubicBezTo>
                    <a:cubicBezTo>
                      <a:pt x="12" y="9"/>
                      <a:pt x="11" y="10"/>
                      <a:pt x="10" y="10"/>
                    </a:cubicBezTo>
                    <a:cubicBezTo>
                      <a:pt x="9" y="11"/>
                      <a:pt x="8" y="11"/>
                      <a:pt x="7" y="10"/>
                    </a:cubicBezTo>
                    <a:cubicBezTo>
                      <a:pt x="6" y="10"/>
                      <a:pt x="6" y="10"/>
                      <a:pt x="6" y="10"/>
                    </a:cubicBezTo>
                    <a:cubicBezTo>
                      <a:pt x="5" y="10"/>
                      <a:pt x="5" y="11"/>
                      <a:pt x="4" y="11"/>
                    </a:cubicBezTo>
                    <a:cubicBezTo>
                      <a:pt x="4" y="12"/>
                      <a:pt x="3" y="12"/>
                      <a:pt x="3" y="12"/>
                    </a:cubicBezTo>
                    <a:cubicBezTo>
                      <a:pt x="2" y="13"/>
                      <a:pt x="2" y="12"/>
                      <a:pt x="1" y="12"/>
                    </a:cubicBezTo>
                    <a:cubicBezTo>
                      <a:pt x="1" y="12"/>
                      <a:pt x="0" y="12"/>
                      <a:pt x="0" y="12"/>
                    </a:cubicBezTo>
                    <a:cubicBezTo>
                      <a:pt x="0" y="12"/>
                      <a:pt x="0" y="12"/>
                      <a:pt x="0" y="12"/>
                    </a:cubicBezTo>
                    <a:cubicBezTo>
                      <a:pt x="0" y="12"/>
                      <a:pt x="0" y="12"/>
                      <a:pt x="1" y="13"/>
                    </a:cubicBezTo>
                    <a:cubicBezTo>
                      <a:pt x="1" y="13"/>
                      <a:pt x="1" y="13"/>
                      <a:pt x="1" y="14"/>
                    </a:cubicBezTo>
                    <a:cubicBezTo>
                      <a:pt x="1" y="14"/>
                      <a:pt x="2" y="15"/>
                      <a:pt x="3" y="15"/>
                    </a:cubicBezTo>
                    <a:cubicBezTo>
                      <a:pt x="3" y="16"/>
                      <a:pt x="4" y="16"/>
                      <a:pt x="4" y="16"/>
                    </a:cubicBezTo>
                    <a:cubicBezTo>
                      <a:pt x="5" y="17"/>
                      <a:pt x="5" y="18"/>
                      <a:pt x="4" y="18"/>
                    </a:cubicBezTo>
                    <a:cubicBezTo>
                      <a:pt x="4" y="18"/>
                      <a:pt x="4" y="18"/>
                      <a:pt x="4" y="18"/>
                    </a:cubicBezTo>
                    <a:cubicBezTo>
                      <a:pt x="4" y="18"/>
                      <a:pt x="4" y="19"/>
                      <a:pt x="4" y="19"/>
                    </a:cubicBezTo>
                    <a:cubicBezTo>
                      <a:pt x="4" y="19"/>
                      <a:pt x="3" y="19"/>
                      <a:pt x="3" y="19"/>
                    </a:cubicBezTo>
                    <a:cubicBezTo>
                      <a:pt x="3" y="19"/>
                      <a:pt x="3" y="19"/>
                      <a:pt x="3" y="19"/>
                    </a:cubicBezTo>
                    <a:cubicBezTo>
                      <a:pt x="3" y="19"/>
                      <a:pt x="3" y="20"/>
                      <a:pt x="4" y="21"/>
                    </a:cubicBezTo>
                    <a:cubicBezTo>
                      <a:pt x="4" y="21"/>
                      <a:pt x="5" y="22"/>
                      <a:pt x="6" y="23"/>
                    </a:cubicBezTo>
                    <a:cubicBezTo>
                      <a:pt x="6" y="23"/>
                      <a:pt x="6" y="23"/>
                      <a:pt x="6" y="23"/>
                    </a:cubicBezTo>
                    <a:cubicBezTo>
                      <a:pt x="6" y="23"/>
                      <a:pt x="8" y="24"/>
                      <a:pt x="9" y="25"/>
                    </a:cubicBezTo>
                    <a:cubicBezTo>
                      <a:pt x="11" y="27"/>
                      <a:pt x="13" y="29"/>
                      <a:pt x="13" y="30"/>
                    </a:cubicBezTo>
                    <a:cubicBezTo>
                      <a:pt x="13" y="30"/>
                      <a:pt x="14" y="30"/>
                      <a:pt x="14" y="30"/>
                    </a:cubicBezTo>
                    <a:cubicBezTo>
                      <a:pt x="15" y="30"/>
                      <a:pt x="15" y="30"/>
                      <a:pt x="16" y="30"/>
                    </a:cubicBezTo>
                    <a:cubicBezTo>
                      <a:pt x="16" y="30"/>
                      <a:pt x="18" y="32"/>
                      <a:pt x="18" y="33"/>
                    </a:cubicBezTo>
                    <a:cubicBezTo>
                      <a:pt x="18" y="33"/>
                      <a:pt x="19" y="33"/>
                      <a:pt x="19" y="33"/>
                    </a:cubicBezTo>
                    <a:cubicBezTo>
                      <a:pt x="19" y="33"/>
                      <a:pt x="20" y="34"/>
                      <a:pt x="21" y="34"/>
                    </a:cubicBezTo>
                    <a:cubicBezTo>
                      <a:pt x="22" y="35"/>
                      <a:pt x="23" y="35"/>
                      <a:pt x="23" y="35"/>
                    </a:cubicBezTo>
                    <a:cubicBezTo>
                      <a:pt x="24" y="35"/>
                      <a:pt x="25" y="35"/>
                      <a:pt x="26" y="35"/>
                    </a:cubicBezTo>
                    <a:cubicBezTo>
                      <a:pt x="26" y="35"/>
                      <a:pt x="27" y="35"/>
                      <a:pt x="28" y="35"/>
                    </a:cubicBezTo>
                    <a:cubicBezTo>
                      <a:pt x="28" y="35"/>
                      <a:pt x="28" y="35"/>
                      <a:pt x="29" y="35"/>
                    </a:cubicBezTo>
                    <a:cubicBezTo>
                      <a:pt x="29" y="35"/>
                      <a:pt x="29" y="34"/>
                      <a:pt x="30" y="34"/>
                    </a:cubicBezTo>
                    <a:cubicBezTo>
                      <a:pt x="30" y="34"/>
                      <a:pt x="30" y="34"/>
                      <a:pt x="30" y="34"/>
                    </a:cubicBezTo>
                    <a:cubicBezTo>
                      <a:pt x="30" y="34"/>
                      <a:pt x="30" y="33"/>
                      <a:pt x="30" y="33"/>
                    </a:cubicBezTo>
                    <a:cubicBezTo>
                      <a:pt x="30" y="32"/>
                      <a:pt x="30" y="30"/>
                      <a:pt x="32" y="30"/>
                    </a:cubicBezTo>
                    <a:cubicBezTo>
                      <a:pt x="34" y="30"/>
                      <a:pt x="35" y="30"/>
                      <a:pt x="36" y="31"/>
                    </a:cubicBezTo>
                    <a:cubicBezTo>
                      <a:pt x="37" y="31"/>
                      <a:pt x="37" y="31"/>
                      <a:pt x="38" y="31"/>
                    </a:cubicBezTo>
                    <a:cubicBezTo>
                      <a:pt x="39" y="31"/>
                      <a:pt x="40" y="31"/>
                      <a:pt x="41" y="32"/>
                    </a:cubicBezTo>
                    <a:cubicBezTo>
                      <a:pt x="43" y="33"/>
                      <a:pt x="45" y="33"/>
                      <a:pt x="45" y="34"/>
                    </a:cubicBezTo>
                    <a:cubicBezTo>
                      <a:pt x="46" y="34"/>
                      <a:pt x="47" y="34"/>
                      <a:pt x="47" y="33"/>
                    </a:cubicBezTo>
                    <a:cubicBezTo>
                      <a:pt x="48" y="33"/>
                      <a:pt x="48" y="33"/>
                      <a:pt x="49" y="33"/>
                    </a:cubicBezTo>
                    <a:cubicBezTo>
                      <a:pt x="49" y="33"/>
                      <a:pt x="50" y="33"/>
                      <a:pt x="51" y="33"/>
                    </a:cubicBezTo>
                    <a:cubicBezTo>
                      <a:pt x="51" y="34"/>
                      <a:pt x="52" y="34"/>
                      <a:pt x="52" y="34"/>
                    </a:cubicBezTo>
                    <a:cubicBezTo>
                      <a:pt x="53" y="34"/>
                      <a:pt x="53" y="33"/>
                      <a:pt x="54" y="33"/>
                    </a:cubicBezTo>
                    <a:cubicBezTo>
                      <a:pt x="54" y="32"/>
                      <a:pt x="55" y="31"/>
                      <a:pt x="55" y="31"/>
                    </a:cubicBezTo>
                    <a:cubicBezTo>
                      <a:pt x="55" y="31"/>
                      <a:pt x="55" y="31"/>
                      <a:pt x="55" y="31"/>
                    </a:cubicBezTo>
                    <a:cubicBezTo>
                      <a:pt x="56" y="31"/>
                      <a:pt x="56" y="31"/>
                      <a:pt x="57" y="31"/>
                    </a:cubicBezTo>
                    <a:cubicBezTo>
                      <a:pt x="58" y="32"/>
                      <a:pt x="59" y="32"/>
                      <a:pt x="59" y="32"/>
                    </a:cubicBezTo>
                    <a:cubicBezTo>
                      <a:pt x="60" y="32"/>
                      <a:pt x="62" y="31"/>
                      <a:pt x="63" y="30"/>
                    </a:cubicBezTo>
                    <a:cubicBezTo>
                      <a:pt x="64" y="30"/>
                      <a:pt x="65" y="29"/>
                      <a:pt x="65" y="29"/>
                    </a:cubicBezTo>
                    <a:cubicBezTo>
                      <a:pt x="65" y="29"/>
                      <a:pt x="65" y="29"/>
                      <a:pt x="65" y="29"/>
                    </a:cubicBezTo>
                    <a:cubicBezTo>
                      <a:pt x="65" y="29"/>
                      <a:pt x="65" y="29"/>
                      <a:pt x="65" y="29"/>
                    </a:cubicBezTo>
                    <a:cubicBezTo>
                      <a:pt x="65" y="28"/>
                      <a:pt x="66" y="27"/>
                      <a:pt x="67" y="26"/>
                    </a:cubicBezTo>
                    <a:cubicBezTo>
                      <a:pt x="68" y="25"/>
                      <a:pt x="69" y="24"/>
                      <a:pt x="71" y="24"/>
                    </a:cubicBezTo>
                    <a:cubicBezTo>
                      <a:pt x="71" y="23"/>
                      <a:pt x="72" y="23"/>
                      <a:pt x="72" y="23"/>
                    </a:cubicBezTo>
                    <a:cubicBezTo>
                      <a:pt x="72" y="23"/>
                      <a:pt x="73" y="22"/>
                      <a:pt x="74" y="22"/>
                    </a:cubicBezTo>
                    <a:cubicBezTo>
                      <a:pt x="73" y="22"/>
                      <a:pt x="73" y="21"/>
                      <a:pt x="73" y="21"/>
                    </a:cubicBezTo>
                    <a:cubicBezTo>
                      <a:pt x="72" y="20"/>
                      <a:pt x="72" y="20"/>
                      <a:pt x="71" y="19"/>
                    </a:cubicBezTo>
                    <a:cubicBezTo>
                      <a:pt x="71" y="19"/>
                      <a:pt x="69" y="18"/>
                      <a:pt x="68" y="17"/>
                    </a:cubicBezTo>
                    <a:cubicBezTo>
                      <a:pt x="67" y="17"/>
                      <a:pt x="66" y="16"/>
                      <a:pt x="66" y="16"/>
                    </a:cubicBezTo>
                    <a:cubicBezTo>
                      <a:pt x="65" y="16"/>
                      <a:pt x="65" y="16"/>
                      <a:pt x="65" y="16"/>
                    </a:cubicBezTo>
                    <a:cubicBezTo>
                      <a:pt x="65" y="17"/>
                      <a:pt x="64" y="17"/>
                      <a:pt x="63" y="17"/>
                    </a:cubicBezTo>
                    <a:cubicBezTo>
                      <a:pt x="63" y="17"/>
                      <a:pt x="63" y="17"/>
                      <a:pt x="63" y="17"/>
                    </a:cubicBezTo>
                    <a:cubicBezTo>
                      <a:pt x="63" y="17"/>
                      <a:pt x="62" y="16"/>
                      <a:pt x="61" y="16"/>
                    </a:cubicBezTo>
                    <a:cubicBezTo>
                      <a:pt x="61" y="15"/>
                      <a:pt x="60" y="15"/>
                      <a:pt x="60" y="14"/>
                    </a:cubicBezTo>
                    <a:cubicBezTo>
                      <a:pt x="60" y="14"/>
                      <a:pt x="60" y="14"/>
                      <a:pt x="61" y="13"/>
                    </a:cubicBezTo>
                    <a:cubicBezTo>
                      <a:pt x="61" y="12"/>
                      <a:pt x="62" y="12"/>
                      <a:pt x="62" y="12"/>
                    </a:cubicBezTo>
                    <a:cubicBezTo>
                      <a:pt x="62" y="12"/>
                      <a:pt x="62" y="12"/>
                      <a:pt x="62" y="12"/>
                    </a:cubicBezTo>
                    <a:cubicBezTo>
                      <a:pt x="61" y="12"/>
                      <a:pt x="58" y="11"/>
                      <a:pt x="56" y="10"/>
                    </a:cubicBezTo>
                    <a:cubicBezTo>
                      <a:pt x="55" y="10"/>
                      <a:pt x="54" y="10"/>
                      <a:pt x="54" y="10"/>
                    </a:cubicBezTo>
                    <a:cubicBezTo>
                      <a:pt x="54" y="10"/>
                      <a:pt x="53" y="10"/>
                      <a:pt x="53" y="10"/>
                    </a:cubicBezTo>
                    <a:cubicBezTo>
                      <a:pt x="53" y="10"/>
                      <a:pt x="54" y="10"/>
                      <a:pt x="54" y="11"/>
                    </a:cubicBezTo>
                    <a:cubicBezTo>
                      <a:pt x="54" y="11"/>
                      <a:pt x="54" y="11"/>
                      <a:pt x="54" y="11"/>
                    </a:cubicBezTo>
                    <a:cubicBezTo>
                      <a:pt x="54" y="12"/>
                      <a:pt x="54" y="12"/>
                      <a:pt x="53" y="13"/>
                    </a:cubicBezTo>
                    <a:cubicBezTo>
                      <a:pt x="53" y="13"/>
                      <a:pt x="53" y="13"/>
                      <a:pt x="52" y="13"/>
                    </a:cubicBezTo>
                    <a:cubicBezTo>
                      <a:pt x="51" y="14"/>
                      <a:pt x="50" y="14"/>
                      <a:pt x="49" y="14"/>
                    </a:cubicBezTo>
                    <a:cubicBezTo>
                      <a:pt x="49" y="14"/>
                      <a:pt x="49" y="14"/>
                      <a:pt x="49" y="14"/>
                    </a:cubicBezTo>
                    <a:cubicBezTo>
                      <a:pt x="49" y="14"/>
                      <a:pt x="48" y="14"/>
                      <a:pt x="48" y="14"/>
                    </a:cubicBezTo>
                    <a:cubicBezTo>
                      <a:pt x="48" y="14"/>
                      <a:pt x="48" y="14"/>
                      <a:pt x="48" y="14"/>
                    </a:cubicBezTo>
                    <a:cubicBezTo>
                      <a:pt x="48" y="14"/>
                      <a:pt x="47" y="13"/>
                      <a:pt x="46" y="12"/>
                    </a:cubicBezTo>
                    <a:cubicBezTo>
                      <a:pt x="46" y="12"/>
                      <a:pt x="45" y="11"/>
                      <a:pt x="45" y="10"/>
                    </a:cubicBezTo>
                    <a:cubicBezTo>
                      <a:pt x="45" y="10"/>
                      <a:pt x="45" y="10"/>
                      <a:pt x="45" y="10"/>
                    </a:cubicBezTo>
                    <a:cubicBezTo>
                      <a:pt x="45" y="10"/>
                      <a:pt x="45" y="10"/>
                      <a:pt x="45" y="10"/>
                    </a:cubicBezTo>
                    <a:cubicBezTo>
                      <a:pt x="45" y="10"/>
                      <a:pt x="45" y="10"/>
                      <a:pt x="45" y="10"/>
                    </a:cubicBezTo>
                    <a:cubicBezTo>
                      <a:pt x="45" y="9"/>
                      <a:pt x="46" y="9"/>
                      <a:pt x="46" y="9"/>
                    </a:cubicBezTo>
                    <a:cubicBezTo>
                      <a:pt x="46" y="9"/>
                      <a:pt x="46" y="8"/>
                      <a:pt x="46" y="8"/>
                    </a:cubicBezTo>
                    <a:cubicBezTo>
                      <a:pt x="46" y="8"/>
                      <a:pt x="47" y="7"/>
                      <a:pt x="47" y="7"/>
                    </a:cubicBezTo>
                    <a:cubicBezTo>
                      <a:pt x="47" y="7"/>
                      <a:pt x="47" y="7"/>
                      <a:pt x="47" y="7"/>
                    </a:cubicBezTo>
                    <a:cubicBezTo>
                      <a:pt x="47" y="7"/>
                      <a:pt x="47" y="7"/>
                      <a:pt x="46" y="7"/>
                    </a:cubicBezTo>
                    <a:cubicBezTo>
                      <a:pt x="46" y="7"/>
                      <a:pt x="45" y="7"/>
                      <a:pt x="44" y="6"/>
                    </a:cubicBezTo>
                    <a:cubicBezTo>
                      <a:pt x="41" y="6"/>
                      <a:pt x="37" y="5"/>
                      <a:pt x="36" y="5"/>
                    </a:cubicBezTo>
                    <a:cubicBezTo>
                      <a:pt x="36" y="5"/>
                      <a:pt x="36" y="5"/>
                      <a:pt x="35" y="5"/>
                    </a:cubicBezTo>
                    <a:cubicBezTo>
                      <a:pt x="35" y="4"/>
                      <a:pt x="35" y="4"/>
                      <a:pt x="34" y="3"/>
                    </a:cubicBezTo>
                    <a:cubicBezTo>
                      <a:pt x="33" y="3"/>
                      <a:pt x="33" y="2"/>
                      <a:pt x="33" y="1"/>
                    </a:cubicBezTo>
                    <a:cubicBezTo>
                      <a:pt x="33" y="1"/>
                      <a:pt x="33" y="1"/>
                      <a:pt x="33" y="1"/>
                    </a:cubicBezTo>
                    <a:cubicBezTo>
                      <a:pt x="33" y="1"/>
                      <a:pt x="33" y="1"/>
                      <a:pt x="33" y="1"/>
                    </a:cubicBezTo>
                    <a:cubicBezTo>
                      <a:pt x="32" y="1"/>
                      <a:pt x="32" y="0"/>
                      <a:pt x="32"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574"/>
              <p:cNvSpPr>
                <a:spLocks/>
              </p:cNvSpPr>
              <p:nvPr/>
            </p:nvSpPr>
            <p:spPr bwMode="auto">
              <a:xfrm>
                <a:off x="4425950" y="2762250"/>
                <a:ext cx="111125" cy="57150"/>
              </a:xfrm>
              <a:custGeom>
                <a:avLst/>
                <a:gdLst>
                  <a:gd name="T0" fmla="*/ 35 w 48"/>
                  <a:gd name="T1" fmla="*/ 1 h 25"/>
                  <a:gd name="T2" fmla="*/ 30 w 48"/>
                  <a:gd name="T3" fmla="*/ 2 h 25"/>
                  <a:gd name="T4" fmla="*/ 29 w 48"/>
                  <a:gd name="T5" fmla="*/ 1 h 25"/>
                  <a:gd name="T6" fmla="*/ 27 w 48"/>
                  <a:gd name="T7" fmla="*/ 1 h 25"/>
                  <a:gd name="T8" fmla="*/ 24 w 48"/>
                  <a:gd name="T9" fmla="*/ 2 h 25"/>
                  <a:gd name="T10" fmla="*/ 20 w 48"/>
                  <a:gd name="T11" fmla="*/ 2 h 25"/>
                  <a:gd name="T12" fmla="*/ 16 w 48"/>
                  <a:gd name="T13" fmla="*/ 4 h 25"/>
                  <a:gd name="T14" fmla="*/ 12 w 48"/>
                  <a:gd name="T15" fmla="*/ 5 h 25"/>
                  <a:gd name="T16" fmla="*/ 10 w 48"/>
                  <a:gd name="T17" fmla="*/ 5 h 25"/>
                  <a:gd name="T18" fmla="*/ 7 w 48"/>
                  <a:gd name="T19" fmla="*/ 9 h 25"/>
                  <a:gd name="T20" fmla="*/ 5 w 48"/>
                  <a:gd name="T21" fmla="*/ 12 h 25"/>
                  <a:gd name="T22" fmla="*/ 3 w 48"/>
                  <a:gd name="T23" fmla="*/ 14 h 25"/>
                  <a:gd name="T24" fmla="*/ 0 w 48"/>
                  <a:gd name="T25" fmla="*/ 20 h 25"/>
                  <a:gd name="T26" fmla="*/ 0 w 48"/>
                  <a:gd name="T27" fmla="*/ 20 h 25"/>
                  <a:gd name="T28" fmla="*/ 1 w 48"/>
                  <a:gd name="T29" fmla="*/ 20 h 25"/>
                  <a:gd name="T30" fmla="*/ 6 w 48"/>
                  <a:gd name="T31" fmla="*/ 17 h 25"/>
                  <a:gd name="T32" fmla="*/ 8 w 48"/>
                  <a:gd name="T33" fmla="*/ 20 h 25"/>
                  <a:gd name="T34" fmla="*/ 10 w 48"/>
                  <a:gd name="T35" fmla="*/ 22 h 25"/>
                  <a:gd name="T36" fmla="*/ 12 w 48"/>
                  <a:gd name="T37" fmla="*/ 24 h 25"/>
                  <a:gd name="T38" fmla="*/ 15 w 48"/>
                  <a:gd name="T39" fmla="*/ 23 h 25"/>
                  <a:gd name="T40" fmla="*/ 17 w 48"/>
                  <a:gd name="T41" fmla="*/ 23 h 25"/>
                  <a:gd name="T42" fmla="*/ 19 w 48"/>
                  <a:gd name="T43" fmla="*/ 25 h 25"/>
                  <a:gd name="T44" fmla="*/ 20 w 48"/>
                  <a:gd name="T45" fmla="*/ 24 h 25"/>
                  <a:gd name="T46" fmla="*/ 22 w 48"/>
                  <a:gd name="T47" fmla="*/ 22 h 25"/>
                  <a:gd name="T48" fmla="*/ 24 w 48"/>
                  <a:gd name="T49" fmla="*/ 19 h 25"/>
                  <a:gd name="T50" fmla="*/ 25 w 48"/>
                  <a:gd name="T51" fmla="*/ 17 h 25"/>
                  <a:gd name="T52" fmla="*/ 27 w 48"/>
                  <a:gd name="T53" fmla="*/ 17 h 25"/>
                  <a:gd name="T54" fmla="*/ 28 w 48"/>
                  <a:gd name="T55" fmla="*/ 21 h 25"/>
                  <a:gd name="T56" fmla="*/ 31 w 48"/>
                  <a:gd name="T57" fmla="*/ 23 h 25"/>
                  <a:gd name="T58" fmla="*/ 31 w 48"/>
                  <a:gd name="T59" fmla="*/ 25 h 25"/>
                  <a:gd name="T60" fmla="*/ 34 w 48"/>
                  <a:gd name="T61" fmla="*/ 21 h 25"/>
                  <a:gd name="T62" fmla="*/ 35 w 48"/>
                  <a:gd name="T63" fmla="*/ 17 h 25"/>
                  <a:gd name="T64" fmla="*/ 38 w 48"/>
                  <a:gd name="T65" fmla="*/ 17 h 25"/>
                  <a:gd name="T66" fmla="*/ 42 w 48"/>
                  <a:gd name="T67" fmla="*/ 20 h 25"/>
                  <a:gd name="T68" fmla="*/ 43 w 48"/>
                  <a:gd name="T69" fmla="*/ 19 h 25"/>
                  <a:gd name="T70" fmla="*/ 46 w 48"/>
                  <a:gd name="T71" fmla="*/ 16 h 25"/>
                  <a:gd name="T72" fmla="*/ 48 w 48"/>
                  <a:gd name="T73" fmla="*/ 15 h 25"/>
                  <a:gd name="T74" fmla="*/ 48 w 48"/>
                  <a:gd name="T75" fmla="*/ 12 h 25"/>
                  <a:gd name="T76" fmla="*/ 48 w 48"/>
                  <a:gd name="T77" fmla="*/ 12 h 25"/>
                  <a:gd name="T78" fmla="*/ 48 w 48"/>
                  <a:gd name="T79" fmla="*/ 11 h 25"/>
                  <a:gd name="T80" fmla="*/ 47 w 48"/>
                  <a:gd name="T81" fmla="*/ 11 h 25"/>
                  <a:gd name="T82" fmla="*/ 43 w 48"/>
                  <a:gd name="T83" fmla="*/ 12 h 25"/>
                  <a:gd name="T84" fmla="*/ 38 w 48"/>
                  <a:gd name="T85" fmla="*/ 9 h 25"/>
                  <a:gd name="T86" fmla="*/ 38 w 48"/>
                  <a:gd name="T8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25">
                    <a:moveTo>
                      <a:pt x="39" y="3"/>
                    </a:moveTo>
                    <a:cubicBezTo>
                      <a:pt x="38" y="2"/>
                      <a:pt x="36" y="1"/>
                      <a:pt x="35" y="1"/>
                    </a:cubicBezTo>
                    <a:cubicBezTo>
                      <a:pt x="34" y="1"/>
                      <a:pt x="33" y="1"/>
                      <a:pt x="33" y="2"/>
                    </a:cubicBezTo>
                    <a:cubicBezTo>
                      <a:pt x="32" y="2"/>
                      <a:pt x="31" y="2"/>
                      <a:pt x="30" y="2"/>
                    </a:cubicBezTo>
                    <a:cubicBezTo>
                      <a:pt x="30" y="2"/>
                      <a:pt x="30" y="2"/>
                      <a:pt x="30" y="2"/>
                    </a:cubicBezTo>
                    <a:cubicBezTo>
                      <a:pt x="30" y="1"/>
                      <a:pt x="30" y="1"/>
                      <a:pt x="29" y="1"/>
                    </a:cubicBezTo>
                    <a:cubicBezTo>
                      <a:pt x="29" y="0"/>
                      <a:pt x="28" y="0"/>
                      <a:pt x="28" y="0"/>
                    </a:cubicBezTo>
                    <a:cubicBezTo>
                      <a:pt x="28" y="0"/>
                      <a:pt x="28" y="0"/>
                      <a:pt x="27" y="1"/>
                    </a:cubicBezTo>
                    <a:cubicBezTo>
                      <a:pt x="27" y="2"/>
                      <a:pt x="27" y="2"/>
                      <a:pt x="26" y="3"/>
                    </a:cubicBezTo>
                    <a:cubicBezTo>
                      <a:pt x="26" y="3"/>
                      <a:pt x="25" y="3"/>
                      <a:pt x="24" y="2"/>
                    </a:cubicBezTo>
                    <a:cubicBezTo>
                      <a:pt x="23" y="2"/>
                      <a:pt x="22" y="2"/>
                      <a:pt x="22" y="2"/>
                    </a:cubicBezTo>
                    <a:cubicBezTo>
                      <a:pt x="22" y="2"/>
                      <a:pt x="21" y="2"/>
                      <a:pt x="20" y="2"/>
                    </a:cubicBezTo>
                    <a:cubicBezTo>
                      <a:pt x="19" y="3"/>
                      <a:pt x="18" y="3"/>
                      <a:pt x="18" y="3"/>
                    </a:cubicBezTo>
                    <a:cubicBezTo>
                      <a:pt x="17" y="3"/>
                      <a:pt x="17" y="3"/>
                      <a:pt x="16" y="4"/>
                    </a:cubicBezTo>
                    <a:cubicBezTo>
                      <a:pt x="16" y="4"/>
                      <a:pt x="15" y="4"/>
                      <a:pt x="14" y="5"/>
                    </a:cubicBezTo>
                    <a:cubicBezTo>
                      <a:pt x="13" y="5"/>
                      <a:pt x="13" y="5"/>
                      <a:pt x="12" y="5"/>
                    </a:cubicBezTo>
                    <a:cubicBezTo>
                      <a:pt x="11" y="4"/>
                      <a:pt x="11" y="4"/>
                      <a:pt x="11" y="4"/>
                    </a:cubicBezTo>
                    <a:cubicBezTo>
                      <a:pt x="11" y="4"/>
                      <a:pt x="10" y="5"/>
                      <a:pt x="10" y="5"/>
                    </a:cubicBezTo>
                    <a:cubicBezTo>
                      <a:pt x="10" y="6"/>
                      <a:pt x="10" y="6"/>
                      <a:pt x="10" y="7"/>
                    </a:cubicBezTo>
                    <a:cubicBezTo>
                      <a:pt x="10" y="7"/>
                      <a:pt x="9" y="8"/>
                      <a:pt x="7" y="9"/>
                    </a:cubicBezTo>
                    <a:cubicBezTo>
                      <a:pt x="6" y="9"/>
                      <a:pt x="5" y="10"/>
                      <a:pt x="5" y="10"/>
                    </a:cubicBezTo>
                    <a:cubicBezTo>
                      <a:pt x="5" y="11"/>
                      <a:pt x="5" y="11"/>
                      <a:pt x="5" y="12"/>
                    </a:cubicBezTo>
                    <a:cubicBezTo>
                      <a:pt x="5" y="12"/>
                      <a:pt x="5" y="12"/>
                      <a:pt x="5" y="12"/>
                    </a:cubicBezTo>
                    <a:cubicBezTo>
                      <a:pt x="5" y="13"/>
                      <a:pt x="4" y="13"/>
                      <a:pt x="3" y="14"/>
                    </a:cubicBezTo>
                    <a:cubicBezTo>
                      <a:pt x="2" y="16"/>
                      <a:pt x="0" y="18"/>
                      <a:pt x="0" y="18"/>
                    </a:cubicBezTo>
                    <a:cubicBezTo>
                      <a:pt x="0" y="19"/>
                      <a:pt x="0" y="19"/>
                      <a:pt x="0" y="20"/>
                    </a:cubicBezTo>
                    <a:cubicBezTo>
                      <a:pt x="0" y="20"/>
                      <a:pt x="0" y="20"/>
                      <a:pt x="0" y="20"/>
                    </a:cubicBezTo>
                    <a:cubicBezTo>
                      <a:pt x="0" y="20"/>
                      <a:pt x="0" y="20"/>
                      <a:pt x="0" y="20"/>
                    </a:cubicBezTo>
                    <a:cubicBezTo>
                      <a:pt x="0" y="20"/>
                      <a:pt x="1" y="20"/>
                      <a:pt x="1" y="20"/>
                    </a:cubicBezTo>
                    <a:cubicBezTo>
                      <a:pt x="1" y="20"/>
                      <a:pt x="1" y="20"/>
                      <a:pt x="1" y="20"/>
                    </a:cubicBezTo>
                    <a:cubicBezTo>
                      <a:pt x="2" y="19"/>
                      <a:pt x="3" y="18"/>
                      <a:pt x="3" y="18"/>
                    </a:cubicBezTo>
                    <a:cubicBezTo>
                      <a:pt x="4" y="18"/>
                      <a:pt x="5" y="18"/>
                      <a:pt x="6" y="17"/>
                    </a:cubicBezTo>
                    <a:cubicBezTo>
                      <a:pt x="7" y="17"/>
                      <a:pt x="7" y="18"/>
                      <a:pt x="8" y="18"/>
                    </a:cubicBezTo>
                    <a:cubicBezTo>
                      <a:pt x="8" y="19"/>
                      <a:pt x="8" y="19"/>
                      <a:pt x="8" y="20"/>
                    </a:cubicBezTo>
                    <a:cubicBezTo>
                      <a:pt x="8" y="20"/>
                      <a:pt x="8" y="21"/>
                      <a:pt x="9" y="21"/>
                    </a:cubicBezTo>
                    <a:cubicBezTo>
                      <a:pt x="9" y="21"/>
                      <a:pt x="9" y="22"/>
                      <a:pt x="10" y="22"/>
                    </a:cubicBezTo>
                    <a:cubicBezTo>
                      <a:pt x="11" y="23"/>
                      <a:pt x="11" y="23"/>
                      <a:pt x="11" y="24"/>
                    </a:cubicBezTo>
                    <a:cubicBezTo>
                      <a:pt x="12" y="24"/>
                      <a:pt x="12" y="24"/>
                      <a:pt x="12" y="24"/>
                    </a:cubicBezTo>
                    <a:cubicBezTo>
                      <a:pt x="13" y="24"/>
                      <a:pt x="14" y="24"/>
                      <a:pt x="15" y="24"/>
                    </a:cubicBezTo>
                    <a:cubicBezTo>
                      <a:pt x="15" y="24"/>
                      <a:pt x="15" y="23"/>
                      <a:pt x="15" y="23"/>
                    </a:cubicBezTo>
                    <a:cubicBezTo>
                      <a:pt x="15" y="23"/>
                      <a:pt x="15" y="23"/>
                      <a:pt x="15" y="23"/>
                    </a:cubicBezTo>
                    <a:cubicBezTo>
                      <a:pt x="16" y="23"/>
                      <a:pt x="16" y="23"/>
                      <a:pt x="17" y="23"/>
                    </a:cubicBezTo>
                    <a:cubicBezTo>
                      <a:pt x="18" y="24"/>
                      <a:pt x="18" y="24"/>
                      <a:pt x="19" y="24"/>
                    </a:cubicBezTo>
                    <a:cubicBezTo>
                      <a:pt x="19" y="24"/>
                      <a:pt x="19" y="25"/>
                      <a:pt x="19" y="25"/>
                    </a:cubicBezTo>
                    <a:cubicBezTo>
                      <a:pt x="19" y="25"/>
                      <a:pt x="19" y="25"/>
                      <a:pt x="19" y="25"/>
                    </a:cubicBezTo>
                    <a:cubicBezTo>
                      <a:pt x="20" y="24"/>
                      <a:pt x="20" y="24"/>
                      <a:pt x="20" y="24"/>
                    </a:cubicBezTo>
                    <a:cubicBezTo>
                      <a:pt x="21" y="23"/>
                      <a:pt x="21" y="22"/>
                      <a:pt x="22" y="22"/>
                    </a:cubicBezTo>
                    <a:cubicBezTo>
                      <a:pt x="22" y="22"/>
                      <a:pt x="22" y="22"/>
                      <a:pt x="22" y="22"/>
                    </a:cubicBezTo>
                    <a:cubicBezTo>
                      <a:pt x="22" y="21"/>
                      <a:pt x="22" y="21"/>
                      <a:pt x="23" y="20"/>
                    </a:cubicBezTo>
                    <a:cubicBezTo>
                      <a:pt x="23" y="19"/>
                      <a:pt x="24" y="19"/>
                      <a:pt x="24" y="19"/>
                    </a:cubicBezTo>
                    <a:cubicBezTo>
                      <a:pt x="24" y="19"/>
                      <a:pt x="24" y="18"/>
                      <a:pt x="24" y="18"/>
                    </a:cubicBezTo>
                    <a:cubicBezTo>
                      <a:pt x="24" y="18"/>
                      <a:pt x="25" y="18"/>
                      <a:pt x="25" y="17"/>
                    </a:cubicBezTo>
                    <a:cubicBezTo>
                      <a:pt x="25" y="17"/>
                      <a:pt x="25" y="17"/>
                      <a:pt x="25" y="17"/>
                    </a:cubicBezTo>
                    <a:cubicBezTo>
                      <a:pt x="25" y="17"/>
                      <a:pt x="26" y="17"/>
                      <a:pt x="27" y="17"/>
                    </a:cubicBezTo>
                    <a:cubicBezTo>
                      <a:pt x="27" y="18"/>
                      <a:pt x="27" y="18"/>
                      <a:pt x="27" y="19"/>
                    </a:cubicBezTo>
                    <a:cubicBezTo>
                      <a:pt x="28" y="20"/>
                      <a:pt x="28" y="21"/>
                      <a:pt x="28" y="21"/>
                    </a:cubicBezTo>
                    <a:cubicBezTo>
                      <a:pt x="28" y="21"/>
                      <a:pt x="29" y="22"/>
                      <a:pt x="29" y="22"/>
                    </a:cubicBezTo>
                    <a:cubicBezTo>
                      <a:pt x="30" y="22"/>
                      <a:pt x="31" y="22"/>
                      <a:pt x="31" y="23"/>
                    </a:cubicBezTo>
                    <a:cubicBezTo>
                      <a:pt x="31" y="23"/>
                      <a:pt x="31" y="24"/>
                      <a:pt x="31" y="24"/>
                    </a:cubicBezTo>
                    <a:cubicBezTo>
                      <a:pt x="32" y="25"/>
                      <a:pt x="31" y="25"/>
                      <a:pt x="31" y="25"/>
                    </a:cubicBezTo>
                    <a:cubicBezTo>
                      <a:pt x="31" y="25"/>
                      <a:pt x="32" y="24"/>
                      <a:pt x="33" y="23"/>
                    </a:cubicBezTo>
                    <a:cubicBezTo>
                      <a:pt x="33" y="22"/>
                      <a:pt x="33" y="21"/>
                      <a:pt x="34" y="21"/>
                    </a:cubicBezTo>
                    <a:cubicBezTo>
                      <a:pt x="34" y="21"/>
                      <a:pt x="34" y="20"/>
                      <a:pt x="34" y="19"/>
                    </a:cubicBezTo>
                    <a:cubicBezTo>
                      <a:pt x="34" y="18"/>
                      <a:pt x="35" y="17"/>
                      <a:pt x="35" y="17"/>
                    </a:cubicBezTo>
                    <a:cubicBezTo>
                      <a:pt x="35" y="16"/>
                      <a:pt x="35" y="16"/>
                      <a:pt x="36" y="16"/>
                    </a:cubicBezTo>
                    <a:cubicBezTo>
                      <a:pt x="36" y="16"/>
                      <a:pt x="37" y="17"/>
                      <a:pt x="38" y="17"/>
                    </a:cubicBezTo>
                    <a:cubicBezTo>
                      <a:pt x="38" y="18"/>
                      <a:pt x="39" y="18"/>
                      <a:pt x="40" y="19"/>
                    </a:cubicBezTo>
                    <a:cubicBezTo>
                      <a:pt x="41" y="19"/>
                      <a:pt x="41" y="19"/>
                      <a:pt x="42" y="20"/>
                    </a:cubicBezTo>
                    <a:cubicBezTo>
                      <a:pt x="43" y="20"/>
                      <a:pt x="43" y="20"/>
                      <a:pt x="44" y="20"/>
                    </a:cubicBezTo>
                    <a:cubicBezTo>
                      <a:pt x="44" y="20"/>
                      <a:pt x="44" y="20"/>
                      <a:pt x="43" y="19"/>
                    </a:cubicBezTo>
                    <a:cubicBezTo>
                      <a:pt x="43" y="18"/>
                      <a:pt x="43" y="16"/>
                      <a:pt x="44" y="16"/>
                    </a:cubicBezTo>
                    <a:cubicBezTo>
                      <a:pt x="45" y="16"/>
                      <a:pt x="46" y="16"/>
                      <a:pt x="46" y="16"/>
                    </a:cubicBezTo>
                    <a:cubicBezTo>
                      <a:pt x="47" y="16"/>
                      <a:pt x="47" y="16"/>
                      <a:pt x="48" y="16"/>
                    </a:cubicBezTo>
                    <a:cubicBezTo>
                      <a:pt x="48" y="16"/>
                      <a:pt x="48" y="15"/>
                      <a:pt x="48" y="15"/>
                    </a:cubicBezTo>
                    <a:cubicBezTo>
                      <a:pt x="48" y="14"/>
                      <a:pt x="48" y="14"/>
                      <a:pt x="48" y="14"/>
                    </a:cubicBezTo>
                    <a:cubicBezTo>
                      <a:pt x="48" y="13"/>
                      <a:pt x="48" y="13"/>
                      <a:pt x="48" y="12"/>
                    </a:cubicBezTo>
                    <a:cubicBezTo>
                      <a:pt x="48" y="12"/>
                      <a:pt x="48" y="12"/>
                      <a:pt x="48" y="12"/>
                    </a:cubicBezTo>
                    <a:cubicBezTo>
                      <a:pt x="48" y="12"/>
                      <a:pt x="48" y="12"/>
                      <a:pt x="48" y="12"/>
                    </a:cubicBezTo>
                    <a:cubicBezTo>
                      <a:pt x="48" y="12"/>
                      <a:pt x="48" y="12"/>
                      <a:pt x="48" y="12"/>
                    </a:cubicBezTo>
                    <a:cubicBezTo>
                      <a:pt x="48" y="12"/>
                      <a:pt x="48" y="11"/>
                      <a:pt x="48" y="11"/>
                    </a:cubicBezTo>
                    <a:cubicBezTo>
                      <a:pt x="48" y="11"/>
                      <a:pt x="48" y="11"/>
                      <a:pt x="48" y="11"/>
                    </a:cubicBezTo>
                    <a:cubicBezTo>
                      <a:pt x="48" y="11"/>
                      <a:pt x="48" y="11"/>
                      <a:pt x="47" y="11"/>
                    </a:cubicBezTo>
                    <a:cubicBezTo>
                      <a:pt x="46" y="11"/>
                      <a:pt x="46" y="12"/>
                      <a:pt x="46" y="12"/>
                    </a:cubicBezTo>
                    <a:cubicBezTo>
                      <a:pt x="45" y="13"/>
                      <a:pt x="44" y="13"/>
                      <a:pt x="43" y="12"/>
                    </a:cubicBezTo>
                    <a:cubicBezTo>
                      <a:pt x="43" y="12"/>
                      <a:pt x="42" y="11"/>
                      <a:pt x="41" y="11"/>
                    </a:cubicBezTo>
                    <a:cubicBezTo>
                      <a:pt x="40" y="10"/>
                      <a:pt x="38" y="9"/>
                      <a:pt x="38" y="9"/>
                    </a:cubicBezTo>
                    <a:cubicBezTo>
                      <a:pt x="37" y="8"/>
                      <a:pt x="37" y="7"/>
                      <a:pt x="38" y="6"/>
                    </a:cubicBezTo>
                    <a:cubicBezTo>
                      <a:pt x="38" y="6"/>
                      <a:pt x="38" y="6"/>
                      <a:pt x="38" y="5"/>
                    </a:cubicBezTo>
                    <a:cubicBezTo>
                      <a:pt x="38" y="5"/>
                      <a:pt x="39" y="3"/>
                      <a:pt x="39"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20" name="Freeform 575"/>
              <p:cNvSpPr>
                <a:spLocks/>
              </p:cNvSpPr>
              <p:nvPr/>
            </p:nvSpPr>
            <p:spPr bwMode="auto">
              <a:xfrm>
                <a:off x="4537075" y="2773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2" name="Latin America"/>
            <p:cNvGrpSpPr/>
            <p:nvPr/>
          </p:nvGrpSpPr>
          <p:grpSpPr>
            <a:xfrm>
              <a:off x="1301750" y="3228181"/>
              <a:ext cx="2097088" cy="2435226"/>
              <a:chOff x="1287462" y="3217863"/>
              <a:chExt cx="2097088" cy="2435226"/>
            </a:xfrm>
            <a:grpFill/>
          </p:grpSpPr>
          <p:sp>
            <p:nvSpPr>
              <p:cNvPr id="84" name="Freeform 5"/>
              <p:cNvSpPr>
                <a:spLocks/>
              </p:cNvSpPr>
              <p:nvPr/>
            </p:nvSpPr>
            <p:spPr bwMode="auto">
              <a:xfrm>
                <a:off x="2676525" y="4576763"/>
                <a:ext cx="212725" cy="220663"/>
              </a:xfrm>
              <a:custGeom>
                <a:avLst/>
                <a:gdLst>
                  <a:gd name="T0" fmla="*/ 2 w 92"/>
                  <a:gd name="T1" fmla="*/ 35 h 96"/>
                  <a:gd name="T2" fmla="*/ 6 w 92"/>
                  <a:gd name="T3" fmla="*/ 40 h 96"/>
                  <a:gd name="T4" fmla="*/ 15 w 92"/>
                  <a:gd name="T5" fmla="*/ 50 h 96"/>
                  <a:gd name="T6" fmla="*/ 26 w 92"/>
                  <a:gd name="T7" fmla="*/ 54 h 96"/>
                  <a:gd name="T8" fmla="*/ 35 w 92"/>
                  <a:gd name="T9" fmla="*/ 58 h 96"/>
                  <a:gd name="T10" fmla="*/ 44 w 92"/>
                  <a:gd name="T11" fmla="*/ 64 h 96"/>
                  <a:gd name="T12" fmla="*/ 56 w 92"/>
                  <a:gd name="T13" fmla="*/ 71 h 96"/>
                  <a:gd name="T14" fmla="*/ 52 w 92"/>
                  <a:gd name="T15" fmla="*/ 79 h 96"/>
                  <a:gd name="T16" fmla="*/ 50 w 92"/>
                  <a:gd name="T17" fmla="*/ 84 h 96"/>
                  <a:gd name="T18" fmla="*/ 46 w 92"/>
                  <a:gd name="T19" fmla="*/ 90 h 96"/>
                  <a:gd name="T20" fmla="*/ 44 w 92"/>
                  <a:gd name="T21" fmla="*/ 92 h 96"/>
                  <a:gd name="T22" fmla="*/ 44 w 92"/>
                  <a:gd name="T23" fmla="*/ 92 h 96"/>
                  <a:gd name="T24" fmla="*/ 53 w 92"/>
                  <a:gd name="T25" fmla="*/ 93 h 96"/>
                  <a:gd name="T26" fmla="*/ 64 w 92"/>
                  <a:gd name="T27" fmla="*/ 95 h 96"/>
                  <a:gd name="T28" fmla="*/ 69 w 92"/>
                  <a:gd name="T29" fmla="*/ 96 h 96"/>
                  <a:gd name="T30" fmla="*/ 72 w 92"/>
                  <a:gd name="T31" fmla="*/ 94 h 96"/>
                  <a:gd name="T32" fmla="*/ 75 w 92"/>
                  <a:gd name="T33" fmla="*/ 94 h 96"/>
                  <a:gd name="T34" fmla="*/ 77 w 92"/>
                  <a:gd name="T35" fmla="*/ 93 h 96"/>
                  <a:gd name="T36" fmla="*/ 80 w 92"/>
                  <a:gd name="T37" fmla="*/ 89 h 96"/>
                  <a:gd name="T38" fmla="*/ 84 w 92"/>
                  <a:gd name="T39" fmla="*/ 87 h 96"/>
                  <a:gd name="T40" fmla="*/ 87 w 92"/>
                  <a:gd name="T41" fmla="*/ 80 h 96"/>
                  <a:gd name="T42" fmla="*/ 88 w 92"/>
                  <a:gd name="T43" fmla="*/ 75 h 96"/>
                  <a:gd name="T44" fmla="*/ 91 w 92"/>
                  <a:gd name="T45" fmla="*/ 60 h 96"/>
                  <a:gd name="T46" fmla="*/ 92 w 92"/>
                  <a:gd name="T47" fmla="*/ 56 h 96"/>
                  <a:gd name="T48" fmla="*/ 86 w 92"/>
                  <a:gd name="T49" fmla="*/ 55 h 96"/>
                  <a:gd name="T50" fmla="*/ 80 w 92"/>
                  <a:gd name="T51" fmla="*/ 54 h 96"/>
                  <a:gd name="T52" fmla="*/ 77 w 92"/>
                  <a:gd name="T53" fmla="*/ 43 h 96"/>
                  <a:gd name="T54" fmla="*/ 77 w 92"/>
                  <a:gd name="T55" fmla="*/ 43 h 96"/>
                  <a:gd name="T56" fmla="*/ 72 w 92"/>
                  <a:gd name="T57" fmla="*/ 36 h 96"/>
                  <a:gd name="T58" fmla="*/ 69 w 92"/>
                  <a:gd name="T59" fmla="*/ 34 h 96"/>
                  <a:gd name="T60" fmla="*/ 68 w 92"/>
                  <a:gd name="T61" fmla="*/ 33 h 96"/>
                  <a:gd name="T62" fmla="*/ 62 w 92"/>
                  <a:gd name="T63" fmla="*/ 36 h 96"/>
                  <a:gd name="T64" fmla="*/ 51 w 92"/>
                  <a:gd name="T65" fmla="*/ 32 h 96"/>
                  <a:gd name="T66" fmla="*/ 53 w 92"/>
                  <a:gd name="T67" fmla="*/ 18 h 96"/>
                  <a:gd name="T68" fmla="*/ 50 w 92"/>
                  <a:gd name="T69" fmla="*/ 11 h 96"/>
                  <a:gd name="T70" fmla="*/ 44 w 92"/>
                  <a:gd name="T71" fmla="*/ 2 h 96"/>
                  <a:gd name="T72" fmla="*/ 29 w 92"/>
                  <a:gd name="T73" fmla="*/ 1 h 96"/>
                  <a:gd name="T74" fmla="*/ 25 w 92"/>
                  <a:gd name="T75" fmla="*/ 1 h 96"/>
                  <a:gd name="T76" fmla="*/ 7 w 92"/>
                  <a:gd name="T77" fmla="*/ 11 h 96"/>
                  <a:gd name="T78" fmla="*/ 5 w 92"/>
                  <a:gd name="T79" fmla="*/ 17 h 96"/>
                  <a:gd name="T80" fmla="*/ 0 w 92"/>
                  <a:gd name="T81"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96">
                    <a:moveTo>
                      <a:pt x="0" y="33"/>
                    </a:moveTo>
                    <a:cubicBezTo>
                      <a:pt x="1" y="33"/>
                      <a:pt x="1" y="34"/>
                      <a:pt x="2" y="35"/>
                    </a:cubicBezTo>
                    <a:cubicBezTo>
                      <a:pt x="2" y="35"/>
                      <a:pt x="3" y="36"/>
                      <a:pt x="3" y="36"/>
                    </a:cubicBezTo>
                    <a:cubicBezTo>
                      <a:pt x="3" y="37"/>
                      <a:pt x="5" y="38"/>
                      <a:pt x="6" y="40"/>
                    </a:cubicBezTo>
                    <a:cubicBezTo>
                      <a:pt x="7" y="42"/>
                      <a:pt x="8" y="43"/>
                      <a:pt x="8" y="44"/>
                    </a:cubicBezTo>
                    <a:cubicBezTo>
                      <a:pt x="9" y="46"/>
                      <a:pt x="13" y="48"/>
                      <a:pt x="15" y="50"/>
                    </a:cubicBezTo>
                    <a:cubicBezTo>
                      <a:pt x="17" y="51"/>
                      <a:pt x="18" y="52"/>
                      <a:pt x="18" y="52"/>
                    </a:cubicBezTo>
                    <a:cubicBezTo>
                      <a:pt x="20" y="53"/>
                      <a:pt x="24" y="53"/>
                      <a:pt x="26" y="54"/>
                    </a:cubicBezTo>
                    <a:cubicBezTo>
                      <a:pt x="27" y="54"/>
                      <a:pt x="27" y="54"/>
                      <a:pt x="27" y="54"/>
                    </a:cubicBezTo>
                    <a:cubicBezTo>
                      <a:pt x="29" y="54"/>
                      <a:pt x="32" y="56"/>
                      <a:pt x="35" y="58"/>
                    </a:cubicBezTo>
                    <a:cubicBezTo>
                      <a:pt x="36" y="59"/>
                      <a:pt x="37" y="60"/>
                      <a:pt x="37" y="60"/>
                    </a:cubicBezTo>
                    <a:cubicBezTo>
                      <a:pt x="37" y="60"/>
                      <a:pt x="40" y="62"/>
                      <a:pt x="44" y="64"/>
                    </a:cubicBezTo>
                    <a:cubicBezTo>
                      <a:pt x="49" y="66"/>
                      <a:pt x="54" y="69"/>
                      <a:pt x="55" y="69"/>
                    </a:cubicBezTo>
                    <a:cubicBezTo>
                      <a:pt x="55" y="70"/>
                      <a:pt x="55" y="70"/>
                      <a:pt x="56" y="71"/>
                    </a:cubicBezTo>
                    <a:cubicBezTo>
                      <a:pt x="56" y="72"/>
                      <a:pt x="56" y="73"/>
                      <a:pt x="56" y="73"/>
                    </a:cubicBezTo>
                    <a:cubicBezTo>
                      <a:pt x="56" y="74"/>
                      <a:pt x="54" y="77"/>
                      <a:pt x="52" y="79"/>
                    </a:cubicBezTo>
                    <a:cubicBezTo>
                      <a:pt x="52" y="80"/>
                      <a:pt x="51" y="81"/>
                      <a:pt x="51" y="81"/>
                    </a:cubicBezTo>
                    <a:cubicBezTo>
                      <a:pt x="51" y="82"/>
                      <a:pt x="50" y="83"/>
                      <a:pt x="50" y="84"/>
                    </a:cubicBezTo>
                    <a:cubicBezTo>
                      <a:pt x="49" y="85"/>
                      <a:pt x="48" y="87"/>
                      <a:pt x="48" y="88"/>
                    </a:cubicBezTo>
                    <a:cubicBezTo>
                      <a:pt x="48" y="88"/>
                      <a:pt x="47" y="89"/>
                      <a:pt x="46" y="90"/>
                    </a:cubicBezTo>
                    <a:cubicBezTo>
                      <a:pt x="45" y="91"/>
                      <a:pt x="45" y="91"/>
                      <a:pt x="45" y="91"/>
                    </a:cubicBezTo>
                    <a:cubicBezTo>
                      <a:pt x="44" y="92"/>
                      <a:pt x="44" y="92"/>
                      <a:pt x="44" y="92"/>
                    </a:cubicBezTo>
                    <a:cubicBezTo>
                      <a:pt x="44" y="92"/>
                      <a:pt x="44" y="92"/>
                      <a:pt x="44" y="92"/>
                    </a:cubicBezTo>
                    <a:cubicBezTo>
                      <a:pt x="44" y="92"/>
                      <a:pt x="44" y="92"/>
                      <a:pt x="44" y="92"/>
                    </a:cubicBezTo>
                    <a:cubicBezTo>
                      <a:pt x="45" y="92"/>
                      <a:pt x="46" y="92"/>
                      <a:pt x="47" y="93"/>
                    </a:cubicBezTo>
                    <a:cubicBezTo>
                      <a:pt x="49" y="93"/>
                      <a:pt x="52" y="93"/>
                      <a:pt x="53" y="93"/>
                    </a:cubicBezTo>
                    <a:cubicBezTo>
                      <a:pt x="55" y="93"/>
                      <a:pt x="57" y="94"/>
                      <a:pt x="58" y="95"/>
                    </a:cubicBezTo>
                    <a:cubicBezTo>
                      <a:pt x="64" y="95"/>
                      <a:pt x="64" y="95"/>
                      <a:pt x="64" y="95"/>
                    </a:cubicBezTo>
                    <a:cubicBezTo>
                      <a:pt x="64" y="95"/>
                      <a:pt x="66" y="95"/>
                      <a:pt x="67" y="96"/>
                    </a:cubicBezTo>
                    <a:cubicBezTo>
                      <a:pt x="68" y="96"/>
                      <a:pt x="69" y="96"/>
                      <a:pt x="69" y="96"/>
                    </a:cubicBezTo>
                    <a:cubicBezTo>
                      <a:pt x="69" y="96"/>
                      <a:pt x="70" y="95"/>
                      <a:pt x="71" y="95"/>
                    </a:cubicBezTo>
                    <a:cubicBezTo>
                      <a:pt x="72" y="94"/>
                      <a:pt x="72" y="94"/>
                      <a:pt x="72" y="94"/>
                    </a:cubicBezTo>
                    <a:cubicBezTo>
                      <a:pt x="72" y="94"/>
                      <a:pt x="72" y="94"/>
                      <a:pt x="72" y="94"/>
                    </a:cubicBezTo>
                    <a:cubicBezTo>
                      <a:pt x="73" y="94"/>
                      <a:pt x="74" y="94"/>
                      <a:pt x="75" y="94"/>
                    </a:cubicBezTo>
                    <a:cubicBezTo>
                      <a:pt x="75" y="94"/>
                      <a:pt x="77" y="94"/>
                      <a:pt x="77" y="94"/>
                    </a:cubicBezTo>
                    <a:cubicBezTo>
                      <a:pt x="77" y="94"/>
                      <a:pt x="77" y="93"/>
                      <a:pt x="77" y="93"/>
                    </a:cubicBezTo>
                    <a:cubicBezTo>
                      <a:pt x="77" y="92"/>
                      <a:pt x="77" y="91"/>
                      <a:pt x="77" y="91"/>
                    </a:cubicBezTo>
                    <a:cubicBezTo>
                      <a:pt x="78" y="90"/>
                      <a:pt x="79" y="90"/>
                      <a:pt x="80" y="89"/>
                    </a:cubicBezTo>
                    <a:cubicBezTo>
                      <a:pt x="81" y="89"/>
                      <a:pt x="82" y="88"/>
                      <a:pt x="82" y="88"/>
                    </a:cubicBezTo>
                    <a:cubicBezTo>
                      <a:pt x="83" y="88"/>
                      <a:pt x="83" y="87"/>
                      <a:pt x="84" y="87"/>
                    </a:cubicBezTo>
                    <a:cubicBezTo>
                      <a:pt x="85" y="86"/>
                      <a:pt x="86" y="85"/>
                      <a:pt x="86" y="84"/>
                    </a:cubicBezTo>
                    <a:cubicBezTo>
                      <a:pt x="87" y="84"/>
                      <a:pt x="87" y="82"/>
                      <a:pt x="87" y="80"/>
                    </a:cubicBezTo>
                    <a:cubicBezTo>
                      <a:pt x="88" y="79"/>
                      <a:pt x="88" y="77"/>
                      <a:pt x="88" y="76"/>
                    </a:cubicBezTo>
                    <a:cubicBezTo>
                      <a:pt x="88" y="76"/>
                      <a:pt x="88" y="76"/>
                      <a:pt x="88" y="75"/>
                    </a:cubicBezTo>
                    <a:cubicBezTo>
                      <a:pt x="88" y="74"/>
                      <a:pt x="88" y="72"/>
                      <a:pt x="88" y="71"/>
                    </a:cubicBezTo>
                    <a:cubicBezTo>
                      <a:pt x="89" y="71"/>
                      <a:pt x="90" y="65"/>
                      <a:pt x="91" y="60"/>
                    </a:cubicBezTo>
                    <a:cubicBezTo>
                      <a:pt x="92" y="58"/>
                      <a:pt x="92" y="57"/>
                      <a:pt x="92" y="56"/>
                    </a:cubicBezTo>
                    <a:cubicBezTo>
                      <a:pt x="92" y="56"/>
                      <a:pt x="92" y="56"/>
                      <a:pt x="92" y="56"/>
                    </a:cubicBezTo>
                    <a:cubicBezTo>
                      <a:pt x="92" y="56"/>
                      <a:pt x="91" y="56"/>
                      <a:pt x="90" y="56"/>
                    </a:cubicBezTo>
                    <a:cubicBezTo>
                      <a:pt x="89" y="55"/>
                      <a:pt x="87" y="55"/>
                      <a:pt x="86" y="55"/>
                    </a:cubicBezTo>
                    <a:cubicBezTo>
                      <a:pt x="85" y="55"/>
                      <a:pt x="85" y="55"/>
                      <a:pt x="85" y="55"/>
                    </a:cubicBezTo>
                    <a:cubicBezTo>
                      <a:pt x="83" y="55"/>
                      <a:pt x="81" y="55"/>
                      <a:pt x="80" y="54"/>
                    </a:cubicBezTo>
                    <a:cubicBezTo>
                      <a:pt x="80" y="54"/>
                      <a:pt x="79" y="53"/>
                      <a:pt x="79" y="51"/>
                    </a:cubicBezTo>
                    <a:cubicBezTo>
                      <a:pt x="78" y="48"/>
                      <a:pt x="77" y="44"/>
                      <a:pt x="77" y="43"/>
                    </a:cubicBezTo>
                    <a:cubicBezTo>
                      <a:pt x="77" y="43"/>
                      <a:pt x="77" y="43"/>
                      <a:pt x="77" y="43"/>
                    </a:cubicBezTo>
                    <a:cubicBezTo>
                      <a:pt x="77" y="43"/>
                      <a:pt x="77" y="43"/>
                      <a:pt x="77" y="43"/>
                    </a:cubicBezTo>
                    <a:cubicBezTo>
                      <a:pt x="77" y="41"/>
                      <a:pt x="76" y="38"/>
                      <a:pt x="75" y="37"/>
                    </a:cubicBezTo>
                    <a:cubicBezTo>
                      <a:pt x="75" y="36"/>
                      <a:pt x="73" y="36"/>
                      <a:pt x="72" y="36"/>
                    </a:cubicBezTo>
                    <a:cubicBezTo>
                      <a:pt x="71" y="36"/>
                      <a:pt x="71" y="36"/>
                      <a:pt x="71" y="36"/>
                    </a:cubicBezTo>
                    <a:cubicBezTo>
                      <a:pt x="70" y="35"/>
                      <a:pt x="70" y="35"/>
                      <a:pt x="69" y="34"/>
                    </a:cubicBezTo>
                    <a:cubicBezTo>
                      <a:pt x="69" y="34"/>
                      <a:pt x="69" y="34"/>
                      <a:pt x="69" y="33"/>
                    </a:cubicBezTo>
                    <a:cubicBezTo>
                      <a:pt x="69" y="33"/>
                      <a:pt x="68" y="33"/>
                      <a:pt x="68" y="33"/>
                    </a:cubicBezTo>
                    <a:cubicBezTo>
                      <a:pt x="67" y="34"/>
                      <a:pt x="63" y="36"/>
                      <a:pt x="63" y="36"/>
                    </a:cubicBezTo>
                    <a:cubicBezTo>
                      <a:pt x="62" y="36"/>
                      <a:pt x="62" y="36"/>
                      <a:pt x="62" y="36"/>
                    </a:cubicBezTo>
                    <a:cubicBezTo>
                      <a:pt x="62" y="36"/>
                      <a:pt x="62" y="36"/>
                      <a:pt x="62" y="36"/>
                    </a:cubicBezTo>
                    <a:cubicBezTo>
                      <a:pt x="62" y="36"/>
                      <a:pt x="52" y="34"/>
                      <a:pt x="51" y="32"/>
                    </a:cubicBezTo>
                    <a:cubicBezTo>
                      <a:pt x="51" y="31"/>
                      <a:pt x="52" y="26"/>
                      <a:pt x="52" y="22"/>
                    </a:cubicBezTo>
                    <a:cubicBezTo>
                      <a:pt x="53" y="20"/>
                      <a:pt x="53" y="19"/>
                      <a:pt x="53" y="18"/>
                    </a:cubicBezTo>
                    <a:cubicBezTo>
                      <a:pt x="53" y="17"/>
                      <a:pt x="52" y="15"/>
                      <a:pt x="52" y="14"/>
                    </a:cubicBezTo>
                    <a:cubicBezTo>
                      <a:pt x="51" y="13"/>
                      <a:pt x="50" y="12"/>
                      <a:pt x="50" y="11"/>
                    </a:cubicBezTo>
                    <a:cubicBezTo>
                      <a:pt x="50" y="9"/>
                      <a:pt x="50" y="7"/>
                      <a:pt x="50" y="6"/>
                    </a:cubicBezTo>
                    <a:cubicBezTo>
                      <a:pt x="48" y="5"/>
                      <a:pt x="46" y="4"/>
                      <a:pt x="44" y="2"/>
                    </a:cubicBezTo>
                    <a:cubicBezTo>
                      <a:pt x="42" y="1"/>
                      <a:pt x="40" y="0"/>
                      <a:pt x="40" y="0"/>
                    </a:cubicBezTo>
                    <a:cubicBezTo>
                      <a:pt x="38" y="0"/>
                      <a:pt x="31" y="0"/>
                      <a:pt x="29" y="1"/>
                    </a:cubicBezTo>
                    <a:cubicBezTo>
                      <a:pt x="29" y="1"/>
                      <a:pt x="29" y="1"/>
                      <a:pt x="29" y="1"/>
                    </a:cubicBezTo>
                    <a:cubicBezTo>
                      <a:pt x="29" y="1"/>
                      <a:pt x="27" y="1"/>
                      <a:pt x="25" y="1"/>
                    </a:cubicBezTo>
                    <a:cubicBezTo>
                      <a:pt x="20" y="2"/>
                      <a:pt x="12" y="4"/>
                      <a:pt x="11" y="5"/>
                    </a:cubicBezTo>
                    <a:cubicBezTo>
                      <a:pt x="11" y="5"/>
                      <a:pt x="9" y="8"/>
                      <a:pt x="7" y="11"/>
                    </a:cubicBezTo>
                    <a:cubicBezTo>
                      <a:pt x="6" y="12"/>
                      <a:pt x="5" y="13"/>
                      <a:pt x="5" y="14"/>
                    </a:cubicBezTo>
                    <a:cubicBezTo>
                      <a:pt x="5" y="15"/>
                      <a:pt x="5" y="16"/>
                      <a:pt x="5" y="17"/>
                    </a:cubicBezTo>
                    <a:cubicBezTo>
                      <a:pt x="5" y="19"/>
                      <a:pt x="5" y="20"/>
                      <a:pt x="5" y="21"/>
                    </a:cubicBezTo>
                    <a:cubicBezTo>
                      <a:pt x="4" y="24"/>
                      <a:pt x="1" y="31"/>
                      <a:pt x="0" y="3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64"/>
              <p:cNvSpPr>
                <a:spLocks/>
              </p:cNvSpPr>
              <p:nvPr/>
            </p:nvSpPr>
            <p:spPr bwMode="auto">
              <a:xfrm>
                <a:off x="2000250" y="3608388"/>
                <a:ext cx="26988" cy="61913"/>
              </a:xfrm>
              <a:custGeom>
                <a:avLst/>
                <a:gdLst>
                  <a:gd name="T0" fmla="*/ 9 w 12"/>
                  <a:gd name="T1" fmla="*/ 0 h 27"/>
                  <a:gd name="T2" fmla="*/ 10 w 12"/>
                  <a:gd name="T3" fmla="*/ 0 h 27"/>
                  <a:gd name="T4" fmla="*/ 12 w 12"/>
                  <a:gd name="T5" fmla="*/ 2 h 27"/>
                  <a:gd name="T6" fmla="*/ 11 w 12"/>
                  <a:gd name="T7" fmla="*/ 5 h 27"/>
                  <a:gd name="T8" fmla="*/ 10 w 12"/>
                  <a:gd name="T9" fmla="*/ 13 h 27"/>
                  <a:gd name="T10" fmla="*/ 11 w 12"/>
                  <a:gd name="T11" fmla="*/ 16 h 27"/>
                  <a:gd name="T12" fmla="*/ 9 w 12"/>
                  <a:gd name="T13" fmla="*/ 21 h 27"/>
                  <a:gd name="T14" fmla="*/ 5 w 12"/>
                  <a:gd name="T15" fmla="*/ 25 h 27"/>
                  <a:gd name="T16" fmla="*/ 4 w 12"/>
                  <a:gd name="T17" fmla="*/ 27 h 27"/>
                  <a:gd name="T18" fmla="*/ 4 w 12"/>
                  <a:gd name="T19" fmla="*/ 27 h 27"/>
                  <a:gd name="T20" fmla="*/ 1 w 12"/>
                  <a:gd name="T21" fmla="*/ 27 h 27"/>
                  <a:gd name="T22" fmla="*/ 1 w 12"/>
                  <a:gd name="T23" fmla="*/ 14 h 27"/>
                  <a:gd name="T24" fmla="*/ 1 w 12"/>
                  <a:gd name="T25" fmla="*/ 10 h 27"/>
                  <a:gd name="T26" fmla="*/ 0 w 12"/>
                  <a:gd name="T27" fmla="*/ 6 h 27"/>
                  <a:gd name="T28" fmla="*/ 1 w 12"/>
                  <a:gd name="T29" fmla="*/ 6 h 27"/>
                  <a:gd name="T30" fmla="*/ 1 w 12"/>
                  <a:gd name="T31" fmla="*/ 4 h 27"/>
                  <a:gd name="T32" fmla="*/ 2 w 12"/>
                  <a:gd name="T33" fmla="*/ 3 h 27"/>
                  <a:gd name="T34" fmla="*/ 4 w 12"/>
                  <a:gd name="T35" fmla="*/ 3 h 27"/>
                  <a:gd name="T36" fmla="*/ 5 w 12"/>
                  <a:gd name="T37" fmla="*/ 4 h 27"/>
                  <a:gd name="T38" fmla="*/ 7 w 12"/>
                  <a:gd name="T39" fmla="*/ 2 h 27"/>
                  <a:gd name="T40" fmla="*/ 9 w 12"/>
                  <a:gd name="T41" fmla="*/ 0 h 27"/>
                  <a:gd name="T42" fmla="*/ 9 w 12"/>
                  <a:gd name="T4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7">
                    <a:moveTo>
                      <a:pt x="9" y="0"/>
                    </a:moveTo>
                    <a:cubicBezTo>
                      <a:pt x="9" y="0"/>
                      <a:pt x="10" y="0"/>
                      <a:pt x="10" y="0"/>
                    </a:cubicBezTo>
                    <a:cubicBezTo>
                      <a:pt x="12" y="0"/>
                      <a:pt x="12" y="1"/>
                      <a:pt x="12" y="2"/>
                    </a:cubicBezTo>
                    <a:cubicBezTo>
                      <a:pt x="12" y="2"/>
                      <a:pt x="12" y="4"/>
                      <a:pt x="11" y="5"/>
                    </a:cubicBezTo>
                    <a:cubicBezTo>
                      <a:pt x="11" y="7"/>
                      <a:pt x="10" y="12"/>
                      <a:pt x="10" y="13"/>
                    </a:cubicBezTo>
                    <a:cubicBezTo>
                      <a:pt x="10" y="14"/>
                      <a:pt x="11" y="15"/>
                      <a:pt x="11" y="16"/>
                    </a:cubicBezTo>
                    <a:cubicBezTo>
                      <a:pt x="10" y="17"/>
                      <a:pt x="10" y="20"/>
                      <a:pt x="9" y="21"/>
                    </a:cubicBezTo>
                    <a:cubicBezTo>
                      <a:pt x="8" y="22"/>
                      <a:pt x="6" y="24"/>
                      <a:pt x="5" y="25"/>
                    </a:cubicBezTo>
                    <a:cubicBezTo>
                      <a:pt x="5" y="26"/>
                      <a:pt x="4" y="26"/>
                      <a:pt x="4" y="27"/>
                    </a:cubicBezTo>
                    <a:cubicBezTo>
                      <a:pt x="4" y="27"/>
                      <a:pt x="4" y="27"/>
                      <a:pt x="4" y="27"/>
                    </a:cubicBezTo>
                    <a:cubicBezTo>
                      <a:pt x="2" y="27"/>
                      <a:pt x="1" y="27"/>
                      <a:pt x="1" y="27"/>
                    </a:cubicBezTo>
                    <a:cubicBezTo>
                      <a:pt x="1" y="27"/>
                      <a:pt x="1" y="19"/>
                      <a:pt x="1" y="14"/>
                    </a:cubicBezTo>
                    <a:cubicBezTo>
                      <a:pt x="1" y="12"/>
                      <a:pt x="1" y="10"/>
                      <a:pt x="1" y="10"/>
                    </a:cubicBezTo>
                    <a:cubicBezTo>
                      <a:pt x="1" y="8"/>
                      <a:pt x="1" y="7"/>
                      <a:pt x="0" y="6"/>
                    </a:cubicBezTo>
                    <a:cubicBezTo>
                      <a:pt x="1" y="6"/>
                      <a:pt x="1" y="6"/>
                      <a:pt x="1" y="6"/>
                    </a:cubicBezTo>
                    <a:cubicBezTo>
                      <a:pt x="1" y="5"/>
                      <a:pt x="1" y="5"/>
                      <a:pt x="1" y="4"/>
                    </a:cubicBezTo>
                    <a:cubicBezTo>
                      <a:pt x="1" y="4"/>
                      <a:pt x="1" y="3"/>
                      <a:pt x="2" y="3"/>
                    </a:cubicBezTo>
                    <a:cubicBezTo>
                      <a:pt x="2" y="3"/>
                      <a:pt x="3" y="3"/>
                      <a:pt x="4" y="3"/>
                    </a:cubicBezTo>
                    <a:cubicBezTo>
                      <a:pt x="4" y="3"/>
                      <a:pt x="4" y="4"/>
                      <a:pt x="5" y="4"/>
                    </a:cubicBezTo>
                    <a:cubicBezTo>
                      <a:pt x="5" y="3"/>
                      <a:pt x="6" y="3"/>
                      <a:pt x="7" y="2"/>
                    </a:cubicBezTo>
                    <a:cubicBezTo>
                      <a:pt x="8" y="1"/>
                      <a:pt x="8" y="0"/>
                      <a:pt x="9" y="0"/>
                    </a:cubicBezTo>
                    <a:cubicBezTo>
                      <a:pt x="9" y="0"/>
                      <a:pt x="9" y="0"/>
                      <a:pt x="9"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88"/>
              <p:cNvSpPr>
                <a:spLocks/>
              </p:cNvSpPr>
              <p:nvPr/>
            </p:nvSpPr>
            <p:spPr bwMode="auto">
              <a:xfrm>
                <a:off x="2159000" y="3833813"/>
                <a:ext cx="147638" cy="61913"/>
              </a:xfrm>
              <a:custGeom>
                <a:avLst/>
                <a:gdLst>
                  <a:gd name="T0" fmla="*/ 6 w 64"/>
                  <a:gd name="T1" fmla="*/ 3 h 27"/>
                  <a:gd name="T2" fmla="*/ 8 w 64"/>
                  <a:gd name="T3" fmla="*/ 6 h 27"/>
                  <a:gd name="T4" fmla="*/ 13 w 64"/>
                  <a:gd name="T5" fmla="*/ 6 h 27"/>
                  <a:gd name="T6" fmla="*/ 20 w 64"/>
                  <a:gd name="T7" fmla="*/ 9 h 27"/>
                  <a:gd name="T8" fmla="*/ 32 w 64"/>
                  <a:gd name="T9" fmla="*/ 4 h 27"/>
                  <a:gd name="T10" fmla="*/ 38 w 64"/>
                  <a:gd name="T11" fmla="*/ 1 h 27"/>
                  <a:gd name="T12" fmla="*/ 49 w 64"/>
                  <a:gd name="T13" fmla="*/ 3 h 27"/>
                  <a:gd name="T14" fmla="*/ 60 w 64"/>
                  <a:gd name="T15" fmla="*/ 9 h 27"/>
                  <a:gd name="T16" fmla="*/ 60 w 64"/>
                  <a:gd name="T17" fmla="*/ 13 h 27"/>
                  <a:gd name="T18" fmla="*/ 63 w 64"/>
                  <a:gd name="T19" fmla="*/ 18 h 27"/>
                  <a:gd name="T20" fmla="*/ 62 w 64"/>
                  <a:gd name="T21" fmla="*/ 18 h 27"/>
                  <a:gd name="T22" fmla="*/ 60 w 64"/>
                  <a:gd name="T23" fmla="*/ 21 h 27"/>
                  <a:gd name="T24" fmla="*/ 57 w 64"/>
                  <a:gd name="T25" fmla="*/ 20 h 27"/>
                  <a:gd name="T26" fmla="*/ 57 w 64"/>
                  <a:gd name="T27" fmla="*/ 24 h 27"/>
                  <a:gd name="T28" fmla="*/ 56 w 64"/>
                  <a:gd name="T29" fmla="*/ 26 h 27"/>
                  <a:gd name="T30" fmla="*/ 50 w 64"/>
                  <a:gd name="T31" fmla="*/ 17 h 27"/>
                  <a:gd name="T32" fmla="*/ 55 w 64"/>
                  <a:gd name="T33" fmla="*/ 15 h 27"/>
                  <a:gd name="T34" fmla="*/ 55 w 64"/>
                  <a:gd name="T35" fmla="*/ 13 h 27"/>
                  <a:gd name="T36" fmla="*/ 52 w 64"/>
                  <a:gd name="T37" fmla="*/ 12 h 27"/>
                  <a:gd name="T38" fmla="*/ 50 w 64"/>
                  <a:gd name="T39" fmla="*/ 13 h 27"/>
                  <a:gd name="T40" fmla="*/ 46 w 64"/>
                  <a:gd name="T41" fmla="*/ 9 h 27"/>
                  <a:gd name="T42" fmla="*/ 45 w 64"/>
                  <a:gd name="T43" fmla="*/ 5 h 27"/>
                  <a:gd name="T44" fmla="*/ 40 w 64"/>
                  <a:gd name="T45" fmla="*/ 6 h 27"/>
                  <a:gd name="T46" fmla="*/ 36 w 64"/>
                  <a:gd name="T47" fmla="*/ 9 h 27"/>
                  <a:gd name="T48" fmla="*/ 36 w 64"/>
                  <a:gd name="T49" fmla="*/ 11 h 27"/>
                  <a:gd name="T50" fmla="*/ 32 w 64"/>
                  <a:gd name="T51" fmla="*/ 14 h 27"/>
                  <a:gd name="T52" fmla="*/ 28 w 64"/>
                  <a:gd name="T53" fmla="*/ 16 h 27"/>
                  <a:gd name="T54" fmla="*/ 30 w 64"/>
                  <a:gd name="T55" fmla="*/ 19 h 27"/>
                  <a:gd name="T56" fmla="*/ 32 w 64"/>
                  <a:gd name="T57" fmla="*/ 24 h 27"/>
                  <a:gd name="T58" fmla="*/ 27 w 64"/>
                  <a:gd name="T59" fmla="*/ 26 h 27"/>
                  <a:gd name="T60" fmla="*/ 22 w 64"/>
                  <a:gd name="T61" fmla="*/ 23 h 27"/>
                  <a:gd name="T62" fmla="*/ 22 w 64"/>
                  <a:gd name="T63" fmla="*/ 21 h 27"/>
                  <a:gd name="T64" fmla="*/ 19 w 64"/>
                  <a:gd name="T65" fmla="*/ 19 h 27"/>
                  <a:gd name="T66" fmla="*/ 16 w 64"/>
                  <a:gd name="T67" fmla="*/ 21 h 27"/>
                  <a:gd name="T68" fmla="*/ 12 w 64"/>
                  <a:gd name="T69" fmla="*/ 16 h 27"/>
                  <a:gd name="T70" fmla="*/ 9 w 64"/>
                  <a:gd name="T71" fmla="*/ 16 h 27"/>
                  <a:gd name="T72" fmla="*/ 3 w 64"/>
                  <a:gd name="T73" fmla="*/ 14 h 27"/>
                  <a:gd name="T74" fmla="*/ 1 w 64"/>
                  <a:gd name="T75" fmla="*/ 13 h 27"/>
                  <a:gd name="T76" fmla="*/ 2 w 64"/>
                  <a:gd name="T77" fmla="*/ 11 h 27"/>
                  <a:gd name="T78" fmla="*/ 2 w 64"/>
                  <a:gd name="T79" fmla="*/ 10 h 27"/>
                  <a:gd name="T80" fmla="*/ 2 w 64"/>
                  <a:gd name="T81" fmla="*/ 6 h 27"/>
                  <a:gd name="T82" fmla="*/ 1 w 64"/>
                  <a:gd name="T83" fmla="*/ 3 h 27"/>
                  <a:gd name="T84" fmla="*/ 3 w 64"/>
                  <a:gd name="T85"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27">
                    <a:moveTo>
                      <a:pt x="4" y="1"/>
                    </a:moveTo>
                    <a:cubicBezTo>
                      <a:pt x="5" y="1"/>
                      <a:pt x="5" y="2"/>
                      <a:pt x="6" y="3"/>
                    </a:cubicBezTo>
                    <a:cubicBezTo>
                      <a:pt x="7" y="4"/>
                      <a:pt x="8" y="4"/>
                      <a:pt x="8" y="5"/>
                    </a:cubicBezTo>
                    <a:cubicBezTo>
                      <a:pt x="8" y="5"/>
                      <a:pt x="5" y="5"/>
                      <a:pt x="8" y="6"/>
                    </a:cubicBezTo>
                    <a:cubicBezTo>
                      <a:pt x="11" y="8"/>
                      <a:pt x="10" y="8"/>
                      <a:pt x="11" y="7"/>
                    </a:cubicBezTo>
                    <a:cubicBezTo>
                      <a:pt x="12" y="7"/>
                      <a:pt x="13" y="7"/>
                      <a:pt x="13" y="6"/>
                    </a:cubicBezTo>
                    <a:cubicBezTo>
                      <a:pt x="13" y="4"/>
                      <a:pt x="16" y="7"/>
                      <a:pt x="17" y="8"/>
                    </a:cubicBezTo>
                    <a:cubicBezTo>
                      <a:pt x="18" y="9"/>
                      <a:pt x="19" y="10"/>
                      <a:pt x="20" y="9"/>
                    </a:cubicBezTo>
                    <a:cubicBezTo>
                      <a:pt x="22" y="9"/>
                      <a:pt x="25" y="8"/>
                      <a:pt x="26" y="7"/>
                    </a:cubicBezTo>
                    <a:cubicBezTo>
                      <a:pt x="28" y="5"/>
                      <a:pt x="31" y="5"/>
                      <a:pt x="32" y="4"/>
                    </a:cubicBezTo>
                    <a:cubicBezTo>
                      <a:pt x="33" y="3"/>
                      <a:pt x="33" y="3"/>
                      <a:pt x="34" y="3"/>
                    </a:cubicBezTo>
                    <a:cubicBezTo>
                      <a:pt x="35" y="2"/>
                      <a:pt x="36" y="1"/>
                      <a:pt x="38" y="1"/>
                    </a:cubicBezTo>
                    <a:cubicBezTo>
                      <a:pt x="40" y="0"/>
                      <a:pt x="41" y="0"/>
                      <a:pt x="43" y="1"/>
                    </a:cubicBezTo>
                    <a:cubicBezTo>
                      <a:pt x="45" y="1"/>
                      <a:pt x="46" y="2"/>
                      <a:pt x="49" y="3"/>
                    </a:cubicBezTo>
                    <a:cubicBezTo>
                      <a:pt x="53" y="4"/>
                      <a:pt x="54" y="4"/>
                      <a:pt x="55" y="5"/>
                    </a:cubicBezTo>
                    <a:cubicBezTo>
                      <a:pt x="57" y="5"/>
                      <a:pt x="59" y="7"/>
                      <a:pt x="60" y="9"/>
                    </a:cubicBezTo>
                    <a:cubicBezTo>
                      <a:pt x="60" y="9"/>
                      <a:pt x="61" y="10"/>
                      <a:pt x="61" y="10"/>
                    </a:cubicBezTo>
                    <a:cubicBezTo>
                      <a:pt x="60" y="11"/>
                      <a:pt x="60" y="13"/>
                      <a:pt x="60" y="13"/>
                    </a:cubicBezTo>
                    <a:cubicBezTo>
                      <a:pt x="60" y="14"/>
                      <a:pt x="61" y="15"/>
                      <a:pt x="62" y="17"/>
                    </a:cubicBezTo>
                    <a:cubicBezTo>
                      <a:pt x="63" y="17"/>
                      <a:pt x="64" y="17"/>
                      <a:pt x="63" y="18"/>
                    </a:cubicBezTo>
                    <a:cubicBezTo>
                      <a:pt x="63" y="18"/>
                      <a:pt x="63" y="18"/>
                      <a:pt x="63" y="18"/>
                    </a:cubicBezTo>
                    <a:cubicBezTo>
                      <a:pt x="62" y="18"/>
                      <a:pt x="62" y="18"/>
                      <a:pt x="62" y="18"/>
                    </a:cubicBezTo>
                    <a:cubicBezTo>
                      <a:pt x="62" y="18"/>
                      <a:pt x="62" y="18"/>
                      <a:pt x="62" y="18"/>
                    </a:cubicBezTo>
                    <a:cubicBezTo>
                      <a:pt x="62" y="18"/>
                      <a:pt x="61" y="20"/>
                      <a:pt x="60" y="21"/>
                    </a:cubicBezTo>
                    <a:cubicBezTo>
                      <a:pt x="60" y="21"/>
                      <a:pt x="60" y="21"/>
                      <a:pt x="59" y="21"/>
                    </a:cubicBezTo>
                    <a:cubicBezTo>
                      <a:pt x="58" y="20"/>
                      <a:pt x="58" y="20"/>
                      <a:pt x="57" y="20"/>
                    </a:cubicBezTo>
                    <a:cubicBezTo>
                      <a:pt x="56" y="21"/>
                      <a:pt x="56" y="22"/>
                      <a:pt x="57" y="23"/>
                    </a:cubicBezTo>
                    <a:cubicBezTo>
                      <a:pt x="57" y="23"/>
                      <a:pt x="57" y="24"/>
                      <a:pt x="57" y="24"/>
                    </a:cubicBezTo>
                    <a:cubicBezTo>
                      <a:pt x="57" y="24"/>
                      <a:pt x="57" y="24"/>
                      <a:pt x="57" y="24"/>
                    </a:cubicBezTo>
                    <a:cubicBezTo>
                      <a:pt x="57" y="24"/>
                      <a:pt x="56" y="25"/>
                      <a:pt x="56" y="26"/>
                    </a:cubicBezTo>
                    <a:cubicBezTo>
                      <a:pt x="55" y="25"/>
                      <a:pt x="54" y="24"/>
                      <a:pt x="52" y="22"/>
                    </a:cubicBezTo>
                    <a:cubicBezTo>
                      <a:pt x="51" y="20"/>
                      <a:pt x="50" y="19"/>
                      <a:pt x="50" y="17"/>
                    </a:cubicBezTo>
                    <a:cubicBezTo>
                      <a:pt x="51" y="16"/>
                      <a:pt x="51" y="15"/>
                      <a:pt x="52" y="14"/>
                    </a:cubicBezTo>
                    <a:cubicBezTo>
                      <a:pt x="54" y="14"/>
                      <a:pt x="54" y="14"/>
                      <a:pt x="55" y="15"/>
                    </a:cubicBezTo>
                    <a:cubicBezTo>
                      <a:pt x="56" y="16"/>
                      <a:pt x="57" y="17"/>
                      <a:pt x="57" y="16"/>
                    </a:cubicBezTo>
                    <a:cubicBezTo>
                      <a:pt x="57" y="15"/>
                      <a:pt x="55" y="14"/>
                      <a:pt x="55" y="13"/>
                    </a:cubicBezTo>
                    <a:cubicBezTo>
                      <a:pt x="54" y="12"/>
                      <a:pt x="55" y="10"/>
                      <a:pt x="54" y="11"/>
                    </a:cubicBezTo>
                    <a:cubicBezTo>
                      <a:pt x="53" y="12"/>
                      <a:pt x="53" y="13"/>
                      <a:pt x="52" y="12"/>
                    </a:cubicBezTo>
                    <a:cubicBezTo>
                      <a:pt x="52" y="11"/>
                      <a:pt x="51" y="11"/>
                      <a:pt x="51" y="11"/>
                    </a:cubicBezTo>
                    <a:cubicBezTo>
                      <a:pt x="51" y="12"/>
                      <a:pt x="51" y="14"/>
                      <a:pt x="50" y="13"/>
                    </a:cubicBezTo>
                    <a:cubicBezTo>
                      <a:pt x="50" y="13"/>
                      <a:pt x="50" y="11"/>
                      <a:pt x="49" y="10"/>
                    </a:cubicBezTo>
                    <a:cubicBezTo>
                      <a:pt x="48" y="9"/>
                      <a:pt x="47" y="9"/>
                      <a:pt x="46" y="9"/>
                    </a:cubicBezTo>
                    <a:cubicBezTo>
                      <a:pt x="45" y="8"/>
                      <a:pt x="45" y="8"/>
                      <a:pt x="45" y="7"/>
                    </a:cubicBezTo>
                    <a:cubicBezTo>
                      <a:pt x="45" y="6"/>
                      <a:pt x="45" y="6"/>
                      <a:pt x="45" y="5"/>
                    </a:cubicBezTo>
                    <a:cubicBezTo>
                      <a:pt x="44" y="5"/>
                      <a:pt x="43" y="6"/>
                      <a:pt x="43" y="7"/>
                    </a:cubicBezTo>
                    <a:cubicBezTo>
                      <a:pt x="42" y="7"/>
                      <a:pt x="42" y="6"/>
                      <a:pt x="40" y="6"/>
                    </a:cubicBezTo>
                    <a:cubicBezTo>
                      <a:pt x="39" y="6"/>
                      <a:pt x="38" y="7"/>
                      <a:pt x="38" y="7"/>
                    </a:cubicBezTo>
                    <a:cubicBezTo>
                      <a:pt x="37" y="8"/>
                      <a:pt x="36" y="7"/>
                      <a:pt x="36" y="9"/>
                    </a:cubicBezTo>
                    <a:cubicBezTo>
                      <a:pt x="35" y="10"/>
                      <a:pt x="34" y="10"/>
                      <a:pt x="35" y="11"/>
                    </a:cubicBezTo>
                    <a:cubicBezTo>
                      <a:pt x="35" y="11"/>
                      <a:pt x="36" y="10"/>
                      <a:pt x="36" y="11"/>
                    </a:cubicBezTo>
                    <a:cubicBezTo>
                      <a:pt x="36" y="11"/>
                      <a:pt x="35" y="12"/>
                      <a:pt x="34" y="12"/>
                    </a:cubicBezTo>
                    <a:cubicBezTo>
                      <a:pt x="33" y="13"/>
                      <a:pt x="33" y="14"/>
                      <a:pt x="32" y="14"/>
                    </a:cubicBezTo>
                    <a:cubicBezTo>
                      <a:pt x="31" y="14"/>
                      <a:pt x="29" y="14"/>
                      <a:pt x="29" y="14"/>
                    </a:cubicBezTo>
                    <a:cubicBezTo>
                      <a:pt x="28" y="15"/>
                      <a:pt x="28" y="15"/>
                      <a:pt x="28" y="16"/>
                    </a:cubicBezTo>
                    <a:cubicBezTo>
                      <a:pt x="28" y="16"/>
                      <a:pt x="27" y="17"/>
                      <a:pt x="28" y="18"/>
                    </a:cubicBezTo>
                    <a:cubicBezTo>
                      <a:pt x="29" y="18"/>
                      <a:pt x="29" y="18"/>
                      <a:pt x="30" y="19"/>
                    </a:cubicBezTo>
                    <a:cubicBezTo>
                      <a:pt x="31" y="21"/>
                      <a:pt x="32" y="21"/>
                      <a:pt x="33" y="22"/>
                    </a:cubicBezTo>
                    <a:cubicBezTo>
                      <a:pt x="33" y="24"/>
                      <a:pt x="33" y="24"/>
                      <a:pt x="32" y="24"/>
                    </a:cubicBezTo>
                    <a:cubicBezTo>
                      <a:pt x="32" y="24"/>
                      <a:pt x="31" y="23"/>
                      <a:pt x="30" y="24"/>
                    </a:cubicBezTo>
                    <a:cubicBezTo>
                      <a:pt x="28" y="26"/>
                      <a:pt x="28" y="26"/>
                      <a:pt x="27" y="26"/>
                    </a:cubicBezTo>
                    <a:cubicBezTo>
                      <a:pt x="26" y="26"/>
                      <a:pt x="23" y="27"/>
                      <a:pt x="23" y="26"/>
                    </a:cubicBezTo>
                    <a:cubicBezTo>
                      <a:pt x="22" y="24"/>
                      <a:pt x="23" y="23"/>
                      <a:pt x="22" y="23"/>
                    </a:cubicBezTo>
                    <a:cubicBezTo>
                      <a:pt x="21" y="23"/>
                      <a:pt x="20" y="24"/>
                      <a:pt x="20" y="24"/>
                    </a:cubicBezTo>
                    <a:cubicBezTo>
                      <a:pt x="20" y="23"/>
                      <a:pt x="22" y="22"/>
                      <a:pt x="22" y="21"/>
                    </a:cubicBezTo>
                    <a:cubicBezTo>
                      <a:pt x="21" y="20"/>
                      <a:pt x="22" y="19"/>
                      <a:pt x="21" y="19"/>
                    </a:cubicBezTo>
                    <a:cubicBezTo>
                      <a:pt x="20" y="19"/>
                      <a:pt x="19" y="18"/>
                      <a:pt x="19" y="19"/>
                    </a:cubicBezTo>
                    <a:cubicBezTo>
                      <a:pt x="19" y="20"/>
                      <a:pt x="19" y="22"/>
                      <a:pt x="19" y="22"/>
                    </a:cubicBezTo>
                    <a:cubicBezTo>
                      <a:pt x="18" y="22"/>
                      <a:pt x="17" y="22"/>
                      <a:pt x="16" y="21"/>
                    </a:cubicBezTo>
                    <a:cubicBezTo>
                      <a:pt x="16" y="20"/>
                      <a:pt x="15" y="16"/>
                      <a:pt x="14" y="16"/>
                    </a:cubicBezTo>
                    <a:cubicBezTo>
                      <a:pt x="13" y="16"/>
                      <a:pt x="13" y="16"/>
                      <a:pt x="12" y="16"/>
                    </a:cubicBezTo>
                    <a:cubicBezTo>
                      <a:pt x="12" y="15"/>
                      <a:pt x="12" y="15"/>
                      <a:pt x="11" y="15"/>
                    </a:cubicBezTo>
                    <a:cubicBezTo>
                      <a:pt x="10" y="15"/>
                      <a:pt x="10" y="17"/>
                      <a:pt x="9" y="16"/>
                    </a:cubicBezTo>
                    <a:cubicBezTo>
                      <a:pt x="8" y="15"/>
                      <a:pt x="9" y="14"/>
                      <a:pt x="8" y="14"/>
                    </a:cubicBezTo>
                    <a:cubicBezTo>
                      <a:pt x="7" y="14"/>
                      <a:pt x="4" y="14"/>
                      <a:pt x="3" y="14"/>
                    </a:cubicBezTo>
                    <a:cubicBezTo>
                      <a:pt x="3" y="15"/>
                      <a:pt x="2" y="17"/>
                      <a:pt x="1" y="18"/>
                    </a:cubicBezTo>
                    <a:cubicBezTo>
                      <a:pt x="1" y="16"/>
                      <a:pt x="1" y="14"/>
                      <a:pt x="1" y="13"/>
                    </a:cubicBezTo>
                    <a:cubicBezTo>
                      <a:pt x="1" y="12"/>
                      <a:pt x="1" y="12"/>
                      <a:pt x="2" y="11"/>
                    </a:cubicBezTo>
                    <a:cubicBezTo>
                      <a:pt x="2" y="11"/>
                      <a:pt x="2" y="11"/>
                      <a:pt x="2" y="11"/>
                    </a:cubicBezTo>
                    <a:cubicBezTo>
                      <a:pt x="2" y="10"/>
                      <a:pt x="2" y="10"/>
                      <a:pt x="2" y="10"/>
                    </a:cubicBezTo>
                    <a:cubicBezTo>
                      <a:pt x="2" y="10"/>
                      <a:pt x="2" y="10"/>
                      <a:pt x="2" y="10"/>
                    </a:cubicBezTo>
                    <a:cubicBezTo>
                      <a:pt x="3" y="9"/>
                      <a:pt x="4" y="8"/>
                      <a:pt x="4" y="8"/>
                    </a:cubicBezTo>
                    <a:cubicBezTo>
                      <a:pt x="3" y="7"/>
                      <a:pt x="3" y="7"/>
                      <a:pt x="2" y="6"/>
                    </a:cubicBezTo>
                    <a:cubicBezTo>
                      <a:pt x="0" y="5"/>
                      <a:pt x="0" y="5"/>
                      <a:pt x="1" y="4"/>
                    </a:cubicBezTo>
                    <a:cubicBezTo>
                      <a:pt x="1" y="4"/>
                      <a:pt x="1" y="4"/>
                      <a:pt x="1" y="3"/>
                    </a:cubicBezTo>
                    <a:cubicBezTo>
                      <a:pt x="1" y="3"/>
                      <a:pt x="1" y="2"/>
                      <a:pt x="1" y="2"/>
                    </a:cubicBezTo>
                    <a:cubicBezTo>
                      <a:pt x="1" y="1"/>
                      <a:pt x="2" y="1"/>
                      <a:pt x="3" y="1"/>
                    </a:cubicBezTo>
                    <a:cubicBezTo>
                      <a:pt x="3" y="1"/>
                      <a:pt x="4" y="1"/>
                      <a:pt x="4"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91"/>
              <p:cNvSpPr>
                <a:spLocks/>
              </p:cNvSpPr>
              <p:nvPr/>
            </p:nvSpPr>
            <p:spPr bwMode="auto">
              <a:xfrm>
                <a:off x="1924050" y="3621088"/>
                <a:ext cx="101600" cy="104775"/>
              </a:xfrm>
              <a:custGeom>
                <a:avLst/>
                <a:gdLst>
                  <a:gd name="T0" fmla="*/ 37 w 44"/>
                  <a:gd name="T1" fmla="*/ 22 h 45"/>
                  <a:gd name="T2" fmla="*/ 39 w 44"/>
                  <a:gd name="T3" fmla="*/ 23 h 45"/>
                  <a:gd name="T4" fmla="*/ 41 w 44"/>
                  <a:gd name="T5" fmla="*/ 22 h 45"/>
                  <a:gd name="T6" fmla="*/ 40 w 44"/>
                  <a:gd name="T7" fmla="*/ 20 h 45"/>
                  <a:gd name="T8" fmla="*/ 44 w 44"/>
                  <a:gd name="T9" fmla="*/ 22 h 45"/>
                  <a:gd name="T10" fmla="*/ 42 w 44"/>
                  <a:gd name="T11" fmla="*/ 25 h 45"/>
                  <a:gd name="T12" fmla="*/ 36 w 44"/>
                  <a:gd name="T13" fmla="*/ 28 h 45"/>
                  <a:gd name="T14" fmla="*/ 34 w 44"/>
                  <a:gd name="T15" fmla="*/ 29 h 45"/>
                  <a:gd name="T16" fmla="*/ 34 w 44"/>
                  <a:gd name="T17" fmla="*/ 29 h 45"/>
                  <a:gd name="T18" fmla="*/ 33 w 44"/>
                  <a:gd name="T19" fmla="*/ 32 h 45"/>
                  <a:gd name="T20" fmla="*/ 32 w 44"/>
                  <a:gd name="T21" fmla="*/ 34 h 45"/>
                  <a:gd name="T22" fmla="*/ 32 w 44"/>
                  <a:gd name="T23" fmla="*/ 35 h 45"/>
                  <a:gd name="T24" fmla="*/ 32 w 44"/>
                  <a:gd name="T25" fmla="*/ 36 h 45"/>
                  <a:gd name="T26" fmla="*/ 30 w 44"/>
                  <a:gd name="T27" fmla="*/ 37 h 45"/>
                  <a:gd name="T28" fmla="*/ 28 w 44"/>
                  <a:gd name="T29" fmla="*/ 38 h 45"/>
                  <a:gd name="T30" fmla="*/ 28 w 44"/>
                  <a:gd name="T31" fmla="*/ 38 h 45"/>
                  <a:gd name="T32" fmla="*/ 28 w 44"/>
                  <a:gd name="T33" fmla="*/ 40 h 45"/>
                  <a:gd name="T34" fmla="*/ 28 w 44"/>
                  <a:gd name="T35" fmla="*/ 40 h 45"/>
                  <a:gd name="T36" fmla="*/ 27 w 44"/>
                  <a:gd name="T37" fmla="*/ 41 h 45"/>
                  <a:gd name="T38" fmla="*/ 26 w 44"/>
                  <a:gd name="T39" fmla="*/ 42 h 45"/>
                  <a:gd name="T40" fmla="*/ 25 w 44"/>
                  <a:gd name="T41" fmla="*/ 42 h 45"/>
                  <a:gd name="T42" fmla="*/ 24 w 44"/>
                  <a:gd name="T43" fmla="*/ 43 h 45"/>
                  <a:gd name="T44" fmla="*/ 22 w 44"/>
                  <a:gd name="T45" fmla="*/ 45 h 45"/>
                  <a:gd name="T46" fmla="*/ 18 w 44"/>
                  <a:gd name="T47" fmla="*/ 43 h 45"/>
                  <a:gd name="T48" fmla="*/ 9 w 44"/>
                  <a:gd name="T49" fmla="*/ 43 h 45"/>
                  <a:gd name="T50" fmla="*/ 2 w 44"/>
                  <a:gd name="T51" fmla="*/ 38 h 45"/>
                  <a:gd name="T52" fmla="*/ 0 w 44"/>
                  <a:gd name="T53" fmla="*/ 36 h 45"/>
                  <a:gd name="T54" fmla="*/ 0 w 44"/>
                  <a:gd name="T55" fmla="*/ 36 h 45"/>
                  <a:gd name="T56" fmla="*/ 2 w 44"/>
                  <a:gd name="T57" fmla="*/ 32 h 45"/>
                  <a:gd name="T58" fmla="*/ 4 w 44"/>
                  <a:gd name="T59" fmla="*/ 25 h 45"/>
                  <a:gd name="T60" fmla="*/ 4 w 44"/>
                  <a:gd name="T61" fmla="*/ 25 h 45"/>
                  <a:gd name="T62" fmla="*/ 5 w 44"/>
                  <a:gd name="T63" fmla="*/ 21 h 45"/>
                  <a:gd name="T64" fmla="*/ 11 w 44"/>
                  <a:gd name="T65" fmla="*/ 20 h 45"/>
                  <a:gd name="T66" fmla="*/ 13 w 44"/>
                  <a:gd name="T67" fmla="*/ 20 h 45"/>
                  <a:gd name="T68" fmla="*/ 16 w 44"/>
                  <a:gd name="T69" fmla="*/ 20 h 45"/>
                  <a:gd name="T70" fmla="*/ 19 w 44"/>
                  <a:gd name="T71" fmla="*/ 19 h 45"/>
                  <a:gd name="T72" fmla="*/ 19 w 44"/>
                  <a:gd name="T73" fmla="*/ 19 h 45"/>
                  <a:gd name="T74" fmla="*/ 20 w 44"/>
                  <a:gd name="T75" fmla="*/ 18 h 45"/>
                  <a:gd name="T76" fmla="*/ 19 w 44"/>
                  <a:gd name="T77" fmla="*/ 15 h 45"/>
                  <a:gd name="T78" fmla="*/ 17 w 44"/>
                  <a:gd name="T79" fmla="*/ 13 h 45"/>
                  <a:gd name="T80" fmla="*/ 9 w 44"/>
                  <a:gd name="T81" fmla="*/ 6 h 45"/>
                  <a:gd name="T82" fmla="*/ 11 w 44"/>
                  <a:gd name="T83" fmla="*/ 6 h 45"/>
                  <a:gd name="T84" fmla="*/ 14 w 44"/>
                  <a:gd name="T85" fmla="*/ 5 h 45"/>
                  <a:gd name="T86" fmla="*/ 15 w 44"/>
                  <a:gd name="T87" fmla="*/ 2 h 45"/>
                  <a:gd name="T88" fmla="*/ 15 w 44"/>
                  <a:gd name="T89" fmla="*/ 0 h 45"/>
                  <a:gd name="T90" fmla="*/ 15 w 44"/>
                  <a:gd name="T91" fmla="*/ 0 h 45"/>
                  <a:gd name="T92" fmla="*/ 18 w 44"/>
                  <a:gd name="T93" fmla="*/ 0 h 45"/>
                  <a:gd name="T94" fmla="*/ 25 w 44"/>
                  <a:gd name="T95" fmla="*/ 0 h 45"/>
                  <a:gd name="T96" fmla="*/ 28 w 44"/>
                  <a:gd name="T97" fmla="*/ 0 h 45"/>
                  <a:gd name="T98" fmla="*/ 32 w 44"/>
                  <a:gd name="T99" fmla="*/ 0 h 45"/>
                  <a:gd name="T100" fmla="*/ 33 w 44"/>
                  <a:gd name="T101" fmla="*/ 4 h 45"/>
                  <a:gd name="T102" fmla="*/ 33 w 44"/>
                  <a:gd name="T103" fmla="*/ 8 h 45"/>
                  <a:gd name="T104" fmla="*/ 33 w 44"/>
                  <a:gd name="T105" fmla="*/ 21 h 45"/>
                  <a:gd name="T106" fmla="*/ 37 w 44"/>
                  <a:gd name="T107" fmla="*/ 22 h 45"/>
                  <a:gd name="T108" fmla="*/ 37 w 44"/>
                  <a:gd name="T109"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 h="45">
                    <a:moveTo>
                      <a:pt x="37" y="22"/>
                    </a:moveTo>
                    <a:cubicBezTo>
                      <a:pt x="38" y="22"/>
                      <a:pt x="38" y="23"/>
                      <a:pt x="39" y="23"/>
                    </a:cubicBezTo>
                    <a:cubicBezTo>
                      <a:pt x="40" y="22"/>
                      <a:pt x="41" y="22"/>
                      <a:pt x="41" y="22"/>
                    </a:cubicBezTo>
                    <a:cubicBezTo>
                      <a:pt x="41" y="21"/>
                      <a:pt x="40" y="21"/>
                      <a:pt x="40" y="20"/>
                    </a:cubicBezTo>
                    <a:cubicBezTo>
                      <a:pt x="41" y="20"/>
                      <a:pt x="42" y="22"/>
                      <a:pt x="44" y="22"/>
                    </a:cubicBezTo>
                    <a:cubicBezTo>
                      <a:pt x="43" y="23"/>
                      <a:pt x="42" y="24"/>
                      <a:pt x="42" y="25"/>
                    </a:cubicBezTo>
                    <a:cubicBezTo>
                      <a:pt x="42" y="25"/>
                      <a:pt x="38" y="27"/>
                      <a:pt x="36" y="28"/>
                    </a:cubicBezTo>
                    <a:cubicBezTo>
                      <a:pt x="35" y="29"/>
                      <a:pt x="35" y="29"/>
                      <a:pt x="34" y="29"/>
                    </a:cubicBezTo>
                    <a:cubicBezTo>
                      <a:pt x="34" y="29"/>
                      <a:pt x="34" y="29"/>
                      <a:pt x="34" y="29"/>
                    </a:cubicBezTo>
                    <a:cubicBezTo>
                      <a:pt x="34" y="30"/>
                      <a:pt x="33" y="31"/>
                      <a:pt x="33" y="32"/>
                    </a:cubicBezTo>
                    <a:cubicBezTo>
                      <a:pt x="33" y="33"/>
                      <a:pt x="32" y="34"/>
                      <a:pt x="32" y="34"/>
                    </a:cubicBezTo>
                    <a:cubicBezTo>
                      <a:pt x="33" y="35"/>
                      <a:pt x="33" y="35"/>
                      <a:pt x="32" y="35"/>
                    </a:cubicBezTo>
                    <a:cubicBezTo>
                      <a:pt x="32" y="36"/>
                      <a:pt x="32" y="36"/>
                      <a:pt x="32" y="36"/>
                    </a:cubicBezTo>
                    <a:cubicBezTo>
                      <a:pt x="32" y="37"/>
                      <a:pt x="31" y="37"/>
                      <a:pt x="30" y="37"/>
                    </a:cubicBezTo>
                    <a:cubicBezTo>
                      <a:pt x="29" y="38"/>
                      <a:pt x="29" y="38"/>
                      <a:pt x="28" y="38"/>
                    </a:cubicBezTo>
                    <a:cubicBezTo>
                      <a:pt x="28" y="38"/>
                      <a:pt x="28" y="38"/>
                      <a:pt x="28" y="38"/>
                    </a:cubicBezTo>
                    <a:cubicBezTo>
                      <a:pt x="28" y="39"/>
                      <a:pt x="28" y="39"/>
                      <a:pt x="28" y="40"/>
                    </a:cubicBezTo>
                    <a:cubicBezTo>
                      <a:pt x="28" y="40"/>
                      <a:pt x="28" y="40"/>
                      <a:pt x="28" y="40"/>
                    </a:cubicBezTo>
                    <a:cubicBezTo>
                      <a:pt x="28" y="41"/>
                      <a:pt x="27" y="41"/>
                      <a:pt x="27" y="41"/>
                    </a:cubicBezTo>
                    <a:cubicBezTo>
                      <a:pt x="27" y="41"/>
                      <a:pt x="27" y="42"/>
                      <a:pt x="26" y="42"/>
                    </a:cubicBezTo>
                    <a:cubicBezTo>
                      <a:pt x="26" y="42"/>
                      <a:pt x="26" y="42"/>
                      <a:pt x="25" y="42"/>
                    </a:cubicBezTo>
                    <a:cubicBezTo>
                      <a:pt x="25" y="42"/>
                      <a:pt x="25" y="42"/>
                      <a:pt x="24" y="43"/>
                    </a:cubicBezTo>
                    <a:cubicBezTo>
                      <a:pt x="23" y="43"/>
                      <a:pt x="23" y="44"/>
                      <a:pt x="22" y="45"/>
                    </a:cubicBezTo>
                    <a:cubicBezTo>
                      <a:pt x="20" y="44"/>
                      <a:pt x="19" y="43"/>
                      <a:pt x="18" y="43"/>
                    </a:cubicBezTo>
                    <a:cubicBezTo>
                      <a:pt x="16" y="43"/>
                      <a:pt x="14" y="45"/>
                      <a:pt x="9" y="43"/>
                    </a:cubicBezTo>
                    <a:cubicBezTo>
                      <a:pt x="5" y="42"/>
                      <a:pt x="3" y="39"/>
                      <a:pt x="2" y="38"/>
                    </a:cubicBezTo>
                    <a:cubicBezTo>
                      <a:pt x="1" y="37"/>
                      <a:pt x="1" y="37"/>
                      <a:pt x="0" y="36"/>
                    </a:cubicBezTo>
                    <a:cubicBezTo>
                      <a:pt x="0" y="36"/>
                      <a:pt x="0" y="36"/>
                      <a:pt x="0" y="36"/>
                    </a:cubicBezTo>
                    <a:cubicBezTo>
                      <a:pt x="1" y="35"/>
                      <a:pt x="1" y="34"/>
                      <a:pt x="2" y="32"/>
                    </a:cubicBezTo>
                    <a:cubicBezTo>
                      <a:pt x="3" y="30"/>
                      <a:pt x="4" y="28"/>
                      <a:pt x="4" y="25"/>
                    </a:cubicBezTo>
                    <a:cubicBezTo>
                      <a:pt x="4" y="25"/>
                      <a:pt x="4" y="25"/>
                      <a:pt x="4" y="25"/>
                    </a:cubicBezTo>
                    <a:cubicBezTo>
                      <a:pt x="4" y="23"/>
                      <a:pt x="5" y="22"/>
                      <a:pt x="5" y="21"/>
                    </a:cubicBezTo>
                    <a:cubicBezTo>
                      <a:pt x="6" y="20"/>
                      <a:pt x="9" y="20"/>
                      <a:pt x="11" y="20"/>
                    </a:cubicBezTo>
                    <a:cubicBezTo>
                      <a:pt x="12" y="20"/>
                      <a:pt x="12" y="20"/>
                      <a:pt x="13" y="20"/>
                    </a:cubicBezTo>
                    <a:cubicBezTo>
                      <a:pt x="14" y="19"/>
                      <a:pt x="15" y="20"/>
                      <a:pt x="16" y="20"/>
                    </a:cubicBezTo>
                    <a:cubicBezTo>
                      <a:pt x="17" y="20"/>
                      <a:pt x="18" y="20"/>
                      <a:pt x="19" y="19"/>
                    </a:cubicBezTo>
                    <a:cubicBezTo>
                      <a:pt x="19" y="19"/>
                      <a:pt x="19" y="19"/>
                      <a:pt x="19" y="19"/>
                    </a:cubicBezTo>
                    <a:cubicBezTo>
                      <a:pt x="19" y="19"/>
                      <a:pt x="20" y="18"/>
                      <a:pt x="20" y="18"/>
                    </a:cubicBezTo>
                    <a:cubicBezTo>
                      <a:pt x="21" y="17"/>
                      <a:pt x="20" y="16"/>
                      <a:pt x="19" y="15"/>
                    </a:cubicBezTo>
                    <a:cubicBezTo>
                      <a:pt x="19" y="15"/>
                      <a:pt x="18" y="14"/>
                      <a:pt x="17" y="13"/>
                    </a:cubicBezTo>
                    <a:cubicBezTo>
                      <a:pt x="14" y="11"/>
                      <a:pt x="9" y="7"/>
                      <a:pt x="9" y="6"/>
                    </a:cubicBezTo>
                    <a:cubicBezTo>
                      <a:pt x="9" y="6"/>
                      <a:pt x="10" y="6"/>
                      <a:pt x="11" y="6"/>
                    </a:cubicBezTo>
                    <a:cubicBezTo>
                      <a:pt x="12" y="6"/>
                      <a:pt x="13" y="6"/>
                      <a:pt x="14" y="5"/>
                    </a:cubicBezTo>
                    <a:cubicBezTo>
                      <a:pt x="15" y="5"/>
                      <a:pt x="15" y="3"/>
                      <a:pt x="15" y="2"/>
                    </a:cubicBezTo>
                    <a:cubicBezTo>
                      <a:pt x="15" y="1"/>
                      <a:pt x="14" y="1"/>
                      <a:pt x="15" y="0"/>
                    </a:cubicBezTo>
                    <a:cubicBezTo>
                      <a:pt x="15" y="0"/>
                      <a:pt x="15" y="0"/>
                      <a:pt x="15" y="0"/>
                    </a:cubicBezTo>
                    <a:cubicBezTo>
                      <a:pt x="15" y="0"/>
                      <a:pt x="16" y="0"/>
                      <a:pt x="18" y="0"/>
                    </a:cubicBezTo>
                    <a:cubicBezTo>
                      <a:pt x="20" y="0"/>
                      <a:pt x="23" y="0"/>
                      <a:pt x="25" y="0"/>
                    </a:cubicBezTo>
                    <a:cubicBezTo>
                      <a:pt x="26" y="0"/>
                      <a:pt x="27" y="0"/>
                      <a:pt x="28" y="0"/>
                    </a:cubicBezTo>
                    <a:cubicBezTo>
                      <a:pt x="30" y="0"/>
                      <a:pt x="31" y="0"/>
                      <a:pt x="32" y="0"/>
                    </a:cubicBezTo>
                    <a:cubicBezTo>
                      <a:pt x="32" y="1"/>
                      <a:pt x="33" y="2"/>
                      <a:pt x="33" y="4"/>
                    </a:cubicBezTo>
                    <a:cubicBezTo>
                      <a:pt x="33" y="4"/>
                      <a:pt x="33" y="6"/>
                      <a:pt x="33" y="8"/>
                    </a:cubicBezTo>
                    <a:cubicBezTo>
                      <a:pt x="33" y="13"/>
                      <a:pt x="32" y="21"/>
                      <a:pt x="33" y="21"/>
                    </a:cubicBezTo>
                    <a:cubicBezTo>
                      <a:pt x="33" y="22"/>
                      <a:pt x="35" y="22"/>
                      <a:pt x="37" y="22"/>
                    </a:cubicBezTo>
                    <a:cubicBezTo>
                      <a:pt x="37" y="22"/>
                      <a:pt x="37" y="22"/>
                      <a:pt x="37" y="2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92"/>
              <p:cNvSpPr>
                <a:spLocks/>
              </p:cNvSpPr>
              <p:nvPr/>
            </p:nvSpPr>
            <p:spPr bwMode="auto">
              <a:xfrm>
                <a:off x="2000250" y="3665538"/>
                <a:ext cx="152400" cy="80963"/>
              </a:xfrm>
              <a:custGeom>
                <a:avLst/>
                <a:gdLst>
                  <a:gd name="T0" fmla="*/ 14 w 66"/>
                  <a:gd name="T1" fmla="*/ 3 h 35"/>
                  <a:gd name="T2" fmla="*/ 22 w 66"/>
                  <a:gd name="T3" fmla="*/ 3 h 35"/>
                  <a:gd name="T4" fmla="*/ 34 w 66"/>
                  <a:gd name="T5" fmla="*/ 2 h 35"/>
                  <a:gd name="T6" fmla="*/ 36 w 66"/>
                  <a:gd name="T7" fmla="*/ 0 h 35"/>
                  <a:gd name="T8" fmla="*/ 44 w 66"/>
                  <a:gd name="T9" fmla="*/ 2 h 35"/>
                  <a:gd name="T10" fmla="*/ 51 w 66"/>
                  <a:gd name="T11" fmla="*/ 4 h 35"/>
                  <a:gd name="T12" fmla="*/ 60 w 66"/>
                  <a:gd name="T13" fmla="*/ 7 h 35"/>
                  <a:gd name="T14" fmla="*/ 57 w 66"/>
                  <a:gd name="T15" fmla="*/ 7 h 35"/>
                  <a:gd name="T16" fmla="*/ 61 w 66"/>
                  <a:gd name="T17" fmla="*/ 10 h 35"/>
                  <a:gd name="T18" fmla="*/ 63 w 66"/>
                  <a:gd name="T19" fmla="*/ 11 h 35"/>
                  <a:gd name="T20" fmla="*/ 64 w 66"/>
                  <a:gd name="T21" fmla="*/ 13 h 35"/>
                  <a:gd name="T22" fmla="*/ 60 w 66"/>
                  <a:gd name="T23" fmla="*/ 14 h 35"/>
                  <a:gd name="T24" fmla="*/ 53 w 66"/>
                  <a:gd name="T25" fmla="*/ 16 h 35"/>
                  <a:gd name="T26" fmla="*/ 48 w 66"/>
                  <a:gd name="T27" fmla="*/ 14 h 35"/>
                  <a:gd name="T28" fmla="*/ 48 w 66"/>
                  <a:gd name="T29" fmla="*/ 15 h 35"/>
                  <a:gd name="T30" fmla="*/ 46 w 66"/>
                  <a:gd name="T31" fmla="*/ 16 h 35"/>
                  <a:gd name="T32" fmla="*/ 45 w 66"/>
                  <a:gd name="T33" fmla="*/ 18 h 35"/>
                  <a:gd name="T34" fmla="*/ 42 w 66"/>
                  <a:gd name="T35" fmla="*/ 22 h 35"/>
                  <a:gd name="T36" fmla="*/ 40 w 66"/>
                  <a:gd name="T37" fmla="*/ 24 h 35"/>
                  <a:gd name="T38" fmla="*/ 39 w 66"/>
                  <a:gd name="T39" fmla="*/ 25 h 35"/>
                  <a:gd name="T40" fmla="*/ 36 w 66"/>
                  <a:gd name="T41" fmla="*/ 23 h 35"/>
                  <a:gd name="T42" fmla="*/ 32 w 66"/>
                  <a:gd name="T43" fmla="*/ 26 h 35"/>
                  <a:gd name="T44" fmla="*/ 27 w 66"/>
                  <a:gd name="T45" fmla="*/ 26 h 35"/>
                  <a:gd name="T46" fmla="*/ 27 w 66"/>
                  <a:gd name="T47" fmla="*/ 31 h 35"/>
                  <a:gd name="T48" fmla="*/ 24 w 66"/>
                  <a:gd name="T49" fmla="*/ 33 h 35"/>
                  <a:gd name="T50" fmla="*/ 24 w 66"/>
                  <a:gd name="T51" fmla="*/ 35 h 35"/>
                  <a:gd name="T52" fmla="*/ 22 w 66"/>
                  <a:gd name="T53" fmla="*/ 35 h 35"/>
                  <a:gd name="T54" fmla="*/ 20 w 66"/>
                  <a:gd name="T55" fmla="*/ 30 h 35"/>
                  <a:gd name="T56" fmla="*/ 17 w 66"/>
                  <a:gd name="T57" fmla="*/ 27 h 35"/>
                  <a:gd name="T58" fmla="*/ 14 w 66"/>
                  <a:gd name="T59" fmla="*/ 25 h 35"/>
                  <a:gd name="T60" fmla="*/ 13 w 66"/>
                  <a:gd name="T61" fmla="*/ 24 h 35"/>
                  <a:gd name="T62" fmla="*/ 10 w 66"/>
                  <a:gd name="T63" fmla="*/ 24 h 35"/>
                  <a:gd name="T64" fmla="*/ 8 w 66"/>
                  <a:gd name="T65" fmla="*/ 24 h 35"/>
                  <a:gd name="T66" fmla="*/ 5 w 66"/>
                  <a:gd name="T67" fmla="*/ 23 h 35"/>
                  <a:gd name="T68" fmla="*/ 2 w 66"/>
                  <a:gd name="T69" fmla="*/ 20 h 35"/>
                  <a:gd name="T70" fmla="*/ 0 w 66"/>
                  <a:gd name="T71" fmla="*/ 18 h 35"/>
                  <a:gd name="T72" fmla="*/ 0 w 66"/>
                  <a:gd name="T73" fmla="*/ 15 h 35"/>
                  <a:gd name="T74" fmla="*/ 2 w 66"/>
                  <a:gd name="T75" fmla="*/ 11 h 35"/>
                  <a:gd name="T76" fmla="*/ 4 w 66"/>
                  <a:gd name="T77" fmla="*/ 10 h 35"/>
                  <a:gd name="T78" fmla="*/ 12 w 66"/>
                  <a:gd name="T7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35">
                    <a:moveTo>
                      <a:pt x="12" y="4"/>
                    </a:moveTo>
                    <a:cubicBezTo>
                      <a:pt x="12" y="4"/>
                      <a:pt x="13" y="4"/>
                      <a:pt x="14" y="3"/>
                    </a:cubicBezTo>
                    <a:cubicBezTo>
                      <a:pt x="15" y="2"/>
                      <a:pt x="15" y="2"/>
                      <a:pt x="17" y="2"/>
                    </a:cubicBezTo>
                    <a:cubicBezTo>
                      <a:pt x="18" y="2"/>
                      <a:pt x="19" y="3"/>
                      <a:pt x="22" y="3"/>
                    </a:cubicBezTo>
                    <a:cubicBezTo>
                      <a:pt x="25" y="4"/>
                      <a:pt x="28" y="4"/>
                      <a:pt x="31" y="4"/>
                    </a:cubicBezTo>
                    <a:cubicBezTo>
                      <a:pt x="33" y="3"/>
                      <a:pt x="33" y="2"/>
                      <a:pt x="34" y="2"/>
                    </a:cubicBezTo>
                    <a:cubicBezTo>
                      <a:pt x="35" y="2"/>
                      <a:pt x="36" y="3"/>
                      <a:pt x="36" y="2"/>
                    </a:cubicBezTo>
                    <a:cubicBezTo>
                      <a:pt x="36" y="1"/>
                      <a:pt x="35" y="1"/>
                      <a:pt x="36" y="0"/>
                    </a:cubicBezTo>
                    <a:cubicBezTo>
                      <a:pt x="37" y="0"/>
                      <a:pt x="39" y="2"/>
                      <a:pt x="40" y="2"/>
                    </a:cubicBezTo>
                    <a:cubicBezTo>
                      <a:pt x="42" y="2"/>
                      <a:pt x="43" y="2"/>
                      <a:pt x="44" y="2"/>
                    </a:cubicBezTo>
                    <a:cubicBezTo>
                      <a:pt x="45" y="1"/>
                      <a:pt x="46" y="0"/>
                      <a:pt x="47" y="1"/>
                    </a:cubicBezTo>
                    <a:cubicBezTo>
                      <a:pt x="48" y="1"/>
                      <a:pt x="49" y="4"/>
                      <a:pt x="51" y="4"/>
                    </a:cubicBezTo>
                    <a:cubicBezTo>
                      <a:pt x="54" y="4"/>
                      <a:pt x="53" y="3"/>
                      <a:pt x="55" y="4"/>
                    </a:cubicBezTo>
                    <a:cubicBezTo>
                      <a:pt x="58" y="4"/>
                      <a:pt x="59" y="6"/>
                      <a:pt x="60" y="7"/>
                    </a:cubicBezTo>
                    <a:cubicBezTo>
                      <a:pt x="61" y="8"/>
                      <a:pt x="61" y="8"/>
                      <a:pt x="61" y="8"/>
                    </a:cubicBezTo>
                    <a:cubicBezTo>
                      <a:pt x="60" y="8"/>
                      <a:pt x="58" y="6"/>
                      <a:pt x="57" y="7"/>
                    </a:cubicBezTo>
                    <a:cubicBezTo>
                      <a:pt x="56" y="8"/>
                      <a:pt x="56" y="9"/>
                      <a:pt x="58" y="9"/>
                    </a:cubicBezTo>
                    <a:cubicBezTo>
                      <a:pt x="59" y="10"/>
                      <a:pt x="59" y="10"/>
                      <a:pt x="61" y="10"/>
                    </a:cubicBezTo>
                    <a:cubicBezTo>
                      <a:pt x="62" y="9"/>
                      <a:pt x="63" y="8"/>
                      <a:pt x="63" y="9"/>
                    </a:cubicBezTo>
                    <a:cubicBezTo>
                      <a:pt x="63" y="11"/>
                      <a:pt x="62" y="11"/>
                      <a:pt x="63" y="11"/>
                    </a:cubicBezTo>
                    <a:cubicBezTo>
                      <a:pt x="64" y="12"/>
                      <a:pt x="66" y="11"/>
                      <a:pt x="66" y="12"/>
                    </a:cubicBezTo>
                    <a:cubicBezTo>
                      <a:pt x="66" y="13"/>
                      <a:pt x="65" y="13"/>
                      <a:pt x="64" y="13"/>
                    </a:cubicBezTo>
                    <a:cubicBezTo>
                      <a:pt x="64" y="14"/>
                      <a:pt x="64" y="14"/>
                      <a:pt x="63" y="14"/>
                    </a:cubicBezTo>
                    <a:cubicBezTo>
                      <a:pt x="62" y="14"/>
                      <a:pt x="61" y="14"/>
                      <a:pt x="60" y="14"/>
                    </a:cubicBezTo>
                    <a:cubicBezTo>
                      <a:pt x="59" y="15"/>
                      <a:pt x="59" y="15"/>
                      <a:pt x="58" y="15"/>
                    </a:cubicBezTo>
                    <a:cubicBezTo>
                      <a:pt x="56" y="15"/>
                      <a:pt x="54" y="16"/>
                      <a:pt x="53" y="16"/>
                    </a:cubicBezTo>
                    <a:cubicBezTo>
                      <a:pt x="53" y="16"/>
                      <a:pt x="52" y="16"/>
                      <a:pt x="51" y="15"/>
                    </a:cubicBezTo>
                    <a:cubicBezTo>
                      <a:pt x="50" y="14"/>
                      <a:pt x="48" y="14"/>
                      <a:pt x="48" y="14"/>
                    </a:cubicBezTo>
                    <a:cubicBezTo>
                      <a:pt x="48" y="14"/>
                      <a:pt x="48" y="14"/>
                      <a:pt x="48" y="14"/>
                    </a:cubicBezTo>
                    <a:cubicBezTo>
                      <a:pt x="48" y="15"/>
                      <a:pt x="48" y="15"/>
                      <a:pt x="48" y="15"/>
                    </a:cubicBezTo>
                    <a:cubicBezTo>
                      <a:pt x="48" y="15"/>
                      <a:pt x="48" y="15"/>
                      <a:pt x="48" y="15"/>
                    </a:cubicBezTo>
                    <a:cubicBezTo>
                      <a:pt x="47" y="15"/>
                      <a:pt x="47" y="16"/>
                      <a:pt x="46" y="16"/>
                    </a:cubicBezTo>
                    <a:cubicBezTo>
                      <a:pt x="46" y="16"/>
                      <a:pt x="46" y="16"/>
                      <a:pt x="46" y="16"/>
                    </a:cubicBezTo>
                    <a:cubicBezTo>
                      <a:pt x="46" y="16"/>
                      <a:pt x="45" y="17"/>
                      <a:pt x="45" y="18"/>
                    </a:cubicBezTo>
                    <a:cubicBezTo>
                      <a:pt x="44" y="18"/>
                      <a:pt x="44" y="19"/>
                      <a:pt x="44" y="20"/>
                    </a:cubicBezTo>
                    <a:cubicBezTo>
                      <a:pt x="44" y="20"/>
                      <a:pt x="42" y="21"/>
                      <a:pt x="42" y="22"/>
                    </a:cubicBezTo>
                    <a:cubicBezTo>
                      <a:pt x="41" y="23"/>
                      <a:pt x="40" y="23"/>
                      <a:pt x="40" y="24"/>
                    </a:cubicBezTo>
                    <a:cubicBezTo>
                      <a:pt x="40" y="24"/>
                      <a:pt x="40" y="24"/>
                      <a:pt x="40" y="24"/>
                    </a:cubicBezTo>
                    <a:cubicBezTo>
                      <a:pt x="40" y="24"/>
                      <a:pt x="40" y="24"/>
                      <a:pt x="40" y="24"/>
                    </a:cubicBezTo>
                    <a:cubicBezTo>
                      <a:pt x="39" y="25"/>
                      <a:pt x="39" y="25"/>
                      <a:pt x="39" y="25"/>
                    </a:cubicBezTo>
                    <a:cubicBezTo>
                      <a:pt x="39" y="25"/>
                      <a:pt x="38" y="25"/>
                      <a:pt x="38" y="24"/>
                    </a:cubicBezTo>
                    <a:cubicBezTo>
                      <a:pt x="37" y="24"/>
                      <a:pt x="36" y="23"/>
                      <a:pt x="36" y="23"/>
                    </a:cubicBezTo>
                    <a:cubicBezTo>
                      <a:pt x="35" y="23"/>
                      <a:pt x="35" y="24"/>
                      <a:pt x="35" y="24"/>
                    </a:cubicBezTo>
                    <a:cubicBezTo>
                      <a:pt x="34" y="25"/>
                      <a:pt x="33" y="26"/>
                      <a:pt x="32" y="26"/>
                    </a:cubicBezTo>
                    <a:cubicBezTo>
                      <a:pt x="31" y="26"/>
                      <a:pt x="30" y="26"/>
                      <a:pt x="30" y="25"/>
                    </a:cubicBezTo>
                    <a:cubicBezTo>
                      <a:pt x="29" y="25"/>
                      <a:pt x="28" y="25"/>
                      <a:pt x="27" y="26"/>
                    </a:cubicBezTo>
                    <a:cubicBezTo>
                      <a:pt x="26" y="27"/>
                      <a:pt x="27" y="29"/>
                      <a:pt x="27" y="30"/>
                    </a:cubicBezTo>
                    <a:cubicBezTo>
                      <a:pt x="27" y="30"/>
                      <a:pt x="28" y="31"/>
                      <a:pt x="27" y="31"/>
                    </a:cubicBezTo>
                    <a:cubicBezTo>
                      <a:pt x="27" y="31"/>
                      <a:pt x="27" y="31"/>
                      <a:pt x="26" y="31"/>
                    </a:cubicBezTo>
                    <a:cubicBezTo>
                      <a:pt x="26" y="32"/>
                      <a:pt x="25" y="32"/>
                      <a:pt x="24" y="33"/>
                    </a:cubicBezTo>
                    <a:cubicBezTo>
                      <a:pt x="24" y="34"/>
                      <a:pt x="24" y="34"/>
                      <a:pt x="24" y="35"/>
                    </a:cubicBezTo>
                    <a:cubicBezTo>
                      <a:pt x="24" y="35"/>
                      <a:pt x="24" y="35"/>
                      <a:pt x="24" y="35"/>
                    </a:cubicBezTo>
                    <a:cubicBezTo>
                      <a:pt x="24" y="35"/>
                      <a:pt x="24" y="35"/>
                      <a:pt x="23" y="35"/>
                    </a:cubicBezTo>
                    <a:cubicBezTo>
                      <a:pt x="23" y="35"/>
                      <a:pt x="22" y="35"/>
                      <a:pt x="22" y="35"/>
                    </a:cubicBezTo>
                    <a:cubicBezTo>
                      <a:pt x="21" y="34"/>
                      <a:pt x="19" y="33"/>
                      <a:pt x="19" y="32"/>
                    </a:cubicBezTo>
                    <a:cubicBezTo>
                      <a:pt x="20" y="31"/>
                      <a:pt x="21" y="31"/>
                      <a:pt x="20" y="30"/>
                    </a:cubicBezTo>
                    <a:cubicBezTo>
                      <a:pt x="20" y="30"/>
                      <a:pt x="18" y="29"/>
                      <a:pt x="17" y="29"/>
                    </a:cubicBezTo>
                    <a:cubicBezTo>
                      <a:pt x="17" y="28"/>
                      <a:pt x="17" y="27"/>
                      <a:pt x="17" y="27"/>
                    </a:cubicBezTo>
                    <a:cubicBezTo>
                      <a:pt x="17" y="25"/>
                      <a:pt x="15" y="25"/>
                      <a:pt x="14" y="25"/>
                    </a:cubicBezTo>
                    <a:cubicBezTo>
                      <a:pt x="14" y="25"/>
                      <a:pt x="14" y="25"/>
                      <a:pt x="14" y="25"/>
                    </a:cubicBezTo>
                    <a:cubicBezTo>
                      <a:pt x="14" y="25"/>
                      <a:pt x="14" y="25"/>
                      <a:pt x="14" y="25"/>
                    </a:cubicBezTo>
                    <a:cubicBezTo>
                      <a:pt x="13" y="25"/>
                      <a:pt x="13" y="24"/>
                      <a:pt x="13" y="24"/>
                    </a:cubicBezTo>
                    <a:cubicBezTo>
                      <a:pt x="12" y="24"/>
                      <a:pt x="12" y="24"/>
                      <a:pt x="11" y="24"/>
                    </a:cubicBezTo>
                    <a:cubicBezTo>
                      <a:pt x="11" y="24"/>
                      <a:pt x="10" y="24"/>
                      <a:pt x="10" y="24"/>
                    </a:cubicBezTo>
                    <a:cubicBezTo>
                      <a:pt x="9" y="25"/>
                      <a:pt x="9" y="25"/>
                      <a:pt x="9" y="25"/>
                    </a:cubicBezTo>
                    <a:cubicBezTo>
                      <a:pt x="9" y="25"/>
                      <a:pt x="9" y="25"/>
                      <a:pt x="8" y="24"/>
                    </a:cubicBezTo>
                    <a:cubicBezTo>
                      <a:pt x="8" y="24"/>
                      <a:pt x="8" y="24"/>
                      <a:pt x="7" y="23"/>
                    </a:cubicBezTo>
                    <a:cubicBezTo>
                      <a:pt x="7" y="23"/>
                      <a:pt x="6" y="23"/>
                      <a:pt x="5" y="23"/>
                    </a:cubicBezTo>
                    <a:cubicBezTo>
                      <a:pt x="5" y="23"/>
                      <a:pt x="5" y="22"/>
                      <a:pt x="4" y="22"/>
                    </a:cubicBezTo>
                    <a:cubicBezTo>
                      <a:pt x="4" y="21"/>
                      <a:pt x="3" y="21"/>
                      <a:pt x="2" y="20"/>
                    </a:cubicBezTo>
                    <a:cubicBezTo>
                      <a:pt x="2" y="20"/>
                      <a:pt x="2" y="20"/>
                      <a:pt x="2" y="20"/>
                    </a:cubicBezTo>
                    <a:cubicBezTo>
                      <a:pt x="1" y="19"/>
                      <a:pt x="0" y="18"/>
                      <a:pt x="0" y="18"/>
                    </a:cubicBezTo>
                    <a:cubicBezTo>
                      <a:pt x="0" y="17"/>
                      <a:pt x="0" y="17"/>
                      <a:pt x="1" y="17"/>
                    </a:cubicBezTo>
                    <a:cubicBezTo>
                      <a:pt x="1" y="16"/>
                      <a:pt x="1" y="16"/>
                      <a:pt x="0" y="15"/>
                    </a:cubicBezTo>
                    <a:cubicBezTo>
                      <a:pt x="0" y="15"/>
                      <a:pt x="1" y="14"/>
                      <a:pt x="1" y="13"/>
                    </a:cubicBezTo>
                    <a:cubicBezTo>
                      <a:pt x="1" y="12"/>
                      <a:pt x="2" y="11"/>
                      <a:pt x="2" y="11"/>
                    </a:cubicBezTo>
                    <a:cubicBezTo>
                      <a:pt x="2" y="11"/>
                      <a:pt x="2" y="11"/>
                      <a:pt x="2" y="11"/>
                    </a:cubicBezTo>
                    <a:cubicBezTo>
                      <a:pt x="2" y="11"/>
                      <a:pt x="3" y="11"/>
                      <a:pt x="4" y="10"/>
                    </a:cubicBezTo>
                    <a:cubicBezTo>
                      <a:pt x="6" y="9"/>
                      <a:pt x="9" y="7"/>
                      <a:pt x="10" y="6"/>
                    </a:cubicBezTo>
                    <a:cubicBezTo>
                      <a:pt x="10" y="6"/>
                      <a:pt x="11" y="4"/>
                      <a:pt x="12" y="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93"/>
              <p:cNvSpPr>
                <a:spLocks/>
              </p:cNvSpPr>
              <p:nvPr/>
            </p:nvSpPr>
            <p:spPr bwMode="auto">
              <a:xfrm>
                <a:off x="2036762" y="3697288"/>
                <a:ext cx="119063" cy="106363"/>
              </a:xfrm>
              <a:custGeom>
                <a:avLst/>
                <a:gdLst>
                  <a:gd name="T0" fmla="*/ 49 w 52"/>
                  <a:gd name="T1" fmla="*/ 1 h 46"/>
                  <a:gd name="T2" fmla="*/ 51 w 52"/>
                  <a:gd name="T3" fmla="*/ 8 h 46"/>
                  <a:gd name="T4" fmla="*/ 47 w 52"/>
                  <a:gd name="T5" fmla="*/ 25 h 46"/>
                  <a:gd name="T6" fmla="*/ 46 w 52"/>
                  <a:gd name="T7" fmla="*/ 26 h 46"/>
                  <a:gd name="T8" fmla="*/ 44 w 52"/>
                  <a:gd name="T9" fmla="*/ 28 h 46"/>
                  <a:gd name="T10" fmla="*/ 46 w 52"/>
                  <a:gd name="T11" fmla="*/ 32 h 46"/>
                  <a:gd name="T12" fmla="*/ 43 w 52"/>
                  <a:gd name="T13" fmla="*/ 34 h 46"/>
                  <a:gd name="T14" fmla="*/ 43 w 52"/>
                  <a:gd name="T15" fmla="*/ 40 h 46"/>
                  <a:gd name="T16" fmla="*/ 46 w 52"/>
                  <a:gd name="T17" fmla="*/ 44 h 46"/>
                  <a:gd name="T18" fmla="*/ 43 w 52"/>
                  <a:gd name="T19" fmla="*/ 46 h 46"/>
                  <a:gd name="T20" fmla="*/ 37 w 52"/>
                  <a:gd name="T21" fmla="*/ 44 h 46"/>
                  <a:gd name="T22" fmla="*/ 33 w 52"/>
                  <a:gd name="T23" fmla="*/ 43 h 46"/>
                  <a:gd name="T24" fmla="*/ 26 w 52"/>
                  <a:gd name="T25" fmla="*/ 42 h 46"/>
                  <a:gd name="T26" fmla="*/ 21 w 52"/>
                  <a:gd name="T27" fmla="*/ 41 h 46"/>
                  <a:gd name="T28" fmla="*/ 13 w 52"/>
                  <a:gd name="T29" fmla="*/ 34 h 46"/>
                  <a:gd name="T30" fmla="*/ 5 w 52"/>
                  <a:gd name="T31" fmla="*/ 26 h 46"/>
                  <a:gd name="T32" fmla="*/ 2 w 52"/>
                  <a:gd name="T33" fmla="*/ 20 h 46"/>
                  <a:gd name="T34" fmla="*/ 7 w 52"/>
                  <a:gd name="T35" fmla="*/ 22 h 46"/>
                  <a:gd name="T36" fmla="*/ 9 w 52"/>
                  <a:gd name="T37" fmla="*/ 21 h 46"/>
                  <a:gd name="T38" fmla="*/ 11 w 52"/>
                  <a:gd name="T39" fmla="*/ 18 h 46"/>
                  <a:gd name="T40" fmla="*/ 12 w 52"/>
                  <a:gd name="T41" fmla="*/ 15 h 46"/>
                  <a:gd name="T42" fmla="*/ 14 w 52"/>
                  <a:gd name="T43" fmla="*/ 13 h 46"/>
                  <a:gd name="T44" fmla="*/ 19 w 52"/>
                  <a:gd name="T45" fmla="*/ 11 h 46"/>
                  <a:gd name="T46" fmla="*/ 21 w 52"/>
                  <a:gd name="T47" fmla="*/ 11 h 46"/>
                  <a:gd name="T48" fmla="*/ 23 w 52"/>
                  <a:gd name="T49" fmla="*/ 12 h 46"/>
                  <a:gd name="T50" fmla="*/ 25 w 52"/>
                  <a:gd name="T51" fmla="*/ 11 h 46"/>
                  <a:gd name="T52" fmla="*/ 26 w 52"/>
                  <a:gd name="T53" fmla="*/ 9 h 46"/>
                  <a:gd name="T54" fmla="*/ 30 w 52"/>
                  <a:gd name="T55" fmla="*/ 4 h 46"/>
                  <a:gd name="T56" fmla="*/ 31 w 52"/>
                  <a:gd name="T57" fmla="*/ 3 h 46"/>
                  <a:gd name="T58" fmla="*/ 33 w 52"/>
                  <a:gd name="T59" fmla="*/ 1 h 46"/>
                  <a:gd name="T60" fmla="*/ 35 w 52"/>
                  <a:gd name="T61" fmla="*/ 2 h 46"/>
                  <a:gd name="T62" fmla="*/ 43 w 52"/>
                  <a:gd name="T63" fmla="*/ 2 h 46"/>
                  <a:gd name="T64" fmla="*/ 48 w 52"/>
                  <a:gd name="T65"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46">
                    <a:moveTo>
                      <a:pt x="48" y="1"/>
                    </a:moveTo>
                    <a:cubicBezTo>
                      <a:pt x="48" y="1"/>
                      <a:pt x="48" y="1"/>
                      <a:pt x="49" y="1"/>
                    </a:cubicBezTo>
                    <a:cubicBezTo>
                      <a:pt x="50" y="2"/>
                      <a:pt x="49" y="0"/>
                      <a:pt x="50" y="3"/>
                    </a:cubicBezTo>
                    <a:cubicBezTo>
                      <a:pt x="51" y="7"/>
                      <a:pt x="52" y="5"/>
                      <a:pt x="51" y="8"/>
                    </a:cubicBezTo>
                    <a:cubicBezTo>
                      <a:pt x="49" y="12"/>
                      <a:pt x="48" y="14"/>
                      <a:pt x="48" y="17"/>
                    </a:cubicBezTo>
                    <a:cubicBezTo>
                      <a:pt x="47" y="20"/>
                      <a:pt x="47" y="22"/>
                      <a:pt x="47" y="25"/>
                    </a:cubicBezTo>
                    <a:cubicBezTo>
                      <a:pt x="47" y="28"/>
                      <a:pt x="47" y="28"/>
                      <a:pt x="47" y="28"/>
                    </a:cubicBezTo>
                    <a:cubicBezTo>
                      <a:pt x="46" y="28"/>
                      <a:pt x="46" y="27"/>
                      <a:pt x="46" y="26"/>
                    </a:cubicBezTo>
                    <a:cubicBezTo>
                      <a:pt x="45" y="25"/>
                      <a:pt x="45" y="25"/>
                      <a:pt x="45" y="25"/>
                    </a:cubicBezTo>
                    <a:cubicBezTo>
                      <a:pt x="44" y="26"/>
                      <a:pt x="43" y="26"/>
                      <a:pt x="44" y="28"/>
                    </a:cubicBezTo>
                    <a:cubicBezTo>
                      <a:pt x="45" y="29"/>
                      <a:pt x="46" y="29"/>
                      <a:pt x="46" y="29"/>
                    </a:cubicBezTo>
                    <a:cubicBezTo>
                      <a:pt x="45" y="30"/>
                      <a:pt x="46" y="32"/>
                      <a:pt x="46" y="32"/>
                    </a:cubicBezTo>
                    <a:cubicBezTo>
                      <a:pt x="45" y="33"/>
                      <a:pt x="45" y="30"/>
                      <a:pt x="44" y="31"/>
                    </a:cubicBezTo>
                    <a:cubicBezTo>
                      <a:pt x="43" y="31"/>
                      <a:pt x="43" y="33"/>
                      <a:pt x="43" y="34"/>
                    </a:cubicBezTo>
                    <a:cubicBezTo>
                      <a:pt x="43" y="35"/>
                      <a:pt x="45" y="35"/>
                      <a:pt x="45" y="36"/>
                    </a:cubicBezTo>
                    <a:cubicBezTo>
                      <a:pt x="45" y="38"/>
                      <a:pt x="42" y="39"/>
                      <a:pt x="43" y="40"/>
                    </a:cubicBezTo>
                    <a:cubicBezTo>
                      <a:pt x="43" y="41"/>
                      <a:pt x="45" y="42"/>
                      <a:pt x="45" y="43"/>
                    </a:cubicBezTo>
                    <a:cubicBezTo>
                      <a:pt x="45" y="43"/>
                      <a:pt x="45" y="44"/>
                      <a:pt x="46" y="44"/>
                    </a:cubicBezTo>
                    <a:cubicBezTo>
                      <a:pt x="45" y="45"/>
                      <a:pt x="45" y="46"/>
                      <a:pt x="44" y="46"/>
                    </a:cubicBezTo>
                    <a:cubicBezTo>
                      <a:pt x="43" y="46"/>
                      <a:pt x="43" y="46"/>
                      <a:pt x="43" y="46"/>
                    </a:cubicBezTo>
                    <a:cubicBezTo>
                      <a:pt x="42" y="46"/>
                      <a:pt x="42" y="46"/>
                      <a:pt x="40" y="45"/>
                    </a:cubicBezTo>
                    <a:cubicBezTo>
                      <a:pt x="39" y="45"/>
                      <a:pt x="38" y="44"/>
                      <a:pt x="37" y="44"/>
                    </a:cubicBezTo>
                    <a:cubicBezTo>
                      <a:pt x="36" y="43"/>
                      <a:pt x="36" y="43"/>
                      <a:pt x="35" y="43"/>
                    </a:cubicBezTo>
                    <a:cubicBezTo>
                      <a:pt x="34" y="43"/>
                      <a:pt x="33" y="43"/>
                      <a:pt x="33" y="43"/>
                    </a:cubicBezTo>
                    <a:cubicBezTo>
                      <a:pt x="32" y="43"/>
                      <a:pt x="31" y="44"/>
                      <a:pt x="30" y="43"/>
                    </a:cubicBezTo>
                    <a:cubicBezTo>
                      <a:pt x="29" y="43"/>
                      <a:pt x="27" y="42"/>
                      <a:pt x="26" y="42"/>
                    </a:cubicBezTo>
                    <a:cubicBezTo>
                      <a:pt x="25" y="41"/>
                      <a:pt x="23" y="40"/>
                      <a:pt x="23" y="40"/>
                    </a:cubicBezTo>
                    <a:cubicBezTo>
                      <a:pt x="23" y="40"/>
                      <a:pt x="22" y="41"/>
                      <a:pt x="21" y="41"/>
                    </a:cubicBezTo>
                    <a:cubicBezTo>
                      <a:pt x="20" y="40"/>
                      <a:pt x="19" y="39"/>
                      <a:pt x="18" y="38"/>
                    </a:cubicBezTo>
                    <a:cubicBezTo>
                      <a:pt x="17" y="37"/>
                      <a:pt x="15" y="36"/>
                      <a:pt x="13" y="34"/>
                    </a:cubicBezTo>
                    <a:cubicBezTo>
                      <a:pt x="12" y="32"/>
                      <a:pt x="13" y="31"/>
                      <a:pt x="10" y="29"/>
                    </a:cubicBezTo>
                    <a:cubicBezTo>
                      <a:pt x="8" y="28"/>
                      <a:pt x="8" y="28"/>
                      <a:pt x="5" y="26"/>
                    </a:cubicBezTo>
                    <a:cubicBezTo>
                      <a:pt x="3" y="24"/>
                      <a:pt x="0" y="23"/>
                      <a:pt x="1" y="22"/>
                    </a:cubicBezTo>
                    <a:cubicBezTo>
                      <a:pt x="1" y="21"/>
                      <a:pt x="0" y="20"/>
                      <a:pt x="2" y="20"/>
                    </a:cubicBezTo>
                    <a:cubicBezTo>
                      <a:pt x="3" y="21"/>
                      <a:pt x="5" y="23"/>
                      <a:pt x="6" y="22"/>
                    </a:cubicBezTo>
                    <a:cubicBezTo>
                      <a:pt x="6" y="22"/>
                      <a:pt x="7" y="22"/>
                      <a:pt x="7" y="22"/>
                    </a:cubicBezTo>
                    <a:cubicBezTo>
                      <a:pt x="8" y="22"/>
                      <a:pt x="9" y="22"/>
                      <a:pt x="9" y="22"/>
                    </a:cubicBezTo>
                    <a:cubicBezTo>
                      <a:pt x="9" y="21"/>
                      <a:pt x="9" y="21"/>
                      <a:pt x="9" y="21"/>
                    </a:cubicBezTo>
                    <a:cubicBezTo>
                      <a:pt x="9" y="20"/>
                      <a:pt x="9" y="20"/>
                      <a:pt x="9" y="19"/>
                    </a:cubicBezTo>
                    <a:cubicBezTo>
                      <a:pt x="10" y="19"/>
                      <a:pt x="10" y="19"/>
                      <a:pt x="11" y="18"/>
                    </a:cubicBezTo>
                    <a:cubicBezTo>
                      <a:pt x="11" y="18"/>
                      <a:pt x="12" y="18"/>
                      <a:pt x="12" y="18"/>
                    </a:cubicBezTo>
                    <a:cubicBezTo>
                      <a:pt x="13" y="17"/>
                      <a:pt x="12" y="16"/>
                      <a:pt x="12" y="15"/>
                    </a:cubicBezTo>
                    <a:cubicBezTo>
                      <a:pt x="12" y="15"/>
                      <a:pt x="11" y="14"/>
                      <a:pt x="12" y="13"/>
                    </a:cubicBezTo>
                    <a:cubicBezTo>
                      <a:pt x="12" y="12"/>
                      <a:pt x="13" y="12"/>
                      <a:pt x="14" y="13"/>
                    </a:cubicBezTo>
                    <a:cubicBezTo>
                      <a:pt x="14" y="13"/>
                      <a:pt x="15" y="13"/>
                      <a:pt x="16" y="13"/>
                    </a:cubicBezTo>
                    <a:cubicBezTo>
                      <a:pt x="18" y="13"/>
                      <a:pt x="19" y="12"/>
                      <a:pt x="19" y="11"/>
                    </a:cubicBezTo>
                    <a:cubicBezTo>
                      <a:pt x="20" y="11"/>
                      <a:pt x="20" y="10"/>
                      <a:pt x="20" y="10"/>
                    </a:cubicBezTo>
                    <a:cubicBezTo>
                      <a:pt x="20" y="10"/>
                      <a:pt x="20" y="11"/>
                      <a:pt x="21" y="11"/>
                    </a:cubicBezTo>
                    <a:cubicBezTo>
                      <a:pt x="22" y="12"/>
                      <a:pt x="22" y="12"/>
                      <a:pt x="23" y="12"/>
                    </a:cubicBezTo>
                    <a:cubicBezTo>
                      <a:pt x="23" y="12"/>
                      <a:pt x="23" y="12"/>
                      <a:pt x="23" y="12"/>
                    </a:cubicBezTo>
                    <a:cubicBezTo>
                      <a:pt x="24" y="12"/>
                      <a:pt x="24" y="12"/>
                      <a:pt x="25" y="11"/>
                    </a:cubicBezTo>
                    <a:cubicBezTo>
                      <a:pt x="25" y="11"/>
                      <a:pt x="25" y="11"/>
                      <a:pt x="25" y="11"/>
                    </a:cubicBezTo>
                    <a:cubicBezTo>
                      <a:pt x="25" y="11"/>
                      <a:pt x="25" y="10"/>
                      <a:pt x="25" y="10"/>
                    </a:cubicBezTo>
                    <a:cubicBezTo>
                      <a:pt x="25" y="10"/>
                      <a:pt x="26" y="9"/>
                      <a:pt x="26" y="9"/>
                    </a:cubicBezTo>
                    <a:cubicBezTo>
                      <a:pt x="27" y="8"/>
                      <a:pt x="29" y="7"/>
                      <a:pt x="29" y="6"/>
                    </a:cubicBezTo>
                    <a:cubicBezTo>
                      <a:pt x="29" y="6"/>
                      <a:pt x="29" y="5"/>
                      <a:pt x="30" y="4"/>
                    </a:cubicBezTo>
                    <a:cubicBezTo>
                      <a:pt x="30" y="4"/>
                      <a:pt x="31" y="3"/>
                      <a:pt x="31" y="3"/>
                    </a:cubicBezTo>
                    <a:cubicBezTo>
                      <a:pt x="31" y="3"/>
                      <a:pt x="31" y="3"/>
                      <a:pt x="31" y="3"/>
                    </a:cubicBezTo>
                    <a:cubicBezTo>
                      <a:pt x="32" y="3"/>
                      <a:pt x="32" y="2"/>
                      <a:pt x="33" y="1"/>
                    </a:cubicBezTo>
                    <a:cubicBezTo>
                      <a:pt x="33" y="1"/>
                      <a:pt x="33" y="1"/>
                      <a:pt x="33" y="1"/>
                    </a:cubicBezTo>
                    <a:cubicBezTo>
                      <a:pt x="33" y="1"/>
                      <a:pt x="33" y="1"/>
                      <a:pt x="33" y="1"/>
                    </a:cubicBezTo>
                    <a:cubicBezTo>
                      <a:pt x="33" y="1"/>
                      <a:pt x="34" y="2"/>
                      <a:pt x="35" y="2"/>
                    </a:cubicBezTo>
                    <a:cubicBezTo>
                      <a:pt x="36" y="3"/>
                      <a:pt x="37" y="3"/>
                      <a:pt x="37" y="3"/>
                    </a:cubicBezTo>
                    <a:cubicBezTo>
                      <a:pt x="38" y="3"/>
                      <a:pt x="40" y="2"/>
                      <a:pt x="43" y="2"/>
                    </a:cubicBezTo>
                    <a:cubicBezTo>
                      <a:pt x="43" y="2"/>
                      <a:pt x="44" y="2"/>
                      <a:pt x="44" y="1"/>
                    </a:cubicBezTo>
                    <a:cubicBezTo>
                      <a:pt x="45" y="1"/>
                      <a:pt x="46" y="1"/>
                      <a:pt x="48" y="1"/>
                    </a:cubicBezTo>
                    <a:cubicBezTo>
                      <a:pt x="48" y="1"/>
                      <a:pt x="48" y="1"/>
                      <a:pt x="48"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94"/>
              <p:cNvSpPr>
                <a:spLocks/>
              </p:cNvSpPr>
              <p:nvPr/>
            </p:nvSpPr>
            <p:spPr bwMode="auto">
              <a:xfrm>
                <a:off x="2081212" y="3792538"/>
                <a:ext cx="84138" cy="82550"/>
              </a:xfrm>
              <a:custGeom>
                <a:avLst/>
                <a:gdLst>
                  <a:gd name="T0" fmla="*/ 27 w 37"/>
                  <a:gd name="T1" fmla="*/ 4 h 36"/>
                  <a:gd name="T2" fmla="*/ 29 w 37"/>
                  <a:gd name="T3" fmla="*/ 7 h 36"/>
                  <a:gd name="T4" fmla="*/ 31 w 37"/>
                  <a:gd name="T5" fmla="*/ 12 h 36"/>
                  <a:gd name="T6" fmla="*/ 37 w 37"/>
                  <a:gd name="T7" fmla="*/ 18 h 36"/>
                  <a:gd name="T8" fmla="*/ 34 w 37"/>
                  <a:gd name="T9" fmla="*/ 19 h 36"/>
                  <a:gd name="T10" fmla="*/ 34 w 37"/>
                  <a:gd name="T11" fmla="*/ 21 h 36"/>
                  <a:gd name="T12" fmla="*/ 33 w 37"/>
                  <a:gd name="T13" fmla="*/ 22 h 36"/>
                  <a:gd name="T14" fmla="*/ 35 w 37"/>
                  <a:gd name="T15" fmla="*/ 25 h 36"/>
                  <a:gd name="T16" fmla="*/ 37 w 37"/>
                  <a:gd name="T17" fmla="*/ 26 h 36"/>
                  <a:gd name="T18" fmla="*/ 36 w 37"/>
                  <a:gd name="T19" fmla="*/ 27 h 36"/>
                  <a:gd name="T20" fmla="*/ 35 w 37"/>
                  <a:gd name="T21" fmla="*/ 28 h 36"/>
                  <a:gd name="T22" fmla="*/ 35 w 37"/>
                  <a:gd name="T23" fmla="*/ 28 h 36"/>
                  <a:gd name="T24" fmla="*/ 34 w 37"/>
                  <a:gd name="T25" fmla="*/ 31 h 36"/>
                  <a:gd name="T26" fmla="*/ 34 w 37"/>
                  <a:gd name="T27" fmla="*/ 36 h 36"/>
                  <a:gd name="T28" fmla="*/ 33 w 37"/>
                  <a:gd name="T29" fmla="*/ 34 h 36"/>
                  <a:gd name="T30" fmla="*/ 33 w 37"/>
                  <a:gd name="T31" fmla="*/ 31 h 36"/>
                  <a:gd name="T32" fmla="*/ 32 w 37"/>
                  <a:gd name="T33" fmla="*/ 29 h 36"/>
                  <a:gd name="T34" fmla="*/ 30 w 37"/>
                  <a:gd name="T35" fmla="*/ 28 h 36"/>
                  <a:gd name="T36" fmla="*/ 29 w 37"/>
                  <a:gd name="T37" fmla="*/ 28 h 36"/>
                  <a:gd name="T38" fmla="*/ 30 w 37"/>
                  <a:gd name="T39" fmla="*/ 31 h 36"/>
                  <a:gd name="T40" fmla="*/ 28 w 37"/>
                  <a:gd name="T41" fmla="*/ 31 h 36"/>
                  <a:gd name="T42" fmla="*/ 25 w 37"/>
                  <a:gd name="T43" fmla="*/ 29 h 36"/>
                  <a:gd name="T44" fmla="*/ 26 w 37"/>
                  <a:gd name="T45" fmla="*/ 24 h 36"/>
                  <a:gd name="T46" fmla="*/ 22 w 37"/>
                  <a:gd name="T47" fmla="*/ 20 h 36"/>
                  <a:gd name="T48" fmla="*/ 15 w 37"/>
                  <a:gd name="T49" fmla="*/ 18 h 36"/>
                  <a:gd name="T50" fmla="*/ 15 w 37"/>
                  <a:gd name="T51" fmla="*/ 14 h 36"/>
                  <a:gd name="T52" fmla="*/ 11 w 37"/>
                  <a:gd name="T53" fmla="*/ 12 h 36"/>
                  <a:gd name="T54" fmla="*/ 9 w 37"/>
                  <a:gd name="T55" fmla="*/ 10 h 36"/>
                  <a:gd name="T56" fmla="*/ 8 w 37"/>
                  <a:gd name="T57" fmla="*/ 12 h 36"/>
                  <a:gd name="T58" fmla="*/ 11 w 37"/>
                  <a:gd name="T59" fmla="*/ 14 h 36"/>
                  <a:gd name="T60" fmla="*/ 13 w 37"/>
                  <a:gd name="T61" fmla="*/ 16 h 36"/>
                  <a:gd name="T62" fmla="*/ 10 w 37"/>
                  <a:gd name="T63" fmla="*/ 18 h 36"/>
                  <a:gd name="T64" fmla="*/ 8 w 37"/>
                  <a:gd name="T65" fmla="*/ 16 h 36"/>
                  <a:gd name="T66" fmla="*/ 4 w 37"/>
                  <a:gd name="T67" fmla="*/ 14 h 36"/>
                  <a:gd name="T68" fmla="*/ 3 w 37"/>
                  <a:gd name="T69" fmla="*/ 8 h 36"/>
                  <a:gd name="T70" fmla="*/ 5 w 37"/>
                  <a:gd name="T71" fmla="*/ 6 h 36"/>
                  <a:gd name="T72" fmla="*/ 3 w 37"/>
                  <a:gd name="T73" fmla="*/ 4 h 36"/>
                  <a:gd name="T74" fmla="*/ 1 w 37"/>
                  <a:gd name="T75" fmla="*/ 3 h 36"/>
                  <a:gd name="T76" fmla="*/ 4 w 37"/>
                  <a:gd name="T77" fmla="*/ 1 h 36"/>
                  <a:gd name="T78" fmla="*/ 3 w 37"/>
                  <a:gd name="T79" fmla="*/ 1 h 36"/>
                  <a:gd name="T80" fmla="*/ 4 w 37"/>
                  <a:gd name="T81" fmla="*/ 0 h 36"/>
                  <a:gd name="T82" fmla="*/ 7 w 37"/>
                  <a:gd name="T83" fmla="*/ 1 h 36"/>
                  <a:gd name="T84" fmla="*/ 10 w 37"/>
                  <a:gd name="T85" fmla="*/ 3 h 36"/>
                  <a:gd name="T86" fmla="*/ 14 w 37"/>
                  <a:gd name="T87" fmla="*/ 3 h 36"/>
                  <a:gd name="T88" fmla="*/ 16 w 37"/>
                  <a:gd name="T89" fmla="*/ 3 h 36"/>
                  <a:gd name="T90" fmla="*/ 18 w 37"/>
                  <a:gd name="T91" fmla="*/ 4 h 36"/>
                  <a:gd name="T92" fmla="*/ 21 w 37"/>
                  <a:gd name="T93" fmla="*/ 5 h 36"/>
                  <a:gd name="T94" fmla="*/ 24 w 37"/>
                  <a:gd name="T95" fmla="*/ 6 h 36"/>
                  <a:gd name="T96" fmla="*/ 25 w 37"/>
                  <a:gd name="T97" fmla="*/ 6 h 36"/>
                  <a:gd name="T98" fmla="*/ 27 w 37"/>
                  <a:gd name="T9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6">
                    <a:moveTo>
                      <a:pt x="27" y="4"/>
                    </a:moveTo>
                    <a:cubicBezTo>
                      <a:pt x="28" y="5"/>
                      <a:pt x="28" y="6"/>
                      <a:pt x="29" y="7"/>
                    </a:cubicBezTo>
                    <a:cubicBezTo>
                      <a:pt x="30" y="10"/>
                      <a:pt x="28" y="10"/>
                      <a:pt x="31" y="12"/>
                    </a:cubicBezTo>
                    <a:cubicBezTo>
                      <a:pt x="33" y="13"/>
                      <a:pt x="36" y="17"/>
                      <a:pt x="37" y="18"/>
                    </a:cubicBezTo>
                    <a:cubicBezTo>
                      <a:pt x="36" y="18"/>
                      <a:pt x="35" y="18"/>
                      <a:pt x="34" y="19"/>
                    </a:cubicBezTo>
                    <a:cubicBezTo>
                      <a:pt x="34" y="19"/>
                      <a:pt x="34" y="20"/>
                      <a:pt x="34" y="21"/>
                    </a:cubicBezTo>
                    <a:cubicBezTo>
                      <a:pt x="34" y="22"/>
                      <a:pt x="33" y="22"/>
                      <a:pt x="33" y="22"/>
                    </a:cubicBezTo>
                    <a:cubicBezTo>
                      <a:pt x="33" y="23"/>
                      <a:pt x="33" y="24"/>
                      <a:pt x="35" y="25"/>
                    </a:cubicBezTo>
                    <a:cubicBezTo>
                      <a:pt x="36" y="26"/>
                      <a:pt x="37" y="26"/>
                      <a:pt x="37" y="26"/>
                    </a:cubicBezTo>
                    <a:cubicBezTo>
                      <a:pt x="37" y="26"/>
                      <a:pt x="36" y="27"/>
                      <a:pt x="36" y="27"/>
                    </a:cubicBezTo>
                    <a:cubicBezTo>
                      <a:pt x="35" y="28"/>
                      <a:pt x="35" y="28"/>
                      <a:pt x="35" y="28"/>
                    </a:cubicBezTo>
                    <a:cubicBezTo>
                      <a:pt x="35" y="28"/>
                      <a:pt x="35" y="28"/>
                      <a:pt x="35" y="28"/>
                    </a:cubicBezTo>
                    <a:cubicBezTo>
                      <a:pt x="34" y="29"/>
                      <a:pt x="34" y="30"/>
                      <a:pt x="34" y="31"/>
                    </a:cubicBezTo>
                    <a:cubicBezTo>
                      <a:pt x="34" y="32"/>
                      <a:pt x="34" y="34"/>
                      <a:pt x="34" y="36"/>
                    </a:cubicBezTo>
                    <a:cubicBezTo>
                      <a:pt x="34" y="36"/>
                      <a:pt x="34" y="35"/>
                      <a:pt x="33" y="34"/>
                    </a:cubicBezTo>
                    <a:cubicBezTo>
                      <a:pt x="33" y="33"/>
                      <a:pt x="33" y="33"/>
                      <a:pt x="33" y="31"/>
                    </a:cubicBezTo>
                    <a:cubicBezTo>
                      <a:pt x="32" y="30"/>
                      <a:pt x="33" y="30"/>
                      <a:pt x="32" y="29"/>
                    </a:cubicBezTo>
                    <a:cubicBezTo>
                      <a:pt x="31" y="28"/>
                      <a:pt x="30" y="28"/>
                      <a:pt x="30" y="28"/>
                    </a:cubicBezTo>
                    <a:cubicBezTo>
                      <a:pt x="29" y="28"/>
                      <a:pt x="29" y="28"/>
                      <a:pt x="29" y="28"/>
                    </a:cubicBezTo>
                    <a:cubicBezTo>
                      <a:pt x="29" y="29"/>
                      <a:pt x="30" y="30"/>
                      <a:pt x="30" y="31"/>
                    </a:cubicBezTo>
                    <a:cubicBezTo>
                      <a:pt x="30" y="31"/>
                      <a:pt x="29" y="31"/>
                      <a:pt x="28" y="31"/>
                    </a:cubicBezTo>
                    <a:cubicBezTo>
                      <a:pt x="27" y="31"/>
                      <a:pt x="25" y="31"/>
                      <a:pt x="25" y="29"/>
                    </a:cubicBezTo>
                    <a:cubicBezTo>
                      <a:pt x="26" y="27"/>
                      <a:pt x="27" y="25"/>
                      <a:pt x="26" y="24"/>
                    </a:cubicBezTo>
                    <a:cubicBezTo>
                      <a:pt x="25" y="23"/>
                      <a:pt x="23" y="21"/>
                      <a:pt x="22" y="20"/>
                    </a:cubicBezTo>
                    <a:cubicBezTo>
                      <a:pt x="20" y="19"/>
                      <a:pt x="15" y="19"/>
                      <a:pt x="15" y="18"/>
                    </a:cubicBezTo>
                    <a:cubicBezTo>
                      <a:pt x="15" y="17"/>
                      <a:pt x="16" y="15"/>
                      <a:pt x="15" y="14"/>
                    </a:cubicBezTo>
                    <a:cubicBezTo>
                      <a:pt x="14" y="13"/>
                      <a:pt x="12" y="13"/>
                      <a:pt x="11" y="12"/>
                    </a:cubicBezTo>
                    <a:cubicBezTo>
                      <a:pt x="11" y="11"/>
                      <a:pt x="10" y="10"/>
                      <a:pt x="9" y="10"/>
                    </a:cubicBezTo>
                    <a:cubicBezTo>
                      <a:pt x="8" y="10"/>
                      <a:pt x="7" y="11"/>
                      <a:pt x="8" y="12"/>
                    </a:cubicBezTo>
                    <a:cubicBezTo>
                      <a:pt x="9" y="13"/>
                      <a:pt x="10" y="13"/>
                      <a:pt x="11" y="14"/>
                    </a:cubicBezTo>
                    <a:cubicBezTo>
                      <a:pt x="12" y="14"/>
                      <a:pt x="14" y="15"/>
                      <a:pt x="13" y="16"/>
                    </a:cubicBezTo>
                    <a:cubicBezTo>
                      <a:pt x="13" y="16"/>
                      <a:pt x="11" y="19"/>
                      <a:pt x="10" y="18"/>
                    </a:cubicBezTo>
                    <a:cubicBezTo>
                      <a:pt x="9" y="18"/>
                      <a:pt x="9" y="16"/>
                      <a:pt x="8" y="16"/>
                    </a:cubicBezTo>
                    <a:cubicBezTo>
                      <a:pt x="6" y="15"/>
                      <a:pt x="4" y="16"/>
                      <a:pt x="4" y="14"/>
                    </a:cubicBezTo>
                    <a:cubicBezTo>
                      <a:pt x="3" y="12"/>
                      <a:pt x="2" y="10"/>
                      <a:pt x="3" y="8"/>
                    </a:cubicBezTo>
                    <a:cubicBezTo>
                      <a:pt x="4" y="7"/>
                      <a:pt x="5" y="7"/>
                      <a:pt x="5" y="6"/>
                    </a:cubicBezTo>
                    <a:cubicBezTo>
                      <a:pt x="5" y="5"/>
                      <a:pt x="4" y="4"/>
                      <a:pt x="3" y="4"/>
                    </a:cubicBezTo>
                    <a:cubicBezTo>
                      <a:pt x="2" y="4"/>
                      <a:pt x="0" y="4"/>
                      <a:pt x="1" y="3"/>
                    </a:cubicBezTo>
                    <a:cubicBezTo>
                      <a:pt x="2" y="2"/>
                      <a:pt x="5" y="2"/>
                      <a:pt x="4" y="1"/>
                    </a:cubicBezTo>
                    <a:cubicBezTo>
                      <a:pt x="3" y="1"/>
                      <a:pt x="3" y="1"/>
                      <a:pt x="3" y="1"/>
                    </a:cubicBezTo>
                    <a:cubicBezTo>
                      <a:pt x="4" y="1"/>
                      <a:pt x="4" y="0"/>
                      <a:pt x="4" y="0"/>
                    </a:cubicBezTo>
                    <a:cubicBezTo>
                      <a:pt x="4" y="0"/>
                      <a:pt x="5" y="1"/>
                      <a:pt x="7" y="1"/>
                    </a:cubicBezTo>
                    <a:cubicBezTo>
                      <a:pt x="8" y="2"/>
                      <a:pt x="9" y="3"/>
                      <a:pt x="10" y="3"/>
                    </a:cubicBezTo>
                    <a:cubicBezTo>
                      <a:pt x="12" y="4"/>
                      <a:pt x="13" y="3"/>
                      <a:pt x="14" y="3"/>
                    </a:cubicBezTo>
                    <a:cubicBezTo>
                      <a:pt x="15" y="3"/>
                      <a:pt x="15" y="3"/>
                      <a:pt x="16" y="3"/>
                    </a:cubicBezTo>
                    <a:cubicBezTo>
                      <a:pt x="16" y="3"/>
                      <a:pt x="17" y="3"/>
                      <a:pt x="18" y="4"/>
                    </a:cubicBezTo>
                    <a:cubicBezTo>
                      <a:pt x="19" y="4"/>
                      <a:pt x="20" y="5"/>
                      <a:pt x="21" y="5"/>
                    </a:cubicBezTo>
                    <a:cubicBezTo>
                      <a:pt x="23" y="6"/>
                      <a:pt x="23" y="6"/>
                      <a:pt x="24" y="6"/>
                    </a:cubicBezTo>
                    <a:cubicBezTo>
                      <a:pt x="24" y="6"/>
                      <a:pt x="24" y="6"/>
                      <a:pt x="25" y="6"/>
                    </a:cubicBezTo>
                    <a:cubicBezTo>
                      <a:pt x="26" y="6"/>
                      <a:pt x="27" y="5"/>
                      <a:pt x="27" y="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95"/>
              <p:cNvSpPr>
                <a:spLocks/>
              </p:cNvSpPr>
              <p:nvPr/>
            </p:nvSpPr>
            <p:spPr bwMode="auto">
              <a:xfrm>
                <a:off x="1976437" y="3708400"/>
                <a:ext cx="60325" cy="34925"/>
              </a:xfrm>
              <a:custGeom>
                <a:avLst/>
                <a:gdLst>
                  <a:gd name="T0" fmla="*/ 26 w 26"/>
                  <a:gd name="T1" fmla="*/ 10 h 15"/>
                  <a:gd name="T2" fmla="*/ 25 w 26"/>
                  <a:gd name="T3" fmla="*/ 13 h 15"/>
                  <a:gd name="T4" fmla="*/ 23 w 26"/>
                  <a:gd name="T5" fmla="*/ 15 h 15"/>
                  <a:gd name="T6" fmla="*/ 14 w 26"/>
                  <a:gd name="T7" fmla="*/ 13 h 15"/>
                  <a:gd name="T8" fmla="*/ 10 w 26"/>
                  <a:gd name="T9" fmla="*/ 11 h 15"/>
                  <a:gd name="T10" fmla="*/ 0 w 26"/>
                  <a:gd name="T11" fmla="*/ 8 h 15"/>
                  <a:gd name="T12" fmla="*/ 0 w 26"/>
                  <a:gd name="T13" fmla="*/ 8 h 15"/>
                  <a:gd name="T14" fmla="*/ 1 w 26"/>
                  <a:gd name="T15" fmla="*/ 6 h 15"/>
                  <a:gd name="T16" fmla="*/ 3 w 26"/>
                  <a:gd name="T17" fmla="*/ 5 h 15"/>
                  <a:gd name="T18" fmla="*/ 4 w 26"/>
                  <a:gd name="T19" fmla="*/ 5 h 15"/>
                  <a:gd name="T20" fmla="*/ 5 w 26"/>
                  <a:gd name="T21" fmla="*/ 4 h 15"/>
                  <a:gd name="T22" fmla="*/ 6 w 26"/>
                  <a:gd name="T23" fmla="*/ 2 h 15"/>
                  <a:gd name="T24" fmla="*/ 6 w 26"/>
                  <a:gd name="T25" fmla="*/ 1 h 15"/>
                  <a:gd name="T26" fmla="*/ 6 w 26"/>
                  <a:gd name="T27" fmla="*/ 1 h 15"/>
                  <a:gd name="T28" fmla="*/ 6 w 26"/>
                  <a:gd name="T29" fmla="*/ 1 h 15"/>
                  <a:gd name="T30" fmla="*/ 7 w 26"/>
                  <a:gd name="T31" fmla="*/ 0 h 15"/>
                  <a:gd name="T32" fmla="*/ 9 w 26"/>
                  <a:gd name="T33" fmla="*/ 0 h 15"/>
                  <a:gd name="T34" fmla="*/ 11 w 26"/>
                  <a:gd name="T35" fmla="*/ 1 h 15"/>
                  <a:gd name="T36" fmla="*/ 12 w 26"/>
                  <a:gd name="T37" fmla="*/ 2 h 15"/>
                  <a:gd name="T38" fmla="*/ 13 w 26"/>
                  <a:gd name="T39" fmla="*/ 4 h 15"/>
                  <a:gd name="T40" fmla="*/ 15 w 26"/>
                  <a:gd name="T41" fmla="*/ 5 h 15"/>
                  <a:gd name="T42" fmla="*/ 17 w 26"/>
                  <a:gd name="T43" fmla="*/ 6 h 15"/>
                  <a:gd name="T44" fmla="*/ 18 w 26"/>
                  <a:gd name="T45" fmla="*/ 6 h 15"/>
                  <a:gd name="T46" fmla="*/ 18 w 26"/>
                  <a:gd name="T47" fmla="*/ 7 h 15"/>
                  <a:gd name="T48" fmla="*/ 20 w 26"/>
                  <a:gd name="T49" fmla="*/ 6 h 15"/>
                  <a:gd name="T50" fmla="*/ 21 w 26"/>
                  <a:gd name="T51" fmla="*/ 6 h 15"/>
                  <a:gd name="T52" fmla="*/ 22 w 26"/>
                  <a:gd name="T53" fmla="*/ 6 h 15"/>
                  <a:gd name="T54" fmla="*/ 24 w 26"/>
                  <a:gd name="T55" fmla="*/ 7 h 15"/>
                  <a:gd name="T56" fmla="*/ 24 w 26"/>
                  <a:gd name="T57" fmla="*/ 7 h 15"/>
                  <a:gd name="T58" fmla="*/ 24 w 26"/>
                  <a:gd name="T59" fmla="*/ 7 h 15"/>
                  <a:gd name="T60" fmla="*/ 26 w 26"/>
                  <a:gd name="T61" fmla="*/ 8 h 15"/>
                  <a:gd name="T62" fmla="*/ 26 w 26"/>
                  <a:gd name="T6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15">
                    <a:moveTo>
                      <a:pt x="26" y="10"/>
                    </a:moveTo>
                    <a:cubicBezTo>
                      <a:pt x="25" y="11"/>
                      <a:pt x="25" y="12"/>
                      <a:pt x="25" y="13"/>
                    </a:cubicBezTo>
                    <a:cubicBezTo>
                      <a:pt x="25" y="14"/>
                      <a:pt x="25" y="15"/>
                      <a:pt x="23" y="15"/>
                    </a:cubicBezTo>
                    <a:cubicBezTo>
                      <a:pt x="21" y="14"/>
                      <a:pt x="16" y="14"/>
                      <a:pt x="14" y="13"/>
                    </a:cubicBezTo>
                    <a:cubicBezTo>
                      <a:pt x="11" y="11"/>
                      <a:pt x="12" y="11"/>
                      <a:pt x="10" y="11"/>
                    </a:cubicBezTo>
                    <a:cubicBezTo>
                      <a:pt x="8" y="11"/>
                      <a:pt x="3" y="9"/>
                      <a:pt x="0" y="8"/>
                    </a:cubicBezTo>
                    <a:cubicBezTo>
                      <a:pt x="0" y="8"/>
                      <a:pt x="0" y="8"/>
                      <a:pt x="0" y="8"/>
                    </a:cubicBezTo>
                    <a:cubicBezTo>
                      <a:pt x="1" y="7"/>
                      <a:pt x="1" y="6"/>
                      <a:pt x="1" y="6"/>
                    </a:cubicBezTo>
                    <a:cubicBezTo>
                      <a:pt x="2" y="5"/>
                      <a:pt x="2" y="5"/>
                      <a:pt x="3" y="5"/>
                    </a:cubicBezTo>
                    <a:cubicBezTo>
                      <a:pt x="3" y="5"/>
                      <a:pt x="4" y="5"/>
                      <a:pt x="4" y="5"/>
                    </a:cubicBezTo>
                    <a:cubicBezTo>
                      <a:pt x="4" y="4"/>
                      <a:pt x="5" y="4"/>
                      <a:pt x="5" y="4"/>
                    </a:cubicBezTo>
                    <a:cubicBezTo>
                      <a:pt x="5" y="4"/>
                      <a:pt x="6" y="3"/>
                      <a:pt x="6" y="2"/>
                    </a:cubicBezTo>
                    <a:cubicBezTo>
                      <a:pt x="6" y="2"/>
                      <a:pt x="6" y="2"/>
                      <a:pt x="6" y="1"/>
                    </a:cubicBezTo>
                    <a:cubicBezTo>
                      <a:pt x="6" y="1"/>
                      <a:pt x="6" y="1"/>
                      <a:pt x="6" y="1"/>
                    </a:cubicBezTo>
                    <a:cubicBezTo>
                      <a:pt x="6" y="1"/>
                      <a:pt x="6" y="1"/>
                      <a:pt x="6" y="1"/>
                    </a:cubicBezTo>
                    <a:cubicBezTo>
                      <a:pt x="6" y="1"/>
                      <a:pt x="7" y="1"/>
                      <a:pt x="7" y="0"/>
                    </a:cubicBezTo>
                    <a:cubicBezTo>
                      <a:pt x="8" y="0"/>
                      <a:pt x="9" y="0"/>
                      <a:pt x="9" y="0"/>
                    </a:cubicBezTo>
                    <a:cubicBezTo>
                      <a:pt x="10" y="0"/>
                      <a:pt x="10" y="1"/>
                      <a:pt x="11" y="1"/>
                    </a:cubicBezTo>
                    <a:cubicBezTo>
                      <a:pt x="11" y="1"/>
                      <a:pt x="11" y="2"/>
                      <a:pt x="12" y="2"/>
                    </a:cubicBezTo>
                    <a:cubicBezTo>
                      <a:pt x="12" y="2"/>
                      <a:pt x="13" y="3"/>
                      <a:pt x="13" y="4"/>
                    </a:cubicBezTo>
                    <a:cubicBezTo>
                      <a:pt x="14" y="4"/>
                      <a:pt x="14" y="5"/>
                      <a:pt x="15" y="5"/>
                    </a:cubicBezTo>
                    <a:cubicBezTo>
                      <a:pt x="16" y="5"/>
                      <a:pt x="17" y="5"/>
                      <a:pt x="17" y="6"/>
                    </a:cubicBezTo>
                    <a:cubicBezTo>
                      <a:pt x="17" y="6"/>
                      <a:pt x="17" y="6"/>
                      <a:pt x="18" y="6"/>
                    </a:cubicBezTo>
                    <a:cubicBezTo>
                      <a:pt x="18" y="6"/>
                      <a:pt x="18" y="7"/>
                      <a:pt x="18" y="7"/>
                    </a:cubicBezTo>
                    <a:cubicBezTo>
                      <a:pt x="19" y="7"/>
                      <a:pt x="20" y="7"/>
                      <a:pt x="20" y="6"/>
                    </a:cubicBezTo>
                    <a:cubicBezTo>
                      <a:pt x="21" y="6"/>
                      <a:pt x="21" y="6"/>
                      <a:pt x="21" y="6"/>
                    </a:cubicBezTo>
                    <a:cubicBezTo>
                      <a:pt x="22" y="6"/>
                      <a:pt x="22" y="6"/>
                      <a:pt x="22" y="6"/>
                    </a:cubicBezTo>
                    <a:cubicBezTo>
                      <a:pt x="23" y="6"/>
                      <a:pt x="23" y="7"/>
                      <a:pt x="24" y="7"/>
                    </a:cubicBezTo>
                    <a:cubicBezTo>
                      <a:pt x="24" y="7"/>
                      <a:pt x="24" y="7"/>
                      <a:pt x="24" y="7"/>
                    </a:cubicBezTo>
                    <a:cubicBezTo>
                      <a:pt x="24" y="7"/>
                      <a:pt x="24" y="7"/>
                      <a:pt x="24" y="7"/>
                    </a:cubicBezTo>
                    <a:cubicBezTo>
                      <a:pt x="25" y="7"/>
                      <a:pt x="26" y="7"/>
                      <a:pt x="26" y="8"/>
                    </a:cubicBezTo>
                    <a:cubicBezTo>
                      <a:pt x="26" y="8"/>
                      <a:pt x="26" y="9"/>
                      <a:pt x="26" y="1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102"/>
              <p:cNvSpPr>
                <a:spLocks/>
              </p:cNvSpPr>
              <p:nvPr/>
            </p:nvSpPr>
            <p:spPr bwMode="auto">
              <a:xfrm>
                <a:off x="2559050" y="3600450"/>
                <a:ext cx="41275" cy="19050"/>
              </a:xfrm>
              <a:custGeom>
                <a:avLst/>
                <a:gdLst>
                  <a:gd name="T0" fmla="*/ 8 w 18"/>
                  <a:gd name="T1" fmla="*/ 1 h 8"/>
                  <a:gd name="T2" fmla="*/ 2 w 18"/>
                  <a:gd name="T3" fmla="*/ 1 h 8"/>
                  <a:gd name="T4" fmla="*/ 0 w 18"/>
                  <a:gd name="T5" fmla="*/ 2 h 8"/>
                  <a:gd name="T6" fmla="*/ 1 w 18"/>
                  <a:gd name="T7" fmla="*/ 5 h 8"/>
                  <a:gd name="T8" fmla="*/ 1 w 18"/>
                  <a:gd name="T9" fmla="*/ 7 h 8"/>
                  <a:gd name="T10" fmla="*/ 4 w 18"/>
                  <a:gd name="T11" fmla="*/ 6 h 8"/>
                  <a:gd name="T12" fmla="*/ 9 w 18"/>
                  <a:gd name="T13" fmla="*/ 6 h 8"/>
                  <a:gd name="T14" fmla="*/ 12 w 18"/>
                  <a:gd name="T15" fmla="*/ 7 h 8"/>
                  <a:gd name="T16" fmla="*/ 14 w 18"/>
                  <a:gd name="T17" fmla="*/ 6 h 8"/>
                  <a:gd name="T18" fmla="*/ 17 w 18"/>
                  <a:gd name="T19" fmla="*/ 4 h 8"/>
                  <a:gd name="T20" fmla="*/ 16 w 18"/>
                  <a:gd name="T21" fmla="*/ 2 h 8"/>
                  <a:gd name="T22" fmla="*/ 11 w 18"/>
                  <a:gd name="T23" fmla="*/ 1 h 8"/>
                  <a:gd name="T24" fmla="*/ 8 w 18"/>
                  <a:gd name="T2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8">
                    <a:moveTo>
                      <a:pt x="8" y="1"/>
                    </a:moveTo>
                    <a:cubicBezTo>
                      <a:pt x="5" y="1"/>
                      <a:pt x="3" y="1"/>
                      <a:pt x="2" y="1"/>
                    </a:cubicBezTo>
                    <a:cubicBezTo>
                      <a:pt x="1" y="1"/>
                      <a:pt x="0" y="1"/>
                      <a:pt x="0" y="2"/>
                    </a:cubicBezTo>
                    <a:cubicBezTo>
                      <a:pt x="0" y="3"/>
                      <a:pt x="0" y="3"/>
                      <a:pt x="1" y="5"/>
                    </a:cubicBezTo>
                    <a:cubicBezTo>
                      <a:pt x="1" y="6"/>
                      <a:pt x="0" y="7"/>
                      <a:pt x="1" y="7"/>
                    </a:cubicBezTo>
                    <a:cubicBezTo>
                      <a:pt x="3" y="7"/>
                      <a:pt x="3" y="7"/>
                      <a:pt x="4" y="6"/>
                    </a:cubicBezTo>
                    <a:cubicBezTo>
                      <a:pt x="5" y="6"/>
                      <a:pt x="8" y="6"/>
                      <a:pt x="9" y="6"/>
                    </a:cubicBezTo>
                    <a:cubicBezTo>
                      <a:pt x="10" y="7"/>
                      <a:pt x="10" y="8"/>
                      <a:pt x="12" y="7"/>
                    </a:cubicBezTo>
                    <a:cubicBezTo>
                      <a:pt x="13" y="7"/>
                      <a:pt x="13" y="6"/>
                      <a:pt x="14" y="6"/>
                    </a:cubicBezTo>
                    <a:cubicBezTo>
                      <a:pt x="16" y="6"/>
                      <a:pt x="17" y="5"/>
                      <a:pt x="17" y="4"/>
                    </a:cubicBezTo>
                    <a:cubicBezTo>
                      <a:pt x="17" y="3"/>
                      <a:pt x="18" y="2"/>
                      <a:pt x="16" y="2"/>
                    </a:cubicBezTo>
                    <a:cubicBezTo>
                      <a:pt x="13" y="2"/>
                      <a:pt x="13" y="2"/>
                      <a:pt x="11" y="1"/>
                    </a:cubicBezTo>
                    <a:cubicBezTo>
                      <a:pt x="10" y="1"/>
                      <a:pt x="10" y="0"/>
                      <a:pt x="8"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103"/>
              <p:cNvSpPr>
                <a:spLocks/>
              </p:cNvSpPr>
              <p:nvPr/>
            </p:nvSpPr>
            <p:spPr bwMode="auto">
              <a:xfrm>
                <a:off x="2373312" y="3562350"/>
                <a:ext cx="73025" cy="52388"/>
              </a:xfrm>
              <a:custGeom>
                <a:avLst/>
                <a:gdLst>
                  <a:gd name="T0" fmla="*/ 18 w 32"/>
                  <a:gd name="T1" fmla="*/ 2 h 23"/>
                  <a:gd name="T2" fmla="*/ 14 w 32"/>
                  <a:gd name="T3" fmla="*/ 3 h 23"/>
                  <a:gd name="T4" fmla="*/ 13 w 32"/>
                  <a:gd name="T5" fmla="*/ 4 h 23"/>
                  <a:gd name="T6" fmla="*/ 16 w 32"/>
                  <a:gd name="T7" fmla="*/ 5 h 23"/>
                  <a:gd name="T8" fmla="*/ 20 w 32"/>
                  <a:gd name="T9" fmla="*/ 6 h 23"/>
                  <a:gd name="T10" fmla="*/ 20 w 32"/>
                  <a:gd name="T11" fmla="*/ 9 h 23"/>
                  <a:gd name="T12" fmla="*/ 20 w 32"/>
                  <a:gd name="T13" fmla="*/ 10 h 23"/>
                  <a:gd name="T14" fmla="*/ 21 w 32"/>
                  <a:gd name="T15" fmla="*/ 14 h 23"/>
                  <a:gd name="T16" fmla="*/ 24 w 32"/>
                  <a:gd name="T17" fmla="*/ 16 h 23"/>
                  <a:gd name="T18" fmla="*/ 24 w 32"/>
                  <a:gd name="T19" fmla="*/ 17 h 23"/>
                  <a:gd name="T20" fmla="*/ 21 w 32"/>
                  <a:gd name="T21" fmla="*/ 17 h 23"/>
                  <a:gd name="T22" fmla="*/ 19 w 32"/>
                  <a:gd name="T23" fmla="*/ 18 h 23"/>
                  <a:gd name="T24" fmla="*/ 13 w 32"/>
                  <a:gd name="T25" fmla="*/ 18 h 23"/>
                  <a:gd name="T26" fmla="*/ 10 w 32"/>
                  <a:gd name="T27" fmla="*/ 18 h 23"/>
                  <a:gd name="T28" fmla="*/ 4 w 32"/>
                  <a:gd name="T29" fmla="*/ 16 h 23"/>
                  <a:gd name="T30" fmla="*/ 1 w 32"/>
                  <a:gd name="T31" fmla="*/ 17 h 23"/>
                  <a:gd name="T32" fmla="*/ 2 w 32"/>
                  <a:gd name="T33" fmla="*/ 19 h 23"/>
                  <a:gd name="T34" fmla="*/ 6 w 32"/>
                  <a:gd name="T35" fmla="*/ 20 h 23"/>
                  <a:gd name="T36" fmla="*/ 7 w 32"/>
                  <a:gd name="T37" fmla="*/ 23 h 23"/>
                  <a:gd name="T38" fmla="*/ 10 w 32"/>
                  <a:gd name="T39" fmla="*/ 20 h 23"/>
                  <a:gd name="T40" fmla="*/ 15 w 32"/>
                  <a:gd name="T41" fmla="*/ 21 h 23"/>
                  <a:gd name="T42" fmla="*/ 20 w 32"/>
                  <a:gd name="T43" fmla="*/ 22 h 23"/>
                  <a:gd name="T44" fmla="*/ 26 w 32"/>
                  <a:gd name="T45" fmla="*/ 21 h 23"/>
                  <a:gd name="T46" fmla="*/ 30 w 32"/>
                  <a:gd name="T47" fmla="*/ 22 h 23"/>
                  <a:gd name="T48" fmla="*/ 30 w 32"/>
                  <a:gd name="T49" fmla="*/ 22 h 23"/>
                  <a:gd name="T50" fmla="*/ 31 w 32"/>
                  <a:gd name="T51" fmla="*/ 21 h 23"/>
                  <a:gd name="T52" fmla="*/ 30 w 32"/>
                  <a:gd name="T53" fmla="*/ 19 h 23"/>
                  <a:gd name="T54" fmla="*/ 28 w 32"/>
                  <a:gd name="T55" fmla="*/ 16 h 23"/>
                  <a:gd name="T56" fmla="*/ 29 w 32"/>
                  <a:gd name="T57" fmla="*/ 15 h 23"/>
                  <a:gd name="T58" fmla="*/ 30 w 32"/>
                  <a:gd name="T59" fmla="*/ 15 h 23"/>
                  <a:gd name="T60" fmla="*/ 30 w 32"/>
                  <a:gd name="T61" fmla="*/ 15 h 23"/>
                  <a:gd name="T62" fmla="*/ 30 w 32"/>
                  <a:gd name="T63" fmla="*/ 14 h 23"/>
                  <a:gd name="T64" fmla="*/ 30 w 32"/>
                  <a:gd name="T65" fmla="*/ 14 h 23"/>
                  <a:gd name="T66" fmla="*/ 30 w 32"/>
                  <a:gd name="T67" fmla="*/ 13 h 23"/>
                  <a:gd name="T68" fmla="*/ 31 w 32"/>
                  <a:gd name="T69" fmla="*/ 11 h 23"/>
                  <a:gd name="T70" fmla="*/ 32 w 32"/>
                  <a:gd name="T71" fmla="*/ 11 h 23"/>
                  <a:gd name="T72" fmla="*/ 31 w 32"/>
                  <a:gd name="T73" fmla="*/ 10 h 23"/>
                  <a:gd name="T74" fmla="*/ 31 w 32"/>
                  <a:gd name="T75" fmla="*/ 9 h 23"/>
                  <a:gd name="T76" fmla="*/ 31 w 32"/>
                  <a:gd name="T77" fmla="*/ 7 h 23"/>
                  <a:gd name="T78" fmla="*/ 31 w 32"/>
                  <a:gd name="T79" fmla="*/ 6 h 23"/>
                  <a:gd name="T80" fmla="*/ 31 w 32"/>
                  <a:gd name="T81" fmla="*/ 3 h 23"/>
                  <a:gd name="T82" fmla="*/ 29 w 32"/>
                  <a:gd name="T83" fmla="*/ 4 h 23"/>
                  <a:gd name="T84" fmla="*/ 26 w 32"/>
                  <a:gd name="T85" fmla="*/ 3 h 23"/>
                  <a:gd name="T86" fmla="*/ 24 w 32"/>
                  <a:gd name="T87" fmla="*/ 3 h 23"/>
                  <a:gd name="T88" fmla="*/ 21 w 32"/>
                  <a:gd name="T89" fmla="*/ 1 h 23"/>
                  <a:gd name="T90" fmla="*/ 20 w 32"/>
                  <a:gd name="T91" fmla="*/ 0 h 23"/>
                  <a:gd name="T92" fmla="*/ 19 w 32"/>
                  <a:gd name="T93" fmla="*/ 1 h 23"/>
                  <a:gd name="T94" fmla="*/ 18 w 32"/>
                  <a:gd name="T9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 h="23">
                    <a:moveTo>
                      <a:pt x="18" y="2"/>
                    </a:moveTo>
                    <a:cubicBezTo>
                      <a:pt x="16" y="3"/>
                      <a:pt x="15" y="2"/>
                      <a:pt x="14" y="3"/>
                    </a:cubicBezTo>
                    <a:cubicBezTo>
                      <a:pt x="13" y="4"/>
                      <a:pt x="11" y="4"/>
                      <a:pt x="13" y="4"/>
                    </a:cubicBezTo>
                    <a:cubicBezTo>
                      <a:pt x="15" y="5"/>
                      <a:pt x="14" y="5"/>
                      <a:pt x="16" y="5"/>
                    </a:cubicBezTo>
                    <a:cubicBezTo>
                      <a:pt x="18" y="5"/>
                      <a:pt x="19" y="5"/>
                      <a:pt x="20" y="6"/>
                    </a:cubicBezTo>
                    <a:cubicBezTo>
                      <a:pt x="20" y="7"/>
                      <a:pt x="21" y="8"/>
                      <a:pt x="20" y="9"/>
                    </a:cubicBezTo>
                    <a:cubicBezTo>
                      <a:pt x="20" y="9"/>
                      <a:pt x="19" y="9"/>
                      <a:pt x="20" y="10"/>
                    </a:cubicBezTo>
                    <a:cubicBezTo>
                      <a:pt x="21" y="12"/>
                      <a:pt x="18" y="12"/>
                      <a:pt x="21" y="14"/>
                    </a:cubicBezTo>
                    <a:cubicBezTo>
                      <a:pt x="25" y="16"/>
                      <a:pt x="24" y="15"/>
                      <a:pt x="24" y="16"/>
                    </a:cubicBezTo>
                    <a:cubicBezTo>
                      <a:pt x="24" y="17"/>
                      <a:pt x="25" y="17"/>
                      <a:pt x="24" y="17"/>
                    </a:cubicBezTo>
                    <a:cubicBezTo>
                      <a:pt x="23" y="17"/>
                      <a:pt x="23" y="17"/>
                      <a:pt x="21" y="17"/>
                    </a:cubicBezTo>
                    <a:cubicBezTo>
                      <a:pt x="20" y="18"/>
                      <a:pt x="21" y="19"/>
                      <a:pt x="19" y="18"/>
                    </a:cubicBezTo>
                    <a:cubicBezTo>
                      <a:pt x="17" y="18"/>
                      <a:pt x="14" y="17"/>
                      <a:pt x="13" y="18"/>
                    </a:cubicBezTo>
                    <a:cubicBezTo>
                      <a:pt x="12" y="18"/>
                      <a:pt x="11" y="18"/>
                      <a:pt x="10" y="18"/>
                    </a:cubicBezTo>
                    <a:cubicBezTo>
                      <a:pt x="9" y="17"/>
                      <a:pt x="6" y="16"/>
                      <a:pt x="4" y="16"/>
                    </a:cubicBezTo>
                    <a:cubicBezTo>
                      <a:pt x="3" y="16"/>
                      <a:pt x="2" y="16"/>
                      <a:pt x="1" y="17"/>
                    </a:cubicBezTo>
                    <a:cubicBezTo>
                      <a:pt x="1" y="17"/>
                      <a:pt x="0" y="19"/>
                      <a:pt x="2" y="19"/>
                    </a:cubicBezTo>
                    <a:cubicBezTo>
                      <a:pt x="4" y="20"/>
                      <a:pt x="5" y="20"/>
                      <a:pt x="6" y="20"/>
                    </a:cubicBezTo>
                    <a:cubicBezTo>
                      <a:pt x="6" y="21"/>
                      <a:pt x="6" y="23"/>
                      <a:pt x="7" y="23"/>
                    </a:cubicBezTo>
                    <a:cubicBezTo>
                      <a:pt x="9" y="22"/>
                      <a:pt x="8" y="20"/>
                      <a:pt x="10" y="20"/>
                    </a:cubicBezTo>
                    <a:cubicBezTo>
                      <a:pt x="12" y="20"/>
                      <a:pt x="13" y="20"/>
                      <a:pt x="15" y="21"/>
                    </a:cubicBezTo>
                    <a:cubicBezTo>
                      <a:pt x="18" y="22"/>
                      <a:pt x="17" y="22"/>
                      <a:pt x="20" y="22"/>
                    </a:cubicBezTo>
                    <a:cubicBezTo>
                      <a:pt x="22" y="21"/>
                      <a:pt x="24" y="20"/>
                      <a:pt x="26" y="21"/>
                    </a:cubicBezTo>
                    <a:cubicBezTo>
                      <a:pt x="29" y="21"/>
                      <a:pt x="30" y="20"/>
                      <a:pt x="30" y="22"/>
                    </a:cubicBezTo>
                    <a:cubicBezTo>
                      <a:pt x="30" y="22"/>
                      <a:pt x="30" y="22"/>
                      <a:pt x="30" y="22"/>
                    </a:cubicBezTo>
                    <a:cubicBezTo>
                      <a:pt x="31" y="22"/>
                      <a:pt x="31" y="21"/>
                      <a:pt x="31" y="21"/>
                    </a:cubicBezTo>
                    <a:cubicBezTo>
                      <a:pt x="31" y="21"/>
                      <a:pt x="30" y="20"/>
                      <a:pt x="30" y="19"/>
                    </a:cubicBezTo>
                    <a:cubicBezTo>
                      <a:pt x="29" y="18"/>
                      <a:pt x="28" y="17"/>
                      <a:pt x="28" y="16"/>
                    </a:cubicBezTo>
                    <a:cubicBezTo>
                      <a:pt x="28" y="15"/>
                      <a:pt x="28" y="15"/>
                      <a:pt x="29" y="15"/>
                    </a:cubicBezTo>
                    <a:cubicBezTo>
                      <a:pt x="29" y="15"/>
                      <a:pt x="30" y="15"/>
                      <a:pt x="30" y="15"/>
                    </a:cubicBezTo>
                    <a:cubicBezTo>
                      <a:pt x="30" y="15"/>
                      <a:pt x="30" y="15"/>
                      <a:pt x="30" y="15"/>
                    </a:cubicBezTo>
                    <a:cubicBezTo>
                      <a:pt x="30" y="15"/>
                      <a:pt x="30" y="15"/>
                      <a:pt x="30" y="14"/>
                    </a:cubicBezTo>
                    <a:cubicBezTo>
                      <a:pt x="30" y="14"/>
                      <a:pt x="30" y="14"/>
                      <a:pt x="30" y="14"/>
                    </a:cubicBezTo>
                    <a:cubicBezTo>
                      <a:pt x="30" y="14"/>
                      <a:pt x="30" y="13"/>
                      <a:pt x="30" y="13"/>
                    </a:cubicBezTo>
                    <a:cubicBezTo>
                      <a:pt x="30" y="12"/>
                      <a:pt x="30" y="12"/>
                      <a:pt x="31" y="11"/>
                    </a:cubicBezTo>
                    <a:cubicBezTo>
                      <a:pt x="31" y="11"/>
                      <a:pt x="31" y="11"/>
                      <a:pt x="32" y="11"/>
                    </a:cubicBezTo>
                    <a:cubicBezTo>
                      <a:pt x="32" y="10"/>
                      <a:pt x="32" y="10"/>
                      <a:pt x="31" y="10"/>
                    </a:cubicBezTo>
                    <a:cubicBezTo>
                      <a:pt x="31" y="10"/>
                      <a:pt x="31" y="10"/>
                      <a:pt x="31" y="9"/>
                    </a:cubicBezTo>
                    <a:cubicBezTo>
                      <a:pt x="30" y="9"/>
                      <a:pt x="31" y="8"/>
                      <a:pt x="31" y="7"/>
                    </a:cubicBezTo>
                    <a:cubicBezTo>
                      <a:pt x="31" y="7"/>
                      <a:pt x="31" y="6"/>
                      <a:pt x="31" y="6"/>
                    </a:cubicBezTo>
                    <a:cubicBezTo>
                      <a:pt x="31" y="6"/>
                      <a:pt x="31" y="5"/>
                      <a:pt x="31" y="3"/>
                    </a:cubicBezTo>
                    <a:cubicBezTo>
                      <a:pt x="30" y="4"/>
                      <a:pt x="30" y="4"/>
                      <a:pt x="29" y="4"/>
                    </a:cubicBezTo>
                    <a:cubicBezTo>
                      <a:pt x="27" y="3"/>
                      <a:pt x="27" y="3"/>
                      <a:pt x="26" y="3"/>
                    </a:cubicBezTo>
                    <a:cubicBezTo>
                      <a:pt x="25" y="3"/>
                      <a:pt x="25" y="4"/>
                      <a:pt x="24" y="3"/>
                    </a:cubicBezTo>
                    <a:cubicBezTo>
                      <a:pt x="23" y="3"/>
                      <a:pt x="21" y="2"/>
                      <a:pt x="21" y="1"/>
                    </a:cubicBezTo>
                    <a:cubicBezTo>
                      <a:pt x="21" y="1"/>
                      <a:pt x="20" y="0"/>
                      <a:pt x="20" y="0"/>
                    </a:cubicBezTo>
                    <a:cubicBezTo>
                      <a:pt x="19" y="0"/>
                      <a:pt x="19" y="1"/>
                      <a:pt x="19" y="1"/>
                    </a:cubicBezTo>
                    <a:cubicBezTo>
                      <a:pt x="19" y="2"/>
                      <a:pt x="18" y="2"/>
                      <a:pt x="18"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104"/>
              <p:cNvSpPr>
                <a:spLocks/>
              </p:cNvSpPr>
              <p:nvPr/>
            </p:nvSpPr>
            <p:spPr bwMode="auto">
              <a:xfrm>
                <a:off x="2400300" y="3586163"/>
                <a:ext cx="15875" cy="12700"/>
              </a:xfrm>
              <a:custGeom>
                <a:avLst/>
                <a:gdLst>
                  <a:gd name="T0" fmla="*/ 1 w 7"/>
                  <a:gd name="T1" fmla="*/ 1 h 5"/>
                  <a:gd name="T2" fmla="*/ 2 w 7"/>
                  <a:gd name="T3" fmla="*/ 2 h 5"/>
                  <a:gd name="T4" fmla="*/ 4 w 7"/>
                  <a:gd name="T5" fmla="*/ 4 h 5"/>
                  <a:gd name="T6" fmla="*/ 7 w 7"/>
                  <a:gd name="T7" fmla="*/ 4 h 5"/>
                  <a:gd name="T8" fmla="*/ 5 w 7"/>
                  <a:gd name="T9" fmla="*/ 2 h 5"/>
                  <a:gd name="T10" fmla="*/ 1 w 7"/>
                  <a:gd name="T11" fmla="*/ 1 h 5"/>
                </a:gdLst>
                <a:ahLst/>
                <a:cxnLst>
                  <a:cxn ang="0">
                    <a:pos x="T0" y="T1"/>
                  </a:cxn>
                  <a:cxn ang="0">
                    <a:pos x="T2" y="T3"/>
                  </a:cxn>
                  <a:cxn ang="0">
                    <a:pos x="T4" y="T5"/>
                  </a:cxn>
                  <a:cxn ang="0">
                    <a:pos x="T6" y="T7"/>
                  </a:cxn>
                  <a:cxn ang="0">
                    <a:pos x="T8" y="T9"/>
                  </a:cxn>
                  <a:cxn ang="0">
                    <a:pos x="T10" y="T11"/>
                  </a:cxn>
                </a:cxnLst>
                <a:rect l="0" t="0" r="r" b="b"/>
                <a:pathLst>
                  <a:path w="7" h="5">
                    <a:moveTo>
                      <a:pt x="1" y="1"/>
                    </a:moveTo>
                    <a:cubicBezTo>
                      <a:pt x="0" y="2"/>
                      <a:pt x="1" y="2"/>
                      <a:pt x="2" y="2"/>
                    </a:cubicBezTo>
                    <a:cubicBezTo>
                      <a:pt x="3" y="3"/>
                      <a:pt x="3" y="3"/>
                      <a:pt x="4" y="4"/>
                    </a:cubicBezTo>
                    <a:cubicBezTo>
                      <a:pt x="5" y="4"/>
                      <a:pt x="6" y="5"/>
                      <a:pt x="7" y="4"/>
                    </a:cubicBezTo>
                    <a:cubicBezTo>
                      <a:pt x="7" y="4"/>
                      <a:pt x="6" y="3"/>
                      <a:pt x="5" y="2"/>
                    </a:cubicBezTo>
                    <a:cubicBezTo>
                      <a:pt x="3" y="1"/>
                      <a:pt x="3" y="0"/>
                      <a:pt x="1"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105"/>
              <p:cNvSpPr>
                <a:spLocks/>
              </p:cNvSpPr>
              <p:nvPr/>
            </p:nvSpPr>
            <p:spPr bwMode="auto">
              <a:xfrm>
                <a:off x="2439987" y="3562350"/>
                <a:ext cx="92075" cy="66675"/>
              </a:xfrm>
              <a:custGeom>
                <a:avLst/>
                <a:gdLst>
                  <a:gd name="T0" fmla="*/ 2 w 40"/>
                  <a:gd name="T1" fmla="*/ 24 h 29"/>
                  <a:gd name="T2" fmla="*/ 3 w 40"/>
                  <a:gd name="T3" fmla="*/ 25 h 29"/>
                  <a:gd name="T4" fmla="*/ 6 w 40"/>
                  <a:gd name="T5" fmla="*/ 28 h 29"/>
                  <a:gd name="T6" fmla="*/ 9 w 40"/>
                  <a:gd name="T7" fmla="*/ 22 h 29"/>
                  <a:gd name="T8" fmla="*/ 10 w 40"/>
                  <a:gd name="T9" fmla="*/ 20 h 29"/>
                  <a:gd name="T10" fmla="*/ 12 w 40"/>
                  <a:gd name="T11" fmla="*/ 21 h 29"/>
                  <a:gd name="T12" fmla="*/ 14 w 40"/>
                  <a:gd name="T13" fmla="*/ 19 h 29"/>
                  <a:gd name="T14" fmla="*/ 16 w 40"/>
                  <a:gd name="T15" fmla="*/ 21 h 29"/>
                  <a:gd name="T16" fmla="*/ 20 w 40"/>
                  <a:gd name="T17" fmla="*/ 20 h 29"/>
                  <a:gd name="T18" fmla="*/ 22 w 40"/>
                  <a:gd name="T19" fmla="*/ 18 h 29"/>
                  <a:gd name="T20" fmla="*/ 27 w 40"/>
                  <a:gd name="T21" fmla="*/ 18 h 29"/>
                  <a:gd name="T22" fmla="*/ 32 w 40"/>
                  <a:gd name="T23" fmla="*/ 19 h 29"/>
                  <a:gd name="T24" fmla="*/ 35 w 40"/>
                  <a:gd name="T25" fmla="*/ 19 h 29"/>
                  <a:gd name="T26" fmla="*/ 36 w 40"/>
                  <a:gd name="T27" fmla="*/ 21 h 29"/>
                  <a:gd name="T28" fmla="*/ 40 w 40"/>
                  <a:gd name="T29" fmla="*/ 16 h 29"/>
                  <a:gd name="T30" fmla="*/ 36 w 40"/>
                  <a:gd name="T31" fmla="*/ 14 h 29"/>
                  <a:gd name="T32" fmla="*/ 34 w 40"/>
                  <a:gd name="T33" fmla="*/ 12 h 29"/>
                  <a:gd name="T34" fmla="*/ 27 w 40"/>
                  <a:gd name="T35" fmla="*/ 11 h 29"/>
                  <a:gd name="T36" fmla="*/ 26 w 40"/>
                  <a:gd name="T37" fmla="*/ 10 h 29"/>
                  <a:gd name="T38" fmla="*/ 29 w 40"/>
                  <a:gd name="T39" fmla="*/ 9 h 29"/>
                  <a:gd name="T40" fmla="*/ 24 w 40"/>
                  <a:gd name="T41" fmla="*/ 9 h 29"/>
                  <a:gd name="T42" fmla="*/ 23 w 40"/>
                  <a:gd name="T43" fmla="*/ 5 h 29"/>
                  <a:gd name="T44" fmla="*/ 20 w 40"/>
                  <a:gd name="T45" fmla="*/ 5 h 29"/>
                  <a:gd name="T46" fmla="*/ 17 w 40"/>
                  <a:gd name="T47" fmla="*/ 3 h 29"/>
                  <a:gd name="T48" fmla="*/ 10 w 40"/>
                  <a:gd name="T49" fmla="*/ 1 h 29"/>
                  <a:gd name="T50" fmla="*/ 7 w 40"/>
                  <a:gd name="T51" fmla="*/ 2 h 29"/>
                  <a:gd name="T52" fmla="*/ 3 w 40"/>
                  <a:gd name="T53" fmla="*/ 2 h 29"/>
                  <a:gd name="T54" fmla="*/ 2 w 40"/>
                  <a:gd name="T55" fmla="*/ 2 h 29"/>
                  <a:gd name="T56" fmla="*/ 3 w 40"/>
                  <a:gd name="T57" fmla="*/ 6 h 29"/>
                  <a:gd name="T58" fmla="*/ 3 w 40"/>
                  <a:gd name="T59" fmla="*/ 7 h 29"/>
                  <a:gd name="T60" fmla="*/ 3 w 40"/>
                  <a:gd name="T61" fmla="*/ 9 h 29"/>
                  <a:gd name="T62" fmla="*/ 3 w 40"/>
                  <a:gd name="T63" fmla="*/ 9 h 29"/>
                  <a:gd name="T64" fmla="*/ 4 w 40"/>
                  <a:gd name="T65" fmla="*/ 11 h 29"/>
                  <a:gd name="T66" fmla="*/ 2 w 40"/>
                  <a:gd name="T67" fmla="*/ 12 h 29"/>
                  <a:gd name="T68" fmla="*/ 2 w 40"/>
                  <a:gd name="T69" fmla="*/ 13 h 29"/>
                  <a:gd name="T70" fmla="*/ 2 w 40"/>
                  <a:gd name="T71" fmla="*/ 14 h 29"/>
                  <a:gd name="T72" fmla="*/ 2 w 40"/>
                  <a:gd name="T73" fmla="*/ 14 h 29"/>
                  <a:gd name="T74" fmla="*/ 2 w 40"/>
                  <a:gd name="T75" fmla="*/ 16 h 29"/>
                  <a:gd name="T76" fmla="*/ 1 w 40"/>
                  <a:gd name="T77" fmla="*/ 16 h 29"/>
                  <a:gd name="T78" fmla="*/ 0 w 40"/>
                  <a:gd name="T79" fmla="*/ 16 h 29"/>
                  <a:gd name="T80" fmla="*/ 0 w 40"/>
                  <a:gd name="T81" fmla="*/ 16 h 29"/>
                  <a:gd name="T82" fmla="*/ 2 w 40"/>
                  <a:gd name="T83" fmla="*/ 19 h 29"/>
                  <a:gd name="T84" fmla="*/ 3 w 40"/>
                  <a:gd name="T85" fmla="*/ 21 h 29"/>
                  <a:gd name="T86" fmla="*/ 2 w 40"/>
                  <a:gd name="T87"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29">
                    <a:moveTo>
                      <a:pt x="2" y="24"/>
                    </a:moveTo>
                    <a:cubicBezTo>
                      <a:pt x="2" y="25"/>
                      <a:pt x="2" y="25"/>
                      <a:pt x="3" y="25"/>
                    </a:cubicBezTo>
                    <a:cubicBezTo>
                      <a:pt x="4" y="27"/>
                      <a:pt x="4" y="29"/>
                      <a:pt x="6" y="28"/>
                    </a:cubicBezTo>
                    <a:cubicBezTo>
                      <a:pt x="8" y="27"/>
                      <a:pt x="8" y="24"/>
                      <a:pt x="9" y="22"/>
                    </a:cubicBezTo>
                    <a:cubicBezTo>
                      <a:pt x="9" y="21"/>
                      <a:pt x="8" y="20"/>
                      <a:pt x="10" y="20"/>
                    </a:cubicBezTo>
                    <a:cubicBezTo>
                      <a:pt x="11" y="20"/>
                      <a:pt x="11" y="21"/>
                      <a:pt x="12" y="21"/>
                    </a:cubicBezTo>
                    <a:cubicBezTo>
                      <a:pt x="13" y="20"/>
                      <a:pt x="13" y="19"/>
                      <a:pt x="14" y="19"/>
                    </a:cubicBezTo>
                    <a:cubicBezTo>
                      <a:pt x="15" y="20"/>
                      <a:pt x="13" y="21"/>
                      <a:pt x="16" y="21"/>
                    </a:cubicBezTo>
                    <a:cubicBezTo>
                      <a:pt x="18" y="21"/>
                      <a:pt x="19" y="22"/>
                      <a:pt x="20" y="20"/>
                    </a:cubicBezTo>
                    <a:cubicBezTo>
                      <a:pt x="21" y="19"/>
                      <a:pt x="19" y="19"/>
                      <a:pt x="22" y="18"/>
                    </a:cubicBezTo>
                    <a:cubicBezTo>
                      <a:pt x="25" y="18"/>
                      <a:pt x="24" y="18"/>
                      <a:pt x="27" y="18"/>
                    </a:cubicBezTo>
                    <a:cubicBezTo>
                      <a:pt x="29" y="19"/>
                      <a:pt x="30" y="19"/>
                      <a:pt x="32" y="19"/>
                    </a:cubicBezTo>
                    <a:cubicBezTo>
                      <a:pt x="33" y="19"/>
                      <a:pt x="35" y="19"/>
                      <a:pt x="35" y="19"/>
                    </a:cubicBezTo>
                    <a:cubicBezTo>
                      <a:pt x="35" y="20"/>
                      <a:pt x="34" y="22"/>
                      <a:pt x="36" y="21"/>
                    </a:cubicBezTo>
                    <a:cubicBezTo>
                      <a:pt x="38" y="20"/>
                      <a:pt x="40" y="17"/>
                      <a:pt x="40" y="16"/>
                    </a:cubicBezTo>
                    <a:cubicBezTo>
                      <a:pt x="39" y="16"/>
                      <a:pt x="38" y="15"/>
                      <a:pt x="36" y="14"/>
                    </a:cubicBezTo>
                    <a:cubicBezTo>
                      <a:pt x="35" y="12"/>
                      <a:pt x="35" y="12"/>
                      <a:pt x="34" y="12"/>
                    </a:cubicBezTo>
                    <a:cubicBezTo>
                      <a:pt x="32" y="12"/>
                      <a:pt x="28" y="12"/>
                      <a:pt x="27" y="11"/>
                    </a:cubicBezTo>
                    <a:cubicBezTo>
                      <a:pt x="27" y="11"/>
                      <a:pt x="26" y="11"/>
                      <a:pt x="26" y="10"/>
                    </a:cubicBezTo>
                    <a:cubicBezTo>
                      <a:pt x="27" y="10"/>
                      <a:pt x="29" y="10"/>
                      <a:pt x="29" y="9"/>
                    </a:cubicBezTo>
                    <a:cubicBezTo>
                      <a:pt x="29" y="8"/>
                      <a:pt x="25" y="9"/>
                      <a:pt x="24" y="9"/>
                    </a:cubicBezTo>
                    <a:cubicBezTo>
                      <a:pt x="24" y="8"/>
                      <a:pt x="24" y="6"/>
                      <a:pt x="23" y="5"/>
                    </a:cubicBezTo>
                    <a:cubicBezTo>
                      <a:pt x="23" y="5"/>
                      <a:pt x="21" y="5"/>
                      <a:pt x="20" y="5"/>
                    </a:cubicBezTo>
                    <a:cubicBezTo>
                      <a:pt x="19" y="5"/>
                      <a:pt x="18" y="4"/>
                      <a:pt x="17" y="3"/>
                    </a:cubicBezTo>
                    <a:cubicBezTo>
                      <a:pt x="16" y="3"/>
                      <a:pt x="10" y="0"/>
                      <a:pt x="10" y="1"/>
                    </a:cubicBezTo>
                    <a:cubicBezTo>
                      <a:pt x="9" y="2"/>
                      <a:pt x="9" y="3"/>
                      <a:pt x="7" y="2"/>
                    </a:cubicBezTo>
                    <a:cubicBezTo>
                      <a:pt x="5" y="2"/>
                      <a:pt x="4" y="1"/>
                      <a:pt x="3" y="2"/>
                    </a:cubicBezTo>
                    <a:cubicBezTo>
                      <a:pt x="3" y="2"/>
                      <a:pt x="3" y="2"/>
                      <a:pt x="2" y="2"/>
                    </a:cubicBezTo>
                    <a:cubicBezTo>
                      <a:pt x="3" y="4"/>
                      <a:pt x="3" y="5"/>
                      <a:pt x="3" y="6"/>
                    </a:cubicBezTo>
                    <a:cubicBezTo>
                      <a:pt x="3" y="7"/>
                      <a:pt x="3" y="7"/>
                      <a:pt x="3" y="7"/>
                    </a:cubicBezTo>
                    <a:cubicBezTo>
                      <a:pt x="3" y="8"/>
                      <a:pt x="2" y="8"/>
                      <a:pt x="3" y="9"/>
                    </a:cubicBezTo>
                    <a:cubicBezTo>
                      <a:pt x="3" y="9"/>
                      <a:pt x="3" y="9"/>
                      <a:pt x="3" y="9"/>
                    </a:cubicBezTo>
                    <a:cubicBezTo>
                      <a:pt x="4" y="9"/>
                      <a:pt x="4" y="10"/>
                      <a:pt x="4" y="11"/>
                    </a:cubicBezTo>
                    <a:cubicBezTo>
                      <a:pt x="3" y="12"/>
                      <a:pt x="3" y="12"/>
                      <a:pt x="2" y="12"/>
                    </a:cubicBezTo>
                    <a:cubicBezTo>
                      <a:pt x="2" y="12"/>
                      <a:pt x="2" y="13"/>
                      <a:pt x="2" y="13"/>
                    </a:cubicBezTo>
                    <a:cubicBezTo>
                      <a:pt x="2" y="13"/>
                      <a:pt x="2" y="14"/>
                      <a:pt x="2" y="14"/>
                    </a:cubicBezTo>
                    <a:cubicBezTo>
                      <a:pt x="2" y="14"/>
                      <a:pt x="2" y="14"/>
                      <a:pt x="2" y="14"/>
                    </a:cubicBezTo>
                    <a:cubicBezTo>
                      <a:pt x="2" y="15"/>
                      <a:pt x="2" y="15"/>
                      <a:pt x="2" y="16"/>
                    </a:cubicBezTo>
                    <a:cubicBezTo>
                      <a:pt x="2" y="16"/>
                      <a:pt x="2" y="16"/>
                      <a:pt x="1" y="16"/>
                    </a:cubicBezTo>
                    <a:cubicBezTo>
                      <a:pt x="1" y="16"/>
                      <a:pt x="0" y="16"/>
                      <a:pt x="0" y="16"/>
                    </a:cubicBezTo>
                    <a:cubicBezTo>
                      <a:pt x="0" y="16"/>
                      <a:pt x="0" y="16"/>
                      <a:pt x="0" y="16"/>
                    </a:cubicBezTo>
                    <a:cubicBezTo>
                      <a:pt x="0" y="17"/>
                      <a:pt x="1" y="18"/>
                      <a:pt x="2" y="19"/>
                    </a:cubicBezTo>
                    <a:cubicBezTo>
                      <a:pt x="2" y="19"/>
                      <a:pt x="3" y="20"/>
                      <a:pt x="3" y="21"/>
                    </a:cubicBezTo>
                    <a:cubicBezTo>
                      <a:pt x="3" y="21"/>
                      <a:pt x="2" y="23"/>
                      <a:pt x="2" y="2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106"/>
              <p:cNvSpPr>
                <a:spLocks/>
              </p:cNvSpPr>
              <p:nvPr/>
            </p:nvSpPr>
            <p:spPr bwMode="auto">
              <a:xfrm>
                <a:off x="2276475" y="3421063"/>
                <a:ext cx="15875" cy="26988"/>
              </a:xfrm>
              <a:custGeom>
                <a:avLst/>
                <a:gdLst>
                  <a:gd name="T0" fmla="*/ 2 w 7"/>
                  <a:gd name="T1" fmla="*/ 3 h 12"/>
                  <a:gd name="T2" fmla="*/ 1 w 7"/>
                  <a:gd name="T3" fmla="*/ 7 h 12"/>
                  <a:gd name="T4" fmla="*/ 2 w 7"/>
                  <a:gd name="T5" fmla="*/ 9 h 12"/>
                  <a:gd name="T6" fmla="*/ 0 w 7"/>
                  <a:gd name="T7" fmla="*/ 9 h 12"/>
                  <a:gd name="T8" fmla="*/ 2 w 7"/>
                  <a:gd name="T9" fmla="*/ 12 h 12"/>
                  <a:gd name="T10" fmla="*/ 5 w 7"/>
                  <a:gd name="T11" fmla="*/ 11 h 12"/>
                  <a:gd name="T12" fmla="*/ 7 w 7"/>
                  <a:gd name="T13" fmla="*/ 9 h 12"/>
                  <a:gd name="T14" fmla="*/ 5 w 7"/>
                  <a:gd name="T15" fmla="*/ 4 h 12"/>
                  <a:gd name="T16" fmla="*/ 4 w 7"/>
                  <a:gd name="T17" fmla="*/ 1 h 12"/>
                  <a:gd name="T18" fmla="*/ 1 w 7"/>
                  <a:gd name="T19" fmla="*/ 0 h 12"/>
                  <a:gd name="T20" fmla="*/ 2 w 7"/>
                  <a:gd name="T2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2" y="3"/>
                    </a:moveTo>
                    <a:cubicBezTo>
                      <a:pt x="1" y="5"/>
                      <a:pt x="0" y="5"/>
                      <a:pt x="1" y="7"/>
                    </a:cubicBezTo>
                    <a:cubicBezTo>
                      <a:pt x="2" y="8"/>
                      <a:pt x="2" y="8"/>
                      <a:pt x="2" y="9"/>
                    </a:cubicBezTo>
                    <a:cubicBezTo>
                      <a:pt x="1" y="9"/>
                      <a:pt x="0" y="8"/>
                      <a:pt x="0" y="9"/>
                    </a:cubicBezTo>
                    <a:cubicBezTo>
                      <a:pt x="0" y="10"/>
                      <a:pt x="1" y="12"/>
                      <a:pt x="2" y="12"/>
                    </a:cubicBezTo>
                    <a:cubicBezTo>
                      <a:pt x="3" y="12"/>
                      <a:pt x="4" y="12"/>
                      <a:pt x="5" y="11"/>
                    </a:cubicBezTo>
                    <a:cubicBezTo>
                      <a:pt x="6" y="11"/>
                      <a:pt x="7" y="10"/>
                      <a:pt x="7" y="9"/>
                    </a:cubicBezTo>
                    <a:cubicBezTo>
                      <a:pt x="7" y="8"/>
                      <a:pt x="6" y="6"/>
                      <a:pt x="5" y="4"/>
                    </a:cubicBezTo>
                    <a:cubicBezTo>
                      <a:pt x="5" y="3"/>
                      <a:pt x="5" y="1"/>
                      <a:pt x="4" y="1"/>
                    </a:cubicBezTo>
                    <a:cubicBezTo>
                      <a:pt x="3" y="1"/>
                      <a:pt x="2" y="0"/>
                      <a:pt x="1" y="0"/>
                    </a:cubicBezTo>
                    <a:cubicBezTo>
                      <a:pt x="0" y="1"/>
                      <a:pt x="3" y="2"/>
                      <a:pt x="2"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107"/>
              <p:cNvSpPr>
                <a:spLocks/>
              </p:cNvSpPr>
              <p:nvPr/>
            </p:nvSpPr>
            <p:spPr bwMode="auto">
              <a:xfrm>
                <a:off x="2324100" y="3432175"/>
                <a:ext cx="7938" cy="7938"/>
              </a:xfrm>
              <a:custGeom>
                <a:avLst/>
                <a:gdLst>
                  <a:gd name="T0" fmla="*/ 2 w 3"/>
                  <a:gd name="T1" fmla="*/ 0 h 3"/>
                  <a:gd name="T2" fmla="*/ 1 w 3"/>
                  <a:gd name="T3" fmla="*/ 2 h 3"/>
                  <a:gd name="T4" fmla="*/ 3 w 3"/>
                  <a:gd name="T5" fmla="*/ 3 h 3"/>
                  <a:gd name="T6" fmla="*/ 2 w 3"/>
                  <a:gd name="T7" fmla="*/ 0 h 3"/>
                </a:gdLst>
                <a:ahLst/>
                <a:cxnLst>
                  <a:cxn ang="0">
                    <a:pos x="T0" y="T1"/>
                  </a:cxn>
                  <a:cxn ang="0">
                    <a:pos x="T2" y="T3"/>
                  </a:cxn>
                  <a:cxn ang="0">
                    <a:pos x="T4" y="T5"/>
                  </a:cxn>
                  <a:cxn ang="0">
                    <a:pos x="T6" y="T7"/>
                  </a:cxn>
                </a:cxnLst>
                <a:rect l="0" t="0" r="r" b="b"/>
                <a:pathLst>
                  <a:path w="3" h="3">
                    <a:moveTo>
                      <a:pt x="2" y="0"/>
                    </a:moveTo>
                    <a:cubicBezTo>
                      <a:pt x="1" y="1"/>
                      <a:pt x="0" y="1"/>
                      <a:pt x="1" y="2"/>
                    </a:cubicBezTo>
                    <a:cubicBezTo>
                      <a:pt x="2" y="3"/>
                      <a:pt x="3" y="3"/>
                      <a:pt x="3" y="3"/>
                    </a:cubicBezTo>
                    <a:cubicBezTo>
                      <a:pt x="3" y="2"/>
                      <a:pt x="3" y="0"/>
                      <a:pt x="2"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108"/>
              <p:cNvSpPr>
                <a:spLocks/>
              </p:cNvSpPr>
              <p:nvPr/>
            </p:nvSpPr>
            <p:spPr bwMode="auto">
              <a:xfrm>
                <a:off x="2382837" y="3489325"/>
                <a:ext cx="11113" cy="7938"/>
              </a:xfrm>
              <a:custGeom>
                <a:avLst/>
                <a:gdLst>
                  <a:gd name="T0" fmla="*/ 2 w 5"/>
                  <a:gd name="T1" fmla="*/ 0 h 3"/>
                  <a:gd name="T2" fmla="*/ 2 w 5"/>
                  <a:gd name="T3" fmla="*/ 2 h 3"/>
                  <a:gd name="T4" fmla="*/ 4 w 5"/>
                  <a:gd name="T5" fmla="*/ 2 h 3"/>
                  <a:gd name="T6" fmla="*/ 2 w 5"/>
                  <a:gd name="T7" fmla="*/ 0 h 3"/>
                </a:gdLst>
                <a:ahLst/>
                <a:cxnLst>
                  <a:cxn ang="0">
                    <a:pos x="T0" y="T1"/>
                  </a:cxn>
                  <a:cxn ang="0">
                    <a:pos x="T2" y="T3"/>
                  </a:cxn>
                  <a:cxn ang="0">
                    <a:pos x="T4" y="T5"/>
                  </a:cxn>
                  <a:cxn ang="0">
                    <a:pos x="T6" y="T7"/>
                  </a:cxn>
                </a:cxnLst>
                <a:rect l="0" t="0" r="r" b="b"/>
                <a:pathLst>
                  <a:path w="5" h="3">
                    <a:moveTo>
                      <a:pt x="2" y="0"/>
                    </a:moveTo>
                    <a:cubicBezTo>
                      <a:pt x="2" y="1"/>
                      <a:pt x="0" y="1"/>
                      <a:pt x="2" y="2"/>
                    </a:cubicBezTo>
                    <a:cubicBezTo>
                      <a:pt x="3" y="2"/>
                      <a:pt x="4" y="3"/>
                      <a:pt x="4" y="2"/>
                    </a:cubicBezTo>
                    <a:cubicBezTo>
                      <a:pt x="5" y="0"/>
                      <a:pt x="4" y="0"/>
                      <a:pt x="2"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109"/>
              <p:cNvSpPr>
                <a:spLocks/>
              </p:cNvSpPr>
              <p:nvPr/>
            </p:nvSpPr>
            <p:spPr bwMode="auto">
              <a:xfrm>
                <a:off x="2354262" y="3476625"/>
                <a:ext cx="9525" cy="9525"/>
              </a:xfrm>
              <a:custGeom>
                <a:avLst/>
                <a:gdLst>
                  <a:gd name="T0" fmla="*/ 1 w 4"/>
                  <a:gd name="T1" fmla="*/ 0 h 4"/>
                  <a:gd name="T2" fmla="*/ 2 w 4"/>
                  <a:gd name="T3" fmla="*/ 3 h 4"/>
                  <a:gd name="T4" fmla="*/ 4 w 4"/>
                  <a:gd name="T5" fmla="*/ 3 h 4"/>
                  <a:gd name="T6" fmla="*/ 1 w 4"/>
                  <a:gd name="T7" fmla="*/ 0 h 4"/>
                </a:gdLst>
                <a:ahLst/>
                <a:cxnLst>
                  <a:cxn ang="0">
                    <a:pos x="T0" y="T1"/>
                  </a:cxn>
                  <a:cxn ang="0">
                    <a:pos x="T2" y="T3"/>
                  </a:cxn>
                  <a:cxn ang="0">
                    <a:pos x="T4" y="T5"/>
                  </a:cxn>
                  <a:cxn ang="0">
                    <a:pos x="T6" y="T7"/>
                  </a:cxn>
                </a:cxnLst>
                <a:rect l="0" t="0" r="r" b="b"/>
                <a:pathLst>
                  <a:path w="4" h="4">
                    <a:moveTo>
                      <a:pt x="1" y="0"/>
                    </a:moveTo>
                    <a:cubicBezTo>
                      <a:pt x="0" y="1"/>
                      <a:pt x="0" y="2"/>
                      <a:pt x="2" y="3"/>
                    </a:cubicBezTo>
                    <a:cubicBezTo>
                      <a:pt x="3" y="3"/>
                      <a:pt x="4" y="4"/>
                      <a:pt x="4" y="3"/>
                    </a:cubicBezTo>
                    <a:cubicBezTo>
                      <a:pt x="4" y="2"/>
                      <a:pt x="3" y="0"/>
                      <a:pt x="1"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110"/>
              <p:cNvSpPr>
                <a:spLocks/>
              </p:cNvSpPr>
              <p:nvPr/>
            </p:nvSpPr>
            <p:spPr bwMode="auto">
              <a:xfrm>
                <a:off x="2403475" y="3494088"/>
                <a:ext cx="17463" cy="9525"/>
              </a:xfrm>
              <a:custGeom>
                <a:avLst/>
                <a:gdLst>
                  <a:gd name="T0" fmla="*/ 2 w 8"/>
                  <a:gd name="T1" fmla="*/ 1 h 4"/>
                  <a:gd name="T2" fmla="*/ 3 w 8"/>
                  <a:gd name="T3" fmla="*/ 3 h 4"/>
                  <a:gd name="T4" fmla="*/ 7 w 8"/>
                  <a:gd name="T5" fmla="*/ 3 h 4"/>
                  <a:gd name="T6" fmla="*/ 2 w 8"/>
                  <a:gd name="T7" fmla="*/ 1 h 4"/>
                </a:gdLst>
                <a:ahLst/>
                <a:cxnLst>
                  <a:cxn ang="0">
                    <a:pos x="T0" y="T1"/>
                  </a:cxn>
                  <a:cxn ang="0">
                    <a:pos x="T2" y="T3"/>
                  </a:cxn>
                  <a:cxn ang="0">
                    <a:pos x="T4" y="T5"/>
                  </a:cxn>
                  <a:cxn ang="0">
                    <a:pos x="T6" y="T7"/>
                  </a:cxn>
                </a:cxnLst>
                <a:rect l="0" t="0" r="r" b="b"/>
                <a:pathLst>
                  <a:path w="8" h="4">
                    <a:moveTo>
                      <a:pt x="2" y="1"/>
                    </a:moveTo>
                    <a:cubicBezTo>
                      <a:pt x="2" y="2"/>
                      <a:pt x="0" y="3"/>
                      <a:pt x="3" y="3"/>
                    </a:cubicBezTo>
                    <a:cubicBezTo>
                      <a:pt x="6" y="3"/>
                      <a:pt x="6" y="4"/>
                      <a:pt x="7" y="3"/>
                    </a:cubicBezTo>
                    <a:cubicBezTo>
                      <a:pt x="8" y="2"/>
                      <a:pt x="4" y="0"/>
                      <a:pt x="2"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111"/>
              <p:cNvSpPr>
                <a:spLocks/>
              </p:cNvSpPr>
              <p:nvPr/>
            </p:nvSpPr>
            <p:spPr bwMode="auto">
              <a:xfrm>
                <a:off x="2393950" y="3527425"/>
                <a:ext cx="17463" cy="11113"/>
              </a:xfrm>
              <a:custGeom>
                <a:avLst/>
                <a:gdLst>
                  <a:gd name="T0" fmla="*/ 2 w 8"/>
                  <a:gd name="T1" fmla="*/ 5 h 5"/>
                  <a:gd name="T2" fmla="*/ 6 w 8"/>
                  <a:gd name="T3" fmla="*/ 4 h 5"/>
                  <a:gd name="T4" fmla="*/ 8 w 8"/>
                  <a:gd name="T5" fmla="*/ 1 h 5"/>
                  <a:gd name="T6" fmla="*/ 6 w 8"/>
                  <a:gd name="T7" fmla="*/ 2 h 5"/>
                  <a:gd name="T8" fmla="*/ 4 w 8"/>
                  <a:gd name="T9" fmla="*/ 1 h 5"/>
                  <a:gd name="T10" fmla="*/ 2 w 8"/>
                  <a:gd name="T11" fmla="*/ 2 h 5"/>
                  <a:gd name="T12" fmla="*/ 0 w 8"/>
                  <a:gd name="T13" fmla="*/ 3 h 5"/>
                  <a:gd name="T14" fmla="*/ 2 w 8"/>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2" y="5"/>
                    </a:moveTo>
                    <a:cubicBezTo>
                      <a:pt x="4" y="5"/>
                      <a:pt x="5" y="5"/>
                      <a:pt x="6" y="4"/>
                    </a:cubicBezTo>
                    <a:cubicBezTo>
                      <a:pt x="7" y="4"/>
                      <a:pt x="8" y="1"/>
                      <a:pt x="8" y="1"/>
                    </a:cubicBezTo>
                    <a:cubicBezTo>
                      <a:pt x="8" y="0"/>
                      <a:pt x="7" y="2"/>
                      <a:pt x="6" y="2"/>
                    </a:cubicBezTo>
                    <a:cubicBezTo>
                      <a:pt x="4" y="1"/>
                      <a:pt x="5" y="1"/>
                      <a:pt x="4" y="1"/>
                    </a:cubicBezTo>
                    <a:cubicBezTo>
                      <a:pt x="2" y="2"/>
                      <a:pt x="3" y="2"/>
                      <a:pt x="2" y="2"/>
                    </a:cubicBezTo>
                    <a:cubicBezTo>
                      <a:pt x="0" y="2"/>
                      <a:pt x="0" y="3"/>
                      <a:pt x="0" y="3"/>
                    </a:cubicBezTo>
                    <a:cubicBezTo>
                      <a:pt x="1" y="4"/>
                      <a:pt x="0" y="5"/>
                      <a:pt x="2" y="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112"/>
              <p:cNvSpPr>
                <a:spLocks/>
              </p:cNvSpPr>
              <p:nvPr/>
            </p:nvSpPr>
            <p:spPr bwMode="auto">
              <a:xfrm>
                <a:off x="2298700" y="3386138"/>
                <a:ext cx="12700" cy="19050"/>
              </a:xfrm>
              <a:custGeom>
                <a:avLst/>
                <a:gdLst>
                  <a:gd name="T0" fmla="*/ 3 w 5"/>
                  <a:gd name="T1" fmla="*/ 0 h 8"/>
                  <a:gd name="T2" fmla="*/ 0 w 5"/>
                  <a:gd name="T3" fmla="*/ 6 h 8"/>
                  <a:gd name="T4" fmla="*/ 3 w 5"/>
                  <a:gd name="T5" fmla="*/ 8 h 8"/>
                  <a:gd name="T6" fmla="*/ 3 w 5"/>
                  <a:gd name="T7" fmla="*/ 4 h 8"/>
                  <a:gd name="T8" fmla="*/ 5 w 5"/>
                  <a:gd name="T9" fmla="*/ 2 h 8"/>
                  <a:gd name="T10" fmla="*/ 3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3" y="0"/>
                    </a:moveTo>
                    <a:cubicBezTo>
                      <a:pt x="2" y="2"/>
                      <a:pt x="0" y="6"/>
                      <a:pt x="0" y="6"/>
                    </a:cubicBezTo>
                    <a:cubicBezTo>
                      <a:pt x="0" y="7"/>
                      <a:pt x="1" y="8"/>
                      <a:pt x="3" y="8"/>
                    </a:cubicBezTo>
                    <a:cubicBezTo>
                      <a:pt x="4" y="8"/>
                      <a:pt x="2" y="5"/>
                      <a:pt x="3" y="4"/>
                    </a:cubicBezTo>
                    <a:cubicBezTo>
                      <a:pt x="4" y="3"/>
                      <a:pt x="5" y="3"/>
                      <a:pt x="5" y="2"/>
                    </a:cubicBezTo>
                    <a:cubicBezTo>
                      <a:pt x="5" y="1"/>
                      <a:pt x="5" y="0"/>
                      <a:pt x="3"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113"/>
              <p:cNvSpPr>
                <a:spLocks/>
              </p:cNvSpPr>
              <p:nvPr/>
            </p:nvSpPr>
            <p:spPr bwMode="auto">
              <a:xfrm>
                <a:off x="2260600" y="3376613"/>
                <a:ext cx="30163" cy="12700"/>
              </a:xfrm>
              <a:custGeom>
                <a:avLst/>
                <a:gdLst>
                  <a:gd name="T0" fmla="*/ 4 w 13"/>
                  <a:gd name="T1" fmla="*/ 1 h 5"/>
                  <a:gd name="T2" fmla="*/ 2 w 13"/>
                  <a:gd name="T3" fmla="*/ 3 h 5"/>
                  <a:gd name="T4" fmla="*/ 0 w 13"/>
                  <a:gd name="T5" fmla="*/ 3 h 5"/>
                  <a:gd name="T6" fmla="*/ 1 w 13"/>
                  <a:gd name="T7" fmla="*/ 5 h 5"/>
                  <a:gd name="T8" fmla="*/ 6 w 13"/>
                  <a:gd name="T9" fmla="*/ 5 h 5"/>
                  <a:gd name="T10" fmla="*/ 12 w 13"/>
                  <a:gd name="T11" fmla="*/ 3 h 5"/>
                  <a:gd name="T12" fmla="*/ 11 w 13"/>
                  <a:gd name="T13" fmla="*/ 1 h 5"/>
                  <a:gd name="T14" fmla="*/ 6 w 13"/>
                  <a:gd name="T15" fmla="*/ 2 h 5"/>
                  <a:gd name="T16" fmla="*/ 4 w 13"/>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5">
                    <a:moveTo>
                      <a:pt x="4" y="1"/>
                    </a:moveTo>
                    <a:cubicBezTo>
                      <a:pt x="3" y="2"/>
                      <a:pt x="3" y="3"/>
                      <a:pt x="2" y="3"/>
                    </a:cubicBezTo>
                    <a:cubicBezTo>
                      <a:pt x="1" y="3"/>
                      <a:pt x="0" y="2"/>
                      <a:pt x="0" y="3"/>
                    </a:cubicBezTo>
                    <a:cubicBezTo>
                      <a:pt x="0" y="4"/>
                      <a:pt x="0" y="5"/>
                      <a:pt x="1" y="5"/>
                    </a:cubicBezTo>
                    <a:cubicBezTo>
                      <a:pt x="3" y="5"/>
                      <a:pt x="4" y="5"/>
                      <a:pt x="6" y="5"/>
                    </a:cubicBezTo>
                    <a:cubicBezTo>
                      <a:pt x="7" y="4"/>
                      <a:pt x="11" y="4"/>
                      <a:pt x="12" y="3"/>
                    </a:cubicBezTo>
                    <a:cubicBezTo>
                      <a:pt x="12" y="2"/>
                      <a:pt x="13" y="1"/>
                      <a:pt x="11" y="1"/>
                    </a:cubicBezTo>
                    <a:cubicBezTo>
                      <a:pt x="9" y="2"/>
                      <a:pt x="7" y="3"/>
                      <a:pt x="6" y="2"/>
                    </a:cubicBezTo>
                    <a:cubicBezTo>
                      <a:pt x="5" y="2"/>
                      <a:pt x="5" y="0"/>
                      <a:pt x="4"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114"/>
              <p:cNvSpPr>
                <a:spLocks/>
              </p:cNvSpPr>
              <p:nvPr/>
            </p:nvSpPr>
            <p:spPr bwMode="auto">
              <a:xfrm>
                <a:off x="2286000" y="3448050"/>
                <a:ext cx="11113" cy="19050"/>
              </a:xfrm>
              <a:custGeom>
                <a:avLst/>
                <a:gdLst>
                  <a:gd name="T0" fmla="*/ 2 w 5"/>
                  <a:gd name="T1" fmla="*/ 1 h 8"/>
                  <a:gd name="T2" fmla="*/ 1 w 5"/>
                  <a:gd name="T3" fmla="*/ 4 h 8"/>
                  <a:gd name="T4" fmla="*/ 2 w 5"/>
                  <a:gd name="T5" fmla="*/ 7 h 8"/>
                  <a:gd name="T6" fmla="*/ 5 w 5"/>
                  <a:gd name="T7" fmla="*/ 7 h 8"/>
                  <a:gd name="T8" fmla="*/ 4 w 5"/>
                  <a:gd name="T9" fmla="*/ 3 h 8"/>
                  <a:gd name="T10" fmla="*/ 3 w 5"/>
                  <a:gd name="T11" fmla="*/ 2 h 8"/>
                  <a:gd name="T12" fmla="*/ 2 w 5"/>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2" y="1"/>
                    </a:moveTo>
                    <a:cubicBezTo>
                      <a:pt x="1" y="3"/>
                      <a:pt x="1" y="3"/>
                      <a:pt x="1" y="4"/>
                    </a:cubicBezTo>
                    <a:cubicBezTo>
                      <a:pt x="2" y="6"/>
                      <a:pt x="0" y="7"/>
                      <a:pt x="2" y="7"/>
                    </a:cubicBezTo>
                    <a:cubicBezTo>
                      <a:pt x="4" y="8"/>
                      <a:pt x="5" y="7"/>
                      <a:pt x="5" y="7"/>
                    </a:cubicBezTo>
                    <a:cubicBezTo>
                      <a:pt x="5" y="7"/>
                      <a:pt x="4" y="5"/>
                      <a:pt x="4" y="3"/>
                    </a:cubicBezTo>
                    <a:cubicBezTo>
                      <a:pt x="5" y="1"/>
                      <a:pt x="4" y="2"/>
                      <a:pt x="3" y="2"/>
                    </a:cubicBezTo>
                    <a:cubicBezTo>
                      <a:pt x="2" y="2"/>
                      <a:pt x="3" y="0"/>
                      <a:pt x="2"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115"/>
              <p:cNvSpPr>
                <a:spLocks/>
              </p:cNvSpPr>
              <p:nvPr/>
            </p:nvSpPr>
            <p:spPr bwMode="auto">
              <a:xfrm>
                <a:off x="2276475" y="3600450"/>
                <a:ext cx="55563" cy="23813"/>
              </a:xfrm>
              <a:custGeom>
                <a:avLst/>
                <a:gdLst>
                  <a:gd name="T0" fmla="*/ 7 w 24"/>
                  <a:gd name="T1" fmla="*/ 1 h 10"/>
                  <a:gd name="T2" fmla="*/ 3 w 24"/>
                  <a:gd name="T3" fmla="*/ 2 h 10"/>
                  <a:gd name="T4" fmla="*/ 1 w 24"/>
                  <a:gd name="T5" fmla="*/ 3 h 10"/>
                  <a:gd name="T6" fmla="*/ 5 w 24"/>
                  <a:gd name="T7" fmla="*/ 6 h 10"/>
                  <a:gd name="T8" fmla="*/ 8 w 24"/>
                  <a:gd name="T9" fmla="*/ 7 h 10"/>
                  <a:gd name="T10" fmla="*/ 11 w 24"/>
                  <a:gd name="T11" fmla="*/ 8 h 10"/>
                  <a:gd name="T12" fmla="*/ 13 w 24"/>
                  <a:gd name="T13" fmla="*/ 9 h 10"/>
                  <a:gd name="T14" fmla="*/ 15 w 24"/>
                  <a:gd name="T15" fmla="*/ 8 h 10"/>
                  <a:gd name="T16" fmla="*/ 19 w 24"/>
                  <a:gd name="T17" fmla="*/ 7 h 10"/>
                  <a:gd name="T18" fmla="*/ 23 w 24"/>
                  <a:gd name="T19" fmla="*/ 8 h 10"/>
                  <a:gd name="T20" fmla="*/ 24 w 24"/>
                  <a:gd name="T21" fmla="*/ 7 h 10"/>
                  <a:gd name="T22" fmla="*/ 20 w 24"/>
                  <a:gd name="T23" fmla="*/ 5 h 10"/>
                  <a:gd name="T24" fmla="*/ 15 w 24"/>
                  <a:gd name="T25" fmla="*/ 2 h 10"/>
                  <a:gd name="T26" fmla="*/ 7 w 24"/>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0">
                    <a:moveTo>
                      <a:pt x="7" y="1"/>
                    </a:moveTo>
                    <a:cubicBezTo>
                      <a:pt x="5" y="1"/>
                      <a:pt x="4" y="1"/>
                      <a:pt x="3" y="2"/>
                    </a:cubicBezTo>
                    <a:cubicBezTo>
                      <a:pt x="2" y="2"/>
                      <a:pt x="0" y="2"/>
                      <a:pt x="1" y="3"/>
                    </a:cubicBezTo>
                    <a:cubicBezTo>
                      <a:pt x="1" y="4"/>
                      <a:pt x="3" y="5"/>
                      <a:pt x="5" y="6"/>
                    </a:cubicBezTo>
                    <a:cubicBezTo>
                      <a:pt x="6" y="6"/>
                      <a:pt x="6" y="7"/>
                      <a:pt x="8" y="7"/>
                    </a:cubicBezTo>
                    <a:cubicBezTo>
                      <a:pt x="10" y="8"/>
                      <a:pt x="10" y="7"/>
                      <a:pt x="11" y="8"/>
                    </a:cubicBezTo>
                    <a:cubicBezTo>
                      <a:pt x="12" y="8"/>
                      <a:pt x="12" y="10"/>
                      <a:pt x="13" y="9"/>
                    </a:cubicBezTo>
                    <a:cubicBezTo>
                      <a:pt x="14" y="9"/>
                      <a:pt x="13" y="8"/>
                      <a:pt x="15" y="8"/>
                    </a:cubicBezTo>
                    <a:cubicBezTo>
                      <a:pt x="17" y="7"/>
                      <a:pt x="17" y="7"/>
                      <a:pt x="19" y="7"/>
                    </a:cubicBezTo>
                    <a:cubicBezTo>
                      <a:pt x="21" y="8"/>
                      <a:pt x="22" y="8"/>
                      <a:pt x="23" y="8"/>
                    </a:cubicBezTo>
                    <a:cubicBezTo>
                      <a:pt x="24" y="7"/>
                      <a:pt x="24" y="8"/>
                      <a:pt x="24" y="7"/>
                    </a:cubicBezTo>
                    <a:cubicBezTo>
                      <a:pt x="24" y="6"/>
                      <a:pt x="22" y="6"/>
                      <a:pt x="20" y="5"/>
                    </a:cubicBezTo>
                    <a:cubicBezTo>
                      <a:pt x="18" y="3"/>
                      <a:pt x="16" y="2"/>
                      <a:pt x="15" y="2"/>
                    </a:cubicBezTo>
                    <a:cubicBezTo>
                      <a:pt x="13" y="2"/>
                      <a:pt x="11" y="0"/>
                      <a:pt x="7"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116"/>
              <p:cNvSpPr>
                <a:spLocks/>
              </p:cNvSpPr>
              <p:nvPr/>
            </p:nvSpPr>
            <p:spPr bwMode="auto">
              <a:xfrm>
                <a:off x="2105025" y="3478213"/>
                <a:ext cx="277813" cy="90488"/>
              </a:xfrm>
              <a:custGeom>
                <a:avLst/>
                <a:gdLst>
                  <a:gd name="T0" fmla="*/ 14 w 120"/>
                  <a:gd name="T1" fmla="*/ 4 h 39"/>
                  <a:gd name="T2" fmla="*/ 7 w 120"/>
                  <a:gd name="T3" fmla="*/ 9 h 39"/>
                  <a:gd name="T4" fmla="*/ 4 w 120"/>
                  <a:gd name="T5" fmla="*/ 14 h 39"/>
                  <a:gd name="T6" fmla="*/ 5 w 120"/>
                  <a:gd name="T7" fmla="*/ 16 h 39"/>
                  <a:gd name="T8" fmla="*/ 12 w 120"/>
                  <a:gd name="T9" fmla="*/ 12 h 39"/>
                  <a:gd name="T10" fmla="*/ 17 w 120"/>
                  <a:gd name="T11" fmla="*/ 11 h 39"/>
                  <a:gd name="T12" fmla="*/ 21 w 120"/>
                  <a:gd name="T13" fmla="*/ 8 h 39"/>
                  <a:gd name="T14" fmla="*/ 31 w 120"/>
                  <a:gd name="T15" fmla="*/ 5 h 39"/>
                  <a:gd name="T16" fmla="*/ 37 w 120"/>
                  <a:gd name="T17" fmla="*/ 6 h 39"/>
                  <a:gd name="T18" fmla="*/ 34 w 120"/>
                  <a:gd name="T19" fmla="*/ 8 h 39"/>
                  <a:gd name="T20" fmla="*/ 35 w 120"/>
                  <a:gd name="T21" fmla="*/ 11 h 39"/>
                  <a:gd name="T22" fmla="*/ 40 w 120"/>
                  <a:gd name="T23" fmla="*/ 10 h 39"/>
                  <a:gd name="T24" fmla="*/ 45 w 120"/>
                  <a:gd name="T25" fmla="*/ 13 h 39"/>
                  <a:gd name="T26" fmla="*/ 54 w 120"/>
                  <a:gd name="T27" fmla="*/ 15 h 39"/>
                  <a:gd name="T28" fmla="*/ 66 w 120"/>
                  <a:gd name="T29" fmla="*/ 18 h 39"/>
                  <a:gd name="T30" fmla="*/ 72 w 120"/>
                  <a:gd name="T31" fmla="*/ 21 h 39"/>
                  <a:gd name="T32" fmla="*/ 77 w 120"/>
                  <a:gd name="T33" fmla="*/ 27 h 39"/>
                  <a:gd name="T34" fmla="*/ 85 w 120"/>
                  <a:gd name="T35" fmla="*/ 28 h 39"/>
                  <a:gd name="T36" fmla="*/ 87 w 120"/>
                  <a:gd name="T37" fmla="*/ 33 h 39"/>
                  <a:gd name="T38" fmla="*/ 81 w 120"/>
                  <a:gd name="T39" fmla="*/ 38 h 39"/>
                  <a:gd name="T40" fmla="*/ 94 w 120"/>
                  <a:gd name="T41" fmla="*/ 37 h 39"/>
                  <a:gd name="T42" fmla="*/ 106 w 120"/>
                  <a:gd name="T43" fmla="*/ 38 h 39"/>
                  <a:gd name="T44" fmla="*/ 110 w 120"/>
                  <a:gd name="T45" fmla="*/ 37 h 39"/>
                  <a:gd name="T46" fmla="*/ 117 w 120"/>
                  <a:gd name="T47" fmla="*/ 36 h 39"/>
                  <a:gd name="T48" fmla="*/ 117 w 120"/>
                  <a:gd name="T49" fmla="*/ 32 h 39"/>
                  <a:gd name="T50" fmla="*/ 106 w 120"/>
                  <a:gd name="T51" fmla="*/ 28 h 39"/>
                  <a:gd name="T52" fmla="*/ 101 w 120"/>
                  <a:gd name="T53" fmla="*/ 24 h 39"/>
                  <a:gd name="T54" fmla="*/ 96 w 120"/>
                  <a:gd name="T55" fmla="*/ 22 h 39"/>
                  <a:gd name="T56" fmla="*/ 86 w 120"/>
                  <a:gd name="T57" fmla="*/ 18 h 39"/>
                  <a:gd name="T58" fmla="*/ 81 w 120"/>
                  <a:gd name="T59" fmla="*/ 16 h 39"/>
                  <a:gd name="T60" fmla="*/ 75 w 120"/>
                  <a:gd name="T61" fmla="*/ 12 h 39"/>
                  <a:gd name="T62" fmla="*/ 64 w 120"/>
                  <a:gd name="T63" fmla="*/ 9 h 39"/>
                  <a:gd name="T64" fmla="*/ 58 w 120"/>
                  <a:gd name="T65" fmla="*/ 4 h 39"/>
                  <a:gd name="T66" fmla="*/ 49 w 120"/>
                  <a:gd name="T67" fmla="*/ 1 h 39"/>
                  <a:gd name="T68" fmla="*/ 41 w 120"/>
                  <a:gd name="T69" fmla="*/ 0 h 39"/>
                  <a:gd name="T70" fmla="*/ 33 w 120"/>
                  <a:gd name="T71" fmla="*/ 0 h 39"/>
                  <a:gd name="T72" fmla="*/ 20 w 120"/>
                  <a:gd name="T73"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39">
                    <a:moveTo>
                      <a:pt x="20" y="3"/>
                    </a:moveTo>
                    <a:cubicBezTo>
                      <a:pt x="16" y="4"/>
                      <a:pt x="16" y="4"/>
                      <a:pt x="14" y="4"/>
                    </a:cubicBezTo>
                    <a:cubicBezTo>
                      <a:pt x="12" y="5"/>
                      <a:pt x="11" y="5"/>
                      <a:pt x="10" y="6"/>
                    </a:cubicBezTo>
                    <a:cubicBezTo>
                      <a:pt x="9" y="7"/>
                      <a:pt x="7" y="8"/>
                      <a:pt x="7" y="9"/>
                    </a:cubicBezTo>
                    <a:cubicBezTo>
                      <a:pt x="8" y="11"/>
                      <a:pt x="9" y="12"/>
                      <a:pt x="8" y="13"/>
                    </a:cubicBezTo>
                    <a:cubicBezTo>
                      <a:pt x="7" y="13"/>
                      <a:pt x="6" y="14"/>
                      <a:pt x="4" y="14"/>
                    </a:cubicBezTo>
                    <a:cubicBezTo>
                      <a:pt x="3" y="14"/>
                      <a:pt x="0" y="14"/>
                      <a:pt x="1" y="15"/>
                    </a:cubicBezTo>
                    <a:cubicBezTo>
                      <a:pt x="2" y="16"/>
                      <a:pt x="3" y="16"/>
                      <a:pt x="5" y="16"/>
                    </a:cubicBezTo>
                    <a:cubicBezTo>
                      <a:pt x="7" y="17"/>
                      <a:pt x="8" y="16"/>
                      <a:pt x="10" y="15"/>
                    </a:cubicBezTo>
                    <a:cubicBezTo>
                      <a:pt x="11" y="15"/>
                      <a:pt x="12" y="14"/>
                      <a:pt x="12" y="12"/>
                    </a:cubicBezTo>
                    <a:cubicBezTo>
                      <a:pt x="12" y="11"/>
                      <a:pt x="12" y="11"/>
                      <a:pt x="14" y="11"/>
                    </a:cubicBezTo>
                    <a:cubicBezTo>
                      <a:pt x="16" y="11"/>
                      <a:pt x="16" y="10"/>
                      <a:pt x="17" y="11"/>
                    </a:cubicBezTo>
                    <a:cubicBezTo>
                      <a:pt x="18" y="12"/>
                      <a:pt x="19" y="12"/>
                      <a:pt x="19" y="11"/>
                    </a:cubicBezTo>
                    <a:cubicBezTo>
                      <a:pt x="20" y="9"/>
                      <a:pt x="19" y="9"/>
                      <a:pt x="21" y="8"/>
                    </a:cubicBezTo>
                    <a:cubicBezTo>
                      <a:pt x="24" y="7"/>
                      <a:pt x="24" y="7"/>
                      <a:pt x="26" y="6"/>
                    </a:cubicBezTo>
                    <a:cubicBezTo>
                      <a:pt x="28" y="5"/>
                      <a:pt x="29" y="4"/>
                      <a:pt x="31" y="5"/>
                    </a:cubicBezTo>
                    <a:cubicBezTo>
                      <a:pt x="32" y="6"/>
                      <a:pt x="31" y="6"/>
                      <a:pt x="33" y="6"/>
                    </a:cubicBezTo>
                    <a:cubicBezTo>
                      <a:pt x="35" y="5"/>
                      <a:pt x="35" y="5"/>
                      <a:pt x="37" y="6"/>
                    </a:cubicBezTo>
                    <a:cubicBezTo>
                      <a:pt x="38" y="7"/>
                      <a:pt x="38" y="8"/>
                      <a:pt x="38" y="8"/>
                    </a:cubicBezTo>
                    <a:cubicBezTo>
                      <a:pt x="37" y="8"/>
                      <a:pt x="35" y="8"/>
                      <a:pt x="34" y="8"/>
                    </a:cubicBezTo>
                    <a:cubicBezTo>
                      <a:pt x="32" y="8"/>
                      <a:pt x="31" y="9"/>
                      <a:pt x="32" y="9"/>
                    </a:cubicBezTo>
                    <a:cubicBezTo>
                      <a:pt x="33" y="10"/>
                      <a:pt x="34" y="10"/>
                      <a:pt x="35" y="11"/>
                    </a:cubicBezTo>
                    <a:cubicBezTo>
                      <a:pt x="36" y="12"/>
                      <a:pt x="36" y="12"/>
                      <a:pt x="37" y="11"/>
                    </a:cubicBezTo>
                    <a:cubicBezTo>
                      <a:pt x="39" y="11"/>
                      <a:pt x="38" y="10"/>
                      <a:pt x="40" y="10"/>
                    </a:cubicBezTo>
                    <a:cubicBezTo>
                      <a:pt x="42" y="10"/>
                      <a:pt x="43" y="10"/>
                      <a:pt x="44" y="11"/>
                    </a:cubicBezTo>
                    <a:cubicBezTo>
                      <a:pt x="44" y="12"/>
                      <a:pt x="42" y="13"/>
                      <a:pt x="45" y="13"/>
                    </a:cubicBezTo>
                    <a:cubicBezTo>
                      <a:pt x="47" y="13"/>
                      <a:pt x="47" y="12"/>
                      <a:pt x="49" y="12"/>
                    </a:cubicBezTo>
                    <a:cubicBezTo>
                      <a:pt x="51" y="13"/>
                      <a:pt x="53" y="14"/>
                      <a:pt x="54" y="15"/>
                    </a:cubicBezTo>
                    <a:cubicBezTo>
                      <a:pt x="56" y="17"/>
                      <a:pt x="57" y="17"/>
                      <a:pt x="60" y="17"/>
                    </a:cubicBezTo>
                    <a:cubicBezTo>
                      <a:pt x="62" y="17"/>
                      <a:pt x="62" y="18"/>
                      <a:pt x="66" y="18"/>
                    </a:cubicBezTo>
                    <a:cubicBezTo>
                      <a:pt x="69" y="18"/>
                      <a:pt x="69" y="18"/>
                      <a:pt x="70" y="18"/>
                    </a:cubicBezTo>
                    <a:cubicBezTo>
                      <a:pt x="71" y="19"/>
                      <a:pt x="72" y="20"/>
                      <a:pt x="72" y="21"/>
                    </a:cubicBezTo>
                    <a:cubicBezTo>
                      <a:pt x="72" y="22"/>
                      <a:pt x="72" y="24"/>
                      <a:pt x="73" y="25"/>
                    </a:cubicBezTo>
                    <a:cubicBezTo>
                      <a:pt x="73" y="25"/>
                      <a:pt x="74" y="26"/>
                      <a:pt x="77" y="27"/>
                    </a:cubicBezTo>
                    <a:cubicBezTo>
                      <a:pt x="81" y="29"/>
                      <a:pt x="80" y="29"/>
                      <a:pt x="82" y="29"/>
                    </a:cubicBezTo>
                    <a:cubicBezTo>
                      <a:pt x="84" y="29"/>
                      <a:pt x="83" y="28"/>
                      <a:pt x="85" y="28"/>
                    </a:cubicBezTo>
                    <a:cubicBezTo>
                      <a:pt x="86" y="28"/>
                      <a:pt x="87" y="30"/>
                      <a:pt x="87" y="30"/>
                    </a:cubicBezTo>
                    <a:cubicBezTo>
                      <a:pt x="88" y="31"/>
                      <a:pt x="88" y="32"/>
                      <a:pt x="87" y="33"/>
                    </a:cubicBezTo>
                    <a:cubicBezTo>
                      <a:pt x="85" y="33"/>
                      <a:pt x="84" y="34"/>
                      <a:pt x="83" y="35"/>
                    </a:cubicBezTo>
                    <a:cubicBezTo>
                      <a:pt x="82" y="36"/>
                      <a:pt x="79" y="38"/>
                      <a:pt x="81" y="38"/>
                    </a:cubicBezTo>
                    <a:cubicBezTo>
                      <a:pt x="83" y="39"/>
                      <a:pt x="84" y="38"/>
                      <a:pt x="86" y="38"/>
                    </a:cubicBezTo>
                    <a:cubicBezTo>
                      <a:pt x="89" y="38"/>
                      <a:pt x="92" y="38"/>
                      <a:pt x="94" y="37"/>
                    </a:cubicBezTo>
                    <a:cubicBezTo>
                      <a:pt x="97" y="37"/>
                      <a:pt x="99" y="37"/>
                      <a:pt x="101" y="37"/>
                    </a:cubicBezTo>
                    <a:cubicBezTo>
                      <a:pt x="102" y="37"/>
                      <a:pt x="105" y="37"/>
                      <a:pt x="106" y="38"/>
                    </a:cubicBezTo>
                    <a:cubicBezTo>
                      <a:pt x="108" y="38"/>
                      <a:pt x="109" y="37"/>
                      <a:pt x="109" y="37"/>
                    </a:cubicBezTo>
                    <a:cubicBezTo>
                      <a:pt x="110" y="37"/>
                      <a:pt x="110" y="37"/>
                      <a:pt x="110" y="37"/>
                    </a:cubicBezTo>
                    <a:cubicBezTo>
                      <a:pt x="111" y="37"/>
                      <a:pt x="110" y="37"/>
                      <a:pt x="113" y="36"/>
                    </a:cubicBezTo>
                    <a:cubicBezTo>
                      <a:pt x="115" y="36"/>
                      <a:pt x="116" y="36"/>
                      <a:pt x="117" y="36"/>
                    </a:cubicBezTo>
                    <a:cubicBezTo>
                      <a:pt x="119" y="35"/>
                      <a:pt x="120" y="35"/>
                      <a:pt x="120" y="35"/>
                    </a:cubicBezTo>
                    <a:cubicBezTo>
                      <a:pt x="120" y="34"/>
                      <a:pt x="120" y="34"/>
                      <a:pt x="117" y="32"/>
                    </a:cubicBezTo>
                    <a:cubicBezTo>
                      <a:pt x="113" y="30"/>
                      <a:pt x="113" y="28"/>
                      <a:pt x="110" y="28"/>
                    </a:cubicBezTo>
                    <a:cubicBezTo>
                      <a:pt x="108" y="28"/>
                      <a:pt x="106" y="29"/>
                      <a:pt x="106" y="28"/>
                    </a:cubicBezTo>
                    <a:cubicBezTo>
                      <a:pt x="106" y="27"/>
                      <a:pt x="106" y="24"/>
                      <a:pt x="104" y="24"/>
                    </a:cubicBezTo>
                    <a:cubicBezTo>
                      <a:pt x="103" y="24"/>
                      <a:pt x="103" y="24"/>
                      <a:pt x="101" y="24"/>
                    </a:cubicBezTo>
                    <a:cubicBezTo>
                      <a:pt x="100" y="24"/>
                      <a:pt x="99" y="25"/>
                      <a:pt x="98" y="24"/>
                    </a:cubicBezTo>
                    <a:cubicBezTo>
                      <a:pt x="97" y="23"/>
                      <a:pt x="98" y="22"/>
                      <a:pt x="96" y="22"/>
                    </a:cubicBezTo>
                    <a:cubicBezTo>
                      <a:pt x="95" y="22"/>
                      <a:pt x="94" y="22"/>
                      <a:pt x="92" y="21"/>
                    </a:cubicBezTo>
                    <a:cubicBezTo>
                      <a:pt x="89" y="20"/>
                      <a:pt x="87" y="18"/>
                      <a:pt x="86" y="18"/>
                    </a:cubicBezTo>
                    <a:cubicBezTo>
                      <a:pt x="85" y="18"/>
                      <a:pt x="85" y="18"/>
                      <a:pt x="84" y="18"/>
                    </a:cubicBezTo>
                    <a:cubicBezTo>
                      <a:pt x="83" y="17"/>
                      <a:pt x="82" y="16"/>
                      <a:pt x="81" y="16"/>
                    </a:cubicBezTo>
                    <a:cubicBezTo>
                      <a:pt x="80" y="16"/>
                      <a:pt x="80" y="15"/>
                      <a:pt x="78" y="14"/>
                    </a:cubicBezTo>
                    <a:cubicBezTo>
                      <a:pt x="77" y="13"/>
                      <a:pt x="79" y="13"/>
                      <a:pt x="75" y="12"/>
                    </a:cubicBezTo>
                    <a:cubicBezTo>
                      <a:pt x="72" y="11"/>
                      <a:pt x="70" y="10"/>
                      <a:pt x="68" y="9"/>
                    </a:cubicBezTo>
                    <a:cubicBezTo>
                      <a:pt x="66" y="9"/>
                      <a:pt x="65" y="9"/>
                      <a:pt x="64" y="9"/>
                    </a:cubicBezTo>
                    <a:cubicBezTo>
                      <a:pt x="62" y="9"/>
                      <a:pt x="61" y="9"/>
                      <a:pt x="61" y="7"/>
                    </a:cubicBezTo>
                    <a:cubicBezTo>
                      <a:pt x="61" y="6"/>
                      <a:pt x="60" y="4"/>
                      <a:pt x="58" y="4"/>
                    </a:cubicBezTo>
                    <a:cubicBezTo>
                      <a:pt x="56" y="4"/>
                      <a:pt x="53" y="4"/>
                      <a:pt x="52" y="3"/>
                    </a:cubicBezTo>
                    <a:cubicBezTo>
                      <a:pt x="51" y="3"/>
                      <a:pt x="52" y="1"/>
                      <a:pt x="49" y="1"/>
                    </a:cubicBezTo>
                    <a:cubicBezTo>
                      <a:pt x="46" y="1"/>
                      <a:pt x="44" y="2"/>
                      <a:pt x="43" y="1"/>
                    </a:cubicBezTo>
                    <a:cubicBezTo>
                      <a:pt x="42" y="1"/>
                      <a:pt x="42" y="0"/>
                      <a:pt x="41" y="0"/>
                    </a:cubicBezTo>
                    <a:cubicBezTo>
                      <a:pt x="40" y="0"/>
                      <a:pt x="40" y="1"/>
                      <a:pt x="39" y="1"/>
                    </a:cubicBezTo>
                    <a:cubicBezTo>
                      <a:pt x="38" y="0"/>
                      <a:pt x="35" y="0"/>
                      <a:pt x="33" y="0"/>
                    </a:cubicBezTo>
                    <a:cubicBezTo>
                      <a:pt x="31" y="0"/>
                      <a:pt x="29" y="1"/>
                      <a:pt x="26" y="1"/>
                    </a:cubicBezTo>
                    <a:cubicBezTo>
                      <a:pt x="23" y="2"/>
                      <a:pt x="22" y="2"/>
                      <a:pt x="20"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117"/>
              <p:cNvSpPr>
                <a:spLocks/>
              </p:cNvSpPr>
              <p:nvPr/>
            </p:nvSpPr>
            <p:spPr bwMode="auto">
              <a:xfrm>
                <a:off x="2193925" y="3578225"/>
                <a:ext cx="17463" cy="7938"/>
              </a:xfrm>
              <a:custGeom>
                <a:avLst/>
                <a:gdLst>
                  <a:gd name="T0" fmla="*/ 3 w 8"/>
                  <a:gd name="T1" fmla="*/ 0 h 4"/>
                  <a:gd name="T2" fmla="*/ 1 w 8"/>
                  <a:gd name="T3" fmla="*/ 1 h 4"/>
                  <a:gd name="T4" fmla="*/ 4 w 8"/>
                  <a:gd name="T5" fmla="*/ 3 h 4"/>
                  <a:gd name="T6" fmla="*/ 3 w 8"/>
                  <a:gd name="T7" fmla="*/ 0 h 4"/>
                </a:gdLst>
                <a:ahLst/>
                <a:cxnLst>
                  <a:cxn ang="0">
                    <a:pos x="T0" y="T1"/>
                  </a:cxn>
                  <a:cxn ang="0">
                    <a:pos x="T2" y="T3"/>
                  </a:cxn>
                  <a:cxn ang="0">
                    <a:pos x="T4" y="T5"/>
                  </a:cxn>
                  <a:cxn ang="0">
                    <a:pos x="T6" y="T7"/>
                  </a:cxn>
                </a:cxnLst>
                <a:rect l="0" t="0" r="r" b="b"/>
                <a:pathLst>
                  <a:path w="8" h="4">
                    <a:moveTo>
                      <a:pt x="3" y="0"/>
                    </a:moveTo>
                    <a:cubicBezTo>
                      <a:pt x="2" y="0"/>
                      <a:pt x="0" y="0"/>
                      <a:pt x="1" y="1"/>
                    </a:cubicBezTo>
                    <a:cubicBezTo>
                      <a:pt x="3" y="2"/>
                      <a:pt x="3" y="4"/>
                      <a:pt x="4" y="3"/>
                    </a:cubicBezTo>
                    <a:cubicBezTo>
                      <a:pt x="6" y="2"/>
                      <a:pt x="8" y="0"/>
                      <a:pt x="3"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118"/>
              <p:cNvSpPr>
                <a:spLocks/>
              </p:cNvSpPr>
              <p:nvPr/>
            </p:nvSpPr>
            <p:spPr bwMode="auto">
              <a:xfrm>
                <a:off x="2152650" y="3511550"/>
                <a:ext cx="17463" cy="12700"/>
              </a:xfrm>
              <a:custGeom>
                <a:avLst/>
                <a:gdLst>
                  <a:gd name="T0" fmla="*/ 4 w 8"/>
                  <a:gd name="T1" fmla="*/ 0 h 6"/>
                  <a:gd name="T2" fmla="*/ 2 w 8"/>
                  <a:gd name="T3" fmla="*/ 2 h 6"/>
                  <a:gd name="T4" fmla="*/ 2 w 8"/>
                  <a:gd name="T5" fmla="*/ 4 h 6"/>
                  <a:gd name="T6" fmla="*/ 0 w 8"/>
                  <a:gd name="T7" fmla="*/ 4 h 6"/>
                  <a:gd name="T8" fmla="*/ 1 w 8"/>
                  <a:gd name="T9" fmla="*/ 5 h 6"/>
                  <a:gd name="T10" fmla="*/ 3 w 8"/>
                  <a:gd name="T11" fmla="*/ 6 h 6"/>
                  <a:gd name="T12" fmla="*/ 8 w 8"/>
                  <a:gd name="T13" fmla="*/ 4 h 6"/>
                  <a:gd name="T14" fmla="*/ 6 w 8"/>
                  <a:gd name="T15" fmla="*/ 1 h 6"/>
                  <a:gd name="T16" fmla="*/ 4 w 8"/>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4" y="0"/>
                    </a:moveTo>
                    <a:cubicBezTo>
                      <a:pt x="2" y="0"/>
                      <a:pt x="2" y="2"/>
                      <a:pt x="2" y="2"/>
                    </a:cubicBezTo>
                    <a:cubicBezTo>
                      <a:pt x="2" y="3"/>
                      <a:pt x="2" y="4"/>
                      <a:pt x="2" y="4"/>
                    </a:cubicBezTo>
                    <a:cubicBezTo>
                      <a:pt x="1" y="4"/>
                      <a:pt x="0" y="4"/>
                      <a:pt x="0" y="4"/>
                    </a:cubicBezTo>
                    <a:cubicBezTo>
                      <a:pt x="0" y="4"/>
                      <a:pt x="1" y="5"/>
                      <a:pt x="1" y="5"/>
                    </a:cubicBezTo>
                    <a:cubicBezTo>
                      <a:pt x="2" y="6"/>
                      <a:pt x="2" y="6"/>
                      <a:pt x="3" y="6"/>
                    </a:cubicBezTo>
                    <a:cubicBezTo>
                      <a:pt x="5" y="6"/>
                      <a:pt x="7" y="5"/>
                      <a:pt x="8" y="4"/>
                    </a:cubicBezTo>
                    <a:cubicBezTo>
                      <a:pt x="8" y="4"/>
                      <a:pt x="7" y="1"/>
                      <a:pt x="6" y="1"/>
                    </a:cubicBezTo>
                    <a:cubicBezTo>
                      <a:pt x="5" y="0"/>
                      <a:pt x="6" y="0"/>
                      <a:pt x="4"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119"/>
              <p:cNvSpPr>
                <a:spLocks/>
              </p:cNvSpPr>
              <p:nvPr/>
            </p:nvSpPr>
            <p:spPr bwMode="auto">
              <a:xfrm>
                <a:off x="2265362" y="3492500"/>
                <a:ext cx="31750" cy="19050"/>
              </a:xfrm>
              <a:custGeom>
                <a:avLst/>
                <a:gdLst>
                  <a:gd name="T0" fmla="*/ 4 w 14"/>
                  <a:gd name="T1" fmla="*/ 0 h 8"/>
                  <a:gd name="T2" fmla="*/ 2 w 14"/>
                  <a:gd name="T3" fmla="*/ 2 h 8"/>
                  <a:gd name="T4" fmla="*/ 6 w 14"/>
                  <a:gd name="T5" fmla="*/ 3 h 8"/>
                  <a:gd name="T6" fmla="*/ 11 w 14"/>
                  <a:gd name="T7" fmla="*/ 5 h 8"/>
                  <a:gd name="T8" fmla="*/ 13 w 14"/>
                  <a:gd name="T9" fmla="*/ 7 h 8"/>
                  <a:gd name="T10" fmla="*/ 12 w 14"/>
                  <a:gd name="T11" fmla="*/ 4 h 8"/>
                  <a:gd name="T12" fmla="*/ 8 w 14"/>
                  <a:gd name="T13" fmla="*/ 2 h 8"/>
                  <a:gd name="T14" fmla="*/ 4 w 1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4" y="0"/>
                    </a:moveTo>
                    <a:cubicBezTo>
                      <a:pt x="1" y="1"/>
                      <a:pt x="0" y="2"/>
                      <a:pt x="2" y="2"/>
                    </a:cubicBezTo>
                    <a:cubicBezTo>
                      <a:pt x="4" y="2"/>
                      <a:pt x="4" y="2"/>
                      <a:pt x="6" y="3"/>
                    </a:cubicBezTo>
                    <a:cubicBezTo>
                      <a:pt x="8" y="3"/>
                      <a:pt x="11" y="4"/>
                      <a:pt x="11" y="5"/>
                    </a:cubicBezTo>
                    <a:cubicBezTo>
                      <a:pt x="12" y="7"/>
                      <a:pt x="12" y="8"/>
                      <a:pt x="13" y="7"/>
                    </a:cubicBezTo>
                    <a:cubicBezTo>
                      <a:pt x="14" y="7"/>
                      <a:pt x="13" y="5"/>
                      <a:pt x="12" y="4"/>
                    </a:cubicBezTo>
                    <a:cubicBezTo>
                      <a:pt x="11" y="3"/>
                      <a:pt x="10" y="3"/>
                      <a:pt x="8" y="2"/>
                    </a:cubicBezTo>
                    <a:cubicBezTo>
                      <a:pt x="6" y="1"/>
                      <a:pt x="5" y="0"/>
                      <a:pt x="4"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251"/>
              <p:cNvSpPr>
                <a:spLocks/>
              </p:cNvSpPr>
              <p:nvPr/>
            </p:nvSpPr>
            <p:spPr bwMode="auto">
              <a:xfrm>
                <a:off x="1287462" y="3217863"/>
                <a:ext cx="774700" cy="487363"/>
              </a:xfrm>
              <a:custGeom>
                <a:avLst/>
                <a:gdLst>
                  <a:gd name="T0" fmla="*/ 215 w 336"/>
                  <a:gd name="T1" fmla="*/ 87 h 211"/>
                  <a:gd name="T2" fmla="*/ 214 w 336"/>
                  <a:gd name="T3" fmla="*/ 114 h 211"/>
                  <a:gd name="T4" fmla="*/ 217 w 336"/>
                  <a:gd name="T5" fmla="*/ 129 h 211"/>
                  <a:gd name="T6" fmla="*/ 229 w 336"/>
                  <a:gd name="T7" fmla="*/ 152 h 211"/>
                  <a:gd name="T8" fmla="*/ 236 w 336"/>
                  <a:gd name="T9" fmla="*/ 167 h 211"/>
                  <a:gd name="T10" fmla="*/ 254 w 336"/>
                  <a:gd name="T11" fmla="*/ 170 h 211"/>
                  <a:gd name="T12" fmla="*/ 273 w 336"/>
                  <a:gd name="T13" fmla="*/ 165 h 211"/>
                  <a:gd name="T14" fmla="*/ 283 w 336"/>
                  <a:gd name="T15" fmla="*/ 167 h 211"/>
                  <a:gd name="T16" fmla="*/ 292 w 336"/>
                  <a:gd name="T17" fmla="*/ 157 h 211"/>
                  <a:gd name="T18" fmla="*/ 301 w 336"/>
                  <a:gd name="T19" fmla="*/ 135 h 211"/>
                  <a:gd name="T20" fmla="*/ 334 w 336"/>
                  <a:gd name="T21" fmla="*/ 131 h 211"/>
                  <a:gd name="T22" fmla="*/ 326 w 336"/>
                  <a:gd name="T23" fmla="*/ 152 h 211"/>
                  <a:gd name="T24" fmla="*/ 325 w 336"/>
                  <a:gd name="T25" fmla="*/ 166 h 211"/>
                  <a:gd name="T26" fmla="*/ 322 w 336"/>
                  <a:gd name="T27" fmla="*/ 165 h 211"/>
                  <a:gd name="T28" fmla="*/ 313 w 336"/>
                  <a:gd name="T29" fmla="*/ 171 h 211"/>
                  <a:gd name="T30" fmla="*/ 301 w 336"/>
                  <a:gd name="T31" fmla="*/ 174 h 211"/>
                  <a:gd name="T32" fmla="*/ 287 w 336"/>
                  <a:gd name="T33" fmla="*/ 180 h 211"/>
                  <a:gd name="T34" fmla="*/ 294 w 336"/>
                  <a:gd name="T35" fmla="*/ 193 h 211"/>
                  <a:gd name="T36" fmla="*/ 279 w 336"/>
                  <a:gd name="T37" fmla="*/ 200 h 211"/>
                  <a:gd name="T38" fmla="*/ 270 w 336"/>
                  <a:gd name="T39" fmla="*/ 205 h 211"/>
                  <a:gd name="T40" fmla="*/ 249 w 336"/>
                  <a:gd name="T41" fmla="*/ 191 h 211"/>
                  <a:gd name="T42" fmla="*/ 231 w 336"/>
                  <a:gd name="T43" fmla="*/ 198 h 211"/>
                  <a:gd name="T44" fmla="*/ 204 w 336"/>
                  <a:gd name="T45" fmla="*/ 189 h 211"/>
                  <a:gd name="T46" fmla="*/ 151 w 336"/>
                  <a:gd name="T47" fmla="*/ 168 h 211"/>
                  <a:gd name="T48" fmla="*/ 129 w 336"/>
                  <a:gd name="T49" fmla="*/ 144 h 211"/>
                  <a:gd name="T50" fmla="*/ 127 w 336"/>
                  <a:gd name="T51" fmla="*/ 126 h 211"/>
                  <a:gd name="T52" fmla="*/ 109 w 336"/>
                  <a:gd name="T53" fmla="*/ 101 h 211"/>
                  <a:gd name="T54" fmla="*/ 101 w 336"/>
                  <a:gd name="T55" fmla="*/ 93 h 211"/>
                  <a:gd name="T56" fmla="*/ 86 w 336"/>
                  <a:gd name="T57" fmla="*/ 84 h 211"/>
                  <a:gd name="T58" fmla="*/ 89 w 336"/>
                  <a:gd name="T59" fmla="*/ 74 h 211"/>
                  <a:gd name="T60" fmla="*/ 73 w 336"/>
                  <a:gd name="T61" fmla="*/ 63 h 211"/>
                  <a:gd name="T62" fmla="*/ 56 w 336"/>
                  <a:gd name="T63" fmla="*/ 44 h 211"/>
                  <a:gd name="T64" fmla="*/ 45 w 336"/>
                  <a:gd name="T65" fmla="*/ 22 h 211"/>
                  <a:gd name="T66" fmla="*/ 30 w 336"/>
                  <a:gd name="T67" fmla="*/ 11 h 211"/>
                  <a:gd name="T68" fmla="*/ 27 w 336"/>
                  <a:gd name="T69" fmla="*/ 13 h 211"/>
                  <a:gd name="T70" fmla="*/ 38 w 336"/>
                  <a:gd name="T71" fmla="*/ 42 h 211"/>
                  <a:gd name="T72" fmla="*/ 57 w 336"/>
                  <a:gd name="T73" fmla="*/ 66 h 211"/>
                  <a:gd name="T74" fmla="*/ 66 w 336"/>
                  <a:gd name="T75" fmla="*/ 79 h 211"/>
                  <a:gd name="T76" fmla="*/ 72 w 336"/>
                  <a:gd name="T77" fmla="*/ 100 h 211"/>
                  <a:gd name="T78" fmla="*/ 83 w 336"/>
                  <a:gd name="T79" fmla="*/ 106 h 211"/>
                  <a:gd name="T80" fmla="*/ 76 w 336"/>
                  <a:gd name="T81" fmla="*/ 108 h 211"/>
                  <a:gd name="T82" fmla="*/ 54 w 336"/>
                  <a:gd name="T83" fmla="*/ 93 h 211"/>
                  <a:gd name="T84" fmla="*/ 45 w 336"/>
                  <a:gd name="T85" fmla="*/ 67 h 211"/>
                  <a:gd name="T86" fmla="*/ 33 w 336"/>
                  <a:gd name="T87" fmla="*/ 60 h 211"/>
                  <a:gd name="T88" fmla="*/ 33 w 336"/>
                  <a:gd name="T89" fmla="*/ 54 h 211"/>
                  <a:gd name="T90" fmla="*/ 16 w 336"/>
                  <a:gd name="T91" fmla="*/ 30 h 211"/>
                  <a:gd name="T92" fmla="*/ 0 w 336"/>
                  <a:gd name="T93" fmla="*/ 1 h 211"/>
                  <a:gd name="T94" fmla="*/ 66 w 336"/>
                  <a:gd name="T95" fmla="*/ 16 h 211"/>
                  <a:gd name="T96" fmla="*/ 99 w 336"/>
                  <a:gd name="T97" fmla="*/ 11 h 211"/>
                  <a:gd name="T98" fmla="*/ 124 w 336"/>
                  <a:gd name="T99" fmla="*/ 16 h 211"/>
                  <a:gd name="T100" fmla="*/ 137 w 336"/>
                  <a:gd name="T101" fmla="*/ 31 h 211"/>
                  <a:gd name="T102" fmla="*/ 159 w 336"/>
                  <a:gd name="T103" fmla="*/ 37 h 211"/>
                  <a:gd name="T104" fmla="*/ 173 w 336"/>
                  <a:gd name="T105" fmla="*/ 35 h 211"/>
                  <a:gd name="T106" fmla="*/ 192 w 336"/>
                  <a:gd name="T107" fmla="*/ 59 h 211"/>
                  <a:gd name="T108" fmla="*/ 200 w 336"/>
                  <a:gd name="T109" fmla="*/ 75 h 211"/>
                  <a:gd name="T110" fmla="*/ 214 w 336"/>
                  <a:gd name="T111" fmla="*/ 7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6" h="211">
                    <a:moveTo>
                      <a:pt x="220" y="82"/>
                    </a:moveTo>
                    <a:cubicBezTo>
                      <a:pt x="220" y="82"/>
                      <a:pt x="220" y="83"/>
                      <a:pt x="220" y="83"/>
                    </a:cubicBezTo>
                    <a:cubicBezTo>
                      <a:pt x="220" y="85"/>
                      <a:pt x="219" y="87"/>
                      <a:pt x="219" y="87"/>
                    </a:cubicBezTo>
                    <a:cubicBezTo>
                      <a:pt x="218" y="87"/>
                      <a:pt x="217" y="85"/>
                      <a:pt x="217" y="86"/>
                    </a:cubicBezTo>
                    <a:cubicBezTo>
                      <a:pt x="217" y="87"/>
                      <a:pt x="218" y="88"/>
                      <a:pt x="217" y="88"/>
                    </a:cubicBezTo>
                    <a:cubicBezTo>
                      <a:pt x="216" y="88"/>
                      <a:pt x="215" y="86"/>
                      <a:pt x="215" y="87"/>
                    </a:cubicBezTo>
                    <a:cubicBezTo>
                      <a:pt x="214" y="88"/>
                      <a:pt x="215" y="91"/>
                      <a:pt x="216" y="92"/>
                    </a:cubicBezTo>
                    <a:cubicBezTo>
                      <a:pt x="216" y="93"/>
                      <a:pt x="216" y="93"/>
                      <a:pt x="215" y="94"/>
                    </a:cubicBezTo>
                    <a:cubicBezTo>
                      <a:pt x="215" y="95"/>
                      <a:pt x="214" y="96"/>
                      <a:pt x="214" y="97"/>
                    </a:cubicBezTo>
                    <a:cubicBezTo>
                      <a:pt x="213" y="98"/>
                      <a:pt x="214" y="102"/>
                      <a:pt x="215" y="104"/>
                    </a:cubicBezTo>
                    <a:cubicBezTo>
                      <a:pt x="215" y="106"/>
                      <a:pt x="214" y="107"/>
                      <a:pt x="214" y="109"/>
                    </a:cubicBezTo>
                    <a:cubicBezTo>
                      <a:pt x="214" y="111"/>
                      <a:pt x="214" y="113"/>
                      <a:pt x="214" y="114"/>
                    </a:cubicBezTo>
                    <a:cubicBezTo>
                      <a:pt x="214" y="115"/>
                      <a:pt x="213" y="117"/>
                      <a:pt x="214" y="118"/>
                    </a:cubicBezTo>
                    <a:cubicBezTo>
                      <a:pt x="214" y="120"/>
                      <a:pt x="215" y="121"/>
                      <a:pt x="215" y="123"/>
                    </a:cubicBezTo>
                    <a:cubicBezTo>
                      <a:pt x="215" y="124"/>
                      <a:pt x="213" y="124"/>
                      <a:pt x="215" y="125"/>
                    </a:cubicBezTo>
                    <a:cubicBezTo>
                      <a:pt x="216" y="127"/>
                      <a:pt x="218" y="129"/>
                      <a:pt x="219" y="130"/>
                    </a:cubicBezTo>
                    <a:cubicBezTo>
                      <a:pt x="219" y="131"/>
                      <a:pt x="219" y="132"/>
                      <a:pt x="219" y="132"/>
                    </a:cubicBezTo>
                    <a:cubicBezTo>
                      <a:pt x="219" y="132"/>
                      <a:pt x="218" y="130"/>
                      <a:pt x="217" y="129"/>
                    </a:cubicBezTo>
                    <a:cubicBezTo>
                      <a:pt x="216" y="129"/>
                      <a:pt x="215" y="129"/>
                      <a:pt x="215" y="130"/>
                    </a:cubicBezTo>
                    <a:cubicBezTo>
                      <a:pt x="215" y="130"/>
                      <a:pt x="216" y="132"/>
                      <a:pt x="218" y="134"/>
                    </a:cubicBezTo>
                    <a:cubicBezTo>
                      <a:pt x="219" y="135"/>
                      <a:pt x="219" y="138"/>
                      <a:pt x="220" y="139"/>
                    </a:cubicBezTo>
                    <a:cubicBezTo>
                      <a:pt x="220" y="140"/>
                      <a:pt x="220" y="141"/>
                      <a:pt x="222" y="142"/>
                    </a:cubicBezTo>
                    <a:cubicBezTo>
                      <a:pt x="223" y="143"/>
                      <a:pt x="226" y="147"/>
                      <a:pt x="227" y="149"/>
                    </a:cubicBezTo>
                    <a:cubicBezTo>
                      <a:pt x="229" y="150"/>
                      <a:pt x="229" y="150"/>
                      <a:pt x="229" y="152"/>
                    </a:cubicBezTo>
                    <a:cubicBezTo>
                      <a:pt x="230" y="154"/>
                      <a:pt x="228" y="155"/>
                      <a:pt x="230" y="156"/>
                    </a:cubicBezTo>
                    <a:cubicBezTo>
                      <a:pt x="232" y="158"/>
                      <a:pt x="232" y="158"/>
                      <a:pt x="234" y="160"/>
                    </a:cubicBezTo>
                    <a:cubicBezTo>
                      <a:pt x="235" y="162"/>
                      <a:pt x="233" y="162"/>
                      <a:pt x="233" y="163"/>
                    </a:cubicBezTo>
                    <a:cubicBezTo>
                      <a:pt x="233" y="164"/>
                      <a:pt x="235" y="163"/>
                      <a:pt x="235" y="164"/>
                    </a:cubicBezTo>
                    <a:cubicBezTo>
                      <a:pt x="235" y="165"/>
                      <a:pt x="232" y="167"/>
                      <a:pt x="233" y="167"/>
                    </a:cubicBezTo>
                    <a:cubicBezTo>
                      <a:pt x="234" y="168"/>
                      <a:pt x="235" y="167"/>
                      <a:pt x="236" y="167"/>
                    </a:cubicBezTo>
                    <a:cubicBezTo>
                      <a:pt x="237" y="166"/>
                      <a:pt x="237" y="165"/>
                      <a:pt x="237" y="164"/>
                    </a:cubicBezTo>
                    <a:cubicBezTo>
                      <a:pt x="237" y="164"/>
                      <a:pt x="239" y="164"/>
                      <a:pt x="241" y="164"/>
                    </a:cubicBezTo>
                    <a:cubicBezTo>
                      <a:pt x="243" y="164"/>
                      <a:pt x="243" y="166"/>
                      <a:pt x="245" y="166"/>
                    </a:cubicBezTo>
                    <a:cubicBezTo>
                      <a:pt x="246" y="166"/>
                      <a:pt x="246" y="165"/>
                      <a:pt x="248" y="167"/>
                    </a:cubicBezTo>
                    <a:cubicBezTo>
                      <a:pt x="249" y="168"/>
                      <a:pt x="249" y="170"/>
                      <a:pt x="250" y="170"/>
                    </a:cubicBezTo>
                    <a:cubicBezTo>
                      <a:pt x="251" y="170"/>
                      <a:pt x="253" y="171"/>
                      <a:pt x="254" y="170"/>
                    </a:cubicBezTo>
                    <a:cubicBezTo>
                      <a:pt x="256" y="170"/>
                      <a:pt x="257" y="170"/>
                      <a:pt x="258" y="170"/>
                    </a:cubicBezTo>
                    <a:cubicBezTo>
                      <a:pt x="259" y="169"/>
                      <a:pt x="259" y="169"/>
                      <a:pt x="261" y="168"/>
                    </a:cubicBezTo>
                    <a:cubicBezTo>
                      <a:pt x="263" y="167"/>
                      <a:pt x="266" y="167"/>
                      <a:pt x="267" y="167"/>
                    </a:cubicBezTo>
                    <a:cubicBezTo>
                      <a:pt x="269" y="167"/>
                      <a:pt x="270" y="166"/>
                      <a:pt x="270" y="166"/>
                    </a:cubicBezTo>
                    <a:cubicBezTo>
                      <a:pt x="271" y="166"/>
                      <a:pt x="271" y="169"/>
                      <a:pt x="272" y="168"/>
                    </a:cubicBezTo>
                    <a:cubicBezTo>
                      <a:pt x="273" y="167"/>
                      <a:pt x="272" y="165"/>
                      <a:pt x="273" y="165"/>
                    </a:cubicBezTo>
                    <a:cubicBezTo>
                      <a:pt x="275" y="164"/>
                      <a:pt x="277" y="164"/>
                      <a:pt x="278" y="164"/>
                    </a:cubicBezTo>
                    <a:cubicBezTo>
                      <a:pt x="278" y="165"/>
                      <a:pt x="277" y="165"/>
                      <a:pt x="278" y="166"/>
                    </a:cubicBezTo>
                    <a:cubicBezTo>
                      <a:pt x="279" y="167"/>
                      <a:pt x="280" y="165"/>
                      <a:pt x="280" y="165"/>
                    </a:cubicBezTo>
                    <a:cubicBezTo>
                      <a:pt x="281" y="165"/>
                      <a:pt x="283" y="163"/>
                      <a:pt x="282" y="164"/>
                    </a:cubicBezTo>
                    <a:cubicBezTo>
                      <a:pt x="282" y="165"/>
                      <a:pt x="280" y="166"/>
                      <a:pt x="280" y="167"/>
                    </a:cubicBezTo>
                    <a:cubicBezTo>
                      <a:pt x="281" y="168"/>
                      <a:pt x="281" y="168"/>
                      <a:pt x="283" y="167"/>
                    </a:cubicBezTo>
                    <a:cubicBezTo>
                      <a:pt x="285" y="167"/>
                      <a:pt x="287" y="166"/>
                      <a:pt x="287" y="165"/>
                    </a:cubicBezTo>
                    <a:cubicBezTo>
                      <a:pt x="287" y="164"/>
                      <a:pt x="285" y="164"/>
                      <a:pt x="286" y="163"/>
                    </a:cubicBezTo>
                    <a:cubicBezTo>
                      <a:pt x="286" y="163"/>
                      <a:pt x="287" y="162"/>
                      <a:pt x="286" y="162"/>
                    </a:cubicBezTo>
                    <a:cubicBezTo>
                      <a:pt x="286" y="162"/>
                      <a:pt x="285" y="163"/>
                      <a:pt x="285" y="162"/>
                    </a:cubicBezTo>
                    <a:cubicBezTo>
                      <a:pt x="285" y="161"/>
                      <a:pt x="287" y="161"/>
                      <a:pt x="288" y="160"/>
                    </a:cubicBezTo>
                    <a:cubicBezTo>
                      <a:pt x="290" y="159"/>
                      <a:pt x="292" y="158"/>
                      <a:pt x="292" y="157"/>
                    </a:cubicBezTo>
                    <a:cubicBezTo>
                      <a:pt x="292" y="156"/>
                      <a:pt x="292" y="154"/>
                      <a:pt x="293" y="152"/>
                    </a:cubicBezTo>
                    <a:cubicBezTo>
                      <a:pt x="294" y="150"/>
                      <a:pt x="295" y="151"/>
                      <a:pt x="295" y="149"/>
                    </a:cubicBezTo>
                    <a:cubicBezTo>
                      <a:pt x="295" y="147"/>
                      <a:pt x="295" y="147"/>
                      <a:pt x="295" y="145"/>
                    </a:cubicBezTo>
                    <a:cubicBezTo>
                      <a:pt x="295" y="143"/>
                      <a:pt x="296" y="142"/>
                      <a:pt x="296" y="141"/>
                    </a:cubicBezTo>
                    <a:cubicBezTo>
                      <a:pt x="296" y="140"/>
                      <a:pt x="296" y="139"/>
                      <a:pt x="296" y="139"/>
                    </a:cubicBezTo>
                    <a:cubicBezTo>
                      <a:pt x="297" y="138"/>
                      <a:pt x="300" y="136"/>
                      <a:pt x="301" y="135"/>
                    </a:cubicBezTo>
                    <a:cubicBezTo>
                      <a:pt x="302" y="135"/>
                      <a:pt x="307" y="134"/>
                      <a:pt x="310" y="134"/>
                    </a:cubicBezTo>
                    <a:cubicBezTo>
                      <a:pt x="312" y="133"/>
                      <a:pt x="316" y="132"/>
                      <a:pt x="317" y="131"/>
                    </a:cubicBezTo>
                    <a:cubicBezTo>
                      <a:pt x="319" y="131"/>
                      <a:pt x="323" y="131"/>
                      <a:pt x="325" y="132"/>
                    </a:cubicBezTo>
                    <a:cubicBezTo>
                      <a:pt x="327" y="132"/>
                      <a:pt x="328" y="132"/>
                      <a:pt x="329" y="133"/>
                    </a:cubicBezTo>
                    <a:cubicBezTo>
                      <a:pt x="330" y="133"/>
                      <a:pt x="330" y="133"/>
                      <a:pt x="331" y="132"/>
                    </a:cubicBezTo>
                    <a:cubicBezTo>
                      <a:pt x="332" y="131"/>
                      <a:pt x="333" y="131"/>
                      <a:pt x="334" y="131"/>
                    </a:cubicBezTo>
                    <a:cubicBezTo>
                      <a:pt x="335" y="132"/>
                      <a:pt x="335" y="132"/>
                      <a:pt x="335" y="133"/>
                    </a:cubicBezTo>
                    <a:cubicBezTo>
                      <a:pt x="336" y="134"/>
                      <a:pt x="336" y="135"/>
                      <a:pt x="336" y="136"/>
                    </a:cubicBezTo>
                    <a:cubicBezTo>
                      <a:pt x="336" y="137"/>
                      <a:pt x="335" y="140"/>
                      <a:pt x="334" y="141"/>
                    </a:cubicBezTo>
                    <a:cubicBezTo>
                      <a:pt x="333" y="142"/>
                      <a:pt x="329" y="146"/>
                      <a:pt x="329" y="147"/>
                    </a:cubicBezTo>
                    <a:cubicBezTo>
                      <a:pt x="329" y="148"/>
                      <a:pt x="329" y="150"/>
                      <a:pt x="328" y="151"/>
                    </a:cubicBezTo>
                    <a:cubicBezTo>
                      <a:pt x="328" y="152"/>
                      <a:pt x="327" y="151"/>
                      <a:pt x="326" y="152"/>
                    </a:cubicBezTo>
                    <a:cubicBezTo>
                      <a:pt x="326" y="152"/>
                      <a:pt x="325" y="153"/>
                      <a:pt x="325" y="154"/>
                    </a:cubicBezTo>
                    <a:cubicBezTo>
                      <a:pt x="325" y="154"/>
                      <a:pt x="328" y="154"/>
                      <a:pt x="329" y="155"/>
                    </a:cubicBezTo>
                    <a:cubicBezTo>
                      <a:pt x="330" y="155"/>
                      <a:pt x="326" y="157"/>
                      <a:pt x="326" y="158"/>
                    </a:cubicBezTo>
                    <a:cubicBezTo>
                      <a:pt x="326" y="158"/>
                      <a:pt x="328" y="158"/>
                      <a:pt x="328" y="158"/>
                    </a:cubicBezTo>
                    <a:cubicBezTo>
                      <a:pt x="328" y="159"/>
                      <a:pt x="327" y="159"/>
                      <a:pt x="327" y="161"/>
                    </a:cubicBezTo>
                    <a:cubicBezTo>
                      <a:pt x="326" y="163"/>
                      <a:pt x="326" y="166"/>
                      <a:pt x="325" y="166"/>
                    </a:cubicBezTo>
                    <a:cubicBezTo>
                      <a:pt x="325" y="167"/>
                      <a:pt x="324" y="169"/>
                      <a:pt x="324" y="170"/>
                    </a:cubicBezTo>
                    <a:cubicBezTo>
                      <a:pt x="324" y="172"/>
                      <a:pt x="324" y="172"/>
                      <a:pt x="323" y="173"/>
                    </a:cubicBezTo>
                    <a:cubicBezTo>
                      <a:pt x="323" y="173"/>
                      <a:pt x="322" y="175"/>
                      <a:pt x="322" y="174"/>
                    </a:cubicBezTo>
                    <a:cubicBezTo>
                      <a:pt x="322" y="173"/>
                      <a:pt x="323" y="172"/>
                      <a:pt x="323" y="171"/>
                    </a:cubicBezTo>
                    <a:cubicBezTo>
                      <a:pt x="323" y="170"/>
                      <a:pt x="323" y="169"/>
                      <a:pt x="322" y="168"/>
                    </a:cubicBezTo>
                    <a:cubicBezTo>
                      <a:pt x="322" y="167"/>
                      <a:pt x="322" y="166"/>
                      <a:pt x="322" y="165"/>
                    </a:cubicBezTo>
                    <a:cubicBezTo>
                      <a:pt x="322" y="164"/>
                      <a:pt x="322" y="163"/>
                      <a:pt x="322" y="163"/>
                    </a:cubicBezTo>
                    <a:cubicBezTo>
                      <a:pt x="321" y="162"/>
                      <a:pt x="321" y="164"/>
                      <a:pt x="319" y="166"/>
                    </a:cubicBezTo>
                    <a:cubicBezTo>
                      <a:pt x="318" y="167"/>
                      <a:pt x="317" y="167"/>
                      <a:pt x="317" y="168"/>
                    </a:cubicBezTo>
                    <a:cubicBezTo>
                      <a:pt x="317" y="168"/>
                      <a:pt x="317" y="168"/>
                      <a:pt x="317" y="168"/>
                    </a:cubicBezTo>
                    <a:cubicBezTo>
                      <a:pt x="317" y="168"/>
                      <a:pt x="316" y="169"/>
                      <a:pt x="315" y="170"/>
                    </a:cubicBezTo>
                    <a:cubicBezTo>
                      <a:pt x="314" y="171"/>
                      <a:pt x="313" y="171"/>
                      <a:pt x="313" y="171"/>
                    </a:cubicBezTo>
                    <a:cubicBezTo>
                      <a:pt x="313" y="171"/>
                      <a:pt x="313" y="171"/>
                      <a:pt x="313" y="171"/>
                    </a:cubicBezTo>
                    <a:cubicBezTo>
                      <a:pt x="312" y="171"/>
                      <a:pt x="311" y="171"/>
                      <a:pt x="310" y="171"/>
                    </a:cubicBezTo>
                    <a:cubicBezTo>
                      <a:pt x="309" y="172"/>
                      <a:pt x="309" y="172"/>
                      <a:pt x="309" y="173"/>
                    </a:cubicBezTo>
                    <a:cubicBezTo>
                      <a:pt x="309" y="174"/>
                      <a:pt x="309" y="174"/>
                      <a:pt x="309" y="174"/>
                    </a:cubicBezTo>
                    <a:cubicBezTo>
                      <a:pt x="309" y="175"/>
                      <a:pt x="306" y="174"/>
                      <a:pt x="304" y="174"/>
                    </a:cubicBezTo>
                    <a:cubicBezTo>
                      <a:pt x="303" y="174"/>
                      <a:pt x="302" y="174"/>
                      <a:pt x="301" y="174"/>
                    </a:cubicBezTo>
                    <a:cubicBezTo>
                      <a:pt x="299" y="174"/>
                      <a:pt x="296" y="174"/>
                      <a:pt x="294" y="174"/>
                    </a:cubicBezTo>
                    <a:cubicBezTo>
                      <a:pt x="292" y="174"/>
                      <a:pt x="291" y="174"/>
                      <a:pt x="290" y="174"/>
                    </a:cubicBezTo>
                    <a:cubicBezTo>
                      <a:pt x="290" y="174"/>
                      <a:pt x="290" y="174"/>
                      <a:pt x="290" y="174"/>
                    </a:cubicBezTo>
                    <a:cubicBezTo>
                      <a:pt x="289" y="175"/>
                      <a:pt x="289" y="176"/>
                      <a:pt x="290" y="177"/>
                    </a:cubicBezTo>
                    <a:cubicBezTo>
                      <a:pt x="290" y="178"/>
                      <a:pt x="290" y="179"/>
                      <a:pt x="289" y="180"/>
                    </a:cubicBezTo>
                    <a:cubicBezTo>
                      <a:pt x="289" y="180"/>
                      <a:pt x="288" y="180"/>
                      <a:pt x="287" y="180"/>
                    </a:cubicBezTo>
                    <a:cubicBezTo>
                      <a:pt x="287" y="180"/>
                      <a:pt x="287" y="180"/>
                      <a:pt x="287" y="180"/>
                    </a:cubicBezTo>
                    <a:cubicBezTo>
                      <a:pt x="286" y="180"/>
                      <a:pt x="284" y="180"/>
                      <a:pt x="284" y="181"/>
                    </a:cubicBezTo>
                    <a:cubicBezTo>
                      <a:pt x="283" y="182"/>
                      <a:pt x="289" y="187"/>
                      <a:pt x="292" y="189"/>
                    </a:cubicBezTo>
                    <a:cubicBezTo>
                      <a:pt x="293" y="190"/>
                      <a:pt x="294" y="191"/>
                      <a:pt x="295" y="191"/>
                    </a:cubicBezTo>
                    <a:cubicBezTo>
                      <a:pt x="295" y="192"/>
                      <a:pt x="295" y="192"/>
                      <a:pt x="295" y="192"/>
                    </a:cubicBezTo>
                    <a:cubicBezTo>
                      <a:pt x="295" y="193"/>
                      <a:pt x="295" y="193"/>
                      <a:pt x="294" y="193"/>
                    </a:cubicBezTo>
                    <a:cubicBezTo>
                      <a:pt x="294" y="193"/>
                      <a:pt x="294" y="193"/>
                      <a:pt x="294" y="193"/>
                    </a:cubicBezTo>
                    <a:cubicBezTo>
                      <a:pt x="294" y="194"/>
                      <a:pt x="293" y="194"/>
                      <a:pt x="292" y="194"/>
                    </a:cubicBezTo>
                    <a:cubicBezTo>
                      <a:pt x="291" y="193"/>
                      <a:pt x="290" y="193"/>
                      <a:pt x="288" y="193"/>
                    </a:cubicBezTo>
                    <a:cubicBezTo>
                      <a:pt x="288" y="193"/>
                      <a:pt x="288" y="193"/>
                      <a:pt x="287" y="193"/>
                    </a:cubicBezTo>
                    <a:cubicBezTo>
                      <a:pt x="284" y="194"/>
                      <a:pt x="281" y="194"/>
                      <a:pt x="280" y="196"/>
                    </a:cubicBezTo>
                    <a:cubicBezTo>
                      <a:pt x="280" y="196"/>
                      <a:pt x="279" y="198"/>
                      <a:pt x="279" y="200"/>
                    </a:cubicBezTo>
                    <a:cubicBezTo>
                      <a:pt x="279" y="200"/>
                      <a:pt x="279" y="200"/>
                      <a:pt x="279" y="200"/>
                    </a:cubicBezTo>
                    <a:cubicBezTo>
                      <a:pt x="279" y="202"/>
                      <a:pt x="278" y="205"/>
                      <a:pt x="277" y="207"/>
                    </a:cubicBezTo>
                    <a:cubicBezTo>
                      <a:pt x="276" y="209"/>
                      <a:pt x="276" y="210"/>
                      <a:pt x="275" y="211"/>
                    </a:cubicBezTo>
                    <a:cubicBezTo>
                      <a:pt x="275" y="211"/>
                      <a:pt x="275" y="211"/>
                      <a:pt x="275" y="211"/>
                    </a:cubicBezTo>
                    <a:cubicBezTo>
                      <a:pt x="274" y="210"/>
                      <a:pt x="272" y="209"/>
                      <a:pt x="272" y="209"/>
                    </a:cubicBezTo>
                    <a:cubicBezTo>
                      <a:pt x="272" y="207"/>
                      <a:pt x="272" y="206"/>
                      <a:pt x="270" y="205"/>
                    </a:cubicBezTo>
                    <a:cubicBezTo>
                      <a:pt x="268" y="203"/>
                      <a:pt x="266" y="202"/>
                      <a:pt x="265" y="201"/>
                    </a:cubicBezTo>
                    <a:cubicBezTo>
                      <a:pt x="263" y="199"/>
                      <a:pt x="259" y="196"/>
                      <a:pt x="257" y="195"/>
                    </a:cubicBezTo>
                    <a:cubicBezTo>
                      <a:pt x="255" y="193"/>
                      <a:pt x="252" y="191"/>
                      <a:pt x="252" y="192"/>
                    </a:cubicBezTo>
                    <a:cubicBezTo>
                      <a:pt x="252" y="193"/>
                      <a:pt x="254" y="194"/>
                      <a:pt x="253" y="194"/>
                    </a:cubicBezTo>
                    <a:cubicBezTo>
                      <a:pt x="252" y="194"/>
                      <a:pt x="250" y="193"/>
                      <a:pt x="249" y="193"/>
                    </a:cubicBezTo>
                    <a:cubicBezTo>
                      <a:pt x="248" y="193"/>
                      <a:pt x="250" y="191"/>
                      <a:pt x="249" y="191"/>
                    </a:cubicBezTo>
                    <a:cubicBezTo>
                      <a:pt x="248" y="191"/>
                      <a:pt x="246" y="190"/>
                      <a:pt x="245" y="191"/>
                    </a:cubicBezTo>
                    <a:cubicBezTo>
                      <a:pt x="244" y="192"/>
                      <a:pt x="244" y="192"/>
                      <a:pt x="245" y="193"/>
                    </a:cubicBezTo>
                    <a:cubicBezTo>
                      <a:pt x="246" y="193"/>
                      <a:pt x="245" y="194"/>
                      <a:pt x="243" y="194"/>
                    </a:cubicBezTo>
                    <a:cubicBezTo>
                      <a:pt x="242" y="194"/>
                      <a:pt x="241" y="194"/>
                      <a:pt x="240" y="195"/>
                    </a:cubicBezTo>
                    <a:cubicBezTo>
                      <a:pt x="239" y="196"/>
                      <a:pt x="238" y="196"/>
                      <a:pt x="236" y="196"/>
                    </a:cubicBezTo>
                    <a:cubicBezTo>
                      <a:pt x="235" y="197"/>
                      <a:pt x="233" y="198"/>
                      <a:pt x="231" y="198"/>
                    </a:cubicBezTo>
                    <a:cubicBezTo>
                      <a:pt x="228" y="199"/>
                      <a:pt x="227" y="199"/>
                      <a:pt x="225" y="198"/>
                    </a:cubicBezTo>
                    <a:cubicBezTo>
                      <a:pt x="223" y="197"/>
                      <a:pt x="224" y="197"/>
                      <a:pt x="220" y="196"/>
                    </a:cubicBezTo>
                    <a:cubicBezTo>
                      <a:pt x="216" y="195"/>
                      <a:pt x="216" y="196"/>
                      <a:pt x="214" y="195"/>
                    </a:cubicBezTo>
                    <a:cubicBezTo>
                      <a:pt x="213" y="194"/>
                      <a:pt x="213" y="193"/>
                      <a:pt x="210" y="193"/>
                    </a:cubicBezTo>
                    <a:cubicBezTo>
                      <a:pt x="208" y="192"/>
                      <a:pt x="207" y="193"/>
                      <a:pt x="206" y="192"/>
                    </a:cubicBezTo>
                    <a:cubicBezTo>
                      <a:pt x="205" y="190"/>
                      <a:pt x="205" y="189"/>
                      <a:pt x="204" y="189"/>
                    </a:cubicBezTo>
                    <a:cubicBezTo>
                      <a:pt x="203" y="189"/>
                      <a:pt x="197" y="188"/>
                      <a:pt x="195" y="187"/>
                    </a:cubicBezTo>
                    <a:cubicBezTo>
                      <a:pt x="192" y="186"/>
                      <a:pt x="190" y="184"/>
                      <a:pt x="187" y="184"/>
                    </a:cubicBezTo>
                    <a:cubicBezTo>
                      <a:pt x="184" y="183"/>
                      <a:pt x="179" y="181"/>
                      <a:pt x="177" y="179"/>
                    </a:cubicBezTo>
                    <a:cubicBezTo>
                      <a:pt x="174" y="177"/>
                      <a:pt x="169" y="172"/>
                      <a:pt x="168" y="173"/>
                    </a:cubicBezTo>
                    <a:cubicBezTo>
                      <a:pt x="166" y="173"/>
                      <a:pt x="166" y="174"/>
                      <a:pt x="165" y="173"/>
                    </a:cubicBezTo>
                    <a:cubicBezTo>
                      <a:pt x="164" y="173"/>
                      <a:pt x="152" y="170"/>
                      <a:pt x="151" y="168"/>
                    </a:cubicBezTo>
                    <a:cubicBezTo>
                      <a:pt x="150" y="167"/>
                      <a:pt x="149" y="166"/>
                      <a:pt x="147" y="164"/>
                    </a:cubicBezTo>
                    <a:cubicBezTo>
                      <a:pt x="146" y="162"/>
                      <a:pt x="138" y="159"/>
                      <a:pt x="137" y="158"/>
                    </a:cubicBezTo>
                    <a:cubicBezTo>
                      <a:pt x="136" y="157"/>
                      <a:pt x="133" y="154"/>
                      <a:pt x="132" y="153"/>
                    </a:cubicBezTo>
                    <a:cubicBezTo>
                      <a:pt x="130" y="151"/>
                      <a:pt x="130" y="149"/>
                      <a:pt x="129" y="148"/>
                    </a:cubicBezTo>
                    <a:cubicBezTo>
                      <a:pt x="128" y="147"/>
                      <a:pt x="127" y="147"/>
                      <a:pt x="127" y="145"/>
                    </a:cubicBezTo>
                    <a:cubicBezTo>
                      <a:pt x="127" y="144"/>
                      <a:pt x="128" y="144"/>
                      <a:pt x="129" y="144"/>
                    </a:cubicBezTo>
                    <a:cubicBezTo>
                      <a:pt x="131" y="143"/>
                      <a:pt x="132" y="143"/>
                      <a:pt x="132" y="143"/>
                    </a:cubicBezTo>
                    <a:cubicBezTo>
                      <a:pt x="132" y="142"/>
                      <a:pt x="133" y="141"/>
                      <a:pt x="131" y="141"/>
                    </a:cubicBezTo>
                    <a:cubicBezTo>
                      <a:pt x="130" y="141"/>
                      <a:pt x="128" y="141"/>
                      <a:pt x="129" y="140"/>
                    </a:cubicBezTo>
                    <a:cubicBezTo>
                      <a:pt x="129" y="139"/>
                      <a:pt x="130" y="139"/>
                      <a:pt x="131" y="137"/>
                    </a:cubicBezTo>
                    <a:cubicBezTo>
                      <a:pt x="131" y="135"/>
                      <a:pt x="133" y="134"/>
                      <a:pt x="132" y="133"/>
                    </a:cubicBezTo>
                    <a:cubicBezTo>
                      <a:pt x="131" y="132"/>
                      <a:pt x="128" y="129"/>
                      <a:pt x="127" y="126"/>
                    </a:cubicBezTo>
                    <a:cubicBezTo>
                      <a:pt x="126" y="123"/>
                      <a:pt x="128" y="124"/>
                      <a:pt x="128" y="122"/>
                    </a:cubicBezTo>
                    <a:cubicBezTo>
                      <a:pt x="127" y="121"/>
                      <a:pt x="128" y="120"/>
                      <a:pt x="126" y="119"/>
                    </a:cubicBezTo>
                    <a:cubicBezTo>
                      <a:pt x="125" y="118"/>
                      <a:pt x="123" y="117"/>
                      <a:pt x="122" y="115"/>
                    </a:cubicBezTo>
                    <a:cubicBezTo>
                      <a:pt x="121" y="114"/>
                      <a:pt x="121" y="112"/>
                      <a:pt x="120" y="112"/>
                    </a:cubicBezTo>
                    <a:cubicBezTo>
                      <a:pt x="119" y="112"/>
                      <a:pt x="117" y="111"/>
                      <a:pt x="116" y="109"/>
                    </a:cubicBezTo>
                    <a:cubicBezTo>
                      <a:pt x="115" y="107"/>
                      <a:pt x="111" y="103"/>
                      <a:pt x="109" y="101"/>
                    </a:cubicBezTo>
                    <a:cubicBezTo>
                      <a:pt x="106" y="99"/>
                      <a:pt x="106" y="100"/>
                      <a:pt x="106" y="99"/>
                    </a:cubicBezTo>
                    <a:cubicBezTo>
                      <a:pt x="107" y="98"/>
                      <a:pt x="108" y="98"/>
                      <a:pt x="107" y="97"/>
                    </a:cubicBezTo>
                    <a:cubicBezTo>
                      <a:pt x="107" y="97"/>
                      <a:pt x="106" y="96"/>
                      <a:pt x="106" y="96"/>
                    </a:cubicBezTo>
                    <a:cubicBezTo>
                      <a:pt x="105" y="96"/>
                      <a:pt x="105" y="97"/>
                      <a:pt x="104" y="97"/>
                    </a:cubicBezTo>
                    <a:cubicBezTo>
                      <a:pt x="103" y="97"/>
                      <a:pt x="102" y="97"/>
                      <a:pt x="102" y="96"/>
                    </a:cubicBezTo>
                    <a:cubicBezTo>
                      <a:pt x="102" y="95"/>
                      <a:pt x="101" y="94"/>
                      <a:pt x="101" y="93"/>
                    </a:cubicBezTo>
                    <a:cubicBezTo>
                      <a:pt x="102" y="92"/>
                      <a:pt x="102" y="92"/>
                      <a:pt x="101" y="91"/>
                    </a:cubicBezTo>
                    <a:cubicBezTo>
                      <a:pt x="101" y="90"/>
                      <a:pt x="98" y="88"/>
                      <a:pt x="97" y="88"/>
                    </a:cubicBezTo>
                    <a:cubicBezTo>
                      <a:pt x="96" y="88"/>
                      <a:pt x="90" y="88"/>
                      <a:pt x="90" y="86"/>
                    </a:cubicBezTo>
                    <a:cubicBezTo>
                      <a:pt x="91" y="84"/>
                      <a:pt x="93" y="84"/>
                      <a:pt x="91" y="84"/>
                    </a:cubicBezTo>
                    <a:cubicBezTo>
                      <a:pt x="90" y="83"/>
                      <a:pt x="88" y="83"/>
                      <a:pt x="88" y="83"/>
                    </a:cubicBezTo>
                    <a:cubicBezTo>
                      <a:pt x="87" y="83"/>
                      <a:pt x="86" y="84"/>
                      <a:pt x="86" y="84"/>
                    </a:cubicBezTo>
                    <a:cubicBezTo>
                      <a:pt x="85" y="83"/>
                      <a:pt x="86" y="83"/>
                      <a:pt x="86" y="82"/>
                    </a:cubicBezTo>
                    <a:cubicBezTo>
                      <a:pt x="85" y="81"/>
                      <a:pt x="85" y="81"/>
                      <a:pt x="86" y="80"/>
                    </a:cubicBezTo>
                    <a:cubicBezTo>
                      <a:pt x="86" y="79"/>
                      <a:pt x="86" y="77"/>
                      <a:pt x="87" y="77"/>
                    </a:cubicBezTo>
                    <a:cubicBezTo>
                      <a:pt x="88" y="76"/>
                      <a:pt x="88" y="76"/>
                      <a:pt x="89" y="77"/>
                    </a:cubicBezTo>
                    <a:cubicBezTo>
                      <a:pt x="89" y="77"/>
                      <a:pt x="90" y="78"/>
                      <a:pt x="90" y="77"/>
                    </a:cubicBezTo>
                    <a:cubicBezTo>
                      <a:pt x="90" y="76"/>
                      <a:pt x="89" y="75"/>
                      <a:pt x="89" y="74"/>
                    </a:cubicBezTo>
                    <a:cubicBezTo>
                      <a:pt x="88" y="74"/>
                      <a:pt x="86" y="72"/>
                      <a:pt x="85" y="71"/>
                    </a:cubicBezTo>
                    <a:cubicBezTo>
                      <a:pt x="85" y="71"/>
                      <a:pt x="83" y="70"/>
                      <a:pt x="82" y="70"/>
                    </a:cubicBezTo>
                    <a:cubicBezTo>
                      <a:pt x="82" y="70"/>
                      <a:pt x="81" y="70"/>
                      <a:pt x="81" y="69"/>
                    </a:cubicBezTo>
                    <a:cubicBezTo>
                      <a:pt x="80" y="69"/>
                      <a:pt x="81" y="67"/>
                      <a:pt x="79" y="66"/>
                    </a:cubicBezTo>
                    <a:cubicBezTo>
                      <a:pt x="78" y="66"/>
                      <a:pt x="77" y="66"/>
                      <a:pt x="76" y="66"/>
                    </a:cubicBezTo>
                    <a:cubicBezTo>
                      <a:pt x="76" y="66"/>
                      <a:pt x="73" y="65"/>
                      <a:pt x="73" y="63"/>
                    </a:cubicBezTo>
                    <a:cubicBezTo>
                      <a:pt x="73" y="62"/>
                      <a:pt x="72" y="61"/>
                      <a:pt x="73" y="60"/>
                    </a:cubicBezTo>
                    <a:cubicBezTo>
                      <a:pt x="73" y="59"/>
                      <a:pt x="75" y="58"/>
                      <a:pt x="73" y="57"/>
                    </a:cubicBezTo>
                    <a:cubicBezTo>
                      <a:pt x="72" y="56"/>
                      <a:pt x="70" y="57"/>
                      <a:pt x="70" y="57"/>
                    </a:cubicBezTo>
                    <a:cubicBezTo>
                      <a:pt x="69" y="56"/>
                      <a:pt x="67" y="55"/>
                      <a:pt x="65" y="54"/>
                    </a:cubicBezTo>
                    <a:cubicBezTo>
                      <a:pt x="64" y="53"/>
                      <a:pt x="62" y="50"/>
                      <a:pt x="60" y="49"/>
                    </a:cubicBezTo>
                    <a:cubicBezTo>
                      <a:pt x="58" y="47"/>
                      <a:pt x="56" y="45"/>
                      <a:pt x="56" y="44"/>
                    </a:cubicBezTo>
                    <a:cubicBezTo>
                      <a:pt x="56" y="44"/>
                      <a:pt x="56" y="42"/>
                      <a:pt x="55" y="41"/>
                    </a:cubicBezTo>
                    <a:cubicBezTo>
                      <a:pt x="54" y="40"/>
                      <a:pt x="54" y="41"/>
                      <a:pt x="53" y="40"/>
                    </a:cubicBezTo>
                    <a:cubicBezTo>
                      <a:pt x="52" y="38"/>
                      <a:pt x="52" y="38"/>
                      <a:pt x="52" y="37"/>
                    </a:cubicBezTo>
                    <a:cubicBezTo>
                      <a:pt x="51" y="35"/>
                      <a:pt x="50" y="33"/>
                      <a:pt x="50" y="32"/>
                    </a:cubicBezTo>
                    <a:cubicBezTo>
                      <a:pt x="49" y="31"/>
                      <a:pt x="49" y="28"/>
                      <a:pt x="48" y="26"/>
                    </a:cubicBezTo>
                    <a:cubicBezTo>
                      <a:pt x="46" y="24"/>
                      <a:pt x="45" y="23"/>
                      <a:pt x="45" y="22"/>
                    </a:cubicBezTo>
                    <a:cubicBezTo>
                      <a:pt x="45" y="20"/>
                      <a:pt x="47" y="19"/>
                      <a:pt x="46" y="18"/>
                    </a:cubicBezTo>
                    <a:cubicBezTo>
                      <a:pt x="45" y="18"/>
                      <a:pt x="42" y="16"/>
                      <a:pt x="41" y="15"/>
                    </a:cubicBezTo>
                    <a:cubicBezTo>
                      <a:pt x="39" y="14"/>
                      <a:pt x="37" y="11"/>
                      <a:pt x="36" y="11"/>
                    </a:cubicBezTo>
                    <a:cubicBezTo>
                      <a:pt x="36" y="11"/>
                      <a:pt x="36" y="12"/>
                      <a:pt x="36" y="13"/>
                    </a:cubicBezTo>
                    <a:cubicBezTo>
                      <a:pt x="35" y="14"/>
                      <a:pt x="34" y="14"/>
                      <a:pt x="33" y="14"/>
                    </a:cubicBezTo>
                    <a:cubicBezTo>
                      <a:pt x="33" y="14"/>
                      <a:pt x="31" y="12"/>
                      <a:pt x="30" y="11"/>
                    </a:cubicBezTo>
                    <a:cubicBezTo>
                      <a:pt x="29" y="10"/>
                      <a:pt x="28" y="10"/>
                      <a:pt x="27" y="9"/>
                    </a:cubicBezTo>
                    <a:cubicBezTo>
                      <a:pt x="25" y="8"/>
                      <a:pt x="26" y="10"/>
                      <a:pt x="26" y="10"/>
                    </a:cubicBezTo>
                    <a:cubicBezTo>
                      <a:pt x="27" y="11"/>
                      <a:pt x="27" y="11"/>
                      <a:pt x="26" y="11"/>
                    </a:cubicBezTo>
                    <a:cubicBezTo>
                      <a:pt x="26" y="11"/>
                      <a:pt x="25" y="10"/>
                      <a:pt x="25" y="10"/>
                    </a:cubicBezTo>
                    <a:cubicBezTo>
                      <a:pt x="25" y="11"/>
                      <a:pt x="25" y="12"/>
                      <a:pt x="26" y="12"/>
                    </a:cubicBezTo>
                    <a:cubicBezTo>
                      <a:pt x="26" y="13"/>
                      <a:pt x="27" y="12"/>
                      <a:pt x="27" y="13"/>
                    </a:cubicBezTo>
                    <a:cubicBezTo>
                      <a:pt x="27" y="13"/>
                      <a:pt x="26" y="13"/>
                      <a:pt x="26" y="15"/>
                    </a:cubicBezTo>
                    <a:cubicBezTo>
                      <a:pt x="26" y="17"/>
                      <a:pt x="25" y="18"/>
                      <a:pt x="26" y="20"/>
                    </a:cubicBezTo>
                    <a:cubicBezTo>
                      <a:pt x="27" y="21"/>
                      <a:pt x="27" y="23"/>
                      <a:pt x="28" y="26"/>
                    </a:cubicBezTo>
                    <a:cubicBezTo>
                      <a:pt x="28" y="28"/>
                      <a:pt x="26" y="31"/>
                      <a:pt x="29" y="33"/>
                    </a:cubicBezTo>
                    <a:cubicBezTo>
                      <a:pt x="32" y="34"/>
                      <a:pt x="32" y="34"/>
                      <a:pt x="34" y="36"/>
                    </a:cubicBezTo>
                    <a:cubicBezTo>
                      <a:pt x="35" y="37"/>
                      <a:pt x="35" y="40"/>
                      <a:pt x="38" y="42"/>
                    </a:cubicBezTo>
                    <a:cubicBezTo>
                      <a:pt x="41" y="44"/>
                      <a:pt x="43" y="46"/>
                      <a:pt x="44" y="47"/>
                    </a:cubicBezTo>
                    <a:cubicBezTo>
                      <a:pt x="45" y="49"/>
                      <a:pt x="46" y="50"/>
                      <a:pt x="48" y="51"/>
                    </a:cubicBezTo>
                    <a:cubicBezTo>
                      <a:pt x="49" y="52"/>
                      <a:pt x="47" y="53"/>
                      <a:pt x="48" y="55"/>
                    </a:cubicBezTo>
                    <a:cubicBezTo>
                      <a:pt x="50" y="57"/>
                      <a:pt x="50" y="57"/>
                      <a:pt x="51" y="59"/>
                    </a:cubicBezTo>
                    <a:cubicBezTo>
                      <a:pt x="52" y="60"/>
                      <a:pt x="53" y="63"/>
                      <a:pt x="54" y="64"/>
                    </a:cubicBezTo>
                    <a:cubicBezTo>
                      <a:pt x="55" y="65"/>
                      <a:pt x="55" y="66"/>
                      <a:pt x="57" y="66"/>
                    </a:cubicBezTo>
                    <a:cubicBezTo>
                      <a:pt x="59" y="66"/>
                      <a:pt x="58" y="69"/>
                      <a:pt x="58" y="70"/>
                    </a:cubicBezTo>
                    <a:cubicBezTo>
                      <a:pt x="58" y="70"/>
                      <a:pt x="59" y="72"/>
                      <a:pt x="59" y="73"/>
                    </a:cubicBezTo>
                    <a:cubicBezTo>
                      <a:pt x="60" y="73"/>
                      <a:pt x="59" y="70"/>
                      <a:pt x="60" y="69"/>
                    </a:cubicBezTo>
                    <a:cubicBezTo>
                      <a:pt x="61" y="69"/>
                      <a:pt x="62" y="72"/>
                      <a:pt x="63" y="73"/>
                    </a:cubicBezTo>
                    <a:cubicBezTo>
                      <a:pt x="64" y="74"/>
                      <a:pt x="64" y="75"/>
                      <a:pt x="64" y="77"/>
                    </a:cubicBezTo>
                    <a:cubicBezTo>
                      <a:pt x="65" y="79"/>
                      <a:pt x="65" y="79"/>
                      <a:pt x="66" y="79"/>
                    </a:cubicBezTo>
                    <a:cubicBezTo>
                      <a:pt x="66" y="79"/>
                      <a:pt x="65" y="81"/>
                      <a:pt x="66" y="82"/>
                    </a:cubicBezTo>
                    <a:cubicBezTo>
                      <a:pt x="67" y="83"/>
                      <a:pt x="68" y="82"/>
                      <a:pt x="68" y="83"/>
                    </a:cubicBezTo>
                    <a:cubicBezTo>
                      <a:pt x="68" y="85"/>
                      <a:pt x="68" y="86"/>
                      <a:pt x="69" y="88"/>
                    </a:cubicBezTo>
                    <a:cubicBezTo>
                      <a:pt x="70" y="89"/>
                      <a:pt x="71" y="91"/>
                      <a:pt x="71" y="93"/>
                    </a:cubicBezTo>
                    <a:cubicBezTo>
                      <a:pt x="71" y="95"/>
                      <a:pt x="71" y="96"/>
                      <a:pt x="71" y="97"/>
                    </a:cubicBezTo>
                    <a:cubicBezTo>
                      <a:pt x="72" y="98"/>
                      <a:pt x="71" y="100"/>
                      <a:pt x="72" y="100"/>
                    </a:cubicBezTo>
                    <a:cubicBezTo>
                      <a:pt x="73" y="100"/>
                      <a:pt x="74" y="99"/>
                      <a:pt x="74" y="101"/>
                    </a:cubicBezTo>
                    <a:cubicBezTo>
                      <a:pt x="74" y="102"/>
                      <a:pt x="75" y="103"/>
                      <a:pt x="75" y="102"/>
                    </a:cubicBezTo>
                    <a:cubicBezTo>
                      <a:pt x="76" y="102"/>
                      <a:pt x="76" y="100"/>
                      <a:pt x="77" y="99"/>
                    </a:cubicBezTo>
                    <a:cubicBezTo>
                      <a:pt x="77" y="99"/>
                      <a:pt x="78" y="102"/>
                      <a:pt x="80" y="103"/>
                    </a:cubicBezTo>
                    <a:cubicBezTo>
                      <a:pt x="81" y="103"/>
                      <a:pt x="81" y="101"/>
                      <a:pt x="82" y="103"/>
                    </a:cubicBezTo>
                    <a:cubicBezTo>
                      <a:pt x="83" y="105"/>
                      <a:pt x="81" y="106"/>
                      <a:pt x="83" y="106"/>
                    </a:cubicBezTo>
                    <a:cubicBezTo>
                      <a:pt x="85" y="107"/>
                      <a:pt x="86" y="108"/>
                      <a:pt x="86" y="109"/>
                    </a:cubicBezTo>
                    <a:cubicBezTo>
                      <a:pt x="86" y="110"/>
                      <a:pt x="87" y="111"/>
                      <a:pt x="86" y="112"/>
                    </a:cubicBezTo>
                    <a:cubicBezTo>
                      <a:pt x="85" y="113"/>
                      <a:pt x="84" y="112"/>
                      <a:pt x="83" y="113"/>
                    </a:cubicBezTo>
                    <a:cubicBezTo>
                      <a:pt x="83" y="115"/>
                      <a:pt x="82" y="116"/>
                      <a:pt x="81" y="116"/>
                    </a:cubicBezTo>
                    <a:cubicBezTo>
                      <a:pt x="81" y="116"/>
                      <a:pt x="80" y="114"/>
                      <a:pt x="80" y="114"/>
                    </a:cubicBezTo>
                    <a:cubicBezTo>
                      <a:pt x="79" y="113"/>
                      <a:pt x="77" y="109"/>
                      <a:pt x="76" y="108"/>
                    </a:cubicBezTo>
                    <a:cubicBezTo>
                      <a:pt x="76" y="107"/>
                      <a:pt x="72" y="105"/>
                      <a:pt x="70" y="103"/>
                    </a:cubicBezTo>
                    <a:cubicBezTo>
                      <a:pt x="68" y="101"/>
                      <a:pt x="65" y="100"/>
                      <a:pt x="64" y="98"/>
                    </a:cubicBezTo>
                    <a:cubicBezTo>
                      <a:pt x="63" y="97"/>
                      <a:pt x="58" y="94"/>
                      <a:pt x="57" y="94"/>
                    </a:cubicBezTo>
                    <a:cubicBezTo>
                      <a:pt x="57" y="93"/>
                      <a:pt x="56" y="94"/>
                      <a:pt x="56" y="95"/>
                    </a:cubicBezTo>
                    <a:cubicBezTo>
                      <a:pt x="57" y="96"/>
                      <a:pt x="57" y="98"/>
                      <a:pt x="56" y="97"/>
                    </a:cubicBezTo>
                    <a:cubicBezTo>
                      <a:pt x="55" y="96"/>
                      <a:pt x="54" y="95"/>
                      <a:pt x="54" y="93"/>
                    </a:cubicBezTo>
                    <a:cubicBezTo>
                      <a:pt x="54" y="92"/>
                      <a:pt x="56" y="91"/>
                      <a:pt x="56" y="89"/>
                    </a:cubicBezTo>
                    <a:cubicBezTo>
                      <a:pt x="57" y="87"/>
                      <a:pt x="56" y="86"/>
                      <a:pt x="56" y="85"/>
                    </a:cubicBezTo>
                    <a:cubicBezTo>
                      <a:pt x="56" y="84"/>
                      <a:pt x="55" y="82"/>
                      <a:pt x="55" y="81"/>
                    </a:cubicBezTo>
                    <a:cubicBezTo>
                      <a:pt x="55" y="80"/>
                      <a:pt x="56" y="81"/>
                      <a:pt x="54" y="79"/>
                    </a:cubicBezTo>
                    <a:cubicBezTo>
                      <a:pt x="53" y="77"/>
                      <a:pt x="45" y="72"/>
                      <a:pt x="45" y="71"/>
                    </a:cubicBezTo>
                    <a:cubicBezTo>
                      <a:pt x="45" y="70"/>
                      <a:pt x="45" y="67"/>
                      <a:pt x="45" y="67"/>
                    </a:cubicBezTo>
                    <a:cubicBezTo>
                      <a:pt x="44" y="68"/>
                      <a:pt x="44" y="70"/>
                      <a:pt x="43" y="70"/>
                    </a:cubicBezTo>
                    <a:cubicBezTo>
                      <a:pt x="42" y="70"/>
                      <a:pt x="40" y="71"/>
                      <a:pt x="39" y="70"/>
                    </a:cubicBezTo>
                    <a:cubicBezTo>
                      <a:pt x="37" y="69"/>
                      <a:pt x="32" y="67"/>
                      <a:pt x="31" y="65"/>
                    </a:cubicBezTo>
                    <a:cubicBezTo>
                      <a:pt x="29" y="63"/>
                      <a:pt x="24" y="60"/>
                      <a:pt x="24" y="59"/>
                    </a:cubicBezTo>
                    <a:cubicBezTo>
                      <a:pt x="25" y="58"/>
                      <a:pt x="27" y="58"/>
                      <a:pt x="29" y="58"/>
                    </a:cubicBezTo>
                    <a:cubicBezTo>
                      <a:pt x="31" y="58"/>
                      <a:pt x="32" y="59"/>
                      <a:pt x="33" y="60"/>
                    </a:cubicBezTo>
                    <a:cubicBezTo>
                      <a:pt x="34" y="60"/>
                      <a:pt x="34" y="60"/>
                      <a:pt x="35" y="61"/>
                    </a:cubicBezTo>
                    <a:cubicBezTo>
                      <a:pt x="36" y="61"/>
                      <a:pt x="36" y="63"/>
                      <a:pt x="37" y="62"/>
                    </a:cubicBezTo>
                    <a:cubicBezTo>
                      <a:pt x="38" y="61"/>
                      <a:pt x="37" y="60"/>
                      <a:pt x="36" y="59"/>
                    </a:cubicBezTo>
                    <a:cubicBezTo>
                      <a:pt x="36" y="58"/>
                      <a:pt x="36" y="59"/>
                      <a:pt x="35" y="58"/>
                    </a:cubicBezTo>
                    <a:cubicBezTo>
                      <a:pt x="33" y="58"/>
                      <a:pt x="33" y="58"/>
                      <a:pt x="33" y="57"/>
                    </a:cubicBezTo>
                    <a:cubicBezTo>
                      <a:pt x="34" y="56"/>
                      <a:pt x="33" y="55"/>
                      <a:pt x="33" y="54"/>
                    </a:cubicBezTo>
                    <a:cubicBezTo>
                      <a:pt x="33" y="53"/>
                      <a:pt x="35" y="50"/>
                      <a:pt x="34" y="49"/>
                    </a:cubicBezTo>
                    <a:cubicBezTo>
                      <a:pt x="34" y="49"/>
                      <a:pt x="31" y="45"/>
                      <a:pt x="29" y="44"/>
                    </a:cubicBezTo>
                    <a:cubicBezTo>
                      <a:pt x="27" y="42"/>
                      <a:pt x="26" y="41"/>
                      <a:pt x="25" y="39"/>
                    </a:cubicBezTo>
                    <a:cubicBezTo>
                      <a:pt x="23" y="38"/>
                      <a:pt x="20" y="36"/>
                      <a:pt x="19" y="35"/>
                    </a:cubicBezTo>
                    <a:cubicBezTo>
                      <a:pt x="17" y="35"/>
                      <a:pt x="16" y="35"/>
                      <a:pt x="16" y="34"/>
                    </a:cubicBezTo>
                    <a:cubicBezTo>
                      <a:pt x="16" y="32"/>
                      <a:pt x="16" y="31"/>
                      <a:pt x="16" y="30"/>
                    </a:cubicBezTo>
                    <a:cubicBezTo>
                      <a:pt x="15" y="29"/>
                      <a:pt x="16" y="28"/>
                      <a:pt x="14" y="27"/>
                    </a:cubicBezTo>
                    <a:cubicBezTo>
                      <a:pt x="13" y="26"/>
                      <a:pt x="12" y="26"/>
                      <a:pt x="12" y="25"/>
                    </a:cubicBezTo>
                    <a:cubicBezTo>
                      <a:pt x="12" y="25"/>
                      <a:pt x="13" y="22"/>
                      <a:pt x="13" y="22"/>
                    </a:cubicBezTo>
                    <a:cubicBezTo>
                      <a:pt x="12" y="21"/>
                      <a:pt x="9" y="21"/>
                      <a:pt x="9" y="19"/>
                    </a:cubicBezTo>
                    <a:cubicBezTo>
                      <a:pt x="9" y="18"/>
                      <a:pt x="7" y="10"/>
                      <a:pt x="5" y="8"/>
                    </a:cubicBezTo>
                    <a:cubicBezTo>
                      <a:pt x="3" y="5"/>
                      <a:pt x="2" y="5"/>
                      <a:pt x="0" y="1"/>
                    </a:cubicBezTo>
                    <a:cubicBezTo>
                      <a:pt x="3" y="1"/>
                      <a:pt x="7" y="1"/>
                      <a:pt x="11" y="1"/>
                    </a:cubicBezTo>
                    <a:cubicBezTo>
                      <a:pt x="19" y="0"/>
                      <a:pt x="27" y="0"/>
                      <a:pt x="27" y="0"/>
                    </a:cubicBezTo>
                    <a:cubicBezTo>
                      <a:pt x="27" y="0"/>
                      <a:pt x="27" y="0"/>
                      <a:pt x="27" y="0"/>
                    </a:cubicBezTo>
                    <a:cubicBezTo>
                      <a:pt x="27" y="1"/>
                      <a:pt x="27" y="2"/>
                      <a:pt x="28" y="3"/>
                    </a:cubicBezTo>
                    <a:cubicBezTo>
                      <a:pt x="29" y="3"/>
                      <a:pt x="43" y="8"/>
                      <a:pt x="54" y="12"/>
                    </a:cubicBezTo>
                    <a:cubicBezTo>
                      <a:pt x="60" y="14"/>
                      <a:pt x="65" y="16"/>
                      <a:pt x="66" y="16"/>
                    </a:cubicBezTo>
                    <a:cubicBezTo>
                      <a:pt x="67" y="16"/>
                      <a:pt x="67" y="16"/>
                      <a:pt x="68" y="16"/>
                    </a:cubicBezTo>
                    <a:cubicBezTo>
                      <a:pt x="69" y="16"/>
                      <a:pt x="70" y="16"/>
                      <a:pt x="70" y="16"/>
                    </a:cubicBezTo>
                    <a:cubicBezTo>
                      <a:pt x="71" y="16"/>
                      <a:pt x="71" y="16"/>
                      <a:pt x="72" y="16"/>
                    </a:cubicBezTo>
                    <a:cubicBezTo>
                      <a:pt x="78" y="16"/>
                      <a:pt x="98" y="16"/>
                      <a:pt x="98" y="15"/>
                    </a:cubicBezTo>
                    <a:cubicBezTo>
                      <a:pt x="98" y="15"/>
                      <a:pt x="99" y="14"/>
                      <a:pt x="99" y="14"/>
                    </a:cubicBezTo>
                    <a:cubicBezTo>
                      <a:pt x="99" y="13"/>
                      <a:pt x="99" y="11"/>
                      <a:pt x="99" y="11"/>
                    </a:cubicBezTo>
                    <a:cubicBezTo>
                      <a:pt x="100" y="11"/>
                      <a:pt x="104" y="10"/>
                      <a:pt x="109" y="10"/>
                    </a:cubicBezTo>
                    <a:cubicBezTo>
                      <a:pt x="113" y="10"/>
                      <a:pt x="117" y="10"/>
                      <a:pt x="117" y="10"/>
                    </a:cubicBezTo>
                    <a:cubicBezTo>
                      <a:pt x="118" y="11"/>
                      <a:pt x="118" y="11"/>
                      <a:pt x="118" y="12"/>
                    </a:cubicBezTo>
                    <a:cubicBezTo>
                      <a:pt x="119" y="13"/>
                      <a:pt x="120" y="13"/>
                      <a:pt x="121" y="14"/>
                    </a:cubicBezTo>
                    <a:cubicBezTo>
                      <a:pt x="122" y="15"/>
                      <a:pt x="123" y="15"/>
                      <a:pt x="124" y="16"/>
                    </a:cubicBezTo>
                    <a:cubicBezTo>
                      <a:pt x="124" y="16"/>
                      <a:pt x="124" y="16"/>
                      <a:pt x="124" y="16"/>
                    </a:cubicBezTo>
                    <a:cubicBezTo>
                      <a:pt x="124" y="16"/>
                      <a:pt x="124" y="16"/>
                      <a:pt x="124" y="16"/>
                    </a:cubicBezTo>
                    <a:cubicBezTo>
                      <a:pt x="125" y="16"/>
                      <a:pt x="127" y="18"/>
                      <a:pt x="130" y="20"/>
                    </a:cubicBezTo>
                    <a:cubicBezTo>
                      <a:pt x="132" y="22"/>
                      <a:pt x="134" y="24"/>
                      <a:pt x="135" y="24"/>
                    </a:cubicBezTo>
                    <a:cubicBezTo>
                      <a:pt x="135" y="24"/>
                      <a:pt x="135" y="25"/>
                      <a:pt x="136" y="27"/>
                    </a:cubicBezTo>
                    <a:cubicBezTo>
                      <a:pt x="136" y="28"/>
                      <a:pt x="136" y="28"/>
                      <a:pt x="137" y="29"/>
                    </a:cubicBezTo>
                    <a:cubicBezTo>
                      <a:pt x="137" y="30"/>
                      <a:pt x="137" y="31"/>
                      <a:pt x="137" y="31"/>
                    </a:cubicBezTo>
                    <a:cubicBezTo>
                      <a:pt x="137" y="33"/>
                      <a:pt x="138" y="34"/>
                      <a:pt x="139" y="36"/>
                    </a:cubicBezTo>
                    <a:cubicBezTo>
                      <a:pt x="140" y="36"/>
                      <a:pt x="142" y="38"/>
                      <a:pt x="145" y="39"/>
                    </a:cubicBezTo>
                    <a:cubicBezTo>
                      <a:pt x="149" y="41"/>
                      <a:pt x="154" y="44"/>
                      <a:pt x="155" y="44"/>
                    </a:cubicBezTo>
                    <a:cubicBezTo>
                      <a:pt x="155" y="44"/>
                      <a:pt x="156" y="43"/>
                      <a:pt x="157" y="42"/>
                    </a:cubicBezTo>
                    <a:cubicBezTo>
                      <a:pt x="157" y="41"/>
                      <a:pt x="158" y="40"/>
                      <a:pt x="158" y="39"/>
                    </a:cubicBezTo>
                    <a:cubicBezTo>
                      <a:pt x="158" y="39"/>
                      <a:pt x="159" y="38"/>
                      <a:pt x="159" y="37"/>
                    </a:cubicBezTo>
                    <a:cubicBezTo>
                      <a:pt x="160" y="37"/>
                      <a:pt x="160" y="36"/>
                      <a:pt x="160" y="36"/>
                    </a:cubicBezTo>
                    <a:cubicBezTo>
                      <a:pt x="161" y="35"/>
                      <a:pt x="161" y="35"/>
                      <a:pt x="162" y="35"/>
                    </a:cubicBezTo>
                    <a:cubicBezTo>
                      <a:pt x="163" y="34"/>
                      <a:pt x="163" y="34"/>
                      <a:pt x="164" y="34"/>
                    </a:cubicBezTo>
                    <a:cubicBezTo>
                      <a:pt x="164" y="34"/>
                      <a:pt x="164" y="34"/>
                      <a:pt x="164" y="34"/>
                    </a:cubicBezTo>
                    <a:cubicBezTo>
                      <a:pt x="165" y="34"/>
                      <a:pt x="169" y="34"/>
                      <a:pt x="171" y="35"/>
                    </a:cubicBezTo>
                    <a:cubicBezTo>
                      <a:pt x="172" y="35"/>
                      <a:pt x="173" y="35"/>
                      <a:pt x="173" y="35"/>
                    </a:cubicBezTo>
                    <a:cubicBezTo>
                      <a:pt x="173" y="35"/>
                      <a:pt x="174" y="36"/>
                      <a:pt x="175" y="37"/>
                    </a:cubicBezTo>
                    <a:cubicBezTo>
                      <a:pt x="177" y="38"/>
                      <a:pt x="180" y="40"/>
                      <a:pt x="180" y="41"/>
                    </a:cubicBezTo>
                    <a:cubicBezTo>
                      <a:pt x="181" y="42"/>
                      <a:pt x="183" y="45"/>
                      <a:pt x="184" y="47"/>
                    </a:cubicBezTo>
                    <a:cubicBezTo>
                      <a:pt x="185" y="48"/>
                      <a:pt x="186" y="50"/>
                      <a:pt x="186" y="50"/>
                    </a:cubicBezTo>
                    <a:cubicBezTo>
                      <a:pt x="187" y="51"/>
                      <a:pt x="188" y="53"/>
                      <a:pt x="189" y="55"/>
                    </a:cubicBezTo>
                    <a:cubicBezTo>
                      <a:pt x="191" y="57"/>
                      <a:pt x="192" y="59"/>
                      <a:pt x="192" y="59"/>
                    </a:cubicBezTo>
                    <a:cubicBezTo>
                      <a:pt x="193" y="59"/>
                      <a:pt x="193" y="60"/>
                      <a:pt x="194" y="60"/>
                    </a:cubicBezTo>
                    <a:cubicBezTo>
                      <a:pt x="194" y="60"/>
                      <a:pt x="195" y="60"/>
                      <a:pt x="195" y="61"/>
                    </a:cubicBezTo>
                    <a:cubicBezTo>
                      <a:pt x="195" y="62"/>
                      <a:pt x="195" y="63"/>
                      <a:pt x="195" y="64"/>
                    </a:cubicBezTo>
                    <a:cubicBezTo>
                      <a:pt x="195" y="64"/>
                      <a:pt x="195" y="65"/>
                      <a:pt x="195" y="65"/>
                    </a:cubicBezTo>
                    <a:cubicBezTo>
                      <a:pt x="195" y="65"/>
                      <a:pt x="196" y="68"/>
                      <a:pt x="197" y="70"/>
                    </a:cubicBezTo>
                    <a:cubicBezTo>
                      <a:pt x="198" y="73"/>
                      <a:pt x="199" y="75"/>
                      <a:pt x="200" y="75"/>
                    </a:cubicBezTo>
                    <a:cubicBezTo>
                      <a:pt x="200" y="75"/>
                      <a:pt x="200" y="75"/>
                      <a:pt x="201" y="75"/>
                    </a:cubicBezTo>
                    <a:cubicBezTo>
                      <a:pt x="201" y="75"/>
                      <a:pt x="202" y="75"/>
                      <a:pt x="204" y="76"/>
                    </a:cubicBezTo>
                    <a:cubicBezTo>
                      <a:pt x="206" y="77"/>
                      <a:pt x="207" y="78"/>
                      <a:pt x="207" y="78"/>
                    </a:cubicBezTo>
                    <a:cubicBezTo>
                      <a:pt x="208" y="79"/>
                      <a:pt x="209" y="79"/>
                      <a:pt x="210" y="79"/>
                    </a:cubicBezTo>
                    <a:cubicBezTo>
                      <a:pt x="211" y="79"/>
                      <a:pt x="212" y="79"/>
                      <a:pt x="212" y="79"/>
                    </a:cubicBezTo>
                    <a:cubicBezTo>
                      <a:pt x="213" y="79"/>
                      <a:pt x="213" y="79"/>
                      <a:pt x="214" y="79"/>
                    </a:cubicBezTo>
                    <a:cubicBezTo>
                      <a:pt x="214" y="79"/>
                      <a:pt x="215" y="80"/>
                      <a:pt x="215" y="80"/>
                    </a:cubicBezTo>
                    <a:cubicBezTo>
                      <a:pt x="216" y="81"/>
                      <a:pt x="217" y="83"/>
                      <a:pt x="219" y="82"/>
                    </a:cubicBezTo>
                    <a:cubicBezTo>
                      <a:pt x="219" y="82"/>
                      <a:pt x="220" y="82"/>
                      <a:pt x="220" y="8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253"/>
              <p:cNvSpPr>
                <a:spLocks/>
              </p:cNvSpPr>
              <p:nvPr/>
            </p:nvSpPr>
            <p:spPr bwMode="auto">
              <a:xfrm>
                <a:off x="2052637" y="3544888"/>
                <a:ext cx="14288" cy="17463"/>
              </a:xfrm>
              <a:custGeom>
                <a:avLst/>
                <a:gdLst>
                  <a:gd name="T0" fmla="*/ 2 w 6"/>
                  <a:gd name="T1" fmla="*/ 2 h 7"/>
                  <a:gd name="T2" fmla="*/ 2 w 6"/>
                  <a:gd name="T3" fmla="*/ 6 h 7"/>
                  <a:gd name="T4" fmla="*/ 6 w 6"/>
                  <a:gd name="T5" fmla="*/ 1 h 7"/>
                  <a:gd name="T6" fmla="*/ 2 w 6"/>
                  <a:gd name="T7" fmla="*/ 2 h 7"/>
                </a:gdLst>
                <a:ahLst/>
                <a:cxnLst>
                  <a:cxn ang="0">
                    <a:pos x="T0" y="T1"/>
                  </a:cxn>
                  <a:cxn ang="0">
                    <a:pos x="T2" y="T3"/>
                  </a:cxn>
                  <a:cxn ang="0">
                    <a:pos x="T4" y="T5"/>
                  </a:cxn>
                  <a:cxn ang="0">
                    <a:pos x="T6" y="T7"/>
                  </a:cxn>
                </a:cxnLst>
                <a:rect l="0" t="0" r="r" b="b"/>
                <a:pathLst>
                  <a:path w="6" h="7">
                    <a:moveTo>
                      <a:pt x="2" y="2"/>
                    </a:moveTo>
                    <a:cubicBezTo>
                      <a:pt x="2" y="4"/>
                      <a:pt x="0" y="7"/>
                      <a:pt x="2" y="6"/>
                    </a:cubicBezTo>
                    <a:cubicBezTo>
                      <a:pt x="4" y="6"/>
                      <a:pt x="6" y="1"/>
                      <a:pt x="6" y="1"/>
                    </a:cubicBezTo>
                    <a:cubicBezTo>
                      <a:pt x="6" y="0"/>
                      <a:pt x="4" y="0"/>
                      <a:pt x="2"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254"/>
              <p:cNvSpPr>
                <a:spLocks/>
              </p:cNvSpPr>
              <p:nvPr/>
            </p:nvSpPr>
            <p:spPr bwMode="auto">
              <a:xfrm>
                <a:off x="2343150" y="4532313"/>
                <a:ext cx="220663" cy="1069975"/>
              </a:xfrm>
              <a:custGeom>
                <a:avLst/>
                <a:gdLst>
                  <a:gd name="T0" fmla="*/ 53 w 96"/>
                  <a:gd name="T1" fmla="*/ 454 h 464"/>
                  <a:gd name="T2" fmla="*/ 43 w 96"/>
                  <a:gd name="T3" fmla="*/ 457 h 464"/>
                  <a:gd name="T4" fmla="*/ 35 w 96"/>
                  <a:gd name="T5" fmla="*/ 452 h 464"/>
                  <a:gd name="T6" fmla="*/ 32 w 96"/>
                  <a:gd name="T7" fmla="*/ 452 h 464"/>
                  <a:gd name="T8" fmla="*/ 37 w 96"/>
                  <a:gd name="T9" fmla="*/ 445 h 464"/>
                  <a:gd name="T10" fmla="*/ 29 w 96"/>
                  <a:gd name="T11" fmla="*/ 428 h 464"/>
                  <a:gd name="T12" fmla="*/ 26 w 96"/>
                  <a:gd name="T13" fmla="*/ 436 h 464"/>
                  <a:gd name="T14" fmla="*/ 18 w 96"/>
                  <a:gd name="T15" fmla="*/ 423 h 464"/>
                  <a:gd name="T16" fmla="*/ 21 w 96"/>
                  <a:gd name="T17" fmla="*/ 415 h 464"/>
                  <a:gd name="T18" fmla="*/ 13 w 96"/>
                  <a:gd name="T19" fmla="*/ 410 h 464"/>
                  <a:gd name="T20" fmla="*/ 20 w 96"/>
                  <a:gd name="T21" fmla="*/ 407 h 464"/>
                  <a:gd name="T22" fmla="*/ 21 w 96"/>
                  <a:gd name="T23" fmla="*/ 400 h 464"/>
                  <a:gd name="T24" fmla="*/ 16 w 96"/>
                  <a:gd name="T25" fmla="*/ 400 h 464"/>
                  <a:gd name="T26" fmla="*/ 19 w 96"/>
                  <a:gd name="T27" fmla="*/ 387 h 464"/>
                  <a:gd name="T28" fmla="*/ 20 w 96"/>
                  <a:gd name="T29" fmla="*/ 380 h 464"/>
                  <a:gd name="T30" fmla="*/ 26 w 96"/>
                  <a:gd name="T31" fmla="*/ 379 h 464"/>
                  <a:gd name="T32" fmla="*/ 14 w 96"/>
                  <a:gd name="T33" fmla="*/ 371 h 464"/>
                  <a:gd name="T34" fmla="*/ 11 w 96"/>
                  <a:gd name="T35" fmla="*/ 363 h 464"/>
                  <a:gd name="T36" fmla="*/ 8 w 96"/>
                  <a:gd name="T37" fmla="*/ 354 h 464"/>
                  <a:gd name="T38" fmla="*/ 16 w 96"/>
                  <a:gd name="T39" fmla="*/ 353 h 464"/>
                  <a:gd name="T40" fmla="*/ 24 w 96"/>
                  <a:gd name="T41" fmla="*/ 354 h 464"/>
                  <a:gd name="T42" fmla="*/ 31 w 96"/>
                  <a:gd name="T43" fmla="*/ 344 h 464"/>
                  <a:gd name="T44" fmla="*/ 28 w 96"/>
                  <a:gd name="T45" fmla="*/ 326 h 464"/>
                  <a:gd name="T46" fmla="*/ 33 w 96"/>
                  <a:gd name="T47" fmla="*/ 307 h 464"/>
                  <a:gd name="T48" fmla="*/ 33 w 96"/>
                  <a:gd name="T49" fmla="*/ 295 h 464"/>
                  <a:gd name="T50" fmla="*/ 27 w 96"/>
                  <a:gd name="T51" fmla="*/ 293 h 464"/>
                  <a:gd name="T52" fmla="*/ 24 w 96"/>
                  <a:gd name="T53" fmla="*/ 269 h 464"/>
                  <a:gd name="T54" fmla="*/ 25 w 96"/>
                  <a:gd name="T55" fmla="*/ 245 h 464"/>
                  <a:gd name="T56" fmla="*/ 35 w 96"/>
                  <a:gd name="T57" fmla="*/ 217 h 464"/>
                  <a:gd name="T58" fmla="*/ 47 w 96"/>
                  <a:gd name="T59" fmla="*/ 174 h 464"/>
                  <a:gd name="T60" fmla="*/ 47 w 96"/>
                  <a:gd name="T61" fmla="*/ 135 h 464"/>
                  <a:gd name="T62" fmla="*/ 55 w 96"/>
                  <a:gd name="T63" fmla="*/ 95 h 464"/>
                  <a:gd name="T64" fmla="*/ 61 w 96"/>
                  <a:gd name="T65" fmla="*/ 52 h 464"/>
                  <a:gd name="T66" fmla="*/ 68 w 96"/>
                  <a:gd name="T67" fmla="*/ 0 h 464"/>
                  <a:gd name="T68" fmla="*/ 78 w 96"/>
                  <a:gd name="T69" fmla="*/ 23 h 464"/>
                  <a:gd name="T70" fmla="*/ 77 w 96"/>
                  <a:gd name="T71" fmla="*/ 32 h 464"/>
                  <a:gd name="T72" fmla="*/ 83 w 96"/>
                  <a:gd name="T73" fmla="*/ 42 h 464"/>
                  <a:gd name="T74" fmla="*/ 92 w 96"/>
                  <a:gd name="T75" fmla="*/ 74 h 464"/>
                  <a:gd name="T76" fmla="*/ 80 w 96"/>
                  <a:gd name="T77" fmla="*/ 87 h 464"/>
                  <a:gd name="T78" fmla="*/ 79 w 96"/>
                  <a:gd name="T79" fmla="*/ 110 h 464"/>
                  <a:gd name="T80" fmla="*/ 66 w 96"/>
                  <a:gd name="T81" fmla="*/ 127 h 464"/>
                  <a:gd name="T82" fmla="*/ 64 w 96"/>
                  <a:gd name="T83" fmla="*/ 146 h 464"/>
                  <a:gd name="T84" fmla="*/ 59 w 96"/>
                  <a:gd name="T85" fmla="*/ 158 h 464"/>
                  <a:gd name="T86" fmla="*/ 59 w 96"/>
                  <a:gd name="T87" fmla="*/ 172 h 464"/>
                  <a:gd name="T88" fmla="*/ 62 w 96"/>
                  <a:gd name="T89" fmla="*/ 182 h 464"/>
                  <a:gd name="T90" fmla="*/ 64 w 96"/>
                  <a:gd name="T91" fmla="*/ 197 h 464"/>
                  <a:gd name="T92" fmla="*/ 59 w 96"/>
                  <a:gd name="T93" fmla="*/ 217 h 464"/>
                  <a:gd name="T94" fmla="*/ 50 w 96"/>
                  <a:gd name="T95" fmla="*/ 230 h 464"/>
                  <a:gd name="T96" fmla="*/ 45 w 96"/>
                  <a:gd name="T97" fmla="*/ 265 h 464"/>
                  <a:gd name="T98" fmla="*/ 42 w 96"/>
                  <a:gd name="T99" fmla="*/ 282 h 464"/>
                  <a:gd name="T100" fmla="*/ 39 w 96"/>
                  <a:gd name="T101" fmla="*/ 303 h 464"/>
                  <a:gd name="T102" fmla="*/ 44 w 96"/>
                  <a:gd name="T103" fmla="*/ 318 h 464"/>
                  <a:gd name="T104" fmla="*/ 51 w 96"/>
                  <a:gd name="T105" fmla="*/ 330 h 464"/>
                  <a:gd name="T106" fmla="*/ 48 w 96"/>
                  <a:gd name="T107" fmla="*/ 334 h 464"/>
                  <a:gd name="T108" fmla="*/ 48 w 96"/>
                  <a:gd name="T109" fmla="*/ 341 h 464"/>
                  <a:gd name="T110" fmla="*/ 46 w 96"/>
                  <a:gd name="T111" fmla="*/ 344 h 464"/>
                  <a:gd name="T112" fmla="*/ 42 w 96"/>
                  <a:gd name="T113" fmla="*/ 363 h 464"/>
                  <a:gd name="T114" fmla="*/ 36 w 96"/>
                  <a:gd name="T115" fmla="*/ 379 h 464"/>
                  <a:gd name="T116" fmla="*/ 31 w 96"/>
                  <a:gd name="T117" fmla="*/ 394 h 464"/>
                  <a:gd name="T118" fmla="*/ 26 w 96"/>
                  <a:gd name="T119" fmla="*/ 411 h 464"/>
                  <a:gd name="T120" fmla="*/ 37 w 96"/>
                  <a:gd name="T121" fmla="*/ 417 h 464"/>
                  <a:gd name="T122" fmla="*/ 37 w 96"/>
                  <a:gd name="T123" fmla="*/ 428 h 464"/>
                  <a:gd name="T124" fmla="*/ 72 w 96"/>
                  <a:gd name="T125" fmla="*/ 44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464">
                    <a:moveTo>
                      <a:pt x="72" y="440"/>
                    </a:moveTo>
                    <a:cubicBezTo>
                      <a:pt x="70" y="440"/>
                      <a:pt x="69" y="441"/>
                      <a:pt x="68" y="442"/>
                    </a:cubicBezTo>
                    <a:cubicBezTo>
                      <a:pt x="67" y="443"/>
                      <a:pt x="68" y="444"/>
                      <a:pt x="65" y="444"/>
                    </a:cubicBezTo>
                    <a:cubicBezTo>
                      <a:pt x="62" y="444"/>
                      <a:pt x="59" y="445"/>
                      <a:pt x="57" y="445"/>
                    </a:cubicBezTo>
                    <a:cubicBezTo>
                      <a:pt x="55" y="446"/>
                      <a:pt x="53" y="447"/>
                      <a:pt x="54" y="447"/>
                    </a:cubicBezTo>
                    <a:cubicBezTo>
                      <a:pt x="54" y="448"/>
                      <a:pt x="55" y="448"/>
                      <a:pt x="55" y="448"/>
                    </a:cubicBezTo>
                    <a:cubicBezTo>
                      <a:pt x="54" y="449"/>
                      <a:pt x="53" y="449"/>
                      <a:pt x="53" y="450"/>
                    </a:cubicBezTo>
                    <a:cubicBezTo>
                      <a:pt x="54" y="451"/>
                      <a:pt x="55" y="451"/>
                      <a:pt x="54" y="452"/>
                    </a:cubicBezTo>
                    <a:cubicBezTo>
                      <a:pt x="54" y="453"/>
                      <a:pt x="53" y="452"/>
                      <a:pt x="53" y="454"/>
                    </a:cubicBezTo>
                    <a:cubicBezTo>
                      <a:pt x="53" y="457"/>
                      <a:pt x="53" y="458"/>
                      <a:pt x="53" y="460"/>
                    </a:cubicBezTo>
                    <a:cubicBezTo>
                      <a:pt x="52" y="461"/>
                      <a:pt x="53" y="462"/>
                      <a:pt x="52" y="463"/>
                    </a:cubicBezTo>
                    <a:cubicBezTo>
                      <a:pt x="51" y="464"/>
                      <a:pt x="50" y="464"/>
                      <a:pt x="49" y="464"/>
                    </a:cubicBezTo>
                    <a:cubicBezTo>
                      <a:pt x="48" y="464"/>
                      <a:pt x="46" y="463"/>
                      <a:pt x="44" y="463"/>
                    </a:cubicBezTo>
                    <a:cubicBezTo>
                      <a:pt x="42" y="462"/>
                      <a:pt x="40" y="462"/>
                      <a:pt x="39" y="461"/>
                    </a:cubicBezTo>
                    <a:cubicBezTo>
                      <a:pt x="38" y="460"/>
                      <a:pt x="38" y="459"/>
                      <a:pt x="38" y="458"/>
                    </a:cubicBezTo>
                    <a:cubicBezTo>
                      <a:pt x="39" y="458"/>
                      <a:pt x="40" y="459"/>
                      <a:pt x="40" y="458"/>
                    </a:cubicBezTo>
                    <a:cubicBezTo>
                      <a:pt x="41" y="457"/>
                      <a:pt x="41" y="455"/>
                      <a:pt x="42" y="455"/>
                    </a:cubicBezTo>
                    <a:cubicBezTo>
                      <a:pt x="42" y="454"/>
                      <a:pt x="43" y="456"/>
                      <a:pt x="43" y="457"/>
                    </a:cubicBezTo>
                    <a:cubicBezTo>
                      <a:pt x="43" y="458"/>
                      <a:pt x="41" y="458"/>
                      <a:pt x="42" y="459"/>
                    </a:cubicBezTo>
                    <a:cubicBezTo>
                      <a:pt x="42" y="460"/>
                      <a:pt x="43" y="459"/>
                      <a:pt x="43" y="458"/>
                    </a:cubicBezTo>
                    <a:cubicBezTo>
                      <a:pt x="44" y="458"/>
                      <a:pt x="43" y="456"/>
                      <a:pt x="44" y="455"/>
                    </a:cubicBezTo>
                    <a:cubicBezTo>
                      <a:pt x="45" y="454"/>
                      <a:pt x="46" y="454"/>
                      <a:pt x="48" y="454"/>
                    </a:cubicBezTo>
                    <a:cubicBezTo>
                      <a:pt x="49" y="453"/>
                      <a:pt x="51" y="450"/>
                      <a:pt x="50" y="449"/>
                    </a:cubicBezTo>
                    <a:cubicBezTo>
                      <a:pt x="50" y="448"/>
                      <a:pt x="47" y="450"/>
                      <a:pt x="46" y="450"/>
                    </a:cubicBezTo>
                    <a:cubicBezTo>
                      <a:pt x="45" y="450"/>
                      <a:pt x="43" y="452"/>
                      <a:pt x="42" y="452"/>
                    </a:cubicBezTo>
                    <a:cubicBezTo>
                      <a:pt x="42" y="453"/>
                      <a:pt x="40" y="453"/>
                      <a:pt x="38" y="453"/>
                    </a:cubicBezTo>
                    <a:cubicBezTo>
                      <a:pt x="37" y="452"/>
                      <a:pt x="35" y="451"/>
                      <a:pt x="35" y="452"/>
                    </a:cubicBezTo>
                    <a:cubicBezTo>
                      <a:pt x="35" y="453"/>
                      <a:pt x="37" y="453"/>
                      <a:pt x="37" y="454"/>
                    </a:cubicBezTo>
                    <a:cubicBezTo>
                      <a:pt x="37" y="454"/>
                      <a:pt x="35" y="454"/>
                      <a:pt x="35" y="455"/>
                    </a:cubicBezTo>
                    <a:cubicBezTo>
                      <a:pt x="35" y="455"/>
                      <a:pt x="36" y="455"/>
                      <a:pt x="35" y="456"/>
                    </a:cubicBezTo>
                    <a:cubicBezTo>
                      <a:pt x="35" y="457"/>
                      <a:pt x="35" y="458"/>
                      <a:pt x="35" y="458"/>
                    </a:cubicBezTo>
                    <a:cubicBezTo>
                      <a:pt x="36" y="459"/>
                      <a:pt x="34" y="458"/>
                      <a:pt x="32" y="457"/>
                    </a:cubicBezTo>
                    <a:cubicBezTo>
                      <a:pt x="31" y="456"/>
                      <a:pt x="28" y="455"/>
                      <a:pt x="29" y="454"/>
                    </a:cubicBezTo>
                    <a:cubicBezTo>
                      <a:pt x="29" y="454"/>
                      <a:pt x="30" y="454"/>
                      <a:pt x="31" y="455"/>
                    </a:cubicBezTo>
                    <a:cubicBezTo>
                      <a:pt x="32" y="455"/>
                      <a:pt x="33" y="456"/>
                      <a:pt x="33" y="455"/>
                    </a:cubicBezTo>
                    <a:cubicBezTo>
                      <a:pt x="33" y="454"/>
                      <a:pt x="32" y="453"/>
                      <a:pt x="32" y="452"/>
                    </a:cubicBezTo>
                    <a:cubicBezTo>
                      <a:pt x="32" y="451"/>
                      <a:pt x="31" y="449"/>
                      <a:pt x="32" y="448"/>
                    </a:cubicBezTo>
                    <a:cubicBezTo>
                      <a:pt x="33" y="448"/>
                      <a:pt x="32" y="450"/>
                      <a:pt x="33" y="450"/>
                    </a:cubicBezTo>
                    <a:cubicBezTo>
                      <a:pt x="35" y="449"/>
                      <a:pt x="34" y="449"/>
                      <a:pt x="35" y="449"/>
                    </a:cubicBezTo>
                    <a:cubicBezTo>
                      <a:pt x="37" y="450"/>
                      <a:pt x="36" y="450"/>
                      <a:pt x="38" y="449"/>
                    </a:cubicBezTo>
                    <a:cubicBezTo>
                      <a:pt x="39" y="447"/>
                      <a:pt x="38" y="447"/>
                      <a:pt x="40" y="447"/>
                    </a:cubicBezTo>
                    <a:cubicBezTo>
                      <a:pt x="42" y="447"/>
                      <a:pt x="42" y="448"/>
                      <a:pt x="43" y="447"/>
                    </a:cubicBezTo>
                    <a:cubicBezTo>
                      <a:pt x="45" y="447"/>
                      <a:pt x="46" y="447"/>
                      <a:pt x="46" y="446"/>
                    </a:cubicBezTo>
                    <a:cubicBezTo>
                      <a:pt x="47" y="445"/>
                      <a:pt x="42" y="446"/>
                      <a:pt x="40" y="446"/>
                    </a:cubicBezTo>
                    <a:cubicBezTo>
                      <a:pt x="38" y="446"/>
                      <a:pt x="37" y="446"/>
                      <a:pt x="37" y="445"/>
                    </a:cubicBezTo>
                    <a:cubicBezTo>
                      <a:pt x="37" y="444"/>
                      <a:pt x="37" y="443"/>
                      <a:pt x="36" y="444"/>
                    </a:cubicBezTo>
                    <a:cubicBezTo>
                      <a:pt x="35" y="444"/>
                      <a:pt x="34" y="445"/>
                      <a:pt x="33" y="444"/>
                    </a:cubicBezTo>
                    <a:cubicBezTo>
                      <a:pt x="32" y="444"/>
                      <a:pt x="31" y="444"/>
                      <a:pt x="32" y="443"/>
                    </a:cubicBezTo>
                    <a:cubicBezTo>
                      <a:pt x="34" y="443"/>
                      <a:pt x="35" y="444"/>
                      <a:pt x="35" y="442"/>
                    </a:cubicBezTo>
                    <a:cubicBezTo>
                      <a:pt x="36" y="440"/>
                      <a:pt x="37" y="440"/>
                      <a:pt x="36" y="439"/>
                    </a:cubicBezTo>
                    <a:cubicBezTo>
                      <a:pt x="35" y="438"/>
                      <a:pt x="34" y="438"/>
                      <a:pt x="35" y="437"/>
                    </a:cubicBezTo>
                    <a:cubicBezTo>
                      <a:pt x="36" y="435"/>
                      <a:pt x="37" y="435"/>
                      <a:pt x="37" y="434"/>
                    </a:cubicBezTo>
                    <a:cubicBezTo>
                      <a:pt x="37" y="433"/>
                      <a:pt x="35" y="431"/>
                      <a:pt x="34" y="430"/>
                    </a:cubicBezTo>
                    <a:cubicBezTo>
                      <a:pt x="33" y="429"/>
                      <a:pt x="30" y="428"/>
                      <a:pt x="29" y="428"/>
                    </a:cubicBezTo>
                    <a:cubicBezTo>
                      <a:pt x="28" y="428"/>
                      <a:pt x="25" y="428"/>
                      <a:pt x="27" y="428"/>
                    </a:cubicBezTo>
                    <a:cubicBezTo>
                      <a:pt x="28" y="429"/>
                      <a:pt x="29" y="430"/>
                      <a:pt x="31" y="430"/>
                    </a:cubicBezTo>
                    <a:cubicBezTo>
                      <a:pt x="33" y="431"/>
                      <a:pt x="34" y="432"/>
                      <a:pt x="34" y="433"/>
                    </a:cubicBezTo>
                    <a:cubicBezTo>
                      <a:pt x="33" y="433"/>
                      <a:pt x="32" y="433"/>
                      <a:pt x="31" y="433"/>
                    </a:cubicBezTo>
                    <a:cubicBezTo>
                      <a:pt x="30" y="432"/>
                      <a:pt x="27" y="430"/>
                      <a:pt x="27" y="430"/>
                    </a:cubicBezTo>
                    <a:cubicBezTo>
                      <a:pt x="27" y="431"/>
                      <a:pt x="28" y="431"/>
                      <a:pt x="28" y="432"/>
                    </a:cubicBezTo>
                    <a:cubicBezTo>
                      <a:pt x="28" y="434"/>
                      <a:pt x="27" y="434"/>
                      <a:pt x="27" y="434"/>
                    </a:cubicBezTo>
                    <a:cubicBezTo>
                      <a:pt x="28" y="435"/>
                      <a:pt x="29" y="436"/>
                      <a:pt x="28" y="436"/>
                    </a:cubicBezTo>
                    <a:cubicBezTo>
                      <a:pt x="27" y="437"/>
                      <a:pt x="27" y="436"/>
                      <a:pt x="26" y="436"/>
                    </a:cubicBezTo>
                    <a:cubicBezTo>
                      <a:pt x="26" y="437"/>
                      <a:pt x="24" y="434"/>
                      <a:pt x="24" y="434"/>
                    </a:cubicBezTo>
                    <a:cubicBezTo>
                      <a:pt x="24" y="433"/>
                      <a:pt x="26" y="432"/>
                      <a:pt x="25" y="432"/>
                    </a:cubicBezTo>
                    <a:cubicBezTo>
                      <a:pt x="24" y="431"/>
                      <a:pt x="23" y="432"/>
                      <a:pt x="24" y="430"/>
                    </a:cubicBezTo>
                    <a:cubicBezTo>
                      <a:pt x="24" y="429"/>
                      <a:pt x="25" y="429"/>
                      <a:pt x="24" y="428"/>
                    </a:cubicBezTo>
                    <a:cubicBezTo>
                      <a:pt x="23" y="427"/>
                      <a:pt x="22" y="426"/>
                      <a:pt x="22" y="426"/>
                    </a:cubicBezTo>
                    <a:cubicBezTo>
                      <a:pt x="23" y="425"/>
                      <a:pt x="23" y="424"/>
                      <a:pt x="23" y="424"/>
                    </a:cubicBezTo>
                    <a:cubicBezTo>
                      <a:pt x="23" y="424"/>
                      <a:pt x="21" y="424"/>
                      <a:pt x="21" y="424"/>
                    </a:cubicBezTo>
                    <a:cubicBezTo>
                      <a:pt x="20" y="424"/>
                      <a:pt x="20" y="423"/>
                      <a:pt x="19" y="423"/>
                    </a:cubicBezTo>
                    <a:cubicBezTo>
                      <a:pt x="19" y="423"/>
                      <a:pt x="18" y="423"/>
                      <a:pt x="18" y="423"/>
                    </a:cubicBezTo>
                    <a:cubicBezTo>
                      <a:pt x="17" y="422"/>
                      <a:pt x="17" y="421"/>
                      <a:pt x="18" y="421"/>
                    </a:cubicBezTo>
                    <a:cubicBezTo>
                      <a:pt x="18" y="420"/>
                      <a:pt x="19" y="420"/>
                      <a:pt x="19" y="420"/>
                    </a:cubicBezTo>
                    <a:cubicBezTo>
                      <a:pt x="20" y="420"/>
                      <a:pt x="20" y="422"/>
                      <a:pt x="21" y="422"/>
                    </a:cubicBezTo>
                    <a:cubicBezTo>
                      <a:pt x="22" y="421"/>
                      <a:pt x="22" y="420"/>
                      <a:pt x="22" y="419"/>
                    </a:cubicBezTo>
                    <a:cubicBezTo>
                      <a:pt x="23" y="417"/>
                      <a:pt x="23" y="417"/>
                      <a:pt x="24" y="417"/>
                    </a:cubicBezTo>
                    <a:cubicBezTo>
                      <a:pt x="25" y="417"/>
                      <a:pt x="25" y="417"/>
                      <a:pt x="25" y="417"/>
                    </a:cubicBezTo>
                    <a:cubicBezTo>
                      <a:pt x="25" y="416"/>
                      <a:pt x="23" y="416"/>
                      <a:pt x="24" y="415"/>
                    </a:cubicBezTo>
                    <a:cubicBezTo>
                      <a:pt x="24" y="414"/>
                      <a:pt x="25" y="413"/>
                      <a:pt x="25" y="413"/>
                    </a:cubicBezTo>
                    <a:cubicBezTo>
                      <a:pt x="24" y="412"/>
                      <a:pt x="21" y="414"/>
                      <a:pt x="21" y="415"/>
                    </a:cubicBezTo>
                    <a:cubicBezTo>
                      <a:pt x="21" y="415"/>
                      <a:pt x="21" y="416"/>
                      <a:pt x="21" y="417"/>
                    </a:cubicBezTo>
                    <a:cubicBezTo>
                      <a:pt x="21" y="418"/>
                      <a:pt x="20" y="418"/>
                      <a:pt x="19" y="418"/>
                    </a:cubicBezTo>
                    <a:cubicBezTo>
                      <a:pt x="18" y="418"/>
                      <a:pt x="18" y="418"/>
                      <a:pt x="18" y="417"/>
                    </a:cubicBezTo>
                    <a:cubicBezTo>
                      <a:pt x="18" y="416"/>
                      <a:pt x="18" y="415"/>
                      <a:pt x="19" y="415"/>
                    </a:cubicBezTo>
                    <a:cubicBezTo>
                      <a:pt x="19" y="415"/>
                      <a:pt x="20" y="415"/>
                      <a:pt x="20" y="415"/>
                    </a:cubicBezTo>
                    <a:cubicBezTo>
                      <a:pt x="20" y="414"/>
                      <a:pt x="19" y="414"/>
                      <a:pt x="19" y="413"/>
                    </a:cubicBezTo>
                    <a:cubicBezTo>
                      <a:pt x="19" y="412"/>
                      <a:pt x="19" y="412"/>
                      <a:pt x="18" y="412"/>
                    </a:cubicBezTo>
                    <a:cubicBezTo>
                      <a:pt x="18" y="412"/>
                      <a:pt x="17" y="414"/>
                      <a:pt x="16" y="413"/>
                    </a:cubicBezTo>
                    <a:cubicBezTo>
                      <a:pt x="15" y="412"/>
                      <a:pt x="12" y="411"/>
                      <a:pt x="13" y="410"/>
                    </a:cubicBezTo>
                    <a:cubicBezTo>
                      <a:pt x="14" y="409"/>
                      <a:pt x="14" y="408"/>
                      <a:pt x="15" y="409"/>
                    </a:cubicBezTo>
                    <a:cubicBezTo>
                      <a:pt x="15" y="410"/>
                      <a:pt x="17" y="412"/>
                      <a:pt x="17" y="412"/>
                    </a:cubicBezTo>
                    <a:cubicBezTo>
                      <a:pt x="18" y="412"/>
                      <a:pt x="18" y="411"/>
                      <a:pt x="19" y="411"/>
                    </a:cubicBezTo>
                    <a:cubicBezTo>
                      <a:pt x="19" y="411"/>
                      <a:pt x="21" y="412"/>
                      <a:pt x="21" y="411"/>
                    </a:cubicBezTo>
                    <a:cubicBezTo>
                      <a:pt x="21" y="410"/>
                      <a:pt x="19" y="410"/>
                      <a:pt x="18" y="410"/>
                    </a:cubicBezTo>
                    <a:cubicBezTo>
                      <a:pt x="17" y="409"/>
                      <a:pt x="16" y="408"/>
                      <a:pt x="16" y="407"/>
                    </a:cubicBezTo>
                    <a:cubicBezTo>
                      <a:pt x="17" y="407"/>
                      <a:pt x="18" y="408"/>
                      <a:pt x="19" y="408"/>
                    </a:cubicBezTo>
                    <a:cubicBezTo>
                      <a:pt x="20" y="408"/>
                      <a:pt x="21" y="409"/>
                      <a:pt x="21" y="408"/>
                    </a:cubicBezTo>
                    <a:cubicBezTo>
                      <a:pt x="21" y="407"/>
                      <a:pt x="19" y="407"/>
                      <a:pt x="20" y="407"/>
                    </a:cubicBezTo>
                    <a:cubicBezTo>
                      <a:pt x="20" y="406"/>
                      <a:pt x="22" y="406"/>
                      <a:pt x="20" y="405"/>
                    </a:cubicBezTo>
                    <a:cubicBezTo>
                      <a:pt x="19" y="405"/>
                      <a:pt x="19" y="406"/>
                      <a:pt x="18" y="406"/>
                    </a:cubicBezTo>
                    <a:cubicBezTo>
                      <a:pt x="18" y="406"/>
                      <a:pt x="16" y="405"/>
                      <a:pt x="17" y="405"/>
                    </a:cubicBezTo>
                    <a:cubicBezTo>
                      <a:pt x="17" y="404"/>
                      <a:pt x="20" y="404"/>
                      <a:pt x="19" y="403"/>
                    </a:cubicBezTo>
                    <a:cubicBezTo>
                      <a:pt x="18" y="403"/>
                      <a:pt x="16" y="404"/>
                      <a:pt x="17" y="403"/>
                    </a:cubicBezTo>
                    <a:cubicBezTo>
                      <a:pt x="17" y="401"/>
                      <a:pt x="18" y="401"/>
                      <a:pt x="18" y="401"/>
                    </a:cubicBezTo>
                    <a:cubicBezTo>
                      <a:pt x="19" y="401"/>
                      <a:pt x="19" y="401"/>
                      <a:pt x="20" y="402"/>
                    </a:cubicBezTo>
                    <a:cubicBezTo>
                      <a:pt x="21" y="403"/>
                      <a:pt x="22" y="403"/>
                      <a:pt x="22" y="402"/>
                    </a:cubicBezTo>
                    <a:cubicBezTo>
                      <a:pt x="22" y="402"/>
                      <a:pt x="21" y="401"/>
                      <a:pt x="21" y="400"/>
                    </a:cubicBezTo>
                    <a:cubicBezTo>
                      <a:pt x="20" y="400"/>
                      <a:pt x="18" y="400"/>
                      <a:pt x="19" y="399"/>
                    </a:cubicBezTo>
                    <a:cubicBezTo>
                      <a:pt x="19" y="398"/>
                      <a:pt x="19" y="397"/>
                      <a:pt x="20" y="397"/>
                    </a:cubicBezTo>
                    <a:cubicBezTo>
                      <a:pt x="21" y="398"/>
                      <a:pt x="22" y="398"/>
                      <a:pt x="21" y="397"/>
                    </a:cubicBezTo>
                    <a:cubicBezTo>
                      <a:pt x="21" y="396"/>
                      <a:pt x="20" y="397"/>
                      <a:pt x="20" y="396"/>
                    </a:cubicBezTo>
                    <a:cubicBezTo>
                      <a:pt x="20" y="395"/>
                      <a:pt x="20" y="394"/>
                      <a:pt x="21" y="394"/>
                    </a:cubicBezTo>
                    <a:cubicBezTo>
                      <a:pt x="21" y="394"/>
                      <a:pt x="22" y="393"/>
                      <a:pt x="22" y="393"/>
                    </a:cubicBezTo>
                    <a:cubicBezTo>
                      <a:pt x="21" y="393"/>
                      <a:pt x="19" y="392"/>
                      <a:pt x="18" y="393"/>
                    </a:cubicBezTo>
                    <a:cubicBezTo>
                      <a:pt x="18" y="393"/>
                      <a:pt x="18" y="396"/>
                      <a:pt x="18" y="397"/>
                    </a:cubicBezTo>
                    <a:cubicBezTo>
                      <a:pt x="18" y="398"/>
                      <a:pt x="17" y="400"/>
                      <a:pt x="16" y="400"/>
                    </a:cubicBezTo>
                    <a:cubicBezTo>
                      <a:pt x="16" y="399"/>
                      <a:pt x="15" y="399"/>
                      <a:pt x="15" y="398"/>
                    </a:cubicBezTo>
                    <a:cubicBezTo>
                      <a:pt x="15" y="397"/>
                      <a:pt x="15" y="393"/>
                      <a:pt x="15" y="392"/>
                    </a:cubicBezTo>
                    <a:cubicBezTo>
                      <a:pt x="15" y="391"/>
                      <a:pt x="14" y="390"/>
                      <a:pt x="15" y="390"/>
                    </a:cubicBezTo>
                    <a:cubicBezTo>
                      <a:pt x="16" y="390"/>
                      <a:pt x="16" y="390"/>
                      <a:pt x="17" y="390"/>
                    </a:cubicBezTo>
                    <a:cubicBezTo>
                      <a:pt x="19" y="389"/>
                      <a:pt x="19" y="389"/>
                      <a:pt x="19" y="389"/>
                    </a:cubicBezTo>
                    <a:cubicBezTo>
                      <a:pt x="18" y="389"/>
                      <a:pt x="17" y="389"/>
                      <a:pt x="16" y="389"/>
                    </a:cubicBezTo>
                    <a:cubicBezTo>
                      <a:pt x="16" y="388"/>
                      <a:pt x="15" y="388"/>
                      <a:pt x="16" y="387"/>
                    </a:cubicBezTo>
                    <a:cubicBezTo>
                      <a:pt x="16" y="386"/>
                      <a:pt x="16" y="386"/>
                      <a:pt x="17" y="386"/>
                    </a:cubicBezTo>
                    <a:cubicBezTo>
                      <a:pt x="18" y="386"/>
                      <a:pt x="18" y="388"/>
                      <a:pt x="19" y="387"/>
                    </a:cubicBezTo>
                    <a:cubicBezTo>
                      <a:pt x="20" y="387"/>
                      <a:pt x="20" y="386"/>
                      <a:pt x="20" y="385"/>
                    </a:cubicBezTo>
                    <a:cubicBezTo>
                      <a:pt x="20" y="384"/>
                      <a:pt x="19" y="385"/>
                      <a:pt x="19" y="384"/>
                    </a:cubicBezTo>
                    <a:cubicBezTo>
                      <a:pt x="19" y="383"/>
                      <a:pt x="19" y="383"/>
                      <a:pt x="18" y="383"/>
                    </a:cubicBezTo>
                    <a:cubicBezTo>
                      <a:pt x="17" y="383"/>
                      <a:pt x="17" y="383"/>
                      <a:pt x="16" y="383"/>
                    </a:cubicBezTo>
                    <a:cubicBezTo>
                      <a:pt x="16" y="382"/>
                      <a:pt x="14" y="381"/>
                      <a:pt x="14" y="380"/>
                    </a:cubicBezTo>
                    <a:cubicBezTo>
                      <a:pt x="14" y="379"/>
                      <a:pt x="15" y="380"/>
                      <a:pt x="16" y="380"/>
                    </a:cubicBezTo>
                    <a:cubicBezTo>
                      <a:pt x="16" y="381"/>
                      <a:pt x="17" y="382"/>
                      <a:pt x="17" y="381"/>
                    </a:cubicBezTo>
                    <a:cubicBezTo>
                      <a:pt x="17" y="380"/>
                      <a:pt x="16" y="380"/>
                      <a:pt x="17" y="380"/>
                    </a:cubicBezTo>
                    <a:cubicBezTo>
                      <a:pt x="19" y="379"/>
                      <a:pt x="19" y="379"/>
                      <a:pt x="20" y="380"/>
                    </a:cubicBezTo>
                    <a:cubicBezTo>
                      <a:pt x="20" y="380"/>
                      <a:pt x="21" y="381"/>
                      <a:pt x="22" y="381"/>
                    </a:cubicBezTo>
                    <a:cubicBezTo>
                      <a:pt x="22" y="380"/>
                      <a:pt x="22" y="380"/>
                      <a:pt x="23" y="381"/>
                    </a:cubicBezTo>
                    <a:cubicBezTo>
                      <a:pt x="23" y="382"/>
                      <a:pt x="23" y="383"/>
                      <a:pt x="24" y="383"/>
                    </a:cubicBezTo>
                    <a:cubicBezTo>
                      <a:pt x="25" y="382"/>
                      <a:pt x="24" y="381"/>
                      <a:pt x="25" y="381"/>
                    </a:cubicBezTo>
                    <a:cubicBezTo>
                      <a:pt x="26" y="382"/>
                      <a:pt x="26" y="383"/>
                      <a:pt x="27" y="382"/>
                    </a:cubicBezTo>
                    <a:cubicBezTo>
                      <a:pt x="28" y="381"/>
                      <a:pt x="29" y="380"/>
                      <a:pt x="28" y="380"/>
                    </a:cubicBezTo>
                    <a:cubicBezTo>
                      <a:pt x="27" y="380"/>
                      <a:pt x="26" y="380"/>
                      <a:pt x="25" y="380"/>
                    </a:cubicBezTo>
                    <a:cubicBezTo>
                      <a:pt x="24" y="380"/>
                      <a:pt x="23" y="379"/>
                      <a:pt x="24" y="378"/>
                    </a:cubicBezTo>
                    <a:cubicBezTo>
                      <a:pt x="24" y="378"/>
                      <a:pt x="25" y="379"/>
                      <a:pt x="26" y="379"/>
                    </a:cubicBezTo>
                    <a:cubicBezTo>
                      <a:pt x="27" y="378"/>
                      <a:pt x="27" y="378"/>
                      <a:pt x="27" y="378"/>
                    </a:cubicBezTo>
                    <a:cubicBezTo>
                      <a:pt x="26" y="377"/>
                      <a:pt x="25" y="378"/>
                      <a:pt x="24" y="377"/>
                    </a:cubicBezTo>
                    <a:cubicBezTo>
                      <a:pt x="23" y="376"/>
                      <a:pt x="23" y="376"/>
                      <a:pt x="23" y="375"/>
                    </a:cubicBezTo>
                    <a:cubicBezTo>
                      <a:pt x="23" y="374"/>
                      <a:pt x="23" y="372"/>
                      <a:pt x="23" y="372"/>
                    </a:cubicBezTo>
                    <a:cubicBezTo>
                      <a:pt x="23" y="373"/>
                      <a:pt x="22" y="375"/>
                      <a:pt x="21" y="375"/>
                    </a:cubicBezTo>
                    <a:cubicBezTo>
                      <a:pt x="20" y="376"/>
                      <a:pt x="18" y="376"/>
                      <a:pt x="17" y="376"/>
                    </a:cubicBezTo>
                    <a:cubicBezTo>
                      <a:pt x="17" y="375"/>
                      <a:pt x="20" y="374"/>
                      <a:pt x="19" y="373"/>
                    </a:cubicBezTo>
                    <a:cubicBezTo>
                      <a:pt x="18" y="373"/>
                      <a:pt x="16" y="373"/>
                      <a:pt x="15" y="373"/>
                    </a:cubicBezTo>
                    <a:cubicBezTo>
                      <a:pt x="15" y="372"/>
                      <a:pt x="12" y="372"/>
                      <a:pt x="14" y="371"/>
                    </a:cubicBezTo>
                    <a:cubicBezTo>
                      <a:pt x="16" y="369"/>
                      <a:pt x="16" y="367"/>
                      <a:pt x="17" y="368"/>
                    </a:cubicBezTo>
                    <a:cubicBezTo>
                      <a:pt x="18" y="370"/>
                      <a:pt x="19" y="370"/>
                      <a:pt x="19" y="370"/>
                    </a:cubicBezTo>
                    <a:cubicBezTo>
                      <a:pt x="19" y="369"/>
                      <a:pt x="19" y="369"/>
                      <a:pt x="20" y="368"/>
                    </a:cubicBezTo>
                    <a:cubicBezTo>
                      <a:pt x="21" y="368"/>
                      <a:pt x="21" y="366"/>
                      <a:pt x="20" y="365"/>
                    </a:cubicBezTo>
                    <a:cubicBezTo>
                      <a:pt x="19" y="365"/>
                      <a:pt x="18" y="365"/>
                      <a:pt x="17" y="364"/>
                    </a:cubicBezTo>
                    <a:cubicBezTo>
                      <a:pt x="17" y="363"/>
                      <a:pt x="16" y="361"/>
                      <a:pt x="16" y="361"/>
                    </a:cubicBezTo>
                    <a:cubicBezTo>
                      <a:pt x="15" y="361"/>
                      <a:pt x="12" y="360"/>
                      <a:pt x="12" y="361"/>
                    </a:cubicBezTo>
                    <a:cubicBezTo>
                      <a:pt x="12" y="361"/>
                      <a:pt x="14" y="362"/>
                      <a:pt x="14" y="363"/>
                    </a:cubicBezTo>
                    <a:cubicBezTo>
                      <a:pt x="13" y="363"/>
                      <a:pt x="12" y="363"/>
                      <a:pt x="11" y="363"/>
                    </a:cubicBezTo>
                    <a:cubicBezTo>
                      <a:pt x="10" y="362"/>
                      <a:pt x="9" y="362"/>
                      <a:pt x="9" y="361"/>
                    </a:cubicBezTo>
                    <a:cubicBezTo>
                      <a:pt x="8" y="360"/>
                      <a:pt x="8" y="358"/>
                      <a:pt x="8" y="358"/>
                    </a:cubicBezTo>
                    <a:cubicBezTo>
                      <a:pt x="7" y="358"/>
                      <a:pt x="6" y="358"/>
                      <a:pt x="5" y="359"/>
                    </a:cubicBezTo>
                    <a:cubicBezTo>
                      <a:pt x="4" y="359"/>
                      <a:pt x="3" y="359"/>
                      <a:pt x="3" y="360"/>
                    </a:cubicBezTo>
                    <a:cubicBezTo>
                      <a:pt x="2" y="360"/>
                      <a:pt x="0" y="361"/>
                      <a:pt x="1" y="361"/>
                    </a:cubicBezTo>
                    <a:cubicBezTo>
                      <a:pt x="1" y="360"/>
                      <a:pt x="2" y="358"/>
                      <a:pt x="3" y="357"/>
                    </a:cubicBezTo>
                    <a:cubicBezTo>
                      <a:pt x="4" y="357"/>
                      <a:pt x="5" y="356"/>
                      <a:pt x="6" y="356"/>
                    </a:cubicBezTo>
                    <a:cubicBezTo>
                      <a:pt x="6" y="356"/>
                      <a:pt x="7" y="356"/>
                      <a:pt x="8" y="356"/>
                    </a:cubicBezTo>
                    <a:cubicBezTo>
                      <a:pt x="8" y="355"/>
                      <a:pt x="7" y="355"/>
                      <a:pt x="8" y="354"/>
                    </a:cubicBezTo>
                    <a:cubicBezTo>
                      <a:pt x="9" y="354"/>
                      <a:pt x="9" y="354"/>
                      <a:pt x="10" y="354"/>
                    </a:cubicBezTo>
                    <a:cubicBezTo>
                      <a:pt x="11" y="353"/>
                      <a:pt x="11" y="353"/>
                      <a:pt x="11" y="352"/>
                    </a:cubicBezTo>
                    <a:cubicBezTo>
                      <a:pt x="11" y="351"/>
                      <a:pt x="10" y="350"/>
                      <a:pt x="11" y="349"/>
                    </a:cubicBezTo>
                    <a:cubicBezTo>
                      <a:pt x="12" y="349"/>
                      <a:pt x="13" y="349"/>
                      <a:pt x="13" y="350"/>
                    </a:cubicBezTo>
                    <a:cubicBezTo>
                      <a:pt x="13" y="351"/>
                      <a:pt x="13" y="351"/>
                      <a:pt x="14" y="351"/>
                    </a:cubicBezTo>
                    <a:cubicBezTo>
                      <a:pt x="14" y="350"/>
                      <a:pt x="14" y="349"/>
                      <a:pt x="15" y="349"/>
                    </a:cubicBezTo>
                    <a:cubicBezTo>
                      <a:pt x="16" y="349"/>
                      <a:pt x="17" y="348"/>
                      <a:pt x="17" y="349"/>
                    </a:cubicBezTo>
                    <a:cubicBezTo>
                      <a:pt x="18" y="350"/>
                      <a:pt x="19" y="351"/>
                      <a:pt x="18" y="352"/>
                    </a:cubicBezTo>
                    <a:cubicBezTo>
                      <a:pt x="17" y="353"/>
                      <a:pt x="17" y="353"/>
                      <a:pt x="16" y="353"/>
                    </a:cubicBezTo>
                    <a:cubicBezTo>
                      <a:pt x="15" y="353"/>
                      <a:pt x="14" y="352"/>
                      <a:pt x="14" y="353"/>
                    </a:cubicBezTo>
                    <a:cubicBezTo>
                      <a:pt x="13" y="353"/>
                      <a:pt x="13" y="354"/>
                      <a:pt x="14" y="354"/>
                    </a:cubicBezTo>
                    <a:cubicBezTo>
                      <a:pt x="15" y="355"/>
                      <a:pt x="16" y="355"/>
                      <a:pt x="17" y="355"/>
                    </a:cubicBezTo>
                    <a:cubicBezTo>
                      <a:pt x="18" y="355"/>
                      <a:pt x="18" y="355"/>
                      <a:pt x="18" y="355"/>
                    </a:cubicBezTo>
                    <a:cubicBezTo>
                      <a:pt x="19" y="356"/>
                      <a:pt x="19" y="355"/>
                      <a:pt x="20" y="356"/>
                    </a:cubicBezTo>
                    <a:cubicBezTo>
                      <a:pt x="20" y="357"/>
                      <a:pt x="18" y="358"/>
                      <a:pt x="18" y="358"/>
                    </a:cubicBezTo>
                    <a:cubicBezTo>
                      <a:pt x="19" y="359"/>
                      <a:pt x="19" y="360"/>
                      <a:pt x="20" y="359"/>
                    </a:cubicBezTo>
                    <a:cubicBezTo>
                      <a:pt x="21" y="359"/>
                      <a:pt x="25" y="356"/>
                      <a:pt x="25" y="355"/>
                    </a:cubicBezTo>
                    <a:cubicBezTo>
                      <a:pt x="25" y="354"/>
                      <a:pt x="25" y="354"/>
                      <a:pt x="24" y="354"/>
                    </a:cubicBezTo>
                    <a:cubicBezTo>
                      <a:pt x="23" y="353"/>
                      <a:pt x="23" y="353"/>
                      <a:pt x="23" y="352"/>
                    </a:cubicBezTo>
                    <a:cubicBezTo>
                      <a:pt x="23" y="351"/>
                      <a:pt x="23" y="351"/>
                      <a:pt x="24" y="350"/>
                    </a:cubicBezTo>
                    <a:cubicBezTo>
                      <a:pt x="25" y="349"/>
                      <a:pt x="25" y="348"/>
                      <a:pt x="26" y="348"/>
                    </a:cubicBezTo>
                    <a:cubicBezTo>
                      <a:pt x="27" y="347"/>
                      <a:pt x="28" y="348"/>
                      <a:pt x="28" y="347"/>
                    </a:cubicBezTo>
                    <a:cubicBezTo>
                      <a:pt x="28" y="346"/>
                      <a:pt x="28" y="345"/>
                      <a:pt x="27" y="345"/>
                    </a:cubicBezTo>
                    <a:cubicBezTo>
                      <a:pt x="26" y="345"/>
                      <a:pt x="26" y="347"/>
                      <a:pt x="25" y="346"/>
                    </a:cubicBezTo>
                    <a:cubicBezTo>
                      <a:pt x="25" y="345"/>
                      <a:pt x="26" y="343"/>
                      <a:pt x="27" y="343"/>
                    </a:cubicBezTo>
                    <a:cubicBezTo>
                      <a:pt x="27" y="342"/>
                      <a:pt x="29" y="342"/>
                      <a:pt x="29" y="343"/>
                    </a:cubicBezTo>
                    <a:cubicBezTo>
                      <a:pt x="30" y="343"/>
                      <a:pt x="30" y="344"/>
                      <a:pt x="31" y="344"/>
                    </a:cubicBezTo>
                    <a:cubicBezTo>
                      <a:pt x="32" y="343"/>
                      <a:pt x="33" y="343"/>
                      <a:pt x="33" y="343"/>
                    </a:cubicBezTo>
                    <a:cubicBezTo>
                      <a:pt x="32" y="342"/>
                      <a:pt x="30" y="341"/>
                      <a:pt x="29" y="341"/>
                    </a:cubicBezTo>
                    <a:cubicBezTo>
                      <a:pt x="28" y="341"/>
                      <a:pt x="26" y="341"/>
                      <a:pt x="26" y="340"/>
                    </a:cubicBezTo>
                    <a:cubicBezTo>
                      <a:pt x="27" y="339"/>
                      <a:pt x="28" y="339"/>
                      <a:pt x="27" y="339"/>
                    </a:cubicBezTo>
                    <a:cubicBezTo>
                      <a:pt x="27" y="338"/>
                      <a:pt x="27" y="338"/>
                      <a:pt x="27" y="337"/>
                    </a:cubicBezTo>
                    <a:cubicBezTo>
                      <a:pt x="28" y="337"/>
                      <a:pt x="31" y="336"/>
                      <a:pt x="32" y="335"/>
                    </a:cubicBezTo>
                    <a:cubicBezTo>
                      <a:pt x="33" y="335"/>
                      <a:pt x="33" y="334"/>
                      <a:pt x="34" y="333"/>
                    </a:cubicBezTo>
                    <a:cubicBezTo>
                      <a:pt x="34" y="332"/>
                      <a:pt x="36" y="331"/>
                      <a:pt x="35" y="330"/>
                    </a:cubicBezTo>
                    <a:cubicBezTo>
                      <a:pt x="34" y="329"/>
                      <a:pt x="27" y="327"/>
                      <a:pt x="28" y="326"/>
                    </a:cubicBezTo>
                    <a:cubicBezTo>
                      <a:pt x="29" y="325"/>
                      <a:pt x="29" y="324"/>
                      <a:pt x="30" y="323"/>
                    </a:cubicBezTo>
                    <a:cubicBezTo>
                      <a:pt x="30" y="323"/>
                      <a:pt x="31" y="322"/>
                      <a:pt x="31" y="321"/>
                    </a:cubicBezTo>
                    <a:cubicBezTo>
                      <a:pt x="32" y="321"/>
                      <a:pt x="32" y="322"/>
                      <a:pt x="32" y="321"/>
                    </a:cubicBezTo>
                    <a:cubicBezTo>
                      <a:pt x="33" y="320"/>
                      <a:pt x="33" y="320"/>
                      <a:pt x="32" y="319"/>
                    </a:cubicBezTo>
                    <a:cubicBezTo>
                      <a:pt x="31" y="318"/>
                      <a:pt x="29" y="317"/>
                      <a:pt x="29" y="316"/>
                    </a:cubicBezTo>
                    <a:cubicBezTo>
                      <a:pt x="30" y="315"/>
                      <a:pt x="31" y="314"/>
                      <a:pt x="31" y="312"/>
                    </a:cubicBezTo>
                    <a:cubicBezTo>
                      <a:pt x="32" y="311"/>
                      <a:pt x="32" y="311"/>
                      <a:pt x="32" y="311"/>
                    </a:cubicBezTo>
                    <a:cubicBezTo>
                      <a:pt x="33" y="311"/>
                      <a:pt x="33" y="312"/>
                      <a:pt x="34" y="311"/>
                    </a:cubicBezTo>
                    <a:cubicBezTo>
                      <a:pt x="34" y="310"/>
                      <a:pt x="33" y="308"/>
                      <a:pt x="33" y="307"/>
                    </a:cubicBezTo>
                    <a:cubicBezTo>
                      <a:pt x="32" y="306"/>
                      <a:pt x="32" y="305"/>
                      <a:pt x="33" y="304"/>
                    </a:cubicBezTo>
                    <a:cubicBezTo>
                      <a:pt x="34" y="304"/>
                      <a:pt x="35" y="305"/>
                      <a:pt x="35" y="305"/>
                    </a:cubicBezTo>
                    <a:cubicBezTo>
                      <a:pt x="35" y="304"/>
                      <a:pt x="32" y="302"/>
                      <a:pt x="33" y="301"/>
                    </a:cubicBezTo>
                    <a:cubicBezTo>
                      <a:pt x="34" y="300"/>
                      <a:pt x="34" y="299"/>
                      <a:pt x="35" y="300"/>
                    </a:cubicBezTo>
                    <a:cubicBezTo>
                      <a:pt x="35" y="300"/>
                      <a:pt x="36" y="303"/>
                      <a:pt x="37" y="303"/>
                    </a:cubicBezTo>
                    <a:cubicBezTo>
                      <a:pt x="37" y="302"/>
                      <a:pt x="36" y="300"/>
                      <a:pt x="36" y="299"/>
                    </a:cubicBezTo>
                    <a:cubicBezTo>
                      <a:pt x="37" y="298"/>
                      <a:pt x="38" y="296"/>
                      <a:pt x="37" y="296"/>
                    </a:cubicBezTo>
                    <a:cubicBezTo>
                      <a:pt x="36" y="296"/>
                      <a:pt x="35" y="298"/>
                      <a:pt x="34" y="297"/>
                    </a:cubicBezTo>
                    <a:cubicBezTo>
                      <a:pt x="34" y="296"/>
                      <a:pt x="32" y="296"/>
                      <a:pt x="33" y="295"/>
                    </a:cubicBezTo>
                    <a:cubicBezTo>
                      <a:pt x="33" y="295"/>
                      <a:pt x="33" y="294"/>
                      <a:pt x="34" y="294"/>
                    </a:cubicBezTo>
                    <a:cubicBezTo>
                      <a:pt x="36" y="293"/>
                      <a:pt x="36" y="294"/>
                      <a:pt x="37" y="293"/>
                    </a:cubicBezTo>
                    <a:cubicBezTo>
                      <a:pt x="38" y="292"/>
                      <a:pt x="38" y="292"/>
                      <a:pt x="38" y="291"/>
                    </a:cubicBezTo>
                    <a:cubicBezTo>
                      <a:pt x="38" y="290"/>
                      <a:pt x="39" y="288"/>
                      <a:pt x="38" y="288"/>
                    </a:cubicBezTo>
                    <a:cubicBezTo>
                      <a:pt x="37" y="287"/>
                      <a:pt x="37" y="290"/>
                      <a:pt x="36" y="291"/>
                    </a:cubicBezTo>
                    <a:cubicBezTo>
                      <a:pt x="36" y="291"/>
                      <a:pt x="35" y="292"/>
                      <a:pt x="34" y="292"/>
                    </a:cubicBezTo>
                    <a:cubicBezTo>
                      <a:pt x="33" y="292"/>
                      <a:pt x="29" y="290"/>
                      <a:pt x="29" y="290"/>
                    </a:cubicBezTo>
                    <a:cubicBezTo>
                      <a:pt x="29" y="291"/>
                      <a:pt x="29" y="292"/>
                      <a:pt x="29" y="292"/>
                    </a:cubicBezTo>
                    <a:cubicBezTo>
                      <a:pt x="29" y="293"/>
                      <a:pt x="29" y="293"/>
                      <a:pt x="27" y="293"/>
                    </a:cubicBezTo>
                    <a:cubicBezTo>
                      <a:pt x="26" y="293"/>
                      <a:pt x="23" y="294"/>
                      <a:pt x="23" y="293"/>
                    </a:cubicBezTo>
                    <a:cubicBezTo>
                      <a:pt x="24" y="292"/>
                      <a:pt x="26" y="290"/>
                      <a:pt x="25" y="290"/>
                    </a:cubicBezTo>
                    <a:cubicBezTo>
                      <a:pt x="24" y="290"/>
                      <a:pt x="23" y="291"/>
                      <a:pt x="22" y="291"/>
                    </a:cubicBezTo>
                    <a:cubicBezTo>
                      <a:pt x="22" y="291"/>
                      <a:pt x="21" y="291"/>
                      <a:pt x="21" y="290"/>
                    </a:cubicBezTo>
                    <a:cubicBezTo>
                      <a:pt x="21" y="289"/>
                      <a:pt x="21" y="288"/>
                      <a:pt x="21" y="287"/>
                    </a:cubicBezTo>
                    <a:cubicBezTo>
                      <a:pt x="20" y="285"/>
                      <a:pt x="19" y="284"/>
                      <a:pt x="20" y="283"/>
                    </a:cubicBezTo>
                    <a:cubicBezTo>
                      <a:pt x="20" y="281"/>
                      <a:pt x="21" y="280"/>
                      <a:pt x="21" y="278"/>
                    </a:cubicBezTo>
                    <a:cubicBezTo>
                      <a:pt x="22" y="277"/>
                      <a:pt x="22" y="274"/>
                      <a:pt x="22" y="273"/>
                    </a:cubicBezTo>
                    <a:cubicBezTo>
                      <a:pt x="23" y="271"/>
                      <a:pt x="23" y="270"/>
                      <a:pt x="24" y="269"/>
                    </a:cubicBezTo>
                    <a:cubicBezTo>
                      <a:pt x="25" y="269"/>
                      <a:pt x="25" y="268"/>
                      <a:pt x="25" y="269"/>
                    </a:cubicBezTo>
                    <a:cubicBezTo>
                      <a:pt x="26" y="269"/>
                      <a:pt x="25" y="270"/>
                      <a:pt x="26" y="270"/>
                    </a:cubicBezTo>
                    <a:cubicBezTo>
                      <a:pt x="27" y="270"/>
                      <a:pt x="27" y="269"/>
                      <a:pt x="27" y="268"/>
                    </a:cubicBezTo>
                    <a:cubicBezTo>
                      <a:pt x="27" y="267"/>
                      <a:pt x="27" y="266"/>
                      <a:pt x="27" y="265"/>
                    </a:cubicBezTo>
                    <a:cubicBezTo>
                      <a:pt x="27" y="264"/>
                      <a:pt x="28" y="265"/>
                      <a:pt x="28" y="262"/>
                    </a:cubicBezTo>
                    <a:cubicBezTo>
                      <a:pt x="27" y="259"/>
                      <a:pt x="27" y="259"/>
                      <a:pt x="26" y="257"/>
                    </a:cubicBezTo>
                    <a:cubicBezTo>
                      <a:pt x="26" y="255"/>
                      <a:pt x="26" y="254"/>
                      <a:pt x="26" y="253"/>
                    </a:cubicBezTo>
                    <a:cubicBezTo>
                      <a:pt x="26" y="251"/>
                      <a:pt x="25" y="252"/>
                      <a:pt x="25" y="251"/>
                    </a:cubicBezTo>
                    <a:cubicBezTo>
                      <a:pt x="25" y="249"/>
                      <a:pt x="25" y="246"/>
                      <a:pt x="25" y="245"/>
                    </a:cubicBezTo>
                    <a:cubicBezTo>
                      <a:pt x="25" y="243"/>
                      <a:pt x="25" y="243"/>
                      <a:pt x="24" y="242"/>
                    </a:cubicBezTo>
                    <a:cubicBezTo>
                      <a:pt x="24" y="242"/>
                      <a:pt x="23" y="242"/>
                      <a:pt x="23" y="240"/>
                    </a:cubicBezTo>
                    <a:cubicBezTo>
                      <a:pt x="23" y="238"/>
                      <a:pt x="23" y="236"/>
                      <a:pt x="23" y="235"/>
                    </a:cubicBezTo>
                    <a:cubicBezTo>
                      <a:pt x="23" y="235"/>
                      <a:pt x="23" y="234"/>
                      <a:pt x="24" y="234"/>
                    </a:cubicBezTo>
                    <a:cubicBezTo>
                      <a:pt x="25" y="234"/>
                      <a:pt x="29" y="235"/>
                      <a:pt x="29" y="234"/>
                    </a:cubicBezTo>
                    <a:cubicBezTo>
                      <a:pt x="29" y="233"/>
                      <a:pt x="27" y="230"/>
                      <a:pt x="28" y="230"/>
                    </a:cubicBezTo>
                    <a:cubicBezTo>
                      <a:pt x="29" y="229"/>
                      <a:pt x="30" y="229"/>
                      <a:pt x="30" y="228"/>
                    </a:cubicBezTo>
                    <a:cubicBezTo>
                      <a:pt x="31" y="227"/>
                      <a:pt x="31" y="221"/>
                      <a:pt x="32" y="220"/>
                    </a:cubicBezTo>
                    <a:cubicBezTo>
                      <a:pt x="33" y="219"/>
                      <a:pt x="35" y="218"/>
                      <a:pt x="35" y="217"/>
                    </a:cubicBezTo>
                    <a:cubicBezTo>
                      <a:pt x="35" y="216"/>
                      <a:pt x="34" y="216"/>
                      <a:pt x="35" y="214"/>
                    </a:cubicBezTo>
                    <a:cubicBezTo>
                      <a:pt x="36" y="212"/>
                      <a:pt x="38" y="210"/>
                      <a:pt x="39" y="208"/>
                    </a:cubicBezTo>
                    <a:cubicBezTo>
                      <a:pt x="39" y="206"/>
                      <a:pt x="41" y="203"/>
                      <a:pt x="41" y="200"/>
                    </a:cubicBezTo>
                    <a:cubicBezTo>
                      <a:pt x="41" y="197"/>
                      <a:pt x="41" y="196"/>
                      <a:pt x="42" y="194"/>
                    </a:cubicBezTo>
                    <a:cubicBezTo>
                      <a:pt x="43" y="193"/>
                      <a:pt x="45" y="192"/>
                      <a:pt x="45" y="190"/>
                    </a:cubicBezTo>
                    <a:cubicBezTo>
                      <a:pt x="45" y="189"/>
                      <a:pt x="45" y="186"/>
                      <a:pt x="45" y="185"/>
                    </a:cubicBezTo>
                    <a:cubicBezTo>
                      <a:pt x="45" y="184"/>
                      <a:pt x="43" y="184"/>
                      <a:pt x="44" y="183"/>
                    </a:cubicBezTo>
                    <a:cubicBezTo>
                      <a:pt x="45" y="182"/>
                      <a:pt x="46" y="181"/>
                      <a:pt x="47" y="179"/>
                    </a:cubicBezTo>
                    <a:cubicBezTo>
                      <a:pt x="48" y="177"/>
                      <a:pt x="47" y="174"/>
                      <a:pt x="47" y="174"/>
                    </a:cubicBezTo>
                    <a:cubicBezTo>
                      <a:pt x="47" y="173"/>
                      <a:pt x="46" y="173"/>
                      <a:pt x="46" y="171"/>
                    </a:cubicBezTo>
                    <a:cubicBezTo>
                      <a:pt x="46" y="169"/>
                      <a:pt x="46" y="167"/>
                      <a:pt x="46" y="166"/>
                    </a:cubicBezTo>
                    <a:cubicBezTo>
                      <a:pt x="46" y="165"/>
                      <a:pt x="47" y="162"/>
                      <a:pt x="46" y="159"/>
                    </a:cubicBezTo>
                    <a:cubicBezTo>
                      <a:pt x="45" y="156"/>
                      <a:pt x="44" y="154"/>
                      <a:pt x="45" y="152"/>
                    </a:cubicBezTo>
                    <a:cubicBezTo>
                      <a:pt x="45" y="151"/>
                      <a:pt x="44" y="150"/>
                      <a:pt x="45" y="149"/>
                    </a:cubicBezTo>
                    <a:cubicBezTo>
                      <a:pt x="46" y="149"/>
                      <a:pt x="48" y="149"/>
                      <a:pt x="48" y="147"/>
                    </a:cubicBezTo>
                    <a:cubicBezTo>
                      <a:pt x="49" y="146"/>
                      <a:pt x="49" y="145"/>
                      <a:pt x="49" y="144"/>
                    </a:cubicBezTo>
                    <a:cubicBezTo>
                      <a:pt x="49" y="143"/>
                      <a:pt x="49" y="138"/>
                      <a:pt x="49" y="137"/>
                    </a:cubicBezTo>
                    <a:cubicBezTo>
                      <a:pt x="48" y="137"/>
                      <a:pt x="47" y="137"/>
                      <a:pt x="47" y="135"/>
                    </a:cubicBezTo>
                    <a:cubicBezTo>
                      <a:pt x="47" y="134"/>
                      <a:pt x="46" y="133"/>
                      <a:pt x="47" y="132"/>
                    </a:cubicBezTo>
                    <a:cubicBezTo>
                      <a:pt x="47" y="131"/>
                      <a:pt x="50" y="127"/>
                      <a:pt x="51" y="126"/>
                    </a:cubicBezTo>
                    <a:cubicBezTo>
                      <a:pt x="51" y="124"/>
                      <a:pt x="51" y="122"/>
                      <a:pt x="51" y="121"/>
                    </a:cubicBezTo>
                    <a:cubicBezTo>
                      <a:pt x="51" y="120"/>
                      <a:pt x="52" y="120"/>
                      <a:pt x="53" y="119"/>
                    </a:cubicBezTo>
                    <a:cubicBezTo>
                      <a:pt x="54" y="117"/>
                      <a:pt x="53" y="118"/>
                      <a:pt x="53" y="116"/>
                    </a:cubicBezTo>
                    <a:cubicBezTo>
                      <a:pt x="53" y="114"/>
                      <a:pt x="52" y="113"/>
                      <a:pt x="53" y="111"/>
                    </a:cubicBezTo>
                    <a:cubicBezTo>
                      <a:pt x="54" y="109"/>
                      <a:pt x="55" y="107"/>
                      <a:pt x="56" y="105"/>
                    </a:cubicBezTo>
                    <a:cubicBezTo>
                      <a:pt x="56" y="103"/>
                      <a:pt x="57" y="100"/>
                      <a:pt x="57" y="98"/>
                    </a:cubicBezTo>
                    <a:cubicBezTo>
                      <a:pt x="57" y="97"/>
                      <a:pt x="54" y="96"/>
                      <a:pt x="55" y="95"/>
                    </a:cubicBezTo>
                    <a:cubicBezTo>
                      <a:pt x="57" y="93"/>
                      <a:pt x="59" y="91"/>
                      <a:pt x="59" y="90"/>
                    </a:cubicBezTo>
                    <a:cubicBezTo>
                      <a:pt x="59" y="89"/>
                      <a:pt x="59" y="86"/>
                      <a:pt x="58" y="85"/>
                    </a:cubicBezTo>
                    <a:cubicBezTo>
                      <a:pt x="58" y="84"/>
                      <a:pt x="57" y="83"/>
                      <a:pt x="57" y="82"/>
                    </a:cubicBezTo>
                    <a:cubicBezTo>
                      <a:pt x="57" y="81"/>
                      <a:pt x="59" y="76"/>
                      <a:pt x="58" y="74"/>
                    </a:cubicBezTo>
                    <a:cubicBezTo>
                      <a:pt x="58" y="72"/>
                      <a:pt x="58" y="69"/>
                      <a:pt x="58" y="68"/>
                    </a:cubicBezTo>
                    <a:cubicBezTo>
                      <a:pt x="57" y="67"/>
                      <a:pt x="56" y="68"/>
                      <a:pt x="56" y="67"/>
                    </a:cubicBezTo>
                    <a:cubicBezTo>
                      <a:pt x="56" y="66"/>
                      <a:pt x="57" y="64"/>
                      <a:pt x="57" y="63"/>
                    </a:cubicBezTo>
                    <a:cubicBezTo>
                      <a:pt x="58" y="62"/>
                      <a:pt x="59" y="64"/>
                      <a:pt x="60" y="62"/>
                    </a:cubicBezTo>
                    <a:cubicBezTo>
                      <a:pt x="61" y="60"/>
                      <a:pt x="60" y="56"/>
                      <a:pt x="61" y="52"/>
                    </a:cubicBezTo>
                    <a:cubicBezTo>
                      <a:pt x="62" y="49"/>
                      <a:pt x="63" y="47"/>
                      <a:pt x="63" y="43"/>
                    </a:cubicBezTo>
                    <a:cubicBezTo>
                      <a:pt x="63" y="40"/>
                      <a:pt x="61" y="32"/>
                      <a:pt x="61" y="27"/>
                    </a:cubicBezTo>
                    <a:cubicBezTo>
                      <a:pt x="60" y="23"/>
                      <a:pt x="61" y="18"/>
                      <a:pt x="60" y="16"/>
                    </a:cubicBezTo>
                    <a:cubicBezTo>
                      <a:pt x="60" y="14"/>
                      <a:pt x="60" y="11"/>
                      <a:pt x="59" y="9"/>
                    </a:cubicBezTo>
                    <a:cubicBezTo>
                      <a:pt x="61" y="8"/>
                      <a:pt x="65" y="7"/>
                      <a:pt x="66" y="6"/>
                    </a:cubicBezTo>
                    <a:cubicBezTo>
                      <a:pt x="66" y="6"/>
                      <a:pt x="66" y="4"/>
                      <a:pt x="66" y="2"/>
                    </a:cubicBezTo>
                    <a:cubicBezTo>
                      <a:pt x="66" y="2"/>
                      <a:pt x="66" y="1"/>
                      <a:pt x="66" y="1"/>
                    </a:cubicBezTo>
                    <a:cubicBezTo>
                      <a:pt x="66" y="1"/>
                      <a:pt x="67" y="1"/>
                      <a:pt x="67" y="0"/>
                    </a:cubicBezTo>
                    <a:cubicBezTo>
                      <a:pt x="68" y="0"/>
                      <a:pt x="68" y="0"/>
                      <a:pt x="68" y="0"/>
                    </a:cubicBezTo>
                    <a:cubicBezTo>
                      <a:pt x="69" y="1"/>
                      <a:pt x="70" y="3"/>
                      <a:pt x="70" y="4"/>
                    </a:cubicBezTo>
                    <a:cubicBezTo>
                      <a:pt x="70" y="6"/>
                      <a:pt x="71" y="6"/>
                      <a:pt x="72" y="6"/>
                    </a:cubicBezTo>
                    <a:cubicBezTo>
                      <a:pt x="73" y="5"/>
                      <a:pt x="73" y="5"/>
                      <a:pt x="74" y="6"/>
                    </a:cubicBezTo>
                    <a:cubicBezTo>
                      <a:pt x="74" y="6"/>
                      <a:pt x="74" y="9"/>
                      <a:pt x="74" y="12"/>
                    </a:cubicBezTo>
                    <a:cubicBezTo>
                      <a:pt x="74" y="13"/>
                      <a:pt x="74" y="14"/>
                      <a:pt x="74" y="15"/>
                    </a:cubicBezTo>
                    <a:cubicBezTo>
                      <a:pt x="74" y="16"/>
                      <a:pt x="77" y="18"/>
                      <a:pt x="78" y="19"/>
                    </a:cubicBezTo>
                    <a:cubicBezTo>
                      <a:pt x="79" y="20"/>
                      <a:pt x="79" y="20"/>
                      <a:pt x="80" y="20"/>
                    </a:cubicBezTo>
                    <a:cubicBezTo>
                      <a:pt x="80" y="21"/>
                      <a:pt x="79" y="22"/>
                      <a:pt x="78" y="23"/>
                    </a:cubicBezTo>
                    <a:cubicBezTo>
                      <a:pt x="78" y="23"/>
                      <a:pt x="78" y="23"/>
                      <a:pt x="78" y="23"/>
                    </a:cubicBezTo>
                    <a:cubicBezTo>
                      <a:pt x="77" y="25"/>
                      <a:pt x="78" y="25"/>
                      <a:pt x="78" y="26"/>
                    </a:cubicBezTo>
                    <a:cubicBezTo>
                      <a:pt x="78" y="26"/>
                      <a:pt x="78" y="26"/>
                      <a:pt x="78" y="26"/>
                    </a:cubicBezTo>
                    <a:cubicBezTo>
                      <a:pt x="79" y="26"/>
                      <a:pt x="79" y="26"/>
                      <a:pt x="79" y="26"/>
                    </a:cubicBezTo>
                    <a:cubicBezTo>
                      <a:pt x="79" y="26"/>
                      <a:pt x="79" y="26"/>
                      <a:pt x="79" y="26"/>
                    </a:cubicBezTo>
                    <a:cubicBezTo>
                      <a:pt x="79" y="27"/>
                      <a:pt x="78" y="27"/>
                      <a:pt x="78" y="27"/>
                    </a:cubicBezTo>
                    <a:cubicBezTo>
                      <a:pt x="78" y="27"/>
                      <a:pt x="78" y="27"/>
                      <a:pt x="78" y="27"/>
                    </a:cubicBezTo>
                    <a:cubicBezTo>
                      <a:pt x="78" y="27"/>
                      <a:pt x="77" y="27"/>
                      <a:pt x="77" y="28"/>
                    </a:cubicBezTo>
                    <a:cubicBezTo>
                      <a:pt x="76" y="28"/>
                      <a:pt x="76" y="30"/>
                      <a:pt x="77" y="31"/>
                    </a:cubicBezTo>
                    <a:cubicBezTo>
                      <a:pt x="77" y="31"/>
                      <a:pt x="77" y="31"/>
                      <a:pt x="77" y="32"/>
                    </a:cubicBezTo>
                    <a:cubicBezTo>
                      <a:pt x="77" y="32"/>
                      <a:pt x="77" y="32"/>
                      <a:pt x="77" y="32"/>
                    </a:cubicBezTo>
                    <a:cubicBezTo>
                      <a:pt x="77" y="32"/>
                      <a:pt x="77" y="33"/>
                      <a:pt x="78" y="33"/>
                    </a:cubicBezTo>
                    <a:cubicBezTo>
                      <a:pt x="79" y="34"/>
                      <a:pt x="79" y="34"/>
                      <a:pt x="79" y="34"/>
                    </a:cubicBezTo>
                    <a:cubicBezTo>
                      <a:pt x="79" y="34"/>
                      <a:pt x="79" y="34"/>
                      <a:pt x="79" y="34"/>
                    </a:cubicBezTo>
                    <a:cubicBezTo>
                      <a:pt x="80" y="34"/>
                      <a:pt x="80" y="35"/>
                      <a:pt x="79" y="35"/>
                    </a:cubicBezTo>
                    <a:cubicBezTo>
                      <a:pt x="79" y="36"/>
                      <a:pt x="79" y="37"/>
                      <a:pt x="79" y="38"/>
                    </a:cubicBezTo>
                    <a:cubicBezTo>
                      <a:pt x="79" y="40"/>
                      <a:pt x="80" y="41"/>
                      <a:pt x="82" y="42"/>
                    </a:cubicBezTo>
                    <a:cubicBezTo>
                      <a:pt x="82" y="42"/>
                      <a:pt x="82" y="42"/>
                      <a:pt x="83" y="42"/>
                    </a:cubicBezTo>
                    <a:cubicBezTo>
                      <a:pt x="83" y="42"/>
                      <a:pt x="83" y="42"/>
                      <a:pt x="83" y="42"/>
                    </a:cubicBezTo>
                    <a:cubicBezTo>
                      <a:pt x="83" y="43"/>
                      <a:pt x="84" y="45"/>
                      <a:pt x="84" y="48"/>
                    </a:cubicBezTo>
                    <a:cubicBezTo>
                      <a:pt x="85" y="51"/>
                      <a:pt x="86" y="53"/>
                      <a:pt x="87" y="55"/>
                    </a:cubicBezTo>
                    <a:cubicBezTo>
                      <a:pt x="87" y="56"/>
                      <a:pt x="87" y="57"/>
                      <a:pt x="87" y="57"/>
                    </a:cubicBezTo>
                    <a:cubicBezTo>
                      <a:pt x="87" y="58"/>
                      <a:pt x="86" y="58"/>
                      <a:pt x="86" y="59"/>
                    </a:cubicBezTo>
                    <a:cubicBezTo>
                      <a:pt x="86" y="61"/>
                      <a:pt x="90" y="62"/>
                      <a:pt x="93" y="62"/>
                    </a:cubicBezTo>
                    <a:cubicBezTo>
                      <a:pt x="94" y="62"/>
                      <a:pt x="96" y="62"/>
                      <a:pt x="96" y="62"/>
                    </a:cubicBezTo>
                    <a:cubicBezTo>
                      <a:pt x="96" y="62"/>
                      <a:pt x="95" y="64"/>
                      <a:pt x="94" y="66"/>
                    </a:cubicBezTo>
                    <a:cubicBezTo>
                      <a:pt x="94" y="69"/>
                      <a:pt x="93" y="72"/>
                      <a:pt x="93" y="72"/>
                    </a:cubicBezTo>
                    <a:cubicBezTo>
                      <a:pt x="92" y="73"/>
                      <a:pt x="92" y="73"/>
                      <a:pt x="92" y="74"/>
                    </a:cubicBezTo>
                    <a:cubicBezTo>
                      <a:pt x="92" y="74"/>
                      <a:pt x="91" y="74"/>
                      <a:pt x="91" y="74"/>
                    </a:cubicBezTo>
                    <a:cubicBezTo>
                      <a:pt x="90" y="75"/>
                      <a:pt x="88" y="76"/>
                      <a:pt x="86" y="77"/>
                    </a:cubicBezTo>
                    <a:cubicBezTo>
                      <a:pt x="84" y="77"/>
                      <a:pt x="83" y="78"/>
                      <a:pt x="83" y="78"/>
                    </a:cubicBezTo>
                    <a:cubicBezTo>
                      <a:pt x="83" y="78"/>
                      <a:pt x="83" y="78"/>
                      <a:pt x="83" y="78"/>
                    </a:cubicBezTo>
                    <a:cubicBezTo>
                      <a:pt x="82" y="78"/>
                      <a:pt x="81" y="79"/>
                      <a:pt x="80" y="80"/>
                    </a:cubicBezTo>
                    <a:cubicBezTo>
                      <a:pt x="79" y="81"/>
                      <a:pt x="79" y="82"/>
                      <a:pt x="79" y="83"/>
                    </a:cubicBezTo>
                    <a:cubicBezTo>
                      <a:pt x="79" y="84"/>
                      <a:pt x="79" y="84"/>
                      <a:pt x="80" y="85"/>
                    </a:cubicBezTo>
                    <a:cubicBezTo>
                      <a:pt x="80" y="85"/>
                      <a:pt x="80" y="86"/>
                      <a:pt x="80" y="86"/>
                    </a:cubicBezTo>
                    <a:cubicBezTo>
                      <a:pt x="80" y="87"/>
                      <a:pt x="80" y="87"/>
                      <a:pt x="80" y="87"/>
                    </a:cubicBezTo>
                    <a:cubicBezTo>
                      <a:pt x="80" y="88"/>
                      <a:pt x="79" y="88"/>
                      <a:pt x="79" y="89"/>
                    </a:cubicBezTo>
                    <a:cubicBezTo>
                      <a:pt x="78" y="90"/>
                      <a:pt x="78" y="96"/>
                      <a:pt x="78" y="100"/>
                    </a:cubicBezTo>
                    <a:cubicBezTo>
                      <a:pt x="78" y="102"/>
                      <a:pt x="78" y="103"/>
                      <a:pt x="78" y="103"/>
                    </a:cubicBezTo>
                    <a:cubicBezTo>
                      <a:pt x="78" y="104"/>
                      <a:pt x="79" y="105"/>
                      <a:pt x="80" y="106"/>
                    </a:cubicBezTo>
                    <a:cubicBezTo>
                      <a:pt x="80" y="106"/>
                      <a:pt x="80" y="106"/>
                      <a:pt x="80" y="106"/>
                    </a:cubicBezTo>
                    <a:cubicBezTo>
                      <a:pt x="80" y="106"/>
                      <a:pt x="81" y="107"/>
                      <a:pt x="81" y="107"/>
                    </a:cubicBezTo>
                    <a:cubicBezTo>
                      <a:pt x="81" y="107"/>
                      <a:pt x="81" y="107"/>
                      <a:pt x="81" y="108"/>
                    </a:cubicBezTo>
                    <a:cubicBezTo>
                      <a:pt x="81" y="108"/>
                      <a:pt x="81" y="109"/>
                      <a:pt x="81" y="109"/>
                    </a:cubicBezTo>
                    <a:cubicBezTo>
                      <a:pt x="81" y="109"/>
                      <a:pt x="80" y="110"/>
                      <a:pt x="79" y="110"/>
                    </a:cubicBezTo>
                    <a:cubicBezTo>
                      <a:pt x="79" y="110"/>
                      <a:pt x="79" y="110"/>
                      <a:pt x="79" y="110"/>
                    </a:cubicBezTo>
                    <a:cubicBezTo>
                      <a:pt x="79" y="110"/>
                      <a:pt x="78" y="110"/>
                      <a:pt x="78" y="110"/>
                    </a:cubicBezTo>
                    <a:cubicBezTo>
                      <a:pt x="78" y="110"/>
                      <a:pt x="78" y="110"/>
                      <a:pt x="78" y="110"/>
                    </a:cubicBezTo>
                    <a:cubicBezTo>
                      <a:pt x="77" y="110"/>
                      <a:pt x="77" y="110"/>
                      <a:pt x="76" y="110"/>
                    </a:cubicBezTo>
                    <a:cubicBezTo>
                      <a:pt x="76" y="111"/>
                      <a:pt x="75" y="112"/>
                      <a:pt x="75" y="113"/>
                    </a:cubicBezTo>
                    <a:cubicBezTo>
                      <a:pt x="74" y="115"/>
                      <a:pt x="73" y="117"/>
                      <a:pt x="72" y="118"/>
                    </a:cubicBezTo>
                    <a:cubicBezTo>
                      <a:pt x="72" y="119"/>
                      <a:pt x="71" y="120"/>
                      <a:pt x="70" y="121"/>
                    </a:cubicBezTo>
                    <a:cubicBezTo>
                      <a:pt x="68" y="123"/>
                      <a:pt x="67" y="125"/>
                      <a:pt x="67" y="126"/>
                    </a:cubicBezTo>
                    <a:cubicBezTo>
                      <a:pt x="66" y="126"/>
                      <a:pt x="66" y="127"/>
                      <a:pt x="66" y="127"/>
                    </a:cubicBezTo>
                    <a:cubicBezTo>
                      <a:pt x="66" y="128"/>
                      <a:pt x="66" y="129"/>
                      <a:pt x="66" y="130"/>
                    </a:cubicBezTo>
                    <a:cubicBezTo>
                      <a:pt x="65" y="130"/>
                      <a:pt x="65" y="132"/>
                      <a:pt x="64" y="133"/>
                    </a:cubicBezTo>
                    <a:cubicBezTo>
                      <a:pt x="64" y="134"/>
                      <a:pt x="63" y="135"/>
                      <a:pt x="63" y="136"/>
                    </a:cubicBezTo>
                    <a:cubicBezTo>
                      <a:pt x="62" y="136"/>
                      <a:pt x="63" y="138"/>
                      <a:pt x="63" y="140"/>
                    </a:cubicBezTo>
                    <a:cubicBezTo>
                      <a:pt x="64" y="141"/>
                      <a:pt x="64" y="141"/>
                      <a:pt x="64" y="142"/>
                    </a:cubicBezTo>
                    <a:cubicBezTo>
                      <a:pt x="64" y="142"/>
                      <a:pt x="64" y="143"/>
                      <a:pt x="64" y="143"/>
                    </a:cubicBezTo>
                    <a:cubicBezTo>
                      <a:pt x="64" y="144"/>
                      <a:pt x="64" y="144"/>
                      <a:pt x="64" y="145"/>
                    </a:cubicBezTo>
                    <a:cubicBezTo>
                      <a:pt x="64" y="145"/>
                      <a:pt x="64" y="146"/>
                      <a:pt x="64" y="146"/>
                    </a:cubicBezTo>
                    <a:cubicBezTo>
                      <a:pt x="64" y="146"/>
                      <a:pt x="64" y="146"/>
                      <a:pt x="64" y="146"/>
                    </a:cubicBezTo>
                    <a:cubicBezTo>
                      <a:pt x="64" y="146"/>
                      <a:pt x="64" y="147"/>
                      <a:pt x="64" y="147"/>
                    </a:cubicBezTo>
                    <a:cubicBezTo>
                      <a:pt x="64" y="147"/>
                      <a:pt x="63" y="147"/>
                      <a:pt x="63" y="148"/>
                    </a:cubicBezTo>
                    <a:cubicBezTo>
                      <a:pt x="62" y="148"/>
                      <a:pt x="62" y="149"/>
                      <a:pt x="61" y="149"/>
                    </a:cubicBezTo>
                    <a:cubicBezTo>
                      <a:pt x="61" y="149"/>
                      <a:pt x="61" y="151"/>
                      <a:pt x="60" y="152"/>
                    </a:cubicBezTo>
                    <a:cubicBezTo>
                      <a:pt x="60" y="153"/>
                      <a:pt x="60" y="154"/>
                      <a:pt x="60" y="154"/>
                    </a:cubicBezTo>
                    <a:cubicBezTo>
                      <a:pt x="60" y="154"/>
                      <a:pt x="60" y="155"/>
                      <a:pt x="60" y="156"/>
                    </a:cubicBezTo>
                    <a:cubicBezTo>
                      <a:pt x="60" y="156"/>
                      <a:pt x="60" y="157"/>
                      <a:pt x="60" y="157"/>
                    </a:cubicBezTo>
                    <a:cubicBezTo>
                      <a:pt x="60" y="157"/>
                      <a:pt x="60" y="157"/>
                      <a:pt x="60" y="157"/>
                    </a:cubicBezTo>
                    <a:cubicBezTo>
                      <a:pt x="60" y="158"/>
                      <a:pt x="60" y="158"/>
                      <a:pt x="59" y="158"/>
                    </a:cubicBezTo>
                    <a:cubicBezTo>
                      <a:pt x="59" y="158"/>
                      <a:pt x="58" y="158"/>
                      <a:pt x="58" y="158"/>
                    </a:cubicBezTo>
                    <a:cubicBezTo>
                      <a:pt x="58" y="159"/>
                      <a:pt x="57" y="159"/>
                      <a:pt x="57" y="160"/>
                    </a:cubicBezTo>
                    <a:cubicBezTo>
                      <a:pt x="57" y="160"/>
                      <a:pt x="57" y="160"/>
                      <a:pt x="57" y="160"/>
                    </a:cubicBezTo>
                    <a:cubicBezTo>
                      <a:pt x="57" y="161"/>
                      <a:pt x="57" y="161"/>
                      <a:pt x="57" y="162"/>
                    </a:cubicBezTo>
                    <a:cubicBezTo>
                      <a:pt x="57" y="163"/>
                      <a:pt x="58" y="165"/>
                      <a:pt x="59" y="167"/>
                    </a:cubicBezTo>
                    <a:cubicBezTo>
                      <a:pt x="60" y="168"/>
                      <a:pt x="60" y="168"/>
                      <a:pt x="60" y="168"/>
                    </a:cubicBezTo>
                    <a:cubicBezTo>
                      <a:pt x="60" y="169"/>
                      <a:pt x="60" y="169"/>
                      <a:pt x="60" y="169"/>
                    </a:cubicBezTo>
                    <a:cubicBezTo>
                      <a:pt x="59" y="169"/>
                      <a:pt x="59" y="170"/>
                      <a:pt x="59" y="170"/>
                    </a:cubicBezTo>
                    <a:cubicBezTo>
                      <a:pt x="59" y="171"/>
                      <a:pt x="59" y="171"/>
                      <a:pt x="59" y="172"/>
                    </a:cubicBezTo>
                    <a:cubicBezTo>
                      <a:pt x="59" y="172"/>
                      <a:pt x="59" y="172"/>
                      <a:pt x="59" y="172"/>
                    </a:cubicBezTo>
                    <a:cubicBezTo>
                      <a:pt x="59" y="172"/>
                      <a:pt x="59" y="172"/>
                      <a:pt x="59" y="172"/>
                    </a:cubicBezTo>
                    <a:cubicBezTo>
                      <a:pt x="59" y="172"/>
                      <a:pt x="59" y="172"/>
                      <a:pt x="59" y="172"/>
                    </a:cubicBezTo>
                    <a:cubicBezTo>
                      <a:pt x="59" y="172"/>
                      <a:pt x="60" y="173"/>
                      <a:pt x="60" y="173"/>
                    </a:cubicBezTo>
                    <a:cubicBezTo>
                      <a:pt x="60" y="173"/>
                      <a:pt x="61" y="174"/>
                      <a:pt x="61" y="174"/>
                    </a:cubicBezTo>
                    <a:cubicBezTo>
                      <a:pt x="61" y="174"/>
                      <a:pt x="61" y="175"/>
                      <a:pt x="61" y="176"/>
                    </a:cubicBezTo>
                    <a:cubicBezTo>
                      <a:pt x="62" y="177"/>
                      <a:pt x="62" y="178"/>
                      <a:pt x="62" y="179"/>
                    </a:cubicBezTo>
                    <a:cubicBezTo>
                      <a:pt x="62" y="179"/>
                      <a:pt x="62" y="179"/>
                      <a:pt x="62" y="180"/>
                    </a:cubicBezTo>
                    <a:cubicBezTo>
                      <a:pt x="62" y="181"/>
                      <a:pt x="62" y="182"/>
                      <a:pt x="62" y="182"/>
                    </a:cubicBezTo>
                    <a:cubicBezTo>
                      <a:pt x="62" y="183"/>
                      <a:pt x="62" y="183"/>
                      <a:pt x="62" y="184"/>
                    </a:cubicBezTo>
                    <a:cubicBezTo>
                      <a:pt x="62" y="184"/>
                      <a:pt x="63" y="185"/>
                      <a:pt x="63" y="185"/>
                    </a:cubicBezTo>
                    <a:cubicBezTo>
                      <a:pt x="63" y="186"/>
                      <a:pt x="64" y="186"/>
                      <a:pt x="64" y="186"/>
                    </a:cubicBezTo>
                    <a:cubicBezTo>
                      <a:pt x="65" y="186"/>
                      <a:pt x="65" y="186"/>
                      <a:pt x="65" y="186"/>
                    </a:cubicBezTo>
                    <a:cubicBezTo>
                      <a:pt x="65" y="187"/>
                      <a:pt x="65" y="190"/>
                      <a:pt x="64" y="192"/>
                    </a:cubicBezTo>
                    <a:cubicBezTo>
                      <a:pt x="64" y="192"/>
                      <a:pt x="64" y="193"/>
                      <a:pt x="64" y="193"/>
                    </a:cubicBezTo>
                    <a:cubicBezTo>
                      <a:pt x="64" y="194"/>
                      <a:pt x="64" y="194"/>
                      <a:pt x="64" y="195"/>
                    </a:cubicBezTo>
                    <a:cubicBezTo>
                      <a:pt x="65" y="196"/>
                      <a:pt x="65" y="197"/>
                      <a:pt x="65" y="197"/>
                    </a:cubicBezTo>
                    <a:cubicBezTo>
                      <a:pt x="65" y="197"/>
                      <a:pt x="64" y="197"/>
                      <a:pt x="64" y="197"/>
                    </a:cubicBezTo>
                    <a:cubicBezTo>
                      <a:pt x="63" y="197"/>
                      <a:pt x="63" y="197"/>
                      <a:pt x="62" y="197"/>
                    </a:cubicBezTo>
                    <a:cubicBezTo>
                      <a:pt x="62" y="197"/>
                      <a:pt x="62" y="199"/>
                      <a:pt x="61" y="201"/>
                    </a:cubicBezTo>
                    <a:cubicBezTo>
                      <a:pt x="60" y="203"/>
                      <a:pt x="59" y="205"/>
                      <a:pt x="59" y="206"/>
                    </a:cubicBezTo>
                    <a:cubicBezTo>
                      <a:pt x="59" y="206"/>
                      <a:pt x="59" y="207"/>
                      <a:pt x="58" y="207"/>
                    </a:cubicBezTo>
                    <a:cubicBezTo>
                      <a:pt x="58" y="208"/>
                      <a:pt x="57" y="208"/>
                      <a:pt x="57" y="210"/>
                    </a:cubicBezTo>
                    <a:cubicBezTo>
                      <a:pt x="56" y="211"/>
                      <a:pt x="57" y="212"/>
                      <a:pt x="58" y="213"/>
                    </a:cubicBezTo>
                    <a:cubicBezTo>
                      <a:pt x="58" y="213"/>
                      <a:pt x="58" y="213"/>
                      <a:pt x="58" y="213"/>
                    </a:cubicBezTo>
                    <a:cubicBezTo>
                      <a:pt x="58" y="213"/>
                      <a:pt x="58" y="213"/>
                      <a:pt x="58" y="214"/>
                    </a:cubicBezTo>
                    <a:cubicBezTo>
                      <a:pt x="58" y="214"/>
                      <a:pt x="59" y="216"/>
                      <a:pt x="59" y="217"/>
                    </a:cubicBezTo>
                    <a:cubicBezTo>
                      <a:pt x="59" y="219"/>
                      <a:pt x="59" y="220"/>
                      <a:pt x="59" y="221"/>
                    </a:cubicBezTo>
                    <a:cubicBezTo>
                      <a:pt x="59" y="221"/>
                      <a:pt x="58" y="221"/>
                      <a:pt x="58" y="221"/>
                    </a:cubicBezTo>
                    <a:cubicBezTo>
                      <a:pt x="58" y="221"/>
                      <a:pt x="57" y="221"/>
                      <a:pt x="57" y="221"/>
                    </a:cubicBezTo>
                    <a:cubicBezTo>
                      <a:pt x="56" y="222"/>
                      <a:pt x="56" y="222"/>
                      <a:pt x="56" y="223"/>
                    </a:cubicBezTo>
                    <a:cubicBezTo>
                      <a:pt x="56" y="223"/>
                      <a:pt x="56" y="224"/>
                      <a:pt x="55" y="224"/>
                    </a:cubicBezTo>
                    <a:cubicBezTo>
                      <a:pt x="55" y="224"/>
                      <a:pt x="55" y="224"/>
                      <a:pt x="55" y="224"/>
                    </a:cubicBezTo>
                    <a:cubicBezTo>
                      <a:pt x="55" y="224"/>
                      <a:pt x="55" y="224"/>
                      <a:pt x="55" y="224"/>
                    </a:cubicBezTo>
                    <a:cubicBezTo>
                      <a:pt x="54" y="224"/>
                      <a:pt x="52" y="224"/>
                      <a:pt x="51" y="225"/>
                    </a:cubicBezTo>
                    <a:cubicBezTo>
                      <a:pt x="51" y="227"/>
                      <a:pt x="51" y="228"/>
                      <a:pt x="50" y="230"/>
                    </a:cubicBezTo>
                    <a:cubicBezTo>
                      <a:pt x="50" y="232"/>
                      <a:pt x="50" y="233"/>
                      <a:pt x="50" y="235"/>
                    </a:cubicBezTo>
                    <a:cubicBezTo>
                      <a:pt x="50" y="236"/>
                      <a:pt x="51" y="237"/>
                      <a:pt x="51" y="239"/>
                    </a:cubicBezTo>
                    <a:cubicBezTo>
                      <a:pt x="52" y="244"/>
                      <a:pt x="53" y="251"/>
                      <a:pt x="53" y="253"/>
                    </a:cubicBezTo>
                    <a:cubicBezTo>
                      <a:pt x="53" y="254"/>
                      <a:pt x="52" y="254"/>
                      <a:pt x="51" y="254"/>
                    </a:cubicBezTo>
                    <a:cubicBezTo>
                      <a:pt x="50" y="255"/>
                      <a:pt x="49" y="255"/>
                      <a:pt x="48" y="256"/>
                    </a:cubicBezTo>
                    <a:cubicBezTo>
                      <a:pt x="47" y="257"/>
                      <a:pt x="47" y="260"/>
                      <a:pt x="47" y="262"/>
                    </a:cubicBezTo>
                    <a:cubicBezTo>
                      <a:pt x="47" y="263"/>
                      <a:pt x="47" y="264"/>
                      <a:pt x="47" y="264"/>
                    </a:cubicBezTo>
                    <a:cubicBezTo>
                      <a:pt x="47" y="264"/>
                      <a:pt x="47" y="264"/>
                      <a:pt x="46" y="264"/>
                    </a:cubicBezTo>
                    <a:cubicBezTo>
                      <a:pt x="46" y="265"/>
                      <a:pt x="45" y="265"/>
                      <a:pt x="45" y="265"/>
                    </a:cubicBezTo>
                    <a:cubicBezTo>
                      <a:pt x="44" y="266"/>
                      <a:pt x="44" y="268"/>
                      <a:pt x="45" y="270"/>
                    </a:cubicBezTo>
                    <a:cubicBezTo>
                      <a:pt x="45" y="270"/>
                      <a:pt x="45" y="271"/>
                      <a:pt x="45" y="271"/>
                    </a:cubicBezTo>
                    <a:cubicBezTo>
                      <a:pt x="45" y="271"/>
                      <a:pt x="45" y="271"/>
                      <a:pt x="44" y="271"/>
                    </a:cubicBezTo>
                    <a:cubicBezTo>
                      <a:pt x="44" y="271"/>
                      <a:pt x="43" y="271"/>
                      <a:pt x="43" y="272"/>
                    </a:cubicBezTo>
                    <a:cubicBezTo>
                      <a:pt x="42" y="272"/>
                      <a:pt x="43" y="273"/>
                      <a:pt x="44" y="274"/>
                    </a:cubicBezTo>
                    <a:cubicBezTo>
                      <a:pt x="44" y="275"/>
                      <a:pt x="44" y="275"/>
                      <a:pt x="44" y="275"/>
                    </a:cubicBezTo>
                    <a:cubicBezTo>
                      <a:pt x="44" y="276"/>
                      <a:pt x="44" y="276"/>
                      <a:pt x="43" y="277"/>
                    </a:cubicBezTo>
                    <a:cubicBezTo>
                      <a:pt x="43" y="277"/>
                      <a:pt x="42" y="278"/>
                      <a:pt x="42" y="279"/>
                    </a:cubicBezTo>
                    <a:cubicBezTo>
                      <a:pt x="41" y="280"/>
                      <a:pt x="42" y="281"/>
                      <a:pt x="42" y="282"/>
                    </a:cubicBezTo>
                    <a:cubicBezTo>
                      <a:pt x="42" y="282"/>
                      <a:pt x="42" y="283"/>
                      <a:pt x="42" y="283"/>
                    </a:cubicBezTo>
                    <a:cubicBezTo>
                      <a:pt x="42" y="284"/>
                      <a:pt x="42" y="286"/>
                      <a:pt x="42" y="289"/>
                    </a:cubicBezTo>
                    <a:cubicBezTo>
                      <a:pt x="42" y="290"/>
                      <a:pt x="41" y="292"/>
                      <a:pt x="41" y="292"/>
                    </a:cubicBezTo>
                    <a:cubicBezTo>
                      <a:pt x="41" y="293"/>
                      <a:pt x="42" y="295"/>
                      <a:pt x="43" y="296"/>
                    </a:cubicBezTo>
                    <a:cubicBezTo>
                      <a:pt x="43" y="296"/>
                      <a:pt x="43" y="296"/>
                      <a:pt x="43" y="296"/>
                    </a:cubicBezTo>
                    <a:cubicBezTo>
                      <a:pt x="44" y="297"/>
                      <a:pt x="44" y="297"/>
                      <a:pt x="44" y="297"/>
                    </a:cubicBezTo>
                    <a:cubicBezTo>
                      <a:pt x="44" y="297"/>
                      <a:pt x="43" y="297"/>
                      <a:pt x="43" y="298"/>
                    </a:cubicBezTo>
                    <a:cubicBezTo>
                      <a:pt x="42" y="298"/>
                      <a:pt x="41" y="299"/>
                      <a:pt x="40" y="299"/>
                    </a:cubicBezTo>
                    <a:cubicBezTo>
                      <a:pt x="40" y="300"/>
                      <a:pt x="39" y="301"/>
                      <a:pt x="39" y="303"/>
                    </a:cubicBezTo>
                    <a:cubicBezTo>
                      <a:pt x="39" y="306"/>
                      <a:pt x="39" y="310"/>
                      <a:pt x="39" y="310"/>
                    </a:cubicBezTo>
                    <a:cubicBezTo>
                      <a:pt x="40" y="311"/>
                      <a:pt x="41" y="312"/>
                      <a:pt x="42" y="312"/>
                    </a:cubicBezTo>
                    <a:cubicBezTo>
                      <a:pt x="43" y="313"/>
                      <a:pt x="44" y="312"/>
                      <a:pt x="43" y="312"/>
                    </a:cubicBezTo>
                    <a:cubicBezTo>
                      <a:pt x="43" y="313"/>
                      <a:pt x="43" y="313"/>
                      <a:pt x="42" y="314"/>
                    </a:cubicBezTo>
                    <a:cubicBezTo>
                      <a:pt x="42" y="315"/>
                      <a:pt x="41" y="315"/>
                      <a:pt x="41" y="316"/>
                    </a:cubicBezTo>
                    <a:cubicBezTo>
                      <a:pt x="41" y="316"/>
                      <a:pt x="41" y="316"/>
                      <a:pt x="41" y="316"/>
                    </a:cubicBezTo>
                    <a:cubicBezTo>
                      <a:pt x="41" y="317"/>
                      <a:pt x="42" y="317"/>
                      <a:pt x="43" y="318"/>
                    </a:cubicBezTo>
                    <a:cubicBezTo>
                      <a:pt x="43" y="318"/>
                      <a:pt x="43" y="318"/>
                      <a:pt x="43" y="318"/>
                    </a:cubicBezTo>
                    <a:cubicBezTo>
                      <a:pt x="43" y="318"/>
                      <a:pt x="44" y="318"/>
                      <a:pt x="44" y="318"/>
                    </a:cubicBezTo>
                    <a:cubicBezTo>
                      <a:pt x="44" y="318"/>
                      <a:pt x="44" y="319"/>
                      <a:pt x="45" y="320"/>
                    </a:cubicBezTo>
                    <a:cubicBezTo>
                      <a:pt x="45" y="320"/>
                      <a:pt x="45" y="321"/>
                      <a:pt x="45" y="321"/>
                    </a:cubicBezTo>
                    <a:cubicBezTo>
                      <a:pt x="45" y="322"/>
                      <a:pt x="44" y="322"/>
                      <a:pt x="44" y="323"/>
                    </a:cubicBezTo>
                    <a:cubicBezTo>
                      <a:pt x="44" y="323"/>
                      <a:pt x="43" y="323"/>
                      <a:pt x="43" y="324"/>
                    </a:cubicBezTo>
                    <a:cubicBezTo>
                      <a:pt x="43" y="324"/>
                      <a:pt x="43" y="325"/>
                      <a:pt x="43" y="326"/>
                    </a:cubicBezTo>
                    <a:cubicBezTo>
                      <a:pt x="43" y="327"/>
                      <a:pt x="42" y="329"/>
                      <a:pt x="42" y="329"/>
                    </a:cubicBezTo>
                    <a:cubicBezTo>
                      <a:pt x="43" y="330"/>
                      <a:pt x="45" y="330"/>
                      <a:pt x="47" y="330"/>
                    </a:cubicBezTo>
                    <a:cubicBezTo>
                      <a:pt x="49" y="329"/>
                      <a:pt x="50" y="329"/>
                      <a:pt x="50" y="329"/>
                    </a:cubicBezTo>
                    <a:cubicBezTo>
                      <a:pt x="50" y="329"/>
                      <a:pt x="51" y="329"/>
                      <a:pt x="51" y="330"/>
                    </a:cubicBezTo>
                    <a:cubicBezTo>
                      <a:pt x="51" y="330"/>
                      <a:pt x="51" y="330"/>
                      <a:pt x="51" y="330"/>
                    </a:cubicBezTo>
                    <a:cubicBezTo>
                      <a:pt x="51" y="330"/>
                      <a:pt x="51" y="330"/>
                      <a:pt x="51" y="330"/>
                    </a:cubicBezTo>
                    <a:cubicBezTo>
                      <a:pt x="51" y="330"/>
                      <a:pt x="51" y="330"/>
                      <a:pt x="51" y="330"/>
                    </a:cubicBezTo>
                    <a:cubicBezTo>
                      <a:pt x="51" y="330"/>
                      <a:pt x="51" y="330"/>
                      <a:pt x="51" y="330"/>
                    </a:cubicBezTo>
                    <a:cubicBezTo>
                      <a:pt x="51" y="330"/>
                      <a:pt x="50" y="331"/>
                      <a:pt x="50" y="331"/>
                    </a:cubicBezTo>
                    <a:cubicBezTo>
                      <a:pt x="50" y="331"/>
                      <a:pt x="49" y="332"/>
                      <a:pt x="49" y="332"/>
                    </a:cubicBezTo>
                    <a:cubicBezTo>
                      <a:pt x="49" y="332"/>
                      <a:pt x="49" y="333"/>
                      <a:pt x="49" y="333"/>
                    </a:cubicBezTo>
                    <a:cubicBezTo>
                      <a:pt x="49" y="333"/>
                      <a:pt x="48" y="333"/>
                      <a:pt x="48" y="334"/>
                    </a:cubicBezTo>
                    <a:cubicBezTo>
                      <a:pt x="48" y="334"/>
                      <a:pt x="48" y="334"/>
                      <a:pt x="48" y="334"/>
                    </a:cubicBezTo>
                    <a:cubicBezTo>
                      <a:pt x="48" y="334"/>
                      <a:pt x="47" y="333"/>
                      <a:pt x="45" y="333"/>
                    </a:cubicBezTo>
                    <a:cubicBezTo>
                      <a:pt x="43" y="333"/>
                      <a:pt x="40" y="333"/>
                      <a:pt x="40" y="333"/>
                    </a:cubicBezTo>
                    <a:cubicBezTo>
                      <a:pt x="39" y="334"/>
                      <a:pt x="39" y="335"/>
                      <a:pt x="40" y="335"/>
                    </a:cubicBezTo>
                    <a:cubicBezTo>
                      <a:pt x="40" y="335"/>
                      <a:pt x="40" y="335"/>
                      <a:pt x="40" y="335"/>
                    </a:cubicBezTo>
                    <a:cubicBezTo>
                      <a:pt x="40" y="336"/>
                      <a:pt x="44" y="337"/>
                      <a:pt x="45" y="338"/>
                    </a:cubicBezTo>
                    <a:cubicBezTo>
                      <a:pt x="46" y="338"/>
                      <a:pt x="46" y="338"/>
                      <a:pt x="46" y="338"/>
                    </a:cubicBezTo>
                    <a:cubicBezTo>
                      <a:pt x="46" y="338"/>
                      <a:pt x="46" y="338"/>
                      <a:pt x="46" y="338"/>
                    </a:cubicBezTo>
                    <a:cubicBezTo>
                      <a:pt x="46" y="338"/>
                      <a:pt x="47" y="339"/>
                      <a:pt x="47" y="339"/>
                    </a:cubicBezTo>
                    <a:cubicBezTo>
                      <a:pt x="48" y="340"/>
                      <a:pt x="48" y="341"/>
                      <a:pt x="48" y="341"/>
                    </a:cubicBezTo>
                    <a:cubicBezTo>
                      <a:pt x="48" y="341"/>
                      <a:pt x="48" y="341"/>
                      <a:pt x="48" y="341"/>
                    </a:cubicBezTo>
                    <a:cubicBezTo>
                      <a:pt x="48" y="341"/>
                      <a:pt x="48" y="341"/>
                      <a:pt x="48" y="341"/>
                    </a:cubicBezTo>
                    <a:cubicBezTo>
                      <a:pt x="48" y="341"/>
                      <a:pt x="48" y="341"/>
                      <a:pt x="48" y="341"/>
                    </a:cubicBezTo>
                    <a:cubicBezTo>
                      <a:pt x="48" y="341"/>
                      <a:pt x="48" y="341"/>
                      <a:pt x="48" y="341"/>
                    </a:cubicBezTo>
                    <a:cubicBezTo>
                      <a:pt x="48" y="342"/>
                      <a:pt x="48" y="342"/>
                      <a:pt x="47" y="343"/>
                    </a:cubicBezTo>
                    <a:cubicBezTo>
                      <a:pt x="47" y="343"/>
                      <a:pt x="47" y="343"/>
                      <a:pt x="47" y="344"/>
                    </a:cubicBezTo>
                    <a:cubicBezTo>
                      <a:pt x="47" y="344"/>
                      <a:pt x="47" y="344"/>
                      <a:pt x="47" y="344"/>
                    </a:cubicBezTo>
                    <a:cubicBezTo>
                      <a:pt x="47" y="344"/>
                      <a:pt x="46" y="344"/>
                      <a:pt x="46" y="344"/>
                    </a:cubicBezTo>
                    <a:cubicBezTo>
                      <a:pt x="46" y="344"/>
                      <a:pt x="46" y="344"/>
                      <a:pt x="46" y="344"/>
                    </a:cubicBezTo>
                    <a:cubicBezTo>
                      <a:pt x="45" y="345"/>
                      <a:pt x="44" y="345"/>
                      <a:pt x="44" y="345"/>
                    </a:cubicBezTo>
                    <a:cubicBezTo>
                      <a:pt x="43" y="346"/>
                      <a:pt x="44" y="348"/>
                      <a:pt x="44" y="349"/>
                    </a:cubicBezTo>
                    <a:cubicBezTo>
                      <a:pt x="45" y="350"/>
                      <a:pt x="45" y="351"/>
                      <a:pt x="45" y="351"/>
                    </a:cubicBezTo>
                    <a:cubicBezTo>
                      <a:pt x="45" y="351"/>
                      <a:pt x="45" y="351"/>
                      <a:pt x="44" y="352"/>
                    </a:cubicBezTo>
                    <a:cubicBezTo>
                      <a:pt x="44" y="352"/>
                      <a:pt x="43" y="353"/>
                      <a:pt x="43" y="353"/>
                    </a:cubicBezTo>
                    <a:cubicBezTo>
                      <a:pt x="42" y="354"/>
                      <a:pt x="43" y="355"/>
                      <a:pt x="43" y="357"/>
                    </a:cubicBezTo>
                    <a:cubicBezTo>
                      <a:pt x="44" y="358"/>
                      <a:pt x="44" y="360"/>
                      <a:pt x="44" y="360"/>
                    </a:cubicBezTo>
                    <a:cubicBezTo>
                      <a:pt x="44" y="360"/>
                      <a:pt x="44" y="360"/>
                      <a:pt x="44" y="361"/>
                    </a:cubicBezTo>
                    <a:cubicBezTo>
                      <a:pt x="43" y="362"/>
                      <a:pt x="42" y="363"/>
                      <a:pt x="42" y="363"/>
                    </a:cubicBezTo>
                    <a:cubicBezTo>
                      <a:pt x="40" y="364"/>
                      <a:pt x="41" y="365"/>
                      <a:pt x="41" y="366"/>
                    </a:cubicBezTo>
                    <a:cubicBezTo>
                      <a:pt x="42" y="367"/>
                      <a:pt x="42" y="367"/>
                      <a:pt x="42" y="368"/>
                    </a:cubicBezTo>
                    <a:cubicBezTo>
                      <a:pt x="42" y="368"/>
                      <a:pt x="40" y="369"/>
                      <a:pt x="39" y="369"/>
                    </a:cubicBezTo>
                    <a:cubicBezTo>
                      <a:pt x="38" y="370"/>
                      <a:pt x="38" y="370"/>
                      <a:pt x="37" y="371"/>
                    </a:cubicBezTo>
                    <a:cubicBezTo>
                      <a:pt x="35" y="372"/>
                      <a:pt x="35" y="375"/>
                      <a:pt x="35" y="377"/>
                    </a:cubicBezTo>
                    <a:cubicBezTo>
                      <a:pt x="35" y="377"/>
                      <a:pt x="35" y="377"/>
                      <a:pt x="35" y="377"/>
                    </a:cubicBezTo>
                    <a:cubicBezTo>
                      <a:pt x="35" y="377"/>
                      <a:pt x="35" y="377"/>
                      <a:pt x="35" y="377"/>
                    </a:cubicBezTo>
                    <a:cubicBezTo>
                      <a:pt x="35" y="377"/>
                      <a:pt x="35" y="377"/>
                      <a:pt x="35" y="377"/>
                    </a:cubicBezTo>
                    <a:cubicBezTo>
                      <a:pt x="35" y="378"/>
                      <a:pt x="35" y="379"/>
                      <a:pt x="36" y="379"/>
                    </a:cubicBezTo>
                    <a:cubicBezTo>
                      <a:pt x="36" y="379"/>
                      <a:pt x="36" y="379"/>
                      <a:pt x="36" y="379"/>
                    </a:cubicBezTo>
                    <a:cubicBezTo>
                      <a:pt x="36" y="380"/>
                      <a:pt x="37" y="380"/>
                      <a:pt x="37" y="380"/>
                    </a:cubicBezTo>
                    <a:cubicBezTo>
                      <a:pt x="37" y="380"/>
                      <a:pt x="37" y="381"/>
                      <a:pt x="37" y="381"/>
                    </a:cubicBezTo>
                    <a:cubicBezTo>
                      <a:pt x="37" y="382"/>
                      <a:pt x="37" y="383"/>
                      <a:pt x="37" y="383"/>
                    </a:cubicBezTo>
                    <a:cubicBezTo>
                      <a:pt x="37" y="383"/>
                      <a:pt x="37" y="383"/>
                      <a:pt x="37" y="383"/>
                    </a:cubicBezTo>
                    <a:cubicBezTo>
                      <a:pt x="36" y="383"/>
                      <a:pt x="35" y="384"/>
                      <a:pt x="35" y="384"/>
                    </a:cubicBezTo>
                    <a:cubicBezTo>
                      <a:pt x="34" y="385"/>
                      <a:pt x="34" y="386"/>
                      <a:pt x="34" y="387"/>
                    </a:cubicBezTo>
                    <a:cubicBezTo>
                      <a:pt x="35" y="388"/>
                      <a:pt x="35" y="389"/>
                      <a:pt x="34" y="390"/>
                    </a:cubicBezTo>
                    <a:cubicBezTo>
                      <a:pt x="34" y="390"/>
                      <a:pt x="32" y="392"/>
                      <a:pt x="31" y="394"/>
                    </a:cubicBezTo>
                    <a:cubicBezTo>
                      <a:pt x="30" y="395"/>
                      <a:pt x="29" y="396"/>
                      <a:pt x="28" y="397"/>
                    </a:cubicBezTo>
                    <a:cubicBezTo>
                      <a:pt x="28" y="397"/>
                      <a:pt x="27" y="397"/>
                      <a:pt x="27" y="397"/>
                    </a:cubicBezTo>
                    <a:cubicBezTo>
                      <a:pt x="27" y="397"/>
                      <a:pt x="26" y="396"/>
                      <a:pt x="25" y="397"/>
                    </a:cubicBezTo>
                    <a:cubicBezTo>
                      <a:pt x="24" y="398"/>
                      <a:pt x="24" y="399"/>
                      <a:pt x="24" y="400"/>
                    </a:cubicBezTo>
                    <a:cubicBezTo>
                      <a:pt x="24" y="400"/>
                      <a:pt x="24" y="400"/>
                      <a:pt x="24" y="400"/>
                    </a:cubicBezTo>
                    <a:cubicBezTo>
                      <a:pt x="24" y="400"/>
                      <a:pt x="24" y="400"/>
                      <a:pt x="24" y="401"/>
                    </a:cubicBezTo>
                    <a:cubicBezTo>
                      <a:pt x="23" y="402"/>
                      <a:pt x="24" y="406"/>
                      <a:pt x="24" y="408"/>
                    </a:cubicBezTo>
                    <a:cubicBezTo>
                      <a:pt x="24" y="408"/>
                      <a:pt x="24" y="408"/>
                      <a:pt x="24" y="408"/>
                    </a:cubicBezTo>
                    <a:cubicBezTo>
                      <a:pt x="24" y="409"/>
                      <a:pt x="25" y="410"/>
                      <a:pt x="26" y="411"/>
                    </a:cubicBezTo>
                    <a:cubicBezTo>
                      <a:pt x="26" y="411"/>
                      <a:pt x="27" y="412"/>
                      <a:pt x="27" y="412"/>
                    </a:cubicBezTo>
                    <a:cubicBezTo>
                      <a:pt x="27" y="412"/>
                      <a:pt x="27" y="413"/>
                      <a:pt x="27" y="414"/>
                    </a:cubicBezTo>
                    <a:cubicBezTo>
                      <a:pt x="27" y="415"/>
                      <a:pt x="27" y="417"/>
                      <a:pt x="28" y="418"/>
                    </a:cubicBezTo>
                    <a:cubicBezTo>
                      <a:pt x="28" y="419"/>
                      <a:pt x="29" y="419"/>
                      <a:pt x="30" y="418"/>
                    </a:cubicBezTo>
                    <a:cubicBezTo>
                      <a:pt x="30" y="418"/>
                      <a:pt x="30" y="418"/>
                      <a:pt x="30" y="418"/>
                    </a:cubicBezTo>
                    <a:cubicBezTo>
                      <a:pt x="30" y="418"/>
                      <a:pt x="31" y="418"/>
                      <a:pt x="31" y="417"/>
                    </a:cubicBezTo>
                    <a:cubicBezTo>
                      <a:pt x="32" y="417"/>
                      <a:pt x="33" y="417"/>
                      <a:pt x="33" y="416"/>
                    </a:cubicBezTo>
                    <a:cubicBezTo>
                      <a:pt x="34" y="416"/>
                      <a:pt x="35" y="416"/>
                      <a:pt x="36" y="416"/>
                    </a:cubicBezTo>
                    <a:cubicBezTo>
                      <a:pt x="36" y="417"/>
                      <a:pt x="37" y="417"/>
                      <a:pt x="37" y="417"/>
                    </a:cubicBezTo>
                    <a:cubicBezTo>
                      <a:pt x="37" y="418"/>
                      <a:pt x="37" y="418"/>
                      <a:pt x="37" y="419"/>
                    </a:cubicBezTo>
                    <a:cubicBezTo>
                      <a:pt x="37" y="419"/>
                      <a:pt x="37" y="420"/>
                      <a:pt x="37" y="421"/>
                    </a:cubicBezTo>
                    <a:cubicBezTo>
                      <a:pt x="37" y="421"/>
                      <a:pt x="37" y="421"/>
                      <a:pt x="37" y="422"/>
                    </a:cubicBezTo>
                    <a:cubicBezTo>
                      <a:pt x="37" y="422"/>
                      <a:pt x="36" y="423"/>
                      <a:pt x="36" y="424"/>
                    </a:cubicBezTo>
                    <a:cubicBezTo>
                      <a:pt x="36" y="424"/>
                      <a:pt x="37" y="425"/>
                      <a:pt x="37" y="425"/>
                    </a:cubicBezTo>
                    <a:cubicBezTo>
                      <a:pt x="37" y="425"/>
                      <a:pt x="37" y="425"/>
                      <a:pt x="37" y="425"/>
                    </a:cubicBezTo>
                    <a:cubicBezTo>
                      <a:pt x="37" y="426"/>
                      <a:pt x="38" y="426"/>
                      <a:pt x="38" y="426"/>
                    </a:cubicBezTo>
                    <a:cubicBezTo>
                      <a:pt x="38" y="426"/>
                      <a:pt x="38" y="427"/>
                      <a:pt x="37" y="428"/>
                    </a:cubicBezTo>
                    <a:cubicBezTo>
                      <a:pt x="37" y="428"/>
                      <a:pt x="37" y="428"/>
                      <a:pt x="37" y="428"/>
                    </a:cubicBezTo>
                    <a:cubicBezTo>
                      <a:pt x="37" y="428"/>
                      <a:pt x="37" y="429"/>
                      <a:pt x="37" y="429"/>
                    </a:cubicBezTo>
                    <a:cubicBezTo>
                      <a:pt x="37" y="430"/>
                      <a:pt x="38" y="431"/>
                      <a:pt x="39" y="432"/>
                    </a:cubicBezTo>
                    <a:cubicBezTo>
                      <a:pt x="39" y="432"/>
                      <a:pt x="40" y="432"/>
                      <a:pt x="41" y="433"/>
                    </a:cubicBezTo>
                    <a:cubicBezTo>
                      <a:pt x="41" y="433"/>
                      <a:pt x="41" y="433"/>
                      <a:pt x="41" y="433"/>
                    </a:cubicBezTo>
                    <a:cubicBezTo>
                      <a:pt x="41" y="433"/>
                      <a:pt x="41" y="434"/>
                      <a:pt x="41" y="434"/>
                    </a:cubicBezTo>
                    <a:cubicBezTo>
                      <a:pt x="42" y="435"/>
                      <a:pt x="42" y="436"/>
                      <a:pt x="44" y="437"/>
                    </a:cubicBezTo>
                    <a:cubicBezTo>
                      <a:pt x="46" y="437"/>
                      <a:pt x="52" y="437"/>
                      <a:pt x="57" y="437"/>
                    </a:cubicBezTo>
                    <a:cubicBezTo>
                      <a:pt x="60" y="437"/>
                      <a:pt x="64" y="436"/>
                      <a:pt x="65" y="437"/>
                    </a:cubicBezTo>
                    <a:cubicBezTo>
                      <a:pt x="65" y="437"/>
                      <a:pt x="69" y="438"/>
                      <a:pt x="72" y="44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261"/>
              <p:cNvSpPr>
                <a:spLocks/>
              </p:cNvSpPr>
              <p:nvPr/>
            </p:nvSpPr>
            <p:spPr bwMode="auto">
              <a:xfrm>
                <a:off x="2436812" y="5553076"/>
                <a:ext cx="127000" cy="100013"/>
              </a:xfrm>
              <a:custGeom>
                <a:avLst/>
                <a:gdLst>
                  <a:gd name="T0" fmla="*/ 18 w 55"/>
                  <a:gd name="T1" fmla="*/ 5 h 43"/>
                  <a:gd name="T2" fmla="*/ 21 w 55"/>
                  <a:gd name="T3" fmla="*/ 8 h 43"/>
                  <a:gd name="T4" fmla="*/ 18 w 55"/>
                  <a:gd name="T5" fmla="*/ 10 h 43"/>
                  <a:gd name="T6" fmla="*/ 20 w 55"/>
                  <a:gd name="T7" fmla="*/ 16 h 43"/>
                  <a:gd name="T8" fmla="*/ 28 w 55"/>
                  <a:gd name="T9" fmla="*/ 13 h 43"/>
                  <a:gd name="T10" fmla="*/ 26 w 55"/>
                  <a:gd name="T11" fmla="*/ 17 h 43"/>
                  <a:gd name="T12" fmla="*/ 21 w 55"/>
                  <a:gd name="T13" fmla="*/ 21 h 43"/>
                  <a:gd name="T14" fmla="*/ 26 w 55"/>
                  <a:gd name="T15" fmla="*/ 26 h 43"/>
                  <a:gd name="T16" fmla="*/ 34 w 55"/>
                  <a:gd name="T17" fmla="*/ 31 h 43"/>
                  <a:gd name="T18" fmla="*/ 31 w 55"/>
                  <a:gd name="T19" fmla="*/ 30 h 43"/>
                  <a:gd name="T20" fmla="*/ 27 w 55"/>
                  <a:gd name="T21" fmla="*/ 30 h 43"/>
                  <a:gd name="T22" fmla="*/ 25 w 55"/>
                  <a:gd name="T23" fmla="*/ 32 h 43"/>
                  <a:gd name="T24" fmla="*/ 21 w 55"/>
                  <a:gd name="T25" fmla="*/ 30 h 43"/>
                  <a:gd name="T26" fmla="*/ 19 w 55"/>
                  <a:gd name="T27" fmla="*/ 31 h 43"/>
                  <a:gd name="T28" fmla="*/ 14 w 55"/>
                  <a:gd name="T29" fmla="*/ 32 h 43"/>
                  <a:gd name="T30" fmla="*/ 10 w 55"/>
                  <a:gd name="T31" fmla="*/ 30 h 43"/>
                  <a:gd name="T32" fmla="*/ 3 w 55"/>
                  <a:gd name="T33" fmla="*/ 30 h 43"/>
                  <a:gd name="T34" fmla="*/ 1 w 55"/>
                  <a:gd name="T35" fmla="*/ 34 h 43"/>
                  <a:gd name="T36" fmla="*/ 6 w 55"/>
                  <a:gd name="T37" fmla="*/ 32 h 43"/>
                  <a:gd name="T38" fmla="*/ 10 w 55"/>
                  <a:gd name="T39" fmla="*/ 32 h 43"/>
                  <a:gd name="T40" fmla="*/ 13 w 55"/>
                  <a:gd name="T41" fmla="*/ 33 h 43"/>
                  <a:gd name="T42" fmla="*/ 14 w 55"/>
                  <a:gd name="T43" fmla="*/ 35 h 43"/>
                  <a:gd name="T44" fmla="*/ 20 w 55"/>
                  <a:gd name="T45" fmla="*/ 36 h 43"/>
                  <a:gd name="T46" fmla="*/ 24 w 55"/>
                  <a:gd name="T47" fmla="*/ 36 h 43"/>
                  <a:gd name="T48" fmla="*/ 27 w 55"/>
                  <a:gd name="T49" fmla="*/ 36 h 43"/>
                  <a:gd name="T50" fmla="*/ 34 w 55"/>
                  <a:gd name="T51" fmla="*/ 35 h 43"/>
                  <a:gd name="T52" fmla="*/ 42 w 55"/>
                  <a:gd name="T53" fmla="*/ 38 h 43"/>
                  <a:gd name="T54" fmla="*/ 46 w 55"/>
                  <a:gd name="T55" fmla="*/ 43 h 43"/>
                  <a:gd name="T56" fmla="*/ 51 w 55"/>
                  <a:gd name="T57" fmla="*/ 42 h 43"/>
                  <a:gd name="T58" fmla="*/ 54 w 55"/>
                  <a:gd name="T59" fmla="*/ 40 h 43"/>
                  <a:gd name="T60" fmla="*/ 53 w 55"/>
                  <a:gd name="T61" fmla="*/ 37 h 43"/>
                  <a:gd name="T62" fmla="*/ 47 w 55"/>
                  <a:gd name="T63" fmla="*/ 36 h 43"/>
                  <a:gd name="T64" fmla="*/ 43 w 55"/>
                  <a:gd name="T65" fmla="*/ 36 h 43"/>
                  <a:gd name="T66" fmla="*/ 38 w 55"/>
                  <a:gd name="T67" fmla="*/ 34 h 43"/>
                  <a:gd name="T68" fmla="*/ 37 w 55"/>
                  <a:gd name="T69" fmla="*/ 28 h 43"/>
                  <a:gd name="T70" fmla="*/ 36 w 55"/>
                  <a:gd name="T71" fmla="*/ 20 h 43"/>
                  <a:gd name="T72" fmla="*/ 36 w 55"/>
                  <a:gd name="T73" fmla="*/ 2 h 43"/>
                  <a:gd name="T74" fmla="*/ 31 w 55"/>
                  <a:gd name="T75" fmla="*/ 1 h 43"/>
                  <a:gd name="T76" fmla="*/ 27 w 55"/>
                  <a:gd name="T77" fmla="*/ 4 h 43"/>
                  <a:gd name="T78" fmla="*/ 21 w 55"/>
                  <a:gd name="T79"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43">
                    <a:moveTo>
                      <a:pt x="21" y="3"/>
                    </a:moveTo>
                    <a:cubicBezTo>
                      <a:pt x="19" y="4"/>
                      <a:pt x="18" y="4"/>
                      <a:pt x="18" y="5"/>
                    </a:cubicBezTo>
                    <a:cubicBezTo>
                      <a:pt x="19" y="5"/>
                      <a:pt x="20" y="6"/>
                      <a:pt x="21" y="7"/>
                    </a:cubicBezTo>
                    <a:cubicBezTo>
                      <a:pt x="21" y="8"/>
                      <a:pt x="22" y="8"/>
                      <a:pt x="21" y="8"/>
                    </a:cubicBezTo>
                    <a:cubicBezTo>
                      <a:pt x="20" y="9"/>
                      <a:pt x="19" y="7"/>
                      <a:pt x="18" y="8"/>
                    </a:cubicBezTo>
                    <a:cubicBezTo>
                      <a:pt x="17" y="8"/>
                      <a:pt x="17" y="9"/>
                      <a:pt x="18" y="10"/>
                    </a:cubicBezTo>
                    <a:cubicBezTo>
                      <a:pt x="18" y="12"/>
                      <a:pt x="17" y="13"/>
                      <a:pt x="18" y="14"/>
                    </a:cubicBezTo>
                    <a:cubicBezTo>
                      <a:pt x="18" y="14"/>
                      <a:pt x="19" y="16"/>
                      <a:pt x="20" y="16"/>
                    </a:cubicBezTo>
                    <a:cubicBezTo>
                      <a:pt x="21" y="15"/>
                      <a:pt x="22" y="14"/>
                      <a:pt x="23" y="14"/>
                    </a:cubicBezTo>
                    <a:cubicBezTo>
                      <a:pt x="25" y="13"/>
                      <a:pt x="27" y="13"/>
                      <a:pt x="28" y="13"/>
                    </a:cubicBezTo>
                    <a:cubicBezTo>
                      <a:pt x="29" y="13"/>
                      <a:pt x="30" y="14"/>
                      <a:pt x="30" y="15"/>
                    </a:cubicBezTo>
                    <a:cubicBezTo>
                      <a:pt x="30" y="15"/>
                      <a:pt x="27" y="17"/>
                      <a:pt x="26" y="17"/>
                    </a:cubicBezTo>
                    <a:cubicBezTo>
                      <a:pt x="25" y="17"/>
                      <a:pt x="23" y="18"/>
                      <a:pt x="22" y="19"/>
                    </a:cubicBezTo>
                    <a:cubicBezTo>
                      <a:pt x="21" y="20"/>
                      <a:pt x="21" y="21"/>
                      <a:pt x="21" y="21"/>
                    </a:cubicBezTo>
                    <a:cubicBezTo>
                      <a:pt x="21" y="22"/>
                      <a:pt x="21" y="23"/>
                      <a:pt x="22" y="24"/>
                    </a:cubicBezTo>
                    <a:cubicBezTo>
                      <a:pt x="23" y="25"/>
                      <a:pt x="24" y="25"/>
                      <a:pt x="26" y="26"/>
                    </a:cubicBezTo>
                    <a:cubicBezTo>
                      <a:pt x="29" y="27"/>
                      <a:pt x="32" y="28"/>
                      <a:pt x="33" y="29"/>
                    </a:cubicBezTo>
                    <a:cubicBezTo>
                      <a:pt x="34" y="30"/>
                      <a:pt x="34" y="30"/>
                      <a:pt x="34" y="31"/>
                    </a:cubicBezTo>
                    <a:cubicBezTo>
                      <a:pt x="34" y="31"/>
                      <a:pt x="29" y="34"/>
                      <a:pt x="29" y="33"/>
                    </a:cubicBezTo>
                    <a:cubicBezTo>
                      <a:pt x="29" y="32"/>
                      <a:pt x="32" y="31"/>
                      <a:pt x="31" y="30"/>
                    </a:cubicBezTo>
                    <a:cubicBezTo>
                      <a:pt x="30" y="29"/>
                      <a:pt x="29" y="29"/>
                      <a:pt x="28" y="29"/>
                    </a:cubicBezTo>
                    <a:cubicBezTo>
                      <a:pt x="27" y="30"/>
                      <a:pt x="27" y="30"/>
                      <a:pt x="27" y="30"/>
                    </a:cubicBezTo>
                    <a:cubicBezTo>
                      <a:pt x="26" y="29"/>
                      <a:pt x="25" y="27"/>
                      <a:pt x="24" y="28"/>
                    </a:cubicBezTo>
                    <a:cubicBezTo>
                      <a:pt x="24" y="29"/>
                      <a:pt x="26" y="32"/>
                      <a:pt x="25" y="32"/>
                    </a:cubicBezTo>
                    <a:cubicBezTo>
                      <a:pt x="24" y="32"/>
                      <a:pt x="23" y="27"/>
                      <a:pt x="22" y="27"/>
                    </a:cubicBezTo>
                    <a:cubicBezTo>
                      <a:pt x="21" y="28"/>
                      <a:pt x="23" y="31"/>
                      <a:pt x="21" y="30"/>
                    </a:cubicBezTo>
                    <a:cubicBezTo>
                      <a:pt x="18" y="29"/>
                      <a:pt x="17" y="28"/>
                      <a:pt x="18" y="29"/>
                    </a:cubicBezTo>
                    <a:cubicBezTo>
                      <a:pt x="18" y="29"/>
                      <a:pt x="20" y="31"/>
                      <a:pt x="19" y="31"/>
                    </a:cubicBezTo>
                    <a:cubicBezTo>
                      <a:pt x="19" y="32"/>
                      <a:pt x="17" y="30"/>
                      <a:pt x="16" y="31"/>
                    </a:cubicBezTo>
                    <a:cubicBezTo>
                      <a:pt x="15" y="31"/>
                      <a:pt x="15" y="32"/>
                      <a:pt x="14" y="32"/>
                    </a:cubicBezTo>
                    <a:cubicBezTo>
                      <a:pt x="13" y="31"/>
                      <a:pt x="15" y="29"/>
                      <a:pt x="14" y="29"/>
                    </a:cubicBezTo>
                    <a:cubicBezTo>
                      <a:pt x="12" y="29"/>
                      <a:pt x="13" y="30"/>
                      <a:pt x="10" y="30"/>
                    </a:cubicBezTo>
                    <a:cubicBezTo>
                      <a:pt x="8" y="30"/>
                      <a:pt x="9" y="30"/>
                      <a:pt x="6" y="30"/>
                    </a:cubicBezTo>
                    <a:cubicBezTo>
                      <a:pt x="4" y="30"/>
                      <a:pt x="3" y="30"/>
                      <a:pt x="3" y="30"/>
                    </a:cubicBezTo>
                    <a:cubicBezTo>
                      <a:pt x="3" y="31"/>
                      <a:pt x="2" y="31"/>
                      <a:pt x="1" y="32"/>
                    </a:cubicBezTo>
                    <a:cubicBezTo>
                      <a:pt x="0" y="33"/>
                      <a:pt x="0" y="34"/>
                      <a:pt x="1" y="34"/>
                    </a:cubicBezTo>
                    <a:cubicBezTo>
                      <a:pt x="3" y="34"/>
                      <a:pt x="4" y="34"/>
                      <a:pt x="5" y="33"/>
                    </a:cubicBezTo>
                    <a:cubicBezTo>
                      <a:pt x="5" y="32"/>
                      <a:pt x="6" y="32"/>
                      <a:pt x="6" y="32"/>
                    </a:cubicBezTo>
                    <a:cubicBezTo>
                      <a:pt x="7" y="32"/>
                      <a:pt x="8" y="34"/>
                      <a:pt x="8" y="34"/>
                    </a:cubicBezTo>
                    <a:cubicBezTo>
                      <a:pt x="9" y="33"/>
                      <a:pt x="10" y="31"/>
                      <a:pt x="10" y="32"/>
                    </a:cubicBezTo>
                    <a:cubicBezTo>
                      <a:pt x="11" y="33"/>
                      <a:pt x="10" y="35"/>
                      <a:pt x="11" y="35"/>
                    </a:cubicBezTo>
                    <a:cubicBezTo>
                      <a:pt x="12" y="34"/>
                      <a:pt x="11" y="34"/>
                      <a:pt x="13" y="33"/>
                    </a:cubicBezTo>
                    <a:cubicBezTo>
                      <a:pt x="14" y="33"/>
                      <a:pt x="17" y="32"/>
                      <a:pt x="16" y="33"/>
                    </a:cubicBezTo>
                    <a:cubicBezTo>
                      <a:pt x="16" y="34"/>
                      <a:pt x="13" y="35"/>
                      <a:pt x="14" y="35"/>
                    </a:cubicBezTo>
                    <a:cubicBezTo>
                      <a:pt x="16" y="35"/>
                      <a:pt x="19" y="33"/>
                      <a:pt x="20" y="34"/>
                    </a:cubicBezTo>
                    <a:cubicBezTo>
                      <a:pt x="20" y="34"/>
                      <a:pt x="19" y="36"/>
                      <a:pt x="20" y="36"/>
                    </a:cubicBezTo>
                    <a:cubicBezTo>
                      <a:pt x="21" y="36"/>
                      <a:pt x="21" y="34"/>
                      <a:pt x="23" y="34"/>
                    </a:cubicBezTo>
                    <a:cubicBezTo>
                      <a:pt x="24" y="34"/>
                      <a:pt x="23" y="36"/>
                      <a:pt x="24" y="36"/>
                    </a:cubicBezTo>
                    <a:cubicBezTo>
                      <a:pt x="25" y="35"/>
                      <a:pt x="25" y="33"/>
                      <a:pt x="26" y="34"/>
                    </a:cubicBezTo>
                    <a:cubicBezTo>
                      <a:pt x="27" y="35"/>
                      <a:pt x="25" y="35"/>
                      <a:pt x="27" y="36"/>
                    </a:cubicBezTo>
                    <a:cubicBezTo>
                      <a:pt x="30" y="37"/>
                      <a:pt x="31" y="38"/>
                      <a:pt x="32" y="37"/>
                    </a:cubicBezTo>
                    <a:cubicBezTo>
                      <a:pt x="33" y="36"/>
                      <a:pt x="33" y="36"/>
                      <a:pt x="34" y="35"/>
                    </a:cubicBezTo>
                    <a:cubicBezTo>
                      <a:pt x="36" y="35"/>
                      <a:pt x="36" y="36"/>
                      <a:pt x="38" y="37"/>
                    </a:cubicBezTo>
                    <a:cubicBezTo>
                      <a:pt x="40" y="37"/>
                      <a:pt x="42" y="36"/>
                      <a:pt x="42" y="38"/>
                    </a:cubicBezTo>
                    <a:cubicBezTo>
                      <a:pt x="42" y="40"/>
                      <a:pt x="42" y="41"/>
                      <a:pt x="43" y="42"/>
                    </a:cubicBezTo>
                    <a:cubicBezTo>
                      <a:pt x="44" y="42"/>
                      <a:pt x="45" y="43"/>
                      <a:pt x="46" y="43"/>
                    </a:cubicBezTo>
                    <a:cubicBezTo>
                      <a:pt x="47" y="42"/>
                      <a:pt x="48" y="42"/>
                      <a:pt x="49" y="41"/>
                    </a:cubicBezTo>
                    <a:cubicBezTo>
                      <a:pt x="50" y="41"/>
                      <a:pt x="50" y="42"/>
                      <a:pt x="51" y="42"/>
                    </a:cubicBezTo>
                    <a:cubicBezTo>
                      <a:pt x="53" y="43"/>
                      <a:pt x="53" y="43"/>
                      <a:pt x="54" y="42"/>
                    </a:cubicBezTo>
                    <a:cubicBezTo>
                      <a:pt x="54" y="40"/>
                      <a:pt x="55" y="41"/>
                      <a:pt x="54" y="40"/>
                    </a:cubicBezTo>
                    <a:cubicBezTo>
                      <a:pt x="54" y="39"/>
                      <a:pt x="52" y="39"/>
                      <a:pt x="52" y="38"/>
                    </a:cubicBezTo>
                    <a:cubicBezTo>
                      <a:pt x="53" y="38"/>
                      <a:pt x="52" y="37"/>
                      <a:pt x="53" y="37"/>
                    </a:cubicBezTo>
                    <a:cubicBezTo>
                      <a:pt x="53" y="37"/>
                      <a:pt x="52" y="37"/>
                      <a:pt x="52" y="37"/>
                    </a:cubicBezTo>
                    <a:cubicBezTo>
                      <a:pt x="51" y="37"/>
                      <a:pt x="49" y="37"/>
                      <a:pt x="47" y="36"/>
                    </a:cubicBezTo>
                    <a:cubicBezTo>
                      <a:pt x="47" y="36"/>
                      <a:pt x="47" y="36"/>
                      <a:pt x="47" y="36"/>
                    </a:cubicBezTo>
                    <a:cubicBezTo>
                      <a:pt x="45" y="36"/>
                      <a:pt x="44" y="36"/>
                      <a:pt x="43" y="36"/>
                    </a:cubicBezTo>
                    <a:cubicBezTo>
                      <a:pt x="42" y="36"/>
                      <a:pt x="41" y="36"/>
                      <a:pt x="40" y="35"/>
                    </a:cubicBezTo>
                    <a:cubicBezTo>
                      <a:pt x="39" y="35"/>
                      <a:pt x="39" y="35"/>
                      <a:pt x="38" y="34"/>
                    </a:cubicBezTo>
                    <a:cubicBezTo>
                      <a:pt x="38" y="33"/>
                      <a:pt x="38" y="32"/>
                      <a:pt x="38" y="31"/>
                    </a:cubicBezTo>
                    <a:cubicBezTo>
                      <a:pt x="38" y="30"/>
                      <a:pt x="37" y="29"/>
                      <a:pt x="37" y="28"/>
                    </a:cubicBezTo>
                    <a:cubicBezTo>
                      <a:pt x="37" y="27"/>
                      <a:pt x="37" y="26"/>
                      <a:pt x="37" y="25"/>
                    </a:cubicBezTo>
                    <a:cubicBezTo>
                      <a:pt x="37" y="24"/>
                      <a:pt x="36" y="22"/>
                      <a:pt x="36" y="20"/>
                    </a:cubicBezTo>
                    <a:cubicBezTo>
                      <a:pt x="36" y="19"/>
                      <a:pt x="36" y="14"/>
                      <a:pt x="36" y="10"/>
                    </a:cubicBezTo>
                    <a:cubicBezTo>
                      <a:pt x="36" y="7"/>
                      <a:pt x="36" y="4"/>
                      <a:pt x="36" y="2"/>
                    </a:cubicBezTo>
                    <a:cubicBezTo>
                      <a:pt x="36" y="2"/>
                      <a:pt x="36" y="2"/>
                      <a:pt x="36" y="3"/>
                    </a:cubicBezTo>
                    <a:cubicBezTo>
                      <a:pt x="34" y="3"/>
                      <a:pt x="32" y="3"/>
                      <a:pt x="31" y="1"/>
                    </a:cubicBezTo>
                    <a:cubicBezTo>
                      <a:pt x="30" y="0"/>
                      <a:pt x="29" y="0"/>
                      <a:pt x="28" y="0"/>
                    </a:cubicBezTo>
                    <a:cubicBezTo>
                      <a:pt x="28" y="1"/>
                      <a:pt x="28" y="3"/>
                      <a:pt x="27" y="4"/>
                    </a:cubicBezTo>
                    <a:cubicBezTo>
                      <a:pt x="27" y="5"/>
                      <a:pt x="27" y="6"/>
                      <a:pt x="24" y="6"/>
                    </a:cubicBezTo>
                    <a:cubicBezTo>
                      <a:pt x="22" y="5"/>
                      <a:pt x="23" y="3"/>
                      <a:pt x="21"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300"/>
              <p:cNvSpPr>
                <a:spLocks/>
              </p:cNvSpPr>
              <p:nvPr/>
            </p:nvSpPr>
            <p:spPr bwMode="auto">
              <a:xfrm>
                <a:off x="2374900" y="5211763"/>
                <a:ext cx="30163" cy="50800"/>
              </a:xfrm>
              <a:custGeom>
                <a:avLst/>
                <a:gdLst>
                  <a:gd name="T0" fmla="*/ 4 w 13"/>
                  <a:gd name="T1" fmla="*/ 1 h 22"/>
                  <a:gd name="T2" fmla="*/ 3 w 13"/>
                  <a:gd name="T3" fmla="*/ 6 h 22"/>
                  <a:gd name="T4" fmla="*/ 4 w 13"/>
                  <a:gd name="T5" fmla="*/ 11 h 22"/>
                  <a:gd name="T6" fmla="*/ 3 w 13"/>
                  <a:gd name="T7" fmla="*/ 15 h 22"/>
                  <a:gd name="T8" fmla="*/ 1 w 13"/>
                  <a:gd name="T9" fmla="*/ 18 h 22"/>
                  <a:gd name="T10" fmla="*/ 7 w 13"/>
                  <a:gd name="T11" fmla="*/ 20 h 22"/>
                  <a:gd name="T12" fmla="*/ 7 w 13"/>
                  <a:gd name="T13" fmla="*/ 17 h 22"/>
                  <a:gd name="T14" fmla="*/ 10 w 13"/>
                  <a:gd name="T15" fmla="*/ 16 h 22"/>
                  <a:gd name="T16" fmla="*/ 8 w 13"/>
                  <a:gd name="T17" fmla="*/ 13 h 22"/>
                  <a:gd name="T18" fmla="*/ 11 w 13"/>
                  <a:gd name="T19" fmla="*/ 12 h 22"/>
                  <a:gd name="T20" fmla="*/ 6 w 13"/>
                  <a:gd name="T21" fmla="*/ 10 h 22"/>
                  <a:gd name="T22" fmla="*/ 7 w 13"/>
                  <a:gd name="T23" fmla="*/ 8 h 22"/>
                  <a:gd name="T24" fmla="*/ 9 w 13"/>
                  <a:gd name="T25" fmla="*/ 8 h 22"/>
                  <a:gd name="T26" fmla="*/ 8 w 13"/>
                  <a:gd name="T27" fmla="*/ 7 h 22"/>
                  <a:gd name="T28" fmla="*/ 12 w 13"/>
                  <a:gd name="T29" fmla="*/ 5 h 22"/>
                  <a:gd name="T30" fmla="*/ 10 w 13"/>
                  <a:gd name="T31" fmla="*/ 2 h 22"/>
                  <a:gd name="T32" fmla="*/ 9 w 13"/>
                  <a:gd name="T33" fmla="*/ 0 h 22"/>
                  <a:gd name="T34" fmla="*/ 7 w 13"/>
                  <a:gd name="T35" fmla="*/ 1 h 22"/>
                  <a:gd name="T36" fmla="*/ 5 w 13"/>
                  <a:gd name="T37" fmla="*/ 0 h 22"/>
                  <a:gd name="T38" fmla="*/ 4 w 13"/>
                  <a:gd name="T3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22">
                    <a:moveTo>
                      <a:pt x="4" y="1"/>
                    </a:moveTo>
                    <a:cubicBezTo>
                      <a:pt x="4" y="4"/>
                      <a:pt x="3" y="4"/>
                      <a:pt x="3" y="6"/>
                    </a:cubicBezTo>
                    <a:cubicBezTo>
                      <a:pt x="3" y="8"/>
                      <a:pt x="4" y="10"/>
                      <a:pt x="4" y="11"/>
                    </a:cubicBezTo>
                    <a:cubicBezTo>
                      <a:pt x="4" y="13"/>
                      <a:pt x="3" y="14"/>
                      <a:pt x="3" y="15"/>
                    </a:cubicBezTo>
                    <a:cubicBezTo>
                      <a:pt x="2" y="16"/>
                      <a:pt x="0" y="17"/>
                      <a:pt x="1" y="18"/>
                    </a:cubicBezTo>
                    <a:cubicBezTo>
                      <a:pt x="3" y="19"/>
                      <a:pt x="5" y="22"/>
                      <a:pt x="7" y="20"/>
                    </a:cubicBezTo>
                    <a:cubicBezTo>
                      <a:pt x="8" y="19"/>
                      <a:pt x="6" y="18"/>
                      <a:pt x="7" y="17"/>
                    </a:cubicBezTo>
                    <a:cubicBezTo>
                      <a:pt x="8" y="16"/>
                      <a:pt x="11" y="17"/>
                      <a:pt x="10" y="16"/>
                    </a:cubicBezTo>
                    <a:cubicBezTo>
                      <a:pt x="10" y="15"/>
                      <a:pt x="7" y="14"/>
                      <a:pt x="8" y="13"/>
                    </a:cubicBezTo>
                    <a:cubicBezTo>
                      <a:pt x="9" y="13"/>
                      <a:pt x="12" y="13"/>
                      <a:pt x="11" y="12"/>
                    </a:cubicBezTo>
                    <a:cubicBezTo>
                      <a:pt x="10" y="11"/>
                      <a:pt x="6" y="11"/>
                      <a:pt x="6" y="10"/>
                    </a:cubicBezTo>
                    <a:cubicBezTo>
                      <a:pt x="6" y="8"/>
                      <a:pt x="7" y="8"/>
                      <a:pt x="7" y="8"/>
                    </a:cubicBezTo>
                    <a:cubicBezTo>
                      <a:pt x="8" y="8"/>
                      <a:pt x="8" y="9"/>
                      <a:pt x="9" y="8"/>
                    </a:cubicBezTo>
                    <a:cubicBezTo>
                      <a:pt x="9" y="7"/>
                      <a:pt x="8" y="7"/>
                      <a:pt x="8" y="7"/>
                    </a:cubicBezTo>
                    <a:cubicBezTo>
                      <a:pt x="9" y="6"/>
                      <a:pt x="13" y="6"/>
                      <a:pt x="12" y="5"/>
                    </a:cubicBezTo>
                    <a:cubicBezTo>
                      <a:pt x="11" y="4"/>
                      <a:pt x="10" y="2"/>
                      <a:pt x="10" y="2"/>
                    </a:cubicBezTo>
                    <a:cubicBezTo>
                      <a:pt x="9" y="1"/>
                      <a:pt x="10" y="1"/>
                      <a:pt x="9" y="0"/>
                    </a:cubicBezTo>
                    <a:cubicBezTo>
                      <a:pt x="9" y="0"/>
                      <a:pt x="8" y="1"/>
                      <a:pt x="7" y="1"/>
                    </a:cubicBezTo>
                    <a:cubicBezTo>
                      <a:pt x="6" y="0"/>
                      <a:pt x="6" y="0"/>
                      <a:pt x="5" y="0"/>
                    </a:cubicBezTo>
                    <a:cubicBezTo>
                      <a:pt x="5" y="0"/>
                      <a:pt x="4" y="1"/>
                      <a:pt x="4"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Freeform 301"/>
              <p:cNvSpPr>
                <a:spLocks/>
              </p:cNvSpPr>
              <p:nvPr/>
            </p:nvSpPr>
            <p:spPr bwMode="auto">
              <a:xfrm>
                <a:off x="2398712" y="4643438"/>
                <a:ext cx="504825" cy="906463"/>
              </a:xfrm>
              <a:custGeom>
                <a:avLst/>
                <a:gdLst>
                  <a:gd name="T0" fmla="*/ 181 w 219"/>
                  <a:gd name="T1" fmla="*/ 164 h 393"/>
                  <a:gd name="T2" fmla="*/ 165 w 219"/>
                  <a:gd name="T3" fmla="*/ 203 h 393"/>
                  <a:gd name="T4" fmla="*/ 124 w 219"/>
                  <a:gd name="T5" fmla="*/ 220 h 393"/>
                  <a:gd name="T6" fmla="*/ 96 w 219"/>
                  <a:gd name="T7" fmla="*/ 233 h 393"/>
                  <a:gd name="T8" fmla="*/ 104 w 219"/>
                  <a:gd name="T9" fmla="*/ 252 h 393"/>
                  <a:gd name="T10" fmla="*/ 98 w 219"/>
                  <a:gd name="T11" fmla="*/ 256 h 393"/>
                  <a:gd name="T12" fmla="*/ 92 w 219"/>
                  <a:gd name="T13" fmla="*/ 278 h 393"/>
                  <a:gd name="T14" fmla="*/ 69 w 219"/>
                  <a:gd name="T15" fmla="*/ 299 h 393"/>
                  <a:gd name="T16" fmla="*/ 86 w 219"/>
                  <a:gd name="T17" fmla="*/ 324 h 393"/>
                  <a:gd name="T18" fmla="*/ 74 w 219"/>
                  <a:gd name="T19" fmla="*/ 338 h 393"/>
                  <a:gd name="T20" fmla="*/ 58 w 219"/>
                  <a:gd name="T21" fmla="*/ 360 h 393"/>
                  <a:gd name="T22" fmla="*/ 50 w 219"/>
                  <a:gd name="T23" fmla="*/ 367 h 393"/>
                  <a:gd name="T24" fmla="*/ 43 w 219"/>
                  <a:gd name="T25" fmla="*/ 383 h 393"/>
                  <a:gd name="T26" fmla="*/ 33 w 219"/>
                  <a:gd name="T27" fmla="*/ 388 h 393"/>
                  <a:gd name="T28" fmla="*/ 14 w 219"/>
                  <a:gd name="T29" fmla="*/ 380 h 393"/>
                  <a:gd name="T30" fmla="*/ 14 w 219"/>
                  <a:gd name="T31" fmla="*/ 369 h 393"/>
                  <a:gd name="T32" fmla="*/ 4 w 219"/>
                  <a:gd name="T33" fmla="*/ 363 h 393"/>
                  <a:gd name="T34" fmla="*/ 3 w 219"/>
                  <a:gd name="T35" fmla="*/ 350 h 393"/>
                  <a:gd name="T36" fmla="*/ 14 w 219"/>
                  <a:gd name="T37" fmla="*/ 333 h 393"/>
                  <a:gd name="T38" fmla="*/ 14 w 219"/>
                  <a:gd name="T39" fmla="*/ 323 h 393"/>
                  <a:gd name="T40" fmla="*/ 20 w 219"/>
                  <a:gd name="T41" fmla="*/ 306 h 393"/>
                  <a:gd name="T42" fmla="*/ 24 w 219"/>
                  <a:gd name="T43" fmla="*/ 296 h 393"/>
                  <a:gd name="T44" fmla="*/ 22 w 219"/>
                  <a:gd name="T45" fmla="*/ 289 h 393"/>
                  <a:gd name="T46" fmla="*/ 26 w 219"/>
                  <a:gd name="T47" fmla="*/ 285 h 393"/>
                  <a:gd name="T48" fmla="*/ 27 w 219"/>
                  <a:gd name="T49" fmla="*/ 281 h 393"/>
                  <a:gd name="T50" fmla="*/ 21 w 219"/>
                  <a:gd name="T51" fmla="*/ 271 h 393"/>
                  <a:gd name="T52" fmla="*/ 19 w 219"/>
                  <a:gd name="T53" fmla="*/ 263 h 393"/>
                  <a:gd name="T54" fmla="*/ 18 w 219"/>
                  <a:gd name="T55" fmla="*/ 244 h 393"/>
                  <a:gd name="T56" fmla="*/ 20 w 219"/>
                  <a:gd name="T57" fmla="*/ 224 h 393"/>
                  <a:gd name="T58" fmla="*/ 25 w 219"/>
                  <a:gd name="T59" fmla="*/ 208 h 393"/>
                  <a:gd name="T60" fmla="*/ 31 w 219"/>
                  <a:gd name="T61" fmla="*/ 177 h 393"/>
                  <a:gd name="T62" fmla="*/ 35 w 219"/>
                  <a:gd name="T63" fmla="*/ 164 h 393"/>
                  <a:gd name="T64" fmla="*/ 42 w 219"/>
                  <a:gd name="T65" fmla="*/ 149 h 393"/>
                  <a:gd name="T66" fmla="*/ 39 w 219"/>
                  <a:gd name="T67" fmla="*/ 134 h 393"/>
                  <a:gd name="T68" fmla="*/ 36 w 219"/>
                  <a:gd name="T69" fmla="*/ 123 h 393"/>
                  <a:gd name="T70" fmla="*/ 34 w 219"/>
                  <a:gd name="T71" fmla="*/ 112 h 393"/>
                  <a:gd name="T72" fmla="*/ 38 w 219"/>
                  <a:gd name="T73" fmla="*/ 102 h 393"/>
                  <a:gd name="T74" fmla="*/ 40 w 219"/>
                  <a:gd name="T75" fmla="*/ 92 h 393"/>
                  <a:gd name="T76" fmla="*/ 52 w 219"/>
                  <a:gd name="T77" fmla="*/ 66 h 393"/>
                  <a:gd name="T78" fmla="*/ 58 w 219"/>
                  <a:gd name="T79" fmla="*/ 59 h 393"/>
                  <a:gd name="T80" fmla="*/ 57 w 219"/>
                  <a:gd name="T81" fmla="*/ 36 h 393"/>
                  <a:gd name="T82" fmla="*/ 70 w 219"/>
                  <a:gd name="T83" fmla="*/ 25 h 393"/>
                  <a:gd name="T84" fmla="*/ 77 w 219"/>
                  <a:gd name="T85" fmla="*/ 6 h 393"/>
                  <a:gd name="T86" fmla="*/ 92 w 219"/>
                  <a:gd name="T87" fmla="*/ 4 h 393"/>
                  <a:gd name="T88" fmla="*/ 104 w 219"/>
                  <a:gd name="T89" fmla="*/ 10 h 393"/>
                  <a:gd name="T90" fmla="*/ 122 w 219"/>
                  <a:gd name="T91" fmla="*/ 6 h 393"/>
                  <a:gd name="T92" fmla="*/ 155 w 219"/>
                  <a:gd name="T93" fmla="*/ 30 h 393"/>
                  <a:gd name="T94" fmla="*/ 170 w 219"/>
                  <a:gd name="T95" fmla="*/ 54 h 393"/>
                  <a:gd name="T96" fmla="*/ 168 w 219"/>
                  <a:gd name="T97" fmla="*/ 64 h 393"/>
                  <a:gd name="T98" fmla="*/ 193 w 219"/>
                  <a:gd name="T99" fmla="*/ 66 h 393"/>
                  <a:gd name="T100" fmla="*/ 199 w 219"/>
                  <a:gd name="T101" fmla="*/ 62 h 393"/>
                  <a:gd name="T102" fmla="*/ 213 w 219"/>
                  <a:gd name="T103" fmla="*/ 45 h 393"/>
                  <a:gd name="T104" fmla="*/ 219 w 219"/>
                  <a:gd name="T105" fmla="*/ 58 h 393"/>
                  <a:gd name="T106" fmla="*/ 203 w 219"/>
                  <a:gd name="T107" fmla="*/ 71 h 393"/>
                  <a:gd name="T108" fmla="*/ 192 w 219"/>
                  <a:gd name="T109" fmla="*/ 82 h 393"/>
                  <a:gd name="T110" fmla="*/ 172 w 219"/>
                  <a:gd name="T111" fmla="*/ 105 h 393"/>
                  <a:gd name="T112" fmla="*/ 169 w 219"/>
                  <a:gd name="T113" fmla="*/ 12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 h="393">
                    <a:moveTo>
                      <a:pt x="169" y="135"/>
                    </a:moveTo>
                    <a:cubicBezTo>
                      <a:pt x="168" y="136"/>
                      <a:pt x="166" y="137"/>
                      <a:pt x="166" y="138"/>
                    </a:cubicBezTo>
                    <a:cubicBezTo>
                      <a:pt x="165" y="139"/>
                      <a:pt x="165" y="143"/>
                      <a:pt x="165" y="145"/>
                    </a:cubicBezTo>
                    <a:cubicBezTo>
                      <a:pt x="166" y="147"/>
                      <a:pt x="166" y="148"/>
                      <a:pt x="166" y="150"/>
                    </a:cubicBezTo>
                    <a:cubicBezTo>
                      <a:pt x="166" y="152"/>
                      <a:pt x="164" y="151"/>
                      <a:pt x="166" y="153"/>
                    </a:cubicBezTo>
                    <a:cubicBezTo>
                      <a:pt x="169" y="155"/>
                      <a:pt x="170" y="155"/>
                      <a:pt x="173" y="156"/>
                    </a:cubicBezTo>
                    <a:cubicBezTo>
                      <a:pt x="175" y="158"/>
                      <a:pt x="177" y="160"/>
                      <a:pt x="179" y="161"/>
                    </a:cubicBezTo>
                    <a:cubicBezTo>
                      <a:pt x="180" y="163"/>
                      <a:pt x="181" y="162"/>
                      <a:pt x="181" y="164"/>
                    </a:cubicBezTo>
                    <a:cubicBezTo>
                      <a:pt x="181" y="165"/>
                      <a:pt x="179" y="167"/>
                      <a:pt x="179" y="169"/>
                    </a:cubicBezTo>
                    <a:cubicBezTo>
                      <a:pt x="179" y="170"/>
                      <a:pt x="179" y="171"/>
                      <a:pt x="179" y="173"/>
                    </a:cubicBezTo>
                    <a:cubicBezTo>
                      <a:pt x="180" y="175"/>
                      <a:pt x="180" y="175"/>
                      <a:pt x="182" y="175"/>
                    </a:cubicBezTo>
                    <a:cubicBezTo>
                      <a:pt x="183" y="175"/>
                      <a:pt x="185" y="175"/>
                      <a:pt x="186" y="175"/>
                    </a:cubicBezTo>
                    <a:cubicBezTo>
                      <a:pt x="186" y="176"/>
                      <a:pt x="187" y="181"/>
                      <a:pt x="187" y="182"/>
                    </a:cubicBezTo>
                    <a:cubicBezTo>
                      <a:pt x="187" y="183"/>
                      <a:pt x="183" y="189"/>
                      <a:pt x="180" y="191"/>
                    </a:cubicBezTo>
                    <a:cubicBezTo>
                      <a:pt x="178" y="194"/>
                      <a:pt x="176" y="198"/>
                      <a:pt x="174" y="200"/>
                    </a:cubicBezTo>
                    <a:cubicBezTo>
                      <a:pt x="171" y="201"/>
                      <a:pt x="169" y="203"/>
                      <a:pt x="165" y="203"/>
                    </a:cubicBezTo>
                    <a:cubicBezTo>
                      <a:pt x="161" y="204"/>
                      <a:pt x="150" y="208"/>
                      <a:pt x="147" y="209"/>
                    </a:cubicBezTo>
                    <a:cubicBezTo>
                      <a:pt x="143" y="209"/>
                      <a:pt x="141" y="210"/>
                      <a:pt x="136" y="209"/>
                    </a:cubicBezTo>
                    <a:cubicBezTo>
                      <a:pt x="131" y="208"/>
                      <a:pt x="124" y="206"/>
                      <a:pt x="124" y="207"/>
                    </a:cubicBezTo>
                    <a:cubicBezTo>
                      <a:pt x="123" y="208"/>
                      <a:pt x="124" y="212"/>
                      <a:pt x="125" y="213"/>
                    </a:cubicBezTo>
                    <a:cubicBezTo>
                      <a:pt x="126" y="213"/>
                      <a:pt x="128" y="214"/>
                      <a:pt x="127" y="214"/>
                    </a:cubicBezTo>
                    <a:cubicBezTo>
                      <a:pt x="127" y="215"/>
                      <a:pt x="125" y="215"/>
                      <a:pt x="126" y="216"/>
                    </a:cubicBezTo>
                    <a:cubicBezTo>
                      <a:pt x="126" y="217"/>
                      <a:pt x="127" y="217"/>
                      <a:pt x="127" y="218"/>
                    </a:cubicBezTo>
                    <a:cubicBezTo>
                      <a:pt x="126" y="219"/>
                      <a:pt x="125" y="219"/>
                      <a:pt x="124" y="220"/>
                    </a:cubicBezTo>
                    <a:cubicBezTo>
                      <a:pt x="124" y="221"/>
                      <a:pt x="122" y="225"/>
                      <a:pt x="122" y="226"/>
                    </a:cubicBezTo>
                    <a:cubicBezTo>
                      <a:pt x="122" y="227"/>
                      <a:pt x="124" y="228"/>
                      <a:pt x="125" y="230"/>
                    </a:cubicBezTo>
                    <a:cubicBezTo>
                      <a:pt x="126" y="231"/>
                      <a:pt x="126" y="233"/>
                      <a:pt x="124" y="234"/>
                    </a:cubicBezTo>
                    <a:cubicBezTo>
                      <a:pt x="122" y="234"/>
                      <a:pt x="117" y="236"/>
                      <a:pt x="117" y="237"/>
                    </a:cubicBezTo>
                    <a:cubicBezTo>
                      <a:pt x="117" y="238"/>
                      <a:pt x="112" y="237"/>
                      <a:pt x="110" y="237"/>
                    </a:cubicBezTo>
                    <a:cubicBezTo>
                      <a:pt x="109" y="237"/>
                      <a:pt x="109" y="238"/>
                      <a:pt x="107" y="237"/>
                    </a:cubicBezTo>
                    <a:cubicBezTo>
                      <a:pt x="106" y="236"/>
                      <a:pt x="99" y="233"/>
                      <a:pt x="98" y="233"/>
                    </a:cubicBezTo>
                    <a:cubicBezTo>
                      <a:pt x="96" y="233"/>
                      <a:pt x="95" y="233"/>
                      <a:pt x="96" y="233"/>
                    </a:cubicBezTo>
                    <a:cubicBezTo>
                      <a:pt x="96" y="232"/>
                      <a:pt x="96" y="231"/>
                      <a:pt x="95" y="231"/>
                    </a:cubicBezTo>
                    <a:cubicBezTo>
                      <a:pt x="94" y="231"/>
                      <a:pt x="93" y="232"/>
                      <a:pt x="93" y="234"/>
                    </a:cubicBezTo>
                    <a:cubicBezTo>
                      <a:pt x="93" y="235"/>
                      <a:pt x="95" y="238"/>
                      <a:pt x="94" y="241"/>
                    </a:cubicBezTo>
                    <a:cubicBezTo>
                      <a:pt x="94" y="244"/>
                      <a:pt x="92" y="248"/>
                      <a:pt x="94" y="249"/>
                    </a:cubicBezTo>
                    <a:cubicBezTo>
                      <a:pt x="95" y="250"/>
                      <a:pt x="98" y="252"/>
                      <a:pt x="98" y="253"/>
                    </a:cubicBezTo>
                    <a:cubicBezTo>
                      <a:pt x="99" y="253"/>
                      <a:pt x="99" y="254"/>
                      <a:pt x="100" y="254"/>
                    </a:cubicBezTo>
                    <a:cubicBezTo>
                      <a:pt x="101" y="254"/>
                      <a:pt x="104" y="255"/>
                      <a:pt x="104" y="254"/>
                    </a:cubicBezTo>
                    <a:cubicBezTo>
                      <a:pt x="105" y="253"/>
                      <a:pt x="105" y="253"/>
                      <a:pt x="104" y="252"/>
                    </a:cubicBezTo>
                    <a:cubicBezTo>
                      <a:pt x="104" y="252"/>
                      <a:pt x="102" y="254"/>
                      <a:pt x="102" y="252"/>
                    </a:cubicBezTo>
                    <a:cubicBezTo>
                      <a:pt x="103" y="251"/>
                      <a:pt x="105" y="251"/>
                      <a:pt x="107" y="250"/>
                    </a:cubicBezTo>
                    <a:cubicBezTo>
                      <a:pt x="108" y="250"/>
                      <a:pt x="109" y="251"/>
                      <a:pt x="110" y="252"/>
                    </a:cubicBezTo>
                    <a:cubicBezTo>
                      <a:pt x="110" y="253"/>
                      <a:pt x="110" y="255"/>
                      <a:pt x="110" y="256"/>
                    </a:cubicBezTo>
                    <a:cubicBezTo>
                      <a:pt x="110" y="258"/>
                      <a:pt x="110" y="258"/>
                      <a:pt x="110" y="259"/>
                    </a:cubicBezTo>
                    <a:cubicBezTo>
                      <a:pt x="109" y="259"/>
                      <a:pt x="104" y="259"/>
                      <a:pt x="104" y="258"/>
                    </a:cubicBezTo>
                    <a:cubicBezTo>
                      <a:pt x="103" y="257"/>
                      <a:pt x="103" y="256"/>
                      <a:pt x="102" y="256"/>
                    </a:cubicBezTo>
                    <a:cubicBezTo>
                      <a:pt x="101" y="256"/>
                      <a:pt x="100" y="255"/>
                      <a:pt x="98" y="256"/>
                    </a:cubicBezTo>
                    <a:cubicBezTo>
                      <a:pt x="97" y="257"/>
                      <a:pt x="93" y="257"/>
                      <a:pt x="95" y="258"/>
                    </a:cubicBezTo>
                    <a:cubicBezTo>
                      <a:pt x="96" y="259"/>
                      <a:pt x="96" y="260"/>
                      <a:pt x="98" y="260"/>
                    </a:cubicBezTo>
                    <a:cubicBezTo>
                      <a:pt x="100" y="261"/>
                      <a:pt x="102" y="261"/>
                      <a:pt x="102" y="261"/>
                    </a:cubicBezTo>
                    <a:cubicBezTo>
                      <a:pt x="102" y="262"/>
                      <a:pt x="96" y="264"/>
                      <a:pt x="95" y="265"/>
                    </a:cubicBezTo>
                    <a:cubicBezTo>
                      <a:pt x="94" y="266"/>
                      <a:pt x="93" y="268"/>
                      <a:pt x="93" y="269"/>
                    </a:cubicBezTo>
                    <a:cubicBezTo>
                      <a:pt x="92" y="270"/>
                      <a:pt x="90" y="270"/>
                      <a:pt x="91" y="271"/>
                    </a:cubicBezTo>
                    <a:cubicBezTo>
                      <a:pt x="91" y="272"/>
                      <a:pt x="92" y="274"/>
                      <a:pt x="92" y="275"/>
                    </a:cubicBezTo>
                    <a:cubicBezTo>
                      <a:pt x="92" y="275"/>
                      <a:pt x="92" y="277"/>
                      <a:pt x="92" y="278"/>
                    </a:cubicBezTo>
                    <a:cubicBezTo>
                      <a:pt x="92" y="279"/>
                      <a:pt x="93" y="279"/>
                      <a:pt x="92" y="280"/>
                    </a:cubicBezTo>
                    <a:cubicBezTo>
                      <a:pt x="91" y="281"/>
                      <a:pt x="89" y="282"/>
                      <a:pt x="88" y="283"/>
                    </a:cubicBezTo>
                    <a:cubicBezTo>
                      <a:pt x="87" y="284"/>
                      <a:pt x="87" y="284"/>
                      <a:pt x="87" y="285"/>
                    </a:cubicBezTo>
                    <a:cubicBezTo>
                      <a:pt x="87" y="286"/>
                      <a:pt x="88" y="287"/>
                      <a:pt x="89" y="288"/>
                    </a:cubicBezTo>
                    <a:cubicBezTo>
                      <a:pt x="89" y="289"/>
                      <a:pt x="90" y="290"/>
                      <a:pt x="87" y="289"/>
                    </a:cubicBezTo>
                    <a:cubicBezTo>
                      <a:pt x="85" y="289"/>
                      <a:pt x="82" y="288"/>
                      <a:pt x="81" y="288"/>
                    </a:cubicBezTo>
                    <a:cubicBezTo>
                      <a:pt x="80" y="289"/>
                      <a:pt x="75" y="291"/>
                      <a:pt x="73" y="293"/>
                    </a:cubicBezTo>
                    <a:cubicBezTo>
                      <a:pt x="71" y="294"/>
                      <a:pt x="71" y="297"/>
                      <a:pt x="69" y="299"/>
                    </a:cubicBezTo>
                    <a:cubicBezTo>
                      <a:pt x="67" y="301"/>
                      <a:pt x="65" y="301"/>
                      <a:pt x="65" y="302"/>
                    </a:cubicBezTo>
                    <a:cubicBezTo>
                      <a:pt x="66" y="303"/>
                      <a:pt x="67" y="303"/>
                      <a:pt x="67" y="305"/>
                    </a:cubicBezTo>
                    <a:cubicBezTo>
                      <a:pt x="67" y="307"/>
                      <a:pt x="65" y="307"/>
                      <a:pt x="67" y="309"/>
                    </a:cubicBezTo>
                    <a:cubicBezTo>
                      <a:pt x="68" y="311"/>
                      <a:pt x="69" y="311"/>
                      <a:pt x="71" y="313"/>
                    </a:cubicBezTo>
                    <a:cubicBezTo>
                      <a:pt x="73" y="316"/>
                      <a:pt x="70" y="316"/>
                      <a:pt x="75" y="317"/>
                    </a:cubicBezTo>
                    <a:cubicBezTo>
                      <a:pt x="79" y="318"/>
                      <a:pt x="83" y="318"/>
                      <a:pt x="84" y="319"/>
                    </a:cubicBezTo>
                    <a:cubicBezTo>
                      <a:pt x="86" y="319"/>
                      <a:pt x="86" y="319"/>
                      <a:pt x="86" y="320"/>
                    </a:cubicBezTo>
                    <a:cubicBezTo>
                      <a:pt x="86" y="321"/>
                      <a:pt x="87" y="323"/>
                      <a:pt x="86" y="324"/>
                    </a:cubicBezTo>
                    <a:cubicBezTo>
                      <a:pt x="86" y="325"/>
                      <a:pt x="86" y="325"/>
                      <a:pt x="85" y="326"/>
                    </a:cubicBezTo>
                    <a:cubicBezTo>
                      <a:pt x="84" y="326"/>
                      <a:pt x="80" y="327"/>
                      <a:pt x="80" y="328"/>
                    </a:cubicBezTo>
                    <a:cubicBezTo>
                      <a:pt x="79" y="328"/>
                      <a:pt x="78" y="329"/>
                      <a:pt x="79" y="329"/>
                    </a:cubicBezTo>
                    <a:cubicBezTo>
                      <a:pt x="80" y="329"/>
                      <a:pt x="80" y="328"/>
                      <a:pt x="82" y="328"/>
                    </a:cubicBezTo>
                    <a:cubicBezTo>
                      <a:pt x="84" y="328"/>
                      <a:pt x="84" y="328"/>
                      <a:pt x="85" y="329"/>
                    </a:cubicBezTo>
                    <a:cubicBezTo>
                      <a:pt x="85" y="329"/>
                      <a:pt x="86" y="329"/>
                      <a:pt x="86" y="330"/>
                    </a:cubicBezTo>
                    <a:cubicBezTo>
                      <a:pt x="86" y="331"/>
                      <a:pt x="85" y="331"/>
                      <a:pt x="84" y="332"/>
                    </a:cubicBezTo>
                    <a:cubicBezTo>
                      <a:pt x="83" y="333"/>
                      <a:pt x="76" y="337"/>
                      <a:pt x="74" y="338"/>
                    </a:cubicBezTo>
                    <a:cubicBezTo>
                      <a:pt x="72" y="339"/>
                      <a:pt x="72" y="340"/>
                      <a:pt x="70" y="341"/>
                    </a:cubicBezTo>
                    <a:cubicBezTo>
                      <a:pt x="69" y="343"/>
                      <a:pt x="67" y="343"/>
                      <a:pt x="66" y="345"/>
                    </a:cubicBezTo>
                    <a:cubicBezTo>
                      <a:pt x="65" y="347"/>
                      <a:pt x="66" y="347"/>
                      <a:pt x="65" y="348"/>
                    </a:cubicBezTo>
                    <a:cubicBezTo>
                      <a:pt x="64" y="349"/>
                      <a:pt x="62" y="349"/>
                      <a:pt x="62" y="350"/>
                    </a:cubicBezTo>
                    <a:cubicBezTo>
                      <a:pt x="63" y="351"/>
                      <a:pt x="65" y="348"/>
                      <a:pt x="65" y="349"/>
                    </a:cubicBezTo>
                    <a:cubicBezTo>
                      <a:pt x="66" y="350"/>
                      <a:pt x="65" y="351"/>
                      <a:pt x="65" y="352"/>
                    </a:cubicBezTo>
                    <a:cubicBezTo>
                      <a:pt x="65" y="353"/>
                      <a:pt x="65" y="356"/>
                      <a:pt x="64" y="357"/>
                    </a:cubicBezTo>
                    <a:cubicBezTo>
                      <a:pt x="63" y="358"/>
                      <a:pt x="59" y="360"/>
                      <a:pt x="58" y="360"/>
                    </a:cubicBezTo>
                    <a:cubicBezTo>
                      <a:pt x="57" y="359"/>
                      <a:pt x="56" y="357"/>
                      <a:pt x="56" y="356"/>
                    </a:cubicBezTo>
                    <a:cubicBezTo>
                      <a:pt x="55" y="355"/>
                      <a:pt x="53" y="353"/>
                      <a:pt x="53" y="354"/>
                    </a:cubicBezTo>
                    <a:cubicBezTo>
                      <a:pt x="52" y="355"/>
                      <a:pt x="55" y="357"/>
                      <a:pt x="54" y="357"/>
                    </a:cubicBezTo>
                    <a:cubicBezTo>
                      <a:pt x="53" y="358"/>
                      <a:pt x="49" y="358"/>
                      <a:pt x="50" y="359"/>
                    </a:cubicBezTo>
                    <a:cubicBezTo>
                      <a:pt x="50" y="359"/>
                      <a:pt x="54" y="359"/>
                      <a:pt x="55" y="360"/>
                    </a:cubicBezTo>
                    <a:cubicBezTo>
                      <a:pt x="56" y="360"/>
                      <a:pt x="57" y="361"/>
                      <a:pt x="57" y="361"/>
                    </a:cubicBezTo>
                    <a:cubicBezTo>
                      <a:pt x="57" y="362"/>
                      <a:pt x="53" y="363"/>
                      <a:pt x="52" y="364"/>
                    </a:cubicBezTo>
                    <a:cubicBezTo>
                      <a:pt x="51" y="364"/>
                      <a:pt x="51" y="366"/>
                      <a:pt x="50" y="367"/>
                    </a:cubicBezTo>
                    <a:cubicBezTo>
                      <a:pt x="49" y="368"/>
                      <a:pt x="49" y="370"/>
                      <a:pt x="49" y="371"/>
                    </a:cubicBezTo>
                    <a:cubicBezTo>
                      <a:pt x="49" y="372"/>
                      <a:pt x="47" y="373"/>
                      <a:pt x="46" y="373"/>
                    </a:cubicBezTo>
                    <a:cubicBezTo>
                      <a:pt x="46" y="374"/>
                      <a:pt x="45" y="375"/>
                      <a:pt x="45" y="376"/>
                    </a:cubicBezTo>
                    <a:cubicBezTo>
                      <a:pt x="46" y="376"/>
                      <a:pt x="47" y="373"/>
                      <a:pt x="48" y="374"/>
                    </a:cubicBezTo>
                    <a:cubicBezTo>
                      <a:pt x="49" y="376"/>
                      <a:pt x="48" y="377"/>
                      <a:pt x="49" y="378"/>
                    </a:cubicBezTo>
                    <a:cubicBezTo>
                      <a:pt x="49" y="380"/>
                      <a:pt x="50" y="380"/>
                      <a:pt x="50" y="381"/>
                    </a:cubicBezTo>
                    <a:cubicBezTo>
                      <a:pt x="50" y="381"/>
                      <a:pt x="46" y="381"/>
                      <a:pt x="45" y="382"/>
                    </a:cubicBezTo>
                    <a:cubicBezTo>
                      <a:pt x="44" y="382"/>
                      <a:pt x="42" y="383"/>
                      <a:pt x="43" y="383"/>
                    </a:cubicBezTo>
                    <a:cubicBezTo>
                      <a:pt x="45" y="384"/>
                      <a:pt x="46" y="383"/>
                      <a:pt x="47" y="383"/>
                    </a:cubicBezTo>
                    <a:cubicBezTo>
                      <a:pt x="49" y="383"/>
                      <a:pt x="50" y="382"/>
                      <a:pt x="50" y="383"/>
                    </a:cubicBezTo>
                    <a:cubicBezTo>
                      <a:pt x="51" y="384"/>
                      <a:pt x="51" y="385"/>
                      <a:pt x="53" y="387"/>
                    </a:cubicBezTo>
                    <a:cubicBezTo>
                      <a:pt x="54" y="390"/>
                      <a:pt x="56" y="390"/>
                      <a:pt x="56" y="392"/>
                    </a:cubicBezTo>
                    <a:cubicBezTo>
                      <a:pt x="56" y="393"/>
                      <a:pt x="52" y="392"/>
                      <a:pt x="50" y="392"/>
                    </a:cubicBezTo>
                    <a:cubicBezTo>
                      <a:pt x="50" y="392"/>
                      <a:pt x="50" y="392"/>
                      <a:pt x="50" y="392"/>
                    </a:cubicBezTo>
                    <a:cubicBezTo>
                      <a:pt x="46" y="390"/>
                      <a:pt x="42" y="388"/>
                      <a:pt x="41" y="387"/>
                    </a:cubicBezTo>
                    <a:cubicBezTo>
                      <a:pt x="40" y="387"/>
                      <a:pt x="37" y="387"/>
                      <a:pt x="33" y="388"/>
                    </a:cubicBezTo>
                    <a:cubicBezTo>
                      <a:pt x="28" y="388"/>
                      <a:pt x="22" y="388"/>
                      <a:pt x="20" y="388"/>
                    </a:cubicBezTo>
                    <a:cubicBezTo>
                      <a:pt x="19" y="387"/>
                      <a:pt x="18" y="387"/>
                      <a:pt x="18" y="386"/>
                    </a:cubicBezTo>
                    <a:cubicBezTo>
                      <a:pt x="18" y="385"/>
                      <a:pt x="18" y="385"/>
                      <a:pt x="17" y="384"/>
                    </a:cubicBezTo>
                    <a:cubicBezTo>
                      <a:pt x="17" y="384"/>
                      <a:pt x="17" y="384"/>
                      <a:pt x="17" y="384"/>
                    </a:cubicBezTo>
                    <a:cubicBezTo>
                      <a:pt x="17" y="383"/>
                      <a:pt x="16" y="383"/>
                      <a:pt x="15" y="383"/>
                    </a:cubicBezTo>
                    <a:cubicBezTo>
                      <a:pt x="14" y="382"/>
                      <a:pt x="14" y="382"/>
                      <a:pt x="14" y="381"/>
                    </a:cubicBezTo>
                    <a:cubicBezTo>
                      <a:pt x="14" y="381"/>
                      <a:pt x="14" y="380"/>
                      <a:pt x="14" y="380"/>
                    </a:cubicBezTo>
                    <a:cubicBezTo>
                      <a:pt x="14" y="380"/>
                      <a:pt x="14" y="380"/>
                      <a:pt x="14" y="380"/>
                    </a:cubicBezTo>
                    <a:cubicBezTo>
                      <a:pt x="15" y="379"/>
                      <a:pt x="15" y="378"/>
                      <a:pt x="15" y="378"/>
                    </a:cubicBezTo>
                    <a:cubicBezTo>
                      <a:pt x="15" y="377"/>
                      <a:pt x="14" y="377"/>
                      <a:pt x="14" y="376"/>
                    </a:cubicBezTo>
                    <a:cubicBezTo>
                      <a:pt x="14" y="376"/>
                      <a:pt x="14" y="376"/>
                      <a:pt x="14" y="376"/>
                    </a:cubicBezTo>
                    <a:cubicBezTo>
                      <a:pt x="13" y="376"/>
                      <a:pt x="13" y="376"/>
                      <a:pt x="13" y="376"/>
                    </a:cubicBezTo>
                    <a:cubicBezTo>
                      <a:pt x="13" y="375"/>
                      <a:pt x="14" y="375"/>
                      <a:pt x="14" y="374"/>
                    </a:cubicBezTo>
                    <a:cubicBezTo>
                      <a:pt x="14" y="374"/>
                      <a:pt x="14" y="373"/>
                      <a:pt x="14" y="373"/>
                    </a:cubicBezTo>
                    <a:cubicBezTo>
                      <a:pt x="14" y="372"/>
                      <a:pt x="14" y="371"/>
                      <a:pt x="14" y="370"/>
                    </a:cubicBezTo>
                    <a:cubicBezTo>
                      <a:pt x="14" y="370"/>
                      <a:pt x="14" y="369"/>
                      <a:pt x="14" y="369"/>
                    </a:cubicBezTo>
                    <a:cubicBezTo>
                      <a:pt x="14" y="368"/>
                      <a:pt x="13" y="368"/>
                      <a:pt x="12" y="367"/>
                    </a:cubicBezTo>
                    <a:cubicBezTo>
                      <a:pt x="11" y="367"/>
                      <a:pt x="10" y="367"/>
                      <a:pt x="9" y="367"/>
                    </a:cubicBezTo>
                    <a:cubicBezTo>
                      <a:pt x="8" y="367"/>
                      <a:pt x="7" y="368"/>
                      <a:pt x="7" y="368"/>
                    </a:cubicBezTo>
                    <a:cubicBezTo>
                      <a:pt x="6" y="369"/>
                      <a:pt x="6" y="369"/>
                      <a:pt x="5" y="369"/>
                    </a:cubicBezTo>
                    <a:cubicBezTo>
                      <a:pt x="5" y="369"/>
                      <a:pt x="5" y="369"/>
                      <a:pt x="5" y="369"/>
                    </a:cubicBezTo>
                    <a:cubicBezTo>
                      <a:pt x="5" y="369"/>
                      <a:pt x="5" y="369"/>
                      <a:pt x="5" y="369"/>
                    </a:cubicBezTo>
                    <a:cubicBezTo>
                      <a:pt x="4" y="368"/>
                      <a:pt x="4" y="367"/>
                      <a:pt x="4" y="366"/>
                    </a:cubicBezTo>
                    <a:cubicBezTo>
                      <a:pt x="4" y="364"/>
                      <a:pt x="4" y="363"/>
                      <a:pt x="4" y="363"/>
                    </a:cubicBezTo>
                    <a:cubicBezTo>
                      <a:pt x="3" y="363"/>
                      <a:pt x="3" y="362"/>
                      <a:pt x="3" y="362"/>
                    </a:cubicBezTo>
                    <a:cubicBezTo>
                      <a:pt x="2" y="361"/>
                      <a:pt x="1" y="360"/>
                      <a:pt x="1" y="360"/>
                    </a:cubicBezTo>
                    <a:cubicBezTo>
                      <a:pt x="1" y="360"/>
                      <a:pt x="1" y="360"/>
                      <a:pt x="1" y="360"/>
                    </a:cubicBezTo>
                    <a:cubicBezTo>
                      <a:pt x="1" y="358"/>
                      <a:pt x="0" y="354"/>
                      <a:pt x="1" y="353"/>
                    </a:cubicBezTo>
                    <a:cubicBezTo>
                      <a:pt x="1" y="352"/>
                      <a:pt x="1" y="352"/>
                      <a:pt x="1" y="352"/>
                    </a:cubicBezTo>
                    <a:cubicBezTo>
                      <a:pt x="1" y="352"/>
                      <a:pt x="1" y="352"/>
                      <a:pt x="1" y="352"/>
                    </a:cubicBezTo>
                    <a:cubicBezTo>
                      <a:pt x="1" y="351"/>
                      <a:pt x="1" y="350"/>
                      <a:pt x="2" y="350"/>
                    </a:cubicBezTo>
                    <a:cubicBezTo>
                      <a:pt x="2" y="350"/>
                      <a:pt x="3" y="350"/>
                      <a:pt x="3" y="350"/>
                    </a:cubicBezTo>
                    <a:cubicBezTo>
                      <a:pt x="3" y="350"/>
                      <a:pt x="4" y="350"/>
                      <a:pt x="5" y="349"/>
                    </a:cubicBezTo>
                    <a:cubicBezTo>
                      <a:pt x="5" y="349"/>
                      <a:pt x="6" y="348"/>
                      <a:pt x="7" y="347"/>
                    </a:cubicBezTo>
                    <a:cubicBezTo>
                      <a:pt x="9" y="345"/>
                      <a:pt x="11" y="343"/>
                      <a:pt x="11" y="342"/>
                    </a:cubicBezTo>
                    <a:cubicBezTo>
                      <a:pt x="12" y="341"/>
                      <a:pt x="12" y="340"/>
                      <a:pt x="12" y="339"/>
                    </a:cubicBezTo>
                    <a:cubicBezTo>
                      <a:pt x="11" y="338"/>
                      <a:pt x="11" y="337"/>
                      <a:pt x="12" y="337"/>
                    </a:cubicBezTo>
                    <a:cubicBezTo>
                      <a:pt x="12" y="337"/>
                      <a:pt x="12" y="336"/>
                      <a:pt x="13" y="336"/>
                    </a:cubicBezTo>
                    <a:cubicBezTo>
                      <a:pt x="14" y="336"/>
                      <a:pt x="14" y="336"/>
                      <a:pt x="14" y="335"/>
                    </a:cubicBezTo>
                    <a:cubicBezTo>
                      <a:pt x="14" y="335"/>
                      <a:pt x="14" y="334"/>
                      <a:pt x="14" y="333"/>
                    </a:cubicBezTo>
                    <a:cubicBezTo>
                      <a:pt x="14" y="333"/>
                      <a:pt x="14" y="332"/>
                      <a:pt x="14" y="332"/>
                    </a:cubicBezTo>
                    <a:cubicBezTo>
                      <a:pt x="14" y="331"/>
                      <a:pt x="13" y="331"/>
                      <a:pt x="13" y="330"/>
                    </a:cubicBezTo>
                    <a:cubicBezTo>
                      <a:pt x="13" y="330"/>
                      <a:pt x="13" y="330"/>
                      <a:pt x="13" y="330"/>
                    </a:cubicBezTo>
                    <a:cubicBezTo>
                      <a:pt x="12" y="330"/>
                      <a:pt x="12" y="330"/>
                      <a:pt x="12" y="329"/>
                    </a:cubicBezTo>
                    <a:cubicBezTo>
                      <a:pt x="12" y="329"/>
                      <a:pt x="12" y="329"/>
                      <a:pt x="12" y="329"/>
                    </a:cubicBezTo>
                    <a:cubicBezTo>
                      <a:pt x="12" y="329"/>
                      <a:pt x="12" y="329"/>
                      <a:pt x="12" y="329"/>
                    </a:cubicBezTo>
                    <a:cubicBezTo>
                      <a:pt x="12" y="329"/>
                      <a:pt x="12" y="329"/>
                      <a:pt x="12" y="329"/>
                    </a:cubicBezTo>
                    <a:cubicBezTo>
                      <a:pt x="12" y="327"/>
                      <a:pt x="12" y="324"/>
                      <a:pt x="14" y="323"/>
                    </a:cubicBezTo>
                    <a:cubicBezTo>
                      <a:pt x="14" y="323"/>
                      <a:pt x="15" y="323"/>
                      <a:pt x="16" y="322"/>
                    </a:cubicBezTo>
                    <a:cubicBezTo>
                      <a:pt x="17" y="321"/>
                      <a:pt x="19" y="321"/>
                      <a:pt x="19" y="320"/>
                    </a:cubicBezTo>
                    <a:cubicBezTo>
                      <a:pt x="19" y="319"/>
                      <a:pt x="19" y="318"/>
                      <a:pt x="18" y="318"/>
                    </a:cubicBezTo>
                    <a:cubicBezTo>
                      <a:pt x="18" y="317"/>
                      <a:pt x="18" y="316"/>
                      <a:pt x="18" y="316"/>
                    </a:cubicBezTo>
                    <a:cubicBezTo>
                      <a:pt x="19" y="315"/>
                      <a:pt x="20" y="314"/>
                      <a:pt x="21" y="313"/>
                    </a:cubicBezTo>
                    <a:cubicBezTo>
                      <a:pt x="21" y="313"/>
                      <a:pt x="21" y="313"/>
                      <a:pt x="21" y="313"/>
                    </a:cubicBezTo>
                    <a:cubicBezTo>
                      <a:pt x="21" y="312"/>
                      <a:pt x="21" y="310"/>
                      <a:pt x="20" y="309"/>
                    </a:cubicBezTo>
                    <a:cubicBezTo>
                      <a:pt x="20" y="307"/>
                      <a:pt x="20" y="306"/>
                      <a:pt x="20" y="306"/>
                    </a:cubicBezTo>
                    <a:cubicBezTo>
                      <a:pt x="20" y="305"/>
                      <a:pt x="20" y="305"/>
                      <a:pt x="21" y="304"/>
                    </a:cubicBezTo>
                    <a:cubicBezTo>
                      <a:pt x="21" y="304"/>
                      <a:pt x="22" y="303"/>
                      <a:pt x="22" y="303"/>
                    </a:cubicBezTo>
                    <a:cubicBezTo>
                      <a:pt x="22" y="303"/>
                      <a:pt x="22" y="303"/>
                      <a:pt x="22" y="303"/>
                    </a:cubicBezTo>
                    <a:cubicBezTo>
                      <a:pt x="22" y="302"/>
                      <a:pt x="22" y="301"/>
                      <a:pt x="21" y="301"/>
                    </a:cubicBezTo>
                    <a:cubicBezTo>
                      <a:pt x="21" y="299"/>
                      <a:pt x="20" y="298"/>
                      <a:pt x="20" y="298"/>
                    </a:cubicBezTo>
                    <a:cubicBezTo>
                      <a:pt x="21" y="298"/>
                      <a:pt x="22" y="297"/>
                      <a:pt x="22" y="297"/>
                    </a:cubicBezTo>
                    <a:cubicBezTo>
                      <a:pt x="22" y="297"/>
                      <a:pt x="22" y="297"/>
                      <a:pt x="22" y="297"/>
                    </a:cubicBezTo>
                    <a:cubicBezTo>
                      <a:pt x="23" y="297"/>
                      <a:pt x="23" y="296"/>
                      <a:pt x="24" y="296"/>
                    </a:cubicBezTo>
                    <a:cubicBezTo>
                      <a:pt x="24" y="296"/>
                      <a:pt x="24" y="296"/>
                      <a:pt x="24" y="296"/>
                    </a:cubicBezTo>
                    <a:cubicBezTo>
                      <a:pt x="24" y="296"/>
                      <a:pt x="24" y="295"/>
                      <a:pt x="24" y="295"/>
                    </a:cubicBezTo>
                    <a:cubicBezTo>
                      <a:pt x="25" y="294"/>
                      <a:pt x="25" y="294"/>
                      <a:pt x="25" y="294"/>
                    </a:cubicBezTo>
                    <a:cubicBezTo>
                      <a:pt x="25" y="293"/>
                      <a:pt x="25" y="293"/>
                      <a:pt x="25" y="293"/>
                    </a:cubicBezTo>
                    <a:cubicBezTo>
                      <a:pt x="25" y="293"/>
                      <a:pt x="25" y="293"/>
                      <a:pt x="25" y="293"/>
                    </a:cubicBezTo>
                    <a:cubicBezTo>
                      <a:pt x="25" y="293"/>
                      <a:pt x="25" y="292"/>
                      <a:pt x="24" y="291"/>
                    </a:cubicBezTo>
                    <a:cubicBezTo>
                      <a:pt x="24" y="290"/>
                      <a:pt x="23" y="289"/>
                      <a:pt x="23" y="289"/>
                    </a:cubicBezTo>
                    <a:cubicBezTo>
                      <a:pt x="22" y="289"/>
                      <a:pt x="22" y="289"/>
                      <a:pt x="22" y="289"/>
                    </a:cubicBezTo>
                    <a:cubicBezTo>
                      <a:pt x="22" y="289"/>
                      <a:pt x="22" y="289"/>
                      <a:pt x="22" y="289"/>
                    </a:cubicBezTo>
                    <a:cubicBezTo>
                      <a:pt x="20" y="288"/>
                      <a:pt x="17" y="288"/>
                      <a:pt x="17" y="287"/>
                    </a:cubicBezTo>
                    <a:cubicBezTo>
                      <a:pt x="17" y="287"/>
                      <a:pt x="17" y="287"/>
                      <a:pt x="17" y="287"/>
                    </a:cubicBezTo>
                    <a:cubicBezTo>
                      <a:pt x="17" y="286"/>
                      <a:pt x="16" y="286"/>
                      <a:pt x="17" y="286"/>
                    </a:cubicBezTo>
                    <a:cubicBezTo>
                      <a:pt x="17" y="286"/>
                      <a:pt x="19" y="286"/>
                      <a:pt x="21" y="286"/>
                    </a:cubicBezTo>
                    <a:cubicBezTo>
                      <a:pt x="23" y="286"/>
                      <a:pt x="24" y="287"/>
                      <a:pt x="25" y="286"/>
                    </a:cubicBezTo>
                    <a:cubicBezTo>
                      <a:pt x="25" y="286"/>
                      <a:pt x="25" y="286"/>
                      <a:pt x="25" y="286"/>
                    </a:cubicBezTo>
                    <a:cubicBezTo>
                      <a:pt x="25" y="286"/>
                      <a:pt x="25" y="286"/>
                      <a:pt x="26" y="285"/>
                    </a:cubicBezTo>
                    <a:cubicBezTo>
                      <a:pt x="26" y="285"/>
                      <a:pt x="26" y="285"/>
                      <a:pt x="26" y="285"/>
                    </a:cubicBezTo>
                    <a:cubicBezTo>
                      <a:pt x="26" y="284"/>
                      <a:pt x="26" y="284"/>
                      <a:pt x="27" y="284"/>
                    </a:cubicBezTo>
                    <a:cubicBezTo>
                      <a:pt x="27" y="283"/>
                      <a:pt x="27" y="283"/>
                      <a:pt x="28" y="283"/>
                    </a:cubicBezTo>
                    <a:cubicBezTo>
                      <a:pt x="28" y="282"/>
                      <a:pt x="28" y="282"/>
                      <a:pt x="28" y="282"/>
                    </a:cubicBezTo>
                    <a:cubicBezTo>
                      <a:pt x="28" y="282"/>
                      <a:pt x="28" y="282"/>
                      <a:pt x="28" y="281"/>
                    </a:cubicBezTo>
                    <a:cubicBezTo>
                      <a:pt x="28" y="281"/>
                      <a:pt x="28" y="281"/>
                      <a:pt x="28" y="281"/>
                    </a:cubicBezTo>
                    <a:cubicBezTo>
                      <a:pt x="28" y="281"/>
                      <a:pt x="28" y="281"/>
                      <a:pt x="27" y="281"/>
                    </a:cubicBezTo>
                    <a:cubicBezTo>
                      <a:pt x="27" y="281"/>
                      <a:pt x="27" y="281"/>
                      <a:pt x="27" y="281"/>
                    </a:cubicBezTo>
                    <a:cubicBezTo>
                      <a:pt x="27" y="280"/>
                      <a:pt x="27" y="280"/>
                      <a:pt x="27" y="280"/>
                    </a:cubicBezTo>
                    <a:cubicBezTo>
                      <a:pt x="26" y="280"/>
                      <a:pt x="25" y="280"/>
                      <a:pt x="23" y="280"/>
                    </a:cubicBezTo>
                    <a:cubicBezTo>
                      <a:pt x="21" y="281"/>
                      <a:pt x="19" y="281"/>
                      <a:pt x="19" y="281"/>
                    </a:cubicBezTo>
                    <a:cubicBezTo>
                      <a:pt x="19" y="280"/>
                      <a:pt x="20" y="279"/>
                      <a:pt x="20" y="278"/>
                    </a:cubicBezTo>
                    <a:cubicBezTo>
                      <a:pt x="20" y="277"/>
                      <a:pt x="20" y="276"/>
                      <a:pt x="20" y="276"/>
                    </a:cubicBezTo>
                    <a:cubicBezTo>
                      <a:pt x="20" y="276"/>
                      <a:pt x="21" y="276"/>
                      <a:pt x="21" y="275"/>
                    </a:cubicBezTo>
                    <a:cubicBezTo>
                      <a:pt x="21" y="275"/>
                      <a:pt x="22" y="274"/>
                      <a:pt x="22" y="273"/>
                    </a:cubicBezTo>
                    <a:cubicBezTo>
                      <a:pt x="22" y="273"/>
                      <a:pt x="22" y="272"/>
                      <a:pt x="21" y="271"/>
                    </a:cubicBezTo>
                    <a:cubicBezTo>
                      <a:pt x="21" y="270"/>
                      <a:pt x="21" y="269"/>
                      <a:pt x="20" y="269"/>
                    </a:cubicBezTo>
                    <a:cubicBezTo>
                      <a:pt x="20" y="269"/>
                      <a:pt x="20" y="269"/>
                      <a:pt x="20" y="269"/>
                    </a:cubicBezTo>
                    <a:cubicBezTo>
                      <a:pt x="19" y="269"/>
                      <a:pt x="19" y="269"/>
                      <a:pt x="19" y="269"/>
                    </a:cubicBezTo>
                    <a:cubicBezTo>
                      <a:pt x="19" y="268"/>
                      <a:pt x="18" y="268"/>
                      <a:pt x="18" y="268"/>
                    </a:cubicBezTo>
                    <a:cubicBezTo>
                      <a:pt x="18" y="268"/>
                      <a:pt x="18" y="268"/>
                      <a:pt x="18" y="268"/>
                    </a:cubicBezTo>
                    <a:cubicBezTo>
                      <a:pt x="18" y="268"/>
                      <a:pt x="19" y="267"/>
                      <a:pt x="19" y="266"/>
                    </a:cubicBezTo>
                    <a:cubicBezTo>
                      <a:pt x="20" y="266"/>
                      <a:pt x="20" y="265"/>
                      <a:pt x="20" y="265"/>
                    </a:cubicBezTo>
                    <a:cubicBezTo>
                      <a:pt x="21" y="264"/>
                      <a:pt x="20" y="264"/>
                      <a:pt x="19" y="263"/>
                    </a:cubicBezTo>
                    <a:cubicBezTo>
                      <a:pt x="18" y="263"/>
                      <a:pt x="16" y="262"/>
                      <a:pt x="16" y="262"/>
                    </a:cubicBezTo>
                    <a:cubicBezTo>
                      <a:pt x="16" y="261"/>
                      <a:pt x="16" y="258"/>
                      <a:pt x="16" y="255"/>
                    </a:cubicBezTo>
                    <a:cubicBezTo>
                      <a:pt x="16" y="254"/>
                      <a:pt x="17" y="252"/>
                      <a:pt x="17" y="252"/>
                    </a:cubicBezTo>
                    <a:cubicBezTo>
                      <a:pt x="18" y="251"/>
                      <a:pt x="18" y="251"/>
                      <a:pt x="19" y="250"/>
                    </a:cubicBezTo>
                    <a:cubicBezTo>
                      <a:pt x="20" y="250"/>
                      <a:pt x="21" y="250"/>
                      <a:pt x="21" y="249"/>
                    </a:cubicBezTo>
                    <a:cubicBezTo>
                      <a:pt x="21" y="249"/>
                      <a:pt x="21" y="248"/>
                      <a:pt x="20" y="247"/>
                    </a:cubicBezTo>
                    <a:cubicBezTo>
                      <a:pt x="20" y="247"/>
                      <a:pt x="20" y="247"/>
                      <a:pt x="20" y="247"/>
                    </a:cubicBezTo>
                    <a:cubicBezTo>
                      <a:pt x="19" y="246"/>
                      <a:pt x="18" y="245"/>
                      <a:pt x="18" y="244"/>
                    </a:cubicBezTo>
                    <a:cubicBezTo>
                      <a:pt x="18" y="244"/>
                      <a:pt x="19" y="242"/>
                      <a:pt x="19" y="241"/>
                    </a:cubicBezTo>
                    <a:cubicBezTo>
                      <a:pt x="19" y="238"/>
                      <a:pt x="19" y="236"/>
                      <a:pt x="19" y="235"/>
                    </a:cubicBezTo>
                    <a:cubicBezTo>
                      <a:pt x="19" y="234"/>
                      <a:pt x="19" y="234"/>
                      <a:pt x="19" y="233"/>
                    </a:cubicBezTo>
                    <a:cubicBezTo>
                      <a:pt x="19" y="233"/>
                      <a:pt x="18" y="232"/>
                      <a:pt x="19" y="231"/>
                    </a:cubicBezTo>
                    <a:cubicBezTo>
                      <a:pt x="19" y="231"/>
                      <a:pt x="20" y="230"/>
                      <a:pt x="20" y="229"/>
                    </a:cubicBezTo>
                    <a:cubicBezTo>
                      <a:pt x="21" y="229"/>
                      <a:pt x="21" y="228"/>
                      <a:pt x="21" y="227"/>
                    </a:cubicBezTo>
                    <a:cubicBezTo>
                      <a:pt x="21" y="227"/>
                      <a:pt x="21" y="226"/>
                      <a:pt x="20" y="225"/>
                    </a:cubicBezTo>
                    <a:cubicBezTo>
                      <a:pt x="20" y="225"/>
                      <a:pt x="19" y="224"/>
                      <a:pt x="20" y="224"/>
                    </a:cubicBezTo>
                    <a:cubicBezTo>
                      <a:pt x="20" y="224"/>
                      <a:pt x="20" y="224"/>
                      <a:pt x="21" y="224"/>
                    </a:cubicBezTo>
                    <a:cubicBezTo>
                      <a:pt x="21" y="224"/>
                      <a:pt x="22" y="224"/>
                      <a:pt x="22" y="223"/>
                    </a:cubicBezTo>
                    <a:cubicBezTo>
                      <a:pt x="22" y="223"/>
                      <a:pt x="22" y="222"/>
                      <a:pt x="22" y="222"/>
                    </a:cubicBezTo>
                    <a:cubicBezTo>
                      <a:pt x="22" y="220"/>
                      <a:pt x="21" y="219"/>
                      <a:pt x="22" y="218"/>
                    </a:cubicBezTo>
                    <a:cubicBezTo>
                      <a:pt x="22" y="217"/>
                      <a:pt x="22" y="217"/>
                      <a:pt x="22" y="217"/>
                    </a:cubicBezTo>
                    <a:cubicBezTo>
                      <a:pt x="23" y="217"/>
                      <a:pt x="23" y="217"/>
                      <a:pt x="24" y="216"/>
                    </a:cubicBezTo>
                    <a:cubicBezTo>
                      <a:pt x="24" y="216"/>
                      <a:pt x="24" y="215"/>
                      <a:pt x="24" y="214"/>
                    </a:cubicBezTo>
                    <a:cubicBezTo>
                      <a:pt x="24" y="212"/>
                      <a:pt x="24" y="209"/>
                      <a:pt x="25" y="208"/>
                    </a:cubicBezTo>
                    <a:cubicBezTo>
                      <a:pt x="25" y="208"/>
                      <a:pt x="26" y="207"/>
                      <a:pt x="27" y="207"/>
                    </a:cubicBezTo>
                    <a:cubicBezTo>
                      <a:pt x="29" y="207"/>
                      <a:pt x="30" y="207"/>
                      <a:pt x="30" y="205"/>
                    </a:cubicBezTo>
                    <a:cubicBezTo>
                      <a:pt x="30" y="203"/>
                      <a:pt x="29" y="196"/>
                      <a:pt x="28" y="191"/>
                    </a:cubicBezTo>
                    <a:cubicBezTo>
                      <a:pt x="28" y="189"/>
                      <a:pt x="27" y="187"/>
                      <a:pt x="27" y="187"/>
                    </a:cubicBezTo>
                    <a:cubicBezTo>
                      <a:pt x="27" y="185"/>
                      <a:pt x="27" y="184"/>
                      <a:pt x="27" y="182"/>
                    </a:cubicBezTo>
                    <a:cubicBezTo>
                      <a:pt x="28" y="180"/>
                      <a:pt x="28" y="179"/>
                      <a:pt x="28" y="178"/>
                    </a:cubicBezTo>
                    <a:cubicBezTo>
                      <a:pt x="29" y="177"/>
                      <a:pt x="30" y="177"/>
                      <a:pt x="31" y="177"/>
                    </a:cubicBezTo>
                    <a:cubicBezTo>
                      <a:pt x="31" y="177"/>
                      <a:pt x="31" y="177"/>
                      <a:pt x="31" y="177"/>
                    </a:cubicBezTo>
                    <a:cubicBezTo>
                      <a:pt x="31" y="177"/>
                      <a:pt x="32" y="177"/>
                      <a:pt x="32" y="176"/>
                    </a:cubicBezTo>
                    <a:cubicBezTo>
                      <a:pt x="33" y="176"/>
                      <a:pt x="33" y="176"/>
                      <a:pt x="33" y="175"/>
                    </a:cubicBezTo>
                    <a:cubicBezTo>
                      <a:pt x="33" y="175"/>
                      <a:pt x="33" y="174"/>
                      <a:pt x="33" y="174"/>
                    </a:cubicBezTo>
                    <a:cubicBezTo>
                      <a:pt x="34" y="174"/>
                      <a:pt x="34" y="174"/>
                      <a:pt x="34" y="174"/>
                    </a:cubicBezTo>
                    <a:cubicBezTo>
                      <a:pt x="35" y="174"/>
                      <a:pt x="35" y="174"/>
                      <a:pt x="36" y="173"/>
                    </a:cubicBezTo>
                    <a:cubicBezTo>
                      <a:pt x="36" y="172"/>
                      <a:pt x="36" y="170"/>
                      <a:pt x="36" y="169"/>
                    </a:cubicBezTo>
                    <a:cubicBezTo>
                      <a:pt x="36" y="167"/>
                      <a:pt x="35" y="166"/>
                      <a:pt x="35" y="165"/>
                    </a:cubicBezTo>
                    <a:cubicBezTo>
                      <a:pt x="35" y="165"/>
                      <a:pt x="35" y="164"/>
                      <a:pt x="35" y="164"/>
                    </a:cubicBezTo>
                    <a:cubicBezTo>
                      <a:pt x="35" y="164"/>
                      <a:pt x="35" y="164"/>
                      <a:pt x="35" y="164"/>
                    </a:cubicBezTo>
                    <a:cubicBezTo>
                      <a:pt x="34" y="163"/>
                      <a:pt x="33" y="162"/>
                      <a:pt x="34" y="162"/>
                    </a:cubicBezTo>
                    <a:cubicBezTo>
                      <a:pt x="34" y="161"/>
                      <a:pt x="34" y="160"/>
                      <a:pt x="35" y="159"/>
                    </a:cubicBezTo>
                    <a:cubicBezTo>
                      <a:pt x="35" y="159"/>
                      <a:pt x="36" y="159"/>
                      <a:pt x="36" y="158"/>
                    </a:cubicBezTo>
                    <a:cubicBezTo>
                      <a:pt x="36" y="158"/>
                      <a:pt x="37" y="155"/>
                      <a:pt x="38" y="153"/>
                    </a:cubicBezTo>
                    <a:cubicBezTo>
                      <a:pt x="39" y="151"/>
                      <a:pt x="39" y="150"/>
                      <a:pt x="39" y="150"/>
                    </a:cubicBezTo>
                    <a:cubicBezTo>
                      <a:pt x="39" y="150"/>
                      <a:pt x="39" y="150"/>
                      <a:pt x="40" y="150"/>
                    </a:cubicBezTo>
                    <a:cubicBezTo>
                      <a:pt x="41" y="150"/>
                      <a:pt x="42" y="149"/>
                      <a:pt x="42" y="149"/>
                    </a:cubicBezTo>
                    <a:cubicBezTo>
                      <a:pt x="42" y="148"/>
                      <a:pt x="42" y="148"/>
                      <a:pt x="41" y="147"/>
                    </a:cubicBezTo>
                    <a:cubicBezTo>
                      <a:pt x="41" y="146"/>
                      <a:pt x="41" y="145"/>
                      <a:pt x="41" y="145"/>
                    </a:cubicBezTo>
                    <a:cubicBezTo>
                      <a:pt x="41" y="145"/>
                      <a:pt x="41" y="144"/>
                      <a:pt x="41" y="144"/>
                    </a:cubicBezTo>
                    <a:cubicBezTo>
                      <a:pt x="42" y="142"/>
                      <a:pt x="43" y="139"/>
                      <a:pt x="42" y="138"/>
                    </a:cubicBezTo>
                    <a:cubicBezTo>
                      <a:pt x="42" y="137"/>
                      <a:pt x="41" y="137"/>
                      <a:pt x="41" y="137"/>
                    </a:cubicBezTo>
                    <a:cubicBezTo>
                      <a:pt x="40" y="137"/>
                      <a:pt x="40" y="137"/>
                      <a:pt x="40" y="136"/>
                    </a:cubicBezTo>
                    <a:cubicBezTo>
                      <a:pt x="40" y="136"/>
                      <a:pt x="39" y="136"/>
                      <a:pt x="39" y="135"/>
                    </a:cubicBezTo>
                    <a:cubicBezTo>
                      <a:pt x="39" y="135"/>
                      <a:pt x="39" y="134"/>
                      <a:pt x="39" y="134"/>
                    </a:cubicBezTo>
                    <a:cubicBezTo>
                      <a:pt x="39" y="133"/>
                      <a:pt x="39" y="133"/>
                      <a:pt x="39" y="132"/>
                    </a:cubicBezTo>
                    <a:cubicBezTo>
                      <a:pt x="39" y="131"/>
                      <a:pt x="39" y="131"/>
                      <a:pt x="39" y="131"/>
                    </a:cubicBezTo>
                    <a:cubicBezTo>
                      <a:pt x="39" y="130"/>
                      <a:pt x="39" y="129"/>
                      <a:pt x="38" y="127"/>
                    </a:cubicBezTo>
                    <a:cubicBezTo>
                      <a:pt x="38" y="127"/>
                      <a:pt x="38" y="126"/>
                      <a:pt x="38" y="126"/>
                    </a:cubicBezTo>
                    <a:cubicBezTo>
                      <a:pt x="38" y="125"/>
                      <a:pt x="37" y="125"/>
                      <a:pt x="37" y="124"/>
                    </a:cubicBezTo>
                    <a:cubicBezTo>
                      <a:pt x="36" y="124"/>
                      <a:pt x="36" y="124"/>
                      <a:pt x="36" y="123"/>
                    </a:cubicBezTo>
                    <a:cubicBezTo>
                      <a:pt x="36" y="123"/>
                      <a:pt x="36" y="123"/>
                      <a:pt x="36" y="123"/>
                    </a:cubicBezTo>
                    <a:cubicBezTo>
                      <a:pt x="36" y="123"/>
                      <a:pt x="36" y="123"/>
                      <a:pt x="36" y="123"/>
                    </a:cubicBezTo>
                    <a:cubicBezTo>
                      <a:pt x="36" y="123"/>
                      <a:pt x="36" y="123"/>
                      <a:pt x="36" y="123"/>
                    </a:cubicBezTo>
                    <a:cubicBezTo>
                      <a:pt x="36" y="123"/>
                      <a:pt x="36" y="123"/>
                      <a:pt x="36" y="122"/>
                    </a:cubicBezTo>
                    <a:cubicBezTo>
                      <a:pt x="36" y="122"/>
                      <a:pt x="36" y="122"/>
                      <a:pt x="37" y="121"/>
                    </a:cubicBezTo>
                    <a:cubicBezTo>
                      <a:pt x="37" y="121"/>
                      <a:pt x="37" y="121"/>
                      <a:pt x="37" y="120"/>
                    </a:cubicBezTo>
                    <a:cubicBezTo>
                      <a:pt x="37" y="120"/>
                      <a:pt x="37" y="119"/>
                      <a:pt x="36" y="118"/>
                    </a:cubicBezTo>
                    <a:cubicBezTo>
                      <a:pt x="35" y="117"/>
                      <a:pt x="34" y="114"/>
                      <a:pt x="34" y="114"/>
                    </a:cubicBezTo>
                    <a:cubicBezTo>
                      <a:pt x="34" y="113"/>
                      <a:pt x="34" y="113"/>
                      <a:pt x="34" y="112"/>
                    </a:cubicBezTo>
                    <a:cubicBezTo>
                      <a:pt x="34" y="112"/>
                      <a:pt x="34" y="112"/>
                      <a:pt x="34" y="112"/>
                    </a:cubicBezTo>
                    <a:cubicBezTo>
                      <a:pt x="34" y="112"/>
                      <a:pt x="34" y="111"/>
                      <a:pt x="35" y="111"/>
                    </a:cubicBezTo>
                    <a:cubicBezTo>
                      <a:pt x="35" y="111"/>
                      <a:pt x="35" y="111"/>
                      <a:pt x="35" y="111"/>
                    </a:cubicBezTo>
                    <a:cubicBezTo>
                      <a:pt x="36" y="111"/>
                      <a:pt x="37" y="110"/>
                      <a:pt x="37" y="110"/>
                    </a:cubicBezTo>
                    <a:cubicBezTo>
                      <a:pt x="37" y="110"/>
                      <a:pt x="37" y="110"/>
                      <a:pt x="37" y="110"/>
                    </a:cubicBezTo>
                    <a:cubicBezTo>
                      <a:pt x="37" y="109"/>
                      <a:pt x="37" y="108"/>
                      <a:pt x="37" y="107"/>
                    </a:cubicBezTo>
                    <a:cubicBezTo>
                      <a:pt x="37" y="107"/>
                      <a:pt x="37" y="106"/>
                      <a:pt x="37" y="106"/>
                    </a:cubicBezTo>
                    <a:cubicBezTo>
                      <a:pt x="37" y="106"/>
                      <a:pt x="37" y="105"/>
                      <a:pt x="37" y="104"/>
                    </a:cubicBezTo>
                    <a:cubicBezTo>
                      <a:pt x="37" y="103"/>
                      <a:pt x="38" y="102"/>
                      <a:pt x="38" y="102"/>
                    </a:cubicBezTo>
                    <a:cubicBezTo>
                      <a:pt x="38" y="102"/>
                      <a:pt x="39" y="101"/>
                      <a:pt x="39" y="101"/>
                    </a:cubicBezTo>
                    <a:cubicBezTo>
                      <a:pt x="40" y="100"/>
                      <a:pt x="41" y="99"/>
                      <a:pt x="41" y="99"/>
                    </a:cubicBezTo>
                    <a:cubicBezTo>
                      <a:pt x="42" y="98"/>
                      <a:pt x="41" y="98"/>
                      <a:pt x="41" y="97"/>
                    </a:cubicBezTo>
                    <a:cubicBezTo>
                      <a:pt x="41" y="97"/>
                      <a:pt x="41" y="97"/>
                      <a:pt x="41" y="97"/>
                    </a:cubicBezTo>
                    <a:cubicBezTo>
                      <a:pt x="41" y="97"/>
                      <a:pt x="41" y="97"/>
                      <a:pt x="41" y="97"/>
                    </a:cubicBezTo>
                    <a:cubicBezTo>
                      <a:pt x="41" y="96"/>
                      <a:pt x="41" y="96"/>
                      <a:pt x="41" y="95"/>
                    </a:cubicBezTo>
                    <a:cubicBezTo>
                      <a:pt x="41" y="95"/>
                      <a:pt x="41" y="94"/>
                      <a:pt x="41" y="93"/>
                    </a:cubicBezTo>
                    <a:cubicBezTo>
                      <a:pt x="41" y="93"/>
                      <a:pt x="41" y="92"/>
                      <a:pt x="40" y="92"/>
                    </a:cubicBezTo>
                    <a:cubicBezTo>
                      <a:pt x="40" y="90"/>
                      <a:pt x="40" y="89"/>
                      <a:pt x="40" y="88"/>
                    </a:cubicBezTo>
                    <a:cubicBezTo>
                      <a:pt x="40" y="88"/>
                      <a:pt x="41" y="87"/>
                      <a:pt x="41" y="85"/>
                    </a:cubicBezTo>
                    <a:cubicBezTo>
                      <a:pt x="42" y="84"/>
                      <a:pt x="42" y="83"/>
                      <a:pt x="43" y="82"/>
                    </a:cubicBezTo>
                    <a:cubicBezTo>
                      <a:pt x="43" y="81"/>
                      <a:pt x="43" y="80"/>
                      <a:pt x="43" y="80"/>
                    </a:cubicBezTo>
                    <a:cubicBezTo>
                      <a:pt x="43" y="79"/>
                      <a:pt x="43" y="78"/>
                      <a:pt x="44" y="78"/>
                    </a:cubicBezTo>
                    <a:cubicBezTo>
                      <a:pt x="44" y="77"/>
                      <a:pt x="45" y="75"/>
                      <a:pt x="46" y="74"/>
                    </a:cubicBezTo>
                    <a:cubicBezTo>
                      <a:pt x="47" y="73"/>
                      <a:pt x="49" y="71"/>
                      <a:pt x="49" y="70"/>
                    </a:cubicBezTo>
                    <a:cubicBezTo>
                      <a:pt x="50" y="69"/>
                      <a:pt x="51" y="67"/>
                      <a:pt x="52" y="66"/>
                    </a:cubicBezTo>
                    <a:cubicBezTo>
                      <a:pt x="52" y="64"/>
                      <a:pt x="53" y="63"/>
                      <a:pt x="53" y="63"/>
                    </a:cubicBezTo>
                    <a:cubicBezTo>
                      <a:pt x="53" y="63"/>
                      <a:pt x="54" y="63"/>
                      <a:pt x="54" y="63"/>
                    </a:cubicBezTo>
                    <a:cubicBezTo>
                      <a:pt x="54" y="63"/>
                      <a:pt x="54" y="63"/>
                      <a:pt x="54" y="63"/>
                    </a:cubicBezTo>
                    <a:cubicBezTo>
                      <a:pt x="54" y="63"/>
                      <a:pt x="55" y="63"/>
                      <a:pt x="55" y="63"/>
                    </a:cubicBezTo>
                    <a:cubicBezTo>
                      <a:pt x="55" y="63"/>
                      <a:pt x="55" y="63"/>
                      <a:pt x="56" y="63"/>
                    </a:cubicBezTo>
                    <a:cubicBezTo>
                      <a:pt x="56" y="63"/>
                      <a:pt x="57" y="62"/>
                      <a:pt x="58" y="62"/>
                    </a:cubicBezTo>
                    <a:cubicBezTo>
                      <a:pt x="58" y="61"/>
                      <a:pt x="58" y="60"/>
                      <a:pt x="58" y="59"/>
                    </a:cubicBezTo>
                    <a:cubicBezTo>
                      <a:pt x="58" y="59"/>
                      <a:pt x="58" y="59"/>
                      <a:pt x="58" y="59"/>
                    </a:cubicBezTo>
                    <a:cubicBezTo>
                      <a:pt x="58" y="58"/>
                      <a:pt x="57" y="58"/>
                      <a:pt x="57" y="57"/>
                    </a:cubicBezTo>
                    <a:cubicBezTo>
                      <a:pt x="57" y="57"/>
                      <a:pt x="57" y="57"/>
                      <a:pt x="57" y="57"/>
                    </a:cubicBezTo>
                    <a:cubicBezTo>
                      <a:pt x="56" y="56"/>
                      <a:pt x="55" y="55"/>
                      <a:pt x="55" y="55"/>
                    </a:cubicBezTo>
                    <a:cubicBezTo>
                      <a:pt x="55" y="55"/>
                      <a:pt x="55" y="54"/>
                      <a:pt x="55" y="52"/>
                    </a:cubicBezTo>
                    <a:cubicBezTo>
                      <a:pt x="55" y="48"/>
                      <a:pt x="55" y="42"/>
                      <a:pt x="56" y="41"/>
                    </a:cubicBezTo>
                    <a:cubicBezTo>
                      <a:pt x="56" y="40"/>
                      <a:pt x="56" y="40"/>
                      <a:pt x="57" y="40"/>
                    </a:cubicBezTo>
                    <a:cubicBezTo>
                      <a:pt x="57" y="40"/>
                      <a:pt x="58" y="39"/>
                      <a:pt x="57" y="38"/>
                    </a:cubicBezTo>
                    <a:cubicBezTo>
                      <a:pt x="57" y="37"/>
                      <a:pt x="57" y="37"/>
                      <a:pt x="57" y="36"/>
                    </a:cubicBezTo>
                    <a:cubicBezTo>
                      <a:pt x="56" y="36"/>
                      <a:pt x="56" y="35"/>
                      <a:pt x="56" y="35"/>
                    </a:cubicBezTo>
                    <a:cubicBezTo>
                      <a:pt x="56" y="34"/>
                      <a:pt x="56" y="34"/>
                      <a:pt x="57" y="33"/>
                    </a:cubicBezTo>
                    <a:cubicBezTo>
                      <a:pt x="58" y="32"/>
                      <a:pt x="59" y="31"/>
                      <a:pt x="59" y="31"/>
                    </a:cubicBezTo>
                    <a:cubicBezTo>
                      <a:pt x="59" y="31"/>
                      <a:pt x="59" y="31"/>
                      <a:pt x="59" y="31"/>
                    </a:cubicBezTo>
                    <a:cubicBezTo>
                      <a:pt x="59" y="30"/>
                      <a:pt x="61" y="30"/>
                      <a:pt x="62" y="29"/>
                    </a:cubicBezTo>
                    <a:cubicBezTo>
                      <a:pt x="64" y="29"/>
                      <a:pt x="66" y="28"/>
                      <a:pt x="67" y="27"/>
                    </a:cubicBezTo>
                    <a:cubicBezTo>
                      <a:pt x="68" y="27"/>
                      <a:pt x="68" y="26"/>
                      <a:pt x="68" y="26"/>
                    </a:cubicBezTo>
                    <a:cubicBezTo>
                      <a:pt x="69" y="26"/>
                      <a:pt x="69" y="26"/>
                      <a:pt x="70" y="25"/>
                    </a:cubicBezTo>
                    <a:cubicBezTo>
                      <a:pt x="70" y="24"/>
                      <a:pt x="71" y="21"/>
                      <a:pt x="71" y="19"/>
                    </a:cubicBezTo>
                    <a:cubicBezTo>
                      <a:pt x="72" y="16"/>
                      <a:pt x="73" y="14"/>
                      <a:pt x="73" y="14"/>
                    </a:cubicBezTo>
                    <a:cubicBezTo>
                      <a:pt x="73" y="13"/>
                      <a:pt x="72" y="13"/>
                      <a:pt x="70" y="13"/>
                    </a:cubicBezTo>
                    <a:cubicBezTo>
                      <a:pt x="70" y="12"/>
                      <a:pt x="71" y="12"/>
                      <a:pt x="71" y="11"/>
                    </a:cubicBezTo>
                    <a:cubicBezTo>
                      <a:pt x="71" y="11"/>
                      <a:pt x="72" y="10"/>
                      <a:pt x="72" y="10"/>
                    </a:cubicBezTo>
                    <a:cubicBezTo>
                      <a:pt x="72" y="10"/>
                      <a:pt x="73" y="9"/>
                      <a:pt x="73" y="8"/>
                    </a:cubicBezTo>
                    <a:cubicBezTo>
                      <a:pt x="74" y="8"/>
                      <a:pt x="74" y="8"/>
                      <a:pt x="75" y="7"/>
                    </a:cubicBezTo>
                    <a:cubicBezTo>
                      <a:pt x="75" y="7"/>
                      <a:pt x="76" y="6"/>
                      <a:pt x="77" y="6"/>
                    </a:cubicBezTo>
                    <a:cubicBezTo>
                      <a:pt x="78" y="5"/>
                      <a:pt x="80" y="5"/>
                      <a:pt x="81" y="4"/>
                    </a:cubicBezTo>
                    <a:cubicBezTo>
                      <a:pt x="81" y="3"/>
                      <a:pt x="81" y="2"/>
                      <a:pt x="81" y="1"/>
                    </a:cubicBezTo>
                    <a:cubicBezTo>
                      <a:pt x="81" y="1"/>
                      <a:pt x="81" y="0"/>
                      <a:pt x="81" y="0"/>
                    </a:cubicBezTo>
                    <a:cubicBezTo>
                      <a:pt x="82" y="0"/>
                      <a:pt x="83" y="2"/>
                      <a:pt x="84" y="3"/>
                    </a:cubicBezTo>
                    <a:cubicBezTo>
                      <a:pt x="85" y="3"/>
                      <a:pt x="85" y="3"/>
                      <a:pt x="85" y="4"/>
                    </a:cubicBezTo>
                    <a:cubicBezTo>
                      <a:pt x="86" y="4"/>
                      <a:pt x="88" y="4"/>
                      <a:pt x="90" y="4"/>
                    </a:cubicBezTo>
                    <a:cubicBezTo>
                      <a:pt x="91" y="4"/>
                      <a:pt x="91" y="4"/>
                      <a:pt x="92" y="4"/>
                    </a:cubicBezTo>
                    <a:cubicBezTo>
                      <a:pt x="92" y="4"/>
                      <a:pt x="92" y="4"/>
                      <a:pt x="92" y="4"/>
                    </a:cubicBezTo>
                    <a:cubicBezTo>
                      <a:pt x="93" y="4"/>
                      <a:pt x="93" y="4"/>
                      <a:pt x="93" y="4"/>
                    </a:cubicBezTo>
                    <a:cubicBezTo>
                      <a:pt x="96" y="4"/>
                      <a:pt x="96" y="4"/>
                      <a:pt x="99" y="5"/>
                    </a:cubicBezTo>
                    <a:cubicBezTo>
                      <a:pt x="100" y="5"/>
                      <a:pt x="101" y="8"/>
                      <a:pt x="101" y="11"/>
                    </a:cubicBezTo>
                    <a:cubicBezTo>
                      <a:pt x="102" y="11"/>
                      <a:pt x="102" y="12"/>
                      <a:pt x="102" y="13"/>
                    </a:cubicBezTo>
                    <a:cubicBezTo>
                      <a:pt x="102" y="13"/>
                      <a:pt x="103" y="13"/>
                      <a:pt x="103" y="13"/>
                    </a:cubicBezTo>
                    <a:cubicBezTo>
                      <a:pt x="103" y="13"/>
                      <a:pt x="103" y="13"/>
                      <a:pt x="103" y="13"/>
                    </a:cubicBezTo>
                    <a:cubicBezTo>
                      <a:pt x="103" y="13"/>
                      <a:pt x="104" y="11"/>
                      <a:pt x="104" y="10"/>
                    </a:cubicBezTo>
                    <a:cubicBezTo>
                      <a:pt x="104" y="10"/>
                      <a:pt x="104" y="10"/>
                      <a:pt x="104" y="10"/>
                    </a:cubicBezTo>
                    <a:cubicBezTo>
                      <a:pt x="104" y="9"/>
                      <a:pt x="104" y="8"/>
                      <a:pt x="105" y="7"/>
                    </a:cubicBezTo>
                    <a:cubicBezTo>
                      <a:pt x="105" y="6"/>
                      <a:pt x="105" y="5"/>
                      <a:pt x="106" y="4"/>
                    </a:cubicBezTo>
                    <a:cubicBezTo>
                      <a:pt x="106" y="3"/>
                      <a:pt x="106" y="3"/>
                      <a:pt x="106" y="3"/>
                    </a:cubicBezTo>
                    <a:cubicBezTo>
                      <a:pt x="107" y="3"/>
                      <a:pt x="111" y="2"/>
                      <a:pt x="114" y="2"/>
                    </a:cubicBezTo>
                    <a:cubicBezTo>
                      <a:pt x="116" y="2"/>
                      <a:pt x="118" y="2"/>
                      <a:pt x="119" y="3"/>
                    </a:cubicBezTo>
                    <a:cubicBezTo>
                      <a:pt x="119" y="3"/>
                      <a:pt x="119" y="3"/>
                      <a:pt x="120" y="3"/>
                    </a:cubicBezTo>
                    <a:cubicBezTo>
                      <a:pt x="120" y="4"/>
                      <a:pt x="120" y="4"/>
                      <a:pt x="120" y="4"/>
                    </a:cubicBezTo>
                    <a:cubicBezTo>
                      <a:pt x="121" y="5"/>
                      <a:pt x="121" y="6"/>
                      <a:pt x="122" y="6"/>
                    </a:cubicBezTo>
                    <a:cubicBezTo>
                      <a:pt x="122" y="7"/>
                      <a:pt x="123" y="8"/>
                      <a:pt x="123" y="8"/>
                    </a:cubicBezTo>
                    <a:cubicBezTo>
                      <a:pt x="124" y="8"/>
                      <a:pt x="125" y="10"/>
                      <a:pt x="126" y="12"/>
                    </a:cubicBezTo>
                    <a:cubicBezTo>
                      <a:pt x="127" y="13"/>
                      <a:pt x="128" y="14"/>
                      <a:pt x="128" y="15"/>
                    </a:cubicBezTo>
                    <a:cubicBezTo>
                      <a:pt x="129" y="17"/>
                      <a:pt x="133" y="20"/>
                      <a:pt x="136" y="22"/>
                    </a:cubicBezTo>
                    <a:cubicBezTo>
                      <a:pt x="137" y="23"/>
                      <a:pt x="138" y="23"/>
                      <a:pt x="139" y="24"/>
                    </a:cubicBezTo>
                    <a:cubicBezTo>
                      <a:pt x="140" y="25"/>
                      <a:pt x="144" y="25"/>
                      <a:pt x="147" y="25"/>
                    </a:cubicBezTo>
                    <a:cubicBezTo>
                      <a:pt x="148" y="25"/>
                      <a:pt x="148" y="25"/>
                      <a:pt x="148" y="25"/>
                    </a:cubicBezTo>
                    <a:cubicBezTo>
                      <a:pt x="149" y="26"/>
                      <a:pt x="153" y="28"/>
                      <a:pt x="155" y="30"/>
                    </a:cubicBezTo>
                    <a:cubicBezTo>
                      <a:pt x="156" y="31"/>
                      <a:pt x="157" y="31"/>
                      <a:pt x="157" y="32"/>
                    </a:cubicBezTo>
                    <a:cubicBezTo>
                      <a:pt x="158" y="32"/>
                      <a:pt x="161" y="34"/>
                      <a:pt x="164" y="35"/>
                    </a:cubicBezTo>
                    <a:cubicBezTo>
                      <a:pt x="169" y="38"/>
                      <a:pt x="174" y="41"/>
                      <a:pt x="175" y="41"/>
                    </a:cubicBezTo>
                    <a:cubicBezTo>
                      <a:pt x="175" y="41"/>
                      <a:pt x="175" y="42"/>
                      <a:pt x="176" y="42"/>
                    </a:cubicBezTo>
                    <a:cubicBezTo>
                      <a:pt x="176" y="43"/>
                      <a:pt x="176" y="44"/>
                      <a:pt x="176" y="44"/>
                    </a:cubicBezTo>
                    <a:cubicBezTo>
                      <a:pt x="176" y="45"/>
                      <a:pt x="174" y="47"/>
                      <a:pt x="172" y="49"/>
                    </a:cubicBezTo>
                    <a:cubicBezTo>
                      <a:pt x="172" y="50"/>
                      <a:pt x="171" y="51"/>
                      <a:pt x="171" y="51"/>
                    </a:cubicBezTo>
                    <a:cubicBezTo>
                      <a:pt x="171" y="52"/>
                      <a:pt x="170" y="53"/>
                      <a:pt x="170" y="54"/>
                    </a:cubicBezTo>
                    <a:cubicBezTo>
                      <a:pt x="169" y="56"/>
                      <a:pt x="169" y="57"/>
                      <a:pt x="168" y="58"/>
                    </a:cubicBezTo>
                    <a:cubicBezTo>
                      <a:pt x="168" y="58"/>
                      <a:pt x="167" y="59"/>
                      <a:pt x="166" y="60"/>
                    </a:cubicBezTo>
                    <a:cubicBezTo>
                      <a:pt x="166" y="61"/>
                      <a:pt x="165" y="61"/>
                      <a:pt x="165" y="62"/>
                    </a:cubicBezTo>
                    <a:cubicBezTo>
                      <a:pt x="164" y="62"/>
                      <a:pt x="164" y="63"/>
                      <a:pt x="164" y="63"/>
                    </a:cubicBezTo>
                    <a:cubicBezTo>
                      <a:pt x="164" y="63"/>
                      <a:pt x="164" y="63"/>
                      <a:pt x="164" y="64"/>
                    </a:cubicBezTo>
                    <a:cubicBezTo>
                      <a:pt x="165" y="64"/>
                      <a:pt x="165" y="64"/>
                      <a:pt x="165" y="64"/>
                    </a:cubicBezTo>
                    <a:cubicBezTo>
                      <a:pt x="165" y="64"/>
                      <a:pt x="165" y="64"/>
                      <a:pt x="165" y="64"/>
                    </a:cubicBezTo>
                    <a:cubicBezTo>
                      <a:pt x="166" y="64"/>
                      <a:pt x="166" y="64"/>
                      <a:pt x="168" y="64"/>
                    </a:cubicBezTo>
                    <a:cubicBezTo>
                      <a:pt x="170" y="65"/>
                      <a:pt x="173" y="65"/>
                      <a:pt x="174" y="65"/>
                    </a:cubicBezTo>
                    <a:cubicBezTo>
                      <a:pt x="176" y="65"/>
                      <a:pt x="178" y="66"/>
                      <a:pt x="178" y="66"/>
                    </a:cubicBezTo>
                    <a:cubicBezTo>
                      <a:pt x="178" y="67"/>
                      <a:pt x="178" y="67"/>
                      <a:pt x="178" y="67"/>
                    </a:cubicBezTo>
                    <a:cubicBezTo>
                      <a:pt x="179" y="67"/>
                      <a:pt x="179" y="67"/>
                      <a:pt x="179" y="67"/>
                    </a:cubicBezTo>
                    <a:cubicBezTo>
                      <a:pt x="185" y="67"/>
                      <a:pt x="185" y="67"/>
                      <a:pt x="185" y="67"/>
                    </a:cubicBezTo>
                    <a:cubicBezTo>
                      <a:pt x="185" y="67"/>
                      <a:pt x="186" y="67"/>
                      <a:pt x="188" y="67"/>
                    </a:cubicBezTo>
                    <a:cubicBezTo>
                      <a:pt x="189" y="68"/>
                      <a:pt x="190" y="68"/>
                      <a:pt x="190" y="68"/>
                    </a:cubicBezTo>
                    <a:cubicBezTo>
                      <a:pt x="191" y="68"/>
                      <a:pt x="192" y="67"/>
                      <a:pt x="193" y="66"/>
                    </a:cubicBezTo>
                    <a:cubicBezTo>
                      <a:pt x="193" y="66"/>
                      <a:pt x="194" y="66"/>
                      <a:pt x="194" y="66"/>
                    </a:cubicBezTo>
                    <a:cubicBezTo>
                      <a:pt x="194" y="66"/>
                      <a:pt x="194" y="66"/>
                      <a:pt x="194" y="66"/>
                    </a:cubicBezTo>
                    <a:cubicBezTo>
                      <a:pt x="194" y="66"/>
                      <a:pt x="195" y="66"/>
                      <a:pt x="195" y="66"/>
                    </a:cubicBezTo>
                    <a:cubicBezTo>
                      <a:pt x="196" y="66"/>
                      <a:pt x="196" y="66"/>
                      <a:pt x="196" y="66"/>
                    </a:cubicBezTo>
                    <a:cubicBezTo>
                      <a:pt x="196" y="66"/>
                      <a:pt x="196" y="66"/>
                      <a:pt x="196" y="66"/>
                    </a:cubicBezTo>
                    <a:cubicBezTo>
                      <a:pt x="196" y="66"/>
                      <a:pt x="199" y="66"/>
                      <a:pt x="199" y="65"/>
                    </a:cubicBezTo>
                    <a:cubicBezTo>
                      <a:pt x="199" y="65"/>
                      <a:pt x="199" y="64"/>
                      <a:pt x="199" y="64"/>
                    </a:cubicBezTo>
                    <a:cubicBezTo>
                      <a:pt x="199" y="63"/>
                      <a:pt x="199" y="63"/>
                      <a:pt x="199" y="62"/>
                    </a:cubicBezTo>
                    <a:cubicBezTo>
                      <a:pt x="199" y="62"/>
                      <a:pt x="201" y="62"/>
                      <a:pt x="202" y="61"/>
                    </a:cubicBezTo>
                    <a:cubicBezTo>
                      <a:pt x="203" y="60"/>
                      <a:pt x="204" y="60"/>
                      <a:pt x="204" y="59"/>
                    </a:cubicBezTo>
                    <a:cubicBezTo>
                      <a:pt x="204" y="59"/>
                      <a:pt x="205" y="59"/>
                      <a:pt x="205" y="58"/>
                    </a:cubicBezTo>
                    <a:cubicBezTo>
                      <a:pt x="207" y="57"/>
                      <a:pt x="208" y="56"/>
                      <a:pt x="208" y="56"/>
                    </a:cubicBezTo>
                    <a:cubicBezTo>
                      <a:pt x="209" y="55"/>
                      <a:pt x="209" y="53"/>
                      <a:pt x="209" y="51"/>
                    </a:cubicBezTo>
                    <a:cubicBezTo>
                      <a:pt x="210" y="50"/>
                      <a:pt x="210" y="48"/>
                      <a:pt x="210" y="47"/>
                    </a:cubicBezTo>
                    <a:cubicBezTo>
                      <a:pt x="210" y="47"/>
                      <a:pt x="210" y="47"/>
                      <a:pt x="210" y="46"/>
                    </a:cubicBezTo>
                    <a:cubicBezTo>
                      <a:pt x="211" y="46"/>
                      <a:pt x="212" y="46"/>
                      <a:pt x="213" y="45"/>
                    </a:cubicBezTo>
                    <a:cubicBezTo>
                      <a:pt x="213" y="45"/>
                      <a:pt x="214" y="45"/>
                      <a:pt x="214" y="45"/>
                    </a:cubicBezTo>
                    <a:cubicBezTo>
                      <a:pt x="214" y="45"/>
                      <a:pt x="214" y="45"/>
                      <a:pt x="215" y="45"/>
                    </a:cubicBezTo>
                    <a:cubicBezTo>
                      <a:pt x="215" y="45"/>
                      <a:pt x="215" y="45"/>
                      <a:pt x="215" y="45"/>
                    </a:cubicBezTo>
                    <a:cubicBezTo>
                      <a:pt x="215" y="45"/>
                      <a:pt x="215" y="45"/>
                      <a:pt x="215" y="45"/>
                    </a:cubicBezTo>
                    <a:cubicBezTo>
                      <a:pt x="218" y="45"/>
                      <a:pt x="218" y="49"/>
                      <a:pt x="218" y="51"/>
                    </a:cubicBezTo>
                    <a:cubicBezTo>
                      <a:pt x="218" y="51"/>
                      <a:pt x="219" y="52"/>
                      <a:pt x="219" y="52"/>
                    </a:cubicBezTo>
                    <a:cubicBezTo>
                      <a:pt x="219" y="53"/>
                      <a:pt x="219" y="54"/>
                      <a:pt x="219" y="55"/>
                    </a:cubicBezTo>
                    <a:cubicBezTo>
                      <a:pt x="219" y="56"/>
                      <a:pt x="219" y="57"/>
                      <a:pt x="219" y="58"/>
                    </a:cubicBezTo>
                    <a:cubicBezTo>
                      <a:pt x="219" y="59"/>
                      <a:pt x="218" y="61"/>
                      <a:pt x="217" y="62"/>
                    </a:cubicBezTo>
                    <a:cubicBezTo>
                      <a:pt x="217" y="62"/>
                      <a:pt x="217" y="62"/>
                      <a:pt x="217" y="62"/>
                    </a:cubicBezTo>
                    <a:cubicBezTo>
                      <a:pt x="217" y="63"/>
                      <a:pt x="216" y="63"/>
                      <a:pt x="215" y="64"/>
                    </a:cubicBezTo>
                    <a:cubicBezTo>
                      <a:pt x="214" y="65"/>
                      <a:pt x="213" y="65"/>
                      <a:pt x="212" y="66"/>
                    </a:cubicBezTo>
                    <a:cubicBezTo>
                      <a:pt x="211" y="66"/>
                      <a:pt x="210" y="66"/>
                      <a:pt x="209" y="66"/>
                    </a:cubicBezTo>
                    <a:cubicBezTo>
                      <a:pt x="209" y="66"/>
                      <a:pt x="209" y="66"/>
                      <a:pt x="209" y="66"/>
                    </a:cubicBezTo>
                    <a:cubicBezTo>
                      <a:pt x="208" y="67"/>
                      <a:pt x="207" y="67"/>
                      <a:pt x="206" y="67"/>
                    </a:cubicBezTo>
                    <a:cubicBezTo>
                      <a:pt x="205" y="68"/>
                      <a:pt x="204" y="69"/>
                      <a:pt x="203" y="71"/>
                    </a:cubicBezTo>
                    <a:cubicBezTo>
                      <a:pt x="201" y="72"/>
                      <a:pt x="200" y="74"/>
                      <a:pt x="200" y="74"/>
                    </a:cubicBezTo>
                    <a:cubicBezTo>
                      <a:pt x="200" y="74"/>
                      <a:pt x="200" y="74"/>
                      <a:pt x="200" y="74"/>
                    </a:cubicBezTo>
                    <a:cubicBezTo>
                      <a:pt x="199" y="74"/>
                      <a:pt x="199" y="74"/>
                      <a:pt x="198" y="75"/>
                    </a:cubicBezTo>
                    <a:cubicBezTo>
                      <a:pt x="197" y="75"/>
                      <a:pt x="197" y="75"/>
                      <a:pt x="196" y="76"/>
                    </a:cubicBezTo>
                    <a:cubicBezTo>
                      <a:pt x="196" y="77"/>
                      <a:pt x="196" y="77"/>
                      <a:pt x="196" y="78"/>
                    </a:cubicBezTo>
                    <a:cubicBezTo>
                      <a:pt x="196" y="78"/>
                      <a:pt x="196" y="79"/>
                      <a:pt x="196" y="79"/>
                    </a:cubicBezTo>
                    <a:cubicBezTo>
                      <a:pt x="196" y="79"/>
                      <a:pt x="195" y="79"/>
                      <a:pt x="195" y="80"/>
                    </a:cubicBezTo>
                    <a:cubicBezTo>
                      <a:pt x="194" y="81"/>
                      <a:pt x="192" y="82"/>
                      <a:pt x="192" y="82"/>
                    </a:cubicBezTo>
                    <a:cubicBezTo>
                      <a:pt x="191" y="83"/>
                      <a:pt x="190" y="84"/>
                      <a:pt x="189" y="85"/>
                    </a:cubicBezTo>
                    <a:cubicBezTo>
                      <a:pt x="187" y="88"/>
                      <a:pt x="185" y="90"/>
                      <a:pt x="184" y="91"/>
                    </a:cubicBezTo>
                    <a:cubicBezTo>
                      <a:pt x="184" y="91"/>
                      <a:pt x="184" y="91"/>
                      <a:pt x="184" y="91"/>
                    </a:cubicBezTo>
                    <a:cubicBezTo>
                      <a:pt x="183" y="92"/>
                      <a:pt x="183" y="92"/>
                      <a:pt x="183" y="92"/>
                    </a:cubicBezTo>
                    <a:cubicBezTo>
                      <a:pt x="182" y="93"/>
                      <a:pt x="179" y="96"/>
                      <a:pt x="177" y="98"/>
                    </a:cubicBezTo>
                    <a:cubicBezTo>
                      <a:pt x="176" y="98"/>
                      <a:pt x="175" y="99"/>
                      <a:pt x="174" y="100"/>
                    </a:cubicBezTo>
                    <a:cubicBezTo>
                      <a:pt x="174" y="101"/>
                      <a:pt x="173" y="102"/>
                      <a:pt x="173" y="103"/>
                    </a:cubicBezTo>
                    <a:cubicBezTo>
                      <a:pt x="172" y="104"/>
                      <a:pt x="172" y="105"/>
                      <a:pt x="172" y="105"/>
                    </a:cubicBezTo>
                    <a:cubicBezTo>
                      <a:pt x="173" y="106"/>
                      <a:pt x="173" y="106"/>
                      <a:pt x="173" y="107"/>
                    </a:cubicBezTo>
                    <a:cubicBezTo>
                      <a:pt x="173" y="108"/>
                      <a:pt x="173" y="110"/>
                      <a:pt x="172" y="112"/>
                    </a:cubicBezTo>
                    <a:cubicBezTo>
                      <a:pt x="172" y="113"/>
                      <a:pt x="172" y="114"/>
                      <a:pt x="171" y="115"/>
                    </a:cubicBezTo>
                    <a:cubicBezTo>
                      <a:pt x="171" y="116"/>
                      <a:pt x="171" y="116"/>
                      <a:pt x="171" y="117"/>
                    </a:cubicBezTo>
                    <a:cubicBezTo>
                      <a:pt x="171" y="117"/>
                      <a:pt x="171" y="118"/>
                      <a:pt x="171" y="118"/>
                    </a:cubicBezTo>
                    <a:cubicBezTo>
                      <a:pt x="171" y="119"/>
                      <a:pt x="171" y="119"/>
                      <a:pt x="171" y="119"/>
                    </a:cubicBezTo>
                    <a:cubicBezTo>
                      <a:pt x="170" y="119"/>
                      <a:pt x="169" y="120"/>
                      <a:pt x="169" y="120"/>
                    </a:cubicBezTo>
                    <a:cubicBezTo>
                      <a:pt x="168" y="121"/>
                      <a:pt x="168" y="123"/>
                      <a:pt x="169" y="126"/>
                    </a:cubicBezTo>
                    <a:cubicBezTo>
                      <a:pt x="169" y="126"/>
                      <a:pt x="169" y="127"/>
                      <a:pt x="169" y="127"/>
                    </a:cubicBezTo>
                    <a:cubicBezTo>
                      <a:pt x="169" y="128"/>
                      <a:pt x="170" y="129"/>
                      <a:pt x="170" y="131"/>
                    </a:cubicBezTo>
                    <a:cubicBezTo>
                      <a:pt x="170" y="132"/>
                      <a:pt x="170" y="133"/>
                      <a:pt x="169" y="134"/>
                    </a:cubicBezTo>
                    <a:cubicBezTo>
                      <a:pt x="169" y="134"/>
                      <a:pt x="169" y="135"/>
                      <a:pt x="169" y="13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303"/>
              <p:cNvSpPr>
                <a:spLocks/>
              </p:cNvSpPr>
              <p:nvPr/>
            </p:nvSpPr>
            <p:spPr bwMode="auto">
              <a:xfrm>
                <a:off x="2522537" y="5557838"/>
                <a:ext cx="92075" cy="88900"/>
              </a:xfrm>
              <a:custGeom>
                <a:avLst/>
                <a:gdLst>
                  <a:gd name="T0" fmla="*/ 18 w 40"/>
                  <a:gd name="T1" fmla="*/ 35 h 38"/>
                  <a:gd name="T2" fmla="*/ 23 w 40"/>
                  <a:gd name="T3" fmla="*/ 36 h 38"/>
                  <a:gd name="T4" fmla="*/ 25 w 40"/>
                  <a:gd name="T5" fmla="*/ 37 h 38"/>
                  <a:gd name="T6" fmla="*/ 29 w 40"/>
                  <a:gd name="T7" fmla="*/ 36 h 38"/>
                  <a:gd name="T8" fmla="*/ 34 w 40"/>
                  <a:gd name="T9" fmla="*/ 36 h 38"/>
                  <a:gd name="T10" fmla="*/ 38 w 40"/>
                  <a:gd name="T11" fmla="*/ 35 h 38"/>
                  <a:gd name="T12" fmla="*/ 39 w 40"/>
                  <a:gd name="T13" fmla="*/ 32 h 38"/>
                  <a:gd name="T14" fmla="*/ 34 w 40"/>
                  <a:gd name="T15" fmla="*/ 32 h 38"/>
                  <a:gd name="T16" fmla="*/ 29 w 40"/>
                  <a:gd name="T17" fmla="*/ 31 h 38"/>
                  <a:gd name="T18" fmla="*/ 21 w 40"/>
                  <a:gd name="T19" fmla="*/ 25 h 38"/>
                  <a:gd name="T20" fmla="*/ 14 w 40"/>
                  <a:gd name="T21" fmla="*/ 21 h 38"/>
                  <a:gd name="T22" fmla="*/ 8 w 40"/>
                  <a:gd name="T23" fmla="*/ 14 h 38"/>
                  <a:gd name="T24" fmla="*/ 4 w 40"/>
                  <a:gd name="T25" fmla="*/ 11 h 38"/>
                  <a:gd name="T26" fmla="*/ 1 w 40"/>
                  <a:gd name="T27" fmla="*/ 10 h 38"/>
                  <a:gd name="T28" fmla="*/ 3 w 40"/>
                  <a:gd name="T29" fmla="*/ 7 h 38"/>
                  <a:gd name="T30" fmla="*/ 5 w 40"/>
                  <a:gd name="T31" fmla="*/ 8 h 38"/>
                  <a:gd name="T32" fmla="*/ 4 w 40"/>
                  <a:gd name="T33" fmla="*/ 6 h 38"/>
                  <a:gd name="T34" fmla="*/ 3 w 40"/>
                  <a:gd name="T35" fmla="*/ 3 h 38"/>
                  <a:gd name="T36" fmla="*/ 1 w 40"/>
                  <a:gd name="T37" fmla="*/ 1 h 38"/>
                  <a:gd name="T38" fmla="*/ 0 w 40"/>
                  <a:gd name="T39" fmla="*/ 0 h 38"/>
                  <a:gd name="T40" fmla="*/ 0 w 40"/>
                  <a:gd name="T41" fmla="*/ 8 h 38"/>
                  <a:gd name="T42" fmla="*/ 0 w 40"/>
                  <a:gd name="T43" fmla="*/ 18 h 38"/>
                  <a:gd name="T44" fmla="*/ 1 w 40"/>
                  <a:gd name="T45" fmla="*/ 23 h 38"/>
                  <a:gd name="T46" fmla="*/ 1 w 40"/>
                  <a:gd name="T47" fmla="*/ 26 h 38"/>
                  <a:gd name="T48" fmla="*/ 2 w 40"/>
                  <a:gd name="T49" fmla="*/ 29 h 38"/>
                  <a:gd name="T50" fmla="*/ 2 w 40"/>
                  <a:gd name="T51" fmla="*/ 32 h 38"/>
                  <a:gd name="T52" fmla="*/ 3 w 40"/>
                  <a:gd name="T53" fmla="*/ 32 h 38"/>
                  <a:gd name="T54" fmla="*/ 6 w 40"/>
                  <a:gd name="T55" fmla="*/ 33 h 38"/>
                  <a:gd name="T56" fmla="*/ 10 w 40"/>
                  <a:gd name="T57" fmla="*/ 33 h 38"/>
                  <a:gd name="T58" fmla="*/ 10 w 40"/>
                  <a:gd name="T59" fmla="*/ 33 h 38"/>
                  <a:gd name="T60" fmla="*/ 15 w 40"/>
                  <a:gd name="T61" fmla="*/ 34 h 38"/>
                  <a:gd name="T62" fmla="*/ 18 w 40"/>
                  <a:gd name="T63"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8">
                    <a:moveTo>
                      <a:pt x="18" y="35"/>
                    </a:moveTo>
                    <a:cubicBezTo>
                      <a:pt x="20" y="35"/>
                      <a:pt x="21" y="36"/>
                      <a:pt x="23" y="36"/>
                    </a:cubicBezTo>
                    <a:cubicBezTo>
                      <a:pt x="24" y="37"/>
                      <a:pt x="24" y="38"/>
                      <a:pt x="25" y="37"/>
                    </a:cubicBezTo>
                    <a:cubicBezTo>
                      <a:pt x="26" y="37"/>
                      <a:pt x="27" y="37"/>
                      <a:pt x="29" y="36"/>
                    </a:cubicBezTo>
                    <a:cubicBezTo>
                      <a:pt x="31" y="36"/>
                      <a:pt x="33" y="36"/>
                      <a:pt x="34" y="36"/>
                    </a:cubicBezTo>
                    <a:cubicBezTo>
                      <a:pt x="35" y="36"/>
                      <a:pt x="37" y="36"/>
                      <a:pt x="38" y="35"/>
                    </a:cubicBezTo>
                    <a:cubicBezTo>
                      <a:pt x="38" y="34"/>
                      <a:pt x="40" y="33"/>
                      <a:pt x="39" y="32"/>
                    </a:cubicBezTo>
                    <a:cubicBezTo>
                      <a:pt x="39" y="30"/>
                      <a:pt x="38" y="32"/>
                      <a:pt x="34" y="32"/>
                    </a:cubicBezTo>
                    <a:cubicBezTo>
                      <a:pt x="31" y="32"/>
                      <a:pt x="31" y="33"/>
                      <a:pt x="29" y="31"/>
                    </a:cubicBezTo>
                    <a:cubicBezTo>
                      <a:pt x="26" y="28"/>
                      <a:pt x="23" y="26"/>
                      <a:pt x="21" y="25"/>
                    </a:cubicBezTo>
                    <a:cubicBezTo>
                      <a:pt x="19" y="24"/>
                      <a:pt x="17" y="24"/>
                      <a:pt x="14" y="21"/>
                    </a:cubicBezTo>
                    <a:cubicBezTo>
                      <a:pt x="11" y="19"/>
                      <a:pt x="9" y="16"/>
                      <a:pt x="8" y="14"/>
                    </a:cubicBezTo>
                    <a:cubicBezTo>
                      <a:pt x="7" y="13"/>
                      <a:pt x="6" y="11"/>
                      <a:pt x="4" y="11"/>
                    </a:cubicBezTo>
                    <a:cubicBezTo>
                      <a:pt x="2" y="10"/>
                      <a:pt x="1" y="10"/>
                      <a:pt x="1" y="10"/>
                    </a:cubicBezTo>
                    <a:cubicBezTo>
                      <a:pt x="1" y="9"/>
                      <a:pt x="3" y="7"/>
                      <a:pt x="3" y="7"/>
                    </a:cubicBezTo>
                    <a:cubicBezTo>
                      <a:pt x="4" y="7"/>
                      <a:pt x="5" y="9"/>
                      <a:pt x="5" y="8"/>
                    </a:cubicBezTo>
                    <a:cubicBezTo>
                      <a:pt x="5" y="8"/>
                      <a:pt x="5" y="7"/>
                      <a:pt x="4" y="6"/>
                    </a:cubicBezTo>
                    <a:cubicBezTo>
                      <a:pt x="3" y="5"/>
                      <a:pt x="4" y="5"/>
                      <a:pt x="3" y="3"/>
                    </a:cubicBezTo>
                    <a:cubicBezTo>
                      <a:pt x="1" y="2"/>
                      <a:pt x="2" y="2"/>
                      <a:pt x="1" y="1"/>
                    </a:cubicBezTo>
                    <a:cubicBezTo>
                      <a:pt x="1" y="1"/>
                      <a:pt x="1" y="1"/>
                      <a:pt x="0" y="0"/>
                    </a:cubicBezTo>
                    <a:cubicBezTo>
                      <a:pt x="0" y="2"/>
                      <a:pt x="0" y="5"/>
                      <a:pt x="0" y="8"/>
                    </a:cubicBezTo>
                    <a:cubicBezTo>
                      <a:pt x="0" y="12"/>
                      <a:pt x="0" y="17"/>
                      <a:pt x="0" y="18"/>
                    </a:cubicBezTo>
                    <a:cubicBezTo>
                      <a:pt x="0" y="20"/>
                      <a:pt x="1" y="21"/>
                      <a:pt x="1" y="23"/>
                    </a:cubicBezTo>
                    <a:cubicBezTo>
                      <a:pt x="1" y="24"/>
                      <a:pt x="1" y="25"/>
                      <a:pt x="1" y="26"/>
                    </a:cubicBezTo>
                    <a:cubicBezTo>
                      <a:pt x="1" y="27"/>
                      <a:pt x="2" y="28"/>
                      <a:pt x="2" y="29"/>
                    </a:cubicBezTo>
                    <a:cubicBezTo>
                      <a:pt x="2" y="30"/>
                      <a:pt x="2" y="31"/>
                      <a:pt x="2" y="32"/>
                    </a:cubicBezTo>
                    <a:cubicBezTo>
                      <a:pt x="2" y="32"/>
                      <a:pt x="3" y="32"/>
                      <a:pt x="3" y="32"/>
                    </a:cubicBezTo>
                    <a:cubicBezTo>
                      <a:pt x="4" y="33"/>
                      <a:pt x="5" y="33"/>
                      <a:pt x="6" y="33"/>
                    </a:cubicBezTo>
                    <a:cubicBezTo>
                      <a:pt x="7" y="33"/>
                      <a:pt x="8" y="33"/>
                      <a:pt x="10" y="33"/>
                    </a:cubicBezTo>
                    <a:cubicBezTo>
                      <a:pt x="10" y="33"/>
                      <a:pt x="10" y="33"/>
                      <a:pt x="10" y="33"/>
                    </a:cubicBezTo>
                    <a:cubicBezTo>
                      <a:pt x="12" y="33"/>
                      <a:pt x="14" y="34"/>
                      <a:pt x="15" y="34"/>
                    </a:cubicBezTo>
                    <a:cubicBezTo>
                      <a:pt x="16" y="34"/>
                      <a:pt x="17" y="34"/>
                      <a:pt x="18" y="3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306"/>
              <p:cNvSpPr>
                <a:spLocks/>
              </p:cNvSpPr>
              <p:nvPr/>
            </p:nvSpPr>
            <p:spPr bwMode="auto">
              <a:xfrm>
                <a:off x="2720975" y="3784601"/>
                <a:ext cx="11113" cy="12700"/>
              </a:xfrm>
              <a:custGeom>
                <a:avLst/>
                <a:gdLst>
                  <a:gd name="T0" fmla="*/ 2 w 5"/>
                  <a:gd name="T1" fmla="*/ 3 h 5"/>
                  <a:gd name="T2" fmla="*/ 5 w 5"/>
                  <a:gd name="T3" fmla="*/ 1 h 5"/>
                  <a:gd name="T4" fmla="*/ 3 w 5"/>
                  <a:gd name="T5" fmla="*/ 4 h 5"/>
                  <a:gd name="T6" fmla="*/ 0 w 5"/>
                  <a:gd name="T7" fmla="*/ 4 h 5"/>
                  <a:gd name="T8" fmla="*/ 2 w 5"/>
                  <a:gd name="T9" fmla="*/ 3 h 5"/>
                </a:gdLst>
                <a:ahLst/>
                <a:cxnLst>
                  <a:cxn ang="0">
                    <a:pos x="T0" y="T1"/>
                  </a:cxn>
                  <a:cxn ang="0">
                    <a:pos x="T2" y="T3"/>
                  </a:cxn>
                  <a:cxn ang="0">
                    <a:pos x="T4" y="T5"/>
                  </a:cxn>
                  <a:cxn ang="0">
                    <a:pos x="T6" y="T7"/>
                  </a:cxn>
                  <a:cxn ang="0">
                    <a:pos x="T8" y="T9"/>
                  </a:cxn>
                </a:cxnLst>
                <a:rect l="0" t="0" r="r" b="b"/>
                <a:pathLst>
                  <a:path w="5" h="5">
                    <a:moveTo>
                      <a:pt x="2" y="3"/>
                    </a:moveTo>
                    <a:cubicBezTo>
                      <a:pt x="4" y="2"/>
                      <a:pt x="5" y="0"/>
                      <a:pt x="5" y="1"/>
                    </a:cubicBezTo>
                    <a:cubicBezTo>
                      <a:pt x="5" y="2"/>
                      <a:pt x="5" y="4"/>
                      <a:pt x="3" y="4"/>
                    </a:cubicBezTo>
                    <a:cubicBezTo>
                      <a:pt x="2" y="4"/>
                      <a:pt x="0" y="5"/>
                      <a:pt x="0" y="4"/>
                    </a:cubicBezTo>
                    <a:cubicBezTo>
                      <a:pt x="1" y="3"/>
                      <a:pt x="1" y="3"/>
                      <a:pt x="2"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307"/>
              <p:cNvSpPr>
                <a:spLocks/>
              </p:cNvSpPr>
              <p:nvPr/>
            </p:nvSpPr>
            <p:spPr bwMode="auto">
              <a:xfrm>
                <a:off x="2257425" y="3759201"/>
                <a:ext cx="301625" cy="422275"/>
              </a:xfrm>
              <a:custGeom>
                <a:avLst/>
                <a:gdLst>
                  <a:gd name="T0" fmla="*/ 24 w 131"/>
                  <a:gd name="T1" fmla="*/ 48 h 183"/>
                  <a:gd name="T2" fmla="*/ 27 w 131"/>
                  <a:gd name="T3" fmla="*/ 42 h 183"/>
                  <a:gd name="T4" fmla="*/ 38 w 131"/>
                  <a:gd name="T5" fmla="*/ 34 h 183"/>
                  <a:gd name="T6" fmla="*/ 39 w 131"/>
                  <a:gd name="T7" fmla="*/ 25 h 183"/>
                  <a:gd name="T8" fmla="*/ 44 w 131"/>
                  <a:gd name="T9" fmla="*/ 18 h 183"/>
                  <a:gd name="T10" fmla="*/ 52 w 131"/>
                  <a:gd name="T11" fmla="*/ 20 h 183"/>
                  <a:gd name="T12" fmla="*/ 59 w 131"/>
                  <a:gd name="T13" fmla="*/ 13 h 183"/>
                  <a:gd name="T14" fmla="*/ 74 w 131"/>
                  <a:gd name="T15" fmla="*/ 7 h 183"/>
                  <a:gd name="T16" fmla="*/ 88 w 131"/>
                  <a:gd name="T17" fmla="*/ 3 h 183"/>
                  <a:gd name="T18" fmla="*/ 78 w 131"/>
                  <a:gd name="T19" fmla="*/ 11 h 183"/>
                  <a:gd name="T20" fmla="*/ 72 w 131"/>
                  <a:gd name="T21" fmla="*/ 16 h 183"/>
                  <a:gd name="T22" fmla="*/ 68 w 131"/>
                  <a:gd name="T23" fmla="*/ 23 h 183"/>
                  <a:gd name="T24" fmla="*/ 65 w 131"/>
                  <a:gd name="T25" fmla="*/ 31 h 183"/>
                  <a:gd name="T26" fmla="*/ 67 w 131"/>
                  <a:gd name="T27" fmla="*/ 36 h 183"/>
                  <a:gd name="T28" fmla="*/ 69 w 131"/>
                  <a:gd name="T29" fmla="*/ 38 h 183"/>
                  <a:gd name="T30" fmla="*/ 72 w 131"/>
                  <a:gd name="T31" fmla="*/ 46 h 183"/>
                  <a:gd name="T32" fmla="*/ 73 w 131"/>
                  <a:gd name="T33" fmla="*/ 51 h 183"/>
                  <a:gd name="T34" fmla="*/ 74 w 131"/>
                  <a:gd name="T35" fmla="*/ 57 h 183"/>
                  <a:gd name="T36" fmla="*/ 78 w 131"/>
                  <a:gd name="T37" fmla="*/ 61 h 183"/>
                  <a:gd name="T38" fmla="*/ 88 w 131"/>
                  <a:gd name="T39" fmla="*/ 62 h 183"/>
                  <a:gd name="T40" fmla="*/ 99 w 131"/>
                  <a:gd name="T41" fmla="*/ 62 h 183"/>
                  <a:gd name="T42" fmla="*/ 124 w 131"/>
                  <a:gd name="T43" fmla="*/ 69 h 183"/>
                  <a:gd name="T44" fmla="*/ 128 w 131"/>
                  <a:gd name="T45" fmla="*/ 72 h 183"/>
                  <a:gd name="T46" fmla="*/ 124 w 131"/>
                  <a:gd name="T47" fmla="*/ 82 h 183"/>
                  <a:gd name="T48" fmla="*/ 128 w 131"/>
                  <a:gd name="T49" fmla="*/ 99 h 183"/>
                  <a:gd name="T50" fmla="*/ 126 w 131"/>
                  <a:gd name="T51" fmla="*/ 108 h 183"/>
                  <a:gd name="T52" fmla="*/ 131 w 131"/>
                  <a:gd name="T53" fmla="*/ 115 h 183"/>
                  <a:gd name="T54" fmla="*/ 124 w 131"/>
                  <a:gd name="T55" fmla="*/ 119 h 183"/>
                  <a:gd name="T56" fmla="*/ 119 w 131"/>
                  <a:gd name="T57" fmla="*/ 117 h 183"/>
                  <a:gd name="T58" fmla="*/ 119 w 131"/>
                  <a:gd name="T59" fmla="*/ 120 h 183"/>
                  <a:gd name="T60" fmla="*/ 104 w 131"/>
                  <a:gd name="T61" fmla="*/ 119 h 183"/>
                  <a:gd name="T62" fmla="*/ 102 w 131"/>
                  <a:gd name="T63" fmla="*/ 127 h 183"/>
                  <a:gd name="T64" fmla="*/ 109 w 131"/>
                  <a:gd name="T65" fmla="*/ 130 h 183"/>
                  <a:gd name="T66" fmla="*/ 104 w 131"/>
                  <a:gd name="T67" fmla="*/ 131 h 183"/>
                  <a:gd name="T68" fmla="*/ 102 w 131"/>
                  <a:gd name="T69" fmla="*/ 141 h 183"/>
                  <a:gd name="T70" fmla="*/ 106 w 131"/>
                  <a:gd name="T71" fmla="*/ 150 h 183"/>
                  <a:gd name="T72" fmla="*/ 98 w 131"/>
                  <a:gd name="T73" fmla="*/ 180 h 183"/>
                  <a:gd name="T74" fmla="*/ 97 w 131"/>
                  <a:gd name="T75" fmla="*/ 174 h 183"/>
                  <a:gd name="T76" fmla="*/ 87 w 131"/>
                  <a:gd name="T77" fmla="*/ 164 h 183"/>
                  <a:gd name="T78" fmla="*/ 79 w 131"/>
                  <a:gd name="T79" fmla="*/ 163 h 183"/>
                  <a:gd name="T80" fmla="*/ 69 w 131"/>
                  <a:gd name="T81" fmla="*/ 166 h 183"/>
                  <a:gd name="T82" fmla="*/ 63 w 131"/>
                  <a:gd name="T83" fmla="*/ 158 h 183"/>
                  <a:gd name="T84" fmla="*/ 54 w 131"/>
                  <a:gd name="T85" fmla="*/ 150 h 183"/>
                  <a:gd name="T86" fmla="*/ 46 w 131"/>
                  <a:gd name="T87" fmla="*/ 140 h 183"/>
                  <a:gd name="T88" fmla="*/ 30 w 131"/>
                  <a:gd name="T89" fmla="*/ 134 h 183"/>
                  <a:gd name="T90" fmla="*/ 19 w 131"/>
                  <a:gd name="T91" fmla="*/ 133 h 183"/>
                  <a:gd name="T92" fmla="*/ 10 w 131"/>
                  <a:gd name="T93" fmla="*/ 127 h 183"/>
                  <a:gd name="T94" fmla="*/ 2 w 131"/>
                  <a:gd name="T95" fmla="*/ 123 h 183"/>
                  <a:gd name="T96" fmla="*/ 4 w 131"/>
                  <a:gd name="T97" fmla="*/ 114 h 183"/>
                  <a:gd name="T98" fmla="*/ 16 w 131"/>
                  <a:gd name="T99" fmla="*/ 107 h 183"/>
                  <a:gd name="T100" fmla="*/ 23 w 131"/>
                  <a:gd name="T101" fmla="*/ 95 h 183"/>
                  <a:gd name="T102" fmla="*/ 18 w 131"/>
                  <a:gd name="T103" fmla="*/ 92 h 183"/>
                  <a:gd name="T104" fmla="*/ 19 w 131"/>
                  <a:gd name="T105" fmla="*/ 81 h 183"/>
                  <a:gd name="T106" fmla="*/ 19 w 131"/>
                  <a:gd name="T107" fmla="*/ 65 h 183"/>
                  <a:gd name="T108" fmla="*/ 15 w 131"/>
                  <a:gd name="T109" fmla="*/ 56 h 183"/>
                  <a:gd name="T110" fmla="*/ 16 w 131"/>
                  <a:gd name="T111" fmla="*/ 53 h 183"/>
                  <a:gd name="T112" fmla="*/ 20 w 131"/>
                  <a:gd name="T113" fmla="*/ 4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1" h="183">
                    <a:moveTo>
                      <a:pt x="19" y="43"/>
                    </a:moveTo>
                    <a:cubicBezTo>
                      <a:pt x="19" y="43"/>
                      <a:pt x="20" y="44"/>
                      <a:pt x="20" y="44"/>
                    </a:cubicBezTo>
                    <a:cubicBezTo>
                      <a:pt x="22" y="45"/>
                      <a:pt x="23" y="46"/>
                      <a:pt x="23" y="46"/>
                    </a:cubicBezTo>
                    <a:cubicBezTo>
                      <a:pt x="23" y="47"/>
                      <a:pt x="23" y="47"/>
                      <a:pt x="24" y="48"/>
                    </a:cubicBezTo>
                    <a:cubicBezTo>
                      <a:pt x="24" y="49"/>
                      <a:pt x="24" y="51"/>
                      <a:pt x="25" y="51"/>
                    </a:cubicBezTo>
                    <a:cubicBezTo>
                      <a:pt x="26" y="51"/>
                      <a:pt x="26" y="48"/>
                      <a:pt x="26" y="47"/>
                    </a:cubicBezTo>
                    <a:cubicBezTo>
                      <a:pt x="25" y="46"/>
                      <a:pt x="23" y="45"/>
                      <a:pt x="24" y="44"/>
                    </a:cubicBezTo>
                    <a:cubicBezTo>
                      <a:pt x="24" y="43"/>
                      <a:pt x="27" y="43"/>
                      <a:pt x="27" y="42"/>
                    </a:cubicBezTo>
                    <a:cubicBezTo>
                      <a:pt x="28" y="41"/>
                      <a:pt x="31" y="40"/>
                      <a:pt x="31" y="39"/>
                    </a:cubicBezTo>
                    <a:cubicBezTo>
                      <a:pt x="32" y="37"/>
                      <a:pt x="33" y="35"/>
                      <a:pt x="34" y="35"/>
                    </a:cubicBezTo>
                    <a:cubicBezTo>
                      <a:pt x="34" y="34"/>
                      <a:pt x="34" y="34"/>
                      <a:pt x="35" y="34"/>
                    </a:cubicBezTo>
                    <a:cubicBezTo>
                      <a:pt x="36" y="34"/>
                      <a:pt x="37" y="35"/>
                      <a:pt x="38" y="34"/>
                    </a:cubicBezTo>
                    <a:cubicBezTo>
                      <a:pt x="38" y="34"/>
                      <a:pt x="39" y="32"/>
                      <a:pt x="39" y="31"/>
                    </a:cubicBezTo>
                    <a:cubicBezTo>
                      <a:pt x="39" y="31"/>
                      <a:pt x="37" y="31"/>
                      <a:pt x="37" y="30"/>
                    </a:cubicBezTo>
                    <a:cubicBezTo>
                      <a:pt x="38" y="29"/>
                      <a:pt x="38" y="28"/>
                      <a:pt x="39" y="27"/>
                    </a:cubicBezTo>
                    <a:cubicBezTo>
                      <a:pt x="39" y="26"/>
                      <a:pt x="40" y="25"/>
                      <a:pt x="39" y="25"/>
                    </a:cubicBezTo>
                    <a:cubicBezTo>
                      <a:pt x="39" y="25"/>
                      <a:pt x="38" y="26"/>
                      <a:pt x="38" y="24"/>
                    </a:cubicBezTo>
                    <a:cubicBezTo>
                      <a:pt x="38" y="23"/>
                      <a:pt x="39" y="21"/>
                      <a:pt x="40" y="21"/>
                    </a:cubicBezTo>
                    <a:cubicBezTo>
                      <a:pt x="41" y="20"/>
                      <a:pt x="42" y="21"/>
                      <a:pt x="43" y="20"/>
                    </a:cubicBezTo>
                    <a:cubicBezTo>
                      <a:pt x="43" y="18"/>
                      <a:pt x="43" y="18"/>
                      <a:pt x="44" y="18"/>
                    </a:cubicBezTo>
                    <a:cubicBezTo>
                      <a:pt x="45" y="17"/>
                      <a:pt x="46" y="16"/>
                      <a:pt x="47" y="15"/>
                    </a:cubicBezTo>
                    <a:cubicBezTo>
                      <a:pt x="47" y="15"/>
                      <a:pt x="50" y="16"/>
                      <a:pt x="50" y="16"/>
                    </a:cubicBezTo>
                    <a:cubicBezTo>
                      <a:pt x="51" y="17"/>
                      <a:pt x="49" y="18"/>
                      <a:pt x="49" y="19"/>
                    </a:cubicBezTo>
                    <a:cubicBezTo>
                      <a:pt x="50" y="20"/>
                      <a:pt x="51" y="20"/>
                      <a:pt x="52" y="20"/>
                    </a:cubicBezTo>
                    <a:cubicBezTo>
                      <a:pt x="53" y="19"/>
                      <a:pt x="52" y="18"/>
                      <a:pt x="52" y="17"/>
                    </a:cubicBezTo>
                    <a:cubicBezTo>
                      <a:pt x="52" y="16"/>
                      <a:pt x="53" y="16"/>
                      <a:pt x="54" y="15"/>
                    </a:cubicBezTo>
                    <a:cubicBezTo>
                      <a:pt x="54" y="14"/>
                      <a:pt x="54" y="13"/>
                      <a:pt x="55" y="13"/>
                    </a:cubicBezTo>
                    <a:cubicBezTo>
                      <a:pt x="56" y="12"/>
                      <a:pt x="58" y="13"/>
                      <a:pt x="59" y="13"/>
                    </a:cubicBezTo>
                    <a:cubicBezTo>
                      <a:pt x="61" y="13"/>
                      <a:pt x="62" y="13"/>
                      <a:pt x="63" y="13"/>
                    </a:cubicBezTo>
                    <a:cubicBezTo>
                      <a:pt x="63" y="13"/>
                      <a:pt x="64" y="13"/>
                      <a:pt x="65" y="12"/>
                    </a:cubicBezTo>
                    <a:cubicBezTo>
                      <a:pt x="67" y="11"/>
                      <a:pt x="68" y="9"/>
                      <a:pt x="70" y="9"/>
                    </a:cubicBezTo>
                    <a:cubicBezTo>
                      <a:pt x="71" y="8"/>
                      <a:pt x="73" y="8"/>
                      <a:pt x="74" y="7"/>
                    </a:cubicBezTo>
                    <a:cubicBezTo>
                      <a:pt x="75" y="6"/>
                      <a:pt x="75" y="4"/>
                      <a:pt x="76" y="3"/>
                    </a:cubicBezTo>
                    <a:cubicBezTo>
                      <a:pt x="77" y="2"/>
                      <a:pt x="79" y="1"/>
                      <a:pt x="80" y="1"/>
                    </a:cubicBezTo>
                    <a:cubicBezTo>
                      <a:pt x="82" y="0"/>
                      <a:pt x="83" y="0"/>
                      <a:pt x="85" y="1"/>
                    </a:cubicBezTo>
                    <a:cubicBezTo>
                      <a:pt x="86" y="1"/>
                      <a:pt x="87" y="2"/>
                      <a:pt x="88" y="3"/>
                    </a:cubicBezTo>
                    <a:cubicBezTo>
                      <a:pt x="88" y="4"/>
                      <a:pt x="88" y="5"/>
                      <a:pt x="87" y="6"/>
                    </a:cubicBezTo>
                    <a:cubicBezTo>
                      <a:pt x="87" y="7"/>
                      <a:pt x="82" y="8"/>
                      <a:pt x="80" y="9"/>
                    </a:cubicBezTo>
                    <a:cubicBezTo>
                      <a:pt x="79" y="9"/>
                      <a:pt x="78" y="11"/>
                      <a:pt x="78" y="11"/>
                    </a:cubicBezTo>
                    <a:cubicBezTo>
                      <a:pt x="78" y="11"/>
                      <a:pt x="78" y="11"/>
                      <a:pt x="78" y="11"/>
                    </a:cubicBezTo>
                    <a:cubicBezTo>
                      <a:pt x="78" y="12"/>
                      <a:pt x="78" y="12"/>
                      <a:pt x="77" y="13"/>
                    </a:cubicBezTo>
                    <a:cubicBezTo>
                      <a:pt x="77" y="14"/>
                      <a:pt x="76" y="14"/>
                      <a:pt x="76" y="15"/>
                    </a:cubicBezTo>
                    <a:cubicBezTo>
                      <a:pt x="76" y="15"/>
                      <a:pt x="75" y="15"/>
                      <a:pt x="74" y="15"/>
                    </a:cubicBezTo>
                    <a:cubicBezTo>
                      <a:pt x="73" y="15"/>
                      <a:pt x="73" y="15"/>
                      <a:pt x="72" y="16"/>
                    </a:cubicBezTo>
                    <a:cubicBezTo>
                      <a:pt x="72" y="16"/>
                      <a:pt x="72" y="16"/>
                      <a:pt x="71" y="17"/>
                    </a:cubicBezTo>
                    <a:cubicBezTo>
                      <a:pt x="70" y="17"/>
                      <a:pt x="69" y="18"/>
                      <a:pt x="69" y="19"/>
                    </a:cubicBezTo>
                    <a:cubicBezTo>
                      <a:pt x="69" y="20"/>
                      <a:pt x="69" y="20"/>
                      <a:pt x="69" y="21"/>
                    </a:cubicBezTo>
                    <a:cubicBezTo>
                      <a:pt x="68" y="21"/>
                      <a:pt x="68" y="22"/>
                      <a:pt x="68" y="23"/>
                    </a:cubicBezTo>
                    <a:cubicBezTo>
                      <a:pt x="68" y="24"/>
                      <a:pt x="68" y="25"/>
                      <a:pt x="67" y="26"/>
                    </a:cubicBezTo>
                    <a:cubicBezTo>
                      <a:pt x="67" y="28"/>
                      <a:pt x="67" y="30"/>
                      <a:pt x="66" y="30"/>
                    </a:cubicBezTo>
                    <a:cubicBezTo>
                      <a:pt x="66" y="30"/>
                      <a:pt x="66" y="30"/>
                      <a:pt x="66" y="30"/>
                    </a:cubicBezTo>
                    <a:cubicBezTo>
                      <a:pt x="66" y="30"/>
                      <a:pt x="66" y="31"/>
                      <a:pt x="65" y="31"/>
                    </a:cubicBezTo>
                    <a:cubicBezTo>
                      <a:pt x="65" y="32"/>
                      <a:pt x="64" y="33"/>
                      <a:pt x="63" y="34"/>
                    </a:cubicBezTo>
                    <a:cubicBezTo>
                      <a:pt x="62" y="35"/>
                      <a:pt x="62" y="36"/>
                      <a:pt x="62" y="37"/>
                    </a:cubicBezTo>
                    <a:cubicBezTo>
                      <a:pt x="64" y="38"/>
                      <a:pt x="65" y="37"/>
                      <a:pt x="66" y="37"/>
                    </a:cubicBezTo>
                    <a:cubicBezTo>
                      <a:pt x="67" y="36"/>
                      <a:pt x="67" y="36"/>
                      <a:pt x="67" y="36"/>
                    </a:cubicBezTo>
                    <a:cubicBezTo>
                      <a:pt x="67" y="36"/>
                      <a:pt x="67" y="36"/>
                      <a:pt x="67" y="36"/>
                    </a:cubicBezTo>
                    <a:cubicBezTo>
                      <a:pt x="67" y="36"/>
                      <a:pt x="67" y="37"/>
                      <a:pt x="67" y="37"/>
                    </a:cubicBezTo>
                    <a:cubicBezTo>
                      <a:pt x="67" y="38"/>
                      <a:pt x="68" y="38"/>
                      <a:pt x="68" y="38"/>
                    </a:cubicBezTo>
                    <a:cubicBezTo>
                      <a:pt x="69" y="38"/>
                      <a:pt x="69" y="38"/>
                      <a:pt x="69" y="38"/>
                    </a:cubicBezTo>
                    <a:cubicBezTo>
                      <a:pt x="69" y="38"/>
                      <a:pt x="70" y="38"/>
                      <a:pt x="70" y="39"/>
                    </a:cubicBezTo>
                    <a:cubicBezTo>
                      <a:pt x="70" y="39"/>
                      <a:pt x="71" y="40"/>
                      <a:pt x="71" y="41"/>
                    </a:cubicBezTo>
                    <a:cubicBezTo>
                      <a:pt x="71" y="43"/>
                      <a:pt x="72" y="45"/>
                      <a:pt x="72" y="46"/>
                    </a:cubicBezTo>
                    <a:cubicBezTo>
                      <a:pt x="72" y="46"/>
                      <a:pt x="72" y="46"/>
                      <a:pt x="72" y="46"/>
                    </a:cubicBezTo>
                    <a:cubicBezTo>
                      <a:pt x="73" y="46"/>
                      <a:pt x="73" y="46"/>
                      <a:pt x="74" y="47"/>
                    </a:cubicBezTo>
                    <a:cubicBezTo>
                      <a:pt x="74" y="47"/>
                      <a:pt x="74" y="48"/>
                      <a:pt x="74" y="48"/>
                    </a:cubicBezTo>
                    <a:cubicBezTo>
                      <a:pt x="74" y="49"/>
                      <a:pt x="74" y="49"/>
                      <a:pt x="74" y="49"/>
                    </a:cubicBezTo>
                    <a:cubicBezTo>
                      <a:pt x="73" y="50"/>
                      <a:pt x="73" y="50"/>
                      <a:pt x="73" y="51"/>
                    </a:cubicBezTo>
                    <a:cubicBezTo>
                      <a:pt x="73" y="52"/>
                      <a:pt x="73" y="52"/>
                      <a:pt x="73" y="53"/>
                    </a:cubicBezTo>
                    <a:cubicBezTo>
                      <a:pt x="73" y="54"/>
                      <a:pt x="73" y="54"/>
                      <a:pt x="73" y="55"/>
                    </a:cubicBezTo>
                    <a:cubicBezTo>
                      <a:pt x="73" y="55"/>
                      <a:pt x="73" y="55"/>
                      <a:pt x="73" y="55"/>
                    </a:cubicBezTo>
                    <a:cubicBezTo>
                      <a:pt x="73" y="56"/>
                      <a:pt x="73" y="56"/>
                      <a:pt x="74" y="57"/>
                    </a:cubicBezTo>
                    <a:cubicBezTo>
                      <a:pt x="74" y="57"/>
                      <a:pt x="75" y="57"/>
                      <a:pt x="75" y="57"/>
                    </a:cubicBezTo>
                    <a:cubicBezTo>
                      <a:pt x="75" y="57"/>
                      <a:pt x="76" y="57"/>
                      <a:pt x="76" y="57"/>
                    </a:cubicBezTo>
                    <a:cubicBezTo>
                      <a:pt x="76" y="57"/>
                      <a:pt x="76" y="58"/>
                      <a:pt x="76" y="59"/>
                    </a:cubicBezTo>
                    <a:cubicBezTo>
                      <a:pt x="77" y="60"/>
                      <a:pt x="78" y="61"/>
                      <a:pt x="78" y="61"/>
                    </a:cubicBezTo>
                    <a:cubicBezTo>
                      <a:pt x="79" y="61"/>
                      <a:pt x="80" y="61"/>
                      <a:pt x="81" y="61"/>
                    </a:cubicBezTo>
                    <a:cubicBezTo>
                      <a:pt x="81" y="61"/>
                      <a:pt x="82" y="61"/>
                      <a:pt x="82" y="61"/>
                    </a:cubicBezTo>
                    <a:cubicBezTo>
                      <a:pt x="82" y="61"/>
                      <a:pt x="83" y="61"/>
                      <a:pt x="84" y="61"/>
                    </a:cubicBezTo>
                    <a:cubicBezTo>
                      <a:pt x="85" y="62"/>
                      <a:pt x="87" y="62"/>
                      <a:pt x="88" y="62"/>
                    </a:cubicBezTo>
                    <a:cubicBezTo>
                      <a:pt x="89" y="62"/>
                      <a:pt x="90" y="61"/>
                      <a:pt x="90" y="61"/>
                    </a:cubicBezTo>
                    <a:cubicBezTo>
                      <a:pt x="91" y="61"/>
                      <a:pt x="91" y="61"/>
                      <a:pt x="92" y="61"/>
                    </a:cubicBezTo>
                    <a:cubicBezTo>
                      <a:pt x="94" y="60"/>
                      <a:pt x="97" y="61"/>
                      <a:pt x="98" y="62"/>
                    </a:cubicBezTo>
                    <a:cubicBezTo>
                      <a:pt x="98" y="62"/>
                      <a:pt x="99" y="62"/>
                      <a:pt x="99" y="62"/>
                    </a:cubicBezTo>
                    <a:cubicBezTo>
                      <a:pt x="99" y="62"/>
                      <a:pt x="100" y="64"/>
                      <a:pt x="102" y="66"/>
                    </a:cubicBezTo>
                    <a:cubicBezTo>
                      <a:pt x="104" y="69"/>
                      <a:pt x="106" y="72"/>
                      <a:pt x="107" y="72"/>
                    </a:cubicBezTo>
                    <a:cubicBezTo>
                      <a:pt x="107" y="72"/>
                      <a:pt x="109" y="71"/>
                      <a:pt x="112" y="71"/>
                    </a:cubicBezTo>
                    <a:cubicBezTo>
                      <a:pt x="117" y="70"/>
                      <a:pt x="124" y="69"/>
                      <a:pt x="124" y="69"/>
                    </a:cubicBezTo>
                    <a:cubicBezTo>
                      <a:pt x="125" y="69"/>
                      <a:pt x="126" y="70"/>
                      <a:pt x="127" y="70"/>
                    </a:cubicBezTo>
                    <a:cubicBezTo>
                      <a:pt x="127" y="70"/>
                      <a:pt x="127" y="71"/>
                      <a:pt x="128" y="71"/>
                    </a:cubicBezTo>
                    <a:cubicBezTo>
                      <a:pt x="128" y="71"/>
                      <a:pt x="128" y="72"/>
                      <a:pt x="128" y="72"/>
                    </a:cubicBezTo>
                    <a:cubicBezTo>
                      <a:pt x="128" y="72"/>
                      <a:pt x="128" y="72"/>
                      <a:pt x="128" y="72"/>
                    </a:cubicBezTo>
                    <a:cubicBezTo>
                      <a:pt x="128" y="73"/>
                      <a:pt x="128" y="73"/>
                      <a:pt x="128" y="73"/>
                    </a:cubicBezTo>
                    <a:cubicBezTo>
                      <a:pt x="128" y="73"/>
                      <a:pt x="127" y="74"/>
                      <a:pt x="126" y="75"/>
                    </a:cubicBezTo>
                    <a:cubicBezTo>
                      <a:pt x="125" y="77"/>
                      <a:pt x="124" y="78"/>
                      <a:pt x="124" y="79"/>
                    </a:cubicBezTo>
                    <a:cubicBezTo>
                      <a:pt x="124" y="79"/>
                      <a:pt x="124" y="81"/>
                      <a:pt x="124" y="82"/>
                    </a:cubicBezTo>
                    <a:cubicBezTo>
                      <a:pt x="124" y="84"/>
                      <a:pt x="123" y="87"/>
                      <a:pt x="123" y="88"/>
                    </a:cubicBezTo>
                    <a:cubicBezTo>
                      <a:pt x="123" y="88"/>
                      <a:pt x="124" y="91"/>
                      <a:pt x="125" y="93"/>
                    </a:cubicBezTo>
                    <a:cubicBezTo>
                      <a:pt x="125" y="95"/>
                      <a:pt x="126" y="96"/>
                      <a:pt x="127" y="97"/>
                    </a:cubicBezTo>
                    <a:cubicBezTo>
                      <a:pt x="127" y="97"/>
                      <a:pt x="128" y="98"/>
                      <a:pt x="128" y="99"/>
                    </a:cubicBezTo>
                    <a:cubicBezTo>
                      <a:pt x="129" y="100"/>
                      <a:pt x="130" y="100"/>
                      <a:pt x="130" y="100"/>
                    </a:cubicBezTo>
                    <a:cubicBezTo>
                      <a:pt x="130" y="100"/>
                      <a:pt x="129" y="102"/>
                      <a:pt x="127" y="103"/>
                    </a:cubicBezTo>
                    <a:cubicBezTo>
                      <a:pt x="126" y="105"/>
                      <a:pt x="124" y="107"/>
                      <a:pt x="124" y="107"/>
                    </a:cubicBezTo>
                    <a:cubicBezTo>
                      <a:pt x="124" y="108"/>
                      <a:pt x="125" y="108"/>
                      <a:pt x="126" y="108"/>
                    </a:cubicBezTo>
                    <a:cubicBezTo>
                      <a:pt x="126" y="108"/>
                      <a:pt x="126" y="108"/>
                      <a:pt x="127" y="108"/>
                    </a:cubicBezTo>
                    <a:cubicBezTo>
                      <a:pt x="127" y="108"/>
                      <a:pt x="128" y="110"/>
                      <a:pt x="129" y="112"/>
                    </a:cubicBezTo>
                    <a:cubicBezTo>
                      <a:pt x="129" y="112"/>
                      <a:pt x="129" y="112"/>
                      <a:pt x="129" y="112"/>
                    </a:cubicBezTo>
                    <a:cubicBezTo>
                      <a:pt x="130" y="113"/>
                      <a:pt x="131" y="114"/>
                      <a:pt x="131" y="115"/>
                    </a:cubicBezTo>
                    <a:cubicBezTo>
                      <a:pt x="130" y="115"/>
                      <a:pt x="130" y="115"/>
                      <a:pt x="129" y="115"/>
                    </a:cubicBezTo>
                    <a:cubicBezTo>
                      <a:pt x="128" y="115"/>
                      <a:pt x="128" y="116"/>
                      <a:pt x="127" y="116"/>
                    </a:cubicBezTo>
                    <a:cubicBezTo>
                      <a:pt x="127" y="116"/>
                      <a:pt x="126" y="117"/>
                      <a:pt x="126" y="117"/>
                    </a:cubicBezTo>
                    <a:cubicBezTo>
                      <a:pt x="125" y="118"/>
                      <a:pt x="124" y="119"/>
                      <a:pt x="124" y="119"/>
                    </a:cubicBezTo>
                    <a:cubicBezTo>
                      <a:pt x="124" y="119"/>
                      <a:pt x="124" y="119"/>
                      <a:pt x="123" y="118"/>
                    </a:cubicBezTo>
                    <a:cubicBezTo>
                      <a:pt x="122" y="117"/>
                      <a:pt x="121" y="116"/>
                      <a:pt x="121" y="116"/>
                    </a:cubicBezTo>
                    <a:cubicBezTo>
                      <a:pt x="120" y="116"/>
                      <a:pt x="120" y="116"/>
                      <a:pt x="119" y="117"/>
                    </a:cubicBezTo>
                    <a:cubicBezTo>
                      <a:pt x="119" y="117"/>
                      <a:pt x="119" y="117"/>
                      <a:pt x="119" y="117"/>
                    </a:cubicBezTo>
                    <a:cubicBezTo>
                      <a:pt x="119" y="117"/>
                      <a:pt x="118" y="118"/>
                      <a:pt x="118" y="118"/>
                    </a:cubicBezTo>
                    <a:cubicBezTo>
                      <a:pt x="118" y="118"/>
                      <a:pt x="118" y="119"/>
                      <a:pt x="119" y="119"/>
                    </a:cubicBezTo>
                    <a:cubicBezTo>
                      <a:pt x="119" y="120"/>
                      <a:pt x="119" y="120"/>
                      <a:pt x="119" y="120"/>
                    </a:cubicBezTo>
                    <a:cubicBezTo>
                      <a:pt x="119" y="120"/>
                      <a:pt x="119" y="120"/>
                      <a:pt x="119" y="120"/>
                    </a:cubicBezTo>
                    <a:cubicBezTo>
                      <a:pt x="119" y="120"/>
                      <a:pt x="117" y="120"/>
                      <a:pt x="116" y="120"/>
                    </a:cubicBezTo>
                    <a:cubicBezTo>
                      <a:pt x="115" y="119"/>
                      <a:pt x="113" y="119"/>
                      <a:pt x="112" y="119"/>
                    </a:cubicBezTo>
                    <a:cubicBezTo>
                      <a:pt x="112" y="119"/>
                      <a:pt x="111" y="119"/>
                      <a:pt x="110" y="119"/>
                    </a:cubicBezTo>
                    <a:cubicBezTo>
                      <a:pt x="108" y="119"/>
                      <a:pt x="106" y="119"/>
                      <a:pt x="104" y="119"/>
                    </a:cubicBezTo>
                    <a:cubicBezTo>
                      <a:pt x="102" y="119"/>
                      <a:pt x="101" y="119"/>
                      <a:pt x="101" y="120"/>
                    </a:cubicBezTo>
                    <a:cubicBezTo>
                      <a:pt x="101" y="120"/>
                      <a:pt x="101" y="122"/>
                      <a:pt x="101" y="124"/>
                    </a:cubicBezTo>
                    <a:cubicBezTo>
                      <a:pt x="102" y="125"/>
                      <a:pt x="102" y="126"/>
                      <a:pt x="102" y="127"/>
                    </a:cubicBezTo>
                    <a:cubicBezTo>
                      <a:pt x="102" y="127"/>
                      <a:pt x="102" y="127"/>
                      <a:pt x="102" y="127"/>
                    </a:cubicBezTo>
                    <a:cubicBezTo>
                      <a:pt x="102" y="127"/>
                      <a:pt x="104" y="127"/>
                      <a:pt x="105" y="127"/>
                    </a:cubicBezTo>
                    <a:cubicBezTo>
                      <a:pt x="108" y="127"/>
                      <a:pt x="108" y="127"/>
                      <a:pt x="108" y="127"/>
                    </a:cubicBezTo>
                    <a:cubicBezTo>
                      <a:pt x="108" y="127"/>
                      <a:pt x="108" y="127"/>
                      <a:pt x="108" y="127"/>
                    </a:cubicBezTo>
                    <a:cubicBezTo>
                      <a:pt x="108" y="127"/>
                      <a:pt x="109" y="129"/>
                      <a:pt x="109" y="130"/>
                    </a:cubicBezTo>
                    <a:cubicBezTo>
                      <a:pt x="109" y="131"/>
                      <a:pt x="110" y="131"/>
                      <a:pt x="110" y="132"/>
                    </a:cubicBezTo>
                    <a:cubicBezTo>
                      <a:pt x="110" y="132"/>
                      <a:pt x="110" y="131"/>
                      <a:pt x="109" y="131"/>
                    </a:cubicBezTo>
                    <a:cubicBezTo>
                      <a:pt x="109" y="131"/>
                      <a:pt x="108" y="130"/>
                      <a:pt x="107" y="130"/>
                    </a:cubicBezTo>
                    <a:cubicBezTo>
                      <a:pt x="106" y="130"/>
                      <a:pt x="105" y="131"/>
                      <a:pt x="104" y="131"/>
                    </a:cubicBezTo>
                    <a:cubicBezTo>
                      <a:pt x="102" y="131"/>
                      <a:pt x="101" y="132"/>
                      <a:pt x="101" y="132"/>
                    </a:cubicBezTo>
                    <a:cubicBezTo>
                      <a:pt x="101" y="132"/>
                      <a:pt x="100" y="134"/>
                      <a:pt x="100" y="135"/>
                    </a:cubicBezTo>
                    <a:cubicBezTo>
                      <a:pt x="100" y="136"/>
                      <a:pt x="100" y="138"/>
                      <a:pt x="100" y="139"/>
                    </a:cubicBezTo>
                    <a:cubicBezTo>
                      <a:pt x="100" y="139"/>
                      <a:pt x="101" y="140"/>
                      <a:pt x="102" y="141"/>
                    </a:cubicBezTo>
                    <a:cubicBezTo>
                      <a:pt x="103" y="142"/>
                      <a:pt x="104" y="143"/>
                      <a:pt x="104" y="144"/>
                    </a:cubicBezTo>
                    <a:cubicBezTo>
                      <a:pt x="104" y="144"/>
                      <a:pt x="104" y="144"/>
                      <a:pt x="104" y="144"/>
                    </a:cubicBezTo>
                    <a:cubicBezTo>
                      <a:pt x="105" y="145"/>
                      <a:pt x="105" y="146"/>
                      <a:pt x="105" y="147"/>
                    </a:cubicBezTo>
                    <a:cubicBezTo>
                      <a:pt x="106" y="148"/>
                      <a:pt x="106" y="150"/>
                      <a:pt x="106" y="150"/>
                    </a:cubicBezTo>
                    <a:cubicBezTo>
                      <a:pt x="106" y="151"/>
                      <a:pt x="104" y="161"/>
                      <a:pt x="103" y="170"/>
                    </a:cubicBezTo>
                    <a:cubicBezTo>
                      <a:pt x="102" y="176"/>
                      <a:pt x="101" y="180"/>
                      <a:pt x="101" y="183"/>
                    </a:cubicBezTo>
                    <a:cubicBezTo>
                      <a:pt x="100" y="183"/>
                      <a:pt x="100" y="182"/>
                      <a:pt x="100" y="182"/>
                    </a:cubicBezTo>
                    <a:cubicBezTo>
                      <a:pt x="99" y="181"/>
                      <a:pt x="98" y="180"/>
                      <a:pt x="98" y="180"/>
                    </a:cubicBezTo>
                    <a:cubicBezTo>
                      <a:pt x="97" y="179"/>
                      <a:pt x="96" y="179"/>
                      <a:pt x="95" y="180"/>
                    </a:cubicBezTo>
                    <a:cubicBezTo>
                      <a:pt x="95" y="180"/>
                      <a:pt x="95" y="180"/>
                      <a:pt x="95" y="180"/>
                    </a:cubicBezTo>
                    <a:cubicBezTo>
                      <a:pt x="94" y="180"/>
                      <a:pt x="94" y="180"/>
                      <a:pt x="94" y="179"/>
                    </a:cubicBezTo>
                    <a:cubicBezTo>
                      <a:pt x="94" y="179"/>
                      <a:pt x="95" y="177"/>
                      <a:pt x="97" y="174"/>
                    </a:cubicBezTo>
                    <a:cubicBezTo>
                      <a:pt x="98" y="172"/>
                      <a:pt x="100" y="169"/>
                      <a:pt x="100" y="168"/>
                    </a:cubicBezTo>
                    <a:cubicBezTo>
                      <a:pt x="99" y="168"/>
                      <a:pt x="97" y="166"/>
                      <a:pt x="94" y="165"/>
                    </a:cubicBezTo>
                    <a:cubicBezTo>
                      <a:pt x="92" y="164"/>
                      <a:pt x="90" y="163"/>
                      <a:pt x="89" y="163"/>
                    </a:cubicBezTo>
                    <a:cubicBezTo>
                      <a:pt x="89" y="163"/>
                      <a:pt x="88" y="163"/>
                      <a:pt x="87" y="164"/>
                    </a:cubicBezTo>
                    <a:cubicBezTo>
                      <a:pt x="86" y="164"/>
                      <a:pt x="85" y="165"/>
                      <a:pt x="85" y="165"/>
                    </a:cubicBezTo>
                    <a:cubicBezTo>
                      <a:pt x="84" y="164"/>
                      <a:pt x="80" y="163"/>
                      <a:pt x="80" y="163"/>
                    </a:cubicBezTo>
                    <a:cubicBezTo>
                      <a:pt x="79" y="163"/>
                      <a:pt x="79" y="163"/>
                      <a:pt x="79" y="163"/>
                    </a:cubicBezTo>
                    <a:cubicBezTo>
                      <a:pt x="79" y="163"/>
                      <a:pt x="79" y="163"/>
                      <a:pt x="79" y="163"/>
                    </a:cubicBezTo>
                    <a:cubicBezTo>
                      <a:pt x="79" y="163"/>
                      <a:pt x="79" y="165"/>
                      <a:pt x="78" y="166"/>
                    </a:cubicBezTo>
                    <a:cubicBezTo>
                      <a:pt x="78" y="166"/>
                      <a:pt x="76" y="165"/>
                      <a:pt x="75" y="165"/>
                    </a:cubicBezTo>
                    <a:cubicBezTo>
                      <a:pt x="74" y="165"/>
                      <a:pt x="73" y="165"/>
                      <a:pt x="73" y="165"/>
                    </a:cubicBezTo>
                    <a:cubicBezTo>
                      <a:pt x="72" y="165"/>
                      <a:pt x="70" y="165"/>
                      <a:pt x="69" y="166"/>
                    </a:cubicBezTo>
                    <a:cubicBezTo>
                      <a:pt x="69" y="164"/>
                      <a:pt x="68" y="159"/>
                      <a:pt x="66" y="159"/>
                    </a:cubicBezTo>
                    <a:cubicBezTo>
                      <a:pt x="66" y="159"/>
                      <a:pt x="65" y="159"/>
                      <a:pt x="65" y="159"/>
                    </a:cubicBezTo>
                    <a:cubicBezTo>
                      <a:pt x="64" y="159"/>
                      <a:pt x="62" y="159"/>
                      <a:pt x="62" y="159"/>
                    </a:cubicBezTo>
                    <a:cubicBezTo>
                      <a:pt x="62" y="159"/>
                      <a:pt x="62" y="159"/>
                      <a:pt x="63" y="158"/>
                    </a:cubicBezTo>
                    <a:cubicBezTo>
                      <a:pt x="63" y="158"/>
                      <a:pt x="63" y="158"/>
                      <a:pt x="63" y="158"/>
                    </a:cubicBezTo>
                    <a:cubicBezTo>
                      <a:pt x="63" y="157"/>
                      <a:pt x="63" y="154"/>
                      <a:pt x="61" y="153"/>
                    </a:cubicBezTo>
                    <a:cubicBezTo>
                      <a:pt x="59" y="152"/>
                      <a:pt x="58" y="152"/>
                      <a:pt x="57" y="152"/>
                    </a:cubicBezTo>
                    <a:cubicBezTo>
                      <a:pt x="56" y="151"/>
                      <a:pt x="54" y="151"/>
                      <a:pt x="54" y="150"/>
                    </a:cubicBezTo>
                    <a:cubicBezTo>
                      <a:pt x="54" y="149"/>
                      <a:pt x="54" y="148"/>
                      <a:pt x="54" y="147"/>
                    </a:cubicBezTo>
                    <a:cubicBezTo>
                      <a:pt x="54" y="146"/>
                      <a:pt x="54" y="145"/>
                      <a:pt x="52" y="144"/>
                    </a:cubicBezTo>
                    <a:cubicBezTo>
                      <a:pt x="52" y="144"/>
                      <a:pt x="51" y="143"/>
                      <a:pt x="51" y="143"/>
                    </a:cubicBezTo>
                    <a:cubicBezTo>
                      <a:pt x="49" y="141"/>
                      <a:pt x="47" y="140"/>
                      <a:pt x="46" y="140"/>
                    </a:cubicBezTo>
                    <a:cubicBezTo>
                      <a:pt x="45" y="140"/>
                      <a:pt x="44" y="140"/>
                      <a:pt x="43" y="140"/>
                    </a:cubicBezTo>
                    <a:cubicBezTo>
                      <a:pt x="42" y="140"/>
                      <a:pt x="41" y="139"/>
                      <a:pt x="40" y="139"/>
                    </a:cubicBezTo>
                    <a:cubicBezTo>
                      <a:pt x="40" y="139"/>
                      <a:pt x="39" y="139"/>
                      <a:pt x="38" y="138"/>
                    </a:cubicBezTo>
                    <a:cubicBezTo>
                      <a:pt x="36" y="136"/>
                      <a:pt x="31" y="134"/>
                      <a:pt x="30" y="134"/>
                    </a:cubicBezTo>
                    <a:cubicBezTo>
                      <a:pt x="30" y="134"/>
                      <a:pt x="29" y="134"/>
                      <a:pt x="29" y="134"/>
                    </a:cubicBezTo>
                    <a:cubicBezTo>
                      <a:pt x="28" y="134"/>
                      <a:pt x="27" y="135"/>
                      <a:pt x="25" y="134"/>
                    </a:cubicBezTo>
                    <a:cubicBezTo>
                      <a:pt x="25" y="134"/>
                      <a:pt x="25" y="134"/>
                      <a:pt x="24" y="134"/>
                    </a:cubicBezTo>
                    <a:cubicBezTo>
                      <a:pt x="22" y="134"/>
                      <a:pt x="19" y="134"/>
                      <a:pt x="19" y="133"/>
                    </a:cubicBezTo>
                    <a:cubicBezTo>
                      <a:pt x="19" y="133"/>
                      <a:pt x="18" y="132"/>
                      <a:pt x="18" y="131"/>
                    </a:cubicBezTo>
                    <a:cubicBezTo>
                      <a:pt x="18" y="130"/>
                      <a:pt x="18" y="129"/>
                      <a:pt x="16" y="128"/>
                    </a:cubicBezTo>
                    <a:cubicBezTo>
                      <a:pt x="16" y="128"/>
                      <a:pt x="16" y="128"/>
                      <a:pt x="15" y="128"/>
                    </a:cubicBezTo>
                    <a:cubicBezTo>
                      <a:pt x="14" y="128"/>
                      <a:pt x="11" y="128"/>
                      <a:pt x="10" y="127"/>
                    </a:cubicBezTo>
                    <a:cubicBezTo>
                      <a:pt x="9" y="127"/>
                      <a:pt x="8" y="126"/>
                      <a:pt x="8" y="126"/>
                    </a:cubicBezTo>
                    <a:cubicBezTo>
                      <a:pt x="7" y="125"/>
                      <a:pt x="6" y="124"/>
                      <a:pt x="5" y="124"/>
                    </a:cubicBezTo>
                    <a:cubicBezTo>
                      <a:pt x="5" y="124"/>
                      <a:pt x="4" y="124"/>
                      <a:pt x="2" y="124"/>
                    </a:cubicBezTo>
                    <a:cubicBezTo>
                      <a:pt x="2" y="123"/>
                      <a:pt x="2" y="123"/>
                      <a:pt x="2" y="123"/>
                    </a:cubicBezTo>
                    <a:cubicBezTo>
                      <a:pt x="2" y="122"/>
                      <a:pt x="0" y="122"/>
                      <a:pt x="0" y="121"/>
                    </a:cubicBezTo>
                    <a:cubicBezTo>
                      <a:pt x="1" y="120"/>
                      <a:pt x="4" y="119"/>
                      <a:pt x="5" y="119"/>
                    </a:cubicBezTo>
                    <a:cubicBezTo>
                      <a:pt x="6" y="119"/>
                      <a:pt x="6" y="118"/>
                      <a:pt x="6" y="117"/>
                    </a:cubicBezTo>
                    <a:cubicBezTo>
                      <a:pt x="6" y="116"/>
                      <a:pt x="4" y="115"/>
                      <a:pt x="4" y="114"/>
                    </a:cubicBezTo>
                    <a:cubicBezTo>
                      <a:pt x="5" y="113"/>
                      <a:pt x="4" y="112"/>
                      <a:pt x="6" y="112"/>
                    </a:cubicBezTo>
                    <a:cubicBezTo>
                      <a:pt x="7" y="111"/>
                      <a:pt x="8" y="111"/>
                      <a:pt x="9" y="110"/>
                    </a:cubicBezTo>
                    <a:cubicBezTo>
                      <a:pt x="10" y="110"/>
                      <a:pt x="9" y="111"/>
                      <a:pt x="11" y="111"/>
                    </a:cubicBezTo>
                    <a:cubicBezTo>
                      <a:pt x="12" y="110"/>
                      <a:pt x="16" y="107"/>
                      <a:pt x="16" y="107"/>
                    </a:cubicBezTo>
                    <a:cubicBezTo>
                      <a:pt x="16" y="106"/>
                      <a:pt x="15" y="105"/>
                      <a:pt x="16" y="104"/>
                    </a:cubicBezTo>
                    <a:cubicBezTo>
                      <a:pt x="16" y="103"/>
                      <a:pt x="18" y="103"/>
                      <a:pt x="18" y="102"/>
                    </a:cubicBezTo>
                    <a:cubicBezTo>
                      <a:pt x="19" y="101"/>
                      <a:pt x="19" y="100"/>
                      <a:pt x="20" y="99"/>
                    </a:cubicBezTo>
                    <a:cubicBezTo>
                      <a:pt x="21" y="98"/>
                      <a:pt x="23" y="96"/>
                      <a:pt x="23" y="95"/>
                    </a:cubicBezTo>
                    <a:cubicBezTo>
                      <a:pt x="23" y="94"/>
                      <a:pt x="22" y="96"/>
                      <a:pt x="21" y="95"/>
                    </a:cubicBezTo>
                    <a:cubicBezTo>
                      <a:pt x="21" y="95"/>
                      <a:pt x="22" y="93"/>
                      <a:pt x="21" y="93"/>
                    </a:cubicBezTo>
                    <a:cubicBezTo>
                      <a:pt x="20" y="93"/>
                      <a:pt x="21" y="94"/>
                      <a:pt x="19" y="94"/>
                    </a:cubicBezTo>
                    <a:cubicBezTo>
                      <a:pt x="18" y="94"/>
                      <a:pt x="16" y="93"/>
                      <a:pt x="18" y="92"/>
                    </a:cubicBezTo>
                    <a:cubicBezTo>
                      <a:pt x="19" y="92"/>
                      <a:pt x="21" y="92"/>
                      <a:pt x="20" y="91"/>
                    </a:cubicBezTo>
                    <a:cubicBezTo>
                      <a:pt x="20" y="91"/>
                      <a:pt x="19" y="91"/>
                      <a:pt x="19" y="90"/>
                    </a:cubicBezTo>
                    <a:cubicBezTo>
                      <a:pt x="19" y="89"/>
                      <a:pt x="20" y="87"/>
                      <a:pt x="20" y="86"/>
                    </a:cubicBezTo>
                    <a:cubicBezTo>
                      <a:pt x="19" y="84"/>
                      <a:pt x="20" y="82"/>
                      <a:pt x="19" y="81"/>
                    </a:cubicBezTo>
                    <a:cubicBezTo>
                      <a:pt x="18" y="79"/>
                      <a:pt x="16" y="77"/>
                      <a:pt x="18" y="76"/>
                    </a:cubicBezTo>
                    <a:cubicBezTo>
                      <a:pt x="19" y="75"/>
                      <a:pt x="21" y="76"/>
                      <a:pt x="20" y="75"/>
                    </a:cubicBezTo>
                    <a:cubicBezTo>
                      <a:pt x="20" y="73"/>
                      <a:pt x="17" y="70"/>
                      <a:pt x="18" y="69"/>
                    </a:cubicBezTo>
                    <a:cubicBezTo>
                      <a:pt x="18" y="68"/>
                      <a:pt x="21" y="67"/>
                      <a:pt x="19" y="65"/>
                    </a:cubicBezTo>
                    <a:cubicBezTo>
                      <a:pt x="17" y="63"/>
                      <a:pt x="16" y="63"/>
                      <a:pt x="15" y="62"/>
                    </a:cubicBezTo>
                    <a:cubicBezTo>
                      <a:pt x="14" y="60"/>
                      <a:pt x="14" y="59"/>
                      <a:pt x="13" y="58"/>
                    </a:cubicBezTo>
                    <a:cubicBezTo>
                      <a:pt x="14" y="58"/>
                      <a:pt x="14" y="58"/>
                      <a:pt x="14" y="58"/>
                    </a:cubicBezTo>
                    <a:cubicBezTo>
                      <a:pt x="14" y="57"/>
                      <a:pt x="15" y="56"/>
                      <a:pt x="15" y="56"/>
                    </a:cubicBezTo>
                    <a:cubicBezTo>
                      <a:pt x="15" y="56"/>
                      <a:pt x="15" y="56"/>
                      <a:pt x="15" y="56"/>
                    </a:cubicBezTo>
                    <a:cubicBezTo>
                      <a:pt x="15" y="55"/>
                      <a:pt x="15" y="55"/>
                      <a:pt x="15" y="55"/>
                    </a:cubicBezTo>
                    <a:cubicBezTo>
                      <a:pt x="15" y="54"/>
                      <a:pt x="14" y="53"/>
                      <a:pt x="15" y="53"/>
                    </a:cubicBezTo>
                    <a:cubicBezTo>
                      <a:pt x="15" y="53"/>
                      <a:pt x="15" y="53"/>
                      <a:pt x="16" y="53"/>
                    </a:cubicBezTo>
                    <a:cubicBezTo>
                      <a:pt x="16" y="54"/>
                      <a:pt x="17" y="55"/>
                      <a:pt x="18" y="54"/>
                    </a:cubicBezTo>
                    <a:cubicBezTo>
                      <a:pt x="18" y="53"/>
                      <a:pt x="20" y="51"/>
                      <a:pt x="20" y="51"/>
                    </a:cubicBezTo>
                    <a:cubicBezTo>
                      <a:pt x="20" y="51"/>
                      <a:pt x="21" y="50"/>
                      <a:pt x="22" y="50"/>
                    </a:cubicBezTo>
                    <a:cubicBezTo>
                      <a:pt x="22" y="49"/>
                      <a:pt x="21" y="49"/>
                      <a:pt x="20" y="48"/>
                    </a:cubicBezTo>
                    <a:cubicBezTo>
                      <a:pt x="19" y="47"/>
                      <a:pt x="18" y="46"/>
                      <a:pt x="18" y="45"/>
                    </a:cubicBezTo>
                    <a:cubicBezTo>
                      <a:pt x="18" y="45"/>
                      <a:pt x="18" y="44"/>
                      <a:pt x="19" y="4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308"/>
              <p:cNvSpPr>
                <a:spLocks/>
              </p:cNvSpPr>
              <p:nvPr/>
            </p:nvSpPr>
            <p:spPr bwMode="auto">
              <a:xfrm>
                <a:off x="2403475" y="3783013"/>
                <a:ext cx="344488" cy="279400"/>
              </a:xfrm>
              <a:custGeom>
                <a:avLst/>
                <a:gdLst>
                  <a:gd name="T0" fmla="*/ 17 w 150"/>
                  <a:gd name="T1" fmla="*/ 6 h 121"/>
                  <a:gd name="T2" fmla="*/ 14 w 150"/>
                  <a:gd name="T3" fmla="*/ 20 h 121"/>
                  <a:gd name="T4" fmla="*/ 21 w 150"/>
                  <a:gd name="T5" fmla="*/ 27 h 121"/>
                  <a:gd name="T6" fmla="*/ 24 w 150"/>
                  <a:gd name="T7" fmla="*/ 19 h 121"/>
                  <a:gd name="T8" fmla="*/ 23 w 150"/>
                  <a:gd name="T9" fmla="*/ 7 h 121"/>
                  <a:gd name="T10" fmla="*/ 38 w 150"/>
                  <a:gd name="T11" fmla="*/ 1 h 121"/>
                  <a:gd name="T12" fmla="*/ 55 w 150"/>
                  <a:gd name="T13" fmla="*/ 5 h 121"/>
                  <a:gd name="T14" fmla="*/ 71 w 150"/>
                  <a:gd name="T15" fmla="*/ 12 h 121"/>
                  <a:gd name="T16" fmla="*/ 88 w 150"/>
                  <a:gd name="T17" fmla="*/ 16 h 121"/>
                  <a:gd name="T18" fmla="*/ 107 w 150"/>
                  <a:gd name="T19" fmla="*/ 13 h 121"/>
                  <a:gd name="T20" fmla="*/ 108 w 150"/>
                  <a:gd name="T21" fmla="*/ 11 h 121"/>
                  <a:gd name="T22" fmla="*/ 125 w 150"/>
                  <a:gd name="T23" fmla="*/ 10 h 121"/>
                  <a:gd name="T24" fmla="*/ 115 w 150"/>
                  <a:gd name="T25" fmla="*/ 14 h 121"/>
                  <a:gd name="T26" fmla="*/ 115 w 150"/>
                  <a:gd name="T27" fmla="*/ 16 h 121"/>
                  <a:gd name="T28" fmla="*/ 122 w 150"/>
                  <a:gd name="T29" fmla="*/ 21 h 121"/>
                  <a:gd name="T30" fmla="*/ 127 w 150"/>
                  <a:gd name="T31" fmla="*/ 20 h 121"/>
                  <a:gd name="T32" fmla="*/ 139 w 150"/>
                  <a:gd name="T33" fmla="*/ 25 h 121"/>
                  <a:gd name="T34" fmla="*/ 130 w 150"/>
                  <a:gd name="T35" fmla="*/ 32 h 121"/>
                  <a:gd name="T36" fmla="*/ 141 w 150"/>
                  <a:gd name="T37" fmla="*/ 33 h 121"/>
                  <a:gd name="T38" fmla="*/ 145 w 150"/>
                  <a:gd name="T39" fmla="*/ 40 h 121"/>
                  <a:gd name="T40" fmla="*/ 140 w 150"/>
                  <a:gd name="T41" fmla="*/ 45 h 121"/>
                  <a:gd name="T42" fmla="*/ 144 w 150"/>
                  <a:gd name="T43" fmla="*/ 50 h 121"/>
                  <a:gd name="T44" fmla="*/ 140 w 150"/>
                  <a:gd name="T45" fmla="*/ 52 h 121"/>
                  <a:gd name="T46" fmla="*/ 133 w 150"/>
                  <a:gd name="T47" fmla="*/ 61 h 121"/>
                  <a:gd name="T48" fmla="*/ 140 w 150"/>
                  <a:gd name="T49" fmla="*/ 75 h 121"/>
                  <a:gd name="T50" fmla="*/ 139 w 150"/>
                  <a:gd name="T51" fmla="*/ 76 h 121"/>
                  <a:gd name="T52" fmla="*/ 131 w 150"/>
                  <a:gd name="T53" fmla="*/ 79 h 121"/>
                  <a:gd name="T54" fmla="*/ 115 w 150"/>
                  <a:gd name="T55" fmla="*/ 87 h 121"/>
                  <a:gd name="T56" fmla="*/ 110 w 150"/>
                  <a:gd name="T57" fmla="*/ 84 h 121"/>
                  <a:gd name="T58" fmla="*/ 108 w 150"/>
                  <a:gd name="T59" fmla="*/ 85 h 121"/>
                  <a:gd name="T60" fmla="*/ 103 w 150"/>
                  <a:gd name="T61" fmla="*/ 84 h 121"/>
                  <a:gd name="T62" fmla="*/ 98 w 150"/>
                  <a:gd name="T63" fmla="*/ 81 h 121"/>
                  <a:gd name="T64" fmla="*/ 95 w 150"/>
                  <a:gd name="T65" fmla="*/ 83 h 121"/>
                  <a:gd name="T66" fmla="*/ 97 w 150"/>
                  <a:gd name="T67" fmla="*/ 85 h 121"/>
                  <a:gd name="T68" fmla="*/ 104 w 150"/>
                  <a:gd name="T69" fmla="*/ 98 h 121"/>
                  <a:gd name="T70" fmla="*/ 110 w 150"/>
                  <a:gd name="T71" fmla="*/ 103 h 121"/>
                  <a:gd name="T72" fmla="*/ 98 w 150"/>
                  <a:gd name="T73" fmla="*/ 112 h 121"/>
                  <a:gd name="T74" fmla="*/ 87 w 150"/>
                  <a:gd name="T75" fmla="*/ 121 h 121"/>
                  <a:gd name="T76" fmla="*/ 85 w 150"/>
                  <a:gd name="T77" fmla="*/ 118 h 121"/>
                  <a:gd name="T78" fmla="*/ 75 w 150"/>
                  <a:gd name="T79" fmla="*/ 117 h 121"/>
                  <a:gd name="T80" fmla="*/ 67 w 150"/>
                  <a:gd name="T81" fmla="*/ 101 h 121"/>
                  <a:gd name="T82" fmla="*/ 62 w 150"/>
                  <a:gd name="T83" fmla="*/ 97 h 121"/>
                  <a:gd name="T84" fmla="*/ 64 w 150"/>
                  <a:gd name="T85" fmla="*/ 86 h 121"/>
                  <a:gd name="T86" fmla="*/ 62 w 150"/>
                  <a:gd name="T87" fmla="*/ 69 h 121"/>
                  <a:gd name="T88" fmla="*/ 66 w 150"/>
                  <a:gd name="T89" fmla="*/ 63 h 121"/>
                  <a:gd name="T90" fmla="*/ 49 w 150"/>
                  <a:gd name="T91" fmla="*/ 60 h 121"/>
                  <a:gd name="T92" fmla="*/ 35 w 150"/>
                  <a:gd name="T93" fmla="*/ 51 h 121"/>
                  <a:gd name="T94" fmla="*/ 21 w 150"/>
                  <a:gd name="T95" fmla="*/ 50 h 121"/>
                  <a:gd name="T96" fmla="*/ 14 w 150"/>
                  <a:gd name="T97" fmla="*/ 48 h 121"/>
                  <a:gd name="T98" fmla="*/ 11 w 150"/>
                  <a:gd name="T99" fmla="*/ 45 h 121"/>
                  <a:gd name="T100" fmla="*/ 11 w 150"/>
                  <a:gd name="T101" fmla="*/ 41 h 121"/>
                  <a:gd name="T102" fmla="*/ 10 w 150"/>
                  <a:gd name="T103" fmla="*/ 35 h 121"/>
                  <a:gd name="T104" fmla="*/ 6 w 150"/>
                  <a:gd name="T105" fmla="*/ 27 h 121"/>
                  <a:gd name="T106" fmla="*/ 4 w 150"/>
                  <a:gd name="T107" fmla="*/ 25 h 121"/>
                  <a:gd name="T108" fmla="*/ 3 w 150"/>
                  <a:gd name="T109" fmla="*/ 22 h 121"/>
                  <a:gd name="T110" fmla="*/ 6 w 150"/>
                  <a:gd name="T111" fmla="*/ 13 h 121"/>
                  <a:gd name="T112" fmla="*/ 10 w 150"/>
                  <a:gd name="T113" fmla="*/ 7 h 121"/>
                  <a:gd name="T114" fmla="*/ 16 w 150"/>
                  <a:gd name="T11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 h="121">
                    <a:moveTo>
                      <a:pt x="16" y="2"/>
                    </a:moveTo>
                    <a:cubicBezTo>
                      <a:pt x="16" y="3"/>
                      <a:pt x="17" y="3"/>
                      <a:pt x="17" y="3"/>
                    </a:cubicBezTo>
                    <a:cubicBezTo>
                      <a:pt x="17" y="4"/>
                      <a:pt x="19" y="5"/>
                      <a:pt x="19" y="6"/>
                    </a:cubicBezTo>
                    <a:cubicBezTo>
                      <a:pt x="19" y="6"/>
                      <a:pt x="18" y="6"/>
                      <a:pt x="17" y="6"/>
                    </a:cubicBezTo>
                    <a:cubicBezTo>
                      <a:pt x="17" y="7"/>
                      <a:pt x="18" y="8"/>
                      <a:pt x="19" y="9"/>
                    </a:cubicBezTo>
                    <a:cubicBezTo>
                      <a:pt x="19" y="10"/>
                      <a:pt x="19" y="12"/>
                      <a:pt x="18" y="13"/>
                    </a:cubicBezTo>
                    <a:cubicBezTo>
                      <a:pt x="18" y="13"/>
                      <a:pt x="16" y="16"/>
                      <a:pt x="15" y="16"/>
                    </a:cubicBezTo>
                    <a:cubicBezTo>
                      <a:pt x="15" y="17"/>
                      <a:pt x="14" y="19"/>
                      <a:pt x="14" y="20"/>
                    </a:cubicBezTo>
                    <a:cubicBezTo>
                      <a:pt x="15" y="21"/>
                      <a:pt x="16" y="24"/>
                      <a:pt x="17" y="24"/>
                    </a:cubicBezTo>
                    <a:cubicBezTo>
                      <a:pt x="18" y="24"/>
                      <a:pt x="18" y="23"/>
                      <a:pt x="19" y="25"/>
                    </a:cubicBezTo>
                    <a:cubicBezTo>
                      <a:pt x="19" y="26"/>
                      <a:pt x="18" y="27"/>
                      <a:pt x="19" y="28"/>
                    </a:cubicBezTo>
                    <a:cubicBezTo>
                      <a:pt x="19" y="28"/>
                      <a:pt x="21" y="28"/>
                      <a:pt x="21" y="27"/>
                    </a:cubicBezTo>
                    <a:cubicBezTo>
                      <a:pt x="22" y="27"/>
                      <a:pt x="23" y="28"/>
                      <a:pt x="23" y="27"/>
                    </a:cubicBezTo>
                    <a:cubicBezTo>
                      <a:pt x="24" y="27"/>
                      <a:pt x="24" y="26"/>
                      <a:pt x="25" y="25"/>
                    </a:cubicBezTo>
                    <a:cubicBezTo>
                      <a:pt x="25" y="24"/>
                      <a:pt x="26" y="23"/>
                      <a:pt x="26" y="22"/>
                    </a:cubicBezTo>
                    <a:cubicBezTo>
                      <a:pt x="25" y="21"/>
                      <a:pt x="25" y="21"/>
                      <a:pt x="24" y="19"/>
                    </a:cubicBezTo>
                    <a:cubicBezTo>
                      <a:pt x="24" y="18"/>
                      <a:pt x="21" y="13"/>
                      <a:pt x="21" y="12"/>
                    </a:cubicBezTo>
                    <a:cubicBezTo>
                      <a:pt x="21" y="11"/>
                      <a:pt x="20" y="10"/>
                      <a:pt x="21" y="9"/>
                    </a:cubicBezTo>
                    <a:cubicBezTo>
                      <a:pt x="21" y="8"/>
                      <a:pt x="20" y="7"/>
                      <a:pt x="21" y="7"/>
                    </a:cubicBezTo>
                    <a:cubicBezTo>
                      <a:pt x="21" y="7"/>
                      <a:pt x="22" y="7"/>
                      <a:pt x="23" y="7"/>
                    </a:cubicBezTo>
                    <a:cubicBezTo>
                      <a:pt x="24" y="6"/>
                      <a:pt x="26" y="6"/>
                      <a:pt x="27" y="5"/>
                    </a:cubicBezTo>
                    <a:cubicBezTo>
                      <a:pt x="28" y="4"/>
                      <a:pt x="30" y="3"/>
                      <a:pt x="32" y="3"/>
                    </a:cubicBezTo>
                    <a:cubicBezTo>
                      <a:pt x="34" y="3"/>
                      <a:pt x="34" y="3"/>
                      <a:pt x="35" y="2"/>
                    </a:cubicBezTo>
                    <a:cubicBezTo>
                      <a:pt x="36" y="2"/>
                      <a:pt x="37" y="1"/>
                      <a:pt x="38" y="1"/>
                    </a:cubicBezTo>
                    <a:cubicBezTo>
                      <a:pt x="38" y="1"/>
                      <a:pt x="39" y="0"/>
                      <a:pt x="41" y="1"/>
                    </a:cubicBezTo>
                    <a:cubicBezTo>
                      <a:pt x="43" y="1"/>
                      <a:pt x="46" y="1"/>
                      <a:pt x="48" y="2"/>
                    </a:cubicBezTo>
                    <a:cubicBezTo>
                      <a:pt x="51" y="3"/>
                      <a:pt x="50" y="2"/>
                      <a:pt x="52" y="3"/>
                    </a:cubicBezTo>
                    <a:cubicBezTo>
                      <a:pt x="53" y="3"/>
                      <a:pt x="55" y="5"/>
                      <a:pt x="55" y="5"/>
                    </a:cubicBezTo>
                    <a:cubicBezTo>
                      <a:pt x="56" y="6"/>
                      <a:pt x="56" y="10"/>
                      <a:pt x="57" y="11"/>
                    </a:cubicBezTo>
                    <a:cubicBezTo>
                      <a:pt x="57" y="12"/>
                      <a:pt x="59" y="13"/>
                      <a:pt x="61" y="12"/>
                    </a:cubicBezTo>
                    <a:cubicBezTo>
                      <a:pt x="63" y="12"/>
                      <a:pt x="63" y="11"/>
                      <a:pt x="65" y="11"/>
                    </a:cubicBezTo>
                    <a:cubicBezTo>
                      <a:pt x="66" y="11"/>
                      <a:pt x="68" y="12"/>
                      <a:pt x="71" y="12"/>
                    </a:cubicBezTo>
                    <a:cubicBezTo>
                      <a:pt x="74" y="12"/>
                      <a:pt x="76" y="11"/>
                      <a:pt x="78" y="11"/>
                    </a:cubicBezTo>
                    <a:cubicBezTo>
                      <a:pt x="79" y="11"/>
                      <a:pt x="81" y="11"/>
                      <a:pt x="82" y="12"/>
                    </a:cubicBezTo>
                    <a:cubicBezTo>
                      <a:pt x="82" y="12"/>
                      <a:pt x="81" y="14"/>
                      <a:pt x="83" y="15"/>
                    </a:cubicBezTo>
                    <a:cubicBezTo>
                      <a:pt x="84" y="15"/>
                      <a:pt x="85" y="15"/>
                      <a:pt x="88" y="16"/>
                    </a:cubicBezTo>
                    <a:cubicBezTo>
                      <a:pt x="91" y="17"/>
                      <a:pt x="93" y="17"/>
                      <a:pt x="94" y="16"/>
                    </a:cubicBezTo>
                    <a:cubicBezTo>
                      <a:pt x="96" y="16"/>
                      <a:pt x="97" y="15"/>
                      <a:pt x="99" y="14"/>
                    </a:cubicBezTo>
                    <a:cubicBezTo>
                      <a:pt x="100" y="14"/>
                      <a:pt x="100" y="14"/>
                      <a:pt x="102" y="13"/>
                    </a:cubicBezTo>
                    <a:cubicBezTo>
                      <a:pt x="103" y="13"/>
                      <a:pt x="107" y="13"/>
                      <a:pt x="107" y="13"/>
                    </a:cubicBezTo>
                    <a:cubicBezTo>
                      <a:pt x="107" y="12"/>
                      <a:pt x="105" y="12"/>
                      <a:pt x="103" y="12"/>
                    </a:cubicBezTo>
                    <a:cubicBezTo>
                      <a:pt x="102" y="11"/>
                      <a:pt x="100" y="11"/>
                      <a:pt x="101" y="11"/>
                    </a:cubicBezTo>
                    <a:cubicBezTo>
                      <a:pt x="101" y="10"/>
                      <a:pt x="101" y="10"/>
                      <a:pt x="102" y="10"/>
                    </a:cubicBezTo>
                    <a:cubicBezTo>
                      <a:pt x="104" y="10"/>
                      <a:pt x="105" y="11"/>
                      <a:pt x="108" y="11"/>
                    </a:cubicBezTo>
                    <a:cubicBezTo>
                      <a:pt x="110" y="10"/>
                      <a:pt x="112" y="10"/>
                      <a:pt x="114" y="9"/>
                    </a:cubicBezTo>
                    <a:cubicBezTo>
                      <a:pt x="116" y="9"/>
                      <a:pt x="119" y="10"/>
                      <a:pt x="121" y="10"/>
                    </a:cubicBezTo>
                    <a:cubicBezTo>
                      <a:pt x="123" y="10"/>
                      <a:pt x="125" y="9"/>
                      <a:pt x="126" y="9"/>
                    </a:cubicBezTo>
                    <a:cubicBezTo>
                      <a:pt x="128" y="9"/>
                      <a:pt x="127" y="10"/>
                      <a:pt x="125" y="10"/>
                    </a:cubicBezTo>
                    <a:cubicBezTo>
                      <a:pt x="124" y="11"/>
                      <a:pt x="123" y="11"/>
                      <a:pt x="122" y="12"/>
                    </a:cubicBezTo>
                    <a:cubicBezTo>
                      <a:pt x="120" y="12"/>
                      <a:pt x="117" y="11"/>
                      <a:pt x="116" y="11"/>
                    </a:cubicBezTo>
                    <a:cubicBezTo>
                      <a:pt x="115" y="11"/>
                      <a:pt x="114" y="12"/>
                      <a:pt x="115" y="12"/>
                    </a:cubicBezTo>
                    <a:cubicBezTo>
                      <a:pt x="115" y="13"/>
                      <a:pt x="116" y="13"/>
                      <a:pt x="115" y="14"/>
                    </a:cubicBezTo>
                    <a:cubicBezTo>
                      <a:pt x="114" y="14"/>
                      <a:pt x="113" y="14"/>
                      <a:pt x="114" y="15"/>
                    </a:cubicBezTo>
                    <a:cubicBezTo>
                      <a:pt x="115" y="15"/>
                      <a:pt x="117" y="14"/>
                      <a:pt x="117" y="14"/>
                    </a:cubicBezTo>
                    <a:cubicBezTo>
                      <a:pt x="118" y="15"/>
                      <a:pt x="118" y="15"/>
                      <a:pt x="118" y="16"/>
                    </a:cubicBezTo>
                    <a:cubicBezTo>
                      <a:pt x="118" y="16"/>
                      <a:pt x="115" y="16"/>
                      <a:pt x="115" y="16"/>
                    </a:cubicBezTo>
                    <a:cubicBezTo>
                      <a:pt x="115" y="17"/>
                      <a:pt x="116" y="18"/>
                      <a:pt x="117" y="18"/>
                    </a:cubicBezTo>
                    <a:cubicBezTo>
                      <a:pt x="118" y="18"/>
                      <a:pt x="119" y="16"/>
                      <a:pt x="119" y="16"/>
                    </a:cubicBezTo>
                    <a:cubicBezTo>
                      <a:pt x="120" y="16"/>
                      <a:pt x="121" y="18"/>
                      <a:pt x="121" y="18"/>
                    </a:cubicBezTo>
                    <a:cubicBezTo>
                      <a:pt x="122" y="19"/>
                      <a:pt x="122" y="21"/>
                      <a:pt x="122" y="21"/>
                    </a:cubicBezTo>
                    <a:cubicBezTo>
                      <a:pt x="123" y="21"/>
                      <a:pt x="123" y="19"/>
                      <a:pt x="123" y="20"/>
                    </a:cubicBezTo>
                    <a:cubicBezTo>
                      <a:pt x="124" y="20"/>
                      <a:pt x="124" y="22"/>
                      <a:pt x="124" y="21"/>
                    </a:cubicBezTo>
                    <a:cubicBezTo>
                      <a:pt x="125" y="21"/>
                      <a:pt x="124" y="20"/>
                      <a:pt x="125" y="19"/>
                    </a:cubicBezTo>
                    <a:cubicBezTo>
                      <a:pt x="125" y="18"/>
                      <a:pt x="127" y="20"/>
                      <a:pt x="127" y="20"/>
                    </a:cubicBezTo>
                    <a:cubicBezTo>
                      <a:pt x="128" y="21"/>
                      <a:pt x="127" y="24"/>
                      <a:pt x="129" y="23"/>
                    </a:cubicBezTo>
                    <a:cubicBezTo>
                      <a:pt x="130" y="22"/>
                      <a:pt x="129" y="19"/>
                      <a:pt x="130" y="19"/>
                    </a:cubicBezTo>
                    <a:cubicBezTo>
                      <a:pt x="131" y="19"/>
                      <a:pt x="134" y="21"/>
                      <a:pt x="134" y="22"/>
                    </a:cubicBezTo>
                    <a:cubicBezTo>
                      <a:pt x="135" y="23"/>
                      <a:pt x="139" y="24"/>
                      <a:pt x="139" y="25"/>
                    </a:cubicBezTo>
                    <a:cubicBezTo>
                      <a:pt x="139" y="26"/>
                      <a:pt x="136" y="26"/>
                      <a:pt x="136" y="28"/>
                    </a:cubicBezTo>
                    <a:cubicBezTo>
                      <a:pt x="136" y="29"/>
                      <a:pt x="135" y="30"/>
                      <a:pt x="135" y="31"/>
                    </a:cubicBezTo>
                    <a:cubicBezTo>
                      <a:pt x="135" y="32"/>
                      <a:pt x="136" y="33"/>
                      <a:pt x="135" y="33"/>
                    </a:cubicBezTo>
                    <a:cubicBezTo>
                      <a:pt x="134" y="33"/>
                      <a:pt x="131" y="33"/>
                      <a:pt x="130" y="32"/>
                    </a:cubicBezTo>
                    <a:cubicBezTo>
                      <a:pt x="129" y="32"/>
                      <a:pt x="128" y="33"/>
                      <a:pt x="129" y="34"/>
                    </a:cubicBezTo>
                    <a:cubicBezTo>
                      <a:pt x="130" y="34"/>
                      <a:pt x="131" y="34"/>
                      <a:pt x="133" y="35"/>
                    </a:cubicBezTo>
                    <a:cubicBezTo>
                      <a:pt x="134" y="36"/>
                      <a:pt x="135" y="36"/>
                      <a:pt x="137" y="35"/>
                    </a:cubicBezTo>
                    <a:cubicBezTo>
                      <a:pt x="138" y="35"/>
                      <a:pt x="139" y="34"/>
                      <a:pt x="141" y="33"/>
                    </a:cubicBezTo>
                    <a:cubicBezTo>
                      <a:pt x="143" y="33"/>
                      <a:pt x="143" y="33"/>
                      <a:pt x="145" y="33"/>
                    </a:cubicBezTo>
                    <a:cubicBezTo>
                      <a:pt x="146" y="34"/>
                      <a:pt x="148" y="35"/>
                      <a:pt x="150" y="36"/>
                    </a:cubicBezTo>
                    <a:cubicBezTo>
                      <a:pt x="149" y="36"/>
                      <a:pt x="149" y="36"/>
                      <a:pt x="149" y="37"/>
                    </a:cubicBezTo>
                    <a:cubicBezTo>
                      <a:pt x="147" y="38"/>
                      <a:pt x="145" y="40"/>
                      <a:pt x="145" y="40"/>
                    </a:cubicBezTo>
                    <a:cubicBezTo>
                      <a:pt x="145" y="41"/>
                      <a:pt x="144" y="41"/>
                      <a:pt x="143" y="41"/>
                    </a:cubicBezTo>
                    <a:cubicBezTo>
                      <a:pt x="143" y="41"/>
                      <a:pt x="142" y="41"/>
                      <a:pt x="142" y="41"/>
                    </a:cubicBezTo>
                    <a:cubicBezTo>
                      <a:pt x="141" y="42"/>
                      <a:pt x="141" y="43"/>
                      <a:pt x="140" y="44"/>
                    </a:cubicBezTo>
                    <a:cubicBezTo>
                      <a:pt x="140" y="44"/>
                      <a:pt x="140" y="44"/>
                      <a:pt x="140" y="45"/>
                    </a:cubicBezTo>
                    <a:cubicBezTo>
                      <a:pt x="139" y="46"/>
                      <a:pt x="140" y="47"/>
                      <a:pt x="140" y="48"/>
                    </a:cubicBezTo>
                    <a:cubicBezTo>
                      <a:pt x="141" y="48"/>
                      <a:pt x="141" y="49"/>
                      <a:pt x="141" y="49"/>
                    </a:cubicBezTo>
                    <a:cubicBezTo>
                      <a:pt x="141" y="50"/>
                      <a:pt x="142" y="50"/>
                      <a:pt x="143" y="50"/>
                    </a:cubicBezTo>
                    <a:cubicBezTo>
                      <a:pt x="143" y="50"/>
                      <a:pt x="144" y="50"/>
                      <a:pt x="144" y="50"/>
                    </a:cubicBezTo>
                    <a:cubicBezTo>
                      <a:pt x="144" y="50"/>
                      <a:pt x="144" y="50"/>
                      <a:pt x="144" y="50"/>
                    </a:cubicBezTo>
                    <a:cubicBezTo>
                      <a:pt x="144" y="51"/>
                      <a:pt x="144" y="51"/>
                      <a:pt x="144" y="51"/>
                    </a:cubicBezTo>
                    <a:cubicBezTo>
                      <a:pt x="144" y="51"/>
                      <a:pt x="144" y="52"/>
                      <a:pt x="143" y="52"/>
                    </a:cubicBezTo>
                    <a:cubicBezTo>
                      <a:pt x="143" y="52"/>
                      <a:pt x="141" y="52"/>
                      <a:pt x="140" y="52"/>
                    </a:cubicBezTo>
                    <a:cubicBezTo>
                      <a:pt x="138" y="53"/>
                      <a:pt x="136" y="53"/>
                      <a:pt x="135" y="53"/>
                    </a:cubicBezTo>
                    <a:cubicBezTo>
                      <a:pt x="135" y="54"/>
                      <a:pt x="135" y="56"/>
                      <a:pt x="135" y="57"/>
                    </a:cubicBezTo>
                    <a:cubicBezTo>
                      <a:pt x="135" y="59"/>
                      <a:pt x="135" y="60"/>
                      <a:pt x="135" y="60"/>
                    </a:cubicBezTo>
                    <a:cubicBezTo>
                      <a:pt x="134" y="60"/>
                      <a:pt x="134" y="61"/>
                      <a:pt x="133" y="61"/>
                    </a:cubicBezTo>
                    <a:cubicBezTo>
                      <a:pt x="133" y="62"/>
                      <a:pt x="132" y="63"/>
                      <a:pt x="132" y="63"/>
                    </a:cubicBezTo>
                    <a:cubicBezTo>
                      <a:pt x="132" y="64"/>
                      <a:pt x="133" y="65"/>
                      <a:pt x="135" y="66"/>
                    </a:cubicBezTo>
                    <a:cubicBezTo>
                      <a:pt x="137" y="69"/>
                      <a:pt x="140" y="72"/>
                      <a:pt x="140" y="73"/>
                    </a:cubicBezTo>
                    <a:cubicBezTo>
                      <a:pt x="140" y="74"/>
                      <a:pt x="140" y="74"/>
                      <a:pt x="140" y="75"/>
                    </a:cubicBezTo>
                    <a:cubicBezTo>
                      <a:pt x="140" y="75"/>
                      <a:pt x="140" y="75"/>
                      <a:pt x="140" y="75"/>
                    </a:cubicBezTo>
                    <a:cubicBezTo>
                      <a:pt x="140" y="75"/>
                      <a:pt x="140" y="75"/>
                      <a:pt x="140" y="75"/>
                    </a:cubicBezTo>
                    <a:cubicBezTo>
                      <a:pt x="140" y="75"/>
                      <a:pt x="140" y="75"/>
                      <a:pt x="140" y="75"/>
                    </a:cubicBezTo>
                    <a:cubicBezTo>
                      <a:pt x="140" y="75"/>
                      <a:pt x="139" y="75"/>
                      <a:pt x="139" y="76"/>
                    </a:cubicBezTo>
                    <a:cubicBezTo>
                      <a:pt x="138" y="77"/>
                      <a:pt x="137" y="78"/>
                      <a:pt x="136" y="78"/>
                    </a:cubicBezTo>
                    <a:cubicBezTo>
                      <a:pt x="136" y="79"/>
                      <a:pt x="135" y="78"/>
                      <a:pt x="134" y="78"/>
                    </a:cubicBezTo>
                    <a:cubicBezTo>
                      <a:pt x="134" y="78"/>
                      <a:pt x="134" y="78"/>
                      <a:pt x="133" y="78"/>
                    </a:cubicBezTo>
                    <a:cubicBezTo>
                      <a:pt x="133" y="78"/>
                      <a:pt x="132" y="79"/>
                      <a:pt x="131" y="79"/>
                    </a:cubicBezTo>
                    <a:cubicBezTo>
                      <a:pt x="131" y="80"/>
                      <a:pt x="130" y="81"/>
                      <a:pt x="129" y="81"/>
                    </a:cubicBezTo>
                    <a:cubicBezTo>
                      <a:pt x="128" y="81"/>
                      <a:pt x="127" y="82"/>
                      <a:pt x="125" y="82"/>
                    </a:cubicBezTo>
                    <a:cubicBezTo>
                      <a:pt x="122" y="82"/>
                      <a:pt x="118" y="83"/>
                      <a:pt x="117" y="83"/>
                    </a:cubicBezTo>
                    <a:cubicBezTo>
                      <a:pt x="115" y="84"/>
                      <a:pt x="115" y="86"/>
                      <a:pt x="115" y="87"/>
                    </a:cubicBezTo>
                    <a:cubicBezTo>
                      <a:pt x="115" y="88"/>
                      <a:pt x="116" y="88"/>
                      <a:pt x="115" y="88"/>
                    </a:cubicBezTo>
                    <a:cubicBezTo>
                      <a:pt x="115" y="88"/>
                      <a:pt x="115" y="88"/>
                      <a:pt x="115" y="88"/>
                    </a:cubicBezTo>
                    <a:cubicBezTo>
                      <a:pt x="114" y="87"/>
                      <a:pt x="114" y="87"/>
                      <a:pt x="114" y="87"/>
                    </a:cubicBezTo>
                    <a:cubicBezTo>
                      <a:pt x="113" y="86"/>
                      <a:pt x="111" y="84"/>
                      <a:pt x="110" y="84"/>
                    </a:cubicBezTo>
                    <a:cubicBezTo>
                      <a:pt x="110" y="85"/>
                      <a:pt x="109" y="85"/>
                      <a:pt x="109" y="85"/>
                    </a:cubicBezTo>
                    <a:cubicBezTo>
                      <a:pt x="109" y="86"/>
                      <a:pt x="109" y="86"/>
                      <a:pt x="109" y="86"/>
                    </a:cubicBezTo>
                    <a:cubicBezTo>
                      <a:pt x="109" y="86"/>
                      <a:pt x="109" y="86"/>
                      <a:pt x="109" y="86"/>
                    </a:cubicBezTo>
                    <a:cubicBezTo>
                      <a:pt x="109" y="86"/>
                      <a:pt x="109" y="85"/>
                      <a:pt x="108" y="85"/>
                    </a:cubicBezTo>
                    <a:cubicBezTo>
                      <a:pt x="108" y="85"/>
                      <a:pt x="108" y="84"/>
                      <a:pt x="107" y="84"/>
                    </a:cubicBezTo>
                    <a:cubicBezTo>
                      <a:pt x="107" y="84"/>
                      <a:pt x="107" y="84"/>
                      <a:pt x="107" y="84"/>
                    </a:cubicBezTo>
                    <a:cubicBezTo>
                      <a:pt x="107" y="84"/>
                      <a:pt x="106" y="84"/>
                      <a:pt x="105" y="84"/>
                    </a:cubicBezTo>
                    <a:cubicBezTo>
                      <a:pt x="104" y="84"/>
                      <a:pt x="103" y="85"/>
                      <a:pt x="103" y="84"/>
                    </a:cubicBezTo>
                    <a:cubicBezTo>
                      <a:pt x="103" y="84"/>
                      <a:pt x="102" y="84"/>
                      <a:pt x="101" y="83"/>
                    </a:cubicBezTo>
                    <a:cubicBezTo>
                      <a:pt x="100" y="82"/>
                      <a:pt x="98" y="81"/>
                      <a:pt x="98" y="81"/>
                    </a:cubicBezTo>
                    <a:cubicBezTo>
                      <a:pt x="98" y="81"/>
                      <a:pt x="98" y="81"/>
                      <a:pt x="98" y="81"/>
                    </a:cubicBezTo>
                    <a:cubicBezTo>
                      <a:pt x="98" y="81"/>
                      <a:pt x="98" y="81"/>
                      <a:pt x="98" y="81"/>
                    </a:cubicBezTo>
                    <a:cubicBezTo>
                      <a:pt x="98" y="81"/>
                      <a:pt x="98" y="81"/>
                      <a:pt x="98" y="81"/>
                    </a:cubicBezTo>
                    <a:cubicBezTo>
                      <a:pt x="97" y="81"/>
                      <a:pt x="97" y="81"/>
                      <a:pt x="96" y="81"/>
                    </a:cubicBezTo>
                    <a:cubicBezTo>
                      <a:pt x="96" y="81"/>
                      <a:pt x="96" y="81"/>
                      <a:pt x="96" y="81"/>
                    </a:cubicBezTo>
                    <a:cubicBezTo>
                      <a:pt x="95" y="82"/>
                      <a:pt x="95" y="82"/>
                      <a:pt x="95" y="83"/>
                    </a:cubicBezTo>
                    <a:cubicBezTo>
                      <a:pt x="95" y="83"/>
                      <a:pt x="95" y="83"/>
                      <a:pt x="95" y="83"/>
                    </a:cubicBezTo>
                    <a:cubicBezTo>
                      <a:pt x="95" y="83"/>
                      <a:pt x="95" y="83"/>
                      <a:pt x="95" y="83"/>
                    </a:cubicBezTo>
                    <a:cubicBezTo>
                      <a:pt x="95" y="83"/>
                      <a:pt x="95" y="83"/>
                      <a:pt x="95" y="83"/>
                    </a:cubicBezTo>
                    <a:cubicBezTo>
                      <a:pt x="95" y="83"/>
                      <a:pt x="95" y="84"/>
                      <a:pt x="97" y="85"/>
                    </a:cubicBezTo>
                    <a:cubicBezTo>
                      <a:pt x="98" y="87"/>
                      <a:pt x="101" y="90"/>
                      <a:pt x="101" y="90"/>
                    </a:cubicBezTo>
                    <a:cubicBezTo>
                      <a:pt x="101" y="90"/>
                      <a:pt x="101" y="90"/>
                      <a:pt x="101" y="90"/>
                    </a:cubicBezTo>
                    <a:cubicBezTo>
                      <a:pt x="101" y="90"/>
                      <a:pt x="102" y="92"/>
                      <a:pt x="103" y="94"/>
                    </a:cubicBezTo>
                    <a:cubicBezTo>
                      <a:pt x="103" y="96"/>
                      <a:pt x="104" y="97"/>
                      <a:pt x="104" y="98"/>
                    </a:cubicBezTo>
                    <a:cubicBezTo>
                      <a:pt x="104" y="99"/>
                      <a:pt x="103" y="99"/>
                      <a:pt x="103" y="100"/>
                    </a:cubicBezTo>
                    <a:cubicBezTo>
                      <a:pt x="103" y="100"/>
                      <a:pt x="103" y="101"/>
                      <a:pt x="103" y="101"/>
                    </a:cubicBezTo>
                    <a:cubicBezTo>
                      <a:pt x="103" y="102"/>
                      <a:pt x="106" y="103"/>
                      <a:pt x="108" y="103"/>
                    </a:cubicBezTo>
                    <a:cubicBezTo>
                      <a:pt x="109" y="103"/>
                      <a:pt x="110" y="103"/>
                      <a:pt x="110" y="103"/>
                    </a:cubicBezTo>
                    <a:cubicBezTo>
                      <a:pt x="110" y="103"/>
                      <a:pt x="108" y="105"/>
                      <a:pt x="105" y="106"/>
                    </a:cubicBezTo>
                    <a:cubicBezTo>
                      <a:pt x="104" y="107"/>
                      <a:pt x="103" y="107"/>
                      <a:pt x="102" y="108"/>
                    </a:cubicBezTo>
                    <a:cubicBezTo>
                      <a:pt x="102" y="108"/>
                      <a:pt x="101" y="109"/>
                      <a:pt x="100" y="110"/>
                    </a:cubicBezTo>
                    <a:cubicBezTo>
                      <a:pt x="100" y="111"/>
                      <a:pt x="99" y="112"/>
                      <a:pt x="98" y="112"/>
                    </a:cubicBezTo>
                    <a:cubicBezTo>
                      <a:pt x="98" y="112"/>
                      <a:pt x="96" y="113"/>
                      <a:pt x="95" y="114"/>
                    </a:cubicBezTo>
                    <a:cubicBezTo>
                      <a:pt x="94" y="114"/>
                      <a:pt x="93" y="115"/>
                      <a:pt x="92" y="115"/>
                    </a:cubicBezTo>
                    <a:cubicBezTo>
                      <a:pt x="91" y="115"/>
                      <a:pt x="90" y="117"/>
                      <a:pt x="89" y="118"/>
                    </a:cubicBezTo>
                    <a:cubicBezTo>
                      <a:pt x="88" y="120"/>
                      <a:pt x="87" y="120"/>
                      <a:pt x="87" y="121"/>
                    </a:cubicBezTo>
                    <a:cubicBezTo>
                      <a:pt x="87" y="121"/>
                      <a:pt x="87" y="121"/>
                      <a:pt x="87" y="121"/>
                    </a:cubicBezTo>
                    <a:cubicBezTo>
                      <a:pt x="87" y="121"/>
                      <a:pt x="87" y="121"/>
                      <a:pt x="87" y="121"/>
                    </a:cubicBezTo>
                    <a:cubicBezTo>
                      <a:pt x="87" y="120"/>
                      <a:pt x="87" y="120"/>
                      <a:pt x="87" y="120"/>
                    </a:cubicBezTo>
                    <a:cubicBezTo>
                      <a:pt x="87" y="119"/>
                      <a:pt x="86" y="118"/>
                      <a:pt x="85" y="118"/>
                    </a:cubicBezTo>
                    <a:cubicBezTo>
                      <a:pt x="84" y="118"/>
                      <a:pt x="82" y="118"/>
                      <a:pt x="80" y="119"/>
                    </a:cubicBezTo>
                    <a:cubicBezTo>
                      <a:pt x="79" y="119"/>
                      <a:pt x="78" y="119"/>
                      <a:pt x="78" y="119"/>
                    </a:cubicBezTo>
                    <a:cubicBezTo>
                      <a:pt x="78" y="119"/>
                      <a:pt x="78" y="119"/>
                      <a:pt x="78" y="119"/>
                    </a:cubicBezTo>
                    <a:cubicBezTo>
                      <a:pt x="77" y="119"/>
                      <a:pt x="76" y="118"/>
                      <a:pt x="75" y="117"/>
                    </a:cubicBezTo>
                    <a:cubicBezTo>
                      <a:pt x="74" y="116"/>
                      <a:pt x="72" y="115"/>
                      <a:pt x="72" y="115"/>
                    </a:cubicBezTo>
                    <a:cubicBezTo>
                      <a:pt x="71" y="114"/>
                      <a:pt x="70" y="109"/>
                      <a:pt x="70" y="107"/>
                    </a:cubicBezTo>
                    <a:cubicBezTo>
                      <a:pt x="69" y="106"/>
                      <a:pt x="69" y="105"/>
                      <a:pt x="69" y="105"/>
                    </a:cubicBezTo>
                    <a:cubicBezTo>
                      <a:pt x="69" y="104"/>
                      <a:pt x="68" y="103"/>
                      <a:pt x="67" y="101"/>
                    </a:cubicBezTo>
                    <a:cubicBezTo>
                      <a:pt x="67" y="101"/>
                      <a:pt x="67" y="101"/>
                      <a:pt x="67" y="101"/>
                    </a:cubicBezTo>
                    <a:cubicBezTo>
                      <a:pt x="66" y="99"/>
                      <a:pt x="65" y="98"/>
                      <a:pt x="64" y="97"/>
                    </a:cubicBezTo>
                    <a:cubicBezTo>
                      <a:pt x="64" y="97"/>
                      <a:pt x="63" y="97"/>
                      <a:pt x="63" y="97"/>
                    </a:cubicBezTo>
                    <a:cubicBezTo>
                      <a:pt x="62" y="97"/>
                      <a:pt x="62" y="97"/>
                      <a:pt x="62" y="97"/>
                    </a:cubicBezTo>
                    <a:cubicBezTo>
                      <a:pt x="62" y="97"/>
                      <a:pt x="64" y="95"/>
                      <a:pt x="65" y="94"/>
                    </a:cubicBezTo>
                    <a:cubicBezTo>
                      <a:pt x="67" y="92"/>
                      <a:pt x="68" y="91"/>
                      <a:pt x="68" y="90"/>
                    </a:cubicBezTo>
                    <a:cubicBezTo>
                      <a:pt x="68" y="90"/>
                      <a:pt x="67" y="89"/>
                      <a:pt x="66" y="88"/>
                    </a:cubicBezTo>
                    <a:cubicBezTo>
                      <a:pt x="65" y="87"/>
                      <a:pt x="65" y="87"/>
                      <a:pt x="64" y="86"/>
                    </a:cubicBezTo>
                    <a:cubicBezTo>
                      <a:pt x="64" y="86"/>
                      <a:pt x="63" y="84"/>
                      <a:pt x="63" y="82"/>
                    </a:cubicBezTo>
                    <a:cubicBezTo>
                      <a:pt x="62" y="80"/>
                      <a:pt x="61" y="78"/>
                      <a:pt x="61" y="78"/>
                    </a:cubicBezTo>
                    <a:cubicBezTo>
                      <a:pt x="61" y="77"/>
                      <a:pt x="62" y="75"/>
                      <a:pt x="62" y="72"/>
                    </a:cubicBezTo>
                    <a:cubicBezTo>
                      <a:pt x="62" y="71"/>
                      <a:pt x="62" y="69"/>
                      <a:pt x="62" y="69"/>
                    </a:cubicBezTo>
                    <a:cubicBezTo>
                      <a:pt x="62" y="69"/>
                      <a:pt x="63" y="67"/>
                      <a:pt x="64" y="66"/>
                    </a:cubicBezTo>
                    <a:cubicBezTo>
                      <a:pt x="65" y="65"/>
                      <a:pt x="66" y="63"/>
                      <a:pt x="66" y="63"/>
                    </a:cubicBezTo>
                    <a:cubicBezTo>
                      <a:pt x="66" y="63"/>
                      <a:pt x="66" y="63"/>
                      <a:pt x="66" y="63"/>
                    </a:cubicBezTo>
                    <a:cubicBezTo>
                      <a:pt x="66" y="63"/>
                      <a:pt x="66" y="63"/>
                      <a:pt x="66" y="63"/>
                    </a:cubicBezTo>
                    <a:cubicBezTo>
                      <a:pt x="66" y="62"/>
                      <a:pt x="66" y="61"/>
                      <a:pt x="65" y="60"/>
                    </a:cubicBezTo>
                    <a:cubicBezTo>
                      <a:pt x="65" y="60"/>
                      <a:pt x="64" y="60"/>
                      <a:pt x="64" y="59"/>
                    </a:cubicBezTo>
                    <a:cubicBezTo>
                      <a:pt x="63" y="59"/>
                      <a:pt x="62" y="58"/>
                      <a:pt x="61" y="58"/>
                    </a:cubicBezTo>
                    <a:cubicBezTo>
                      <a:pt x="61" y="58"/>
                      <a:pt x="54" y="59"/>
                      <a:pt x="49" y="60"/>
                    </a:cubicBezTo>
                    <a:cubicBezTo>
                      <a:pt x="46" y="60"/>
                      <a:pt x="44" y="61"/>
                      <a:pt x="44" y="61"/>
                    </a:cubicBezTo>
                    <a:cubicBezTo>
                      <a:pt x="43" y="61"/>
                      <a:pt x="41" y="58"/>
                      <a:pt x="39" y="55"/>
                    </a:cubicBezTo>
                    <a:cubicBezTo>
                      <a:pt x="38" y="53"/>
                      <a:pt x="36" y="51"/>
                      <a:pt x="36" y="51"/>
                    </a:cubicBezTo>
                    <a:cubicBezTo>
                      <a:pt x="36" y="51"/>
                      <a:pt x="36" y="51"/>
                      <a:pt x="35" y="51"/>
                    </a:cubicBezTo>
                    <a:cubicBezTo>
                      <a:pt x="34" y="50"/>
                      <a:pt x="31" y="49"/>
                      <a:pt x="29" y="49"/>
                    </a:cubicBezTo>
                    <a:cubicBezTo>
                      <a:pt x="28" y="50"/>
                      <a:pt x="27" y="50"/>
                      <a:pt x="27" y="50"/>
                    </a:cubicBezTo>
                    <a:cubicBezTo>
                      <a:pt x="26" y="50"/>
                      <a:pt x="26" y="51"/>
                      <a:pt x="25" y="51"/>
                    </a:cubicBezTo>
                    <a:cubicBezTo>
                      <a:pt x="24" y="51"/>
                      <a:pt x="22" y="51"/>
                      <a:pt x="21" y="50"/>
                    </a:cubicBezTo>
                    <a:cubicBezTo>
                      <a:pt x="20" y="50"/>
                      <a:pt x="19" y="50"/>
                      <a:pt x="19" y="50"/>
                    </a:cubicBezTo>
                    <a:cubicBezTo>
                      <a:pt x="19" y="50"/>
                      <a:pt x="18" y="50"/>
                      <a:pt x="18" y="50"/>
                    </a:cubicBezTo>
                    <a:cubicBezTo>
                      <a:pt x="17" y="50"/>
                      <a:pt x="16" y="50"/>
                      <a:pt x="16" y="50"/>
                    </a:cubicBezTo>
                    <a:cubicBezTo>
                      <a:pt x="15" y="50"/>
                      <a:pt x="15" y="49"/>
                      <a:pt x="14" y="48"/>
                    </a:cubicBezTo>
                    <a:cubicBezTo>
                      <a:pt x="14" y="47"/>
                      <a:pt x="14" y="47"/>
                      <a:pt x="13" y="46"/>
                    </a:cubicBezTo>
                    <a:cubicBezTo>
                      <a:pt x="13" y="46"/>
                      <a:pt x="13" y="46"/>
                      <a:pt x="12" y="46"/>
                    </a:cubicBezTo>
                    <a:cubicBezTo>
                      <a:pt x="12" y="46"/>
                      <a:pt x="11" y="46"/>
                      <a:pt x="11" y="46"/>
                    </a:cubicBezTo>
                    <a:cubicBezTo>
                      <a:pt x="11" y="46"/>
                      <a:pt x="11" y="45"/>
                      <a:pt x="11" y="45"/>
                    </a:cubicBezTo>
                    <a:cubicBezTo>
                      <a:pt x="11" y="45"/>
                      <a:pt x="11" y="45"/>
                      <a:pt x="11" y="45"/>
                    </a:cubicBezTo>
                    <a:cubicBezTo>
                      <a:pt x="11" y="45"/>
                      <a:pt x="11" y="45"/>
                      <a:pt x="11" y="44"/>
                    </a:cubicBezTo>
                    <a:cubicBezTo>
                      <a:pt x="11" y="44"/>
                      <a:pt x="11" y="43"/>
                      <a:pt x="11" y="43"/>
                    </a:cubicBezTo>
                    <a:cubicBezTo>
                      <a:pt x="11" y="42"/>
                      <a:pt x="11" y="42"/>
                      <a:pt x="11" y="41"/>
                    </a:cubicBezTo>
                    <a:cubicBezTo>
                      <a:pt x="11" y="41"/>
                      <a:pt x="11" y="40"/>
                      <a:pt x="12" y="40"/>
                    </a:cubicBezTo>
                    <a:cubicBezTo>
                      <a:pt x="12" y="39"/>
                      <a:pt x="12" y="39"/>
                      <a:pt x="12" y="38"/>
                    </a:cubicBezTo>
                    <a:cubicBezTo>
                      <a:pt x="12" y="38"/>
                      <a:pt x="12" y="37"/>
                      <a:pt x="12" y="36"/>
                    </a:cubicBezTo>
                    <a:cubicBezTo>
                      <a:pt x="11" y="36"/>
                      <a:pt x="11" y="35"/>
                      <a:pt x="10" y="35"/>
                    </a:cubicBezTo>
                    <a:cubicBezTo>
                      <a:pt x="10" y="35"/>
                      <a:pt x="10" y="35"/>
                      <a:pt x="10" y="35"/>
                    </a:cubicBezTo>
                    <a:cubicBezTo>
                      <a:pt x="10" y="34"/>
                      <a:pt x="9" y="33"/>
                      <a:pt x="9" y="31"/>
                    </a:cubicBezTo>
                    <a:cubicBezTo>
                      <a:pt x="9" y="30"/>
                      <a:pt x="8" y="29"/>
                      <a:pt x="8" y="28"/>
                    </a:cubicBezTo>
                    <a:cubicBezTo>
                      <a:pt x="8" y="27"/>
                      <a:pt x="7" y="27"/>
                      <a:pt x="6" y="27"/>
                    </a:cubicBezTo>
                    <a:cubicBezTo>
                      <a:pt x="6" y="27"/>
                      <a:pt x="5" y="27"/>
                      <a:pt x="5" y="27"/>
                    </a:cubicBezTo>
                    <a:cubicBezTo>
                      <a:pt x="5" y="27"/>
                      <a:pt x="5" y="27"/>
                      <a:pt x="5" y="27"/>
                    </a:cubicBezTo>
                    <a:cubicBezTo>
                      <a:pt x="5" y="26"/>
                      <a:pt x="5" y="25"/>
                      <a:pt x="4" y="25"/>
                    </a:cubicBezTo>
                    <a:cubicBezTo>
                      <a:pt x="4" y="25"/>
                      <a:pt x="4" y="25"/>
                      <a:pt x="4" y="25"/>
                    </a:cubicBezTo>
                    <a:cubicBezTo>
                      <a:pt x="4" y="25"/>
                      <a:pt x="3" y="25"/>
                      <a:pt x="2" y="26"/>
                    </a:cubicBezTo>
                    <a:cubicBezTo>
                      <a:pt x="2" y="26"/>
                      <a:pt x="1" y="27"/>
                      <a:pt x="0" y="26"/>
                    </a:cubicBezTo>
                    <a:cubicBezTo>
                      <a:pt x="0" y="26"/>
                      <a:pt x="0" y="25"/>
                      <a:pt x="1" y="24"/>
                    </a:cubicBezTo>
                    <a:cubicBezTo>
                      <a:pt x="2" y="23"/>
                      <a:pt x="3" y="23"/>
                      <a:pt x="3" y="22"/>
                    </a:cubicBezTo>
                    <a:cubicBezTo>
                      <a:pt x="4" y="21"/>
                      <a:pt x="4" y="21"/>
                      <a:pt x="4" y="21"/>
                    </a:cubicBezTo>
                    <a:cubicBezTo>
                      <a:pt x="4" y="21"/>
                      <a:pt x="4" y="21"/>
                      <a:pt x="4" y="21"/>
                    </a:cubicBezTo>
                    <a:cubicBezTo>
                      <a:pt x="4" y="20"/>
                      <a:pt x="5" y="18"/>
                      <a:pt x="5" y="17"/>
                    </a:cubicBezTo>
                    <a:cubicBezTo>
                      <a:pt x="6" y="15"/>
                      <a:pt x="6" y="14"/>
                      <a:pt x="6" y="13"/>
                    </a:cubicBezTo>
                    <a:cubicBezTo>
                      <a:pt x="6" y="12"/>
                      <a:pt x="6" y="12"/>
                      <a:pt x="6" y="11"/>
                    </a:cubicBezTo>
                    <a:cubicBezTo>
                      <a:pt x="7" y="10"/>
                      <a:pt x="7" y="10"/>
                      <a:pt x="7" y="9"/>
                    </a:cubicBezTo>
                    <a:cubicBezTo>
                      <a:pt x="7" y="9"/>
                      <a:pt x="8" y="8"/>
                      <a:pt x="9" y="7"/>
                    </a:cubicBezTo>
                    <a:cubicBezTo>
                      <a:pt x="9" y="7"/>
                      <a:pt x="10" y="7"/>
                      <a:pt x="10" y="7"/>
                    </a:cubicBezTo>
                    <a:cubicBezTo>
                      <a:pt x="10" y="6"/>
                      <a:pt x="11" y="6"/>
                      <a:pt x="11" y="6"/>
                    </a:cubicBezTo>
                    <a:cubicBezTo>
                      <a:pt x="12" y="6"/>
                      <a:pt x="13" y="6"/>
                      <a:pt x="14" y="5"/>
                    </a:cubicBezTo>
                    <a:cubicBezTo>
                      <a:pt x="14" y="5"/>
                      <a:pt x="15" y="4"/>
                      <a:pt x="15" y="4"/>
                    </a:cubicBezTo>
                    <a:cubicBezTo>
                      <a:pt x="15" y="3"/>
                      <a:pt x="16" y="3"/>
                      <a:pt x="16"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309"/>
              <p:cNvSpPr>
                <a:spLocks/>
              </p:cNvSpPr>
              <p:nvPr/>
            </p:nvSpPr>
            <p:spPr bwMode="auto">
              <a:xfrm>
                <a:off x="2690812" y="3802063"/>
                <a:ext cx="31750" cy="20638"/>
              </a:xfrm>
              <a:custGeom>
                <a:avLst/>
                <a:gdLst>
                  <a:gd name="T0" fmla="*/ 10 w 14"/>
                  <a:gd name="T1" fmla="*/ 0 h 9"/>
                  <a:gd name="T2" fmla="*/ 6 w 14"/>
                  <a:gd name="T3" fmla="*/ 1 h 9"/>
                  <a:gd name="T4" fmla="*/ 5 w 14"/>
                  <a:gd name="T5" fmla="*/ 3 h 9"/>
                  <a:gd name="T6" fmla="*/ 7 w 14"/>
                  <a:gd name="T7" fmla="*/ 5 h 9"/>
                  <a:gd name="T8" fmla="*/ 5 w 14"/>
                  <a:gd name="T9" fmla="*/ 7 h 9"/>
                  <a:gd name="T10" fmla="*/ 2 w 14"/>
                  <a:gd name="T11" fmla="*/ 9 h 9"/>
                  <a:gd name="T12" fmla="*/ 8 w 14"/>
                  <a:gd name="T13" fmla="*/ 8 h 9"/>
                  <a:gd name="T14" fmla="*/ 11 w 14"/>
                  <a:gd name="T15" fmla="*/ 8 h 9"/>
                  <a:gd name="T16" fmla="*/ 12 w 14"/>
                  <a:gd name="T17" fmla="*/ 5 h 9"/>
                  <a:gd name="T18" fmla="*/ 11 w 14"/>
                  <a:gd name="T19" fmla="*/ 2 h 9"/>
                  <a:gd name="T20" fmla="*/ 13 w 14"/>
                  <a:gd name="T21" fmla="*/ 0 h 9"/>
                  <a:gd name="T22" fmla="*/ 10 w 14"/>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9">
                    <a:moveTo>
                      <a:pt x="10" y="0"/>
                    </a:moveTo>
                    <a:cubicBezTo>
                      <a:pt x="8" y="0"/>
                      <a:pt x="8" y="1"/>
                      <a:pt x="6" y="1"/>
                    </a:cubicBezTo>
                    <a:cubicBezTo>
                      <a:pt x="5" y="2"/>
                      <a:pt x="4" y="2"/>
                      <a:pt x="5" y="3"/>
                    </a:cubicBezTo>
                    <a:cubicBezTo>
                      <a:pt x="6" y="4"/>
                      <a:pt x="7" y="4"/>
                      <a:pt x="7" y="5"/>
                    </a:cubicBezTo>
                    <a:cubicBezTo>
                      <a:pt x="7" y="6"/>
                      <a:pt x="7" y="6"/>
                      <a:pt x="5" y="7"/>
                    </a:cubicBezTo>
                    <a:cubicBezTo>
                      <a:pt x="3" y="8"/>
                      <a:pt x="0" y="9"/>
                      <a:pt x="2" y="9"/>
                    </a:cubicBezTo>
                    <a:cubicBezTo>
                      <a:pt x="3" y="9"/>
                      <a:pt x="5" y="8"/>
                      <a:pt x="8" y="8"/>
                    </a:cubicBezTo>
                    <a:cubicBezTo>
                      <a:pt x="10" y="8"/>
                      <a:pt x="11" y="9"/>
                      <a:pt x="11" y="8"/>
                    </a:cubicBezTo>
                    <a:cubicBezTo>
                      <a:pt x="12" y="6"/>
                      <a:pt x="13" y="7"/>
                      <a:pt x="12" y="5"/>
                    </a:cubicBezTo>
                    <a:cubicBezTo>
                      <a:pt x="11" y="4"/>
                      <a:pt x="10" y="4"/>
                      <a:pt x="11" y="2"/>
                    </a:cubicBezTo>
                    <a:cubicBezTo>
                      <a:pt x="12" y="1"/>
                      <a:pt x="14" y="0"/>
                      <a:pt x="13" y="0"/>
                    </a:cubicBezTo>
                    <a:cubicBezTo>
                      <a:pt x="12" y="0"/>
                      <a:pt x="12" y="0"/>
                      <a:pt x="10"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310"/>
              <p:cNvSpPr>
                <a:spLocks/>
              </p:cNvSpPr>
              <p:nvPr/>
            </p:nvSpPr>
            <p:spPr bwMode="auto">
              <a:xfrm>
                <a:off x="2633662" y="3794126"/>
                <a:ext cx="14288" cy="11113"/>
              </a:xfrm>
              <a:custGeom>
                <a:avLst/>
                <a:gdLst>
                  <a:gd name="T0" fmla="*/ 5 w 6"/>
                  <a:gd name="T1" fmla="*/ 0 h 5"/>
                  <a:gd name="T2" fmla="*/ 6 w 6"/>
                  <a:gd name="T3" fmla="*/ 1 h 5"/>
                  <a:gd name="T4" fmla="*/ 4 w 6"/>
                  <a:gd name="T5" fmla="*/ 3 h 5"/>
                  <a:gd name="T6" fmla="*/ 4 w 6"/>
                  <a:gd name="T7" fmla="*/ 4 h 5"/>
                  <a:gd name="T8" fmla="*/ 0 w 6"/>
                  <a:gd name="T9" fmla="*/ 1 h 5"/>
                  <a:gd name="T10" fmla="*/ 3 w 6"/>
                  <a:gd name="T11" fmla="*/ 1 h 5"/>
                  <a:gd name="T12" fmla="*/ 5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0"/>
                    </a:moveTo>
                    <a:cubicBezTo>
                      <a:pt x="6" y="0"/>
                      <a:pt x="6" y="1"/>
                      <a:pt x="6" y="1"/>
                    </a:cubicBezTo>
                    <a:cubicBezTo>
                      <a:pt x="6" y="2"/>
                      <a:pt x="5" y="2"/>
                      <a:pt x="4" y="3"/>
                    </a:cubicBezTo>
                    <a:cubicBezTo>
                      <a:pt x="4" y="3"/>
                      <a:pt x="5" y="5"/>
                      <a:pt x="4" y="4"/>
                    </a:cubicBezTo>
                    <a:cubicBezTo>
                      <a:pt x="3" y="3"/>
                      <a:pt x="0" y="1"/>
                      <a:pt x="0" y="1"/>
                    </a:cubicBezTo>
                    <a:cubicBezTo>
                      <a:pt x="0" y="1"/>
                      <a:pt x="1" y="1"/>
                      <a:pt x="3" y="1"/>
                    </a:cubicBezTo>
                    <a:cubicBezTo>
                      <a:pt x="4" y="1"/>
                      <a:pt x="4" y="0"/>
                      <a:pt x="5"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Freeform 311"/>
              <p:cNvSpPr>
                <a:spLocks/>
              </p:cNvSpPr>
              <p:nvPr/>
            </p:nvSpPr>
            <p:spPr bwMode="auto">
              <a:xfrm>
                <a:off x="2479675" y="3763963"/>
                <a:ext cx="17463" cy="17463"/>
              </a:xfrm>
              <a:custGeom>
                <a:avLst/>
                <a:gdLst>
                  <a:gd name="T0" fmla="*/ 3 w 8"/>
                  <a:gd name="T1" fmla="*/ 1 h 7"/>
                  <a:gd name="T2" fmla="*/ 2 w 8"/>
                  <a:gd name="T3" fmla="*/ 3 h 7"/>
                  <a:gd name="T4" fmla="*/ 2 w 8"/>
                  <a:gd name="T5" fmla="*/ 6 h 7"/>
                  <a:gd name="T6" fmla="*/ 6 w 8"/>
                  <a:gd name="T7" fmla="*/ 6 h 7"/>
                  <a:gd name="T8" fmla="*/ 7 w 8"/>
                  <a:gd name="T9" fmla="*/ 3 h 7"/>
                  <a:gd name="T10" fmla="*/ 3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3" y="1"/>
                    </a:moveTo>
                    <a:cubicBezTo>
                      <a:pt x="2" y="2"/>
                      <a:pt x="1" y="2"/>
                      <a:pt x="2" y="3"/>
                    </a:cubicBezTo>
                    <a:cubicBezTo>
                      <a:pt x="2" y="5"/>
                      <a:pt x="0" y="6"/>
                      <a:pt x="2" y="6"/>
                    </a:cubicBezTo>
                    <a:cubicBezTo>
                      <a:pt x="4" y="7"/>
                      <a:pt x="4" y="6"/>
                      <a:pt x="6" y="6"/>
                    </a:cubicBezTo>
                    <a:cubicBezTo>
                      <a:pt x="7" y="6"/>
                      <a:pt x="8" y="4"/>
                      <a:pt x="7" y="3"/>
                    </a:cubicBezTo>
                    <a:cubicBezTo>
                      <a:pt x="6" y="1"/>
                      <a:pt x="6" y="0"/>
                      <a:pt x="3"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312"/>
              <p:cNvSpPr>
                <a:spLocks/>
              </p:cNvSpPr>
              <p:nvPr/>
            </p:nvSpPr>
            <p:spPr bwMode="auto">
              <a:xfrm>
                <a:off x="2709862" y="3865563"/>
                <a:ext cx="119063" cy="182563"/>
              </a:xfrm>
              <a:custGeom>
                <a:avLst/>
                <a:gdLst>
                  <a:gd name="T0" fmla="*/ 18 w 52"/>
                  <a:gd name="T1" fmla="*/ 0 h 79"/>
                  <a:gd name="T2" fmla="*/ 29 w 52"/>
                  <a:gd name="T3" fmla="*/ 7 h 79"/>
                  <a:gd name="T4" fmla="*/ 32 w 52"/>
                  <a:gd name="T5" fmla="*/ 13 h 79"/>
                  <a:gd name="T6" fmla="*/ 30 w 52"/>
                  <a:gd name="T7" fmla="*/ 20 h 79"/>
                  <a:gd name="T8" fmla="*/ 32 w 52"/>
                  <a:gd name="T9" fmla="*/ 17 h 79"/>
                  <a:gd name="T10" fmla="*/ 36 w 52"/>
                  <a:gd name="T11" fmla="*/ 18 h 79"/>
                  <a:gd name="T12" fmla="*/ 41 w 52"/>
                  <a:gd name="T13" fmla="*/ 21 h 79"/>
                  <a:gd name="T14" fmla="*/ 45 w 52"/>
                  <a:gd name="T15" fmla="*/ 24 h 79"/>
                  <a:gd name="T16" fmla="*/ 45 w 52"/>
                  <a:gd name="T17" fmla="*/ 30 h 79"/>
                  <a:gd name="T18" fmla="*/ 45 w 52"/>
                  <a:gd name="T19" fmla="*/ 32 h 79"/>
                  <a:gd name="T20" fmla="*/ 44 w 52"/>
                  <a:gd name="T21" fmla="*/ 37 h 79"/>
                  <a:gd name="T22" fmla="*/ 39 w 52"/>
                  <a:gd name="T23" fmla="*/ 38 h 79"/>
                  <a:gd name="T24" fmla="*/ 38 w 52"/>
                  <a:gd name="T25" fmla="*/ 43 h 79"/>
                  <a:gd name="T26" fmla="*/ 36 w 52"/>
                  <a:gd name="T27" fmla="*/ 46 h 79"/>
                  <a:gd name="T28" fmla="*/ 39 w 52"/>
                  <a:gd name="T29" fmla="*/ 52 h 79"/>
                  <a:gd name="T30" fmla="*/ 41 w 52"/>
                  <a:gd name="T31" fmla="*/ 55 h 79"/>
                  <a:gd name="T32" fmla="*/ 44 w 52"/>
                  <a:gd name="T33" fmla="*/ 56 h 79"/>
                  <a:gd name="T34" fmla="*/ 45 w 52"/>
                  <a:gd name="T35" fmla="*/ 61 h 79"/>
                  <a:gd name="T36" fmla="*/ 47 w 52"/>
                  <a:gd name="T37" fmla="*/ 64 h 79"/>
                  <a:gd name="T38" fmla="*/ 50 w 52"/>
                  <a:gd name="T39" fmla="*/ 69 h 79"/>
                  <a:gd name="T40" fmla="*/ 51 w 52"/>
                  <a:gd name="T41" fmla="*/ 71 h 79"/>
                  <a:gd name="T42" fmla="*/ 51 w 52"/>
                  <a:gd name="T43" fmla="*/ 71 h 79"/>
                  <a:gd name="T44" fmla="*/ 48 w 52"/>
                  <a:gd name="T45" fmla="*/ 70 h 79"/>
                  <a:gd name="T46" fmla="*/ 47 w 52"/>
                  <a:gd name="T47" fmla="*/ 70 h 79"/>
                  <a:gd name="T48" fmla="*/ 44 w 52"/>
                  <a:gd name="T49" fmla="*/ 70 h 79"/>
                  <a:gd name="T50" fmla="*/ 42 w 52"/>
                  <a:gd name="T51" fmla="*/ 73 h 79"/>
                  <a:gd name="T52" fmla="*/ 31 w 52"/>
                  <a:gd name="T53" fmla="*/ 75 h 79"/>
                  <a:gd name="T54" fmla="*/ 31 w 52"/>
                  <a:gd name="T55" fmla="*/ 78 h 79"/>
                  <a:gd name="T56" fmla="*/ 28 w 52"/>
                  <a:gd name="T57" fmla="*/ 78 h 79"/>
                  <a:gd name="T58" fmla="*/ 25 w 52"/>
                  <a:gd name="T59" fmla="*/ 77 h 79"/>
                  <a:gd name="T60" fmla="*/ 23 w 52"/>
                  <a:gd name="T61" fmla="*/ 75 h 79"/>
                  <a:gd name="T62" fmla="*/ 19 w 52"/>
                  <a:gd name="T63" fmla="*/ 72 h 79"/>
                  <a:gd name="T64" fmla="*/ 19 w 52"/>
                  <a:gd name="T65" fmla="*/ 67 h 79"/>
                  <a:gd name="T66" fmla="*/ 17 w 52"/>
                  <a:gd name="T67" fmla="*/ 66 h 79"/>
                  <a:gd name="T68" fmla="*/ 17 w 52"/>
                  <a:gd name="T69" fmla="*/ 64 h 79"/>
                  <a:gd name="T70" fmla="*/ 16 w 52"/>
                  <a:gd name="T71" fmla="*/ 61 h 79"/>
                  <a:gd name="T72" fmla="*/ 18 w 52"/>
                  <a:gd name="T73" fmla="*/ 53 h 79"/>
                  <a:gd name="T74" fmla="*/ 20 w 52"/>
                  <a:gd name="T75" fmla="*/ 49 h 79"/>
                  <a:gd name="T76" fmla="*/ 19 w 52"/>
                  <a:gd name="T77" fmla="*/ 46 h 79"/>
                  <a:gd name="T78" fmla="*/ 19 w 52"/>
                  <a:gd name="T79" fmla="*/ 45 h 79"/>
                  <a:gd name="T80" fmla="*/ 16 w 52"/>
                  <a:gd name="T81" fmla="*/ 42 h 79"/>
                  <a:gd name="T82" fmla="*/ 15 w 52"/>
                  <a:gd name="T83" fmla="*/ 40 h 79"/>
                  <a:gd name="T84" fmla="*/ 15 w 52"/>
                  <a:gd name="T85" fmla="*/ 38 h 79"/>
                  <a:gd name="T86" fmla="*/ 15 w 52"/>
                  <a:gd name="T87" fmla="*/ 35 h 79"/>
                  <a:gd name="T88" fmla="*/ 13 w 52"/>
                  <a:gd name="T89" fmla="*/ 34 h 79"/>
                  <a:gd name="T90" fmla="*/ 10 w 52"/>
                  <a:gd name="T91" fmla="*/ 34 h 79"/>
                  <a:gd name="T92" fmla="*/ 3 w 52"/>
                  <a:gd name="T93" fmla="*/ 30 h 79"/>
                  <a:gd name="T94" fmla="*/ 1 w 52"/>
                  <a:gd name="T95" fmla="*/ 26 h 79"/>
                  <a:gd name="T96" fmla="*/ 3 w 52"/>
                  <a:gd name="T97" fmla="*/ 21 h 79"/>
                  <a:gd name="T98" fmla="*/ 7 w 52"/>
                  <a:gd name="T99" fmla="*/ 17 h 79"/>
                  <a:gd name="T100" fmla="*/ 12 w 52"/>
                  <a:gd name="T101" fmla="*/ 15 h 79"/>
                  <a:gd name="T102" fmla="*/ 12 w 52"/>
                  <a:gd name="T103" fmla="*/ 13 h 79"/>
                  <a:gd name="T104" fmla="*/ 11 w 52"/>
                  <a:gd name="T105" fmla="*/ 13 h 79"/>
                  <a:gd name="T106" fmla="*/ 9 w 52"/>
                  <a:gd name="T107" fmla="*/ 13 h 79"/>
                  <a:gd name="T108" fmla="*/ 8 w 52"/>
                  <a:gd name="T109" fmla="*/ 9 h 79"/>
                  <a:gd name="T110" fmla="*/ 9 w 52"/>
                  <a:gd name="T111" fmla="*/ 6 h 79"/>
                  <a:gd name="T112" fmla="*/ 13 w 52"/>
                  <a:gd name="T113" fmla="*/ 5 h 79"/>
                  <a:gd name="T114" fmla="*/ 18 w 52"/>
                  <a:gd name="T11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 h="79">
                    <a:moveTo>
                      <a:pt x="18" y="0"/>
                    </a:moveTo>
                    <a:cubicBezTo>
                      <a:pt x="18" y="0"/>
                      <a:pt x="18" y="0"/>
                      <a:pt x="18" y="0"/>
                    </a:cubicBezTo>
                    <a:cubicBezTo>
                      <a:pt x="20" y="1"/>
                      <a:pt x="22" y="2"/>
                      <a:pt x="24" y="3"/>
                    </a:cubicBezTo>
                    <a:cubicBezTo>
                      <a:pt x="26" y="4"/>
                      <a:pt x="28" y="5"/>
                      <a:pt x="29" y="7"/>
                    </a:cubicBezTo>
                    <a:cubicBezTo>
                      <a:pt x="30" y="8"/>
                      <a:pt x="31" y="10"/>
                      <a:pt x="32" y="10"/>
                    </a:cubicBezTo>
                    <a:cubicBezTo>
                      <a:pt x="32" y="11"/>
                      <a:pt x="32" y="12"/>
                      <a:pt x="32" y="13"/>
                    </a:cubicBezTo>
                    <a:cubicBezTo>
                      <a:pt x="32" y="14"/>
                      <a:pt x="31" y="15"/>
                      <a:pt x="31" y="16"/>
                    </a:cubicBezTo>
                    <a:cubicBezTo>
                      <a:pt x="31" y="17"/>
                      <a:pt x="30" y="18"/>
                      <a:pt x="30" y="20"/>
                    </a:cubicBezTo>
                    <a:cubicBezTo>
                      <a:pt x="30" y="21"/>
                      <a:pt x="30" y="22"/>
                      <a:pt x="30" y="22"/>
                    </a:cubicBezTo>
                    <a:cubicBezTo>
                      <a:pt x="31" y="22"/>
                      <a:pt x="31" y="18"/>
                      <a:pt x="32" y="17"/>
                    </a:cubicBezTo>
                    <a:cubicBezTo>
                      <a:pt x="33" y="17"/>
                      <a:pt x="33" y="16"/>
                      <a:pt x="34" y="16"/>
                    </a:cubicBezTo>
                    <a:cubicBezTo>
                      <a:pt x="35" y="17"/>
                      <a:pt x="35" y="18"/>
                      <a:pt x="36" y="18"/>
                    </a:cubicBezTo>
                    <a:cubicBezTo>
                      <a:pt x="37" y="17"/>
                      <a:pt x="36" y="17"/>
                      <a:pt x="38" y="18"/>
                    </a:cubicBezTo>
                    <a:cubicBezTo>
                      <a:pt x="39" y="19"/>
                      <a:pt x="40" y="20"/>
                      <a:pt x="41" y="21"/>
                    </a:cubicBezTo>
                    <a:cubicBezTo>
                      <a:pt x="42" y="22"/>
                      <a:pt x="40" y="23"/>
                      <a:pt x="42" y="24"/>
                    </a:cubicBezTo>
                    <a:cubicBezTo>
                      <a:pt x="44" y="24"/>
                      <a:pt x="44" y="23"/>
                      <a:pt x="45" y="24"/>
                    </a:cubicBezTo>
                    <a:cubicBezTo>
                      <a:pt x="45" y="25"/>
                      <a:pt x="45" y="25"/>
                      <a:pt x="46" y="26"/>
                    </a:cubicBezTo>
                    <a:cubicBezTo>
                      <a:pt x="46" y="27"/>
                      <a:pt x="45" y="29"/>
                      <a:pt x="45" y="30"/>
                    </a:cubicBezTo>
                    <a:cubicBezTo>
                      <a:pt x="45" y="31"/>
                      <a:pt x="45" y="32"/>
                      <a:pt x="45" y="32"/>
                    </a:cubicBezTo>
                    <a:cubicBezTo>
                      <a:pt x="45" y="32"/>
                      <a:pt x="45" y="32"/>
                      <a:pt x="45" y="32"/>
                    </a:cubicBezTo>
                    <a:cubicBezTo>
                      <a:pt x="45" y="33"/>
                      <a:pt x="45" y="33"/>
                      <a:pt x="45" y="33"/>
                    </a:cubicBezTo>
                    <a:cubicBezTo>
                      <a:pt x="44" y="34"/>
                      <a:pt x="44" y="36"/>
                      <a:pt x="44" y="37"/>
                    </a:cubicBezTo>
                    <a:cubicBezTo>
                      <a:pt x="44" y="37"/>
                      <a:pt x="43" y="37"/>
                      <a:pt x="42" y="37"/>
                    </a:cubicBezTo>
                    <a:cubicBezTo>
                      <a:pt x="41" y="37"/>
                      <a:pt x="39" y="37"/>
                      <a:pt x="39" y="38"/>
                    </a:cubicBezTo>
                    <a:cubicBezTo>
                      <a:pt x="38" y="38"/>
                      <a:pt x="38" y="40"/>
                      <a:pt x="38" y="41"/>
                    </a:cubicBezTo>
                    <a:cubicBezTo>
                      <a:pt x="38" y="42"/>
                      <a:pt x="38" y="43"/>
                      <a:pt x="38" y="43"/>
                    </a:cubicBezTo>
                    <a:cubicBezTo>
                      <a:pt x="38" y="43"/>
                      <a:pt x="38" y="43"/>
                      <a:pt x="38" y="43"/>
                    </a:cubicBezTo>
                    <a:cubicBezTo>
                      <a:pt x="37" y="44"/>
                      <a:pt x="37" y="45"/>
                      <a:pt x="36" y="46"/>
                    </a:cubicBezTo>
                    <a:cubicBezTo>
                      <a:pt x="36" y="47"/>
                      <a:pt x="38" y="50"/>
                      <a:pt x="39" y="52"/>
                    </a:cubicBezTo>
                    <a:cubicBezTo>
                      <a:pt x="39" y="52"/>
                      <a:pt x="39" y="52"/>
                      <a:pt x="39" y="52"/>
                    </a:cubicBezTo>
                    <a:cubicBezTo>
                      <a:pt x="39" y="53"/>
                      <a:pt x="39" y="53"/>
                      <a:pt x="39" y="53"/>
                    </a:cubicBezTo>
                    <a:cubicBezTo>
                      <a:pt x="40" y="54"/>
                      <a:pt x="40" y="55"/>
                      <a:pt x="41" y="55"/>
                    </a:cubicBezTo>
                    <a:cubicBezTo>
                      <a:pt x="41" y="56"/>
                      <a:pt x="42" y="56"/>
                      <a:pt x="42" y="56"/>
                    </a:cubicBezTo>
                    <a:cubicBezTo>
                      <a:pt x="43" y="56"/>
                      <a:pt x="44" y="56"/>
                      <a:pt x="44" y="56"/>
                    </a:cubicBezTo>
                    <a:cubicBezTo>
                      <a:pt x="44" y="57"/>
                      <a:pt x="45" y="58"/>
                      <a:pt x="45" y="59"/>
                    </a:cubicBezTo>
                    <a:cubicBezTo>
                      <a:pt x="45" y="60"/>
                      <a:pt x="45" y="61"/>
                      <a:pt x="45" y="61"/>
                    </a:cubicBezTo>
                    <a:cubicBezTo>
                      <a:pt x="46" y="62"/>
                      <a:pt x="46" y="63"/>
                      <a:pt x="47" y="64"/>
                    </a:cubicBezTo>
                    <a:cubicBezTo>
                      <a:pt x="47" y="64"/>
                      <a:pt x="47" y="64"/>
                      <a:pt x="47" y="64"/>
                    </a:cubicBezTo>
                    <a:cubicBezTo>
                      <a:pt x="48" y="65"/>
                      <a:pt x="49" y="67"/>
                      <a:pt x="50" y="68"/>
                    </a:cubicBezTo>
                    <a:cubicBezTo>
                      <a:pt x="50" y="68"/>
                      <a:pt x="50" y="69"/>
                      <a:pt x="50" y="69"/>
                    </a:cubicBezTo>
                    <a:cubicBezTo>
                      <a:pt x="51" y="69"/>
                      <a:pt x="51" y="70"/>
                      <a:pt x="52" y="70"/>
                    </a:cubicBezTo>
                    <a:cubicBezTo>
                      <a:pt x="51" y="71"/>
                      <a:pt x="51" y="71"/>
                      <a:pt x="51" y="71"/>
                    </a:cubicBezTo>
                    <a:cubicBezTo>
                      <a:pt x="51" y="71"/>
                      <a:pt x="51" y="71"/>
                      <a:pt x="51" y="71"/>
                    </a:cubicBezTo>
                    <a:cubicBezTo>
                      <a:pt x="51" y="71"/>
                      <a:pt x="51" y="71"/>
                      <a:pt x="51" y="71"/>
                    </a:cubicBezTo>
                    <a:cubicBezTo>
                      <a:pt x="50" y="71"/>
                      <a:pt x="50" y="71"/>
                      <a:pt x="49" y="71"/>
                    </a:cubicBezTo>
                    <a:cubicBezTo>
                      <a:pt x="48" y="71"/>
                      <a:pt x="48" y="71"/>
                      <a:pt x="48" y="70"/>
                    </a:cubicBezTo>
                    <a:cubicBezTo>
                      <a:pt x="47" y="70"/>
                      <a:pt x="47" y="70"/>
                      <a:pt x="47" y="70"/>
                    </a:cubicBezTo>
                    <a:cubicBezTo>
                      <a:pt x="47" y="70"/>
                      <a:pt x="47" y="70"/>
                      <a:pt x="47" y="70"/>
                    </a:cubicBezTo>
                    <a:cubicBezTo>
                      <a:pt x="47" y="70"/>
                      <a:pt x="46" y="70"/>
                      <a:pt x="45" y="70"/>
                    </a:cubicBezTo>
                    <a:cubicBezTo>
                      <a:pt x="44" y="70"/>
                      <a:pt x="44" y="70"/>
                      <a:pt x="44" y="70"/>
                    </a:cubicBezTo>
                    <a:cubicBezTo>
                      <a:pt x="43" y="71"/>
                      <a:pt x="43" y="71"/>
                      <a:pt x="43" y="71"/>
                    </a:cubicBezTo>
                    <a:cubicBezTo>
                      <a:pt x="43" y="72"/>
                      <a:pt x="43" y="73"/>
                      <a:pt x="42" y="73"/>
                    </a:cubicBezTo>
                    <a:cubicBezTo>
                      <a:pt x="41" y="74"/>
                      <a:pt x="38" y="74"/>
                      <a:pt x="35" y="75"/>
                    </a:cubicBezTo>
                    <a:cubicBezTo>
                      <a:pt x="33" y="75"/>
                      <a:pt x="31" y="75"/>
                      <a:pt x="31" y="75"/>
                    </a:cubicBezTo>
                    <a:cubicBezTo>
                      <a:pt x="30" y="76"/>
                      <a:pt x="30" y="77"/>
                      <a:pt x="31" y="77"/>
                    </a:cubicBezTo>
                    <a:cubicBezTo>
                      <a:pt x="31" y="78"/>
                      <a:pt x="31" y="78"/>
                      <a:pt x="31" y="78"/>
                    </a:cubicBezTo>
                    <a:cubicBezTo>
                      <a:pt x="31" y="78"/>
                      <a:pt x="30" y="78"/>
                      <a:pt x="29" y="78"/>
                    </a:cubicBezTo>
                    <a:cubicBezTo>
                      <a:pt x="29" y="79"/>
                      <a:pt x="28" y="78"/>
                      <a:pt x="28" y="78"/>
                    </a:cubicBezTo>
                    <a:cubicBezTo>
                      <a:pt x="27" y="77"/>
                      <a:pt x="26" y="77"/>
                      <a:pt x="25" y="77"/>
                    </a:cubicBezTo>
                    <a:cubicBezTo>
                      <a:pt x="25" y="77"/>
                      <a:pt x="25" y="77"/>
                      <a:pt x="25" y="77"/>
                    </a:cubicBezTo>
                    <a:cubicBezTo>
                      <a:pt x="24" y="77"/>
                      <a:pt x="24" y="76"/>
                      <a:pt x="24" y="76"/>
                    </a:cubicBezTo>
                    <a:cubicBezTo>
                      <a:pt x="24" y="76"/>
                      <a:pt x="23" y="75"/>
                      <a:pt x="23" y="75"/>
                    </a:cubicBezTo>
                    <a:cubicBezTo>
                      <a:pt x="23" y="74"/>
                      <a:pt x="22" y="74"/>
                      <a:pt x="21" y="73"/>
                    </a:cubicBezTo>
                    <a:cubicBezTo>
                      <a:pt x="20" y="72"/>
                      <a:pt x="19" y="72"/>
                      <a:pt x="19" y="72"/>
                    </a:cubicBezTo>
                    <a:cubicBezTo>
                      <a:pt x="19" y="71"/>
                      <a:pt x="19" y="70"/>
                      <a:pt x="19" y="70"/>
                    </a:cubicBezTo>
                    <a:cubicBezTo>
                      <a:pt x="19" y="69"/>
                      <a:pt x="19" y="68"/>
                      <a:pt x="19" y="67"/>
                    </a:cubicBezTo>
                    <a:cubicBezTo>
                      <a:pt x="19" y="66"/>
                      <a:pt x="18" y="66"/>
                      <a:pt x="18" y="66"/>
                    </a:cubicBezTo>
                    <a:cubicBezTo>
                      <a:pt x="17" y="66"/>
                      <a:pt x="17" y="66"/>
                      <a:pt x="17" y="66"/>
                    </a:cubicBezTo>
                    <a:cubicBezTo>
                      <a:pt x="17" y="66"/>
                      <a:pt x="17" y="66"/>
                      <a:pt x="17" y="66"/>
                    </a:cubicBezTo>
                    <a:cubicBezTo>
                      <a:pt x="17" y="65"/>
                      <a:pt x="17" y="65"/>
                      <a:pt x="17" y="64"/>
                    </a:cubicBezTo>
                    <a:cubicBezTo>
                      <a:pt x="17" y="64"/>
                      <a:pt x="17" y="64"/>
                      <a:pt x="17" y="64"/>
                    </a:cubicBezTo>
                    <a:cubicBezTo>
                      <a:pt x="16" y="63"/>
                      <a:pt x="16" y="62"/>
                      <a:pt x="16" y="61"/>
                    </a:cubicBezTo>
                    <a:cubicBezTo>
                      <a:pt x="16" y="61"/>
                      <a:pt x="17" y="59"/>
                      <a:pt x="17" y="57"/>
                    </a:cubicBezTo>
                    <a:cubicBezTo>
                      <a:pt x="18" y="55"/>
                      <a:pt x="18" y="53"/>
                      <a:pt x="18" y="53"/>
                    </a:cubicBezTo>
                    <a:cubicBezTo>
                      <a:pt x="18" y="52"/>
                      <a:pt x="19" y="52"/>
                      <a:pt x="19" y="51"/>
                    </a:cubicBezTo>
                    <a:cubicBezTo>
                      <a:pt x="20" y="50"/>
                      <a:pt x="20" y="50"/>
                      <a:pt x="20" y="49"/>
                    </a:cubicBezTo>
                    <a:cubicBezTo>
                      <a:pt x="20" y="49"/>
                      <a:pt x="20" y="48"/>
                      <a:pt x="19" y="48"/>
                    </a:cubicBezTo>
                    <a:cubicBezTo>
                      <a:pt x="19" y="47"/>
                      <a:pt x="19" y="47"/>
                      <a:pt x="19" y="46"/>
                    </a:cubicBezTo>
                    <a:cubicBezTo>
                      <a:pt x="19" y="46"/>
                      <a:pt x="19" y="46"/>
                      <a:pt x="19" y="46"/>
                    </a:cubicBezTo>
                    <a:cubicBezTo>
                      <a:pt x="18" y="46"/>
                      <a:pt x="19" y="46"/>
                      <a:pt x="19" y="45"/>
                    </a:cubicBezTo>
                    <a:cubicBezTo>
                      <a:pt x="19" y="45"/>
                      <a:pt x="19" y="44"/>
                      <a:pt x="19" y="43"/>
                    </a:cubicBezTo>
                    <a:cubicBezTo>
                      <a:pt x="18" y="43"/>
                      <a:pt x="17" y="42"/>
                      <a:pt x="16" y="42"/>
                    </a:cubicBezTo>
                    <a:cubicBezTo>
                      <a:pt x="15" y="42"/>
                      <a:pt x="14" y="42"/>
                      <a:pt x="14" y="42"/>
                    </a:cubicBezTo>
                    <a:cubicBezTo>
                      <a:pt x="14" y="42"/>
                      <a:pt x="15" y="40"/>
                      <a:pt x="15" y="40"/>
                    </a:cubicBezTo>
                    <a:cubicBezTo>
                      <a:pt x="15" y="39"/>
                      <a:pt x="15" y="39"/>
                      <a:pt x="15" y="38"/>
                    </a:cubicBezTo>
                    <a:cubicBezTo>
                      <a:pt x="15" y="38"/>
                      <a:pt x="15" y="38"/>
                      <a:pt x="15" y="38"/>
                    </a:cubicBezTo>
                    <a:cubicBezTo>
                      <a:pt x="15" y="38"/>
                      <a:pt x="15" y="37"/>
                      <a:pt x="15" y="36"/>
                    </a:cubicBezTo>
                    <a:cubicBezTo>
                      <a:pt x="15" y="36"/>
                      <a:pt x="15" y="35"/>
                      <a:pt x="15" y="35"/>
                    </a:cubicBezTo>
                    <a:cubicBezTo>
                      <a:pt x="15" y="35"/>
                      <a:pt x="15" y="35"/>
                      <a:pt x="15" y="35"/>
                    </a:cubicBezTo>
                    <a:cubicBezTo>
                      <a:pt x="15" y="35"/>
                      <a:pt x="14" y="34"/>
                      <a:pt x="13" y="34"/>
                    </a:cubicBezTo>
                    <a:cubicBezTo>
                      <a:pt x="13" y="34"/>
                      <a:pt x="12" y="33"/>
                      <a:pt x="11" y="33"/>
                    </a:cubicBezTo>
                    <a:cubicBezTo>
                      <a:pt x="11" y="33"/>
                      <a:pt x="11" y="34"/>
                      <a:pt x="10" y="34"/>
                    </a:cubicBezTo>
                    <a:cubicBezTo>
                      <a:pt x="9" y="34"/>
                      <a:pt x="8" y="34"/>
                      <a:pt x="7" y="34"/>
                    </a:cubicBezTo>
                    <a:cubicBezTo>
                      <a:pt x="5" y="33"/>
                      <a:pt x="4" y="31"/>
                      <a:pt x="3" y="30"/>
                    </a:cubicBezTo>
                    <a:cubicBezTo>
                      <a:pt x="1" y="28"/>
                      <a:pt x="0" y="28"/>
                      <a:pt x="0" y="27"/>
                    </a:cubicBezTo>
                    <a:cubicBezTo>
                      <a:pt x="0" y="27"/>
                      <a:pt x="1" y="26"/>
                      <a:pt x="1" y="26"/>
                    </a:cubicBezTo>
                    <a:cubicBezTo>
                      <a:pt x="2" y="25"/>
                      <a:pt x="2" y="25"/>
                      <a:pt x="2" y="25"/>
                    </a:cubicBezTo>
                    <a:cubicBezTo>
                      <a:pt x="3" y="24"/>
                      <a:pt x="3" y="23"/>
                      <a:pt x="3" y="21"/>
                    </a:cubicBezTo>
                    <a:cubicBezTo>
                      <a:pt x="3" y="20"/>
                      <a:pt x="3" y="19"/>
                      <a:pt x="3" y="18"/>
                    </a:cubicBezTo>
                    <a:cubicBezTo>
                      <a:pt x="3" y="18"/>
                      <a:pt x="5" y="18"/>
                      <a:pt x="7" y="17"/>
                    </a:cubicBezTo>
                    <a:cubicBezTo>
                      <a:pt x="9" y="17"/>
                      <a:pt x="10" y="17"/>
                      <a:pt x="11" y="17"/>
                    </a:cubicBezTo>
                    <a:cubicBezTo>
                      <a:pt x="11" y="16"/>
                      <a:pt x="12" y="16"/>
                      <a:pt x="12" y="15"/>
                    </a:cubicBezTo>
                    <a:cubicBezTo>
                      <a:pt x="12" y="15"/>
                      <a:pt x="12" y="15"/>
                      <a:pt x="12" y="14"/>
                    </a:cubicBezTo>
                    <a:cubicBezTo>
                      <a:pt x="12" y="14"/>
                      <a:pt x="12" y="14"/>
                      <a:pt x="12" y="13"/>
                    </a:cubicBezTo>
                    <a:cubicBezTo>
                      <a:pt x="11" y="13"/>
                      <a:pt x="11" y="13"/>
                      <a:pt x="11" y="13"/>
                    </a:cubicBezTo>
                    <a:cubicBezTo>
                      <a:pt x="11" y="13"/>
                      <a:pt x="11" y="13"/>
                      <a:pt x="11" y="13"/>
                    </a:cubicBezTo>
                    <a:cubicBezTo>
                      <a:pt x="11" y="13"/>
                      <a:pt x="11" y="13"/>
                      <a:pt x="10" y="13"/>
                    </a:cubicBezTo>
                    <a:cubicBezTo>
                      <a:pt x="10" y="13"/>
                      <a:pt x="9" y="13"/>
                      <a:pt x="9" y="13"/>
                    </a:cubicBezTo>
                    <a:cubicBezTo>
                      <a:pt x="9" y="12"/>
                      <a:pt x="9" y="12"/>
                      <a:pt x="8" y="12"/>
                    </a:cubicBezTo>
                    <a:cubicBezTo>
                      <a:pt x="8" y="11"/>
                      <a:pt x="8" y="10"/>
                      <a:pt x="8" y="9"/>
                    </a:cubicBezTo>
                    <a:cubicBezTo>
                      <a:pt x="8" y="9"/>
                      <a:pt x="8" y="8"/>
                      <a:pt x="8" y="8"/>
                    </a:cubicBezTo>
                    <a:cubicBezTo>
                      <a:pt x="9" y="7"/>
                      <a:pt x="9" y="6"/>
                      <a:pt x="9" y="6"/>
                    </a:cubicBezTo>
                    <a:cubicBezTo>
                      <a:pt x="10" y="6"/>
                      <a:pt x="10" y="6"/>
                      <a:pt x="11" y="6"/>
                    </a:cubicBezTo>
                    <a:cubicBezTo>
                      <a:pt x="11" y="6"/>
                      <a:pt x="12" y="6"/>
                      <a:pt x="13" y="5"/>
                    </a:cubicBezTo>
                    <a:cubicBezTo>
                      <a:pt x="13" y="5"/>
                      <a:pt x="15" y="3"/>
                      <a:pt x="17" y="1"/>
                    </a:cubicBezTo>
                    <a:cubicBezTo>
                      <a:pt x="17" y="1"/>
                      <a:pt x="17" y="1"/>
                      <a:pt x="18"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Freeform 313"/>
              <p:cNvSpPr>
                <a:spLocks/>
              </p:cNvSpPr>
              <p:nvPr/>
            </p:nvSpPr>
            <p:spPr bwMode="auto">
              <a:xfrm>
                <a:off x="2794000" y="3925888"/>
                <a:ext cx="104775" cy="103188"/>
              </a:xfrm>
              <a:custGeom>
                <a:avLst/>
                <a:gdLst>
                  <a:gd name="T0" fmla="*/ 9 w 45"/>
                  <a:gd name="T1" fmla="*/ 4 h 45"/>
                  <a:gd name="T2" fmla="*/ 11 w 45"/>
                  <a:gd name="T3" fmla="*/ 1 h 45"/>
                  <a:gd name="T4" fmla="*/ 15 w 45"/>
                  <a:gd name="T5" fmla="*/ 0 h 45"/>
                  <a:gd name="T6" fmla="*/ 18 w 45"/>
                  <a:gd name="T7" fmla="*/ 2 h 45"/>
                  <a:gd name="T8" fmla="*/ 23 w 45"/>
                  <a:gd name="T9" fmla="*/ 4 h 45"/>
                  <a:gd name="T10" fmla="*/ 24 w 45"/>
                  <a:gd name="T11" fmla="*/ 1 h 45"/>
                  <a:gd name="T12" fmla="*/ 29 w 45"/>
                  <a:gd name="T13" fmla="*/ 1 h 45"/>
                  <a:gd name="T14" fmla="*/ 32 w 45"/>
                  <a:gd name="T15" fmla="*/ 2 h 45"/>
                  <a:gd name="T16" fmla="*/ 32 w 45"/>
                  <a:gd name="T17" fmla="*/ 0 h 45"/>
                  <a:gd name="T18" fmla="*/ 37 w 45"/>
                  <a:gd name="T19" fmla="*/ 1 h 45"/>
                  <a:gd name="T20" fmla="*/ 43 w 45"/>
                  <a:gd name="T21" fmla="*/ 2 h 45"/>
                  <a:gd name="T22" fmla="*/ 45 w 45"/>
                  <a:gd name="T23" fmla="*/ 2 h 45"/>
                  <a:gd name="T24" fmla="*/ 44 w 45"/>
                  <a:gd name="T25" fmla="*/ 4 h 45"/>
                  <a:gd name="T26" fmla="*/ 43 w 45"/>
                  <a:gd name="T27" fmla="*/ 7 h 45"/>
                  <a:gd name="T28" fmla="*/ 42 w 45"/>
                  <a:gd name="T29" fmla="*/ 8 h 45"/>
                  <a:gd name="T30" fmla="*/ 40 w 45"/>
                  <a:gd name="T31" fmla="*/ 10 h 45"/>
                  <a:gd name="T32" fmla="*/ 39 w 45"/>
                  <a:gd name="T33" fmla="*/ 12 h 45"/>
                  <a:gd name="T34" fmla="*/ 39 w 45"/>
                  <a:gd name="T35" fmla="*/ 15 h 45"/>
                  <a:gd name="T36" fmla="*/ 40 w 45"/>
                  <a:gd name="T37" fmla="*/ 17 h 45"/>
                  <a:gd name="T38" fmla="*/ 41 w 45"/>
                  <a:gd name="T39" fmla="*/ 20 h 45"/>
                  <a:gd name="T40" fmla="*/ 42 w 45"/>
                  <a:gd name="T41" fmla="*/ 25 h 45"/>
                  <a:gd name="T42" fmla="*/ 42 w 45"/>
                  <a:gd name="T43" fmla="*/ 32 h 45"/>
                  <a:gd name="T44" fmla="*/ 42 w 45"/>
                  <a:gd name="T45" fmla="*/ 34 h 45"/>
                  <a:gd name="T46" fmla="*/ 40 w 45"/>
                  <a:gd name="T47" fmla="*/ 37 h 45"/>
                  <a:gd name="T48" fmla="*/ 38 w 45"/>
                  <a:gd name="T49" fmla="*/ 40 h 45"/>
                  <a:gd name="T50" fmla="*/ 38 w 45"/>
                  <a:gd name="T51" fmla="*/ 40 h 45"/>
                  <a:gd name="T52" fmla="*/ 38 w 45"/>
                  <a:gd name="T53" fmla="*/ 40 h 45"/>
                  <a:gd name="T54" fmla="*/ 33 w 45"/>
                  <a:gd name="T55" fmla="*/ 37 h 45"/>
                  <a:gd name="T56" fmla="*/ 31 w 45"/>
                  <a:gd name="T57" fmla="*/ 38 h 45"/>
                  <a:gd name="T58" fmla="*/ 27 w 45"/>
                  <a:gd name="T59" fmla="*/ 39 h 45"/>
                  <a:gd name="T60" fmla="*/ 24 w 45"/>
                  <a:gd name="T61" fmla="*/ 38 h 45"/>
                  <a:gd name="T62" fmla="*/ 23 w 45"/>
                  <a:gd name="T63" fmla="*/ 38 h 45"/>
                  <a:gd name="T64" fmla="*/ 21 w 45"/>
                  <a:gd name="T65" fmla="*/ 39 h 45"/>
                  <a:gd name="T66" fmla="*/ 21 w 45"/>
                  <a:gd name="T67" fmla="*/ 41 h 45"/>
                  <a:gd name="T68" fmla="*/ 22 w 45"/>
                  <a:gd name="T69" fmla="*/ 44 h 45"/>
                  <a:gd name="T70" fmla="*/ 22 w 45"/>
                  <a:gd name="T71" fmla="*/ 45 h 45"/>
                  <a:gd name="T72" fmla="*/ 20 w 45"/>
                  <a:gd name="T73" fmla="*/ 45 h 45"/>
                  <a:gd name="T74" fmla="*/ 17 w 45"/>
                  <a:gd name="T75" fmla="*/ 44 h 45"/>
                  <a:gd name="T76" fmla="*/ 14 w 45"/>
                  <a:gd name="T77" fmla="*/ 42 h 45"/>
                  <a:gd name="T78" fmla="*/ 13 w 45"/>
                  <a:gd name="T79" fmla="*/ 41 h 45"/>
                  <a:gd name="T80" fmla="*/ 11 w 45"/>
                  <a:gd name="T81" fmla="*/ 37 h 45"/>
                  <a:gd name="T82" fmla="*/ 11 w 45"/>
                  <a:gd name="T83" fmla="*/ 37 h 45"/>
                  <a:gd name="T84" fmla="*/ 9 w 45"/>
                  <a:gd name="T85" fmla="*/ 35 h 45"/>
                  <a:gd name="T86" fmla="*/ 9 w 45"/>
                  <a:gd name="T87" fmla="*/ 32 h 45"/>
                  <a:gd name="T88" fmla="*/ 8 w 45"/>
                  <a:gd name="T89" fmla="*/ 30 h 45"/>
                  <a:gd name="T90" fmla="*/ 5 w 45"/>
                  <a:gd name="T91" fmla="*/ 29 h 45"/>
                  <a:gd name="T92" fmla="*/ 4 w 45"/>
                  <a:gd name="T93" fmla="*/ 28 h 45"/>
                  <a:gd name="T94" fmla="*/ 3 w 45"/>
                  <a:gd name="T95" fmla="*/ 27 h 45"/>
                  <a:gd name="T96" fmla="*/ 3 w 45"/>
                  <a:gd name="T97" fmla="*/ 26 h 45"/>
                  <a:gd name="T98" fmla="*/ 3 w 45"/>
                  <a:gd name="T99" fmla="*/ 26 h 45"/>
                  <a:gd name="T100" fmla="*/ 2 w 45"/>
                  <a:gd name="T101" fmla="*/ 25 h 45"/>
                  <a:gd name="T102" fmla="*/ 0 w 45"/>
                  <a:gd name="T103" fmla="*/ 20 h 45"/>
                  <a:gd name="T104" fmla="*/ 2 w 45"/>
                  <a:gd name="T105" fmla="*/ 18 h 45"/>
                  <a:gd name="T106" fmla="*/ 2 w 45"/>
                  <a:gd name="T107" fmla="*/ 17 h 45"/>
                  <a:gd name="T108" fmla="*/ 2 w 45"/>
                  <a:gd name="T109" fmla="*/ 15 h 45"/>
                  <a:gd name="T110" fmla="*/ 3 w 45"/>
                  <a:gd name="T111" fmla="*/ 12 h 45"/>
                  <a:gd name="T112" fmla="*/ 5 w 45"/>
                  <a:gd name="T113" fmla="*/ 12 h 45"/>
                  <a:gd name="T114" fmla="*/ 8 w 45"/>
                  <a:gd name="T115" fmla="*/ 11 h 45"/>
                  <a:gd name="T116" fmla="*/ 9 w 45"/>
                  <a:gd name="T117" fmla="*/ 7 h 45"/>
                  <a:gd name="T118" fmla="*/ 9 w 45"/>
                  <a:gd name="T119" fmla="*/ 6 h 45"/>
                  <a:gd name="T120" fmla="*/ 9 w 45"/>
                  <a:gd name="T121"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 h="45">
                    <a:moveTo>
                      <a:pt x="9" y="4"/>
                    </a:moveTo>
                    <a:cubicBezTo>
                      <a:pt x="10" y="3"/>
                      <a:pt x="10" y="2"/>
                      <a:pt x="11" y="1"/>
                    </a:cubicBezTo>
                    <a:cubicBezTo>
                      <a:pt x="11" y="1"/>
                      <a:pt x="14" y="0"/>
                      <a:pt x="15" y="0"/>
                    </a:cubicBezTo>
                    <a:cubicBezTo>
                      <a:pt x="16" y="1"/>
                      <a:pt x="17" y="1"/>
                      <a:pt x="18" y="2"/>
                    </a:cubicBezTo>
                    <a:cubicBezTo>
                      <a:pt x="19" y="2"/>
                      <a:pt x="22" y="5"/>
                      <a:pt x="23" y="4"/>
                    </a:cubicBezTo>
                    <a:cubicBezTo>
                      <a:pt x="23" y="3"/>
                      <a:pt x="23" y="1"/>
                      <a:pt x="24" y="1"/>
                    </a:cubicBezTo>
                    <a:cubicBezTo>
                      <a:pt x="24" y="0"/>
                      <a:pt x="27" y="1"/>
                      <a:pt x="29" y="1"/>
                    </a:cubicBezTo>
                    <a:cubicBezTo>
                      <a:pt x="30" y="1"/>
                      <a:pt x="30" y="3"/>
                      <a:pt x="32" y="2"/>
                    </a:cubicBezTo>
                    <a:cubicBezTo>
                      <a:pt x="33" y="2"/>
                      <a:pt x="31" y="1"/>
                      <a:pt x="32" y="0"/>
                    </a:cubicBezTo>
                    <a:cubicBezTo>
                      <a:pt x="33" y="0"/>
                      <a:pt x="35" y="0"/>
                      <a:pt x="37" y="1"/>
                    </a:cubicBezTo>
                    <a:cubicBezTo>
                      <a:pt x="39" y="1"/>
                      <a:pt x="41" y="1"/>
                      <a:pt x="43" y="2"/>
                    </a:cubicBezTo>
                    <a:cubicBezTo>
                      <a:pt x="43" y="2"/>
                      <a:pt x="44" y="2"/>
                      <a:pt x="45" y="2"/>
                    </a:cubicBezTo>
                    <a:cubicBezTo>
                      <a:pt x="44" y="3"/>
                      <a:pt x="44" y="3"/>
                      <a:pt x="44" y="4"/>
                    </a:cubicBezTo>
                    <a:cubicBezTo>
                      <a:pt x="44" y="5"/>
                      <a:pt x="43" y="6"/>
                      <a:pt x="43" y="7"/>
                    </a:cubicBezTo>
                    <a:cubicBezTo>
                      <a:pt x="43" y="7"/>
                      <a:pt x="42" y="7"/>
                      <a:pt x="42" y="8"/>
                    </a:cubicBezTo>
                    <a:cubicBezTo>
                      <a:pt x="41" y="9"/>
                      <a:pt x="40" y="9"/>
                      <a:pt x="40" y="10"/>
                    </a:cubicBezTo>
                    <a:cubicBezTo>
                      <a:pt x="39" y="10"/>
                      <a:pt x="39" y="11"/>
                      <a:pt x="39" y="12"/>
                    </a:cubicBezTo>
                    <a:cubicBezTo>
                      <a:pt x="39" y="14"/>
                      <a:pt x="39" y="15"/>
                      <a:pt x="39" y="15"/>
                    </a:cubicBezTo>
                    <a:cubicBezTo>
                      <a:pt x="39" y="16"/>
                      <a:pt x="39" y="16"/>
                      <a:pt x="40" y="17"/>
                    </a:cubicBezTo>
                    <a:cubicBezTo>
                      <a:pt x="40" y="18"/>
                      <a:pt x="41" y="19"/>
                      <a:pt x="41" y="20"/>
                    </a:cubicBezTo>
                    <a:cubicBezTo>
                      <a:pt x="42" y="21"/>
                      <a:pt x="42" y="23"/>
                      <a:pt x="42" y="25"/>
                    </a:cubicBezTo>
                    <a:cubicBezTo>
                      <a:pt x="43" y="28"/>
                      <a:pt x="43" y="31"/>
                      <a:pt x="42" y="32"/>
                    </a:cubicBezTo>
                    <a:cubicBezTo>
                      <a:pt x="42" y="33"/>
                      <a:pt x="42" y="33"/>
                      <a:pt x="42" y="34"/>
                    </a:cubicBezTo>
                    <a:cubicBezTo>
                      <a:pt x="41" y="35"/>
                      <a:pt x="41" y="36"/>
                      <a:pt x="40" y="37"/>
                    </a:cubicBezTo>
                    <a:cubicBezTo>
                      <a:pt x="40" y="38"/>
                      <a:pt x="38" y="40"/>
                      <a:pt x="38" y="40"/>
                    </a:cubicBezTo>
                    <a:cubicBezTo>
                      <a:pt x="38" y="40"/>
                      <a:pt x="38" y="40"/>
                      <a:pt x="38" y="40"/>
                    </a:cubicBezTo>
                    <a:cubicBezTo>
                      <a:pt x="38" y="40"/>
                      <a:pt x="38" y="40"/>
                      <a:pt x="38" y="40"/>
                    </a:cubicBezTo>
                    <a:cubicBezTo>
                      <a:pt x="36" y="39"/>
                      <a:pt x="34" y="37"/>
                      <a:pt x="33" y="37"/>
                    </a:cubicBezTo>
                    <a:cubicBezTo>
                      <a:pt x="32" y="37"/>
                      <a:pt x="31" y="37"/>
                      <a:pt x="31" y="38"/>
                    </a:cubicBezTo>
                    <a:cubicBezTo>
                      <a:pt x="30" y="38"/>
                      <a:pt x="29" y="38"/>
                      <a:pt x="27" y="39"/>
                    </a:cubicBezTo>
                    <a:cubicBezTo>
                      <a:pt x="26" y="39"/>
                      <a:pt x="25" y="38"/>
                      <a:pt x="24" y="38"/>
                    </a:cubicBezTo>
                    <a:cubicBezTo>
                      <a:pt x="24" y="38"/>
                      <a:pt x="23" y="38"/>
                      <a:pt x="23" y="38"/>
                    </a:cubicBezTo>
                    <a:cubicBezTo>
                      <a:pt x="22" y="38"/>
                      <a:pt x="22" y="38"/>
                      <a:pt x="21" y="39"/>
                    </a:cubicBezTo>
                    <a:cubicBezTo>
                      <a:pt x="21" y="40"/>
                      <a:pt x="21" y="40"/>
                      <a:pt x="21" y="41"/>
                    </a:cubicBezTo>
                    <a:cubicBezTo>
                      <a:pt x="21" y="42"/>
                      <a:pt x="21" y="43"/>
                      <a:pt x="22" y="44"/>
                    </a:cubicBezTo>
                    <a:cubicBezTo>
                      <a:pt x="22" y="44"/>
                      <a:pt x="22" y="45"/>
                      <a:pt x="22" y="45"/>
                    </a:cubicBezTo>
                    <a:cubicBezTo>
                      <a:pt x="21" y="45"/>
                      <a:pt x="21" y="45"/>
                      <a:pt x="20" y="45"/>
                    </a:cubicBezTo>
                    <a:cubicBezTo>
                      <a:pt x="19" y="45"/>
                      <a:pt x="18" y="45"/>
                      <a:pt x="17" y="44"/>
                    </a:cubicBezTo>
                    <a:cubicBezTo>
                      <a:pt x="16" y="44"/>
                      <a:pt x="15" y="43"/>
                      <a:pt x="14" y="42"/>
                    </a:cubicBezTo>
                    <a:cubicBezTo>
                      <a:pt x="14" y="42"/>
                      <a:pt x="14" y="41"/>
                      <a:pt x="13" y="41"/>
                    </a:cubicBezTo>
                    <a:cubicBezTo>
                      <a:pt x="13" y="40"/>
                      <a:pt x="12" y="39"/>
                      <a:pt x="11" y="37"/>
                    </a:cubicBezTo>
                    <a:cubicBezTo>
                      <a:pt x="11" y="37"/>
                      <a:pt x="11" y="37"/>
                      <a:pt x="11" y="37"/>
                    </a:cubicBezTo>
                    <a:cubicBezTo>
                      <a:pt x="10" y="36"/>
                      <a:pt x="10" y="35"/>
                      <a:pt x="9" y="35"/>
                    </a:cubicBezTo>
                    <a:cubicBezTo>
                      <a:pt x="9" y="34"/>
                      <a:pt x="9" y="33"/>
                      <a:pt x="9" y="32"/>
                    </a:cubicBezTo>
                    <a:cubicBezTo>
                      <a:pt x="9" y="31"/>
                      <a:pt x="8" y="30"/>
                      <a:pt x="8" y="30"/>
                    </a:cubicBezTo>
                    <a:cubicBezTo>
                      <a:pt x="7" y="29"/>
                      <a:pt x="6" y="29"/>
                      <a:pt x="5" y="29"/>
                    </a:cubicBezTo>
                    <a:cubicBezTo>
                      <a:pt x="5" y="29"/>
                      <a:pt x="4" y="29"/>
                      <a:pt x="4" y="28"/>
                    </a:cubicBezTo>
                    <a:cubicBezTo>
                      <a:pt x="4" y="28"/>
                      <a:pt x="3" y="27"/>
                      <a:pt x="3" y="27"/>
                    </a:cubicBezTo>
                    <a:cubicBezTo>
                      <a:pt x="3" y="27"/>
                      <a:pt x="3" y="26"/>
                      <a:pt x="3" y="26"/>
                    </a:cubicBezTo>
                    <a:cubicBezTo>
                      <a:pt x="3" y="26"/>
                      <a:pt x="3" y="26"/>
                      <a:pt x="3" y="26"/>
                    </a:cubicBezTo>
                    <a:cubicBezTo>
                      <a:pt x="2" y="25"/>
                      <a:pt x="2" y="25"/>
                      <a:pt x="2" y="25"/>
                    </a:cubicBezTo>
                    <a:cubicBezTo>
                      <a:pt x="2" y="24"/>
                      <a:pt x="0" y="21"/>
                      <a:pt x="0" y="20"/>
                    </a:cubicBezTo>
                    <a:cubicBezTo>
                      <a:pt x="0" y="19"/>
                      <a:pt x="1" y="18"/>
                      <a:pt x="2" y="18"/>
                    </a:cubicBezTo>
                    <a:cubicBezTo>
                      <a:pt x="2" y="18"/>
                      <a:pt x="2" y="17"/>
                      <a:pt x="2" y="17"/>
                    </a:cubicBezTo>
                    <a:cubicBezTo>
                      <a:pt x="2" y="17"/>
                      <a:pt x="2" y="16"/>
                      <a:pt x="2" y="15"/>
                    </a:cubicBezTo>
                    <a:cubicBezTo>
                      <a:pt x="2" y="14"/>
                      <a:pt x="2" y="13"/>
                      <a:pt x="3" y="12"/>
                    </a:cubicBezTo>
                    <a:cubicBezTo>
                      <a:pt x="3" y="12"/>
                      <a:pt x="4" y="12"/>
                      <a:pt x="5" y="12"/>
                    </a:cubicBezTo>
                    <a:cubicBezTo>
                      <a:pt x="6" y="12"/>
                      <a:pt x="8" y="12"/>
                      <a:pt x="8" y="11"/>
                    </a:cubicBezTo>
                    <a:cubicBezTo>
                      <a:pt x="8" y="11"/>
                      <a:pt x="9" y="8"/>
                      <a:pt x="9" y="7"/>
                    </a:cubicBezTo>
                    <a:cubicBezTo>
                      <a:pt x="9" y="6"/>
                      <a:pt x="9" y="6"/>
                      <a:pt x="9" y="6"/>
                    </a:cubicBezTo>
                    <a:cubicBezTo>
                      <a:pt x="9" y="6"/>
                      <a:pt x="9" y="5"/>
                      <a:pt x="9" y="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314"/>
              <p:cNvSpPr>
                <a:spLocks/>
              </p:cNvSpPr>
              <p:nvPr/>
            </p:nvSpPr>
            <p:spPr bwMode="auto">
              <a:xfrm>
                <a:off x="2884487" y="3932238"/>
                <a:ext cx="71438" cy="90488"/>
              </a:xfrm>
              <a:custGeom>
                <a:avLst/>
                <a:gdLst>
                  <a:gd name="T0" fmla="*/ 7 w 31"/>
                  <a:gd name="T1" fmla="*/ 0 h 39"/>
                  <a:gd name="T2" fmla="*/ 10 w 31"/>
                  <a:gd name="T3" fmla="*/ 1 h 39"/>
                  <a:gd name="T4" fmla="*/ 14 w 31"/>
                  <a:gd name="T5" fmla="*/ 2 h 39"/>
                  <a:gd name="T6" fmla="*/ 18 w 31"/>
                  <a:gd name="T7" fmla="*/ 4 h 39"/>
                  <a:gd name="T8" fmla="*/ 23 w 31"/>
                  <a:gd name="T9" fmla="*/ 8 h 39"/>
                  <a:gd name="T10" fmla="*/ 23 w 31"/>
                  <a:gd name="T11" fmla="*/ 11 h 39"/>
                  <a:gd name="T12" fmla="*/ 26 w 31"/>
                  <a:gd name="T13" fmla="*/ 10 h 39"/>
                  <a:gd name="T14" fmla="*/ 27 w 31"/>
                  <a:gd name="T15" fmla="*/ 13 h 39"/>
                  <a:gd name="T16" fmla="*/ 27 w 31"/>
                  <a:gd name="T17" fmla="*/ 15 h 39"/>
                  <a:gd name="T18" fmla="*/ 29 w 31"/>
                  <a:gd name="T19" fmla="*/ 14 h 39"/>
                  <a:gd name="T20" fmla="*/ 29 w 31"/>
                  <a:gd name="T21" fmla="*/ 12 h 39"/>
                  <a:gd name="T22" fmla="*/ 31 w 31"/>
                  <a:gd name="T23" fmla="*/ 14 h 39"/>
                  <a:gd name="T24" fmla="*/ 31 w 31"/>
                  <a:gd name="T25" fmla="*/ 16 h 39"/>
                  <a:gd name="T26" fmla="*/ 31 w 31"/>
                  <a:gd name="T27" fmla="*/ 16 h 39"/>
                  <a:gd name="T28" fmla="*/ 30 w 31"/>
                  <a:gd name="T29" fmla="*/ 20 h 39"/>
                  <a:gd name="T30" fmla="*/ 26 w 31"/>
                  <a:gd name="T31" fmla="*/ 25 h 39"/>
                  <a:gd name="T32" fmla="*/ 24 w 31"/>
                  <a:gd name="T33" fmla="*/ 28 h 39"/>
                  <a:gd name="T34" fmla="*/ 21 w 31"/>
                  <a:gd name="T35" fmla="*/ 33 h 39"/>
                  <a:gd name="T36" fmla="*/ 19 w 31"/>
                  <a:gd name="T37" fmla="*/ 36 h 39"/>
                  <a:gd name="T38" fmla="*/ 19 w 31"/>
                  <a:gd name="T39" fmla="*/ 37 h 39"/>
                  <a:gd name="T40" fmla="*/ 17 w 31"/>
                  <a:gd name="T41" fmla="*/ 38 h 39"/>
                  <a:gd name="T42" fmla="*/ 15 w 31"/>
                  <a:gd name="T43" fmla="*/ 39 h 39"/>
                  <a:gd name="T44" fmla="*/ 14 w 31"/>
                  <a:gd name="T45" fmla="*/ 39 h 39"/>
                  <a:gd name="T46" fmla="*/ 14 w 31"/>
                  <a:gd name="T47" fmla="*/ 39 h 39"/>
                  <a:gd name="T48" fmla="*/ 12 w 31"/>
                  <a:gd name="T49" fmla="*/ 37 h 39"/>
                  <a:gd name="T50" fmla="*/ 7 w 31"/>
                  <a:gd name="T51" fmla="*/ 38 h 39"/>
                  <a:gd name="T52" fmla="*/ 4 w 31"/>
                  <a:gd name="T53" fmla="*/ 39 h 39"/>
                  <a:gd name="T54" fmla="*/ 2 w 31"/>
                  <a:gd name="T55" fmla="*/ 39 h 39"/>
                  <a:gd name="T56" fmla="*/ 0 w 31"/>
                  <a:gd name="T57" fmla="*/ 38 h 39"/>
                  <a:gd name="T58" fmla="*/ 2 w 31"/>
                  <a:gd name="T59" fmla="*/ 35 h 39"/>
                  <a:gd name="T60" fmla="*/ 4 w 31"/>
                  <a:gd name="T61" fmla="*/ 32 h 39"/>
                  <a:gd name="T62" fmla="*/ 4 w 31"/>
                  <a:gd name="T63" fmla="*/ 29 h 39"/>
                  <a:gd name="T64" fmla="*/ 4 w 31"/>
                  <a:gd name="T65" fmla="*/ 22 h 39"/>
                  <a:gd name="T66" fmla="*/ 3 w 31"/>
                  <a:gd name="T67" fmla="*/ 16 h 39"/>
                  <a:gd name="T68" fmla="*/ 2 w 31"/>
                  <a:gd name="T69" fmla="*/ 13 h 39"/>
                  <a:gd name="T70" fmla="*/ 1 w 31"/>
                  <a:gd name="T71" fmla="*/ 12 h 39"/>
                  <a:gd name="T72" fmla="*/ 1 w 31"/>
                  <a:gd name="T73" fmla="*/ 9 h 39"/>
                  <a:gd name="T74" fmla="*/ 2 w 31"/>
                  <a:gd name="T75" fmla="*/ 7 h 39"/>
                  <a:gd name="T76" fmla="*/ 3 w 31"/>
                  <a:gd name="T77" fmla="*/ 6 h 39"/>
                  <a:gd name="T78" fmla="*/ 5 w 31"/>
                  <a:gd name="T79" fmla="*/ 4 h 39"/>
                  <a:gd name="T80" fmla="*/ 6 w 31"/>
                  <a:gd name="T81" fmla="*/ 1 h 39"/>
                  <a:gd name="T82" fmla="*/ 7 w 31"/>
                  <a:gd name="T8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39">
                    <a:moveTo>
                      <a:pt x="7" y="0"/>
                    </a:moveTo>
                    <a:cubicBezTo>
                      <a:pt x="8" y="0"/>
                      <a:pt x="9" y="1"/>
                      <a:pt x="10" y="1"/>
                    </a:cubicBezTo>
                    <a:cubicBezTo>
                      <a:pt x="12" y="2"/>
                      <a:pt x="13" y="2"/>
                      <a:pt x="14" y="2"/>
                    </a:cubicBezTo>
                    <a:cubicBezTo>
                      <a:pt x="14" y="2"/>
                      <a:pt x="17" y="3"/>
                      <a:pt x="18" y="4"/>
                    </a:cubicBezTo>
                    <a:cubicBezTo>
                      <a:pt x="20" y="5"/>
                      <a:pt x="22" y="7"/>
                      <a:pt x="23" y="8"/>
                    </a:cubicBezTo>
                    <a:cubicBezTo>
                      <a:pt x="24" y="9"/>
                      <a:pt x="22" y="10"/>
                      <a:pt x="23" y="11"/>
                    </a:cubicBezTo>
                    <a:cubicBezTo>
                      <a:pt x="25" y="11"/>
                      <a:pt x="25" y="10"/>
                      <a:pt x="26" y="10"/>
                    </a:cubicBezTo>
                    <a:cubicBezTo>
                      <a:pt x="27" y="11"/>
                      <a:pt x="27" y="12"/>
                      <a:pt x="27" y="13"/>
                    </a:cubicBezTo>
                    <a:cubicBezTo>
                      <a:pt x="27" y="13"/>
                      <a:pt x="26" y="15"/>
                      <a:pt x="27" y="15"/>
                    </a:cubicBezTo>
                    <a:cubicBezTo>
                      <a:pt x="28" y="16"/>
                      <a:pt x="29" y="14"/>
                      <a:pt x="29" y="14"/>
                    </a:cubicBezTo>
                    <a:cubicBezTo>
                      <a:pt x="29" y="13"/>
                      <a:pt x="28" y="12"/>
                      <a:pt x="29" y="12"/>
                    </a:cubicBezTo>
                    <a:cubicBezTo>
                      <a:pt x="29" y="11"/>
                      <a:pt x="31" y="13"/>
                      <a:pt x="31" y="14"/>
                    </a:cubicBezTo>
                    <a:cubicBezTo>
                      <a:pt x="31" y="15"/>
                      <a:pt x="31" y="15"/>
                      <a:pt x="31" y="16"/>
                    </a:cubicBezTo>
                    <a:cubicBezTo>
                      <a:pt x="31" y="16"/>
                      <a:pt x="31" y="16"/>
                      <a:pt x="31" y="16"/>
                    </a:cubicBezTo>
                    <a:cubicBezTo>
                      <a:pt x="30" y="17"/>
                      <a:pt x="30" y="19"/>
                      <a:pt x="30" y="20"/>
                    </a:cubicBezTo>
                    <a:cubicBezTo>
                      <a:pt x="29" y="20"/>
                      <a:pt x="27" y="23"/>
                      <a:pt x="26" y="25"/>
                    </a:cubicBezTo>
                    <a:cubicBezTo>
                      <a:pt x="25" y="26"/>
                      <a:pt x="24" y="27"/>
                      <a:pt x="24" y="28"/>
                    </a:cubicBezTo>
                    <a:cubicBezTo>
                      <a:pt x="23" y="29"/>
                      <a:pt x="22" y="31"/>
                      <a:pt x="21" y="33"/>
                    </a:cubicBezTo>
                    <a:cubicBezTo>
                      <a:pt x="20" y="35"/>
                      <a:pt x="20" y="36"/>
                      <a:pt x="19" y="36"/>
                    </a:cubicBezTo>
                    <a:cubicBezTo>
                      <a:pt x="19" y="36"/>
                      <a:pt x="19" y="37"/>
                      <a:pt x="19" y="37"/>
                    </a:cubicBezTo>
                    <a:cubicBezTo>
                      <a:pt x="18" y="38"/>
                      <a:pt x="17" y="38"/>
                      <a:pt x="17" y="38"/>
                    </a:cubicBezTo>
                    <a:cubicBezTo>
                      <a:pt x="16" y="39"/>
                      <a:pt x="15" y="39"/>
                      <a:pt x="15" y="39"/>
                    </a:cubicBezTo>
                    <a:cubicBezTo>
                      <a:pt x="14" y="39"/>
                      <a:pt x="14" y="39"/>
                      <a:pt x="14" y="39"/>
                    </a:cubicBezTo>
                    <a:cubicBezTo>
                      <a:pt x="14" y="39"/>
                      <a:pt x="14" y="39"/>
                      <a:pt x="14" y="39"/>
                    </a:cubicBezTo>
                    <a:cubicBezTo>
                      <a:pt x="14" y="38"/>
                      <a:pt x="13" y="37"/>
                      <a:pt x="12" y="37"/>
                    </a:cubicBezTo>
                    <a:cubicBezTo>
                      <a:pt x="10" y="37"/>
                      <a:pt x="9" y="38"/>
                      <a:pt x="7" y="38"/>
                    </a:cubicBezTo>
                    <a:cubicBezTo>
                      <a:pt x="6" y="39"/>
                      <a:pt x="5" y="39"/>
                      <a:pt x="4" y="39"/>
                    </a:cubicBezTo>
                    <a:cubicBezTo>
                      <a:pt x="4" y="39"/>
                      <a:pt x="3" y="39"/>
                      <a:pt x="2" y="39"/>
                    </a:cubicBezTo>
                    <a:cubicBezTo>
                      <a:pt x="1" y="39"/>
                      <a:pt x="0" y="38"/>
                      <a:pt x="0" y="38"/>
                    </a:cubicBezTo>
                    <a:cubicBezTo>
                      <a:pt x="0" y="37"/>
                      <a:pt x="1" y="36"/>
                      <a:pt x="2" y="35"/>
                    </a:cubicBezTo>
                    <a:cubicBezTo>
                      <a:pt x="3" y="34"/>
                      <a:pt x="3" y="33"/>
                      <a:pt x="4" y="32"/>
                    </a:cubicBezTo>
                    <a:cubicBezTo>
                      <a:pt x="4" y="31"/>
                      <a:pt x="4" y="30"/>
                      <a:pt x="4" y="29"/>
                    </a:cubicBezTo>
                    <a:cubicBezTo>
                      <a:pt x="5" y="28"/>
                      <a:pt x="5" y="25"/>
                      <a:pt x="4" y="22"/>
                    </a:cubicBezTo>
                    <a:cubicBezTo>
                      <a:pt x="4" y="19"/>
                      <a:pt x="4" y="18"/>
                      <a:pt x="3" y="16"/>
                    </a:cubicBezTo>
                    <a:cubicBezTo>
                      <a:pt x="3" y="15"/>
                      <a:pt x="2" y="14"/>
                      <a:pt x="2" y="13"/>
                    </a:cubicBezTo>
                    <a:cubicBezTo>
                      <a:pt x="1" y="13"/>
                      <a:pt x="1" y="12"/>
                      <a:pt x="1" y="12"/>
                    </a:cubicBezTo>
                    <a:cubicBezTo>
                      <a:pt x="1" y="12"/>
                      <a:pt x="1" y="11"/>
                      <a:pt x="1" y="9"/>
                    </a:cubicBezTo>
                    <a:cubicBezTo>
                      <a:pt x="1" y="9"/>
                      <a:pt x="1" y="8"/>
                      <a:pt x="2" y="7"/>
                    </a:cubicBezTo>
                    <a:cubicBezTo>
                      <a:pt x="2" y="7"/>
                      <a:pt x="3" y="6"/>
                      <a:pt x="3" y="6"/>
                    </a:cubicBezTo>
                    <a:cubicBezTo>
                      <a:pt x="4" y="5"/>
                      <a:pt x="5" y="5"/>
                      <a:pt x="5" y="4"/>
                    </a:cubicBezTo>
                    <a:cubicBezTo>
                      <a:pt x="5" y="4"/>
                      <a:pt x="6" y="2"/>
                      <a:pt x="6" y="1"/>
                    </a:cubicBezTo>
                    <a:cubicBezTo>
                      <a:pt x="6" y="1"/>
                      <a:pt x="6" y="0"/>
                      <a:pt x="7"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 name="Freeform 315"/>
              <p:cNvSpPr>
                <a:spLocks/>
              </p:cNvSpPr>
              <p:nvPr/>
            </p:nvSpPr>
            <p:spPr bwMode="auto">
              <a:xfrm>
                <a:off x="2389187" y="3944938"/>
                <a:ext cx="995363" cy="1025525"/>
              </a:xfrm>
              <a:custGeom>
                <a:avLst/>
                <a:gdLst>
                  <a:gd name="T0" fmla="*/ 259 w 432"/>
                  <a:gd name="T1" fmla="*/ 36 h 445"/>
                  <a:gd name="T2" fmla="*/ 251 w 432"/>
                  <a:gd name="T3" fmla="*/ 59 h 445"/>
                  <a:gd name="T4" fmla="*/ 255 w 432"/>
                  <a:gd name="T5" fmla="*/ 72 h 445"/>
                  <a:gd name="T6" fmla="*/ 276 w 432"/>
                  <a:gd name="T7" fmla="*/ 77 h 445"/>
                  <a:gd name="T8" fmla="*/ 298 w 432"/>
                  <a:gd name="T9" fmla="*/ 67 h 445"/>
                  <a:gd name="T10" fmla="*/ 313 w 432"/>
                  <a:gd name="T11" fmla="*/ 73 h 445"/>
                  <a:gd name="T12" fmla="*/ 322 w 432"/>
                  <a:gd name="T13" fmla="*/ 83 h 445"/>
                  <a:gd name="T14" fmla="*/ 328 w 432"/>
                  <a:gd name="T15" fmla="*/ 88 h 445"/>
                  <a:gd name="T16" fmla="*/ 388 w 432"/>
                  <a:gd name="T17" fmla="*/ 98 h 445"/>
                  <a:gd name="T18" fmla="*/ 432 w 432"/>
                  <a:gd name="T19" fmla="*/ 145 h 445"/>
                  <a:gd name="T20" fmla="*/ 405 w 432"/>
                  <a:gd name="T21" fmla="*/ 178 h 445"/>
                  <a:gd name="T22" fmla="*/ 392 w 432"/>
                  <a:gd name="T23" fmla="*/ 203 h 445"/>
                  <a:gd name="T24" fmla="*/ 385 w 432"/>
                  <a:gd name="T25" fmla="*/ 216 h 445"/>
                  <a:gd name="T26" fmla="*/ 365 w 432"/>
                  <a:gd name="T27" fmla="*/ 293 h 445"/>
                  <a:gd name="T28" fmla="*/ 339 w 432"/>
                  <a:gd name="T29" fmla="*/ 315 h 445"/>
                  <a:gd name="T30" fmla="*/ 317 w 432"/>
                  <a:gd name="T31" fmla="*/ 324 h 445"/>
                  <a:gd name="T32" fmla="*/ 286 w 432"/>
                  <a:gd name="T33" fmla="*/ 344 h 445"/>
                  <a:gd name="T34" fmla="*/ 277 w 432"/>
                  <a:gd name="T35" fmla="*/ 353 h 445"/>
                  <a:gd name="T36" fmla="*/ 276 w 432"/>
                  <a:gd name="T37" fmla="*/ 379 h 445"/>
                  <a:gd name="T38" fmla="*/ 249 w 432"/>
                  <a:gd name="T39" fmla="*/ 418 h 445"/>
                  <a:gd name="T40" fmla="*/ 251 w 432"/>
                  <a:gd name="T41" fmla="*/ 410 h 445"/>
                  <a:gd name="T42" fmla="*/ 227 w 432"/>
                  <a:gd name="T43" fmla="*/ 445 h 445"/>
                  <a:gd name="T44" fmla="*/ 214 w 432"/>
                  <a:gd name="T45" fmla="*/ 417 h 445"/>
                  <a:gd name="T46" fmla="*/ 194 w 432"/>
                  <a:gd name="T47" fmla="*/ 405 h 445"/>
                  <a:gd name="T48" fmla="*/ 189 w 432"/>
                  <a:gd name="T49" fmla="*/ 395 h 445"/>
                  <a:gd name="T50" fmla="*/ 211 w 432"/>
                  <a:gd name="T51" fmla="*/ 371 h 445"/>
                  <a:gd name="T52" fmla="*/ 224 w 432"/>
                  <a:gd name="T53" fmla="*/ 354 h 445"/>
                  <a:gd name="T54" fmla="*/ 218 w 432"/>
                  <a:gd name="T55" fmla="*/ 330 h 445"/>
                  <a:gd name="T56" fmla="*/ 197 w 432"/>
                  <a:gd name="T57" fmla="*/ 309 h 445"/>
                  <a:gd name="T58" fmla="*/ 176 w 432"/>
                  <a:gd name="T59" fmla="*/ 280 h 445"/>
                  <a:gd name="T60" fmla="*/ 171 w 432"/>
                  <a:gd name="T61" fmla="*/ 247 h 445"/>
                  <a:gd name="T62" fmla="*/ 150 w 432"/>
                  <a:gd name="T63" fmla="*/ 229 h 445"/>
                  <a:gd name="T64" fmla="*/ 130 w 432"/>
                  <a:gd name="T65" fmla="*/ 204 h 445"/>
                  <a:gd name="T66" fmla="*/ 97 w 432"/>
                  <a:gd name="T67" fmla="*/ 187 h 445"/>
                  <a:gd name="T68" fmla="*/ 90 w 432"/>
                  <a:gd name="T69" fmla="*/ 166 h 445"/>
                  <a:gd name="T70" fmla="*/ 46 w 432"/>
                  <a:gd name="T71" fmla="*/ 180 h 445"/>
                  <a:gd name="T72" fmla="*/ 38 w 432"/>
                  <a:gd name="T73" fmla="*/ 166 h 445"/>
                  <a:gd name="T74" fmla="*/ 20 w 432"/>
                  <a:gd name="T75" fmla="*/ 169 h 445"/>
                  <a:gd name="T76" fmla="*/ 11 w 432"/>
                  <a:gd name="T77" fmla="*/ 159 h 445"/>
                  <a:gd name="T78" fmla="*/ 2 w 432"/>
                  <a:gd name="T79" fmla="*/ 138 h 445"/>
                  <a:gd name="T80" fmla="*/ 11 w 432"/>
                  <a:gd name="T81" fmla="*/ 119 h 445"/>
                  <a:gd name="T82" fmla="*/ 36 w 432"/>
                  <a:gd name="T83" fmla="*/ 105 h 445"/>
                  <a:gd name="T84" fmla="*/ 49 w 432"/>
                  <a:gd name="T85" fmla="*/ 67 h 445"/>
                  <a:gd name="T86" fmla="*/ 53 w 432"/>
                  <a:gd name="T87" fmla="*/ 49 h 445"/>
                  <a:gd name="T88" fmla="*/ 59 w 432"/>
                  <a:gd name="T89" fmla="*/ 41 h 445"/>
                  <a:gd name="T90" fmla="*/ 71 w 432"/>
                  <a:gd name="T91" fmla="*/ 37 h 445"/>
                  <a:gd name="T92" fmla="*/ 92 w 432"/>
                  <a:gd name="T93" fmla="*/ 50 h 445"/>
                  <a:gd name="T94" fmla="*/ 117 w 432"/>
                  <a:gd name="T95" fmla="*/ 33 h 445"/>
                  <a:gd name="T96" fmla="*/ 102 w 432"/>
                  <a:gd name="T97" fmla="*/ 12 h 445"/>
                  <a:gd name="T98" fmla="*/ 116 w 432"/>
                  <a:gd name="T99" fmla="*/ 17 h 445"/>
                  <a:gd name="T100" fmla="*/ 138 w 432"/>
                  <a:gd name="T101" fmla="*/ 10 h 445"/>
                  <a:gd name="T102" fmla="*/ 150 w 432"/>
                  <a:gd name="T103" fmla="*/ 0 h 445"/>
                  <a:gd name="T104" fmla="*/ 157 w 432"/>
                  <a:gd name="T105" fmla="*/ 10 h 445"/>
                  <a:gd name="T106" fmla="*/ 155 w 432"/>
                  <a:gd name="T107" fmla="*/ 30 h 445"/>
                  <a:gd name="T108" fmla="*/ 163 w 432"/>
                  <a:gd name="T109" fmla="*/ 44 h 445"/>
                  <a:gd name="T110" fmla="*/ 186 w 432"/>
                  <a:gd name="T111" fmla="*/ 37 h 445"/>
                  <a:gd name="T112" fmla="*/ 198 w 432"/>
                  <a:gd name="T113" fmla="*/ 33 h 445"/>
                  <a:gd name="T114" fmla="*/ 217 w 432"/>
                  <a:gd name="T115" fmla="*/ 35 h 445"/>
                  <a:gd name="T116" fmla="*/ 240 w 432"/>
                  <a:gd name="T117" fmla="*/ 2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2" h="445">
                    <a:moveTo>
                      <a:pt x="247" y="12"/>
                    </a:moveTo>
                    <a:cubicBezTo>
                      <a:pt x="247" y="11"/>
                      <a:pt x="247" y="10"/>
                      <a:pt x="248" y="10"/>
                    </a:cubicBezTo>
                    <a:cubicBezTo>
                      <a:pt x="248" y="9"/>
                      <a:pt x="251" y="13"/>
                      <a:pt x="251" y="13"/>
                    </a:cubicBezTo>
                    <a:cubicBezTo>
                      <a:pt x="251" y="14"/>
                      <a:pt x="250" y="18"/>
                      <a:pt x="251" y="18"/>
                    </a:cubicBezTo>
                    <a:cubicBezTo>
                      <a:pt x="252" y="18"/>
                      <a:pt x="252" y="16"/>
                      <a:pt x="253" y="16"/>
                    </a:cubicBezTo>
                    <a:cubicBezTo>
                      <a:pt x="253" y="16"/>
                      <a:pt x="253" y="17"/>
                      <a:pt x="253" y="18"/>
                    </a:cubicBezTo>
                    <a:cubicBezTo>
                      <a:pt x="253" y="20"/>
                      <a:pt x="254" y="21"/>
                      <a:pt x="254" y="23"/>
                    </a:cubicBezTo>
                    <a:cubicBezTo>
                      <a:pt x="254" y="26"/>
                      <a:pt x="255" y="29"/>
                      <a:pt x="255" y="31"/>
                    </a:cubicBezTo>
                    <a:cubicBezTo>
                      <a:pt x="256" y="33"/>
                      <a:pt x="255" y="34"/>
                      <a:pt x="256" y="35"/>
                    </a:cubicBezTo>
                    <a:cubicBezTo>
                      <a:pt x="257" y="36"/>
                      <a:pt x="257" y="35"/>
                      <a:pt x="258" y="35"/>
                    </a:cubicBezTo>
                    <a:cubicBezTo>
                      <a:pt x="258" y="35"/>
                      <a:pt x="259" y="37"/>
                      <a:pt x="259" y="36"/>
                    </a:cubicBezTo>
                    <a:cubicBezTo>
                      <a:pt x="259" y="36"/>
                      <a:pt x="260" y="35"/>
                      <a:pt x="260" y="34"/>
                    </a:cubicBezTo>
                    <a:cubicBezTo>
                      <a:pt x="260" y="34"/>
                      <a:pt x="263" y="37"/>
                      <a:pt x="262" y="37"/>
                    </a:cubicBezTo>
                    <a:cubicBezTo>
                      <a:pt x="261" y="37"/>
                      <a:pt x="259" y="37"/>
                      <a:pt x="260" y="38"/>
                    </a:cubicBezTo>
                    <a:cubicBezTo>
                      <a:pt x="261" y="39"/>
                      <a:pt x="262" y="39"/>
                      <a:pt x="263" y="39"/>
                    </a:cubicBezTo>
                    <a:cubicBezTo>
                      <a:pt x="265" y="39"/>
                      <a:pt x="266" y="39"/>
                      <a:pt x="266" y="40"/>
                    </a:cubicBezTo>
                    <a:cubicBezTo>
                      <a:pt x="266" y="41"/>
                      <a:pt x="267" y="43"/>
                      <a:pt x="266" y="43"/>
                    </a:cubicBezTo>
                    <a:cubicBezTo>
                      <a:pt x="265" y="44"/>
                      <a:pt x="263" y="44"/>
                      <a:pt x="263" y="45"/>
                    </a:cubicBezTo>
                    <a:cubicBezTo>
                      <a:pt x="263" y="45"/>
                      <a:pt x="266" y="45"/>
                      <a:pt x="266" y="46"/>
                    </a:cubicBezTo>
                    <a:cubicBezTo>
                      <a:pt x="265" y="46"/>
                      <a:pt x="263" y="49"/>
                      <a:pt x="261" y="50"/>
                    </a:cubicBezTo>
                    <a:cubicBezTo>
                      <a:pt x="259" y="51"/>
                      <a:pt x="255" y="56"/>
                      <a:pt x="255" y="57"/>
                    </a:cubicBezTo>
                    <a:cubicBezTo>
                      <a:pt x="254" y="57"/>
                      <a:pt x="253" y="58"/>
                      <a:pt x="251" y="59"/>
                    </a:cubicBezTo>
                    <a:cubicBezTo>
                      <a:pt x="250" y="60"/>
                      <a:pt x="248" y="64"/>
                      <a:pt x="246" y="66"/>
                    </a:cubicBezTo>
                    <a:cubicBezTo>
                      <a:pt x="245" y="68"/>
                      <a:pt x="244" y="72"/>
                      <a:pt x="243" y="72"/>
                    </a:cubicBezTo>
                    <a:cubicBezTo>
                      <a:pt x="242" y="73"/>
                      <a:pt x="241" y="73"/>
                      <a:pt x="239" y="73"/>
                    </a:cubicBezTo>
                    <a:cubicBezTo>
                      <a:pt x="238" y="73"/>
                      <a:pt x="233" y="75"/>
                      <a:pt x="234" y="76"/>
                    </a:cubicBezTo>
                    <a:cubicBezTo>
                      <a:pt x="235" y="76"/>
                      <a:pt x="236" y="75"/>
                      <a:pt x="238" y="75"/>
                    </a:cubicBezTo>
                    <a:cubicBezTo>
                      <a:pt x="240" y="76"/>
                      <a:pt x="238" y="78"/>
                      <a:pt x="240" y="78"/>
                    </a:cubicBezTo>
                    <a:cubicBezTo>
                      <a:pt x="241" y="78"/>
                      <a:pt x="242" y="77"/>
                      <a:pt x="243" y="76"/>
                    </a:cubicBezTo>
                    <a:cubicBezTo>
                      <a:pt x="244" y="75"/>
                      <a:pt x="245" y="74"/>
                      <a:pt x="247" y="74"/>
                    </a:cubicBezTo>
                    <a:cubicBezTo>
                      <a:pt x="250" y="73"/>
                      <a:pt x="249" y="74"/>
                      <a:pt x="251" y="72"/>
                    </a:cubicBezTo>
                    <a:cubicBezTo>
                      <a:pt x="252" y="70"/>
                      <a:pt x="253" y="69"/>
                      <a:pt x="254" y="69"/>
                    </a:cubicBezTo>
                    <a:cubicBezTo>
                      <a:pt x="255" y="68"/>
                      <a:pt x="254" y="71"/>
                      <a:pt x="255" y="72"/>
                    </a:cubicBezTo>
                    <a:cubicBezTo>
                      <a:pt x="255" y="74"/>
                      <a:pt x="255" y="77"/>
                      <a:pt x="256" y="78"/>
                    </a:cubicBezTo>
                    <a:cubicBezTo>
                      <a:pt x="257" y="79"/>
                      <a:pt x="257" y="78"/>
                      <a:pt x="259" y="79"/>
                    </a:cubicBezTo>
                    <a:cubicBezTo>
                      <a:pt x="261" y="79"/>
                      <a:pt x="260" y="80"/>
                      <a:pt x="262" y="80"/>
                    </a:cubicBezTo>
                    <a:cubicBezTo>
                      <a:pt x="263" y="80"/>
                      <a:pt x="263" y="78"/>
                      <a:pt x="265" y="79"/>
                    </a:cubicBezTo>
                    <a:cubicBezTo>
                      <a:pt x="266" y="80"/>
                      <a:pt x="265" y="81"/>
                      <a:pt x="267" y="80"/>
                    </a:cubicBezTo>
                    <a:cubicBezTo>
                      <a:pt x="268" y="80"/>
                      <a:pt x="270" y="78"/>
                      <a:pt x="271" y="78"/>
                    </a:cubicBezTo>
                    <a:cubicBezTo>
                      <a:pt x="272" y="77"/>
                      <a:pt x="271" y="80"/>
                      <a:pt x="270" y="82"/>
                    </a:cubicBezTo>
                    <a:cubicBezTo>
                      <a:pt x="270" y="84"/>
                      <a:pt x="268" y="87"/>
                      <a:pt x="269" y="87"/>
                    </a:cubicBezTo>
                    <a:cubicBezTo>
                      <a:pt x="271" y="86"/>
                      <a:pt x="272" y="84"/>
                      <a:pt x="272" y="83"/>
                    </a:cubicBezTo>
                    <a:cubicBezTo>
                      <a:pt x="272" y="81"/>
                      <a:pt x="272" y="80"/>
                      <a:pt x="273" y="79"/>
                    </a:cubicBezTo>
                    <a:cubicBezTo>
                      <a:pt x="274" y="79"/>
                      <a:pt x="274" y="78"/>
                      <a:pt x="276" y="77"/>
                    </a:cubicBezTo>
                    <a:cubicBezTo>
                      <a:pt x="278" y="76"/>
                      <a:pt x="279" y="74"/>
                      <a:pt x="280" y="75"/>
                    </a:cubicBezTo>
                    <a:cubicBezTo>
                      <a:pt x="280" y="76"/>
                      <a:pt x="281" y="78"/>
                      <a:pt x="282" y="77"/>
                    </a:cubicBezTo>
                    <a:cubicBezTo>
                      <a:pt x="282" y="77"/>
                      <a:pt x="281" y="75"/>
                      <a:pt x="282" y="75"/>
                    </a:cubicBezTo>
                    <a:cubicBezTo>
                      <a:pt x="283" y="75"/>
                      <a:pt x="285" y="76"/>
                      <a:pt x="284" y="75"/>
                    </a:cubicBezTo>
                    <a:cubicBezTo>
                      <a:pt x="284" y="74"/>
                      <a:pt x="282" y="75"/>
                      <a:pt x="282" y="74"/>
                    </a:cubicBezTo>
                    <a:cubicBezTo>
                      <a:pt x="282" y="72"/>
                      <a:pt x="283" y="72"/>
                      <a:pt x="283" y="71"/>
                    </a:cubicBezTo>
                    <a:cubicBezTo>
                      <a:pt x="283" y="71"/>
                      <a:pt x="282" y="71"/>
                      <a:pt x="283" y="69"/>
                    </a:cubicBezTo>
                    <a:cubicBezTo>
                      <a:pt x="284" y="68"/>
                      <a:pt x="284" y="68"/>
                      <a:pt x="285" y="67"/>
                    </a:cubicBezTo>
                    <a:cubicBezTo>
                      <a:pt x="287" y="66"/>
                      <a:pt x="291" y="65"/>
                      <a:pt x="292" y="65"/>
                    </a:cubicBezTo>
                    <a:cubicBezTo>
                      <a:pt x="294" y="65"/>
                      <a:pt x="295" y="68"/>
                      <a:pt x="296" y="67"/>
                    </a:cubicBezTo>
                    <a:cubicBezTo>
                      <a:pt x="297" y="67"/>
                      <a:pt x="298" y="66"/>
                      <a:pt x="298" y="67"/>
                    </a:cubicBezTo>
                    <a:cubicBezTo>
                      <a:pt x="298" y="67"/>
                      <a:pt x="298" y="68"/>
                      <a:pt x="299" y="68"/>
                    </a:cubicBezTo>
                    <a:cubicBezTo>
                      <a:pt x="299" y="68"/>
                      <a:pt x="300" y="67"/>
                      <a:pt x="300" y="66"/>
                    </a:cubicBezTo>
                    <a:cubicBezTo>
                      <a:pt x="300" y="66"/>
                      <a:pt x="300" y="69"/>
                      <a:pt x="300" y="69"/>
                    </a:cubicBezTo>
                    <a:cubicBezTo>
                      <a:pt x="300" y="69"/>
                      <a:pt x="301" y="67"/>
                      <a:pt x="302" y="68"/>
                    </a:cubicBezTo>
                    <a:cubicBezTo>
                      <a:pt x="302" y="68"/>
                      <a:pt x="301" y="69"/>
                      <a:pt x="302" y="70"/>
                    </a:cubicBezTo>
                    <a:cubicBezTo>
                      <a:pt x="303" y="70"/>
                      <a:pt x="304" y="70"/>
                      <a:pt x="304" y="70"/>
                    </a:cubicBezTo>
                    <a:cubicBezTo>
                      <a:pt x="305" y="70"/>
                      <a:pt x="306" y="69"/>
                      <a:pt x="306" y="69"/>
                    </a:cubicBezTo>
                    <a:cubicBezTo>
                      <a:pt x="307" y="69"/>
                      <a:pt x="306" y="71"/>
                      <a:pt x="307" y="72"/>
                    </a:cubicBezTo>
                    <a:cubicBezTo>
                      <a:pt x="308" y="72"/>
                      <a:pt x="309" y="71"/>
                      <a:pt x="309" y="71"/>
                    </a:cubicBezTo>
                    <a:cubicBezTo>
                      <a:pt x="310" y="71"/>
                      <a:pt x="310" y="72"/>
                      <a:pt x="311" y="73"/>
                    </a:cubicBezTo>
                    <a:cubicBezTo>
                      <a:pt x="312" y="74"/>
                      <a:pt x="312" y="73"/>
                      <a:pt x="313" y="73"/>
                    </a:cubicBezTo>
                    <a:cubicBezTo>
                      <a:pt x="314" y="73"/>
                      <a:pt x="313" y="75"/>
                      <a:pt x="314" y="75"/>
                    </a:cubicBezTo>
                    <a:cubicBezTo>
                      <a:pt x="314" y="74"/>
                      <a:pt x="315" y="73"/>
                      <a:pt x="316" y="74"/>
                    </a:cubicBezTo>
                    <a:cubicBezTo>
                      <a:pt x="316" y="75"/>
                      <a:pt x="315" y="77"/>
                      <a:pt x="316" y="77"/>
                    </a:cubicBezTo>
                    <a:cubicBezTo>
                      <a:pt x="317" y="76"/>
                      <a:pt x="318" y="74"/>
                      <a:pt x="319" y="75"/>
                    </a:cubicBezTo>
                    <a:cubicBezTo>
                      <a:pt x="320" y="75"/>
                      <a:pt x="320" y="75"/>
                      <a:pt x="320" y="75"/>
                    </a:cubicBezTo>
                    <a:cubicBezTo>
                      <a:pt x="320" y="76"/>
                      <a:pt x="321" y="76"/>
                      <a:pt x="322" y="76"/>
                    </a:cubicBezTo>
                    <a:cubicBezTo>
                      <a:pt x="323" y="76"/>
                      <a:pt x="323" y="77"/>
                      <a:pt x="322" y="78"/>
                    </a:cubicBezTo>
                    <a:cubicBezTo>
                      <a:pt x="321" y="78"/>
                      <a:pt x="321" y="79"/>
                      <a:pt x="322" y="79"/>
                    </a:cubicBezTo>
                    <a:cubicBezTo>
                      <a:pt x="322" y="79"/>
                      <a:pt x="323" y="77"/>
                      <a:pt x="324" y="78"/>
                    </a:cubicBezTo>
                    <a:cubicBezTo>
                      <a:pt x="325" y="79"/>
                      <a:pt x="323" y="80"/>
                      <a:pt x="323" y="81"/>
                    </a:cubicBezTo>
                    <a:cubicBezTo>
                      <a:pt x="323" y="82"/>
                      <a:pt x="323" y="82"/>
                      <a:pt x="322" y="83"/>
                    </a:cubicBezTo>
                    <a:cubicBezTo>
                      <a:pt x="322" y="83"/>
                      <a:pt x="319" y="83"/>
                      <a:pt x="320" y="84"/>
                    </a:cubicBezTo>
                    <a:cubicBezTo>
                      <a:pt x="321" y="85"/>
                      <a:pt x="324" y="83"/>
                      <a:pt x="325" y="83"/>
                    </a:cubicBezTo>
                    <a:cubicBezTo>
                      <a:pt x="326" y="83"/>
                      <a:pt x="325" y="84"/>
                      <a:pt x="324" y="85"/>
                    </a:cubicBezTo>
                    <a:cubicBezTo>
                      <a:pt x="323" y="86"/>
                      <a:pt x="323" y="87"/>
                      <a:pt x="323" y="87"/>
                    </a:cubicBezTo>
                    <a:cubicBezTo>
                      <a:pt x="323" y="88"/>
                      <a:pt x="324" y="87"/>
                      <a:pt x="324" y="88"/>
                    </a:cubicBezTo>
                    <a:cubicBezTo>
                      <a:pt x="324" y="89"/>
                      <a:pt x="323" y="91"/>
                      <a:pt x="323" y="92"/>
                    </a:cubicBezTo>
                    <a:cubicBezTo>
                      <a:pt x="322" y="93"/>
                      <a:pt x="320" y="95"/>
                      <a:pt x="321" y="95"/>
                    </a:cubicBezTo>
                    <a:cubicBezTo>
                      <a:pt x="323" y="95"/>
                      <a:pt x="326" y="92"/>
                      <a:pt x="326" y="90"/>
                    </a:cubicBezTo>
                    <a:cubicBezTo>
                      <a:pt x="326" y="89"/>
                      <a:pt x="326" y="88"/>
                      <a:pt x="326" y="87"/>
                    </a:cubicBezTo>
                    <a:cubicBezTo>
                      <a:pt x="327" y="86"/>
                      <a:pt x="330" y="85"/>
                      <a:pt x="330" y="85"/>
                    </a:cubicBezTo>
                    <a:cubicBezTo>
                      <a:pt x="330" y="85"/>
                      <a:pt x="328" y="87"/>
                      <a:pt x="328" y="88"/>
                    </a:cubicBezTo>
                    <a:cubicBezTo>
                      <a:pt x="328" y="89"/>
                      <a:pt x="328" y="90"/>
                      <a:pt x="329" y="89"/>
                    </a:cubicBezTo>
                    <a:cubicBezTo>
                      <a:pt x="331" y="89"/>
                      <a:pt x="330" y="87"/>
                      <a:pt x="332" y="86"/>
                    </a:cubicBezTo>
                    <a:cubicBezTo>
                      <a:pt x="334" y="85"/>
                      <a:pt x="335" y="84"/>
                      <a:pt x="337" y="84"/>
                    </a:cubicBezTo>
                    <a:cubicBezTo>
                      <a:pt x="338" y="85"/>
                      <a:pt x="343" y="86"/>
                      <a:pt x="345" y="87"/>
                    </a:cubicBezTo>
                    <a:cubicBezTo>
                      <a:pt x="347" y="88"/>
                      <a:pt x="347" y="90"/>
                      <a:pt x="350" y="90"/>
                    </a:cubicBezTo>
                    <a:cubicBezTo>
                      <a:pt x="353" y="89"/>
                      <a:pt x="353" y="88"/>
                      <a:pt x="356" y="89"/>
                    </a:cubicBezTo>
                    <a:cubicBezTo>
                      <a:pt x="358" y="90"/>
                      <a:pt x="359" y="94"/>
                      <a:pt x="361" y="92"/>
                    </a:cubicBezTo>
                    <a:cubicBezTo>
                      <a:pt x="362" y="90"/>
                      <a:pt x="359" y="89"/>
                      <a:pt x="363" y="89"/>
                    </a:cubicBezTo>
                    <a:cubicBezTo>
                      <a:pt x="367" y="89"/>
                      <a:pt x="367" y="89"/>
                      <a:pt x="370" y="89"/>
                    </a:cubicBezTo>
                    <a:cubicBezTo>
                      <a:pt x="374" y="89"/>
                      <a:pt x="376" y="91"/>
                      <a:pt x="380" y="93"/>
                    </a:cubicBezTo>
                    <a:cubicBezTo>
                      <a:pt x="384" y="94"/>
                      <a:pt x="384" y="95"/>
                      <a:pt x="388" y="98"/>
                    </a:cubicBezTo>
                    <a:cubicBezTo>
                      <a:pt x="392" y="100"/>
                      <a:pt x="394" y="102"/>
                      <a:pt x="396" y="104"/>
                    </a:cubicBezTo>
                    <a:cubicBezTo>
                      <a:pt x="398" y="106"/>
                      <a:pt x="397" y="106"/>
                      <a:pt x="402" y="109"/>
                    </a:cubicBezTo>
                    <a:cubicBezTo>
                      <a:pt x="407" y="112"/>
                      <a:pt x="405" y="112"/>
                      <a:pt x="408" y="113"/>
                    </a:cubicBezTo>
                    <a:cubicBezTo>
                      <a:pt x="410" y="114"/>
                      <a:pt x="409" y="115"/>
                      <a:pt x="412" y="115"/>
                    </a:cubicBezTo>
                    <a:cubicBezTo>
                      <a:pt x="416" y="115"/>
                      <a:pt x="417" y="114"/>
                      <a:pt x="420" y="114"/>
                    </a:cubicBezTo>
                    <a:cubicBezTo>
                      <a:pt x="423" y="114"/>
                      <a:pt x="426" y="116"/>
                      <a:pt x="426" y="117"/>
                    </a:cubicBezTo>
                    <a:cubicBezTo>
                      <a:pt x="427" y="117"/>
                      <a:pt x="428" y="121"/>
                      <a:pt x="428" y="123"/>
                    </a:cubicBezTo>
                    <a:cubicBezTo>
                      <a:pt x="428" y="125"/>
                      <a:pt x="429" y="127"/>
                      <a:pt x="430" y="130"/>
                    </a:cubicBezTo>
                    <a:cubicBezTo>
                      <a:pt x="431" y="133"/>
                      <a:pt x="432" y="134"/>
                      <a:pt x="432" y="136"/>
                    </a:cubicBezTo>
                    <a:cubicBezTo>
                      <a:pt x="432" y="138"/>
                      <a:pt x="431" y="140"/>
                      <a:pt x="431" y="142"/>
                    </a:cubicBezTo>
                    <a:cubicBezTo>
                      <a:pt x="431" y="143"/>
                      <a:pt x="432" y="144"/>
                      <a:pt x="432" y="145"/>
                    </a:cubicBezTo>
                    <a:cubicBezTo>
                      <a:pt x="432" y="147"/>
                      <a:pt x="431" y="152"/>
                      <a:pt x="430" y="153"/>
                    </a:cubicBezTo>
                    <a:cubicBezTo>
                      <a:pt x="430" y="155"/>
                      <a:pt x="430" y="156"/>
                      <a:pt x="429" y="157"/>
                    </a:cubicBezTo>
                    <a:cubicBezTo>
                      <a:pt x="428" y="159"/>
                      <a:pt x="426" y="163"/>
                      <a:pt x="424" y="163"/>
                    </a:cubicBezTo>
                    <a:cubicBezTo>
                      <a:pt x="422" y="163"/>
                      <a:pt x="420" y="163"/>
                      <a:pt x="419" y="164"/>
                    </a:cubicBezTo>
                    <a:cubicBezTo>
                      <a:pt x="418" y="166"/>
                      <a:pt x="422" y="166"/>
                      <a:pt x="421" y="167"/>
                    </a:cubicBezTo>
                    <a:cubicBezTo>
                      <a:pt x="421" y="168"/>
                      <a:pt x="418" y="169"/>
                      <a:pt x="417" y="170"/>
                    </a:cubicBezTo>
                    <a:cubicBezTo>
                      <a:pt x="416" y="172"/>
                      <a:pt x="416" y="174"/>
                      <a:pt x="415" y="175"/>
                    </a:cubicBezTo>
                    <a:cubicBezTo>
                      <a:pt x="413" y="175"/>
                      <a:pt x="413" y="175"/>
                      <a:pt x="411" y="176"/>
                    </a:cubicBezTo>
                    <a:cubicBezTo>
                      <a:pt x="410" y="177"/>
                      <a:pt x="410" y="178"/>
                      <a:pt x="409" y="179"/>
                    </a:cubicBezTo>
                    <a:cubicBezTo>
                      <a:pt x="408" y="179"/>
                      <a:pt x="407" y="179"/>
                      <a:pt x="407" y="178"/>
                    </a:cubicBezTo>
                    <a:cubicBezTo>
                      <a:pt x="407" y="177"/>
                      <a:pt x="405" y="177"/>
                      <a:pt x="405" y="178"/>
                    </a:cubicBezTo>
                    <a:cubicBezTo>
                      <a:pt x="405" y="178"/>
                      <a:pt x="406" y="179"/>
                      <a:pt x="406" y="180"/>
                    </a:cubicBezTo>
                    <a:cubicBezTo>
                      <a:pt x="405" y="180"/>
                      <a:pt x="404" y="180"/>
                      <a:pt x="404" y="181"/>
                    </a:cubicBezTo>
                    <a:cubicBezTo>
                      <a:pt x="405" y="181"/>
                      <a:pt x="406" y="182"/>
                      <a:pt x="406" y="182"/>
                    </a:cubicBezTo>
                    <a:cubicBezTo>
                      <a:pt x="406" y="183"/>
                      <a:pt x="404" y="182"/>
                      <a:pt x="404" y="183"/>
                    </a:cubicBezTo>
                    <a:cubicBezTo>
                      <a:pt x="403" y="184"/>
                      <a:pt x="404" y="185"/>
                      <a:pt x="403" y="185"/>
                    </a:cubicBezTo>
                    <a:cubicBezTo>
                      <a:pt x="403" y="186"/>
                      <a:pt x="402" y="186"/>
                      <a:pt x="402" y="187"/>
                    </a:cubicBezTo>
                    <a:cubicBezTo>
                      <a:pt x="402" y="187"/>
                      <a:pt x="403" y="187"/>
                      <a:pt x="402" y="188"/>
                    </a:cubicBezTo>
                    <a:cubicBezTo>
                      <a:pt x="401" y="190"/>
                      <a:pt x="400" y="192"/>
                      <a:pt x="399" y="193"/>
                    </a:cubicBezTo>
                    <a:cubicBezTo>
                      <a:pt x="399" y="194"/>
                      <a:pt x="400" y="195"/>
                      <a:pt x="398" y="196"/>
                    </a:cubicBezTo>
                    <a:cubicBezTo>
                      <a:pt x="397" y="197"/>
                      <a:pt x="395" y="199"/>
                      <a:pt x="394" y="200"/>
                    </a:cubicBezTo>
                    <a:cubicBezTo>
                      <a:pt x="394" y="201"/>
                      <a:pt x="393" y="203"/>
                      <a:pt x="392" y="203"/>
                    </a:cubicBezTo>
                    <a:cubicBezTo>
                      <a:pt x="391" y="202"/>
                      <a:pt x="392" y="200"/>
                      <a:pt x="391" y="199"/>
                    </a:cubicBezTo>
                    <a:cubicBezTo>
                      <a:pt x="391" y="198"/>
                      <a:pt x="389" y="197"/>
                      <a:pt x="389" y="198"/>
                    </a:cubicBezTo>
                    <a:cubicBezTo>
                      <a:pt x="389" y="198"/>
                      <a:pt x="390" y="199"/>
                      <a:pt x="388" y="199"/>
                    </a:cubicBezTo>
                    <a:cubicBezTo>
                      <a:pt x="386" y="199"/>
                      <a:pt x="385" y="198"/>
                      <a:pt x="385" y="199"/>
                    </a:cubicBezTo>
                    <a:cubicBezTo>
                      <a:pt x="385" y="200"/>
                      <a:pt x="387" y="200"/>
                      <a:pt x="387" y="201"/>
                    </a:cubicBezTo>
                    <a:cubicBezTo>
                      <a:pt x="388" y="201"/>
                      <a:pt x="388" y="202"/>
                      <a:pt x="388" y="203"/>
                    </a:cubicBezTo>
                    <a:cubicBezTo>
                      <a:pt x="387" y="204"/>
                      <a:pt x="385" y="207"/>
                      <a:pt x="385" y="207"/>
                    </a:cubicBezTo>
                    <a:cubicBezTo>
                      <a:pt x="385" y="208"/>
                      <a:pt x="385" y="209"/>
                      <a:pt x="385" y="210"/>
                    </a:cubicBezTo>
                    <a:cubicBezTo>
                      <a:pt x="385" y="210"/>
                      <a:pt x="383" y="211"/>
                      <a:pt x="383" y="211"/>
                    </a:cubicBezTo>
                    <a:cubicBezTo>
                      <a:pt x="383" y="211"/>
                      <a:pt x="386" y="212"/>
                      <a:pt x="386" y="213"/>
                    </a:cubicBezTo>
                    <a:cubicBezTo>
                      <a:pt x="387" y="214"/>
                      <a:pt x="385" y="215"/>
                      <a:pt x="385" y="216"/>
                    </a:cubicBezTo>
                    <a:cubicBezTo>
                      <a:pt x="385" y="217"/>
                      <a:pt x="385" y="219"/>
                      <a:pt x="385" y="221"/>
                    </a:cubicBezTo>
                    <a:cubicBezTo>
                      <a:pt x="386" y="223"/>
                      <a:pt x="386" y="234"/>
                      <a:pt x="386" y="236"/>
                    </a:cubicBezTo>
                    <a:cubicBezTo>
                      <a:pt x="386" y="238"/>
                      <a:pt x="383" y="248"/>
                      <a:pt x="383" y="249"/>
                    </a:cubicBezTo>
                    <a:cubicBezTo>
                      <a:pt x="383" y="251"/>
                      <a:pt x="384" y="254"/>
                      <a:pt x="384" y="255"/>
                    </a:cubicBezTo>
                    <a:cubicBezTo>
                      <a:pt x="384" y="256"/>
                      <a:pt x="379" y="261"/>
                      <a:pt x="378" y="263"/>
                    </a:cubicBezTo>
                    <a:cubicBezTo>
                      <a:pt x="378" y="264"/>
                      <a:pt x="379" y="273"/>
                      <a:pt x="378" y="275"/>
                    </a:cubicBezTo>
                    <a:cubicBezTo>
                      <a:pt x="376" y="277"/>
                      <a:pt x="373" y="280"/>
                      <a:pt x="373" y="282"/>
                    </a:cubicBezTo>
                    <a:cubicBezTo>
                      <a:pt x="372" y="283"/>
                      <a:pt x="373" y="284"/>
                      <a:pt x="372" y="285"/>
                    </a:cubicBezTo>
                    <a:cubicBezTo>
                      <a:pt x="371" y="285"/>
                      <a:pt x="370" y="285"/>
                      <a:pt x="369" y="285"/>
                    </a:cubicBezTo>
                    <a:cubicBezTo>
                      <a:pt x="369" y="286"/>
                      <a:pt x="370" y="287"/>
                      <a:pt x="369" y="288"/>
                    </a:cubicBezTo>
                    <a:cubicBezTo>
                      <a:pt x="369" y="289"/>
                      <a:pt x="366" y="292"/>
                      <a:pt x="365" y="293"/>
                    </a:cubicBezTo>
                    <a:cubicBezTo>
                      <a:pt x="365" y="294"/>
                      <a:pt x="363" y="296"/>
                      <a:pt x="363" y="299"/>
                    </a:cubicBezTo>
                    <a:cubicBezTo>
                      <a:pt x="363" y="301"/>
                      <a:pt x="363" y="303"/>
                      <a:pt x="363" y="304"/>
                    </a:cubicBezTo>
                    <a:cubicBezTo>
                      <a:pt x="363" y="305"/>
                      <a:pt x="357" y="308"/>
                      <a:pt x="355" y="309"/>
                    </a:cubicBezTo>
                    <a:cubicBezTo>
                      <a:pt x="353" y="310"/>
                      <a:pt x="352" y="312"/>
                      <a:pt x="352" y="312"/>
                    </a:cubicBezTo>
                    <a:cubicBezTo>
                      <a:pt x="352" y="313"/>
                      <a:pt x="352" y="314"/>
                      <a:pt x="353" y="314"/>
                    </a:cubicBezTo>
                    <a:cubicBezTo>
                      <a:pt x="353" y="314"/>
                      <a:pt x="354" y="313"/>
                      <a:pt x="354" y="315"/>
                    </a:cubicBezTo>
                    <a:cubicBezTo>
                      <a:pt x="354" y="316"/>
                      <a:pt x="354" y="317"/>
                      <a:pt x="352" y="317"/>
                    </a:cubicBezTo>
                    <a:cubicBezTo>
                      <a:pt x="351" y="317"/>
                      <a:pt x="347" y="317"/>
                      <a:pt x="346" y="316"/>
                    </a:cubicBezTo>
                    <a:cubicBezTo>
                      <a:pt x="345" y="316"/>
                      <a:pt x="342" y="316"/>
                      <a:pt x="342" y="315"/>
                    </a:cubicBezTo>
                    <a:cubicBezTo>
                      <a:pt x="341" y="314"/>
                      <a:pt x="342" y="313"/>
                      <a:pt x="341" y="312"/>
                    </a:cubicBezTo>
                    <a:cubicBezTo>
                      <a:pt x="341" y="312"/>
                      <a:pt x="339" y="314"/>
                      <a:pt x="339" y="315"/>
                    </a:cubicBezTo>
                    <a:cubicBezTo>
                      <a:pt x="339" y="315"/>
                      <a:pt x="340" y="316"/>
                      <a:pt x="339" y="317"/>
                    </a:cubicBezTo>
                    <a:cubicBezTo>
                      <a:pt x="338" y="317"/>
                      <a:pt x="334" y="315"/>
                      <a:pt x="333" y="315"/>
                    </a:cubicBezTo>
                    <a:cubicBezTo>
                      <a:pt x="331" y="316"/>
                      <a:pt x="329" y="316"/>
                      <a:pt x="329" y="317"/>
                    </a:cubicBezTo>
                    <a:cubicBezTo>
                      <a:pt x="329" y="318"/>
                      <a:pt x="333" y="319"/>
                      <a:pt x="330" y="320"/>
                    </a:cubicBezTo>
                    <a:cubicBezTo>
                      <a:pt x="328" y="320"/>
                      <a:pt x="326" y="320"/>
                      <a:pt x="327" y="319"/>
                    </a:cubicBezTo>
                    <a:cubicBezTo>
                      <a:pt x="327" y="319"/>
                      <a:pt x="328" y="318"/>
                      <a:pt x="327" y="317"/>
                    </a:cubicBezTo>
                    <a:cubicBezTo>
                      <a:pt x="327" y="317"/>
                      <a:pt x="326" y="315"/>
                      <a:pt x="326" y="315"/>
                    </a:cubicBezTo>
                    <a:cubicBezTo>
                      <a:pt x="326" y="315"/>
                      <a:pt x="322" y="315"/>
                      <a:pt x="323" y="317"/>
                    </a:cubicBezTo>
                    <a:cubicBezTo>
                      <a:pt x="323" y="319"/>
                      <a:pt x="324" y="319"/>
                      <a:pt x="324" y="319"/>
                    </a:cubicBezTo>
                    <a:cubicBezTo>
                      <a:pt x="324" y="320"/>
                      <a:pt x="323" y="320"/>
                      <a:pt x="322" y="320"/>
                    </a:cubicBezTo>
                    <a:cubicBezTo>
                      <a:pt x="321" y="321"/>
                      <a:pt x="318" y="323"/>
                      <a:pt x="317" y="324"/>
                    </a:cubicBezTo>
                    <a:cubicBezTo>
                      <a:pt x="317" y="324"/>
                      <a:pt x="317" y="325"/>
                      <a:pt x="318" y="325"/>
                    </a:cubicBezTo>
                    <a:cubicBezTo>
                      <a:pt x="319" y="325"/>
                      <a:pt x="319" y="328"/>
                      <a:pt x="318" y="329"/>
                    </a:cubicBezTo>
                    <a:cubicBezTo>
                      <a:pt x="317" y="329"/>
                      <a:pt x="314" y="328"/>
                      <a:pt x="315" y="327"/>
                    </a:cubicBezTo>
                    <a:cubicBezTo>
                      <a:pt x="315" y="326"/>
                      <a:pt x="316" y="325"/>
                      <a:pt x="315" y="325"/>
                    </a:cubicBezTo>
                    <a:cubicBezTo>
                      <a:pt x="314" y="325"/>
                      <a:pt x="311" y="325"/>
                      <a:pt x="310" y="325"/>
                    </a:cubicBezTo>
                    <a:cubicBezTo>
                      <a:pt x="309" y="326"/>
                      <a:pt x="305" y="325"/>
                      <a:pt x="305" y="327"/>
                    </a:cubicBezTo>
                    <a:cubicBezTo>
                      <a:pt x="304" y="328"/>
                      <a:pt x="305" y="329"/>
                      <a:pt x="304" y="330"/>
                    </a:cubicBezTo>
                    <a:cubicBezTo>
                      <a:pt x="303" y="331"/>
                      <a:pt x="297" y="333"/>
                      <a:pt x="296" y="334"/>
                    </a:cubicBezTo>
                    <a:cubicBezTo>
                      <a:pt x="294" y="335"/>
                      <a:pt x="286" y="339"/>
                      <a:pt x="286" y="340"/>
                    </a:cubicBezTo>
                    <a:cubicBezTo>
                      <a:pt x="287" y="341"/>
                      <a:pt x="289" y="341"/>
                      <a:pt x="288" y="341"/>
                    </a:cubicBezTo>
                    <a:cubicBezTo>
                      <a:pt x="288" y="342"/>
                      <a:pt x="287" y="343"/>
                      <a:pt x="286" y="344"/>
                    </a:cubicBezTo>
                    <a:cubicBezTo>
                      <a:pt x="285" y="344"/>
                      <a:pt x="284" y="345"/>
                      <a:pt x="283" y="344"/>
                    </a:cubicBezTo>
                    <a:cubicBezTo>
                      <a:pt x="283" y="344"/>
                      <a:pt x="284" y="342"/>
                      <a:pt x="283" y="342"/>
                    </a:cubicBezTo>
                    <a:cubicBezTo>
                      <a:pt x="282" y="343"/>
                      <a:pt x="282" y="343"/>
                      <a:pt x="281" y="344"/>
                    </a:cubicBezTo>
                    <a:cubicBezTo>
                      <a:pt x="280" y="345"/>
                      <a:pt x="277" y="342"/>
                      <a:pt x="278" y="344"/>
                    </a:cubicBezTo>
                    <a:cubicBezTo>
                      <a:pt x="278" y="345"/>
                      <a:pt x="279" y="346"/>
                      <a:pt x="280" y="346"/>
                    </a:cubicBezTo>
                    <a:cubicBezTo>
                      <a:pt x="281" y="347"/>
                      <a:pt x="283" y="346"/>
                      <a:pt x="283" y="347"/>
                    </a:cubicBezTo>
                    <a:cubicBezTo>
                      <a:pt x="283" y="348"/>
                      <a:pt x="280" y="349"/>
                      <a:pt x="279" y="349"/>
                    </a:cubicBezTo>
                    <a:cubicBezTo>
                      <a:pt x="278" y="349"/>
                      <a:pt x="276" y="350"/>
                      <a:pt x="277" y="350"/>
                    </a:cubicBezTo>
                    <a:cubicBezTo>
                      <a:pt x="278" y="351"/>
                      <a:pt x="280" y="350"/>
                      <a:pt x="280" y="351"/>
                    </a:cubicBezTo>
                    <a:cubicBezTo>
                      <a:pt x="280" y="352"/>
                      <a:pt x="279" y="354"/>
                      <a:pt x="279" y="354"/>
                    </a:cubicBezTo>
                    <a:cubicBezTo>
                      <a:pt x="279" y="354"/>
                      <a:pt x="277" y="352"/>
                      <a:pt x="277" y="353"/>
                    </a:cubicBezTo>
                    <a:cubicBezTo>
                      <a:pt x="277" y="353"/>
                      <a:pt x="277" y="355"/>
                      <a:pt x="278" y="355"/>
                    </a:cubicBezTo>
                    <a:cubicBezTo>
                      <a:pt x="278" y="356"/>
                      <a:pt x="278" y="356"/>
                      <a:pt x="279" y="357"/>
                    </a:cubicBezTo>
                    <a:cubicBezTo>
                      <a:pt x="279" y="357"/>
                      <a:pt x="280" y="354"/>
                      <a:pt x="281" y="355"/>
                    </a:cubicBezTo>
                    <a:cubicBezTo>
                      <a:pt x="281" y="355"/>
                      <a:pt x="280" y="357"/>
                      <a:pt x="279" y="359"/>
                    </a:cubicBezTo>
                    <a:cubicBezTo>
                      <a:pt x="279" y="360"/>
                      <a:pt x="279" y="363"/>
                      <a:pt x="279" y="364"/>
                    </a:cubicBezTo>
                    <a:cubicBezTo>
                      <a:pt x="280" y="365"/>
                      <a:pt x="282" y="365"/>
                      <a:pt x="282" y="366"/>
                    </a:cubicBezTo>
                    <a:cubicBezTo>
                      <a:pt x="282" y="366"/>
                      <a:pt x="280" y="366"/>
                      <a:pt x="279" y="367"/>
                    </a:cubicBezTo>
                    <a:cubicBezTo>
                      <a:pt x="279" y="367"/>
                      <a:pt x="280" y="370"/>
                      <a:pt x="280" y="372"/>
                    </a:cubicBezTo>
                    <a:cubicBezTo>
                      <a:pt x="280" y="374"/>
                      <a:pt x="280" y="375"/>
                      <a:pt x="279" y="377"/>
                    </a:cubicBezTo>
                    <a:cubicBezTo>
                      <a:pt x="279" y="379"/>
                      <a:pt x="278" y="380"/>
                      <a:pt x="278" y="381"/>
                    </a:cubicBezTo>
                    <a:cubicBezTo>
                      <a:pt x="278" y="381"/>
                      <a:pt x="277" y="378"/>
                      <a:pt x="276" y="379"/>
                    </a:cubicBezTo>
                    <a:cubicBezTo>
                      <a:pt x="275" y="379"/>
                      <a:pt x="276" y="381"/>
                      <a:pt x="277" y="382"/>
                    </a:cubicBezTo>
                    <a:cubicBezTo>
                      <a:pt x="277" y="383"/>
                      <a:pt x="278" y="383"/>
                      <a:pt x="277" y="384"/>
                    </a:cubicBezTo>
                    <a:cubicBezTo>
                      <a:pt x="276" y="385"/>
                      <a:pt x="268" y="390"/>
                      <a:pt x="267" y="392"/>
                    </a:cubicBezTo>
                    <a:cubicBezTo>
                      <a:pt x="266" y="394"/>
                      <a:pt x="267" y="395"/>
                      <a:pt x="265" y="398"/>
                    </a:cubicBezTo>
                    <a:cubicBezTo>
                      <a:pt x="263" y="402"/>
                      <a:pt x="263" y="403"/>
                      <a:pt x="262" y="405"/>
                    </a:cubicBezTo>
                    <a:cubicBezTo>
                      <a:pt x="261" y="406"/>
                      <a:pt x="257" y="412"/>
                      <a:pt x="255" y="415"/>
                    </a:cubicBezTo>
                    <a:cubicBezTo>
                      <a:pt x="253" y="418"/>
                      <a:pt x="250" y="420"/>
                      <a:pt x="248" y="421"/>
                    </a:cubicBezTo>
                    <a:cubicBezTo>
                      <a:pt x="246" y="423"/>
                      <a:pt x="243" y="426"/>
                      <a:pt x="243" y="425"/>
                    </a:cubicBezTo>
                    <a:cubicBezTo>
                      <a:pt x="242" y="425"/>
                      <a:pt x="240" y="422"/>
                      <a:pt x="242" y="422"/>
                    </a:cubicBezTo>
                    <a:cubicBezTo>
                      <a:pt x="244" y="422"/>
                      <a:pt x="244" y="423"/>
                      <a:pt x="245" y="422"/>
                    </a:cubicBezTo>
                    <a:cubicBezTo>
                      <a:pt x="246" y="421"/>
                      <a:pt x="249" y="420"/>
                      <a:pt x="249" y="418"/>
                    </a:cubicBezTo>
                    <a:cubicBezTo>
                      <a:pt x="250" y="417"/>
                      <a:pt x="250" y="415"/>
                      <a:pt x="251" y="414"/>
                    </a:cubicBezTo>
                    <a:cubicBezTo>
                      <a:pt x="252" y="413"/>
                      <a:pt x="253" y="415"/>
                      <a:pt x="254" y="413"/>
                    </a:cubicBezTo>
                    <a:cubicBezTo>
                      <a:pt x="255" y="412"/>
                      <a:pt x="253" y="412"/>
                      <a:pt x="254" y="410"/>
                    </a:cubicBezTo>
                    <a:cubicBezTo>
                      <a:pt x="255" y="409"/>
                      <a:pt x="256" y="411"/>
                      <a:pt x="257" y="408"/>
                    </a:cubicBezTo>
                    <a:cubicBezTo>
                      <a:pt x="257" y="406"/>
                      <a:pt x="255" y="406"/>
                      <a:pt x="256" y="405"/>
                    </a:cubicBezTo>
                    <a:cubicBezTo>
                      <a:pt x="257" y="404"/>
                      <a:pt x="259" y="404"/>
                      <a:pt x="259" y="403"/>
                    </a:cubicBezTo>
                    <a:cubicBezTo>
                      <a:pt x="259" y="402"/>
                      <a:pt x="256" y="402"/>
                      <a:pt x="255" y="402"/>
                    </a:cubicBezTo>
                    <a:cubicBezTo>
                      <a:pt x="254" y="402"/>
                      <a:pt x="252" y="401"/>
                      <a:pt x="251" y="401"/>
                    </a:cubicBezTo>
                    <a:cubicBezTo>
                      <a:pt x="249" y="401"/>
                      <a:pt x="249" y="401"/>
                      <a:pt x="251" y="403"/>
                    </a:cubicBezTo>
                    <a:cubicBezTo>
                      <a:pt x="252" y="405"/>
                      <a:pt x="251" y="404"/>
                      <a:pt x="251" y="406"/>
                    </a:cubicBezTo>
                    <a:cubicBezTo>
                      <a:pt x="251" y="408"/>
                      <a:pt x="251" y="409"/>
                      <a:pt x="251" y="410"/>
                    </a:cubicBezTo>
                    <a:cubicBezTo>
                      <a:pt x="250" y="410"/>
                      <a:pt x="249" y="407"/>
                      <a:pt x="248" y="407"/>
                    </a:cubicBezTo>
                    <a:cubicBezTo>
                      <a:pt x="247" y="408"/>
                      <a:pt x="249" y="412"/>
                      <a:pt x="247" y="413"/>
                    </a:cubicBezTo>
                    <a:cubicBezTo>
                      <a:pt x="246" y="414"/>
                      <a:pt x="243" y="414"/>
                      <a:pt x="243" y="416"/>
                    </a:cubicBezTo>
                    <a:cubicBezTo>
                      <a:pt x="242" y="418"/>
                      <a:pt x="244" y="419"/>
                      <a:pt x="242" y="419"/>
                    </a:cubicBezTo>
                    <a:cubicBezTo>
                      <a:pt x="241" y="420"/>
                      <a:pt x="239" y="419"/>
                      <a:pt x="239" y="421"/>
                    </a:cubicBezTo>
                    <a:cubicBezTo>
                      <a:pt x="239" y="423"/>
                      <a:pt x="239" y="424"/>
                      <a:pt x="240" y="426"/>
                    </a:cubicBezTo>
                    <a:cubicBezTo>
                      <a:pt x="241" y="427"/>
                      <a:pt x="241" y="427"/>
                      <a:pt x="240" y="429"/>
                    </a:cubicBezTo>
                    <a:cubicBezTo>
                      <a:pt x="239" y="430"/>
                      <a:pt x="239" y="429"/>
                      <a:pt x="237" y="434"/>
                    </a:cubicBezTo>
                    <a:cubicBezTo>
                      <a:pt x="235" y="438"/>
                      <a:pt x="235" y="438"/>
                      <a:pt x="234" y="440"/>
                    </a:cubicBezTo>
                    <a:cubicBezTo>
                      <a:pt x="232" y="441"/>
                      <a:pt x="229" y="443"/>
                      <a:pt x="228" y="445"/>
                    </a:cubicBezTo>
                    <a:cubicBezTo>
                      <a:pt x="228" y="445"/>
                      <a:pt x="228" y="445"/>
                      <a:pt x="227" y="445"/>
                    </a:cubicBezTo>
                    <a:cubicBezTo>
                      <a:pt x="226" y="445"/>
                      <a:pt x="226" y="444"/>
                      <a:pt x="226" y="443"/>
                    </a:cubicBezTo>
                    <a:cubicBezTo>
                      <a:pt x="226" y="443"/>
                      <a:pt x="226" y="442"/>
                      <a:pt x="226" y="441"/>
                    </a:cubicBezTo>
                    <a:cubicBezTo>
                      <a:pt x="226" y="439"/>
                      <a:pt x="226" y="438"/>
                      <a:pt x="226" y="436"/>
                    </a:cubicBezTo>
                    <a:cubicBezTo>
                      <a:pt x="226" y="434"/>
                      <a:pt x="225" y="432"/>
                      <a:pt x="225" y="430"/>
                    </a:cubicBezTo>
                    <a:cubicBezTo>
                      <a:pt x="224" y="428"/>
                      <a:pt x="224" y="427"/>
                      <a:pt x="223" y="426"/>
                    </a:cubicBezTo>
                    <a:cubicBezTo>
                      <a:pt x="223" y="425"/>
                      <a:pt x="223" y="425"/>
                      <a:pt x="223" y="425"/>
                    </a:cubicBezTo>
                    <a:cubicBezTo>
                      <a:pt x="222" y="424"/>
                      <a:pt x="222" y="424"/>
                      <a:pt x="221" y="423"/>
                    </a:cubicBezTo>
                    <a:cubicBezTo>
                      <a:pt x="221" y="423"/>
                      <a:pt x="220" y="422"/>
                      <a:pt x="219" y="422"/>
                    </a:cubicBezTo>
                    <a:cubicBezTo>
                      <a:pt x="217" y="421"/>
                      <a:pt x="216" y="420"/>
                      <a:pt x="216" y="420"/>
                    </a:cubicBezTo>
                    <a:cubicBezTo>
                      <a:pt x="215" y="420"/>
                      <a:pt x="215" y="419"/>
                      <a:pt x="215" y="419"/>
                    </a:cubicBezTo>
                    <a:cubicBezTo>
                      <a:pt x="215" y="418"/>
                      <a:pt x="215" y="417"/>
                      <a:pt x="214" y="417"/>
                    </a:cubicBezTo>
                    <a:cubicBezTo>
                      <a:pt x="213" y="417"/>
                      <a:pt x="213" y="417"/>
                      <a:pt x="212" y="417"/>
                    </a:cubicBezTo>
                    <a:cubicBezTo>
                      <a:pt x="210" y="416"/>
                      <a:pt x="207" y="416"/>
                      <a:pt x="207" y="415"/>
                    </a:cubicBezTo>
                    <a:cubicBezTo>
                      <a:pt x="207" y="414"/>
                      <a:pt x="206" y="412"/>
                      <a:pt x="205" y="411"/>
                    </a:cubicBezTo>
                    <a:cubicBezTo>
                      <a:pt x="204" y="411"/>
                      <a:pt x="204" y="410"/>
                      <a:pt x="204" y="410"/>
                    </a:cubicBezTo>
                    <a:cubicBezTo>
                      <a:pt x="203" y="410"/>
                      <a:pt x="203" y="409"/>
                      <a:pt x="202" y="410"/>
                    </a:cubicBezTo>
                    <a:cubicBezTo>
                      <a:pt x="202" y="410"/>
                      <a:pt x="202" y="410"/>
                      <a:pt x="202" y="410"/>
                    </a:cubicBezTo>
                    <a:cubicBezTo>
                      <a:pt x="202" y="410"/>
                      <a:pt x="201" y="411"/>
                      <a:pt x="200" y="412"/>
                    </a:cubicBezTo>
                    <a:cubicBezTo>
                      <a:pt x="199" y="412"/>
                      <a:pt x="199" y="413"/>
                      <a:pt x="198" y="413"/>
                    </a:cubicBezTo>
                    <a:cubicBezTo>
                      <a:pt x="198" y="413"/>
                      <a:pt x="198" y="412"/>
                      <a:pt x="198" y="411"/>
                    </a:cubicBezTo>
                    <a:cubicBezTo>
                      <a:pt x="198" y="410"/>
                      <a:pt x="198" y="409"/>
                      <a:pt x="198" y="409"/>
                    </a:cubicBezTo>
                    <a:cubicBezTo>
                      <a:pt x="197" y="408"/>
                      <a:pt x="195" y="406"/>
                      <a:pt x="194" y="405"/>
                    </a:cubicBezTo>
                    <a:cubicBezTo>
                      <a:pt x="192" y="403"/>
                      <a:pt x="190" y="401"/>
                      <a:pt x="190" y="401"/>
                    </a:cubicBezTo>
                    <a:cubicBezTo>
                      <a:pt x="190" y="401"/>
                      <a:pt x="190" y="401"/>
                      <a:pt x="189" y="401"/>
                    </a:cubicBezTo>
                    <a:cubicBezTo>
                      <a:pt x="188" y="401"/>
                      <a:pt x="186" y="401"/>
                      <a:pt x="186" y="402"/>
                    </a:cubicBezTo>
                    <a:cubicBezTo>
                      <a:pt x="186" y="402"/>
                      <a:pt x="186" y="402"/>
                      <a:pt x="186" y="402"/>
                    </a:cubicBezTo>
                    <a:cubicBezTo>
                      <a:pt x="186" y="402"/>
                      <a:pt x="186" y="402"/>
                      <a:pt x="186" y="402"/>
                    </a:cubicBezTo>
                    <a:cubicBezTo>
                      <a:pt x="186" y="403"/>
                      <a:pt x="185" y="403"/>
                      <a:pt x="185" y="403"/>
                    </a:cubicBezTo>
                    <a:cubicBezTo>
                      <a:pt x="185" y="404"/>
                      <a:pt x="182" y="403"/>
                      <a:pt x="181" y="402"/>
                    </a:cubicBezTo>
                    <a:cubicBezTo>
                      <a:pt x="181" y="402"/>
                      <a:pt x="182" y="402"/>
                      <a:pt x="182" y="401"/>
                    </a:cubicBezTo>
                    <a:cubicBezTo>
                      <a:pt x="183" y="400"/>
                      <a:pt x="186" y="397"/>
                      <a:pt x="188" y="396"/>
                    </a:cubicBezTo>
                    <a:cubicBezTo>
                      <a:pt x="189" y="395"/>
                      <a:pt x="189" y="395"/>
                      <a:pt x="189" y="395"/>
                    </a:cubicBezTo>
                    <a:cubicBezTo>
                      <a:pt x="189" y="395"/>
                      <a:pt x="189" y="395"/>
                      <a:pt x="189" y="395"/>
                    </a:cubicBezTo>
                    <a:cubicBezTo>
                      <a:pt x="190" y="394"/>
                      <a:pt x="192" y="391"/>
                      <a:pt x="194" y="389"/>
                    </a:cubicBezTo>
                    <a:cubicBezTo>
                      <a:pt x="195" y="388"/>
                      <a:pt x="196" y="387"/>
                      <a:pt x="197" y="386"/>
                    </a:cubicBezTo>
                    <a:cubicBezTo>
                      <a:pt x="197" y="385"/>
                      <a:pt x="198" y="385"/>
                      <a:pt x="199" y="384"/>
                    </a:cubicBezTo>
                    <a:cubicBezTo>
                      <a:pt x="200" y="383"/>
                      <a:pt x="201" y="382"/>
                      <a:pt x="201" y="382"/>
                    </a:cubicBezTo>
                    <a:cubicBezTo>
                      <a:pt x="201" y="381"/>
                      <a:pt x="201" y="381"/>
                      <a:pt x="201" y="381"/>
                    </a:cubicBezTo>
                    <a:cubicBezTo>
                      <a:pt x="201" y="380"/>
                      <a:pt x="201" y="380"/>
                      <a:pt x="201" y="380"/>
                    </a:cubicBezTo>
                    <a:cubicBezTo>
                      <a:pt x="201" y="379"/>
                      <a:pt x="202" y="379"/>
                      <a:pt x="203" y="379"/>
                    </a:cubicBezTo>
                    <a:cubicBezTo>
                      <a:pt x="203" y="378"/>
                      <a:pt x="204" y="378"/>
                      <a:pt x="204" y="378"/>
                    </a:cubicBezTo>
                    <a:cubicBezTo>
                      <a:pt x="204" y="378"/>
                      <a:pt x="204" y="378"/>
                      <a:pt x="204" y="378"/>
                    </a:cubicBezTo>
                    <a:cubicBezTo>
                      <a:pt x="205" y="377"/>
                      <a:pt x="206" y="376"/>
                      <a:pt x="208" y="374"/>
                    </a:cubicBezTo>
                    <a:cubicBezTo>
                      <a:pt x="209" y="373"/>
                      <a:pt x="210" y="372"/>
                      <a:pt x="211" y="371"/>
                    </a:cubicBezTo>
                    <a:cubicBezTo>
                      <a:pt x="211" y="371"/>
                      <a:pt x="212" y="371"/>
                      <a:pt x="213" y="370"/>
                    </a:cubicBezTo>
                    <a:cubicBezTo>
                      <a:pt x="213" y="370"/>
                      <a:pt x="213" y="370"/>
                      <a:pt x="213" y="370"/>
                    </a:cubicBezTo>
                    <a:cubicBezTo>
                      <a:pt x="214" y="370"/>
                      <a:pt x="216" y="370"/>
                      <a:pt x="217" y="370"/>
                    </a:cubicBezTo>
                    <a:cubicBezTo>
                      <a:pt x="217" y="369"/>
                      <a:pt x="219" y="368"/>
                      <a:pt x="220" y="368"/>
                    </a:cubicBezTo>
                    <a:cubicBezTo>
                      <a:pt x="221" y="367"/>
                      <a:pt x="222" y="366"/>
                      <a:pt x="222" y="366"/>
                    </a:cubicBezTo>
                    <a:cubicBezTo>
                      <a:pt x="222" y="366"/>
                      <a:pt x="222" y="366"/>
                      <a:pt x="222" y="365"/>
                    </a:cubicBezTo>
                    <a:cubicBezTo>
                      <a:pt x="223" y="364"/>
                      <a:pt x="224" y="363"/>
                      <a:pt x="224" y="361"/>
                    </a:cubicBezTo>
                    <a:cubicBezTo>
                      <a:pt x="224" y="360"/>
                      <a:pt x="224" y="359"/>
                      <a:pt x="224" y="358"/>
                    </a:cubicBezTo>
                    <a:cubicBezTo>
                      <a:pt x="224" y="358"/>
                      <a:pt x="224" y="358"/>
                      <a:pt x="224" y="358"/>
                    </a:cubicBezTo>
                    <a:cubicBezTo>
                      <a:pt x="224" y="357"/>
                      <a:pt x="224" y="356"/>
                      <a:pt x="224" y="355"/>
                    </a:cubicBezTo>
                    <a:cubicBezTo>
                      <a:pt x="224" y="355"/>
                      <a:pt x="224" y="354"/>
                      <a:pt x="224" y="354"/>
                    </a:cubicBezTo>
                    <a:cubicBezTo>
                      <a:pt x="223" y="352"/>
                      <a:pt x="222" y="348"/>
                      <a:pt x="220" y="347"/>
                    </a:cubicBezTo>
                    <a:cubicBezTo>
                      <a:pt x="220" y="347"/>
                      <a:pt x="220" y="347"/>
                      <a:pt x="220" y="347"/>
                    </a:cubicBezTo>
                    <a:cubicBezTo>
                      <a:pt x="219" y="347"/>
                      <a:pt x="219" y="347"/>
                      <a:pt x="219" y="347"/>
                    </a:cubicBezTo>
                    <a:cubicBezTo>
                      <a:pt x="218" y="347"/>
                      <a:pt x="218" y="347"/>
                      <a:pt x="218" y="347"/>
                    </a:cubicBezTo>
                    <a:cubicBezTo>
                      <a:pt x="217" y="347"/>
                      <a:pt x="217" y="347"/>
                      <a:pt x="217" y="347"/>
                    </a:cubicBezTo>
                    <a:cubicBezTo>
                      <a:pt x="217" y="347"/>
                      <a:pt x="217" y="347"/>
                      <a:pt x="217" y="347"/>
                    </a:cubicBezTo>
                    <a:cubicBezTo>
                      <a:pt x="217" y="347"/>
                      <a:pt x="217" y="347"/>
                      <a:pt x="217" y="347"/>
                    </a:cubicBezTo>
                    <a:cubicBezTo>
                      <a:pt x="216" y="348"/>
                      <a:pt x="215" y="348"/>
                      <a:pt x="214" y="348"/>
                    </a:cubicBezTo>
                    <a:cubicBezTo>
                      <a:pt x="214" y="347"/>
                      <a:pt x="214" y="346"/>
                      <a:pt x="215" y="345"/>
                    </a:cubicBezTo>
                    <a:cubicBezTo>
                      <a:pt x="215" y="345"/>
                      <a:pt x="216" y="339"/>
                      <a:pt x="217" y="335"/>
                    </a:cubicBezTo>
                    <a:cubicBezTo>
                      <a:pt x="218" y="332"/>
                      <a:pt x="218" y="330"/>
                      <a:pt x="218" y="330"/>
                    </a:cubicBezTo>
                    <a:cubicBezTo>
                      <a:pt x="218" y="330"/>
                      <a:pt x="218" y="330"/>
                      <a:pt x="218" y="330"/>
                    </a:cubicBezTo>
                    <a:cubicBezTo>
                      <a:pt x="218" y="329"/>
                      <a:pt x="217" y="329"/>
                      <a:pt x="215" y="329"/>
                    </a:cubicBezTo>
                    <a:cubicBezTo>
                      <a:pt x="214" y="328"/>
                      <a:pt x="212" y="328"/>
                      <a:pt x="211" y="328"/>
                    </a:cubicBezTo>
                    <a:cubicBezTo>
                      <a:pt x="211" y="328"/>
                      <a:pt x="210" y="328"/>
                      <a:pt x="210" y="328"/>
                    </a:cubicBezTo>
                    <a:cubicBezTo>
                      <a:pt x="208" y="328"/>
                      <a:pt x="207" y="328"/>
                      <a:pt x="206" y="327"/>
                    </a:cubicBezTo>
                    <a:cubicBezTo>
                      <a:pt x="206" y="327"/>
                      <a:pt x="205" y="326"/>
                      <a:pt x="205" y="324"/>
                    </a:cubicBezTo>
                    <a:cubicBezTo>
                      <a:pt x="204" y="322"/>
                      <a:pt x="203" y="318"/>
                      <a:pt x="203" y="317"/>
                    </a:cubicBezTo>
                    <a:cubicBezTo>
                      <a:pt x="203" y="317"/>
                      <a:pt x="203" y="317"/>
                      <a:pt x="203" y="317"/>
                    </a:cubicBezTo>
                    <a:cubicBezTo>
                      <a:pt x="203" y="316"/>
                      <a:pt x="203" y="316"/>
                      <a:pt x="203" y="316"/>
                    </a:cubicBezTo>
                    <a:cubicBezTo>
                      <a:pt x="203" y="315"/>
                      <a:pt x="202" y="311"/>
                      <a:pt x="201" y="310"/>
                    </a:cubicBezTo>
                    <a:cubicBezTo>
                      <a:pt x="200" y="309"/>
                      <a:pt x="199" y="309"/>
                      <a:pt x="197" y="309"/>
                    </a:cubicBezTo>
                    <a:cubicBezTo>
                      <a:pt x="197" y="309"/>
                      <a:pt x="196" y="309"/>
                      <a:pt x="196" y="308"/>
                    </a:cubicBezTo>
                    <a:cubicBezTo>
                      <a:pt x="196" y="308"/>
                      <a:pt x="195" y="308"/>
                      <a:pt x="195" y="307"/>
                    </a:cubicBezTo>
                    <a:cubicBezTo>
                      <a:pt x="195" y="307"/>
                      <a:pt x="195" y="307"/>
                      <a:pt x="195" y="307"/>
                    </a:cubicBezTo>
                    <a:cubicBezTo>
                      <a:pt x="194" y="306"/>
                      <a:pt x="194" y="305"/>
                      <a:pt x="193" y="306"/>
                    </a:cubicBezTo>
                    <a:cubicBezTo>
                      <a:pt x="192" y="306"/>
                      <a:pt x="188" y="308"/>
                      <a:pt x="187" y="309"/>
                    </a:cubicBezTo>
                    <a:cubicBezTo>
                      <a:pt x="186" y="308"/>
                      <a:pt x="178" y="307"/>
                      <a:pt x="177" y="306"/>
                    </a:cubicBezTo>
                    <a:cubicBezTo>
                      <a:pt x="177" y="305"/>
                      <a:pt x="178" y="300"/>
                      <a:pt x="179" y="296"/>
                    </a:cubicBezTo>
                    <a:cubicBezTo>
                      <a:pt x="179" y="294"/>
                      <a:pt x="179" y="293"/>
                      <a:pt x="179" y="292"/>
                    </a:cubicBezTo>
                    <a:cubicBezTo>
                      <a:pt x="179" y="291"/>
                      <a:pt x="178" y="289"/>
                      <a:pt x="177" y="287"/>
                    </a:cubicBezTo>
                    <a:cubicBezTo>
                      <a:pt x="177" y="286"/>
                      <a:pt x="176" y="285"/>
                      <a:pt x="176" y="284"/>
                    </a:cubicBezTo>
                    <a:cubicBezTo>
                      <a:pt x="176" y="283"/>
                      <a:pt x="176" y="280"/>
                      <a:pt x="176" y="280"/>
                    </a:cubicBezTo>
                    <a:cubicBezTo>
                      <a:pt x="176" y="279"/>
                      <a:pt x="180" y="269"/>
                      <a:pt x="180" y="267"/>
                    </a:cubicBezTo>
                    <a:cubicBezTo>
                      <a:pt x="180" y="266"/>
                      <a:pt x="181" y="265"/>
                      <a:pt x="181" y="265"/>
                    </a:cubicBezTo>
                    <a:cubicBezTo>
                      <a:pt x="182" y="264"/>
                      <a:pt x="182" y="263"/>
                      <a:pt x="182" y="263"/>
                    </a:cubicBezTo>
                    <a:cubicBezTo>
                      <a:pt x="183" y="261"/>
                      <a:pt x="181" y="260"/>
                      <a:pt x="180" y="259"/>
                    </a:cubicBezTo>
                    <a:cubicBezTo>
                      <a:pt x="180" y="259"/>
                      <a:pt x="179" y="259"/>
                      <a:pt x="179" y="259"/>
                    </a:cubicBezTo>
                    <a:cubicBezTo>
                      <a:pt x="179" y="259"/>
                      <a:pt x="179" y="259"/>
                      <a:pt x="179" y="259"/>
                    </a:cubicBezTo>
                    <a:cubicBezTo>
                      <a:pt x="179" y="258"/>
                      <a:pt x="179" y="254"/>
                      <a:pt x="179" y="254"/>
                    </a:cubicBezTo>
                    <a:cubicBezTo>
                      <a:pt x="179" y="254"/>
                      <a:pt x="179" y="254"/>
                      <a:pt x="179" y="254"/>
                    </a:cubicBezTo>
                    <a:cubicBezTo>
                      <a:pt x="178" y="254"/>
                      <a:pt x="178" y="254"/>
                      <a:pt x="178" y="254"/>
                    </a:cubicBezTo>
                    <a:cubicBezTo>
                      <a:pt x="178" y="254"/>
                      <a:pt x="174" y="251"/>
                      <a:pt x="172" y="250"/>
                    </a:cubicBezTo>
                    <a:cubicBezTo>
                      <a:pt x="171" y="250"/>
                      <a:pt x="171" y="248"/>
                      <a:pt x="171" y="247"/>
                    </a:cubicBezTo>
                    <a:cubicBezTo>
                      <a:pt x="171" y="246"/>
                      <a:pt x="171" y="246"/>
                      <a:pt x="171" y="245"/>
                    </a:cubicBezTo>
                    <a:cubicBezTo>
                      <a:pt x="171" y="245"/>
                      <a:pt x="171" y="244"/>
                      <a:pt x="171" y="243"/>
                    </a:cubicBezTo>
                    <a:cubicBezTo>
                      <a:pt x="171" y="243"/>
                      <a:pt x="171" y="243"/>
                      <a:pt x="171" y="243"/>
                    </a:cubicBezTo>
                    <a:cubicBezTo>
                      <a:pt x="172" y="242"/>
                      <a:pt x="172" y="241"/>
                      <a:pt x="172" y="240"/>
                    </a:cubicBezTo>
                    <a:cubicBezTo>
                      <a:pt x="171" y="238"/>
                      <a:pt x="164" y="239"/>
                      <a:pt x="159" y="239"/>
                    </a:cubicBezTo>
                    <a:cubicBezTo>
                      <a:pt x="156" y="239"/>
                      <a:pt x="154" y="239"/>
                      <a:pt x="153" y="239"/>
                    </a:cubicBezTo>
                    <a:cubicBezTo>
                      <a:pt x="151" y="239"/>
                      <a:pt x="151" y="237"/>
                      <a:pt x="151" y="236"/>
                    </a:cubicBezTo>
                    <a:cubicBezTo>
                      <a:pt x="152" y="235"/>
                      <a:pt x="152" y="233"/>
                      <a:pt x="152" y="233"/>
                    </a:cubicBezTo>
                    <a:cubicBezTo>
                      <a:pt x="152" y="232"/>
                      <a:pt x="152" y="231"/>
                      <a:pt x="152" y="231"/>
                    </a:cubicBezTo>
                    <a:cubicBezTo>
                      <a:pt x="152" y="231"/>
                      <a:pt x="152" y="231"/>
                      <a:pt x="152" y="231"/>
                    </a:cubicBezTo>
                    <a:cubicBezTo>
                      <a:pt x="152" y="230"/>
                      <a:pt x="151" y="230"/>
                      <a:pt x="150" y="229"/>
                    </a:cubicBezTo>
                    <a:cubicBezTo>
                      <a:pt x="149" y="228"/>
                      <a:pt x="148" y="227"/>
                      <a:pt x="149" y="227"/>
                    </a:cubicBezTo>
                    <a:cubicBezTo>
                      <a:pt x="149" y="226"/>
                      <a:pt x="149" y="226"/>
                      <a:pt x="150" y="226"/>
                    </a:cubicBezTo>
                    <a:cubicBezTo>
                      <a:pt x="151" y="226"/>
                      <a:pt x="152" y="226"/>
                      <a:pt x="152" y="225"/>
                    </a:cubicBezTo>
                    <a:cubicBezTo>
                      <a:pt x="152" y="225"/>
                      <a:pt x="152" y="220"/>
                      <a:pt x="151" y="216"/>
                    </a:cubicBezTo>
                    <a:cubicBezTo>
                      <a:pt x="151" y="214"/>
                      <a:pt x="150" y="213"/>
                      <a:pt x="150" y="212"/>
                    </a:cubicBezTo>
                    <a:cubicBezTo>
                      <a:pt x="149" y="212"/>
                      <a:pt x="148" y="211"/>
                      <a:pt x="146" y="210"/>
                    </a:cubicBezTo>
                    <a:cubicBezTo>
                      <a:pt x="145" y="209"/>
                      <a:pt x="143" y="209"/>
                      <a:pt x="142" y="208"/>
                    </a:cubicBezTo>
                    <a:cubicBezTo>
                      <a:pt x="140" y="208"/>
                      <a:pt x="138" y="208"/>
                      <a:pt x="136" y="209"/>
                    </a:cubicBezTo>
                    <a:cubicBezTo>
                      <a:pt x="135" y="209"/>
                      <a:pt x="134" y="209"/>
                      <a:pt x="134" y="209"/>
                    </a:cubicBezTo>
                    <a:cubicBezTo>
                      <a:pt x="133" y="209"/>
                      <a:pt x="133" y="208"/>
                      <a:pt x="132" y="207"/>
                    </a:cubicBezTo>
                    <a:cubicBezTo>
                      <a:pt x="132" y="206"/>
                      <a:pt x="131" y="204"/>
                      <a:pt x="130" y="204"/>
                    </a:cubicBezTo>
                    <a:cubicBezTo>
                      <a:pt x="128" y="202"/>
                      <a:pt x="127" y="203"/>
                      <a:pt x="125" y="203"/>
                    </a:cubicBezTo>
                    <a:cubicBezTo>
                      <a:pt x="125" y="203"/>
                      <a:pt x="124" y="203"/>
                      <a:pt x="124" y="203"/>
                    </a:cubicBezTo>
                    <a:cubicBezTo>
                      <a:pt x="122" y="203"/>
                      <a:pt x="122" y="201"/>
                      <a:pt x="122" y="200"/>
                    </a:cubicBezTo>
                    <a:cubicBezTo>
                      <a:pt x="121" y="200"/>
                      <a:pt x="121" y="199"/>
                      <a:pt x="121" y="199"/>
                    </a:cubicBezTo>
                    <a:cubicBezTo>
                      <a:pt x="120" y="198"/>
                      <a:pt x="119" y="197"/>
                      <a:pt x="117" y="197"/>
                    </a:cubicBezTo>
                    <a:cubicBezTo>
                      <a:pt x="115" y="196"/>
                      <a:pt x="114" y="196"/>
                      <a:pt x="112" y="196"/>
                    </a:cubicBezTo>
                    <a:cubicBezTo>
                      <a:pt x="110" y="196"/>
                      <a:pt x="109" y="196"/>
                      <a:pt x="109" y="196"/>
                    </a:cubicBezTo>
                    <a:cubicBezTo>
                      <a:pt x="107" y="196"/>
                      <a:pt x="107" y="196"/>
                      <a:pt x="106" y="196"/>
                    </a:cubicBezTo>
                    <a:cubicBezTo>
                      <a:pt x="105" y="195"/>
                      <a:pt x="103" y="194"/>
                      <a:pt x="102" y="192"/>
                    </a:cubicBezTo>
                    <a:cubicBezTo>
                      <a:pt x="101" y="191"/>
                      <a:pt x="100" y="190"/>
                      <a:pt x="100" y="190"/>
                    </a:cubicBezTo>
                    <a:cubicBezTo>
                      <a:pt x="99" y="189"/>
                      <a:pt x="98" y="188"/>
                      <a:pt x="97" y="187"/>
                    </a:cubicBezTo>
                    <a:cubicBezTo>
                      <a:pt x="96" y="185"/>
                      <a:pt x="95" y="182"/>
                      <a:pt x="95" y="182"/>
                    </a:cubicBezTo>
                    <a:cubicBezTo>
                      <a:pt x="95" y="181"/>
                      <a:pt x="95" y="178"/>
                      <a:pt x="95" y="176"/>
                    </a:cubicBezTo>
                    <a:cubicBezTo>
                      <a:pt x="95" y="175"/>
                      <a:pt x="95" y="175"/>
                      <a:pt x="95" y="174"/>
                    </a:cubicBezTo>
                    <a:cubicBezTo>
                      <a:pt x="95" y="173"/>
                      <a:pt x="96" y="172"/>
                      <a:pt x="96" y="171"/>
                    </a:cubicBezTo>
                    <a:cubicBezTo>
                      <a:pt x="97" y="170"/>
                      <a:pt x="97" y="170"/>
                      <a:pt x="97" y="169"/>
                    </a:cubicBezTo>
                    <a:cubicBezTo>
                      <a:pt x="97" y="169"/>
                      <a:pt x="96" y="168"/>
                      <a:pt x="96" y="167"/>
                    </a:cubicBezTo>
                    <a:cubicBezTo>
                      <a:pt x="95" y="167"/>
                      <a:pt x="95" y="166"/>
                      <a:pt x="94" y="166"/>
                    </a:cubicBezTo>
                    <a:cubicBezTo>
                      <a:pt x="94" y="165"/>
                      <a:pt x="93" y="166"/>
                      <a:pt x="93" y="167"/>
                    </a:cubicBezTo>
                    <a:cubicBezTo>
                      <a:pt x="92" y="167"/>
                      <a:pt x="92" y="167"/>
                      <a:pt x="92" y="167"/>
                    </a:cubicBezTo>
                    <a:cubicBezTo>
                      <a:pt x="92" y="167"/>
                      <a:pt x="91" y="167"/>
                      <a:pt x="91" y="167"/>
                    </a:cubicBezTo>
                    <a:cubicBezTo>
                      <a:pt x="91" y="166"/>
                      <a:pt x="91" y="166"/>
                      <a:pt x="90" y="166"/>
                    </a:cubicBezTo>
                    <a:cubicBezTo>
                      <a:pt x="90" y="166"/>
                      <a:pt x="87" y="166"/>
                      <a:pt x="84" y="166"/>
                    </a:cubicBezTo>
                    <a:cubicBezTo>
                      <a:pt x="82" y="167"/>
                      <a:pt x="80" y="167"/>
                      <a:pt x="79" y="168"/>
                    </a:cubicBezTo>
                    <a:cubicBezTo>
                      <a:pt x="78" y="168"/>
                      <a:pt x="77" y="169"/>
                      <a:pt x="75" y="170"/>
                    </a:cubicBezTo>
                    <a:cubicBezTo>
                      <a:pt x="74" y="171"/>
                      <a:pt x="72" y="172"/>
                      <a:pt x="71" y="173"/>
                    </a:cubicBezTo>
                    <a:cubicBezTo>
                      <a:pt x="70" y="174"/>
                      <a:pt x="68" y="175"/>
                      <a:pt x="66" y="177"/>
                    </a:cubicBezTo>
                    <a:cubicBezTo>
                      <a:pt x="63" y="179"/>
                      <a:pt x="60" y="181"/>
                      <a:pt x="59" y="181"/>
                    </a:cubicBezTo>
                    <a:cubicBezTo>
                      <a:pt x="58" y="182"/>
                      <a:pt x="55" y="181"/>
                      <a:pt x="52" y="181"/>
                    </a:cubicBezTo>
                    <a:cubicBezTo>
                      <a:pt x="51" y="180"/>
                      <a:pt x="50" y="180"/>
                      <a:pt x="49" y="180"/>
                    </a:cubicBezTo>
                    <a:cubicBezTo>
                      <a:pt x="49" y="180"/>
                      <a:pt x="49" y="180"/>
                      <a:pt x="49" y="180"/>
                    </a:cubicBezTo>
                    <a:cubicBezTo>
                      <a:pt x="49" y="180"/>
                      <a:pt x="48" y="180"/>
                      <a:pt x="47" y="180"/>
                    </a:cubicBezTo>
                    <a:cubicBezTo>
                      <a:pt x="47" y="180"/>
                      <a:pt x="47" y="180"/>
                      <a:pt x="46" y="180"/>
                    </a:cubicBezTo>
                    <a:cubicBezTo>
                      <a:pt x="45" y="180"/>
                      <a:pt x="45" y="180"/>
                      <a:pt x="45" y="179"/>
                    </a:cubicBezTo>
                    <a:cubicBezTo>
                      <a:pt x="45" y="179"/>
                      <a:pt x="44" y="179"/>
                      <a:pt x="43" y="179"/>
                    </a:cubicBezTo>
                    <a:cubicBezTo>
                      <a:pt x="42" y="179"/>
                      <a:pt x="41" y="180"/>
                      <a:pt x="40" y="180"/>
                    </a:cubicBezTo>
                    <a:cubicBezTo>
                      <a:pt x="40" y="181"/>
                      <a:pt x="40" y="181"/>
                      <a:pt x="40" y="181"/>
                    </a:cubicBezTo>
                    <a:cubicBezTo>
                      <a:pt x="39" y="181"/>
                      <a:pt x="39" y="181"/>
                      <a:pt x="38" y="181"/>
                    </a:cubicBezTo>
                    <a:cubicBezTo>
                      <a:pt x="38" y="181"/>
                      <a:pt x="37" y="180"/>
                      <a:pt x="37" y="180"/>
                    </a:cubicBezTo>
                    <a:cubicBezTo>
                      <a:pt x="37" y="180"/>
                      <a:pt x="37" y="175"/>
                      <a:pt x="37" y="172"/>
                    </a:cubicBezTo>
                    <a:cubicBezTo>
                      <a:pt x="37" y="171"/>
                      <a:pt x="37" y="170"/>
                      <a:pt x="37" y="169"/>
                    </a:cubicBezTo>
                    <a:cubicBezTo>
                      <a:pt x="37" y="169"/>
                      <a:pt x="37" y="169"/>
                      <a:pt x="37" y="168"/>
                    </a:cubicBezTo>
                    <a:cubicBezTo>
                      <a:pt x="37" y="168"/>
                      <a:pt x="37" y="168"/>
                      <a:pt x="37" y="168"/>
                    </a:cubicBezTo>
                    <a:cubicBezTo>
                      <a:pt x="38" y="168"/>
                      <a:pt x="38" y="167"/>
                      <a:pt x="38" y="166"/>
                    </a:cubicBezTo>
                    <a:cubicBezTo>
                      <a:pt x="38" y="165"/>
                      <a:pt x="38" y="165"/>
                      <a:pt x="38" y="164"/>
                    </a:cubicBezTo>
                    <a:cubicBezTo>
                      <a:pt x="38" y="164"/>
                      <a:pt x="38" y="164"/>
                      <a:pt x="38" y="163"/>
                    </a:cubicBezTo>
                    <a:cubicBezTo>
                      <a:pt x="38" y="163"/>
                      <a:pt x="38" y="163"/>
                      <a:pt x="38" y="163"/>
                    </a:cubicBezTo>
                    <a:cubicBezTo>
                      <a:pt x="39" y="163"/>
                      <a:pt x="38" y="162"/>
                      <a:pt x="38" y="162"/>
                    </a:cubicBezTo>
                    <a:cubicBezTo>
                      <a:pt x="38" y="162"/>
                      <a:pt x="38" y="162"/>
                      <a:pt x="38" y="162"/>
                    </a:cubicBezTo>
                    <a:cubicBezTo>
                      <a:pt x="37" y="162"/>
                      <a:pt x="34" y="164"/>
                      <a:pt x="32" y="166"/>
                    </a:cubicBezTo>
                    <a:cubicBezTo>
                      <a:pt x="32" y="166"/>
                      <a:pt x="32" y="166"/>
                      <a:pt x="32" y="166"/>
                    </a:cubicBezTo>
                    <a:cubicBezTo>
                      <a:pt x="31" y="167"/>
                      <a:pt x="29" y="169"/>
                      <a:pt x="29" y="169"/>
                    </a:cubicBezTo>
                    <a:cubicBezTo>
                      <a:pt x="29" y="169"/>
                      <a:pt x="28" y="169"/>
                      <a:pt x="27" y="169"/>
                    </a:cubicBezTo>
                    <a:cubicBezTo>
                      <a:pt x="24" y="169"/>
                      <a:pt x="21" y="169"/>
                      <a:pt x="20" y="169"/>
                    </a:cubicBezTo>
                    <a:cubicBezTo>
                      <a:pt x="20" y="169"/>
                      <a:pt x="20" y="169"/>
                      <a:pt x="20" y="169"/>
                    </a:cubicBezTo>
                    <a:cubicBezTo>
                      <a:pt x="20" y="169"/>
                      <a:pt x="20" y="169"/>
                      <a:pt x="20" y="169"/>
                    </a:cubicBezTo>
                    <a:cubicBezTo>
                      <a:pt x="20" y="169"/>
                      <a:pt x="20" y="169"/>
                      <a:pt x="20" y="168"/>
                    </a:cubicBezTo>
                    <a:cubicBezTo>
                      <a:pt x="20" y="168"/>
                      <a:pt x="20" y="168"/>
                      <a:pt x="20" y="168"/>
                    </a:cubicBezTo>
                    <a:cubicBezTo>
                      <a:pt x="20" y="167"/>
                      <a:pt x="20" y="167"/>
                      <a:pt x="20" y="167"/>
                    </a:cubicBezTo>
                    <a:cubicBezTo>
                      <a:pt x="20" y="167"/>
                      <a:pt x="19" y="167"/>
                      <a:pt x="19" y="166"/>
                    </a:cubicBezTo>
                    <a:cubicBezTo>
                      <a:pt x="19" y="166"/>
                      <a:pt x="19" y="165"/>
                      <a:pt x="19" y="165"/>
                    </a:cubicBezTo>
                    <a:cubicBezTo>
                      <a:pt x="19" y="164"/>
                      <a:pt x="18" y="164"/>
                      <a:pt x="18" y="163"/>
                    </a:cubicBezTo>
                    <a:cubicBezTo>
                      <a:pt x="18" y="163"/>
                      <a:pt x="16" y="163"/>
                      <a:pt x="13" y="163"/>
                    </a:cubicBezTo>
                    <a:cubicBezTo>
                      <a:pt x="11" y="163"/>
                      <a:pt x="9" y="162"/>
                      <a:pt x="9" y="162"/>
                    </a:cubicBezTo>
                    <a:cubicBezTo>
                      <a:pt x="9" y="162"/>
                      <a:pt x="9" y="162"/>
                      <a:pt x="10" y="161"/>
                    </a:cubicBezTo>
                    <a:cubicBezTo>
                      <a:pt x="11" y="160"/>
                      <a:pt x="11" y="159"/>
                      <a:pt x="11" y="159"/>
                    </a:cubicBezTo>
                    <a:cubicBezTo>
                      <a:pt x="11" y="158"/>
                      <a:pt x="9" y="155"/>
                      <a:pt x="7" y="153"/>
                    </a:cubicBezTo>
                    <a:cubicBezTo>
                      <a:pt x="6" y="152"/>
                      <a:pt x="6" y="152"/>
                      <a:pt x="5" y="151"/>
                    </a:cubicBezTo>
                    <a:cubicBezTo>
                      <a:pt x="5" y="150"/>
                      <a:pt x="4" y="148"/>
                      <a:pt x="4" y="147"/>
                    </a:cubicBezTo>
                    <a:cubicBezTo>
                      <a:pt x="3" y="145"/>
                      <a:pt x="3" y="145"/>
                      <a:pt x="3" y="144"/>
                    </a:cubicBezTo>
                    <a:cubicBezTo>
                      <a:pt x="2" y="144"/>
                      <a:pt x="2" y="143"/>
                      <a:pt x="1" y="143"/>
                    </a:cubicBezTo>
                    <a:cubicBezTo>
                      <a:pt x="1" y="142"/>
                      <a:pt x="0" y="142"/>
                      <a:pt x="0" y="141"/>
                    </a:cubicBezTo>
                    <a:cubicBezTo>
                      <a:pt x="0" y="141"/>
                      <a:pt x="1" y="141"/>
                      <a:pt x="1" y="141"/>
                    </a:cubicBezTo>
                    <a:cubicBezTo>
                      <a:pt x="2" y="140"/>
                      <a:pt x="3" y="140"/>
                      <a:pt x="3" y="139"/>
                    </a:cubicBezTo>
                    <a:cubicBezTo>
                      <a:pt x="3" y="139"/>
                      <a:pt x="3" y="139"/>
                      <a:pt x="3" y="139"/>
                    </a:cubicBezTo>
                    <a:cubicBezTo>
                      <a:pt x="3" y="138"/>
                      <a:pt x="2" y="138"/>
                      <a:pt x="2" y="138"/>
                    </a:cubicBezTo>
                    <a:cubicBezTo>
                      <a:pt x="2" y="138"/>
                      <a:pt x="2" y="138"/>
                      <a:pt x="2" y="138"/>
                    </a:cubicBezTo>
                    <a:cubicBezTo>
                      <a:pt x="2" y="137"/>
                      <a:pt x="2" y="137"/>
                      <a:pt x="2" y="137"/>
                    </a:cubicBezTo>
                    <a:cubicBezTo>
                      <a:pt x="2" y="137"/>
                      <a:pt x="2" y="136"/>
                      <a:pt x="3" y="136"/>
                    </a:cubicBezTo>
                    <a:cubicBezTo>
                      <a:pt x="3" y="135"/>
                      <a:pt x="3" y="134"/>
                      <a:pt x="3" y="134"/>
                    </a:cubicBezTo>
                    <a:cubicBezTo>
                      <a:pt x="4" y="133"/>
                      <a:pt x="5" y="133"/>
                      <a:pt x="6" y="132"/>
                    </a:cubicBezTo>
                    <a:cubicBezTo>
                      <a:pt x="8" y="131"/>
                      <a:pt x="9" y="130"/>
                      <a:pt x="9" y="129"/>
                    </a:cubicBezTo>
                    <a:cubicBezTo>
                      <a:pt x="9" y="129"/>
                      <a:pt x="9" y="129"/>
                      <a:pt x="9" y="128"/>
                    </a:cubicBezTo>
                    <a:cubicBezTo>
                      <a:pt x="9" y="127"/>
                      <a:pt x="9" y="127"/>
                      <a:pt x="9" y="126"/>
                    </a:cubicBezTo>
                    <a:cubicBezTo>
                      <a:pt x="9" y="126"/>
                      <a:pt x="9" y="125"/>
                      <a:pt x="10" y="124"/>
                    </a:cubicBezTo>
                    <a:cubicBezTo>
                      <a:pt x="10" y="124"/>
                      <a:pt x="10" y="124"/>
                      <a:pt x="10" y="124"/>
                    </a:cubicBezTo>
                    <a:cubicBezTo>
                      <a:pt x="10" y="124"/>
                      <a:pt x="11" y="123"/>
                      <a:pt x="11" y="122"/>
                    </a:cubicBezTo>
                    <a:cubicBezTo>
                      <a:pt x="11" y="121"/>
                      <a:pt x="11" y="120"/>
                      <a:pt x="11" y="119"/>
                    </a:cubicBezTo>
                    <a:cubicBezTo>
                      <a:pt x="12" y="118"/>
                      <a:pt x="12" y="116"/>
                      <a:pt x="12" y="115"/>
                    </a:cubicBezTo>
                    <a:cubicBezTo>
                      <a:pt x="13" y="115"/>
                      <a:pt x="17" y="112"/>
                      <a:pt x="20" y="111"/>
                    </a:cubicBezTo>
                    <a:cubicBezTo>
                      <a:pt x="21" y="110"/>
                      <a:pt x="22" y="109"/>
                      <a:pt x="22" y="109"/>
                    </a:cubicBezTo>
                    <a:cubicBezTo>
                      <a:pt x="22" y="109"/>
                      <a:pt x="23" y="109"/>
                      <a:pt x="24" y="109"/>
                    </a:cubicBezTo>
                    <a:cubicBezTo>
                      <a:pt x="24" y="108"/>
                      <a:pt x="25" y="108"/>
                      <a:pt x="26" y="108"/>
                    </a:cubicBezTo>
                    <a:cubicBezTo>
                      <a:pt x="27" y="108"/>
                      <a:pt x="28" y="108"/>
                      <a:pt x="29" y="108"/>
                    </a:cubicBezTo>
                    <a:cubicBezTo>
                      <a:pt x="29" y="108"/>
                      <a:pt x="29" y="108"/>
                      <a:pt x="29" y="108"/>
                    </a:cubicBezTo>
                    <a:cubicBezTo>
                      <a:pt x="29" y="107"/>
                      <a:pt x="29" y="107"/>
                      <a:pt x="29" y="107"/>
                    </a:cubicBezTo>
                    <a:cubicBezTo>
                      <a:pt x="30" y="107"/>
                      <a:pt x="31" y="107"/>
                      <a:pt x="32" y="107"/>
                    </a:cubicBezTo>
                    <a:cubicBezTo>
                      <a:pt x="32" y="107"/>
                      <a:pt x="33" y="107"/>
                      <a:pt x="33" y="107"/>
                    </a:cubicBezTo>
                    <a:cubicBezTo>
                      <a:pt x="34" y="107"/>
                      <a:pt x="35" y="106"/>
                      <a:pt x="36" y="105"/>
                    </a:cubicBezTo>
                    <a:cubicBezTo>
                      <a:pt x="36" y="105"/>
                      <a:pt x="36" y="105"/>
                      <a:pt x="36" y="105"/>
                    </a:cubicBezTo>
                    <a:cubicBezTo>
                      <a:pt x="36" y="104"/>
                      <a:pt x="37" y="104"/>
                      <a:pt x="37" y="104"/>
                    </a:cubicBezTo>
                    <a:cubicBezTo>
                      <a:pt x="38" y="104"/>
                      <a:pt x="39" y="105"/>
                      <a:pt x="39" y="105"/>
                    </a:cubicBezTo>
                    <a:cubicBezTo>
                      <a:pt x="39" y="105"/>
                      <a:pt x="39" y="105"/>
                      <a:pt x="39" y="105"/>
                    </a:cubicBezTo>
                    <a:cubicBezTo>
                      <a:pt x="39" y="105"/>
                      <a:pt x="39" y="105"/>
                      <a:pt x="39" y="105"/>
                    </a:cubicBezTo>
                    <a:cubicBezTo>
                      <a:pt x="40" y="106"/>
                      <a:pt x="40" y="106"/>
                      <a:pt x="40" y="106"/>
                    </a:cubicBezTo>
                    <a:cubicBezTo>
                      <a:pt x="41" y="106"/>
                      <a:pt x="42" y="107"/>
                      <a:pt x="42" y="107"/>
                    </a:cubicBezTo>
                    <a:cubicBezTo>
                      <a:pt x="43" y="107"/>
                      <a:pt x="44" y="106"/>
                      <a:pt x="44" y="106"/>
                    </a:cubicBezTo>
                    <a:cubicBezTo>
                      <a:pt x="44" y="105"/>
                      <a:pt x="46" y="98"/>
                      <a:pt x="47" y="91"/>
                    </a:cubicBezTo>
                    <a:cubicBezTo>
                      <a:pt x="48" y="81"/>
                      <a:pt x="50" y="71"/>
                      <a:pt x="50" y="70"/>
                    </a:cubicBezTo>
                    <a:cubicBezTo>
                      <a:pt x="50" y="70"/>
                      <a:pt x="50" y="68"/>
                      <a:pt x="49" y="67"/>
                    </a:cubicBezTo>
                    <a:cubicBezTo>
                      <a:pt x="49" y="65"/>
                      <a:pt x="49" y="64"/>
                      <a:pt x="48" y="63"/>
                    </a:cubicBezTo>
                    <a:cubicBezTo>
                      <a:pt x="48" y="63"/>
                      <a:pt x="48" y="63"/>
                      <a:pt x="48" y="63"/>
                    </a:cubicBezTo>
                    <a:cubicBezTo>
                      <a:pt x="48" y="63"/>
                      <a:pt x="47" y="61"/>
                      <a:pt x="46" y="60"/>
                    </a:cubicBezTo>
                    <a:cubicBezTo>
                      <a:pt x="45" y="60"/>
                      <a:pt x="44" y="59"/>
                      <a:pt x="44" y="59"/>
                    </a:cubicBezTo>
                    <a:cubicBezTo>
                      <a:pt x="44" y="58"/>
                      <a:pt x="44" y="56"/>
                      <a:pt x="44" y="55"/>
                    </a:cubicBezTo>
                    <a:cubicBezTo>
                      <a:pt x="44" y="54"/>
                      <a:pt x="45" y="53"/>
                      <a:pt x="45" y="53"/>
                    </a:cubicBezTo>
                    <a:cubicBezTo>
                      <a:pt x="45" y="53"/>
                      <a:pt x="46" y="52"/>
                      <a:pt x="47" y="52"/>
                    </a:cubicBezTo>
                    <a:cubicBezTo>
                      <a:pt x="48" y="52"/>
                      <a:pt x="49" y="51"/>
                      <a:pt x="50" y="51"/>
                    </a:cubicBezTo>
                    <a:cubicBezTo>
                      <a:pt x="51" y="51"/>
                      <a:pt x="51" y="52"/>
                      <a:pt x="52" y="52"/>
                    </a:cubicBezTo>
                    <a:cubicBezTo>
                      <a:pt x="53" y="52"/>
                      <a:pt x="53" y="52"/>
                      <a:pt x="54" y="52"/>
                    </a:cubicBezTo>
                    <a:cubicBezTo>
                      <a:pt x="54" y="52"/>
                      <a:pt x="54" y="51"/>
                      <a:pt x="53" y="49"/>
                    </a:cubicBezTo>
                    <a:cubicBezTo>
                      <a:pt x="53" y="48"/>
                      <a:pt x="52" y="47"/>
                      <a:pt x="52" y="46"/>
                    </a:cubicBezTo>
                    <a:cubicBezTo>
                      <a:pt x="52" y="46"/>
                      <a:pt x="52" y="46"/>
                      <a:pt x="52" y="46"/>
                    </a:cubicBezTo>
                    <a:cubicBezTo>
                      <a:pt x="52" y="46"/>
                      <a:pt x="50" y="46"/>
                      <a:pt x="48" y="46"/>
                    </a:cubicBezTo>
                    <a:cubicBezTo>
                      <a:pt x="47" y="46"/>
                      <a:pt x="46" y="46"/>
                      <a:pt x="46" y="46"/>
                    </a:cubicBezTo>
                    <a:cubicBezTo>
                      <a:pt x="46" y="46"/>
                      <a:pt x="46" y="46"/>
                      <a:pt x="46" y="46"/>
                    </a:cubicBezTo>
                    <a:cubicBezTo>
                      <a:pt x="46" y="46"/>
                      <a:pt x="46" y="45"/>
                      <a:pt x="46" y="44"/>
                    </a:cubicBezTo>
                    <a:cubicBezTo>
                      <a:pt x="45" y="42"/>
                      <a:pt x="45" y="40"/>
                      <a:pt x="45" y="40"/>
                    </a:cubicBezTo>
                    <a:cubicBezTo>
                      <a:pt x="45" y="39"/>
                      <a:pt x="46" y="40"/>
                      <a:pt x="47" y="40"/>
                    </a:cubicBezTo>
                    <a:cubicBezTo>
                      <a:pt x="49" y="40"/>
                      <a:pt x="51" y="40"/>
                      <a:pt x="53" y="40"/>
                    </a:cubicBezTo>
                    <a:cubicBezTo>
                      <a:pt x="54" y="40"/>
                      <a:pt x="55" y="40"/>
                      <a:pt x="55" y="40"/>
                    </a:cubicBezTo>
                    <a:cubicBezTo>
                      <a:pt x="56" y="40"/>
                      <a:pt x="57" y="40"/>
                      <a:pt x="59" y="41"/>
                    </a:cubicBezTo>
                    <a:cubicBezTo>
                      <a:pt x="61" y="41"/>
                      <a:pt x="63" y="41"/>
                      <a:pt x="63" y="40"/>
                    </a:cubicBezTo>
                    <a:cubicBezTo>
                      <a:pt x="63" y="40"/>
                      <a:pt x="63" y="40"/>
                      <a:pt x="63" y="40"/>
                    </a:cubicBezTo>
                    <a:cubicBezTo>
                      <a:pt x="63" y="40"/>
                      <a:pt x="63" y="39"/>
                      <a:pt x="63" y="39"/>
                    </a:cubicBezTo>
                    <a:cubicBezTo>
                      <a:pt x="62" y="38"/>
                      <a:pt x="62" y="38"/>
                      <a:pt x="62" y="38"/>
                    </a:cubicBezTo>
                    <a:cubicBezTo>
                      <a:pt x="62" y="38"/>
                      <a:pt x="63" y="38"/>
                      <a:pt x="63" y="37"/>
                    </a:cubicBezTo>
                    <a:cubicBezTo>
                      <a:pt x="63" y="37"/>
                      <a:pt x="63" y="37"/>
                      <a:pt x="63" y="37"/>
                    </a:cubicBezTo>
                    <a:cubicBezTo>
                      <a:pt x="63" y="37"/>
                      <a:pt x="64" y="37"/>
                      <a:pt x="64" y="37"/>
                    </a:cubicBezTo>
                    <a:cubicBezTo>
                      <a:pt x="64" y="37"/>
                      <a:pt x="65" y="38"/>
                      <a:pt x="65" y="38"/>
                    </a:cubicBezTo>
                    <a:cubicBezTo>
                      <a:pt x="66" y="39"/>
                      <a:pt x="66" y="40"/>
                      <a:pt x="67" y="40"/>
                    </a:cubicBezTo>
                    <a:cubicBezTo>
                      <a:pt x="68" y="40"/>
                      <a:pt x="69" y="39"/>
                      <a:pt x="70" y="38"/>
                    </a:cubicBezTo>
                    <a:cubicBezTo>
                      <a:pt x="70" y="37"/>
                      <a:pt x="71" y="37"/>
                      <a:pt x="71" y="37"/>
                    </a:cubicBezTo>
                    <a:cubicBezTo>
                      <a:pt x="71" y="36"/>
                      <a:pt x="72" y="36"/>
                      <a:pt x="72" y="36"/>
                    </a:cubicBezTo>
                    <a:cubicBezTo>
                      <a:pt x="73" y="36"/>
                      <a:pt x="74" y="36"/>
                      <a:pt x="74" y="36"/>
                    </a:cubicBezTo>
                    <a:cubicBezTo>
                      <a:pt x="74" y="36"/>
                      <a:pt x="74" y="36"/>
                      <a:pt x="75" y="37"/>
                    </a:cubicBezTo>
                    <a:cubicBezTo>
                      <a:pt x="75" y="40"/>
                      <a:pt x="76" y="44"/>
                      <a:pt x="77" y="45"/>
                    </a:cubicBezTo>
                    <a:cubicBezTo>
                      <a:pt x="78" y="46"/>
                      <a:pt x="79" y="47"/>
                      <a:pt x="80" y="48"/>
                    </a:cubicBezTo>
                    <a:cubicBezTo>
                      <a:pt x="82" y="49"/>
                      <a:pt x="83" y="50"/>
                      <a:pt x="84" y="50"/>
                    </a:cubicBezTo>
                    <a:cubicBezTo>
                      <a:pt x="84" y="50"/>
                      <a:pt x="84" y="50"/>
                      <a:pt x="84" y="50"/>
                    </a:cubicBezTo>
                    <a:cubicBezTo>
                      <a:pt x="84" y="50"/>
                      <a:pt x="85" y="50"/>
                      <a:pt x="86" y="50"/>
                    </a:cubicBezTo>
                    <a:cubicBezTo>
                      <a:pt x="88" y="49"/>
                      <a:pt x="90" y="49"/>
                      <a:pt x="91" y="49"/>
                    </a:cubicBezTo>
                    <a:cubicBezTo>
                      <a:pt x="92" y="49"/>
                      <a:pt x="92" y="49"/>
                      <a:pt x="92" y="49"/>
                    </a:cubicBezTo>
                    <a:cubicBezTo>
                      <a:pt x="92" y="50"/>
                      <a:pt x="92" y="50"/>
                      <a:pt x="92" y="50"/>
                    </a:cubicBezTo>
                    <a:cubicBezTo>
                      <a:pt x="92" y="50"/>
                      <a:pt x="92" y="50"/>
                      <a:pt x="92" y="50"/>
                    </a:cubicBezTo>
                    <a:cubicBezTo>
                      <a:pt x="92" y="51"/>
                      <a:pt x="91" y="52"/>
                      <a:pt x="92" y="52"/>
                    </a:cubicBezTo>
                    <a:cubicBezTo>
                      <a:pt x="92" y="52"/>
                      <a:pt x="92" y="52"/>
                      <a:pt x="93" y="52"/>
                    </a:cubicBezTo>
                    <a:cubicBezTo>
                      <a:pt x="93" y="52"/>
                      <a:pt x="94" y="51"/>
                      <a:pt x="95" y="49"/>
                    </a:cubicBezTo>
                    <a:cubicBezTo>
                      <a:pt x="97" y="47"/>
                      <a:pt x="98" y="46"/>
                      <a:pt x="99" y="46"/>
                    </a:cubicBezTo>
                    <a:cubicBezTo>
                      <a:pt x="99" y="45"/>
                      <a:pt x="100" y="45"/>
                      <a:pt x="101" y="45"/>
                    </a:cubicBezTo>
                    <a:cubicBezTo>
                      <a:pt x="103" y="44"/>
                      <a:pt x="104" y="43"/>
                      <a:pt x="105" y="43"/>
                    </a:cubicBezTo>
                    <a:cubicBezTo>
                      <a:pt x="105" y="43"/>
                      <a:pt x="106" y="42"/>
                      <a:pt x="107" y="40"/>
                    </a:cubicBezTo>
                    <a:cubicBezTo>
                      <a:pt x="108" y="39"/>
                      <a:pt x="108" y="39"/>
                      <a:pt x="109" y="38"/>
                    </a:cubicBezTo>
                    <a:cubicBezTo>
                      <a:pt x="109" y="38"/>
                      <a:pt x="110" y="37"/>
                      <a:pt x="112" y="37"/>
                    </a:cubicBezTo>
                    <a:cubicBezTo>
                      <a:pt x="115" y="35"/>
                      <a:pt x="118" y="34"/>
                      <a:pt x="117" y="33"/>
                    </a:cubicBezTo>
                    <a:cubicBezTo>
                      <a:pt x="117" y="32"/>
                      <a:pt x="116" y="32"/>
                      <a:pt x="114" y="32"/>
                    </a:cubicBezTo>
                    <a:cubicBezTo>
                      <a:pt x="112" y="31"/>
                      <a:pt x="110" y="31"/>
                      <a:pt x="110" y="31"/>
                    </a:cubicBezTo>
                    <a:cubicBezTo>
                      <a:pt x="110" y="31"/>
                      <a:pt x="110" y="30"/>
                      <a:pt x="110" y="30"/>
                    </a:cubicBezTo>
                    <a:cubicBezTo>
                      <a:pt x="111" y="29"/>
                      <a:pt x="111" y="29"/>
                      <a:pt x="111" y="28"/>
                    </a:cubicBezTo>
                    <a:cubicBezTo>
                      <a:pt x="111" y="27"/>
                      <a:pt x="110" y="25"/>
                      <a:pt x="110" y="24"/>
                    </a:cubicBezTo>
                    <a:cubicBezTo>
                      <a:pt x="109" y="21"/>
                      <a:pt x="108" y="19"/>
                      <a:pt x="108" y="19"/>
                    </a:cubicBezTo>
                    <a:cubicBezTo>
                      <a:pt x="108" y="19"/>
                      <a:pt x="108" y="19"/>
                      <a:pt x="108" y="19"/>
                    </a:cubicBezTo>
                    <a:cubicBezTo>
                      <a:pt x="107" y="19"/>
                      <a:pt x="105" y="16"/>
                      <a:pt x="103" y="15"/>
                    </a:cubicBezTo>
                    <a:cubicBezTo>
                      <a:pt x="102" y="14"/>
                      <a:pt x="102" y="13"/>
                      <a:pt x="102" y="13"/>
                    </a:cubicBezTo>
                    <a:cubicBezTo>
                      <a:pt x="102" y="13"/>
                      <a:pt x="102" y="13"/>
                      <a:pt x="102" y="13"/>
                    </a:cubicBezTo>
                    <a:cubicBezTo>
                      <a:pt x="102" y="13"/>
                      <a:pt x="102" y="12"/>
                      <a:pt x="102" y="12"/>
                    </a:cubicBezTo>
                    <a:cubicBezTo>
                      <a:pt x="102" y="12"/>
                      <a:pt x="102" y="12"/>
                      <a:pt x="102" y="12"/>
                    </a:cubicBezTo>
                    <a:cubicBezTo>
                      <a:pt x="103" y="12"/>
                      <a:pt x="103" y="12"/>
                      <a:pt x="104" y="12"/>
                    </a:cubicBezTo>
                    <a:cubicBezTo>
                      <a:pt x="104" y="12"/>
                      <a:pt x="104" y="12"/>
                      <a:pt x="104" y="12"/>
                    </a:cubicBezTo>
                    <a:cubicBezTo>
                      <a:pt x="104" y="12"/>
                      <a:pt x="104" y="12"/>
                      <a:pt x="104" y="12"/>
                    </a:cubicBezTo>
                    <a:cubicBezTo>
                      <a:pt x="104" y="12"/>
                      <a:pt x="105" y="13"/>
                      <a:pt x="106" y="14"/>
                    </a:cubicBezTo>
                    <a:cubicBezTo>
                      <a:pt x="107" y="15"/>
                      <a:pt x="108" y="15"/>
                      <a:pt x="109" y="15"/>
                    </a:cubicBezTo>
                    <a:cubicBezTo>
                      <a:pt x="109" y="16"/>
                      <a:pt x="110" y="15"/>
                      <a:pt x="111" y="15"/>
                    </a:cubicBezTo>
                    <a:cubicBezTo>
                      <a:pt x="112" y="15"/>
                      <a:pt x="112" y="15"/>
                      <a:pt x="113" y="15"/>
                    </a:cubicBezTo>
                    <a:cubicBezTo>
                      <a:pt x="113" y="15"/>
                      <a:pt x="113" y="15"/>
                      <a:pt x="113" y="15"/>
                    </a:cubicBezTo>
                    <a:cubicBezTo>
                      <a:pt x="113" y="15"/>
                      <a:pt x="113" y="15"/>
                      <a:pt x="114" y="16"/>
                    </a:cubicBezTo>
                    <a:cubicBezTo>
                      <a:pt x="114" y="16"/>
                      <a:pt x="115" y="17"/>
                      <a:pt x="116" y="17"/>
                    </a:cubicBezTo>
                    <a:cubicBezTo>
                      <a:pt x="116" y="17"/>
                      <a:pt x="116" y="17"/>
                      <a:pt x="116" y="17"/>
                    </a:cubicBezTo>
                    <a:cubicBezTo>
                      <a:pt x="116" y="16"/>
                      <a:pt x="116" y="16"/>
                      <a:pt x="116" y="16"/>
                    </a:cubicBezTo>
                    <a:cubicBezTo>
                      <a:pt x="116" y="15"/>
                      <a:pt x="117" y="15"/>
                      <a:pt x="117" y="15"/>
                    </a:cubicBezTo>
                    <a:cubicBezTo>
                      <a:pt x="117" y="15"/>
                      <a:pt x="118" y="16"/>
                      <a:pt x="119" y="17"/>
                    </a:cubicBezTo>
                    <a:cubicBezTo>
                      <a:pt x="120" y="18"/>
                      <a:pt x="121" y="19"/>
                      <a:pt x="122" y="19"/>
                    </a:cubicBezTo>
                    <a:cubicBezTo>
                      <a:pt x="122" y="19"/>
                      <a:pt x="122" y="19"/>
                      <a:pt x="122" y="19"/>
                    </a:cubicBezTo>
                    <a:cubicBezTo>
                      <a:pt x="122" y="19"/>
                      <a:pt x="122" y="18"/>
                      <a:pt x="122" y="17"/>
                    </a:cubicBezTo>
                    <a:cubicBezTo>
                      <a:pt x="122" y="16"/>
                      <a:pt x="123" y="15"/>
                      <a:pt x="123" y="14"/>
                    </a:cubicBezTo>
                    <a:cubicBezTo>
                      <a:pt x="125" y="14"/>
                      <a:pt x="128" y="13"/>
                      <a:pt x="131" y="13"/>
                    </a:cubicBezTo>
                    <a:cubicBezTo>
                      <a:pt x="133" y="13"/>
                      <a:pt x="135" y="12"/>
                      <a:pt x="136" y="12"/>
                    </a:cubicBezTo>
                    <a:cubicBezTo>
                      <a:pt x="137" y="12"/>
                      <a:pt x="138" y="11"/>
                      <a:pt x="138" y="10"/>
                    </a:cubicBezTo>
                    <a:cubicBezTo>
                      <a:pt x="139" y="10"/>
                      <a:pt x="139" y="9"/>
                      <a:pt x="139" y="9"/>
                    </a:cubicBezTo>
                    <a:cubicBezTo>
                      <a:pt x="140" y="9"/>
                      <a:pt x="140" y="9"/>
                      <a:pt x="140" y="9"/>
                    </a:cubicBezTo>
                    <a:cubicBezTo>
                      <a:pt x="141" y="9"/>
                      <a:pt x="142" y="10"/>
                      <a:pt x="143" y="9"/>
                    </a:cubicBezTo>
                    <a:cubicBezTo>
                      <a:pt x="144" y="8"/>
                      <a:pt x="145" y="7"/>
                      <a:pt x="146" y="7"/>
                    </a:cubicBezTo>
                    <a:cubicBezTo>
                      <a:pt x="146" y="6"/>
                      <a:pt x="147" y="5"/>
                      <a:pt x="147" y="5"/>
                    </a:cubicBezTo>
                    <a:cubicBezTo>
                      <a:pt x="147" y="5"/>
                      <a:pt x="147" y="5"/>
                      <a:pt x="147" y="5"/>
                    </a:cubicBezTo>
                    <a:cubicBezTo>
                      <a:pt x="147" y="5"/>
                      <a:pt x="147" y="5"/>
                      <a:pt x="147" y="5"/>
                    </a:cubicBezTo>
                    <a:cubicBezTo>
                      <a:pt x="147" y="5"/>
                      <a:pt x="147" y="5"/>
                      <a:pt x="147" y="5"/>
                    </a:cubicBezTo>
                    <a:cubicBezTo>
                      <a:pt x="147" y="4"/>
                      <a:pt x="147" y="4"/>
                      <a:pt x="147" y="3"/>
                    </a:cubicBezTo>
                    <a:cubicBezTo>
                      <a:pt x="147" y="2"/>
                      <a:pt x="147" y="2"/>
                      <a:pt x="146" y="1"/>
                    </a:cubicBezTo>
                    <a:cubicBezTo>
                      <a:pt x="147" y="1"/>
                      <a:pt x="149" y="1"/>
                      <a:pt x="150" y="0"/>
                    </a:cubicBezTo>
                    <a:cubicBezTo>
                      <a:pt x="150" y="0"/>
                      <a:pt x="150" y="0"/>
                      <a:pt x="150" y="0"/>
                    </a:cubicBezTo>
                    <a:cubicBezTo>
                      <a:pt x="151" y="0"/>
                      <a:pt x="151" y="0"/>
                      <a:pt x="152" y="1"/>
                    </a:cubicBezTo>
                    <a:cubicBezTo>
                      <a:pt x="153" y="1"/>
                      <a:pt x="153" y="1"/>
                      <a:pt x="153" y="1"/>
                    </a:cubicBezTo>
                    <a:cubicBezTo>
                      <a:pt x="153" y="1"/>
                      <a:pt x="153" y="1"/>
                      <a:pt x="153" y="1"/>
                    </a:cubicBezTo>
                    <a:cubicBezTo>
                      <a:pt x="153" y="2"/>
                      <a:pt x="153" y="2"/>
                      <a:pt x="153" y="2"/>
                    </a:cubicBezTo>
                    <a:cubicBezTo>
                      <a:pt x="153" y="3"/>
                      <a:pt x="153" y="4"/>
                      <a:pt x="153" y="4"/>
                    </a:cubicBezTo>
                    <a:cubicBezTo>
                      <a:pt x="153" y="4"/>
                      <a:pt x="153" y="4"/>
                      <a:pt x="153" y="4"/>
                    </a:cubicBezTo>
                    <a:cubicBezTo>
                      <a:pt x="153" y="4"/>
                      <a:pt x="153" y="5"/>
                      <a:pt x="153" y="5"/>
                    </a:cubicBezTo>
                    <a:cubicBezTo>
                      <a:pt x="153" y="6"/>
                      <a:pt x="152" y="8"/>
                      <a:pt x="153" y="8"/>
                    </a:cubicBezTo>
                    <a:cubicBezTo>
                      <a:pt x="153" y="9"/>
                      <a:pt x="154" y="9"/>
                      <a:pt x="154" y="9"/>
                    </a:cubicBezTo>
                    <a:cubicBezTo>
                      <a:pt x="155" y="9"/>
                      <a:pt x="157" y="9"/>
                      <a:pt x="157" y="10"/>
                    </a:cubicBezTo>
                    <a:cubicBezTo>
                      <a:pt x="157" y="10"/>
                      <a:pt x="157" y="10"/>
                      <a:pt x="157" y="11"/>
                    </a:cubicBezTo>
                    <a:cubicBezTo>
                      <a:pt x="157" y="11"/>
                      <a:pt x="156" y="12"/>
                      <a:pt x="157" y="13"/>
                    </a:cubicBezTo>
                    <a:cubicBezTo>
                      <a:pt x="157" y="13"/>
                      <a:pt x="157" y="13"/>
                      <a:pt x="157" y="13"/>
                    </a:cubicBezTo>
                    <a:cubicBezTo>
                      <a:pt x="157" y="13"/>
                      <a:pt x="157" y="14"/>
                      <a:pt x="158" y="14"/>
                    </a:cubicBezTo>
                    <a:cubicBezTo>
                      <a:pt x="158" y="15"/>
                      <a:pt x="158" y="15"/>
                      <a:pt x="158" y="15"/>
                    </a:cubicBezTo>
                    <a:cubicBezTo>
                      <a:pt x="158" y="15"/>
                      <a:pt x="158" y="16"/>
                      <a:pt x="158" y="16"/>
                    </a:cubicBezTo>
                    <a:cubicBezTo>
                      <a:pt x="157" y="17"/>
                      <a:pt x="156" y="18"/>
                      <a:pt x="156" y="19"/>
                    </a:cubicBezTo>
                    <a:cubicBezTo>
                      <a:pt x="156" y="19"/>
                      <a:pt x="156" y="21"/>
                      <a:pt x="155" y="23"/>
                    </a:cubicBezTo>
                    <a:cubicBezTo>
                      <a:pt x="155" y="24"/>
                      <a:pt x="154" y="26"/>
                      <a:pt x="154" y="27"/>
                    </a:cubicBezTo>
                    <a:cubicBezTo>
                      <a:pt x="154" y="27"/>
                      <a:pt x="154" y="29"/>
                      <a:pt x="155" y="30"/>
                    </a:cubicBezTo>
                    <a:cubicBezTo>
                      <a:pt x="155" y="30"/>
                      <a:pt x="155" y="30"/>
                      <a:pt x="155" y="30"/>
                    </a:cubicBezTo>
                    <a:cubicBezTo>
                      <a:pt x="155" y="31"/>
                      <a:pt x="155" y="32"/>
                      <a:pt x="156" y="32"/>
                    </a:cubicBezTo>
                    <a:cubicBezTo>
                      <a:pt x="156" y="32"/>
                      <a:pt x="156" y="32"/>
                      <a:pt x="156" y="32"/>
                    </a:cubicBezTo>
                    <a:cubicBezTo>
                      <a:pt x="156" y="33"/>
                      <a:pt x="156" y="33"/>
                      <a:pt x="156" y="33"/>
                    </a:cubicBezTo>
                    <a:cubicBezTo>
                      <a:pt x="157" y="33"/>
                      <a:pt x="157" y="33"/>
                      <a:pt x="157" y="33"/>
                    </a:cubicBezTo>
                    <a:cubicBezTo>
                      <a:pt x="157" y="34"/>
                      <a:pt x="157" y="35"/>
                      <a:pt x="157" y="35"/>
                    </a:cubicBezTo>
                    <a:cubicBezTo>
                      <a:pt x="157" y="36"/>
                      <a:pt x="157" y="37"/>
                      <a:pt x="157" y="38"/>
                    </a:cubicBezTo>
                    <a:cubicBezTo>
                      <a:pt x="157" y="39"/>
                      <a:pt x="158" y="39"/>
                      <a:pt x="159" y="40"/>
                    </a:cubicBezTo>
                    <a:cubicBezTo>
                      <a:pt x="160" y="40"/>
                      <a:pt x="161" y="41"/>
                      <a:pt x="161" y="41"/>
                    </a:cubicBezTo>
                    <a:cubicBezTo>
                      <a:pt x="162" y="42"/>
                      <a:pt x="162" y="42"/>
                      <a:pt x="162" y="42"/>
                    </a:cubicBezTo>
                    <a:cubicBezTo>
                      <a:pt x="162" y="43"/>
                      <a:pt x="162" y="43"/>
                      <a:pt x="163" y="44"/>
                    </a:cubicBezTo>
                    <a:cubicBezTo>
                      <a:pt x="163" y="44"/>
                      <a:pt x="163" y="44"/>
                      <a:pt x="163" y="44"/>
                    </a:cubicBezTo>
                    <a:cubicBezTo>
                      <a:pt x="165" y="44"/>
                      <a:pt x="166" y="44"/>
                      <a:pt x="166" y="45"/>
                    </a:cubicBezTo>
                    <a:cubicBezTo>
                      <a:pt x="167" y="45"/>
                      <a:pt x="167" y="45"/>
                      <a:pt x="168" y="45"/>
                    </a:cubicBezTo>
                    <a:cubicBezTo>
                      <a:pt x="169" y="45"/>
                      <a:pt x="170" y="45"/>
                      <a:pt x="171" y="45"/>
                    </a:cubicBezTo>
                    <a:cubicBezTo>
                      <a:pt x="171" y="44"/>
                      <a:pt x="171" y="43"/>
                      <a:pt x="171" y="43"/>
                    </a:cubicBezTo>
                    <a:cubicBezTo>
                      <a:pt x="170" y="42"/>
                      <a:pt x="170" y="42"/>
                      <a:pt x="170" y="42"/>
                    </a:cubicBezTo>
                    <a:cubicBezTo>
                      <a:pt x="171" y="42"/>
                      <a:pt x="172" y="42"/>
                      <a:pt x="174" y="41"/>
                    </a:cubicBezTo>
                    <a:cubicBezTo>
                      <a:pt x="177" y="41"/>
                      <a:pt x="181" y="40"/>
                      <a:pt x="181" y="40"/>
                    </a:cubicBezTo>
                    <a:cubicBezTo>
                      <a:pt x="182" y="39"/>
                      <a:pt x="183" y="38"/>
                      <a:pt x="183" y="38"/>
                    </a:cubicBezTo>
                    <a:cubicBezTo>
                      <a:pt x="183" y="37"/>
                      <a:pt x="183" y="37"/>
                      <a:pt x="183" y="37"/>
                    </a:cubicBezTo>
                    <a:cubicBezTo>
                      <a:pt x="183" y="37"/>
                      <a:pt x="184" y="37"/>
                      <a:pt x="184" y="37"/>
                    </a:cubicBezTo>
                    <a:cubicBezTo>
                      <a:pt x="185" y="37"/>
                      <a:pt x="186" y="37"/>
                      <a:pt x="186" y="37"/>
                    </a:cubicBezTo>
                    <a:cubicBezTo>
                      <a:pt x="186" y="37"/>
                      <a:pt x="186" y="37"/>
                      <a:pt x="186" y="37"/>
                    </a:cubicBezTo>
                    <a:cubicBezTo>
                      <a:pt x="186" y="37"/>
                      <a:pt x="187" y="38"/>
                      <a:pt x="188" y="38"/>
                    </a:cubicBezTo>
                    <a:cubicBezTo>
                      <a:pt x="189" y="38"/>
                      <a:pt x="189" y="38"/>
                      <a:pt x="190" y="38"/>
                    </a:cubicBezTo>
                    <a:cubicBezTo>
                      <a:pt x="190" y="38"/>
                      <a:pt x="190" y="38"/>
                      <a:pt x="190" y="38"/>
                    </a:cubicBezTo>
                    <a:cubicBezTo>
                      <a:pt x="190" y="38"/>
                      <a:pt x="190" y="38"/>
                      <a:pt x="190" y="38"/>
                    </a:cubicBezTo>
                    <a:cubicBezTo>
                      <a:pt x="190" y="38"/>
                      <a:pt x="191" y="37"/>
                      <a:pt x="192" y="37"/>
                    </a:cubicBezTo>
                    <a:cubicBezTo>
                      <a:pt x="192" y="37"/>
                      <a:pt x="193" y="37"/>
                      <a:pt x="193" y="37"/>
                    </a:cubicBezTo>
                    <a:cubicBezTo>
                      <a:pt x="194" y="37"/>
                      <a:pt x="195" y="38"/>
                      <a:pt x="195" y="38"/>
                    </a:cubicBezTo>
                    <a:cubicBezTo>
                      <a:pt x="197" y="38"/>
                      <a:pt x="198" y="38"/>
                      <a:pt x="199" y="38"/>
                    </a:cubicBezTo>
                    <a:cubicBezTo>
                      <a:pt x="200" y="37"/>
                      <a:pt x="199" y="36"/>
                      <a:pt x="199" y="35"/>
                    </a:cubicBezTo>
                    <a:cubicBezTo>
                      <a:pt x="198" y="34"/>
                      <a:pt x="198" y="34"/>
                      <a:pt x="198" y="33"/>
                    </a:cubicBezTo>
                    <a:cubicBezTo>
                      <a:pt x="198" y="32"/>
                      <a:pt x="198" y="32"/>
                      <a:pt x="198" y="31"/>
                    </a:cubicBezTo>
                    <a:cubicBezTo>
                      <a:pt x="199" y="31"/>
                      <a:pt x="199" y="31"/>
                      <a:pt x="199" y="31"/>
                    </a:cubicBezTo>
                    <a:cubicBezTo>
                      <a:pt x="199" y="31"/>
                      <a:pt x="200" y="31"/>
                      <a:pt x="200" y="31"/>
                    </a:cubicBezTo>
                    <a:cubicBezTo>
                      <a:pt x="201" y="31"/>
                      <a:pt x="202" y="32"/>
                      <a:pt x="204" y="32"/>
                    </a:cubicBezTo>
                    <a:cubicBezTo>
                      <a:pt x="205" y="31"/>
                      <a:pt x="206" y="31"/>
                      <a:pt x="207" y="31"/>
                    </a:cubicBezTo>
                    <a:cubicBezTo>
                      <a:pt x="208" y="30"/>
                      <a:pt x="208" y="30"/>
                      <a:pt x="209" y="30"/>
                    </a:cubicBezTo>
                    <a:cubicBezTo>
                      <a:pt x="210" y="30"/>
                      <a:pt x="212" y="32"/>
                      <a:pt x="213" y="33"/>
                    </a:cubicBezTo>
                    <a:cubicBezTo>
                      <a:pt x="213" y="33"/>
                      <a:pt x="213" y="33"/>
                      <a:pt x="213" y="33"/>
                    </a:cubicBezTo>
                    <a:cubicBezTo>
                      <a:pt x="213" y="33"/>
                      <a:pt x="213" y="33"/>
                      <a:pt x="213" y="33"/>
                    </a:cubicBezTo>
                    <a:cubicBezTo>
                      <a:pt x="213" y="33"/>
                      <a:pt x="213" y="33"/>
                      <a:pt x="213" y="33"/>
                    </a:cubicBezTo>
                    <a:cubicBezTo>
                      <a:pt x="214" y="33"/>
                      <a:pt x="215" y="34"/>
                      <a:pt x="217" y="35"/>
                    </a:cubicBezTo>
                    <a:cubicBezTo>
                      <a:pt x="218" y="35"/>
                      <a:pt x="219" y="35"/>
                      <a:pt x="219" y="35"/>
                    </a:cubicBezTo>
                    <a:cubicBezTo>
                      <a:pt x="220" y="35"/>
                      <a:pt x="221" y="35"/>
                      <a:pt x="222" y="34"/>
                    </a:cubicBezTo>
                    <a:cubicBezTo>
                      <a:pt x="224" y="34"/>
                      <a:pt x="226" y="33"/>
                      <a:pt x="227" y="33"/>
                    </a:cubicBezTo>
                    <a:cubicBezTo>
                      <a:pt x="228" y="33"/>
                      <a:pt x="228" y="33"/>
                      <a:pt x="228" y="34"/>
                    </a:cubicBezTo>
                    <a:cubicBezTo>
                      <a:pt x="228" y="34"/>
                      <a:pt x="228" y="35"/>
                      <a:pt x="229" y="35"/>
                    </a:cubicBezTo>
                    <a:cubicBezTo>
                      <a:pt x="229" y="35"/>
                      <a:pt x="230" y="35"/>
                      <a:pt x="230" y="35"/>
                    </a:cubicBezTo>
                    <a:cubicBezTo>
                      <a:pt x="231" y="35"/>
                      <a:pt x="231" y="35"/>
                      <a:pt x="232" y="34"/>
                    </a:cubicBezTo>
                    <a:cubicBezTo>
                      <a:pt x="233" y="34"/>
                      <a:pt x="234" y="33"/>
                      <a:pt x="235" y="33"/>
                    </a:cubicBezTo>
                    <a:cubicBezTo>
                      <a:pt x="235" y="32"/>
                      <a:pt x="235" y="32"/>
                      <a:pt x="235" y="32"/>
                    </a:cubicBezTo>
                    <a:cubicBezTo>
                      <a:pt x="236" y="32"/>
                      <a:pt x="236" y="30"/>
                      <a:pt x="237" y="28"/>
                    </a:cubicBezTo>
                    <a:cubicBezTo>
                      <a:pt x="238" y="26"/>
                      <a:pt x="239" y="24"/>
                      <a:pt x="240" y="23"/>
                    </a:cubicBezTo>
                    <a:cubicBezTo>
                      <a:pt x="240" y="23"/>
                      <a:pt x="241" y="22"/>
                      <a:pt x="242" y="21"/>
                    </a:cubicBezTo>
                    <a:cubicBezTo>
                      <a:pt x="243" y="18"/>
                      <a:pt x="245" y="16"/>
                      <a:pt x="246" y="15"/>
                    </a:cubicBezTo>
                    <a:cubicBezTo>
                      <a:pt x="246" y="14"/>
                      <a:pt x="246" y="13"/>
                      <a:pt x="247" y="1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316"/>
              <p:cNvSpPr>
                <a:spLocks/>
              </p:cNvSpPr>
              <p:nvPr/>
            </p:nvSpPr>
            <p:spPr bwMode="auto">
              <a:xfrm>
                <a:off x="2987675" y="4059238"/>
                <a:ext cx="14288" cy="9525"/>
              </a:xfrm>
              <a:custGeom>
                <a:avLst/>
                <a:gdLst>
                  <a:gd name="T0" fmla="*/ 5 w 6"/>
                  <a:gd name="T1" fmla="*/ 0 h 4"/>
                  <a:gd name="T2" fmla="*/ 2 w 6"/>
                  <a:gd name="T3" fmla="*/ 2 h 4"/>
                  <a:gd name="T4" fmla="*/ 1 w 6"/>
                  <a:gd name="T5" fmla="*/ 4 h 4"/>
                  <a:gd name="T6" fmla="*/ 5 w 6"/>
                  <a:gd name="T7" fmla="*/ 2 h 4"/>
                  <a:gd name="T8" fmla="*/ 5 w 6"/>
                  <a:gd name="T9" fmla="*/ 0 h 4"/>
                </a:gdLst>
                <a:ahLst/>
                <a:cxnLst>
                  <a:cxn ang="0">
                    <a:pos x="T0" y="T1"/>
                  </a:cxn>
                  <a:cxn ang="0">
                    <a:pos x="T2" y="T3"/>
                  </a:cxn>
                  <a:cxn ang="0">
                    <a:pos x="T4" y="T5"/>
                  </a:cxn>
                  <a:cxn ang="0">
                    <a:pos x="T6" y="T7"/>
                  </a:cxn>
                  <a:cxn ang="0">
                    <a:pos x="T8" y="T9"/>
                  </a:cxn>
                </a:cxnLst>
                <a:rect l="0" t="0" r="r" b="b"/>
                <a:pathLst>
                  <a:path w="6" h="4">
                    <a:moveTo>
                      <a:pt x="5" y="0"/>
                    </a:moveTo>
                    <a:cubicBezTo>
                      <a:pt x="3" y="1"/>
                      <a:pt x="2" y="1"/>
                      <a:pt x="2" y="2"/>
                    </a:cubicBezTo>
                    <a:cubicBezTo>
                      <a:pt x="1" y="2"/>
                      <a:pt x="0" y="3"/>
                      <a:pt x="1" y="4"/>
                    </a:cubicBezTo>
                    <a:cubicBezTo>
                      <a:pt x="2" y="4"/>
                      <a:pt x="4" y="3"/>
                      <a:pt x="5" y="2"/>
                    </a:cubicBezTo>
                    <a:cubicBezTo>
                      <a:pt x="5" y="1"/>
                      <a:pt x="6" y="0"/>
                      <a:pt x="5"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317"/>
              <p:cNvSpPr>
                <a:spLocks/>
              </p:cNvSpPr>
              <p:nvPr/>
            </p:nvSpPr>
            <p:spPr bwMode="auto">
              <a:xfrm>
                <a:off x="2971800" y="4079876"/>
                <a:ext cx="9525" cy="7938"/>
              </a:xfrm>
              <a:custGeom>
                <a:avLst/>
                <a:gdLst>
                  <a:gd name="T0" fmla="*/ 1 w 4"/>
                  <a:gd name="T1" fmla="*/ 2 h 3"/>
                  <a:gd name="T2" fmla="*/ 2 w 4"/>
                  <a:gd name="T3" fmla="*/ 3 h 3"/>
                  <a:gd name="T4" fmla="*/ 4 w 4"/>
                  <a:gd name="T5" fmla="*/ 1 h 3"/>
                  <a:gd name="T6" fmla="*/ 2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2" y="3"/>
                      <a:pt x="1" y="3"/>
                      <a:pt x="2" y="3"/>
                    </a:cubicBezTo>
                    <a:cubicBezTo>
                      <a:pt x="3" y="2"/>
                      <a:pt x="4" y="1"/>
                      <a:pt x="4" y="1"/>
                    </a:cubicBezTo>
                    <a:cubicBezTo>
                      <a:pt x="4" y="0"/>
                      <a:pt x="3" y="0"/>
                      <a:pt x="2" y="0"/>
                    </a:cubicBezTo>
                    <a:cubicBezTo>
                      <a:pt x="1" y="0"/>
                      <a:pt x="0" y="2"/>
                      <a:pt x="1"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318"/>
              <p:cNvSpPr>
                <a:spLocks/>
              </p:cNvSpPr>
              <p:nvPr/>
            </p:nvSpPr>
            <p:spPr bwMode="auto">
              <a:xfrm>
                <a:off x="2954337" y="4089401"/>
                <a:ext cx="15875" cy="19050"/>
              </a:xfrm>
              <a:custGeom>
                <a:avLst/>
                <a:gdLst>
                  <a:gd name="T0" fmla="*/ 3 w 7"/>
                  <a:gd name="T1" fmla="*/ 3 h 8"/>
                  <a:gd name="T2" fmla="*/ 1 w 7"/>
                  <a:gd name="T3" fmla="*/ 8 h 8"/>
                  <a:gd name="T4" fmla="*/ 5 w 7"/>
                  <a:gd name="T5" fmla="*/ 6 h 8"/>
                  <a:gd name="T6" fmla="*/ 6 w 7"/>
                  <a:gd name="T7" fmla="*/ 2 h 8"/>
                  <a:gd name="T8" fmla="*/ 3 w 7"/>
                  <a:gd name="T9" fmla="*/ 3 h 8"/>
                </a:gdLst>
                <a:ahLst/>
                <a:cxnLst>
                  <a:cxn ang="0">
                    <a:pos x="T0" y="T1"/>
                  </a:cxn>
                  <a:cxn ang="0">
                    <a:pos x="T2" y="T3"/>
                  </a:cxn>
                  <a:cxn ang="0">
                    <a:pos x="T4" y="T5"/>
                  </a:cxn>
                  <a:cxn ang="0">
                    <a:pos x="T6" y="T7"/>
                  </a:cxn>
                  <a:cxn ang="0">
                    <a:pos x="T8" y="T9"/>
                  </a:cxn>
                </a:cxnLst>
                <a:rect l="0" t="0" r="r" b="b"/>
                <a:pathLst>
                  <a:path w="7" h="8">
                    <a:moveTo>
                      <a:pt x="3" y="3"/>
                    </a:moveTo>
                    <a:cubicBezTo>
                      <a:pt x="3" y="3"/>
                      <a:pt x="0" y="8"/>
                      <a:pt x="1" y="8"/>
                    </a:cubicBezTo>
                    <a:cubicBezTo>
                      <a:pt x="1" y="8"/>
                      <a:pt x="4" y="8"/>
                      <a:pt x="5" y="6"/>
                    </a:cubicBezTo>
                    <a:cubicBezTo>
                      <a:pt x="6" y="5"/>
                      <a:pt x="5" y="3"/>
                      <a:pt x="6" y="2"/>
                    </a:cubicBezTo>
                    <a:cubicBezTo>
                      <a:pt x="7" y="0"/>
                      <a:pt x="5" y="0"/>
                      <a:pt x="3"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319"/>
              <p:cNvSpPr>
                <a:spLocks/>
              </p:cNvSpPr>
              <p:nvPr/>
            </p:nvSpPr>
            <p:spPr bwMode="auto">
              <a:xfrm>
                <a:off x="2987675" y="4068763"/>
                <a:ext cx="19050" cy="11113"/>
              </a:xfrm>
              <a:custGeom>
                <a:avLst/>
                <a:gdLst>
                  <a:gd name="T0" fmla="*/ 8 w 8"/>
                  <a:gd name="T1" fmla="*/ 2 h 5"/>
                  <a:gd name="T2" fmla="*/ 5 w 8"/>
                  <a:gd name="T3" fmla="*/ 4 h 5"/>
                  <a:gd name="T4" fmla="*/ 1 w 8"/>
                  <a:gd name="T5" fmla="*/ 4 h 5"/>
                  <a:gd name="T6" fmla="*/ 2 w 8"/>
                  <a:gd name="T7" fmla="*/ 2 h 5"/>
                  <a:gd name="T8" fmla="*/ 6 w 8"/>
                  <a:gd name="T9" fmla="*/ 1 h 5"/>
                  <a:gd name="T10" fmla="*/ 8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8" y="2"/>
                    </a:moveTo>
                    <a:cubicBezTo>
                      <a:pt x="7" y="3"/>
                      <a:pt x="6" y="4"/>
                      <a:pt x="5" y="4"/>
                    </a:cubicBezTo>
                    <a:cubicBezTo>
                      <a:pt x="4" y="4"/>
                      <a:pt x="2" y="5"/>
                      <a:pt x="1" y="4"/>
                    </a:cubicBezTo>
                    <a:cubicBezTo>
                      <a:pt x="1" y="3"/>
                      <a:pt x="0" y="2"/>
                      <a:pt x="2" y="2"/>
                    </a:cubicBezTo>
                    <a:cubicBezTo>
                      <a:pt x="3" y="2"/>
                      <a:pt x="4" y="2"/>
                      <a:pt x="6" y="1"/>
                    </a:cubicBezTo>
                    <a:cubicBezTo>
                      <a:pt x="7" y="0"/>
                      <a:pt x="8" y="1"/>
                      <a:pt x="8"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320"/>
              <p:cNvSpPr>
                <a:spLocks/>
              </p:cNvSpPr>
              <p:nvPr/>
            </p:nvSpPr>
            <p:spPr bwMode="auto">
              <a:xfrm>
                <a:off x="2979737" y="4083051"/>
                <a:ext cx="61913" cy="38100"/>
              </a:xfrm>
              <a:custGeom>
                <a:avLst/>
                <a:gdLst>
                  <a:gd name="T0" fmla="*/ 13 w 27"/>
                  <a:gd name="T1" fmla="*/ 1 h 17"/>
                  <a:gd name="T2" fmla="*/ 5 w 27"/>
                  <a:gd name="T3" fmla="*/ 0 h 17"/>
                  <a:gd name="T4" fmla="*/ 1 w 27"/>
                  <a:gd name="T5" fmla="*/ 3 h 17"/>
                  <a:gd name="T6" fmla="*/ 3 w 27"/>
                  <a:gd name="T7" fmla="*/ 6 h 17"/>
                  <a:gd name="T8" fmla="*/ 1 w 27"/>
                  <a:gd name="T9" fmla="*/ 7 h 17"/>
                  <a:gd name="T10" fmla="*/ 2 w 27"/>
                  <a:gd name="T11" fmla="*/ 9 h 17"/>
                  <a:gd name="T12" fmla="*/ 3 w 27"/>
                  <a:gd name="T13" fmla="*/ 10 h 17"/>
                  <a:gd name="T14" fmla="*/ 1 w 27"/>
                  <a:gd name="T15" fmla="*/ 12 h 17"/>
                  <a:gd name="T16" fmla="*/ 4 w 27"/>
                  <a:gd name="T17" fmla="*/ 17 h 17"/>
                  <a:gd name="T18" fmla="*/ 7 w 27"/>
                  <a:gd name="T19" fmla="*/ 17 h 17"/>
                  <a:gd name="T20" fmla="*/ 10 w 27"/>
                  <a:gd name="T21" fmla="*/ 17 h 17"/>
                  <a:gd name="T22" fmla="*/ 12 w 27"/>
                  <a:gd name="T23" fmla="*/ 17 h 17"/>
                  <a:gd name="T24" fmla="*/ 13 w 27"/>
                  <a:gd name="T25" fmla="*/ 15 h 17"/>
                  <a:gd name="T26" fmla="*/ 16 w 27"/>
                  <a:gd name="T27" fmla="*/ 16 h 17"/>
                  <a:gd name="T28" fmla="*/ 21 w 27"/>
                  <a:gd name="T29" fmla="*/ 15 h 17"/>
                  <a:gd name="T30" fmla="*/ 25 w 27"/>
                  <a:gd name="T31" fmla="*/ 5 h 17"/>
                  <a:gd name="T32" fmla="*/ 26 w 27"/>
                  <a:gd name="T33" fmla="*/ 2 h 17"/>
                  <a:gd name="T34" fmla="*/ 20 w 27"/>
                  <a:gd name="T35" fmla="*/ 1 h 17"/>
                  <a:gd name="T36" fmla="*/ 13 w 27"/>
                  <a:gd name="T3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17">
                    <a:moveTo>
                      <a:pt x="13" y="1"/>
                    </a:moveTo>
                    <a:cubicBezTo>
                      <a:pt x="10" y="1"/>
                      <a:pt x="6" y="0"/>
                      <a:pt x="5" y="0"/>
                    </a:cubicBezTo>
                    <a:cubicBezTo>
                      <a:pt x="3" y="0"/>
                      <a:pt x="2" y="1"/>
                      <a:pt x="1" y="3"/>
                    </a:cubicBezTo>
                    <a:cubicBezTo>
                      <a:pt x="1" y="4"/>
                      <a:pt x="4" y="6"/>
                      <a:pt x="3" y="6"/>
                    </a:cubicBezTo>
                    <a:cubicBezTo>
                      <a:pt x="2" y="6"/>
                      <a:pt x="0" y="6"/>
                      <a:pt x="1" y="7"/>
                    </a:cubicBezTo>
                    <a:cubicBezTo>
                      <a:pt x="1" y="8"/>
                      <a:pt x="1" y="9"/>
                      <a:pt x="2" y="9"/>
                    </a:cubicBezTo>
                    <a:cubicBezTo>
                      <a:pt x="3" y="9"/>
                      <a:pt x="4" y="10"/>
                      <a:pt x="3" y="10"/>
                    </a:cubicBezTo>
                    <a:cubicBezTo>
                      <a:pt x="3" y="11"/>
                      <a:pt x="1" y="11"/>
                      <a:pt x="1" y="12"/>
                    </a:cubicBezTo>
                    <a:cubicBezTo>
                      <a:pt x="1" y="12"/>
                      <a:pt x="2" y="17"/>
                      <a:pt x="4" y="17"/>
                    </a:cubicBezTo>
                    <a:cubicBezTo>
                      <a:pt x="5" y="17"/>
                      <a:pt x="5" y="17"/>
                      <a:pt x="7" y="17"/>
                    </a:cubicBezTo>
                    <a:cubicBezTo>
                      <a:pt x="8" y="17"/>
                      <a:pt x="9" y="17"/>
                      <a:pt x="10" y="17"/>
                    </a:cubicBezTo>
                    <a:cubicBezTo>
                      <a:pt x="11" y="17"/>
                      <a:pt x="12" y="17"/>
                      <a:pt x="12" y="17"/>
                    </a:cubicBezTo>
                    <a:cubicBezTo>
                      <a:pt x="13" y="16"/>
                      <a:pt x="12" y="15"/>
                      <a:pt x="13" y="15"/>
                    </a:cubicBezTo>
                    <a:cubicBezTo>
                      <a:pt x="14" y="15"/>
                      <a:pt x="14" y="16"/>
                      <a:pt x="16" y="16"/>
                    </a:cubicBezTo>
                    <a:cubicBezTo>
                      <a:pt x="17" y="16"/>
                      <a:pt x="20" y="15"/>
                      <a:pt x="21" y="15"/>
                    </a:cubicBezTo>
                    <a:cubicBezTo>
                      <a:pt x="21" y="14"/>
                      <a:pt x="24" y="7"/>
                      <a:pt x="25" y="5"/>
                    </a:cubicBezTo>
                    <a:cubicBezTo>
                      <a:pt x="26" y="3"/>
                      <a:pt x="27" y="2"/>
                      <a:pt x="26" y="2"/>
                    </a:cubicBezTo>
                    <a:cubicBezTo>
                      <a:pt x="25" y="1"/>
                      <a:pt x="22" y="1"/>
                      <a:pt x="20" y="1"/>
                    </a:cubicBezTo>
                    <a:cubicBezTo>
                      <a:pt x="18" y="0"/>
                      <a:pt x="15" y="1"/>
                      <a:pt x="13"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Freeform 321"/>
              <p:cNvSpPr>
                <a:spLocks/>
              </p:cNvSpPr>
              <p:nvPr/>
            </p:nvSpPr>
            <p:spPr bwMode="auto">
              <a:xfrm>
                <a:off x="2786062" y="4872038"/>
                <a:ext cx="125413" cy="138113"/>
              </a:xfrm>
              <a:custGeom>
                <a:avLst/>
                <a:gdLst>
                  <a:gd name="T0" fmla="*/ 55 w 55"/>
                  <a:gd name="T1" fmla="*/ 44 h 60"/>
                  <a:gd name="T2" fmla="*/ 51 w 55"/>
                  <a:gd name="T3" fmla="*/ 52 h 60"/>
                  <a:gd name="T4" fmla="*/ 45 w 55"/>
                  <a:gd name="T5" fmla="*/ 54 h 60"/>
                  <a:gd name="T6" fmla="*/ 44 w 55"/>
                  <a:gd name="T7" fmla="*/ 56 h 60"/>
                  <a:gd name="T8" fmla="*/ 38 w 55"/>
                  <a:gd name="T9" fmla="*/ 59 h 60"/>
                  <a:gd name="T10" fmla="*/ 33 w 55"/>
                  <a:gd name="T11" fmla="*/ 57 h 60"/>
                  <a:gd name="T12" fmla="*/ 25 w 55"/>
                  <a:gd name="T13" fmla="*/ 58 h 60"/>
                  <a:gd name="T14" fmla="*/ 14 w 55"/>
                  <a:gd name="T15" fmla="*/ 53 h 60"/>
                  <a:gd name="T16" fmla="*/ 6 w 55"/>
                  <a:gd name="T17" fmla="*/ 53 h 60"/>
                  <a:gd name="T18" fmla="*/ 0 w 55"/>
                  <a:gd name="T19" fmla="*/ 47 h 60"/>
                  <a:gd name="T20" fmla="*/ 1 w 55"/>
                  <a:gd name="T21" fmla="*/ 41 h 60"/>
                  <a:gd name="T22" fmla="*/ 2 w 55"/>
                  <a:gd name="T23" fmla="*/ 37 h 60"/>
                  <a:gd name="T24" fmla="*/ 2 w 55"/>
                  <a:gd name="T25" fmla="*/ 37 h 60"/>
                  <a:gd name="T26" fmla="*/ 2 w 55"/>
                  <a:gd name="T27" fmla="*/ 35 h 60"/>
                  <a:gd name="T28" fmla="*/ 3 w 55"/>
                  <a:gd name="T29" fmla="*/ 32 h 60"/>
                  <a:gd name="T30" fmla="*/ 2 w 55"/>
                  <a:gd name="T31" fmla="*/ 28 h 60"/>
                  <a:gd name="T32" fmla="*/ 2 w 55"/>
                  <a:gd name="T33" fmla="*/ 26 h 60"/>
                  <a:gd name="T34" fmla="*/ 2 w 55"/>
                  <a:gd name="T35" fmla="*/ 22 h 60"/>
                  <a:gd name="T36" fmla="*/ 3 w 55"/>
                  <a:gd name="T37" fmla="*/ 21 h 60"/>
                  <a:gd name="T38" fmla="*/ 4 w 55"/>
                  <a:gd name="T39" fmla="*/ 20 h 60"/>
                  <a:gd name="T40" fmla="*/ 4 w 55"/>
                  <a:gd name="T41" fmla="*/ 18 h 60"/>
                  <a:gd name="T42" fmla="*/ 4 w 55"/>
                  <a:gd name="T43" fmla="*/ 16 h 60"/>
                  <a:gd name="T44" fmla="*/ 5 w 55"/>
                  <a:gd name="T45" fmla="*/ 13 h 60"/>
                  <a:gd name="T46" fmla="*/ 6 w 55"/>
                  <a:gd name="T47" fmla="*/ 8 h 60"/>
                  <a:gd name="T48" fmla="*/ 5 w 55"/>
                  <a:gd name="T49" fmla="*/ 6 h 60"/>
                  <a:gd name="T50" fmla="*/ 6 w 55"/>
                  <a:gd name="T51" fmla="*/ 5 h 60"/>
                  <a:gd name="T52" fmla="*/ 7 w 55"/>
                  <a:gd name="T53" fmla="*/ 2 h 60"/>
                  <a:gd name="T54" fmla="*/ 8 w 55"/>
                  <a:gd name="T55" fmla="*/ 1 h 60"/>
                  <a:gd name="T56" fmla="*/ 13 w 55"/>
                  <a:gd name="T57" fmla="*/ 3 h 60"/>
                  <a:gd name="T58" fmla="*/ 15 w 55"/>
                  <a:gd name="T59" fmla="*/ 1 h 60"/>
                  <a:gd name="T60" fmla="*/ 15 w 55"/>
                  <a:gd name="T61" fmla="*/ 0 h 60"/>
                  <a:gd name="T62" fmla="*/ 15 w 55"/>
                  <a:gd name="T63" fmla="*/ 0 h 60"/>
                  <a:gd name="T64" fmla="*/ 17 w 55"/>
                  <a:gd name="T65" fmla="*/ 0 h 60"/>
                  <a:gd name="T66" fmla="*/ 18 w 55"/>
                  <a:gd name="T67" fmla="*/ 0 h 60"/>
                  <a:gd name="T68" fmla="*/ 21 w 55"/>
                  <a:gd name="T69" fmla="*/ 3 h 60"/>
                  <a:gd name="T70" fmla="*/ 25 w 55"/>
                  <a:gd name="T71" fmla="*/ 8 h 60"/>
                  <a:gd name="T72" fmla="*/ 25 w 55"/>
                  <a:gd name="T73" fmla="*/ 9 h 60"/>
                  <a:gd name="T74" fmla="*/ 26 w 55"/>
                  <a:gd name="T75" fmla="*/ 12 h 60"/>
                  <a:gd name="T76" fmla="*/ 28 w 55"/>
                  <a:gd name="T77" fmla="*/ 11 h 60"/>
                  <a:gd name="T78" fmla="*/ 31 w 55"/>
                  <a:gd name="T79" fmla="*/ 9 h 60"/>
                  <a:gd name="T80" fmla="*/ 31 w 55"/>
                  <a:gd name="T81" fmla="*/ 9 h 60"/>
                  <a:gd name="T82" fmla="*/ 32 w 55"/>
                  <a:gd name="T83" fmla="*/ 10 h 60"/>
                  <a:gd name="T84" fmla="*/ 34 w 55"/>
                  <a:gd name="T85" fmla="*/ 13 h 60"/>
                  <a:gd name="T86" fmla="*/ 40 w 55"/>
                  <a:gd name="T87" fmla="*/ 16 h 60"/>
                  <a:gd name="T88" fmla="*/ 41 w 55"/>
                  <a:gd name="T89" fmla="*/ 16 h 60"/>
                  <a:gd name="T90" fmla="*/ 42 w 55"/>
                  <a:gd name="T91" fmla="*/ 17 h 60"/>
                  <a:gd name="T92" fmla="*/ 43 w 55"/>
                  <a:gd name="T93" fmla="*/ 19 h 60"/>
                  <a:gd name="T94" fmla="*/ 46 w 55"/>
                  <a:gd name="T95" fmla="*/ 21 h 60"/>
                  <a:gd name="T96" fmla="*/ 49 w 55"/>
                  <a:gd name="T97" fmla="*/ 22 h 60"/>
                  <a:gd name="T98" fmla="*/ 50 w 55"/>
                  <a:gd name="T99" fmla="*/ 23 h 60"/>
                  <a:gd name="T100" fmla="*/ 51 w 55"/>
                  <a:gd name="T101" fmla="*/ 25 h 60"/>
                  <a:gd name="T102" fmla="*/ 52 w 55"/>
                  <a:gd name="T103" fmla="*/ 28 h 60"/>
                  <a:gd name="T104" fmla="*/ 53 w 55"/>
                  <a:gd name="T105" fmla="*/ 34 h 60"/>
                  <a:gd name="T106" fmla="*/ 53 w 55"/>
                  <a:gd name="T107" fmla="*/ 39 h 60"/>
                  <a:gd name="T108" fmla="*/ 53 w 55"/>
                  <a:gd name="T109" fmla="*/ 42 h 60"/>
                  <a:gd name="T110" fmla="*/ 55 w 55"/>
                  <a:gd name="T111"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60">
                    <a:moveTo>
                      <a:pt x="55" y="44"/>
                    </a:moveTo>
                    <a:cubicBezTo>
                      <a:pt x="54" y="47"/>
                      <a:pt x="53" y="51"/>
                      <a:pt x="51" y="52"/>
                    </a:cubicBezTo>
                    <a:cubicBezTo>
                      <a:pt x="48" y="52"/>
                      <a:pt x="45" y="52"/>
                      <a:pt x="45" y="54"/>
                    </a:cubicBezTo>
                    <a:cubicBezTo>
                      <a:pt x="45" y="55"/>
                      <a:pt x="47" y="56"/>
                      <a:pt x="44" y="56"/>
                    </a:cubicBezTo>
                    <a:cubicBezTo>
                      <a:pt x="42" y="57"/>
                      <a:pt x="40" y="60"/>
                      <a:pt x="38" y="59"/>
                    </a:cubicBezTo>
                    <a:cubicBezTo>
                      <a:pt x="36" y="59"/>
                      <a:pt x="35" y="57"/>
                      <a:pt x="33" y="57"/>
                    </a:cubicBezTo>
                    <a:cubicBezTo>
                      <a:pt x="31" y="57"/>
                      <a:pt x="27" y="59"/>
                      <a:pt x="25" y="58"/>
                    </a:cubicBezTo>
                    <a:cubicBezTo>
                      <a:pt x="24" y="57"/>
                      <a:pt x="17" y="53"/>
                      <a:pt x="14" y="53"/>
                    </a:cubicBezTo>
                    <a:cubicBezTo>
                      <a:pt x="11" y="53"/>
                      <a:pt x="8" y="55"/>
                      <a:pt x="6" y="53"/>
                    </a:cubicBezTo>
                    <a:cubicBezTo>
                      <a:pt x="5" y="51"/>
                      <a:pt x="1" y="48"/>
                      <a:pt x="0" y="47"/>
                    </a:cubicBezTo>
                    <a:cubicBezTo>
                      <a:pt x="0" y="45"/>
                      <a:pt x="0" y="43"/>
                      <a:pt x="1" y="41"/>
                    </a:cubicBezTo>
                    <a:cubicBezTo>
                      <a:pt x="1" y="40"/>
                      <a:pt x="3" y="37"/>
                      <a:pt x="2" y="37"/>
                    </a:cubicBezTo>
                    <a:cubicBezTo>
                      <a:pt x="2" y="37"/>
                      <a:pt x="2" y="37"/>
                      <a:pt x="2" y="37"/>
                    </a:cubicBezTo>
                    <a:cubicBezTo>
                      <a:pt x="2" y="36"/>
                      <a:pt x="2" y="36"/>
                      <a:pt x="2" y="35"/>
                    </a:cubicBezTo>
                    <a:cubicBezTo>
                      <a:pt x="3" y="34"/>
                      <a:pt x="3" y="33"/>
                      <a:pt x="3" y="32"/>
                    </a:cubicBezTo>
                    <a:cubicBezTo>
                      <a:pt x="3" y="30"/>
                      <a:pt x="2" y="29"/>
                      <a:pt x="2" y="28"/>
                    </a:cubicBezTo>
                    <a:cubicBezTo>
                      <a:pt x="2" y="27"/>
                      <a:pt x="2" y="27"/>
                      <a:pt x="2" y="26"/>
                    </a:cubicBezTo>
                    <a:cubicBezTo>
                      <a:pt x="1" y="25"/>
                      <a:pt x="1" y="23"/>
                      <a:pt x="2" y="22"/>
                    </a:cubicBezTo>
                    <a:cubicBezTo>
                      <a:pt x="2" y="22"/>
                      <a:pt x="2" y="22"/>
                      <a:pt x="3" y="21"/>
                    </a:cubicBezTo>
                    <a:cubicBezTo>
                      <a:pt x="4" y="21"/>
                      <a:pt x="4" y="21"/>
                      <a:pt x="4" y="20"/>
                    </a:cubicBezTo>
                    <a:cubicBezTo>
                      <a:pt x="4" y="19"/>
                      <a:pt x="4" y="18"/>
                      <a:pt x="4" y="18"/>
                    </a:cubicBezTo>
                    <a:cubicBezTo>
                      <a:pt x="4" y="17"/>
                      <a:pt x="4" y="17"/>
                      <a:pt x="4" y="16"/>
                    </a:cubicBezTo>
                    <a:cubicBezTo>
                      <a:pt x="5" y="16"/>
                      <a:pt x="5" y="14"/>
                      <a:pt x="5" y="13"/>
                    </a:cubicBezTo>
                    <a:cubicBezTo>
                      <a:pt x="6" y="11"/>
                      <a:pt x="6" y="9"/>
                      <a:pt x="6" y="8"/>
                    </a:cubicBezTo>
                    <a:cubicBezTo>
                      <a:pt x="6" y="7"/>
                      <a:pt x="6" y="6"/>
                      <a:pt x="5" y="6"/>
                    </a:cubicBezTo>
                    <a:cubicBezTo>
                      <a:pt x="5" y="6"/>
                      <a:pt x="5" y="6"/>
                      <a:pt x="6" y="5"/>
                    </a:cubicBezTo>
                    <a:cubicBezTo>
                      <a:pt x="6" y="4"/>
                      <a:pt x="7" y="3"/>
                      <a:pt x="7" y="2"/>
                    </a:cubicBezTo>
                    <a:cubicBezTo>
                      <a:pt x="8" y="2"/>
                      <a:pt x="8" y="1"/>
                      <a:pt x="8" y="1"/>
                    </a:cubicBezTo>
                    <a:cubicBezTo>
                      <a:pt x="10" y="1"/>
                      <a:pt x="13" y="3"/>
                      <a:pt x="13" y="3"/>
                    </a:cubicBezTo>
                    <a:cubicBezTo>
                      <a:pt x="14" y="2"/>
                      <a:pt x="14" y="1"/>
                      <a:pt x="15" y="1"/>
                    </a:cubicBezTo>
                    <a:cubicBezTo>
                      <a:pt x="15" y="0"/>
                      <a:pt x="15" y="0"/>
                      <a:pt x="15" y="0"/>
                    </a:cubicBezTo>
                    <a:cubicBezTo>
                      <a:pt x="15" y="0"/>
                      <a:pt x="15" y="0"/>
                      <a:pt x="15" y="0"/>
                    </a:cubicBezTo>
                    <a:cubicBezTo>
                      <a:pt x="15" y="0"/>
                      <a:pt x="16" y="0"/>
                      <a:pt x="17" y="0"/>
                    </a:cubicBezTo>
                    <a:cubicBezTo>
                      <a:pt x="18" y="0"/>
                      <a:pt x="18" y="0"/>
                      <a:pt x="18" y="0"/>
                    </a:cubicBezTo>
                    <a:cubicBezTo>
                      <a:pt x="18" y="0"/>
                      <a:pt x="19" y="2"/>
                      <a:pt x="21" y="3"/>
                    </a:cubicBezTo>
                    <a:cubicBezTo>
                      <a:pt x="23" y="5"/>
                      <a:pt x="24" y="7"/>
                      <a:pt x="25" y="8"/>
                    </a:cubicBezTo>
                    <a:cubicBezTo>
                      <a:pt x="25" y="8"/>
                      <a:pt x="25" y="9"/>
                      <a:pt x="25" y="9"/>
                    </a:cubicBezTo>
                    <a:cubicBezTo>
                      <a:pt x="25" y="11"/>
                      <a:pt x="25" y="12"/>
                      <a:pt x="26" y="12"/>
                    </a:cubicBezTo>
                    <a:cubicBezTo>
                      <a:pt x="27" y="12"/>
                      <a:pt x="28" y="12"/>
                      <a:pt x="28" y="11"/>
                    </a:cubicBezTo>
                    <a:cubicBezTo>
                      <a:pt x="29" y="10"/>
                      <a:pt x="30" y="9"/>
                      <a:pt x="31" y="9"/>
                    </a:cubicBezTo>
                    <a:cubicBezTo>
                      <a:pt x="31" y="9"/>
                      <a:pt x="31" y="9"/>
                      <a:pt x="31" y="9"/>
                    </a:cubicBezTo>
                    <a:cubicBezTo>
                      <a:pt x="31" y="9"/>
                      <a:pt x="31" y="9"/>
                      <a:pt x="32" y="10"/>
                    </a:cubicBezTo>
                    <a:cubicBezTo>
                      <a:pt x="33" y="11"/>
                      <a:pt x="34" y="13"/>
                      <a:pt x="34" y="13"/>
                    </a:cubicBezTo>
                    <a:cubicBezTo>
                      <a:pt x="34" y="15"/>
                      <a:pt x="38" y="15"/>
                      <a:pt x="40" y="16"/>
                    </a:cubicBezTo>
                    <a:cubicBezTo>
                      <a:pt x="41" y="16"/>
                      <a:pt x="41" y="16"/>
                      <a:pt x="41" y="16"/>
                    </a:cubicBezTo>
                    <a:cubicBezTo>
                      <a:pt x="42" y="16"/>
                      <a:pt x="42" y="17"/>
                      <a:pt x="42" y="17"/>
                    </a:cubicBezTo>
                    <a:cubicBezTo>
                      <a:pt x="42" y="18"/>
                      <a:pt x="42" y="18"/>
                      <a:pt x="43" y="19"/>
                    </a:cubicBezTo>
                    <a:cubicBezTo>
                      <a:pt x="43" y="19"/>
                      <a:pt x="45" y="20"/>
                      <a:pt x="46" y="21"/>
                    </a:cubicBezTo>
                    <a:cubicBezTo>
                      <a:pt x="47" y="21"/>
                      <a:pt x="48" y="22"/>
                      <a:pt x="49" y="22"/>
                    </a:cubicBezTo>
                    <a:cubicBezTo>
                      <a:pt x="49" y="23"/>
                      <a:pt x="49" y="23"/>
                      <a:pt x="50" y="23"/>
                    </a:cubicBezTo>
                    <a:cubicBezTo>
                      <a:pt x="50" y="24"/>
                      <a:pt x="50" y="24"/>
                      <a:pt x="51" y="25"/>
                    </a:cubicBezTo>
                    <a:cubicBezTo>
                      <a:pt x="51" y="25"/>
                      <a:pt x="51" y="26"/>
                      <a:pt x="52" y="28"/>
                    </a:cubicBezTo>
                    <a:cubicBezTo>
                      <a:pt x="52" y="30"/>
                      <a:pt x="53" y="33"/>
                      <a:pt x="53" y="34"/>
                    </a:cubicBezTo>
                    <a:cubicBezTo>
                      <a:pt x="53" y="36"/>
                      <a:pt x="53" y="37"/>
                      <a:pt x="53" y="39"/>
                    </a:cubicBezTo>
                    <a:cubicBezTo>
                      <a:pt x="53" y="40"/>
                      <a:pt x="53" y="41"/>
                      <a:pt x="53" y="42"/>
                    </a:cubicBezTo>
                    <a:cubicBezTo>
                      <a:pt x="53" y="43"/>
                      <a:pt x="54" y="44"/>
                      <a:pt x="55" y="4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322"/>
              <p:cNvSpPr>
                <a:spLocks/>
              </p:cNvSpPr>
              <p:nvPr/>
            </p:nvSpPr>
            <p:spPr bwMode="auto">
              <a:xfrm>
                <a:off x="2198687" y="4083051"/>
                <a:ext cx="322263" cy="468313"/>
              </a:xfrm>
              <a:custGeom>
                <a:avLst/>
                <a:gdLst>
                  <a:gd name="T0" fmla="*/ 111 w 140"/>
                  <a:gd name="T1" fmla="*/ 196 h 203"/>
                  <a:gd name="T2" fmla="*/ 81 w 140"/>
                  <a:gd name="T3" fmla="*/ 176 h 203"/>
                  <a:gd name="T4" fmla="*/ 58 w 140"/>
                  <a:gd name="T5" fmla="*/ 156 h 203"/>
                  <a:gd name="T6" fmla="*/ 48 w 140"/>
                  <a:gd name="T7" fmla="*/ 132 h 203"/>
                  <a:gd name="T8" fmla="*/ 37 w 140"/>
                  <a:gd name="T9" fmla="*/ 112 h 203"/>
                  <a:gd name="T10" fmla="*/ 23 w 140"/>
                  <a:gd name="T11" fmla="*/ 85 h 203"/>
                  <a:gd name="T12" fmla="*/ 3 w 140"/>
                  <a:gd name="T13" fmla="*/ 66 h 203"/>
                  <a:gd name="T14" fmla="*/ 10 w 140"/>
                  <a:gd name="T15" fmla="*/ 37 h 203"/>
                  <a:gd name="T16" fmla="*/ 13 w 140"/>
                  <a:gd name="T17" fmla="*/ 41 h 203"/>
                  <a:gd name="T18" fmla="*/ 10 w 140"/>
                  <a:gd name="T19" fmla="*/ 48 h 203"/>
                  <a:gd name="T20" fmla="*/ 11 w 140"/>
                  <a:gd name="T21" fmla="*/ 48 h 203"/>
                  <a:gd name="T22" fmla="*/ 17 w 140"/>
                  <a:gd name="T23" fmla="*/ 46 h 203"/>
                  <a:gd name="T24" fmla="*/ 23 w 140"/>
                  <a:gd name="T25" fmla="*/ 53 h 203"/>
                  <a:gd name="T26" fmla="*/ 32 w 140"/>
                  <a:gd name="T27" fmla="*/ 49 h 203"/>
                  <a:gd name="T28" fmla="*/ 35 w 140"/>
                  <a:gd name="T29" fmla="*/ 38 h 203"/>
                  <a:gd name="T30" fmla="*/ 40 w 140"/>
                  <a:gd name="T31" fmla="*/ 32 h 203"/>
                  <a:gd name="T32" fmla="*/ 57 w 140"/>
                  <a:gd name="T33" fmla="*/ 23 h 203"/>
                  <a:gd name="T34" fmla="*/ 66 w 140"/>
                  <a:gd name="T35" fmla="*/ 4 h 203"/>
                  <a:gd name="T36" fmla="*/ 68 w 140"/>
                  <a:gd name="T37" fmla="*/ 1 h 203"/>
                  <a:gd name="T38" fmla="*/ 79 w 140"/>
                  <a:gd name="T39" fmla="*/ 7 h 203"/>
                  <a:gd name="T40" fmla="*/ 87 w 140"/>
                  <a:gd name="T41" fmla="*/ 18 h 203"/>
                  <a:gd name="T42" fmla="*/ 92 w 140"/>
                  <a:gd name="T43" fmla="*/ 20 h 203"/>
                  <a:gd name="T44" fmla="*/ 99 w 140"/>
                  <a:gd name="T45" fmla="*/ 26 h 203"/>
                  <a:gd name="T46" fmla="*/ 110 w 140"/>
                  <a:gd name="T47" fmla="*/ 26 h 203"/>
                  <a:gd name="T48" fmla="*/ 125 w 140"/>
                  <a:gd name="T49" fmla="*/ 29 h 203"/>
                  <a:gd name="T50" fmla="*/ 122 w 140"/>
                  <a:gd name="T51" fmla="*/ 41 h 203"/>
                  <a:gd name="T52" fmla="*/ 126 w 140"/>
                  <a:gd name="T53" fmla="*/ 45 h 203"/>
                  <a:gd name="T54" fmla="*/ 123 w 140"/>
                  <a:gd name="T55" fmla="*/ 45 h 203"/>
                  <a:gd name="T56" fmla="*/ 118 w 140"/>
                  <a:gd name="T57" fmla="*/ 45 h 203"/>
                  <a:gd name="T58" fmla="*/ 111 w 140"/>
                  <a:gd name="T59" fmla="*/ 47 h 203"/>
                  <a:gd name="T60" fmla="*/ 104 w 140"/>
                  <a:gd name="T61" fmla="*/ 48 h 203"/>
                  <a:gd name="T62" fmla="*/ 93 w 140"/>
                  <a:gd name="T63" fmla="*/ 62 h 203"/>
                  <a:gd name="T64" fmla="*/ 91 w 140"/>
                  <a:gd name="T65" fmla="*/ 69 h 203"/>
                  <a:gd name="T66" fmla="*/ 85 w 140"/>
                  <a:gd name="T67" fmla="*/ 75 h 203"/>
                  <a:gd name="T68" fmla="*/ 85 w 140"/>
                  <a:gd name="T69" fmla="*/ 79 h 203"/>
                  <a:gd name="T70" fmla="*/ 84 w 140"/>
                  <a:gd name="T71" fmla="*/ 83 h 203"/>
                  <a:gd name="T72" fmla="*/ 89 w 140"/>
                  <a:gd name="T73" fmla="*/ 94 h 203"/>
                  <a:gd name="T74" fmla="*/ 96 w 140"/>
                  <a:gd name="T75" fmla="*/ 104 h 203"/>
                  <a:gd name="T76" fmla="*/ 102 w 140"/>
                  <a:gd name="T77" fmla="*/ 108 h 203"/>
                  <a:gd name="T78" fmla="*/ 103 w 140"/>
                  <a:gd name="T79" fmla="*/ 110 h 203"/>
                  <a:gd name="T80" fmla="*/ 116 w 140"/>
                  <a:gd name="T81" fmla="*/ 107 h 203"/>
                  <a:gd name="T82" fmla="*/ 119 w 140"/>
                  <a:gd name="T83" fmla="*/ 108 h 203"/>
                  <a:gd name="T84" fmla="*/ 119 w 140"/>
                  <a:gd name="T85" fmla="*/ 121 h 203"/>
                  <a:gd name="T86" fmla="*/ 126 w 140"/>
                  <a:gd name="T87" fmla="*/ 120 h 203"/>
                  <a:gd name="T88" fmla="*/ 131 w 140"/>
                  <a:gd name="T89" fmla="*/ 121 h 203"/>
                  <a:gd name="T90" fmla="*/ 139 w 140"/>
                  <a:gd name="T91" fmla="*/ 140 h 203"/>
                  <a:gd name="T92" fmla="*/ 136 w 140"/>
                  <a:gd name="T93" fmla="*/ 150 h 203"/>
                  <a:gd name="T94" fmla="*/ 133 w 140"/>
                  <a:gd name="T95" fmla="*/ 163 h 203"/>
                  <a:gd name="T96" fmla="*/ 135 w 140"/>
                  <a:gd name="T97" fmla="*/ 168 h 203"/>
                  <a:gd name="T98" fmla="*/ 134 w 140"/>
                  <a:gd name="T99" fmla="*/ 176 h 203"/>
                  <a:gd name="T100" fmla="*/ 138 w 140"/>
                  <a:gd name="T101" fmla="*/ 180 h 203"/>
                  <a:gd name="T102" fmla="*/ 134 w 140"/>
                  <a:gd name="T103" fmla="*/ 187 h 203"/>
                  <a:gd name="T104" fmla="*/ 131 w 140"/>
                  <a:gd name="T105" fmla="*/ 194 h 203"/>
                  <a:gd name="T106" fmla="*/ 128 w 140"/>
                  <a:gd name="T107" fmla="*/ 2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203">
                    <a:moveTo>
                      <a:pt x="121" y="203"/>
                    </a:moveTo>
                    <a:cubicBezTo>
                      <a:pt x="120" y="202"/>
                      <a:pt x="119" y="201"/>
                      <a:pt x="118" y="200"/>
                    </a:cubicBezTo>
                    <a:cubicBezTo>
                      <a:pt x="117" y="199"/>
                      <a:pt x="116" y="198"/>
                      <a:pt x="115" y="198"/>
                    </a:cubicBezTo>
                    <a:cubicBezTo>
                      <a:pt x="113" y="197"/>
                      <a:pt x="111" y="197"/>
                      <a:pt x="111" y="196"/>
                    </a:cubicBezTo>
                    <a:cubicBezTo>
                      <a:pt x="111" y="194"/>
                      <a:pt x="111" y="192"/>
                      <a:pt x="110" y="191"/>
                    </a:cubicBezTo>
                    <a:cubicBezTo>
                      <a:pt x="109" y="190"/>
                      <a:pt x="103" y="186"/>
                      <a:pt x="100" y="184"/>
                    </a:cubicBezTo>
                    <a:cubicBezTo>
                      <a:pt x="96" y="183"/>
                      <a:pt x="93" y="184"/>
                      <a:pt x="89" y="181"/>
                    </a:cubicBezTo>
                    <a:cubicBezTo>
                      <a:pt x="85" y="178"/>
                      <a:pt x="84" y="178"/>
                      <a:pt x="81" y="176"/>
                    </a:cubicBezTo>
                    <a:cubicBezTo>
                      <a:pt x="78" y="174"/>
                      <a:pt x="72" y="174"/>
                      <a:pt x="70" y="171"/>
                    </a:cubicBezTo>
                    <a:cubicBezTo>
                      <a:pt x="67" y="167"/>
                      <a:pt x="69" y="166"/>
                      <a:pt x="66" y="164"/>
                    </a:cubicBezTo>
                    <a:cubicBezTo>
                      <a:pt x="62" y="162"/>
                      <a:pt x="62" y="164"/>
                      <a:pt x="60" y="161"/>
                    </a:cubicBezTo>
                    <a:cubicBezTo>
                      <a:pt x="59" y="159"/>
                      <a:pt x="59" y="158"/>
                      <a:pt x="58" y="156"/>
                    </a:cubicBezTo>
                    <a:cubicBezTo>
                      <a:pt x="57" y="155"/>
                      <a:pt x="54" y="155"/>
                      <a:pt x="55" y="153"/>
                    </a:cubicBezTo>
                    <a:cubicBezTo>
                      <a:pt x="57" y="150"/>
                      <a:pt x="58" y="151"/>
                      <a:pt x="58" y="150"/>
                    </a:cubicBezTo>
                    <a:cubicBezTo>
                      <a:pt x="58" y="148"/>
                      <a:pt x="59" y="148"/>
                      <a:pt x="57" y="146"/>
                    </a:cubicBezTo>
                    <a:cubicBezTo>
                      <a:pt x="56" y="143"/>
                      <a:pt x="48" y="134"/>
                      <a:pt x="48" y="132"/>
                    </a:cubicBezTo>
                    <a:cubicBezTo>
                      <a:pt x="48" y="130"/>
                      <a:pt x="49" y="129"/>
                      <a:pt x="48" y="128"/>
                    </a:cubicBezTo>
                    <a:cubicBezTo>
                      <a:pt x="47" y="127"/>
                      <a:pt x="42" y="126"/>
                      <a:pt x="42" y="124"/>
                    </a:cubicBezTo>
                    <a:cubicBezTo>
                      <a:pt x="41" y="121"/>
                      <a:pt x="43" y="121"/>
                      <a:pt x="42" y="119"/>
                    </a:cubicBezTo>
                    <a:cubicBezTo>
                      <a:pt x="41" y="117"/>
                      <a:pt x="39" y="116"/>
                      <a:pt x="37" y="112"/>
                    </a:cubicBezTo>
                    <a:cubicBezTo>
                      <a:pt x="36" y="108"/>
                      <a:pt x="36" y="107"/>
                      <a:pt x="35" y="105"/>
                    </a:cubicBezTo>
                    <a:cubicBezTo>
                      <a:pt x="34" y="102"/>
                      <a:pt x="32" y="102"/>
                      <a:pt x="31" y="99"/>
                    </a:cubicBezTo>
                    <a:cubicBezTo>
                      <a:pt x="30" y="97"/>
                      <a:pt x="29" y="93"/>
                      <a:pt x="27" y="90"/>
                    </a:cubicBezTo>
                    <a:cubicBezTo>
                      <a:pt x="25" y="87"/>
                      <a:pt x="24" y="87"/>
                      <a:pt x="23" y="85"/>
                    </a:cubicBezTo>
                    <a:cubicBezTo>
                      <a:pt x="21" y="82"/>
                      <a:pt x="22" y="81"/>
                      <a:pt x="21" y="79"/>
                    </a:cubicBezTo>
                    <a:cubicBezTo>
                      <a:pt x="19" y="76"/>
                      <a:pt x="18" y="74"/>
                      <a:pt x="16" y="73"/>
                    </a:cubicBezTo>
                    <a:cubicBezTo>
                      <a:pt x="14" y="72"/>
                      <a:pt x="12" y="71"/>
                      <a:pt x="10" y="69"/>
                    </a:cubicBezTo>
                    <a:cubicBezTo>
                      <a:pt x="8" y="67"/>
                      <a:pt x="2" y="68"/>
                      <a:pt x="3" y="66"/>
                    </a:cubicBezTo>
                    <a:cubicBezTo>
                      <a:pt x="3" y="64"/>
                      <a:pt x="6" y="65"/>
                      <a:pt x="6" y="62"/>
                    </a:cubicBezTo>
                    <a:cubicBezTo>
                      <a:pt x="7" y="59"/>
                      <a:pt x="2" y="53"/>
                      <a:pt x="2" y="51"/>
                    </a:cubicBezTo>
                    <a:cubicBezTo>
                      <a:pt x="1" y="49"/>
                      <a:pt x="0" y="48"/>
                      <a:pt x="1" y="46"/>
                    </a:cubicBezTo>
                    <a:cubicBezTo>
                      <a:pt x="3" y="44"/>
                      <a:pt x="9" y="37"/>
                      <a:pt x="10" y="37"/>
                    </a:cubicBezTo>
                    <a:cubicBezTo>
                      <a:pt x="11" y="37"/>
                      <a:pt x="11" y="36"/>
                      <a:pt x="12" y="36"/>
                    </a:cubicBezTo>
                    <a:cubicBezTo>
                      <a:pt x="12" y="37"/>
                      <a:pt x="13" y="38"/>
                      <a:pt x="13" y="39"/>
                    </a:cubicBezTo>
                    <a:cubicBezTo>
                      <a:pt x="13" y="40"/>
                      <a:pt x="13" y="41"/>
                      <a:pt x="13" y="41"/>
                    </a:cubicBezTo>
                    <a:cubicBezTo>
                      <a:pt x="13" y="41"/>
                      <a:pt x="13" y="41"/>
                      <a:pt x="13" y="41"/>
                    </a:cubicBezTo>
                    <a:cubicBezTo>
                      <a:pt x="12" y="41"/>
                      <a:pt x="11" y="42"/>
                      <a:pt x="10" y="43"/>
                    </a:cubicBezTo>
                    <a:cubicBezTo>
                      <a:pt x="10" y="43"/>
                      <a:pt x="10" y="43"/>
                      <a:pt x="10" y="44"/>
                    </a:cubicBezTo>
                    <a:cubicBezTo>
                      <a:pt x="10" y="44"/>
                      <a:pt x="10" y="45"/>
                      <a:pt x="10" y="46"/>
                    </a:cubicBezTo>
                    <a:cubicBezTo>
                      <a:pt x="10" y="47"/>
                      <a:pt x="10" y="48"/>
                      <a:pt x="10" y="48"/>
                    </a:cubicBezTo>
                    <a:cubicBezTo>
                      <a:pt x="10" y="48"/>
                      <a:pt x="10" y="48"/>
                      <a:pt x="10" y="48"/>
                    </a:cubicBezTo>
                    <a:cubicBezTo>
                      <a:pt x="11" y="48"/>
                      <a:pt x="11" y="48"/>
                      <a:pt x="11" y="48"/>
                    </a:cubicBezTo>
                    <a:cubicBezTo>
                      <a:pt x="11" y="48"/>
                      <a:pt x="11" y="48"/>
                      <a:pt x="11" y="48"/>
                    </a:cubicBezTo>
                    <a:cubicBezTo>
                      <a:pt x="11" y="48"/>
                      <a:pt x="11" y="48"/>
                      <a:pt x="11" y="48"/>
                    </a:cubicBezTo>
                    <a:cubicBezTo>
                      <a:pt x="12" y="48"/>
                      <a:pt x="12" y="49"/>
                      <a:pt x="13" y="48"/>
                    </a:cubicBezTo>
                    <a:cubicBezTo>
                      <a:pt x="13" y="47"/>
                      <a:pt x="14" y="47"/>
                      <a:pt x="14" y="47"/>
                    </a:cubicBezTo>
                    <a:cubicBezTo>
                      <a:pt x="14" y="46"/>
                      <a:pt x="14" y="46"/>
                      <a:pt x="15" y="46"/>
                    </a:cubicBezTo>
                    <a:cubicBezTo>
                      <a:pt x="15" y="46"/>
                      <a:pt x="16" y="46"/>
                      <a:pt x="17" y="46"/>
                    </a:cubicBezTo>
                    <a:cubicBezTo>
                      <a:pt x="18" y="47"/>
                      <a:pt x="19" y="47"/>
                      <a:pt x="19" y="48"/>
                    </a:cubicBezTo>
                    <a:cubicBezTo>
                      <a:pt x="20" y="48"/>
                      <a:pt x="21" y="49"/>
                      <a:pt x="22" y="51"/>
                    </a:cubicBezTo>
                    <a:cubicBezTo>
                      <a:pt x="22" y="51"/>
                      <a:pt x="23" y="52"/>
                      <a:pt x="23" y="53"/>
                    </a:cubicBezTo>
                    <a:cubicBezTo>
                      <a:pt x="23" y="53"/>
                      <a:pt x="23" y="53"/>
                      <a:pt x="23" y="53"/>
                    </a:cubicBezTo>
                    <a:cubicBezTo>
                      <a:pt x="24" y="53"/>
                      <a:pt x="24" y="53"/>
                      <a:pt x="25" y="54"/>
                    </a:cubicBezTo>
                    <a:cubicBezTo>
                      <a:pt x="25" y="54"/>
                      <a:pt x="26" y="54"/>
                      <a:pt x="27" y="54"/>
                    </a:cubicBezTo>
                    <a:cubicBezTo>
                      <a:pt x="27" y="54"/>
                      <a:pt x="29" y="53"/>
                      <a:pt x="30" y="52"/>
                    </a:cubicBezTo>
                    <a:cubicBezTo>
                      <a:pt x="31" y="51"/>
                      <a:pt x="31" y="50"/>
                      <a:pt x="32" y="49"/>
                    </a:cubicBezTo>
                    <a:cubicBezTo>
                      <a:pt x="32" y="48"/>
                      <a:pt x="32" y="47"/>
                      <a:pt x="32" y="46"/>
                    </a:cubicBezTo>
                    <a:cubicBezTo>
                      <a:pt x="32" y="46"/>
                      <a:pt x="32" y="46"/>
                      <a:pt x="32" y="46"/>
                    </a:cubicBezTo>
                    <a:cubicBezTo>
                      <a:pt x="33" y="43"/>
                      <a:pt x="33" y="39"/>
                      <a:pt x="34" y="38"/>
                    </a:cubicBezTo>
                    <a:cubicBezTo>
                      <a:pt x="34" y="38"/>
                      <a:pt x="34" y="38"/>
                      <a:pt x="35" y="38"/>
                    </a:cubicBezTo>
                    <a:cubicBezTo>
                      <a:pt x="36" y="38"/>
                      <a:pt x="37" y="38"/>
                      <a:pt x="37" y="37"/>
                    </a:cubicBezTo>
                    <a:cubicBezTo>
                      <a:pt x="37" y="36"/>
                      <a:pt x="38" y="36"/>
                      <a:pt x="38" y="36"/>
                    </a:cubicBezTo>
                    <a:cubicBezTo>
                      <a:pt x="38" y="35"/>
                      <a:pt x="38" y="35"/>
                      <a:pt x="39" y="34"/>
                    </a:cubicBezTo>
                    <a:cubicBezTo>
                      <a:pt x="39" y="33"/>
                      <a:pt x="39" y="33"/>
                      <a:pt x="40" y="32"/>
                    </a:cubicBezTo>
                    <a:cubicBezTo>
                      <a:pt x="40" y="32"/>
                      <a:pt x="40" y="32"/>
                      <a:pt x="41" y="31"/>
                    </a:cubicBezTo>
                    <a:cubicBezTo>
                      <a:pt x="42" y="31"/>
                      <a:pt x="43" y="31"/>
                      <a:pt x="45" y="30"/>
                    </a:cubicBezTo>
                    <a:cubicBezTo>
                      <a:pt x="48" y="29"/>
                      <a:pt x="52" y="28"/>
                      <a:pt x="53" y="27"/>
                    </a:cubicBezTo>
                    <a:cubicBezTo>
                      <a:pt x="54" y="27"/>
                      <a:pt x="55" y="25"/>
                      <a:pt x="57" y="23"/>
                    </a:cubicBezTo>
                    <a:cubicBezTo>
                      <a:pt x="62" y="18"/>
                      <a:pt x="69" y="10"/>
                      <a:pt x="69" y="9"/>
                    </a:cubicBezTo>
                    <a:cubicBezTo>
                      <a:pt x="69" y="9"/>
                      <a:pt x="69" y="9"/>
                      <a:pt x="69" y="8"/>
                    </a:cubicBezTo>
                    <a:cubicBezTo>
                      <a:pt x="69" y="7"/>
                      <a:pt x="69" y="7"/>
                      <a:pt x="68" y="6"/>
                    </a:cubicBezTo>
                    <a:cubicBezTo>
                      <a:pt x="68" y="5"/>
                      <a:pt x="67" y="4"/>
                      <a:pt x="66" y="4"/>
                    </a:cubicBezTo>
                    <a:cubicBezTo>
                      <a:pt x="66" y="3"/>
                      <a:pt x="65" y="2"/>
                      <a:pt x="65" y="2"/>
                    </a:cubicBezTo>
                    <a:cubicBezTo>
                      <a:pt x="65" y="2"/>
                      <a:pt x="65" y="1"/>
                      <a:pt x="65" y="0"/>
                    </a:cubicBezTo>
                    <a:cubicBezTo>
                      <a:pt x="66" y="0"/>
                      <a:pt x="66" y="0"/>
                      <a:pt x="66" y="0"/>
                    </a:cubicBezTo>
                    <a:cubicBezTo>
                      <a:pt x="66" y="0"/>
                      <a:pt x="67" y="1"/>
                      <a:pt x="68" y="1"/>
                    </a:cubicBezTo>
                    <a:cubicBezTo>
                      <a:pt x="70" y="1"/>
                      <a:pt x="71" y="1"/>
                      <a:pt x="72" y="1"/>
                    </a:cubicBezTo>
                    <a:cubicBezTo>
                      <a:pt x="73" y="1"/>
                      <a:pt x="75" y="2"/>
                      <a:pt x="76" y="3"/>
                    </a:cubicBezTo>
                    <a:cubicBezTo>
                      <a:pt x="77" y="4"/>
                      <a:pt x="77" y="5"/>
                      <a:pt x="78" y="5"/>
                    </a:cubicBezTo>
                    <a:cubicBezTo>
                      <a:pt x="79" y="5"/>
                      <a:pt x="79" y="6"/>
                      <a:pt x="79" y="7"/>
                    </a:cubicBezTo>
                    <a:cubicBezTo>
                      <a:pt x="79" y="8"/>
                      <a:pt x="79" y="9"/>
                      <a:pt x="79" y="10"/>
                    </a:cubicBezTo>
                    <a:cubicBezTo>
                      <a:pt x="80" y="11"/>
                      <a:pt x="81" y="12"/>
                      <a:pt x="83" y="13"/>
                    </a:cubicBezTo>
                    <a:cubicBezTo>
                      <a:pt x="84" y="13"/>
                      <a:pt x="85" y="13"/>
                      <a:pt x="86" y="14"/>
                    </a:cubicBezTo>
                    <a:cubicBezTo>
                      <a:pt x="88" y="15"/>
                      <a:pt x="88" y="17"/>
                      <a:pt x="87" y="18"/>
                    </a:cubicBezTo>
                    <a:cubicBezTo>
                      <a:pt x="87" y="18"/>
                      <a:pt x="87" y="18"/>
                      <a:pt x="87" y="18"/>
                    </a:cubicBezTo>
                    <a:cubicBezTo>
                      <a:pt x="87" y="19"/>
                      <a:pt x="87" y="19"/>
                      <a:pt x="87" y="19"/>
                    </a:cubicBezTo>
                    <a:cubicBezTo>
                      <a:pt x="87" y="20"/>
                      <a:pt x="89" y="20"/>
                      <a:pt x="91" y="20"/>
                    </a:cubicBezTo>
                    <a:cubicBezTo>
                      <a:pt x="91" y="20"/>
                      <a:pt x="92" y="20"/>
                      <a:pt x="92" y="20"/>
                    </a:cubicBezTo>
                    <a:cubicBezTo>
                      <a:pt x="93" y="20"/>
                      <a:pt x="94" y="26"/>
                      <a:pt x="94" y="26"/>
                    </a:cubicBezTo>
                    <a:cubicBezTo>
                      <a:pt x="94" y="27"/>
                      <a:pt x="94" y="27"/>
                      <a:pt x="94" y="27"/>
                    </a:cubicBezTo>
                    <a:cubicBezTo>
                      <a:pt x="95" y="27"/>
                      <a:pt x="95" y="27"/>
                      <a:pt x="95" y="27"/>
                    </a:cubicBezTo>
                    <a:cubicBezTo>
                      <a:pt x="95" y="27"/>
                      <a:pt x="98" y="26"/>
                      <a:pt x="99" y="26"/>
                    </a:cubicBezTo>
                    <a:cubicBezTo>
                      <a:pt x="99" y="26"/>
                      <a:pt x="100" y="26"/>
                      <a:pt x="100" y="26"/>
                    </a:cubicBezTo>
                    <a:cubicBezTo>
                      <a:pt x="102" y="26"/>
                      <a:pt x="104" y="27"/>
                      <a:pt x="105" y="26"/>
                    </a:cubicBezTo>
                    <a:cubicBezTo>
                      <a:pt x="105" y="26"/>
                      <a:pt x="106" y="25"/>
                      <a:pt x="106" y="24"/>
                    </a:cubicBezTo>
                    <a:cubicBezTo>
                      <a:pt x="107" y="25"/>
                      <a:pt x="109" y="25"/>
                      <a:pt x="110" y="26"/>
                    </a:cubicBezTo>
                    <a:cubicBezTo>
                      <a:pt x="111" y="26"/>
                      <a:pt x="112" y="25"/>
                      <a:pt x="114" y="25"/>
                    </a:cubicBezTo>
                    <a:cubicBezTo>
                      <a:pt x="114" y="24"/>
                      <a:pt x="115" y="24"/>
                      <a:pt x="115" y="24"/>
                    </a:cubicBezTo>
                    <a:cubicBezTo>
                      <a:pt x="116" y="24"/>
                      <a:pt x="118" y="25"/>
                      <a:pt x="120" y="26"/>
                    </a:cubicBezTo>
                    <a:cubicBezTo>
                      <a:pt x="122" y="27"/>
                      <a:pt x="124" y="29"/>
                      <a:pt x="125" y="29"/>
                    </a:cubicBezTo>
                    <a:cubicBezTo>
                      <a:pt x="125" y="29"/>
                      <a:pt x="123" y="32"/>
                      <a:pt x="122" y="34"/>
                    </a:cubicBezTo>
                    <a:cubicBezTo>
                      <a:pt x="120" y="36"/>
                      <a:pt x="119" y="39"/>
                      <a:pt x="119" y="40"/>
                    </a:cubicBezTo>
                    <a:cubicBezTo>
                      <a:pt x="119" y="41"/>
                      <a:pt x="120" y="41"/>
                      <a:pt x="121" y="41"/>
                    </a:cubicBezTo>
                    <a:cubicBezTo>
                      <a:pt x="121" y="41"/>
                      <a:pt x="121" y="41"/>
                      <a:pt x="122" y="41"/>
                    </a:cubicBezTo>
                    <a:cubicBezTo>
                      <a:pt x="122" y="40"/>
                      <a:pt x="123" y="40"/>
                      <a:pt x="123" y="41"/>
                    </a:cubicBezTo>
                    <a:cubicBezTo>
                      <a:pt x="124" y="41"/>
                      <a:pt x="124" y="42"/>
                      <a:pt x="125" y="43"/>
                    </a:cubicBezTo>
                    <a:cubicBezTo>
                      <a:pt x="126" y="43"/>
                      <a:pt x="126" y="44"/>
                      <a:pt x="126" y="45"/>
                    </a:cubicBezTo>
                    <a:cubicBezTo>
                      <a:pt x="126" y="45"/>
                      <a:pt x="126" y="45"/>
                      <a:pt x="126" y="45"/>
                    </a:cubicBezTo>
                    <a:cubicBezTo>
                      <a:pt x="126" y="46"/>
                      <a:pt x="126" y="46"/>
                      <a:pt x="125" y="46"/>
                    </a:cubicBezTo>
                    <a:cubicBezTo>
                      <a:pt x="125" y="46"/>
                      <a:pt x="124" y="46"/>
                      <a:pt x="124" y="45"/>
                    </a:cubicBezTo>
                    <a:cubicBezTo>
                      <a:pt x="124" y="45"/>
                      <a:pt x="124" y="45"/>
                      <a:pt x="123" y="45"/>
                    </a:cubicBezTo>
                    <a:cubicBezTo>
                      <a:pt x="123" y="45"/>
                      <a:pt x="123" y="45"/>
                      <a:pt x="123" y="45"/>
                    </a:cubicBezTo>
                    <a:cubicBezTo>
                      <a:pt x="123" y="44"/>
                      <a:pt x="123" y="44"/>
                      <a:pt x="122" y="44"/>
                    </a:cubicBezTo>
                    <a:cubicBezTo>
                      <a:pt x="122" y="44"/>
                      <a:pt x="121" y="44"/>
                      <a:pt x="120" y="44"/>
                    </a:cubicBezTo>
                    <a:cubicBezTo>
                      <a:pt x="120" y="43"/>
                      <a:pt x="119" y="44"/>
                      <a:pt x="119" y="44"/>
                    </a:cubicBezTo>
                    <a:cubicBezTo>
                      <a:pt x="118" y="44"/>
                      <a:pt x="118" y="44"/>
                      <a:pt x="118" y="45"/>
                    </a:cubicBezTo>
                    <a:cubicBezTo>
                      <a:pt x="117" y="45"/>
                      <a:pt x="117" y="46"/>
                      <a:pt x="116" y="46"/>
                    </a:cubicBezTo>
                    <a:cubicBezTo>
                      <a:pt x="116" y="46"/>
                      <a:pt x="115" y="46"/>
                      <a:pt x="115" y="46"/>
                    </a:cubicBezTo>
                    <a:cubicBezTo>
                      <a:pt x="113" y="46"/>
                      <a:pt x="112" y="46"/>
                      <a:pt x="112" y="46"/>
                    </a:cubicBezTo>
                    <a:cubicBezTo>
                      <a:pt x="112" y="46"/>
                      <a:pt x="111" y="47"/>
                      <a:pt x="111" y="47"/>
                    </a:cubicBezTo>
                    <a:cubicBezTo>
                      <a:pt x="111" y="47"/>
                      <a:pt x="111" y="47"/>
                      <a:pt x="111" y="47"/>
                    </a:cubicBezTo>
                    <a:cubicBezTo>
                      <a:pt x="111" y="47"/>
                      <a:pt x="110" y="47"/>
                      <a:pt x="109" y="47"/>
                    </a:cubicBezTo>
                    <a:cubicBezTo>
                      <a:pt x="108" y="47"/>
                      <a:pt x="107" y="48"/>
                      <a:pt x="106" y="48"/>
                    </a:cubicBezTo>
                    <a:cubicBezTo>
                      <a:pt x="106" y="48"/>
                      <a:pt x="105" y="48"/>
                      <a:pt x="104" y="48"/>
                    </a:cubicBezTo>
                    <a:cubicBezTo>
                      <a:pt x="104" y="49"/>
                      <a:pt x="103" y="49"/>
                      <a:pt x="102" y="50"/>
                    </a:cubicBezTo>
                    <a:cubicBezTo>
                      <a:pt x="99" y="52"/>
                      <a:pt x="95" y="54"/>
                      <a:pt x="94" y="55"/>
                    </a:cubicBezTo>
                    <a:cubicBezTo>
                      <a:pt x="94" y="55"/>
                      <a:pt x="94" y="57"/>
                      <a:pt x="93" y="59"/>
                    </a:cubicBezTo>
                    <a:cubicBezTo>
                      <a:pt x="93" y="60"/>
                      <a:pt x="93" y="61"/>
                      <a:pt x="93" y="62"/>
                    </a:cubicBezTo>
                    <a:cubicBezTo>
                      <a:pt x="93" y="62"/>
                      <a:pt x="92" y="63"/>
                      <a:pt x="92" y="64"/>
                    </a:cubicBezTo>
                    <a:cubicBezTo>
                      <a:pt x="92" y="64"/>
                      <a:pt x="92" y="64"/>
                      <a:pt x="92" y="64"/>
                    </a:cubicBezTo>
                    <a:cubicBezTo>
                      <a:pt x="91" y="65"/>
                      <a:pt x="91" y="66"/>
                      <a:pt x="91" y="66"/>
                    </a:cubicBezTo>
                    <a:cubicBezTo>
                      <a:pt x="91" y="67"/>
                      <a:pt x="91" y="68"/>
                      <a:pt x="91" y="69"/>
                    </a:cubicBezTo>
                    <a:cubicBezTo>
                      <a:pt x="91" y="69"/>
                      <a:pt x="91" y="69"/>
                      <a:pt x="91" y="69"/>
                    </a:cubicBezTo>
                    <a:cubicBezTo>
                      <a:pt x="91" y="69"/>
                      <a:pt x="90" y="70"/>
                      <a:pt x="89" y="71"/>
                    </a:cubicBezTo>
                    <a:cubicBezTo>
                      <a:pt x="87" y="72"/>
                      <a:pt x="86" y="73"/>
                      <a:pt x="86" y="73"/>
                    </a:cubicBezTo>
                    <a:cubicBezTo>
                      <a:pt x="85" y="74"/>
                      <a:pt x="85" y="74"/>
                      <a:pt x="85" y="75"/>
                    </a:cubicBezTo>
                    <a:cubicBezTo>
                      <a:pt x="84" y="76"/>
                      <a:pt x="84" y="77"/>
                      <a:pt x="84" y="77"/>
                    </a:cubicBezTo>
                    <a:cubicBezTo>
                      <a:pt x="84" y="77"/>
                      <a:pt x="84" y="78"/>
                      <a:pt x="84" y="78"/>
                    </a:cubicBezTo>
                    <a:cubicBezTo>
                      <a:pt x="84" y="78"/>
                      <a:pt x="84" y="78"/>
                      <a:pt x="84" y="78"/>
                    </a:cubicBezTo>
                    <a:cubicBezTo>
                      <a:pt x="84" y="79"/>
                      <a:pt x="84" y="79"/>
                      <a:pt x="85" y="79"/>
                    </a:cubicBezTo>
                    <a:cubicBezTo>
                      <a:pt x="85" y="79"/>
                      <a:pt x="85" y="79"/>
                      <a:pt x="85" y="79"/>
                    </a:cubicBezTo>
                    <a:cubicBezTo>
                      <a:pt x="85" y="79"/>
                      <a:pt x="84" y="80"/>
                      <a:pt x="84" y="80"/>
                    </a:cubicBezTo>
                    <a:cubicBezTo>
                      <a:pt x="83" y="80"/>
                      <a:pt x="82" y="81"/>
                      <a:pt x="82" y="81"/>
                    </a:cubicBezTo>
                    <a:cubicBezTo>
                      <a:pt x="82" y="82"/>
                      <a:pt x="83" y="83"/>
                      <a:pt x="84" y="83"/>
                    </a:cubicBezTo>
                    <a:cubicBezTo>
                      <a:pt x="84" y="84"/>
                      <a:pt x="85" y="84"/>
                      <a:pt x="85" y="85"/>
                    </a:cubicBezTo>
                    <a:cubicBezTo>
                      <a:pt x="85" y="85"/>
                      <a:pt x="85" y="86"/>
                      <a:pt x="85" y="87"/>
                    </a:cubicBezTo>
                    <a:cubicBezTo>
                      <a:pt x="86" y="89"/>
                      <a:pt x="87" y="91"/>
                      <a:pt x="87" y="92"/>
                    </a:cubicBezTo>
                    <a:cubicBezTo>
                      <a:pt x="88" y="92"/>
                      <a:pt x="88" y="93"/>
                      <a:pt x="89" y="94"/>
                    </a:cubicBezTo>
                    <a:cubicBezTo>
                      <a:pt x="91" y="96"/>
                      <a:pt x="93" y="98"/>
                      <a:pt x="93" y="99"/>
                    </a:cubicBezTo>
                    <a:cubicBezTo>
                      <a:pt x="93" y="99"/>
                      <a:pt x="93" y="100"/>
                      <a:pt x="92" y="100"/>
                    </a:cubicBezTo>
                    <a:cubicBezTo>
                      <a:pt x="91" y="101"/>
                      <a:pt x="90" y="102"/>
                      <a:pt x="91" y="103"/>
                    </a:cubicBezTo>
                    <a:cubicBezTo>
                      <a:pt x="91" y="103"/>
                      <a:pt x="94" y="104"/>
                      <a:pt x="96" y="104"/>
                    </a:cubicBezTo>
                    <a:cubicBezTo>
                      <a:pt x="98" y="104"/>
                      <a:pt x="100" y="104"/>
                      <a:pt x="100" y="104"/>
                    </a:cubicBezTo>
                    <a:cubicBezTo>
                      <a:pt x="101" y="105"/>
                      <a:pt x="101" y="105"/>
                      <a:pt x="101" y="105"/>
                    </a:cubicBezTo>
                    <a:cubicBezTo>
                      <a:pt x="101" y="106"/>
                      <a:pt x="101" y="106"/>
                      <a:pt x="101" y="106"/>
                    </a:cubicBezTo>
                    <a:cubicBezTo>
                      <a:pt x="101" y="107"/>
                      <a:pt x="102" y="107"/>
                      <a:pt x="102" y="108"/>
                    </a:cubicBezTo>
                    <a:cubicBezTo>
                      <a:pt x="102" y="108"/>
                      <a:pt x="102" y="108"/>
                      <a:pt x="102" y="108"/>
                    </a:cubicBezTo>
                    <a:cubicBezTo>
                      <a:pt x="102" y="108"/>
                      <a:pt x="102" y="108"/>
                      <a:pt x="102" y="108"/>
                    </a:cubicBezTo>
                    <a:cubicBezTo>
                      <a:pt x="102" y="108"/>
                      <a:pt x="102" y="109"/>
                      <a:pt x="102" y="109"/>
                    </a:cubicBezTo>
                    <a:cubicBezTo>
                      <a:pt x="102" y="110"/>
                      <a:pt x="102" y="110"/>
                      <a:pt x="103" y="110"/>
                    </a:cubicBezTo>
                    <a:cubicBezTo>
                      <a:pt x="104" y="110"/>
                      <a:pt x="107" y="110"/>
                      <a:pt x="110" y="110"/>
                    </a:cubicBezTo>
                    <a:cubicBezTo>
                      <a:pt x="111" y="110"/>
                      <a:pt x="112" y="110"/>
                      <a:pt x="112" y="110"/>
                    </a:cubicBezTo>
                    <a:cubicBezTo>
                      <a:pt x="113" y="110"/>
                      <a:pt x="114" y="108"/>
                      <a:pt x="116" y="107"/>
                    </a:cubicBezTo>
                    <a:cubicBezTo>
                      <a:pt x="116" y="107"/>
                      <a:pt x="116" y="107"/>
                      <a:pt x="116" y="107"/>
                    </a:cubicBezTo>
                    <a:cubicBezTo>
                      <a:pt x="118" y="106"/>
                      <a:pt x="120" y="104"/>
                      <a:pt x="120" y="103"/>
                    </a:cubicBezTo>
                    <a:cubicBezTo>
                      <a:pt x="120" y="104"/>
                      <a:pt x="120" y="104"/>
                      <a:pt x="120" y="104"/>
                    </a:cubicBezTo>
                    <a:cubicBezTo>
                      <a:pt x="120" y="105"/>
                      <a:pt x="119" y="106"/>
                      <a:pt x="120" y="106"/>
                    </a:cubicBezTo>
                    <a:cubicBezTo>
                      <a:pt x="120" y="107"/>
                      <a:pt x="120" y="107"/>
                      <a:pt x="119" y="108"/>
                    </a:cubicBezTo>
                    <a:cubicBezTo>
                      <a:pt x="119" y="108"/>
                      <a:pt x="119" y="108"/>
                      <a:pt x="119" y="108"/>
                    </a:cubicBezTo>
                    <a:cubicBezTo>
                      <a:pt x="119" y="108"/>
                      <a:pt x="119" y="109"/>
                      <a:pt x="119" y="109"/>
                    </a:cubicBezTo>
                    <a:cubicBezTo>
                      <a:pt x="119" y="110"/>
                      <a:pt x="119" y="111"/>
                      <a:pt x="119" y="112"/>
                    </a:cubicBezTo>
                    <a:cubicBezTo>
                      <a:pt x="119" y="116"/>
                      <a:pt x="119" y="120"/>
                      <a:pt x="119" y="121"/>
                    </a:cubicBezTo>
                    <a:cubicBezTo>
                      <a:pt x="119" y="121"/>
                      <a:pt x="120" y="122"/>
                      <a:pt x="121" y="122"/>
                    </a:cubicBezTo>
                    <a:cubicBezTo>
                      <a:pt x="122" y="122"/>
                      <a:pt x="122" y="122"/>
                      <a:pt x="123" y="122"/>
                    </a:cubicBezTo>
                    <a:cubicBezTo>
                      <a:pt x="123" y="122"/>
                      <a:pt x="124" y="122"/>
                      <a:pt x="124" y="121"/>
                    </a:cubicBezTo>
                    <a:cubicBezTo>
                      <a:pt x="125" y="121"/>
                      <a:pt x="125" y="120"/>
                      <a:pt x="126" y="120"/>
                    </a:cubicBezTo>
                    <a:cubicBezTo>
                      <a:pt x="127" y="120"/>
                      <a:pt x="127" y="120"/>
                      <a:pt x="127" y="120"/>
                    </a:cubicBezTo>
                    <a:cubicBezTo>
                      <a:pt x="128" y="121"/>
                      <a:pt x="128" y="121"/>
                      <a:pt x="129" y="121"/>
                    </a:cubicBezTo>
                    <a:cubicBezTo>
                      <a:pt x="129" y="121"/>
                      <a:pt x="130" y="121"/>
                      <a:pt x="130" y="121"/>
                    </a:cubicBezTo>
                    <a:cubicBezTo>
                      <a:pt x="131" y="121"/>
                      <a:pt x="131" y="121"/>
                      <a:pt x="131" y="121"/>
                    </a:cubicBezTo>
                    <a:cubicBezTo>
                      <a:pt x="131" y="121"/>
                      <a:pt x="134" y="126"/>
                      <a:pt x="136" y="130"/>
                    </a:cubicBezTo>
                    <a:cubicBezTo>
                      <a:pt x="138" y="134"/>
                      <a:pt x="140" y="137"/>
                      <a:pt x="140" y="137"/>
                    </a:cubicBezTo>
                    <a:cubicBezTo>
                      <a:pt x="140" y="137"/>
                      <a:pt x="140" y="137"/>
                      <a:pt x="140" y="137"/>
                    </a:cubicBezTo>
                    <a:cubicBezTo>
                      <a:pt x="140" y="138"/>
                      <a:pt x="140" y="139"/>
                      <a:pt x="139" y="140"/>
                    </a:cubicBezTo>
                    <a:cubicBezTo>
                      <a:pt x="138" y="141"/>
                      <a:pt x="137" y="142"/>
                      <a:pt x="137" y="143"/>
                    </a:cubicBezTo>
                    <a:cubicBezTo>
                      <a:pt x="137" y="143"/>
                      <a:pt x="137" y="143"/>
                      <a:pt x="137" y="143"/>
                    </a:cubicBezTo>
                    <a:cubicBezTo>
                      <a:pt x="137" y="144"/>
                      <a:pt x="137" y="144"/>
                      <a:pt x="137" y="144"/>
                    </a:cubicBezTo>
                    <a:cubicBezTo>
                      <a:pt x="137" y="145"/>
                      <a:pt x="136" y="149"/>
                      <a:pt x="136" y="150"/>
                    </a:cubicBezTo>
                    <a:cubicBezTo>
                      <a:pt x="136" y="151"/>
                      <a:pt x="137" y="153"/>
                      <a:pt x="137" y="154"/>
                    </a:cubicBezTo>
                    <a:cubicBezTo>
                      <a:pt x="138" y="155"/>
                      <a:pt x="138" y="156"/>
                      <a:pt x="138" y="156"/>
                    </a:cubicBezTo>
                    <a:cubicBezTo>
                      <a:pt x="138" y="156"/>
                      <a:pt x="137" y="157"/>
                      <a:pt x="136" y="158"/>
                    </a:cubicBezTo>
                    <a:cubicBezTo>
                      <a:pt x="135" y="160"/>
                      <a:pt x="133" y="162"/>
                      <a:pt x="133" y="163"/>
                    </a:cubicBezTo>
                    <a:cubicBezTo>
                      <a:pt x="133" y="163"/>
                      <a:pt x="133" y="164"/>
                      <a:pt x="133" y="165"/>
                    </a:cubicBezTo>
                    <a:cubicBezTo>
                      <a:pt x="133" y="166"/>
                      <a:pt x="134" y="166"/>
                      <a:pt x="134" y="167"/>
                    </a:cubicBezTo>
                    <a:cubicBezTo>
                      <a:pt x="134" y="167"/>
                      <a:pt x="134" y="168"/>
                      <a:pt x="135" y="168"/>
                    </a:cubicBezTo>
                    <a:cubicBezTo>
                      <a:pt x="135" y="168"/>
                      <a:pt x="135" y="168"/>
                      <a:pt x="135" y="168"/>
                    </a:cubicBezTo>
                    <a:cubicBezTo>
                      <a:pt x="135" y="168"/>
                      <a:pt x="135" y="168"/>
                      <a:pt x="135" y="168"/>
                    </a:cubicBezTo>
                    <a:cubicBezTo>
                      <a:pt x="135" y="168"/>
                      <a:pt x="135" y="169"/>
                      <a:pt x="134" y="169"/>
                    </a:cubicBezTo>
                    <a:cubicBezTo>
                      <a:pt x="134" y="170"/>
                      <a:pt x="133" y="171"/>
                      <a:pt x="133" y="171"/>
                    </a:cubicBezTo>
                    <a:cubicBezTo>
                      <a:pt x="133" y="172"/>
                      <a:pt x="134" y="174"/>
                      <a:pt x="134" y="176"/>
                    </a:cubicBezTo>
                    <a:cubicBezTo>
                      <a:pt x="135" y="178"/>
                      <a:pt x="136" y="179"/>
                      <a:pt x="136" y="180"/>
                    </a:cubicBezTo>
                    <a:cubicBezTo>
                      <a:pt x="137" y="180"/>
                      <a:pt x="137" y="180"/>
                      <a:pt x="137" y="180"/>
                    </a:cubicBezTo>
                    <a:cubicBezTo>
                      <a:pt x="137" y="180"/>
                      <a:pt x="137" y="180"/>
                      <a:pt x="137" y="180"/>
                    </a:cubicBezTo>
                    <a:cubicBezTo>
                      <a:pt x="137" y="180"/>
                      <a:pt x="138" y="180"/>
                      <a:pt x="138" y="180"/>
                    </a:cubicBezTo>
                    <a:cubicBezTo>
                      <a:pt x="138" y="180"/>
                      <a:pt x="139" y="181"/>
                      <a:pt x="139" y="181"/>
                    </a:cubicBezTo>
                    <a:cubicBezTo>
                      <a:pt x="139" y="181"/>
                      <a:pt x="139" y="181"/>
                      <a:pt x="139" y="181"/>
                    </a:cubicBezTo>
                    <a:cubicBezTo>
                      <a:pt x="139" y="181"/>
                      <a:pt x="137" y="183"/>
                      <a:pt x="136" y="184"/>
                    </a:cubicBezTo>
                    <a:cubicBezTo>
                      <a:pt x="135" y="186"/>
                      <a:pt x="134" y="187"/>
                      <a:pt x="134" y="187"/>
                    </a:cubicBezTo>
                    <a:cubicBezTo>
                      <a:pt x="134" y="187"/>
                      <a:pt x="133" y="188"/>
                      <a:pt x="132" y="189"/>
                    </a:cubicBezTo>
                    <a:cubicBezTo>
                      <a:pt x="131" y="190"/>
                      <a:pt x="130" y="190"/>
                      <a:pt x="129" y="191"/>
                    </a:cubicBezTo>
                    <a:cubicBezTo>
                      <a:pt x="129" y="191"/>
                      <a:pt x="130" y="192"/>
                      <a:pt x="131" y="193"/>
                    </a:cubicBezTo>
                    <a:cubicBezTo>
                      <a:pt x="131" y="193"/>
                      <a:pt x="131" y="194"/>
                      <a:pt x="131" y="194"/>
                    </a:cubicBezTo>
                    <a:cubicBezTo>
                      <a:pt x="131" y="194"/>
                      <a:pt x="131" y="194"/>
                      <a:pt x="130" y="194"/>
                    </a:cubicBezTo>
                    <a:cubicBezTo>
                      <a:pt x="129" y="195"/>
                      <a:pt x="128" y="195"/>
                      <a:pt x="128" y="196"/>
                    </a:cubicBezTo>
                    <a:cubicBezTo>
                      <a:pt x="128" y="196"/>
                      <a:pt x="128" y="197"/>
                      <a:pt x="128" y="197"/>
                    </a:cubicBezTo>
                    <a:cubicBezTo>
                      <a:pt x="128" y="199"/>
                      <a:pt x="128" y="200"/>
                      <a:pt x="128" y="201"/>
                    </a:cubicBezTo>
                    <a:cubicBezTo>
                      <a:pt x="127" y="201"/>
                      <a:pt x="124" y="202"/>
                      <a:pt x="121" y="20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323"/>
              <p:cNvSpPr>
                <a:spLocks/>
              </p:cNvSpPr>
              <p:nvPr/>
            </p:nvSpPr>
            <p:spPr bwMode="auto">
              <a:xfrm>
                <a:off x="2209800" y="4048126"/>
                <a:ext cx="144463" cy="157163"/>
              </a:xfrm>
              <a:custGeom>
                <a:avLst/>
                <a:gdLst>
                  <a:gd name="T0" fmla="*/ 11 w 63"/>
                  <a:gd name="T1" fmla="*/ 49 h 68"/>
                  <a:gd name="T2" fmla="*/ 14 w 63"/>
                  <a:gd name="T3" fmla="*/ 42 h 68"/>
                  <a:gd name="T4" fmla="*/ 14 w 63"/>
                  <a:gd name="T5" fmla="*/ 36 h 68"/>
                  <a:gd name="T6" fmla="*/ 12 w 63"/>
                  <a:gd name="T7" fmla="*/ 37 h 68"/>
                  <a:gd name="T8" fmla="*/ 11 w 63"/>
                  <a:gd name="T9" fmla="*/ 41 h 68"/>
                  <a:gd name="T10" fmla="*/ 8 w 63"/>
                  <a:gd name="T11" fmla="*/ 43 h 68"/>
                  <a:gd name="T12" fmla="*/ 4 w 63"/>
                  <a:gd name="T13" fmla="*/ 41 h 68"/>
                  <a:gd name="T14" fmla="*/ 3 w 63"/>
                  <a:gd name="T15" fmla="*/ 37 h 68"/>
                  <a:gd name="T16" fmla="*/ 3 w 63"/>
                  <a:gd name="T17" fmla="*/ 28 h 68"/>
                  <a:gd name="T18" fmla="*/ 5 w 63"/>
                  <a:gd name="T19" fmla="*/ 22 h 68"/>
                  <a:gd name="T20" fmla="*/ 6 w 63"/>
                  <a:gd name="T21" fmla="*/ 18 h 68"/>
                  <a:gd name="T22" fmla="*/ 10 w 63"/>
                  <a:gd name="T23" fmla="*/ 13 h 68"/>
                  <a:gd name="T24" fmla="*/ 10 w 63"/>
                  <a:gd name="T25" fmla="*/ 4 h 68"/>
                  <a:gd name="T26" fmla="*/ 15 w 63"/>
                  <a:gd name="T27" fmla="*/ 3 h 68"/>
                  <a:gd name="T28" fmla="*/ 22 w 63"/>
                  <a:gd name="T29" fmla="*/ 1 h 68"/>
                  <a:gd name="T30" fmla="*/ 26 w 63"/>
                  <a:gd name="T31" fmla="*/ 0 h 68"/>
                  <a:gd name="T32" fmla="*/ 31 w 63"/>
                  <a:gd name="T33" fmla="*/ 3 h 68"/>
                  <a:gd name="T34" fmla="*/ 37 w 63"/>
                  <a:gd name="T35" fmla="*/ 4 h 68"/>
                  <a:gd name="T36" fmla="*/ 39 w 63"/>
                  <a:gd name="T37" fmla="*/ 9 h 68"/>
                  <a:gd name="T38" fmla="*/ 46 w 63"/>
                  <a:gd name="T39" fmla="*/ 11 h 68"/>
                  <a:gd name="T40" fmla="*/ 51 w 63"/>
                  <a:gd name="T41" fmla="*/ 10 h 68"/>
                  <a:gd name="T42" fmla="*/ 60 w 63"/>
                  <a:gd name="T43" fmla="*/ 14 h 68"/>
                  <a:gd name="T44" fmla="*/ 60 w 63"/>
                  <a:gd name="T45" fmla="*/ 19 h 68"/>
                  <a:gd name="T46" fmla="*/ 63 w 63"/>
                  <a:gd name="T47" fmla="*/ 23 h 68"/>
                  <a:gd name="T48" fmla="*/ 52 w 63"/>
                  <a:gd name="T49" fmla="*/ 37 h 68"/>
                  <a:gd name="T50" fmla="*/ 40 w 63"/>
                  <a:gd name="T51" fmla="*/ 44 h 68"/>
                  <a:gd name="T52" fmla="*/ 34 w 63"/>
                  <a:gd name="T53" fmla="*/ 47 h 68"/>
                  <a:gd name="T54" fmla="*/ 32 w 63"/>
                  <a:gd name="T55" fmla="*/ 50 h 68"/>
                  <a:gd name="T56" fmla="*/ 30 w 63"/>
                  <a:gd name="T57" fmla="*/ 52 h 68"/>
                  <a:gd name="T58" fmla="*/ 26 w 63"/>
                  <a:gd name="T59" fmla="*/ 61 h 68"/>
                  <a:gd name="T60" fmla="*/ 26 w 63"/>
                  <a:gd name="T61" fmla="*/ 64 h 68"/>
                  <a:gd name="T62" fmla="*/ 21 w 63"/>
                  <a:gd name="T63" fmla="*/ 68 h 68"/>
                  <a:gd name="T64" fmla="*/ 19 w 63"/>
                  <a:gd name="T65" fmla="*/ 67 h 68"/>
                  <a:gd name="T66" fmla="*/ 17 w 63"/>
                  <a:gd name="T67" fmla="*/ 65 h 68"/>
                  <a:gd name="T68" fmla="*/ 12 w 63"/>
                  <a:gd name="T69" fmla="*/ 60 h 68"/>
                  <a:gd name="T70" fmla="*/ 8 w 63"/>
                  <a:gd name="T71" fmla="*/ 61 h 68"/>
                  <a:gd name="T72" fmla="*/ 7 w 63"/>
                  <a:gd name="T73" fmla="*/ 62 h 68"/>
                  <a:gd name="T74" fmla="*/ 6 w 63"/>
                  <a:gd name="T75" fmla="*/ 61 h 68"/>
                  <a:gd name="T76" fmla="*/ 6 w 63"/>
                  <a:gd name="T77" fmla="*/ 58 h 68"/>
                  <a:gd name="T78" fmla="*/ 9 w 63"/>
                  <a:gd name="T79" fmla="*/ 56 h 68"/>
                  <a:gd name="T80" fmla="*/ 8 w 63"/>
                  <a:gd name="T81"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68">
                    <a:moveTo>
                      <a:pt x="8" y="51"/>
                    </a:moveTo>
                    <a:cubicBezTo>
                      <a:pt x="9" y="50"/>
                      <a:pt x="10" y="50"/>
                      <a:pt x="11" y="49"/>
                    </a:cubicBezTo>
                    <a:cubicBezTo>
                      <a:pt x="12" y="48"/>
                      <a:pt x="13" y="47"/>
                      <a:pt x="13" y="46"/>
                    </a:cubicBezTo>
                    <a:cubicBezTo>
                      <a:pt x="13" y="45"/>
                      <a:pt x="14" y="44"/>
                      <a:pt x="14" y="42"/>
                    </a:cubicBezTo>
                    <a:cubicBezTo>
                      <a:pt x="14" y="41"/>
                      <a:pt x="13" y="40"/>
                      <a:pt x="13" y="39"/>
                    </a:cubicBezTo>
                    <a:cubicBezTo>
                      <a:pt x="13" y="38"/>
                      <a:pt x="13" y="37"/>
                      <a:pt x="14" y="36"/>
                    </a:cubicBezTo>
                    <a:cubicBezTo>
                      <a:pt x="15" y="35"/>
                      <a:pt x="14" y="34"/>
                      <a:pt x="14" y="35"/>
                    </a:cubicBezTo>
                    <a:cubicBezTo>
                      <a:pt x="13" y="35"/>
                      <a:pt x="11" y="36"/>
                      <a:pt x="12" y="37"/>
                    </a:cubicBezTo>
                    <a:cubicBezTo>
                      <a:pt x="12" y="38"/>
                      <a:pt x="13" y="39"/>
                      <a:pt x="12" y="40"/>
                    </a:cubicBezTo>
                    <a:cubicBezTo>
                      <a:pt x="12" y="41"/>
                      <a:pt x="12" y="42"/>
                      <a:pt x="11" y="41"/>
                    </a:cubicBezTo>
                    <a:cubicBezTo>
                      <a:pt x="11" y="41"/>
                      <a:pt x="11" y="39"/>
                      <a:pt x="11" y="39"/>
                    </a:cubicBezTo>
                    <a:cubicBezTo>
                      <a:pt x="10" y="40"/>
                      <a:pt x="8" y="42"/>
                      <a:pt x="8" y="43"/>
                    </a:cubicBezTo>
                    <a:cubicBezTo>
                      <a:pt x="8" y="43"/>
                      <a:pt x="7" y="45"/>
                      <a:pt x="7" y="44"/>
                    </a:cubicBezTo>
                    <a:cubicBezTo>
                      <a:pt x="6" y="43"/>
                      <a:pt x="5" y="42"/>
                      <a:pt x="4" y="41"/>
                    </a:cubicBezTo>
                    <a:cubicBezTo>
                      <a:pt x="2" y="40"/>
                      <a:pt x="0" y="39"/>
                      <a:pt x="0" y="38"/>
                    </a:cubicBezTo>
                    <a:cubicBezTo>
                      <a:pt x="0" y="37"/>
                      <a:pt x="3" y="38"/>
                      <a:pt x="3" y="37"/>
                    </a:cubicBezTo>
                    <a:cubicBezTo>
                      <a:pt x="3" y="36"/>
                      <a:pt x="2" y="34"/>
                      <a:pt x="2" y="32"/>
                    </a:cubicBezTo>
                    <a:cubicBezTo>
                      <a:pt x="2" y="30"/>
                      <a:pt x="3" y="30"/>
                      <a:pt x="3" y="28"/>
                    </a:cubicBezTo>
                    <a:cubicBezTo>
                      <a:pt x="2" y="26"/>
                      <a:pt x="0" y="26"/>
                      <a:pt x="1" y="25"/>
                    </a:cubicBezTo>
                    <a:cubicBezTo>
                      <a:pt x="2" y="24"/>
                      <a:pt x="4" y="23"/>
                      <a:pt x="5" y="22"/>
                    </a:cubicBezTo>
                    <a:cubicBezTo>
                      <a:pt x="6" y="22"/>
                      <a:pt x="9" y="21"/>
                      <a:pt x="8" y="20"/>
                    </a:cubicBezTo>
                    <a:cubicBezTo>
                      <a:pt x="7" y="19"/>
                      <a:pt x="6" y="20"/>
                      <a:pt x="6" y="18"/>
                    </a:cubicBezTo>
                    <a:cubicBezTo>
                      <a:pt x="6" y="17"/>
                      <a:pt x="6" y="17"/>
                      <a:pt x="7" y="16"/>
                    </a:cubicBezTo>
                    <a:cubicBezTo>
                      <a:pt x="9" y="15"/>
                      <a:pt x="9" y="15"/>
                      <a:pt x="10" y="13"/>
                    </a:cubicBezTo>
                    <a:cubicBezTo>
                      <a:pt x="10" y="12"/>
                      <a:pt x="11" y="12"/>
                      <a:pt x="11" y="9"/>
                    </a:cubicBezTo>
                    <a:cubicBezTo>
                      <a:pt x="10" y="7"/>
                      <a:pt x="9" y="5"/>
                      <a:pt x="10" y="4"/>
                    </a:cubicBezTo>
                    <a:cubicBezTo>
                      <a:pt x="11" y="4"/>
                      <a:pt x="14" y="6"/>
                      <a:pt x="15" y="5"/>
                    </a:cubicBezTo>
                    <a:cubicBezTo>
                      <a:pt x="15" y="3"/>
                      <a:pt x="14" y="3"/>
                      <a:pt x="15" y="3"/>
                    </a:cubicBezTo>
                    <a:cubicBezTo>
                      <a:pt x="17" y="2"/>
                      <a:pt x="17" y="2"/>
                      <a:pt x="19" y="2"/>
                    </a:cubicBezTo>
                    <a:cubicBezTo>
                      <a:pt x="20" y="2"/>
                      <a:pt x="21" y="2"/>
                      <a:pt x="22" y="1"/>
                    </a:cubicBezTo>
                    <a:cubicBezTo>
                      <a:pt x="23" y="1"/>
                      <a:pt x="23" y="0"/>
                      <a:pt x="23" y="0"/>
                    </a:cubicBezTo>
                    <a:cubicBezTo>
                      <a:pt x="24" y="0"/>
                      <a:pt x="25" y="0"/>
                      <a:pt x="26" y="0"/>
                    </a:cubicBezTo>
                    <a:cubicBezTo>
                      <a:pt x="26" y="0"/>
                      <a:pt x="27" y="1"/>
                      <a:pt x="28" y="1"/>
                    </a:cubicBezTo>
                    <a:cubicBezTo>
                      <a:pt x="29" y="2"/>
                      <a:pt x="30" y="3"/>
                      <a:pt x="31" y="3"/>
                    </a:cubicBezTo>
                    <a:cubicBezTo>
                      <a:pt x="32" y="4"/>
                      <a:pt x="34" y="4"/>
                      <a:pt x="36" y="4"/>
                    </a:cubicBezTo>
                    <a:cubicBezTo>
                      <a:pt x="37" y="4"/>
                      <a:pt x="37" y="4"/>
                      <a:pt x="37" y="4"/>
                    </a:cubicBezTo>
                    <a:cubicBezTo>
                      <a:pt x="38" y="5"/>
                      <a:pt x="38" y="5"/>
                      <a:pt x="38" y="6"/>
                    </a:cubicBezTo>
                    <a:cubicBezTo>
                      <a:pt x="38" y="7"/>
                      <a:pt x="39" y="8"/>
                      <a:pt x="39" y="9"/>
                    </a:cubicBezTo>
                    <a:cubicBezTo>
                      <a:pt x="40" y="10"/>
                      <a:pt x="43" y="10"/>
                      <a:pt x="45" y="11"/>
                    </a:cubicBezTo>
                    <a:cubicBezTo>
                      <a:pt x="46" y="11"/>
                      <a:pt x="46" y="11"/>
                      <a:pt x="46" y="11"/>
                    </a:cubicBezTo>
                    <a:cubicBezTo>
                      <a:pt x="48" y="11"/>
                      <a:pt x="49" y="10"/>
                      <a:pt x="50" y="10"/>
                    </a:cubicBezTo>
                    <a:cubicBezTo>
                      <a:pt x="51" y="10"/>
                      <a:pt x="51" y="10"/>
                      <a:pt x="51" y="10"/>
                    </a:cubicBezTo>
                    <a:cubicBezTo>
                      <a:pt x="52" y="10"/>
                      <a:pt x="56" y="12"/>
                      <a:pt x="59" y="14"/>
                    </a:cubicBezTo>
                    <a:cubicBezTo>
                      <a:pt x="60" y="14"/>
                      <a:pt x="60" y="14"/>
                      <a:pt x="60" y="14"/>
                    </a:cubicBezTo>
                    <a:cubicBezTo>
                      <a:pt x="59" y="15"/>
                      <a:pt x="59" y="17"/>
                      <a:pt x="59" y="17"/>
                    </a:cubicBezTo>
                    <a:cubicBezTo>
                      <a:pt x="59" y="18"/>
                      <a:pt x="60" y="19"/>
                      <a:pt x="60" y="19"/>
                    </a:cubicBezTo>
                    <a:cubicBezTo>
                      <a:pt x="61" y="20"/>
                      <a:pt x="62" y="21"/>
                      <a:pt x="62" y="21"/>
                    </a:cubicBezTo>
                    <a:cubicBezTo>
                      <a:pt x="63" y="22"/>
                      <a:pt x="63" y="23"/>
                      <a:pt x="63" y="23"/>
                    </a:cubicBezTo>
                    <a:cubicBezTo>
                      <a:pt x="63" y="24"/>
                      <a:pt x="63" y="24"/>
                      <a:pt x="63" y="24"/>
                    </a:cubicBezTo>
                    <a:cubicBezTo>
                      <a:pt x="63" y="25"/>
                      <a:pt x="56" y="32"/>
                      <a:pt x="52" y="37"/>
                    </a:cubicBezTo>
                    <a:cubicBezTo>
                      <a:pt x="50" y="39"/>
                      <a:pt x="48" y="41"/>
                      <a:pt x="47" y="41"/>
                    </a:cubicBezTo>
                    <a:cubicBezTo>
                      <a:pt x="47" y="42"/>
                      <a:pt x="43" y="43"/>
                      <a:pt x="40" y="44"/>
                    </a:cubicBezTo>
                    <a:cubicBezTo>
                      <a:pt x="38" y="45"/>
                      <a:pt x="36" y="45"/>
                      <a:pt x="36" y="45"/>
                    </a:cubicBezTo>
                    <a:cubicBezTo>
                      <a:pt x="35" y="46"/>
                      <a:pt x="34" y="46"/>
                      <a:pt x="34" y="47"/>
                    </a:cubicBezTo>
                    <a:cubicBezTo>
                      <a:pt x="33" y="47"/>
                      <a:pt x="33" y="47"/>
                      <a:pt x="33" y="48"/>
                    </a:cubicBezTo>
                    <a:cubicBezTo>
                      <a:pt x="32" y="49"/>
                      <a:pt x="32" y="50"/>
                      <a:pt x="32" y="50"/>
                    </a:cubicBezTo>
                    <a:cubicBezTo>
                      <a:pt x="32" y="51"/>
                      <a:pt x="31" y="51"/>
                      <a:pt x="31" y="51"/>
                    </a:cubicBezTo>
                    <a:cubicBezTo>
                      <a:pt x="31" y="52"/>
                      <a:pt x="31" y="52"/>
                      <a:pt x="30" y="52"/>
                    </a:cubicBezTo>
                    <a:cubicBezTo>
                      <a:pt x="29" y="52"/>
                      <a:pt x="29" y="52"/>
                      <a:pt x="28" y="52"/>
                    </a:cubicBezTo>
                    <a:cubicBezTo>
                      <a:pt x="27" y="53"/>
                      <a:pt x="27" y="58"/>
                      <a:pt x="26" y="61"/>
                    </a:cubicBezTo>
                    <a:cubicBezTo>
                      <a:pt x="26" y="61"/>
                      <a:pt x="26" y="61"/>
                      <a:pt x="26" y="61"/>
                    </a:cubicBezTo>
                    <a:cubicBezTo>
                      <a:pt x="26" y="62"/>
                      <a:pt x="26" y="63"/>
                      <a:pt x="26" y="64"/>
                    </a:cubicBezTo>
                    <a:cubicBezTo>
                      <a:pt x="25" y="64"/>
                      <a:pt x="25" y="65"/>
                      <a:pt x="24" y="66"/>
                    </a:cubicBezTo>
                    <a:cubicBezTo>
                      <a:pt x="23" y="67"/>
                      <a:pt x="22" y="68"/>
                      <a:pt x="21" y="68"/>
                    </a:cubicBezTo>
                    <a:cubicBezTo>
                      <a:pt x="21" y="68"/>
                      <a:pt x="21" y="68"/>
                      <a:pt x="20" y="68"/>
                    </a:cubicBezTo>
                    <a:cubicBezTo>
                      <a:pt x="20" y="68"/>
                      <a:pt x="19" y="67"/>
                      <a:pt x="19" y="67"/>
                    </a:cubicBezTo>
                    <a:cubicBezTo>
                      <a:pt x="19" y="67"/>
                      <a:pt x="19" y="67"/>
                      <a:pt x="19" y="67"/>
                    </a:cubicBezTo>
                    <a:cubicBezTo>
                      <a:pt x="19" y="66"/>
                      <a:pt x="18" y="66"/>
                      <a:pt x="17" y="65"/>
                    </a:cubicBezTo>
                    <a:cubicBezTo>
                      <a:pt x="17" y="64"/>
                      <a:pt x="15" y="62"/>
                      <a:pt x="15" y="62"/>
                    </a:cubicBezTo>
                    <a:cubicBezTo>
                      <a:pt x="14" y="61"/>
                      <a:pt x="13" y="61"/>
                      <a:pt x="12" y="60"/>
                    </a:cubicBezTo>
                    <a:cubicBezTo>
                      <a:pt x="11" y="60"/>
                      <a:pt x="10" y="60"/>
                      <a:pt x="10" y="60"/>
                    </a:cubicBezTo>
                    <a:cubicBezTo>
                      <a:pt x="9" y="60"/>
                      <a:pt x="8" y="60"/>
                      <a:pt x="8" y="61"/>
                    </a:cubicBezTo>
                    <a:cubicBezTo>
                      <a:pt x="8" y="61"/>
                      <a:pt x="8" y="62"/>
                      <a:pt x="7" y="62"/>
                    </a:cubicBezTo>
                    <a:cubicBezTo>
                      <a:pt x="7" y="62"/>
                      <a:pt x="7" y="62"/>
                      <a:pt x="7" y="62"/>
                    </a:cubicBezTo>
                    <a:cubicBezTo>
                      <a:pt x="6" y="62"/>
                      <a:pt x="6" y="62"/>
                      <a:pt x="6" y="62"/>
                    </a:cubicBezTo>
                    <a:cubicBezTo>
                      <a:pt x="6" y="62"/>
                      <a:pt x="6" y="61"/>
                      <a:pt x="6" y="61"/>
                    </a:cubicBezTo>
                    <a:cubicBezTo>
                      <a:pt x="6" y="60"/>
                      <a:pt x="6" y="59"/>
                      <a:pt x="6" y="59"/>
                    </a:cubicBezTo>
                    <a:cubicBezTo>
                      <a:pt x="6" y="58"/>
                      <a:pt x="6" y="58"/>
                      <a:pt x="6" y="58"/>
                    </a:cubicBezTo>
                    <a:cubicBezTo>
                      <a:pt x="6" y="58"/>
                      <a:pt x="7" y="57"/>
                      <a:pt x="8" y="57"/>
                    </a:cubicBezTo>
                    <a:cubicBezTo>
                      <a:pt x="9" y="57"/>
                      <a:pt x="9" y="57"/>
                      <a:pt x="9" y="56"/>
                    </a:cubicBezTo>
                    <a:cubicBezTo>
                      <a:pt x="9" y="56"/>
                      <a:pt x="9" y="55"/>
                      <a:pt x="9" y="54"/>
                    </a:cubicBezTo>
                    <a:cubicBezTo>
                      <a:pt x="9" y="53"/>
                      <a:pt x="8" y="52"/>
                      <a:pt x="8" y="5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Rectangle 324"/>
              <p:cNvSpPr>
                <a:spLocks noChangeArrowheads="1"/>
              </p:cNvSpPr>
              <p:nvPr/>
            </p:nvSpPr>
            <p:spPr bwMode="auto">
              <a:xfrm>
                <a:off x="2735262" y="3898901"/>
                <a:ext cx="1588" cy="1588"/>
              </a:xfrm>
              <a:prstGeom prst="rect">
                <a:avLst/>
              </a:pr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325"/>
              <p:cNvSpPr>
                <a:spLocks/>
              </p:cNvSpPr>
              <p:nvPr/>
            </p:nvSpPr>
            <p:spPr bwMode="auto">
              <a:xfrm>
                <a:off x="2500312" y="4329113"/>
                <a:ext cx="307975" cy="344488"/>
              </a:xfrm>
              <a:custGeom>
                <a:avLst/>
                <a:gdLst>
                  <a:gd name="T0" fmla="*/ 10 w 134"/>
                  <a:gd name="T1" fmla="*/ 30 h 149"/>
                  <a:gd name="T2" fmla="*/ 7 w 134"/>
                  <a:gd name="T3" fmla="*/ 36 h 149"/>
                  <a:gd name="T4" fmla="*/ 6 w 134"/>
                  <a:gd name="T5" fmla="*/ 43 h 149"/>
                  <a:gd name="T6" fmla="*/ 6 w 134"/>
                  <a:gd name="T7" fmla="*/ 52 h 149"/>
                  <a:gd name="T8" fmla="*/ 4 w 134"/>
                  <a:gd name="T9" fmla="*/ 59 h 149"/>
                  <a:gd name="T10" fmla="*/ 5 w 134"/>
                  <a:gd name="T11" fmla="*/ 61 h 149"/>
                  <a:gd name="T12" fmla="*/ 4 w 134"/>
                  <a:gd name="T13" fmla="*/ 69 h 149"/>
                  <a:gd name="T14" fmla="*/ 6 w 134"/>
                  <a:gd name="T15" fmla="*/ 72 h 149"/>
                  <a:gd name="T16" fmla="*/ 9 w 134"/>
                  <a:gd name="T17" fmla="*/ 74 h 149"/>
                  <a:gd name="T18" fmla="*/ 1 w 134"/>
                  <a:gd name="T19" fmla="*/ 83 h 149"/>
                  <a:gd name="T20" fmla="*/ 1 w 134"/>
                  <a:gd name="T21" fmla="*/ 87 h 149"/>
                  <a:gd name="T22" fmla="*/ 4 w 134"/>
                  <a:gd name="T23" fmla="*/ 92 h 149"/>
                  <a:gd name="T24" fmla="*/ 7 w 134"/>
                  <a:gd name="T25" fmla="*/ 102 h 149"/>
                  <a:gd name="T26" fmla="*/ 11 w 134"/>
                  <a:gd name="T27" fmla="*/ 111 h 149"/>
                  <a:gd name="T28" fmla="*/ 11 w 134"/>
                  <a:gd name="T29" fmla="*/ 113 h 149"/>
                  <a:gd name="T30" fmla="*/ 11 w 134"/>
                  <a:gd name="T31" fmla="*/ 116 h 149"/>
                  <a:gd name="T32" fmla="*/ 10 w 134"/>
                  <a:gd name="T33" fmla="*/ 119 h 149"/>
                  <a:gd name="T34" fmla="*/ 11 w 134"/>
                  <a:gd name="T35" fmla="*/ 120 h 149"/>
                  <a:gd name="T36" fmla="*/ 12 w 134"/>
                  <a:gd name="T37" fmla="*/ 124 h 149"/>
                  <a:gd name="T38" fmla="*/ 15 w 134"/>
                  <a:gd name="T39" fmla="*/ 130 h 149"/>
                  <a:gd name="T40" fmla="*/ 20 w 134"/>
                  <a:gd name="T41" fmla="*/ 142 h 149"/>
                  <a:gd name="T42" fmla="*/ 19 w 134"/>
                  <a:gd name="T43" fmla="*/ 147 h 149"/>
                  <a:gd name="T44" fmla="*/ 27 w 134"/>
                  <a:gd name="T45" fmla="*/ 145 h 149"/>
                  <a:gd name="T46" fmla="*/ 32 w 134"/>
                  <a:gd name="T47" fmla="*/ 141 h 149"/>
                  <a:gd name="T48" fmla="*/ 36 w 134"/>
                  <a:gd name="T49" fmla="*/ 135 h 149"/>
                  <a:gd name="T50" fmla="*/ 42 w 134"/>
                  <a:gd name="T51" fmla="*/ 139 h 149"/>
                  <a:gd name="T52" fmla="*/ 48 w 134"/>
                  <a:gd name="T53" fmla="*/ 139 h 149"/>
                  <a:gd name="T54" fmla="*/ 58 w 134"/>
                  <a:gd name="T55" fmla="*/ 146 h 149"/>
                  <a:gd name="T56" fmla="*/ 59 w 134"/>
                  <a:gd name="T57" fmla="*/ 146 h 149"/>
                  <a:gd name="T58" fmla="*/ 62 w 134"/>
                  <a:gd name="T59" fmla="*/ 138 h 149"/>
                  <a:gd name="T60" fmla="*/ 76 w 134"/>
                  <a:gd name="T61" fmla="*/ 139 h 149"/>
                  <a:gd name="T62" fmla="*/ 81 w 134"/>
                  <a:gd name="T63" fmla="*/ 124 h 149"/>
                  <a:gd name="T64" fmla="*/ 87 w 134"/>
                  <a:gd name="T65" fmla="*/ 111 h 149"/>
                  <a:gd name="T66" fmla="*/ 106 w 134"/>
                  <a:gd name="T67" fmla="*/ 107 h 149"/>
                  <a:gd name="T68" fmla="*/ 127 w 134"/>
                  <a:gd name="T69" fmla="*/ 112 h 149"/>
                  <a:gd name="T70" fmla="*/ 133 w 134"/>
                  <a:gd name="T71" fmla="*/ 95 h 149"/>
                  <a:gd name="T72" fmla="*/ 131 w 134"/>
                  <a:gd name="T73" fmla="*/ 93 h 149"/>
                  <a:gd name="T74" fmla="*/ 122 w 134"/>
                  <a:gd name="T75" fmla="*/ 80 h 149"/>
                  <a:gd name="T76" fmla="*/ 122 w 134"/>
                  <a:gd name="T77" fmla="*/ 76 h 149"/>
                  <a:gd name="T78" fmla="*/ 105 w 134"/>
                  <a:gd name="T79" fmla="*/ 73 h 149"/>
                  <a:gd name="T80" fmla="*/ 103 w 134"/>
                  <a:gd name="T81" fmla="*/ 64 h 149"/>
                  <a:gd name="T82" fmla="*/ 102 w 134"/>
                  <a:gd name="T83" fmla="*/ 58 h 149"/>
                  <a:gd name="T84" fmla="*/ 101 w 134"/>
                  <a:gd name="T85" fmla="*/ 46 h 149"/>
                  <a:gd name="T86" fmla="*/ 88 w 134"/>
                  <a:gd name="T87" fmla="*/ 43 h 149"/>
                  <a:gd name="T88" fmla="*/ 81 w 134"/>
                  <a:gd name="T89" fmla="*/ 38 h 149"/>
                  <a:gd name="T90" fmla="*/ 72 w 134"/>
                  <a:gd name="T91" fmla="*/ 34 h 149"/>
                  <a:gd name="T92" fmla="*/ 64 w 134"/>
                  <a:gd name="T93" fmla="*/ 30 h 149"/>
                  <a:gd name="T94" fmla="*/ 53 w 134"/>
                  <a:gd name="T95" fmla="*/ 26 h 149"/>
                  <a:gd name="T96" fmla="*/ 46 w 134"/>
                  <a:gd name="T97" fmla="*/ 15 h 149"/>
                  <a:gd name="T98" fmla="*/ 47 w 134"/>
                  <a:gd name="T99" fmla="*/ 4 h 149"/>
                  <a:gd name="T100" fmla="*/ 46 w 134"/>
                  <a:gd name="T101" fmla="*/ 0 h 149"/>
                  <a:gd name="T102" fmla="*/ 42 w 134"/>
                  <a:gd name="T103" fmla="*/ 0 h 149"/>
                  <a:gd name="T104" fmla="*/ 32 w 134"/>
                  <a:gd name="T105" fmla="*/ 2 h 149"/>
                  <a:gd name="T106" fmla="*/ 19 w 134"/>
                  <a:gd name="T107" fmla="*/ 11 h 149"/>
                  <a:gd name="T108" fmla="*/ 2 w 134"/>
                  <a:gd name="T109" fmla="*/ 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4" h="149">
                    <a:moveTo>
                      <a:pt x="2" y="14"/>
                    </a:moveTo>
                    <a:cubicBezTo>
                      <a:pt x="3" y="16"/>
                      <a:pt x="5" y="19"/>
                      <a:pt x="6" y="22"/>
                    </a:cubicBezTo>
                    <a:cubicBezTo>
                      <a:pt x="8" y="26"/>
                      <a:pt x="10" y="30"/>
                      <a:pt x="10" y="30"/>
                    </a:cubicBezTo>
                    <a:cubicBezTo>
                      <a:pt x="10" y="30"/>
                      <a:pt x="10" y="30"/>
                      <a:pt x="10" y="30"/>
                    </a:cubicBezTo>
                    <a:cubicBezTo>
                      <a:pt x="10" y="31"/>
                      <a:pt x="10" y="32"/>
                      <a:pt x="9" y="33"/>
                    </a:cubicBezTo>
                    <a:cubicBezTo>
                      <a:pt x="8" y="35"/>
                      <a:pt x="7" y="36"/>
                      <a:pt x="7" y="36"/>
                    </a:cubicBezTo>
                    <a:cubicBezTo>
                      <a:pt x="7" y="36"/>
                      <a:pt x="7" y="36"/>
                      <a:pt x="7" y="36"/>
                    </a:cubicBezTo>
                    <a:cubicBezTo>
                      <a:pt x="7" y="37"/>
                      <a:pt x="7" y="37"/>
                      <a:pt x="7" y="37"/>
                    </a:cubicBezTo>
                    <a:cubicBezTo>
                      <a:pt x="7" y="38"/>
                      <a:pt x="6" y="42"/>
                      <a:pt x="6" y="43"/>
                    </a:cubicBezTo>
                    <a:cubicBezTo>
                      <a:pt x="6" y="44"/>
                      <a:pt x="7" y="45"/>
                      <a:pt x="7" y="47"/>
                    </a:cubicBezTo>
                    <a:cubicBezTo>
                      <a:pt x="8" y="48"/>
                      <a:pt x="8" y="49"/>
                      <a:pt x="8" y="49"/>
                    </a:cubicBezTo>
                    <a:cubicBezTo>
                      <a:pt x="8" y="50"/>
                      <a:pt x="7" y="51"/>
                      <a:pt x="6" y="52"/>
                    </a:cubicBezTo>
                    <a:cubicBezTo>
                      <a:pt x="5" y="54"/>
                      <a:pt x="3" y="56"/>
                      <a:pt x="3" y="56"/>
                    </a:cubicBezTo>
                    <a:cubicBezTo>
                      <a:pt x="3" y="56"/>
                      <a:pt x="3" y="57"/>
                      <a:pt x="3" y="58"/>
                    </a:cubicBezTo>
                    <a:cubicBezTo>
                      <a:pt x="3" y="58"/>
                      <a:pt x="4" y="59"/>
                      <a:pt x="4" y="59"/>
                    </a:cubicBezTo>
                    <a:cubicBezTo>
                      <a:pt x="4" y="60"/>
                      <a:pt x="4" y="60"/>
                      <a:pt x="4" y="60"/>
                    </a:cubicBezTo>
                    <a:cubicBezTo>
                      <a:pt x="4" y="60"/>
                      <a:pt x="4" y="60"/>
                      <a:pt x="4" y="60"/>
                    </a:cubicBezTo>
                    <a:cubicBezTo>
                      <a:pt x="5" y="60"/>
                      <a:pt x="5" y="61"/>
                      <a:pt x="5" y="61"/>
                    </a:cubicBezTo>
                    <a:cubicBezTo>
                      <a:pt x="5" y="62"/>
                      <a:pt x="5" y="62"/>
                      <a:pt x="4" y="63"/>
                    </a:cubicBezTo>
                    <a:cubicBezTo>
                      <a:pt x="4" y="63"/>
                      <a:pt x="3" y="64"/>
                      <a:pt x="3" y="64"/>
                    </a:cubicBezTo>
                    <a:cubicBezTo>
                      <a:pt x="3" y="65"/>
                      <a:pt x="4" y="67"/>
                      <a:pt x="4" y="69"/>
                    </a:cubicBezTo>
                    <a:cubicBezTo>
                      <a:pt x="5" y="71"/>
                      <a:pt x="6" y="72"/>
                      <a:pt x="6" y="72"/>
                    </a:cubicBezTo>
                    <a:cubicBezTo>
                      <a:pt x="6" y="72"/>
                      <a:pt x="6" y="72"/>
                      <a:pt x="6" y="72"/>
                    </a:cubicBezTo>
                    <a:cubicBezTo>
                      <a:pt x="6" y="72"/>
                      <a:pt x="6" y="72"/>
                      <a:pt x="6" y="72"/>
                    </a:cubicBezTo>
                    <a:cubicBezTo>
                      <a:pt x="6" y="72"/>
                      <a:pt x="7" y="72"/>
                      <a:pt x="7" y="72"/>
                    </a:cubicBezTo>
                    <a:cubicBezTo>
                      <a:pt x="8" y="73"/>
                      <a:pt x="8" y="73"/>
                      <a:pt x="8" y="73"/>
                    </a:cubicBezTo>
                    <a:cubicBezTo>
                      <a:pt x="9" y="73"/>
                      <a:pt x="9" y="74"/>
                      <a:pt x="9" y="74"/>
                    </a:cubicBezTo>
                    <a:cubicBezTo>
                      <a:pt x="9" y="74"/>
                      <a:pt x="7" y="76"/>
                      <a:pt x="6" y="78"/>
                    </a:cubicBezTo>
                    <a:cubicBezTo>
                      <a:pt x="5" y="79"/>
                      <a:pt x="4" y="80"/>
                      <a:pt x="4" y="81"/>
                    </a:cubicBezTo>
                    <a:cubicBezTo>
                      <a:pt x="3" y="81"/>
                      <a:pt x="2" y="82"/>
                      <a:pt x="1" y="83"/>
                    </a:cubicBezTo>
                    <a:cubicBezTo>
                      <a:pt x="0" y="83"/>
                      <a:pt x="0" y="84"/>
                      <a:pt x="0" y="84"/>
                    </a:cubicBezTo>
                    <a:cubicBezTo>
                      <a:pt x="0" y="84"/>
                      <a:pt x="0" y="85"/>
                      <a:pt x="0" y="85"/>
                    </a:cubicBezTo>
                    <a:cubicBezTo>
                      <a:pt x="1" y="86"/>
                      <a:pt x="1" y="86"/>
                      <a:pt x="1" y="87"/>
                    </a:cubicBezTo>
                    <a:cubicBezTo>
                      <a:pt x="1" y="87"/>
                      <a:pt x="1" y="87"/>
                      <a:pt x="1" y="87"/>
                    </a:cubicBezTo>
                    <a:cubicBezTo>
                      <a:pt x="2" y="88"/>
                      <a:pt x="3" y="91"/>
                      <a:pt x="3" y="92"/>
                    </a:cubicBezTo>
                    <a:cubicBezTo>
                      <a:pt x="3" y="92"/>
                      <a:pt x="4" y="92"/>
                      <a:pt x="4" y="92"/>
                    </a:cubicBezTo>
                    <a:cubicBezTo>
                      <a:pt x="5" y="92"/>
                      <a:pt x="6" y="92"/>
                      <a:pt x="6" y="93"/>
                    </a:cubicBezTo>
                    <a:cubicBezTo>
                      <a:pt x="7" y="94"/>
                      <a:pt x="7" y="97"/>
                      <a:pt x="7" y="100"/>
                    </a:cubicBezTo>
                    <a:cubicBezTo>
                      <a:pt x="7" y="101"/>
                      <a:pt x="7" y="102"/>
                      <a:pt x="7" y="102"/>
                    </a:cubicBezTo>
                    <a:cubicBezTo>
                      <a:pt x="7" y="104"/>
                      <a:pt x="9" y="105"/>
                      <a:pt x="11" y="106"/>
                    </a:cubicBezTo>
                    <a:cubicBezTo>
                      <a:pt x="12" y="107"/>
                      <a:pt x="12" y="107"/>
                      <a:pt x="12" y="107"/>
                    </a:cubicBezTo>
                    <a:cubicBezTo>
                      <a:pt x="13" y="109"/>
                      <a:pt x="12" y="110"/>
                      <a:pt x="11" y="111"/>
                    </a:cubicBezTo>
                    <a:cubicBezTo>
                      <a:pt x="11" y="112"/>
                      <a:pt x="11" y="112"/>
                      <a:pt x="11" y="112"/>
                    </a:cubicBezTo>
                    <a:cubicBezTo>
                      <a:pt x="10" y="112"/>
                      <a:pt x="11" y="113"/>
                      <a:pt x="11" y="113"/>
                    </a:cubicBezTo>
                    <a:cubicBezTo>
                      <a:pt x="11" y="113"/>
                      <a:pt x="11" y="113"/>
                      <a:pt x="11" y="113"/>
                    </a:cubicBezTo>
                    <a:cubicBezTo>
                      <a:pt x="11" y="113"/>
                      <a:pt x="12" y="113"/>
                      <a:pt x="12" y="114"/>
                    </a:cubicBezTo>
                    <a:cubicBezTo>
                      <a:pt x="12" y="114"/>
                      <a:pt x="12" y="115"/>
                      <a:pt x="12" y="115"/>
                    </a:cubicBezTo>
                    <a:cubicBezTo>
                      <a:pt x="11" y="115"/>
                      <a:pt x="11" y="116"/>
                      <a:pt x="11" y="116"/>
                    </a:cubicBezTo>
                    <a:cubicBezTo>
                      <a:pt x="11" y="116"/>
                      <a:pt x="11" y="116"/>
                      <a:pt x="11" y="116"/>
                    </a:cubicBezTo>
                    <a:cubicBezTo>
                      <a:pt x="10" y="116"/>
                      <a:pt x="10" y="116"/>
                      <a:pt x="10" y="116"/>
                    </a:cubicBezTo>
                    <a:cubicBezTo>
                      <a:pt x="9" y="117"/>
                      <a:pt x="9" y="118"/>
                      <a:pt x="10" y="119"/>
                    </a:cubicBezTo>
                    <a:cubicBezTo>
                      <a:pt x="10" y="119"/>
                      <a:pt x="10" y="119"/>
                      <a:pt x="10" y="119"/>
                    </a:cubicBezTo>
                    <a:cubicBezTo>
                      <a:pt x="10" y="119"/>
                      <a:pt x="10" y="119"/>
                      <a:pt x="10" y="119"/>
                    </a:cubicBezTo>
                    <a:cubicBezTo>
                      <a:pt x="10" y="120"/>
                      <a:pt x="10" y="120"/>
                      <a:pt x="11" y="120"/>
                    </a:cubicBezTo>
                    <a:cubicBezTo>
                      <a:pt x="11" y="121"/>
                      <a:pt x="12" y="121"/>
                      <a:pt x="12" y="121"/>
                    </a:cubicBezTo>
                    <a:cubicBezTo>
                      <a:pt x="12" y="121"/>
                      <a:pt x="12" y="121"/>
                      <a:pt x="12" y="121"/>
                    </a:cubicBezTo>
                    <a:cubicBezTo>
                      <a:pt x="13" y="122"/>
                      <a:pt x="13" y="123"/>
                      <a:pt x="12" y="124"/>
                    </a:cubicBezTo>
                    <a:cubicBezTo>
                      <a:pt x="12" y="124"/>
                      <a:pt x="12" y="125"/>
                      <a:pt x="12" y="126"/>
                    </a:cubicBezTo>
                    <a:cubicBezTo>
                      <a:pt x="12" y="127"/>
                      <a:pt x="13" y="128"/>
                      <a:pt x="14" y="129"/>
                    </a:cubicBezTo>
                    <a:cubicBezTo>
                      <a:pt x="15" y="129"/>
                      <a:pt x="15" y="129"/>
                      <a:pt x="15" y="130"/>
                    </a:cubicBezTo>
                    <a:cubicBezTo>
                      <a:pt x="15" y="130"/>
                      <a:pt x="15" y="130"/>
                      <a:pt x="15" y="130"/>
                    </a:cubicBezTo>
                    <a:cubicBezTo>
                      <a:pt x="16" y="130"/>
                      <a:pt x="17" y="133"/>
                      <a:pt x="17" y="136"/>
                    </a:cubicBezTo>
                    <a:cubicBezTo>
                      <a:pt x="18" y="138"/>
                      <a:pt x="19" y="141"/>
                      <a:pt x="20" y="142"/>
                    </a:cubicBezTo>
                    <a:cubicBezTo>
                      <a:pt x="20" y="144"/>
                      <a:pt x="20" y="145"/>
                      <a:pt x="20" y="146"/>
                    </a:cubicBezTo>
                    <a:cubicBezTo>
                      <a:pt x="20" y="146"/>
                      <a:pt x="19" y="147"/>
                      <a:pt x="19" y="147"/>
                    </a:cubicBezTo>
                    <a:cubicBezTo>
                      <a:pt x="19" y="147"/>
                      <a:pt x="19" y="147"/>
                      <a:pt x="19" y="147"/>
                    </a:cubicBezTo>
                    <a:cubicBezTo>
                      <a:pt x="19" y="148"/>
                      <a:pt x="23" y="149"/>
                      <a:pt x="25" y="149"/>
                    </a:cubicBezTo>
                    <a:cubicBezTo>
                      <a:pt x="26" y="148"/>
                      <a:pt x="26" y="147"/>
                      <a:pt x="26" y="147"/>
                    </a:cubicBezTo>
                    <a:cubicBezTo>
                      <a:pt x="27" y="146"/>
                      <a:pt x="27" y="146"/>
                      <a:pt x="27" y="145"/>
                    </a:cubicBezTo>
                    <a:cubicBezTo>
                      <a:pt x="27" y="145"/>
                      <a:pt x="28" y="145"/>
                      <a:pt x="29" y="144"/>
                    </a:cubicBezTo>
                    <a:cubicBezTo>
                      <a:pt x="29" y="143"/>
                      <a:pt x="29" y="143"/>
                      <a:pt x="30" y="142"/>
                    </a:cubicBezTo>
                    <a:cubicBezTo>
                      <a:pt x="30" y="142"/>
                      <a:pt x="31" y="142"/>
                      <a:pt x="32" y="141"/>
                    </a:cubicBezTo>
                    <a:cubicBezTo>
                      <a:pt x="34" y="140"/>
                      <a:pt x="36" y="140"/>
                      <a:pt x="36" y="139"/>
                    </a:cubicBezTo>
                    <a:cubicBezTo>
                      <a:pt x="36" y="139"/>
                      <a:pt x="36" y="138"/>
                      <a:pt x="36" y="137"/>
                    </a:cubicBezTo>
                    <a:cubicBezTo>
                      <a:pt x="36" y="137"/>
                      <a:pt x="36" y="136"/>
                      <a:pt x="36" y="135"/>
                    </a:cubicBezTo>
                    <a:cubicBezTo>
                      <a:pt x="37" y="135"/>
                      <a:pt x="37" y="135"/>
                      <a:pt x="38" y="135"/>
                    </a:cubicBezTo>
                    <a:cubicBezTo>
                      <a:pt x="38" y="135"/>
                      <a:pt x="40" y="137"/>
                      <a:pt x="41" y="138"/>
                    </a:cubicBezTo>
                    <a:cubicBezTo>
                      <a:pt x="41" y="138"/>
                      <a:pt x="42" y="139"/>
                      <a:pt x="42" y="139"/>
                    </a:cubicBezTo>
                    <a:cubicBezTo>
                      <a:pt x="42" y="139"/>
                      <a:pt x="44" y="139"/>
                      <a:pt x="46" y="139"/>
                    </a:cubicBezTo>
                    <a:cubicBezTo>
                      <a:pt x="47" y="139"/>
                      <a:pt x="47" y="139"/>
                      <a:pt x="48" y="139"/>
                    </a:cubicBezTo>
                    <a:cubicBezTo>
                      <a:pt x="48" y="139"/>
                      <a:pt x="48" y="139"/>
                      <a:pt x="48" y="139"/>
                    </a:cubicBezTo>
                    <a:cubicBezTo>
                      <a:pt x="49" y="139"/>
                      <a:pt x="49" y="139"/>
                      <a:pt x="49" y="139"/>
                    </a:cubicBezTo>
                    <a:cubicBezTo>
                      <a:pt x="52" y="139"/>
                      <a:pt x="52" y="139"/>
                      <a:pt x="55" y="140"/>
                    </a:cubicBezTo>
                    <a:cubicBezTo>
                      <a:pt x="57" y="140"/>
                      <a:pt x="58" y="144"/>
                      <a:pt x="58" y="146"/>
                    </a:cubicBezTo>
                    <a:cubicBezTo>
                      <a:pt x="59" y="147"/>
                      <a:pt x="59" y="147"/>
                      <a:pt x="59" y="147"/>
                    </a:cubicBezTo>
                    <a:cubicBezTo>
                      <a:pt x="59" y="147"/>
                      <a:pt x="59" y="146"/>
                      <a:pt x="59" y="146"/>
                    </a:cubicBezTo>
                    <a:cubicBezTo>
                      <a:pt x="59" y="146"/>
                      <a:pt x="59" y="146"/>
                      <a:pt x="59" y="146"/>
                    </a:cubicBezTo>
                    <a:cubicBezTo>
                      <a:pt x="59" y="145"/>
                      <a:pt x="59" y="143"/>
                      <a:pt x="60" y="143"/>
                    </a:cubicBezTo>
                    <a:cubicBezTo>
                      <a:pt x="60" y="142"/>
                      <a:pt x="60" y="141"/>
                      <a:pt x="61" y="140"/>
                    </a:cubicBezTo>
                    <a:cubicBezTo>
                      <a:pt x="61" y="139"/>
                      <a:pt x="61" y="138"/>
                      <a:pt x="62" y="138"/>
                    </a:cubicBezTo>
                    <a:cubicBezTo>
                      <a:pt x="62" y="138"/>
                      <a:pt x="67" y="137"/>
                      <a:pt x="70" y="137"/>
                    </a:cubicBezTo>
                    <a:cubicBezTo>
                      <a:pt x="72" y="137"/>
                      <a:pt x="74" y="138"/>
                      <a:pt x="75" y="138"/>
                    </a:cubicBezTo>
                    <a:cubicBezTo>
                      <a:pt x="76" y="138"/>
                      <a:pt x="76" y="138"/>
                      <a:pt x="76" y="139"/>
                    </a:cubicBezTo>
                    <a:cubicBezTo>
                      <a:pt x="76" y="139"/>
                      <a:pt x="76" y="139"/>
                      <a:pt x="76" y="139"/>
                    </a:cubicBezTo>
                    <a:cubicBezTo>
                      <a:pt x="77" y="137"/>
                      <a:pt x="80" y="131"/>
                      <a:pt x="81" y="128"/>
                    </a:cubicBezTo>
                    <a:cubicBezTo>
                      <a:pt x="81" y="127"/>
                      <a:pt x="81" y="126"/>
                      <a:pt x="81" y="124"/>
                    </a:cubicBezTo>
                    <a:cubicBezTo>
                      <a:pt x="81" y="123"/>
                      <a:pt x="81" y="121"/>
                      <a:pt x="81" y="120"/>
                    </a:cubicBezTo>
                    <a:cubicBezTo>
                      <a:pt x="81" y="120"/>
                      <a:pt x="82" y="119"/>
                      <a:pt x="83" y="117"/>
                    </a:cubicBezTo>
                    <a:cubicBezTo>
                      <a:pt x="85" y="115"/>
                      <a:pt x="87" y="112"/>
                      <a:pt x="87" y="111"/>
                    </a:cubicBezTo>
                    <a:cubicBezTo>
                      <a:pt x="88" y="110"/>
                      <a:pt x="97" y="108"/>
                      <a:pt x="102" y="107"/>
                    </a:cubicBezTo>
                    <a:cubicBezTo>
                      <a:pt x="104" y="107"/>
                      <a:pt x="106" y="107"/>
                      <a:pt x="106" y="107"/>
                    </a:cubicBezTo>
                    <a:cubicBezTo>
                      <a:pt x="106" y="107"/>
                      <a:pt x="106" y="107"/>
                      <a:pt x="106" y="107"/>
                    </a:cubicBezTo>
                    <a:cubicBezTo>
                      <a:pt x="108" y="106"/>
                      <a:pt x="115" y="106"/>
                      <a:pt x="117" y="106"/>
                    </a:cubicBezTo>
                    <a:cubicBezTo>
                      <a:pt x="117" y="106"/>
                      <a:pt x="119" y="107"/>
                      <a:pt x="121" y="108"/>
                    </a:cubicBezTo>
                    <a:cubicBezTo>
                      <a:pt x="123" y="110"/>
                      <a:pt x="126" y="111"/>
                      <a:pt x="127" y="112"/>
                    </a:cubicBezTo>
                    <a:cubicBezTo>
                      <a:pt x="128" y="110"/>
                      <a:pt x="131" y="101"/>
                      <a:pt x="131" y="100"/>
                    </a:cubicBezTo>
                    <a:cubicBezTo>
                      <a:pt x="131" y="99"/>
                      <a:pt x="132" y="98"/>
                      <a:pt x="132" y="97"/>
                    </a:cubicBezTo>
                    <a:cubicBezTo>
                      <a:pt x="133" y="96"/>
                      <a:pt x="133" y="96"/>
                      <a:pt x="133" y="95"/>
                    </a:cubicBezTo>
                    <a:cubicBezTo>
                      <a:pt x="134" y="95"/>
                      <a:pt x="132" y="94"/>
                      <a:pt x="132" y="93"/>
                    </a:cubicBezTo>
                    <a:cubicBezTo>
                      <a:pt x="131" y="93"/>
                      <a:pt x="131" y="93"/>
                      <a:pt x="131" y="93"/>
                    </a:cubicBezTo>
                    <a:cubicBezTo>
                      <a:pt x="131" y="93"/>
                      <a:pt x="131" y="93"/>
                      <a:pt x="131" y="93"/>
                    </a:cubicBezTo>
                    <a:cubicBezTo>
                      <a:pt x="130" y="92"/>
                      <a:pt x="130" y="89"/>
                      <a:pt x="130" y="88"/>
                    </a:cubicBezTo>
                    <a:cubicBezTo>
                      <a:pt x="129" y="87"/>
                      <a:pt x="125" y="85"/>
                      <a:pt x="123" y="84"/>
                    </a:cubicBezTo>
                    <a:cubicBezTo>
                      <a:pt x="121" y="83"/>
                      <a:pt x="122" y="81"/>
                      <a:pt x="122" y="80"/>
                    </a:cubicBezTo>
                    <a:cubicBezTo>
                      <a:pt x="122" y="79"/>
                      <a:pt x="122" y="79"/>
                      <a:pt x="122" y="78"/>
                    </a:cubicBezTo>
                    <a:cubicBezTo>
                      <a:pt x="122" y="78"/>
                      <a:pt x="122" y="77"/>
                      <a:pt x="122" y="76"/>
                    </a:cubicBezTo>
                    <a:cubicBezTo>
                      <a:pt x="122" y="76"/>
                      <a:pt x="122" y="76"/>
                      <a:pt x="122" y="76"/>
                    </a:cubicBezTo>
                    <a:cubicBezTo>
                      <a:pt x="123" y="75"/>
                      <a:pt x="123" y="74"/>
                      <a:pt x="123" y="73"/>
                    </a:cubicBezTo>
                    <a:cubicBezTo>
                      <a:pt x="123" y="73"/>
                      <a:pt x="116" y="73"/>
                      <a:pt x="111" y="73"/>
                    </a:cubicBezTo>
                    <a:cubicBezTo>
                      <a:pt x="108" y="73"/>
                      <a:pt x="106" y="73"/>
                      <a:pt x="105" y="73"/>
                    </a:cubicBezTo>
                    <a:cubicBezTo>
                      <a:pt x="103" y="73"/>
                      <a:pt x="102" y="71"/>
                      <a:pt x="102" y="69"/>
                    </a:cubicBezTo>
                    <a:cubicBezTo>
                      <a:pt x="102" y="68"/>
                      <a:pt x="103" y="66"/>
                      <a:pt x="103" y="66"/>
                    </a:cubicBezTo>
                    <a:cubicBezTo>
                      <a:pt x="103" y="65"/>
                      <a:pt x="103" y="65"/>
                      <a:pt x="103" y="64"/>
                    </a:cubicBezTo>
                    <a:cubicBezTo>
                      <a:pt x="103" y="64"/>
                      <a:pt x="102" y="63"/>
                      <a:pt x="101" y="62"/>
                    </a:cubicBezTo>
                    <a:cubicBezTo>
                      <a:pt x="100" y="61"/>
                      <a:pt x="99" y="60"/>
                      <a:pt x="99" y="59"/>
                    </a:cubicBezTo>
                    <a:cubicBezTo>
                      <a:pt x="100" y="59"/>
                      <a:pt x="101" y="58"/>
                      <a:pt x="102" y="58"/>
                    </a:cubicBezTo>
                    <a:cubicBezTo>
                      <a:pt x="102" y="58"/>
                      <a:pt x="103" y="58"/>
                      <a:pt x="103" y="58"/>
                    </a:cubicBezTo>
                    <a:cubicBezTo>
                      <a:pt x="103" y="58"/>
                      <a:pt x="102" y="53"/>
                      <a:pt x="102" y="50"/>
                    </a:cubicBezTo>
                    <a:cubicBezTo>
                      <a:pt x="102" y="48"/>
                      <a:pt x="101" y="46"/>
                      <a:pt x="101" y="46"/>
                    </a:cubicBezTo>
                    <a:cubicBezTo>
                      <a:pt x="100" y="46"/>
                      <a:pt x="99" y="45"/>
                      <a:pt x="98" y="44"/>
                    </a:cubicBezTo>
                    <a:cubicBezTo>
                      <a:pt x="96" y="43"/>
                      <a:pt x="95" y="43"/>
                      <a:pt x="94" y="42"/>
                    </a:cubicBezTo>
                    <a:cubicBezTo>
                      <a:pt x="92" y="42"/>
                      <a:pt x="90" y="42"/>
                      <a:pt x="88" y="43"/>
                    </a:cubicBezTo>
                    <a:cubicBezTo>
                      <a:pt x="87" y="43"/>
                      <a:pt x="86" y="43"/>
                      <a:pt x="86" y="43"/>
                    </a:cubicBezTo>
                    <a:cubicBezTo>
                      <a:pt x="84" y="43"/>
                      <a:pt x="84" y="42"/>
                      <a:pt x="83" y="40"/>
                    </a:cubicBezTo>
                    <a:cubicBezTo>
                      <a:pt x="83" y="39"/>
                      <a:pt x="82" y="38"/>
                      <a:pt x="81" y="38"/>
                    </a:cubicBezTo>
                    <a:cubicBezTo>
                      <a:pt x="80" y="37"/>
                      <a:pt x="79" y="37"/>
                      <a:pt x="77" y="37"/>
                    </a:cubicBezTo>
                    <a:cubicBezTo>
                      <a:pt x="77" y="37"/>
                      <a:pt x="76" y="37"/>
                      <a:pt x="75" y="37"/>
                    </a:cubicBezTo>
                    <a:cubicBezTo>
                      <a:pt x="73" y="37"/>
                      <a:pt x="73" y="35"/>
                      <a:pt x="72" y="34"/>
                    </a:cubicBezTo>
                    <a:cubicBezTo>
                      <a:pt x="72" y="33"/>
                      <a:pt x="72" y="33"/>
                      <a:pt x="72" y="32"/>
                    </a:cubicBezTo>
                    <a:cubicBezTo>
                      <a:pt x="72" y="32"/>
                      <a:pt x="70" y="31"/>
                      <a:pt x="69" y="31"/>
                    </a:cubicBezTo>
                    <a:cubicBezTo>
                      <a:pt x="67" y="30"/>
                      <a:pt x="66" y="30"/>
                      <a:pt x="64" y="30"/>
                    </a:cubicBezTo>
                    <a:cubicBezTo>
                      <a:pt x="62" y="30"/>
                      <a:pt x="61" y="30"/>
                      <a:pt x="61" y="30"/>
                    </a:cubicBezTo>
                    <a:cubicBezTo>
                      <a:pt x="59" y="30"/>
                      <a:pt x="59" y="30"/>
                      <a:pt x="57" y="30"/>
                    </a:cubicBezTo>
                    <a:cubicBezTo>
                      <a:pt x="56" y="30"/>
                      <a:pt x="54" y="27"/>
                      <a:pt x="53" y="26"/>
                    </a:cubicBezTo>
                    <a:cubicBezTo>
                      <a:pt x="52" y="25"/>
                      <a:pt x="51" y="24"/>
                      <a:pt x="51" y="24"/>
                    </a:cubicBezTo>
                    <a:cubicBezTo>
                      <a:pt x="50" y="23"/>
                      <a:pt x="49" y="22"/>
                      <a:pt x="48" y="20"/>
                    </a:cubicBezTo>
                    <a:cubicBezTo>
                      <a:pt x="47" y="18"/>
                      <a:pt x="46" y="16"/>
                      <a:pt x="46" y="15"/>
                    </a:cubicBezTo>
                    <a:cubicBezTo>
                      <a:pt x="46" y="14"/>
                      <a:pt x="46" y="11"/>
                      <a:pt x="46" y="9"/>
                    </a:cubicBezTo>
                    <a:cubicBezTo>
                      <a:pt x="46" y="8"/>
                      <a:pt x="46" y="8"/>
                      <a:pt x="46" y="7"/>
                    </a:cubicBezTo>
                    <a:cubicBezTo>
                      <a:pt x="46" y="6"/>
                      <a:pt x="47" y="5"/>
                      <a:pt x="47" y="4"/>
                    </a:cubicBezTo>
                    <a:cubicBezTo>
                      <a:pt x="48" y="3"/>
                      <a:pt x="48" y="3"/>
                      <a:pt x="48" y="3"/>
                    </a:cubicBezTo>
                    <a:cubicBezTo>
                      <a:pt x="48" y="2"/>
                      <a:pt x="47" y="2"/>
                      <a:pt x="47" y="1"/>
                    </a:cubicBezTo>
                    <a:cubicBezTo>
                      <a:pt x="47" y="0"/>
                      <a:pt x="46" y="0"/>
                      <a:pt x="46" y="0"/>
                    </a:cubicBezTo>
                    <a:cubicBezTo>
                      <a:pt x="46" y="0"/>
                      <a:pt x="46" y="0"/>
                      <a:pt x="45" y="0"/>
                    </a:cubicBezTo>
                    <a:cubicBezTo>
                      <a:pt x="45" y="1"/>
                      <a:pt x="45" y="1"/>
                      <a:pt x="44" y="1"/>
                    </a:cubicBezTo>
                    <a:cubicBezTo>
                      <a:pt x="43" y="2"/>
                      <a:pt x="43" y="1"/>
                      <a:pt x="42" y="0"/>
                    </a:cubicBezTo>
                    <a:cubicBezTo>
                      <a:pt x="42" y="0"/>
                      <a:pt x="42" y="0"/>
                      <a:pt x="42" y="0"/>
                    </a:cubicBezTo>
                    <a:cubicBezTo>
                      <a:pt x="41" y="0"/>
                      <a:pt x="39" y="0"/>
                      <a:pt x="36" y="0"/>
                    </a:cubicBezTo>
                    <a:cubicBezTo>
                      <a:pt x="34" y="1"/>
                      <a:pt x="33" y="1"/>
                      <a:pt x="32" y="2"/>
                    </a:cubicBezTo>
                    <a:cubicBezTo>
                      <a:pt x="31" y="2"/>
                      <a:pt x="29" y="3"/>
                      <a:pt x="28" y="4"/>
                    </a:cubicBezTo>
                    <a:cubicBezTo>
                      <a:pt x="27" y="5"/>
                      <a:pt x="25" y="6"/>
                      <a:pt x="24" y="7"/>
                    </a:cubicBezTo>
                    <a:cubicBezTo>
                      <a:pt x="23" y="8"/>
                      <a:pt x="21" y="9"/>
                      <a:pt x="19" y="11"/>
                    </a:cubicBezTo>
                    <a:cubicBezTo>
                      <a:pt x="16" y="13"/>
                      <a:pt x="13" y="15"/>
                      <a:pt x="12" y="15"/>
                    </a:cubicBezTo>
                    <a:cubicBezTo>
                      <a:pt x="11" y="16"/>
                      <a:pt x="7" y="15"/>
                      <a:pt x="4" y="15"/>
                    </a:cubicBezTo>
                    <a:cubicBezTo>
                      <a:pt x="3" y="15"/>
                      <a:pt x="2" y="14"/>
                      <a:pt x="2" y="1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3" name="NorthAmerica"/>
            <p:cNvGrpSpPr/>
            <p:nvPr/>
          </p:nvGrpSpPr>
          <p:grpSpPr>
            <a:xfrm>
              <a:off x="12700" y="1194593"/>
              <a:ext cx="3971925" cy="2406651"/>
              <a:chOff x="-1588" y="1184275"/>
              <a:chExt cx="3971925" cy="2406651"/>
            </a:xfrm>
            <a:grpFill/>
          </p:grpSpPr>
          <p:sp>
            <p:nvSpPr>
              <p:cNvPr id="28" name="Freeform 65"/>
              <p:cNvSpPr>
                <a:spLocks/>
              </p:cNvSpPr>
              <p:nvPr/>
            </p:nvSpPr>
            <p:spPr bwMode="auto">
              <a:xfrm>
                <a:off x="2411412" y="1184275"/>
                <a:ext cx="1558925" cy="1147763"/>
              </a:xfrm>
              <a:custGeom>
                <a:avLst/>
                <a:gdLst>
                  <a:gd name="T0" fmla="*/ 258 w 676"/>
                  <a:gd name="T1" fmla="*/ 53 h 498"/>
                  <a:gd name="T2" fmla="*/ 313 w 676"/>
                  <a:gd name="T3" fmla="*/ 50 h 498"/>
                  <a:gd name="T4" fmla="*/ 348 w 676"/>
                  <a:gd name="T5" fmla="*/ 28 h 498"/>
                  <a:gd name="T6" fmla="*/ 324 w 676"/>
                  <a:gd name="T7" fmla="*/ 18 h 498"/>
                  <a:gd name="T8" fmla="*/ 379 w 676"/>
                  <a:gd name="T9" fmla="*/ 18 h 498"/>
                  <a:gd name="T10" fmla="*/ 415 w 676"/>
                  <a:gd name="T11" fmla="*/ 2 h 498"/>
                  <a:gd name="T12" fmla="*/ 440 w 676"/>
                  <a:gd name="T13" fmla="*/ 15 h 498"/>
                  <a:gd name="T14" fmla="*/ 530 w 676"/>
                  <a:gd name="T15" fmla="*/ 21 h 498"/>
                  <a:gd name="T16" fmla="*/ 472 w 676"/>
                  <a:gd name="T17" fmla="*/ 41 h 498"/>
                  <a:gd name="T18" fmla="*/ 528 w 676"/>
                  <a:gd name="T19" fmla="*/ 54 h 498"/>
                  <a:gd name="T20" fmla="*/ 571 w 676"/>
                  <a:gd name="T21" fmla="*/ 61 h 498"/>
                  <a:gd name="T22" fmla="*/ 670 w 676"/>
                  <a:gd name="T23" fmla="*/ 57 h 498"/>
                  <a:gd name="T24" fmla="*/ 620 w 676"/>
                  <a:gd name="T25" fmla="*/ 80 h 498"/>
                  <a:gd name="T26" fmla="*/ 613 w 676"/>
                  <a:gd name="T27" fmla="*/ 94 h 498"/>
                  <a:gd name="T28" fmla="*/ 566 w 676"/>
                  <a:gd name="T29" fmla="*/ 141 h 498"/>
                  <a:gd name="T30" fmla="*/ 594 w 676"/>
                  <a:gd name="T31" fmla="*/ 162 h 498"/>
                  <a:gd name="T32" fmla="*/ 568 w 676"/>
                  <a:gd name="T33" fmla="*/ 181 h 498"/>
                  <a:gd name="T34" fmla="*/ 578 w 676"/>
                  <a:gd name="T35" fmla="*/ 206 h 498"/>
                  <a:gd name="T36" fmla="*/ 594 w 676"/>
                  <a:gd name="T37" fmla="*/ 223 h 498"/>
                  <a:gd name="T38" fmla="*/ 582 w 676"/>
                  <a:gd name="T39" fmla="*/ 240 h 498"/>
                  <a:gd name="T40" fmla="*/ 527 w 676"/>
                  <a:gd name="T41" fmla="*/ 241 h 498"/>
                  <a:gd name="T42" fmla="*/ 529 w 676"/>
                  <a:gd name="T43" fmla="*/ 256 h 498"/>
                  <a:gd name="T44" fmla="*/ 544 w 676"/>
                  <a:gd name="T45" fmla="*/ 275 h 498"/>
                  <a:gd name="T46" fmla="*/ 563 w 676"/>
                  <a:gd name="T47" fmla="*/ 296 h 498"/>
                  <a:gd name="T48" fmla="*/ 516 w 676"/>
                  <a:gd name="T49" fmla="*/ 286 h 498"/>
                  <a:gd name="T50" fmla="*/ 522 w 676"/>
                  <a:gd name="T51" fmla="*/ 295 h 498"/>
                  <a:gd name="T52" fmla="*/ 504 w 676"/>
                  <a:gd name="T53" fmla="*/ 318 h 498"/>
                  <a:gd name="T54" fmla="*/ 533 w 676"/>
                  <a:gd name="T55" fmla="*/ 330 h 498"/>
                  <a:gd name="T56" fmla="*/ 465 w 676"/>
                  <a:gd name="T57" fmla="*/ 355 h 498"/>
                  <a:gd name="T58" fmla="*/ 431 w 676"/>
                  <a:gd name="T59" fmla="*/ 377 h 498"/>
                  <a:gd name="T60" fmla="*/ 392 w 676"/>
                  <a:gd name="T61" fmla="*/ 396 h 498"/>
                  <a:gd name="T62" fmla="*/ 369 w 676"/>
                  <a:gd name="T63" fmla="*/ 399 h 498"/>
                  <a:gd name="T64" fmla="*/ 357 w 676"/>
                  <a:gd name="T65" fmla="*/ 431 h 498"/>
                  <a:gd name="T66" fmla="*/ 336 w 676"/>
                  <a:gd name="T67" fmla="*/ 449 h 498"/>
                  <a:gd name="T68" fmla="*/ 336 w 676"/>
                  <a:gd name="T69" fmla="*/ 475 h 498"/>
                  <a:gd name="T70" fmla="*/ 319 w 676"/>
                  <a:gd name="T71" fmla="*/ 487 h 498"/>
                  <a:gd name="T72" fmla="*/ 306 w 676"/>
                  <a:gd name="T73" fmla="*/ 485 h 498"/>
                  <a:gd name="T74" fmla="*/ 281 w 676"/>
                  <a:gd name="T75" fmla="*/ 482 h 498"/>
                  <a:gd name="T76" fmla="*/ 264 w 676"/>
                  <a:gd name="T77" fmla="*/ 466 h 498"/>
                  <a:gd name="T78" fmla="*/ 254 w 676"/>
                  <a:gd name="T79" fmla="*/ 443 h 498"/>
                  <a:gd name="T80" fmla="*/ 240 w 676"/>
                  <a:gd name="T81" fmla="*/ 428 h 498"/>
                  <a:gd name="T82" fmla="*/ 245 w 676"/>
                  <a:gd name="T83" fmla="*/ 413 h 498"/>
                  <a:gd name="T84" fmla="*/ 248 w 676"/>
                  <a:gd name="T85" fmla="*/ 399 h 498"/>
                  <a:gd name="T86" fmla="*/ 221 w 676"/>
                  <a:gd name="T87" fmla="*/ 391 h 498"/>
                  <a:gd name="T88" fmla="*/ 225 w 676"/>
                  <a:gd name="T89" fmla="*/ 383 h 498"/>
                  <a:gd name="T90" fmla="*/ 247 w 676"/>
                  <a:gd name="T91" fmla="*/ 370 h 498"/>
                  <a:gd name="T92" fmla="*/ 243 w 676"/>
                  <a:gd name="T93" fmla="*/ 358 h 498"/>
                  <a:gd name="T94" fmla="*/ 243 w 676"/>
                  <a:gd name="T95" fmla="*/ 343 h 498"/>
                  <a:gd name="T96" fmla="*/ 246 w 676"/>
                  <a:gd name="T97" fmla="*/ 327 h 498"/>
                  <a:gd name="T98" fmla="*/ 240 w 676"/>
                  <a:gd name="T99" fmla="*/ 310 h 498"/>
                  <a:gd name="T100" fmla="*/ 237 w 676"/>
                  <a:gd name="T101" fmla="*/ 291 h 498"/>
                  <a:gd name="T102" fmla="*/ 214 w 676"/>
                  <a:gd name="T103" fmla="*/ 271 h 498"/>
                  <a:gd name="T104" fmla="*/ 199 w 676"/>
                  <a:gd name="T105" fmla="*/ 273 h 498"/>
                  <a:gd name="T106" fmla="*/ 191 w 676"/>
                  <a:gd name="T107" fmla="*/ 241 h 498"/>
                  <a:gd name="T108" fmla="*/ 162 w 676"/>
                  <a:gd name="T109" fmla="*/ 206 h 498"/>
                  <a:gd name="T110" fmla="*/ 74 w 676"/>
                  <a:gd name="T111" fmla="*/ 188 h 498"/>
                  <a:gd name="T112" fmla="*/ 35 w 676"/>
                  <a:gd name="T113" fmla="*/ 168 h 498"/>
                  <a:gd name="T114" fmla="*/ 53 w 676"/>
                  <a:gd name="T115" fmla="*/ 162 h 498"/>
                  <a:gd name="T116" fmla="*/ 27 w 676"/>
                  <a:gd name="T117" fmla="*/ 152 h 498"/>
                  <a:gd name="T118" fmla="*/ 62 w 676"/>
                  <a:gd name="T119" fmla="*/ 117 h 498"/>
                  <a:gd name="T120" fmla="*/ 67 w 676"/>
                  <a:gd name="T121" fmla="*/ 94 h 498"/>
                  <a:gd name="T122" fmla="*/ 138 w 676"/>
                  <a:gd name="T123" fmla="*/ 4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6" h="498">
                    <a:moveTo>
                      <a:pt x="175" y="38"/>
                    </a:moveTo>
                    <a:cubicBezTo>
                      <a:pt x="180" y="38"/>
                      <a:pt x="182" y="38"/>
                      <a:pt x="186" y="37"/>
                    </a:cubicBezTo>
                    <a:cubicBezTo>
                      <a:pt x="191" y="36"/>
                      <a:pt x="193" y="37"/>
                      <a:pt x="193" y="36"/>
                    </a:cubicBezTo>
                    <a:cubicBezTo>
                      <a:pt x="194" y="35"/>
                      <a:pt x="195" y="34"/>
                      <a:pt x="197" y="34"/>
                    </a:cubicBezTo>
                    <a:cubicBezTo>
                      <a:pt x="199" y="34"/>
                      <a:pt x="200" y="33"/>
                      <a:pt x="203" y="34"/>
                    </a:cubicBezTo>
                    <a:cubicBezTo>
                      <a:pt x="206" y="34"/>
                      <a:pt x="207" y="35"/>
                      <a:pt x="209" y="37"/>
                    </a:cubicBezTo>
                    <a:cubicBezTo>
                      <a:pt x="211" y="39"/>
                      <a:pt x="214" y="39"/>
                      <a:pt x="215" y="41"/>
                    </a:cubicBezTo>
                    <a:cubicBezTo>
                      <a:pt x="215" y="42"/>
                      <a:pt x="214" y="42"/>
                      <a:pt x="215" y="43"/>
                    </a:cubicBezTo>
                    <a:cubicBezTo>
                      <a:pt x="215" y="45"/>
                      <a:pt x="216" y="45"/>
                      <a:pt x="216" y="46"/>
                    </a:cubicBezTo>
                    <a:cubicBezTo>
                      <a:pt x="215" y="48"/>
                      <a:pt x="214" y="48"/>
                      <a:pt x="213" y="50"/>
                    </a:cubicBezTo>
                    <a:cubicBezTo>
                      <a:pt x="212" y="52"/>
                      <a:pt x="211" y="54"/>
                      <a:pt x="212" y="54"/>
                    </a:cubicBezTo>
                    <a:cubicBezTo>
                      <a:pt x="212" y="55"/>
                      <a:pt x="213" y="57"/>
                      <a:pt x="215" y="58"/>
                    </a:cubicBezTo>
                    <a:cubicBezTo>
                      <a:pt x="216" y="58"/>
                      <a:pt x="217" y="59"/>
                      <a:pt x="217" y="58"/>
                    </a:cubicBezTo>
                    <a:cubicBezTo>
                      <a:pt x="217" y="57"/>
                      <a:pt x="215" y="55"/>
                      <a:pt x="215" y="54"/>
                    </a:cubicBezTo>
                    <a:cubicBezTo>
                      <a:pt x="215" y="53"/>
                      <a:pt x="215" y="51"/>
                      <a:pt x="217" y="50"/>
                    </a:cubicBezTo>
                    <a:cubicBezTo>
                      <a:pt x="219" y="48"/>
                      <a:pt x="221" y="46"/>
                      <a:pt x="221" y="45"/>
                    </a:cubicBezTo>
                    <a:cubicBezTo>
                      <a:pt x="221" y="44"/>
                      <a:pt x="220" y="44"/>
                      <a:pt x="221" y="43"/>
                    </a:cubicBezTo>
                    <a:cubicBezTo>
                      <a:pt x="222" y="43"/>
                      <a:pt x="223" y="43"/>
                      <a:pt x="226" y="44"/>
                    </a:cubicBezTo>
                    <a:cubicBezTo>
                      <a:pt x="230" y="45"/>
                      <a:pt x="230" y="45"/>
                      <a:pt x="234" y="45"/>
                    </a:cubicBezTo>
                    <a:cubicBezTo>
                      <a:pt x="237" y="46"/>
                      <a:pt x="240" y="46"/>
                      <a:pt x="242" y="47"/>
                    </a:cubicBezTo>
                    <a:cubicBezTo>
                      <a:pt x="244" y="48"/>
                      <a:pt x="248" y="49"/>
                      <a:pt x="249" y="50"/>
                    </a:cubicBezTo>
                    <a:cubicBezTo>
                      <a:pt x="251" y="52"/>
                      <a:pt x="250" y="52"/>
                      <a:pt x="251" y="53"/>
                    </a:cubicBezTo>
                    <a:cubicBezTo>
                      <a:pt x="252" y="54"/>
                      <a:pt x="258" y="54"/>
                      <a:pt x="258" y="53"/>
                    </a:cubicBezTo>
                    <a:cubicBezTo>
                      <a:pt x="257" y="52"/>
                      <a:pt x="254" y="50"/>
                      <a:pt x="252" y="50"/>
                    </a:cubicBezTo>
                    <a:cubicBezTo>
                      <a:pt x="251" y="49"/>
                      <a:pt x="246" y="47"/>
                      <a:pt x="247" y="46"/>
                    </a:cubicBezTo>
                    <a:cubicBezTo>
                      <a:pt x="247" y="46"/>
                      <a:pt x="251" y="47"/>
                      <a:pt x="254" y="47"/>
                    </a:cubicBezTo>
                    <a:cubicBezTo>
                      <a:pt x="257" y="47"/>
                      <a:pt x="260" y="47"/>
                      <a:pt x="260" y="46"/>
                    </a:cubicBezTo>
                    <a:cubicBezTo>
                      <a:pt x="261" y="45"/>
                      <a:pt x="259" y="44"/>
                      <a:pt x="257" y="43"/>
                    </a:cubicBezTo>
                    <a:cubicBezTo>
                      <a:pt x="255" y="43"/>
                      <a:pt x="251" y="42"/>
                      <a:pt x="250" y="40"/>
                    </a:cubicBezTo>
                    <a:cubicBezTo>
                      <a:pt x="249" y="39"/>
                      <a:pt x="247" y="39"/>
                      <a:pt x="247" y="37"/>
                    </a:cubicBezTo>
                    <a:cubicBezTo>
                      <a:pt x="247" y="36"/>
                      <a:pt x="246" y="33"/>
                      <a:pt x="245" y="33"/>
                    </a:cubicBezTo>
                    <a:cubicBezTo>
                      <a:pt x="244" y="32"/>
                      <a:pt x="242" y="31"/>
                      <a:pt x="243" y="30"/>
                    </a:cubicBezTo>
                    <a:cubicBezTo>
                      <a:pt x="244" y="29"/>
                      <a:pt x="246" y="29"/>
                      <a:pt x="249" y="30"/>
                    </a:cubicBezTo>
                    <a:cubicBezTo>
                      <a:pt x="252" y="31"/>
                      <a:pt x="253" y="30"/>
                      <a:pt x="257" y="30"/>
                    </a:cubicBezTo>
                    <a:cubicBezTo>
                      <a:pt x="260" y="30"/>
                      <a:pt x="261" y="31"/>
                      <a:pt x="262" y="31"/>
                    </a:cubicBezTo>
                    <a:cubicBezTo>
                      <a:pt x="264" y="32"/>
                      <a:pt x="264" y="32"/>
                      <a:pt x="267" y="34"/>
                    </a:cubicBezTo>
                    <a:cubicBezTo>
                      <a:pt x="271" y="35"/>
                      <a:pt x="271" y="36"/>
                      <a:pt x="274" y="36"/>
                    </a:cubicBezTo>
                    <a:cubicBezTo>
                      <a:pt x="278" y="37"/>
                      <a:pt x="279" y="36"/>
                      <a:pt x="280" y="37"/>
                    </a:cubicBezTo>
                    <a:cubicBezTo>
                      <a:pt x="282" y="38"/>
                      <a:pt x="279" y="39"/>
                      <a:pt x="282" y="39"/>
                    </a:cubicBezTo>
                    <a:cubicBezTo>
                      <a:pt x="286" y="40"/>
                      <a:pt x="288" y="40"/>
                      <a:pt x="290" y="40"/>
                    </a:cubicBezTo>
                    <a:cubicBezTo>
                      <a:pt x="293" y="41"/>
                      <a:pt x="294" y="41"/>
                      <a:pt x="295" y="41"/>
                    </a:cubicBezTo>
                    <a:cubicBezTo>
                      <a:pt x="296" y="42"/>
                      <a:pt x="298" y="42"/>
                      <a:pt x="298" y="43"/>
                    </a:cubicBezTo>
                    <a:cubicBezTo>
                      <a:pt x="299" y="44"/>
                      <a:pt x="296" y="45"/>
                      <a:pt x="299" y="45"/>
                    </a:cubicBezTo>
                    <a:cubicBezTo>
                      <a:pt x="302" y="46"/>
                      <a:pt x="304" y="46"/>
                      <a:pt x="305" y="47"/>
                    </a:cubicBezTo>
                    <a:cubicBezTo>
                      <a:pt x="306" y="49"/>
                      <a:pt x="308" y="49"/>
                      <a:pt x="309" y="50"/>
                    </a:cubicBezTo>
                    <a:cubicBezTo>
                      <a:pt x="310" y="50"/>
                      <a:pt x="311" y="50"/>
                      <a:pt x="313" y="50"/>
                    </a:cubicBezTo>
                    <a:cubicBezTo>
                      <a:pt x="315" y="50"/>
                      <a:pt x="316" y="50"/>
                      <a:pt x="317" y="49"/>
                    </a:cubicBezTo>
                    <a:cubicBezTo>
                      <a:pt x="317" y="48"/>
                      <a:pt x="317" y="47"/>
                      <a:pt x="316" y="46"/>
                    </a:cubicBezTo>
                    <a:cubicBezTo>
                      <a:pt x="315" y="45"/>
                      <a:pt x="314" y="43"/>
                      <a:pt x="315" y="42"/>
                    </a:cubicBezTo>
                    <a:cubicBezTo>
                      <a:pt x="315" y="42"/>
                      <a:pt x="316" y="41"/>
                      <a:pt x="315" y="40"/>
                    </a:cubicBezTo>
                    <a:cubicBezTo>
                      <a:pt x="315" y="39"/>
                      <a:pt x="313" y="38"/>
                      <a:pt x="314" y="37"/>
                    </a:cubicBezTo>
                    <a:cubicBezTo>
                      <a:pt x="314" y="36"/>
                      <a:pt x="316" y="36"/>
                      <a:pt x="317" y="36"/>
                    </a:cubicBezTo>
                    <a:cubicBezTo>
                      <a:pt x="319" y="36"/>
                      <a:pt x="320" y="35"/>
                      <a:pt x="323" y="36"/>
                    </a:cubicBezTo>
                    <a:cubicBezTo>
                      <a:pt x="325" y="37"/>
                      <a:pt x="326" y="36"/>
                      <a:pt x="329" y="36"/>
                    </a:cubicBezTo>
                    <a:cubicBezTo>
                      <a:pt x="332" y="37"/>
                      <a:pt x="338" y="38"/>
                      <a:pt x="338" y="37"/>
                    </a:cubicBezTo>
                    <a:cubicBezTo>
                      <a:pt x="338" y="37"/>
                      <a:pt x="336" y="37"/>
                      <a:pt x="334" y="36"/>
                    </a:cubicBezTo>
                    <a:cubicBezTo>
                      <a:pt x="332" y="35"/>
                      <a:pt x="330" y="35"/>
                      <a:pt x="329" y="35"/>
                    </a:cubicBezTo>
                    <a:cubicBezTo>
                      <a:pt x="327" y="34"/>
                      <a:pt x="324" y="34"/>
                      <a:pt x="323" y="34"/>
                    </a:cubicBezTo>
                    <a:cubicBezTo>
                      <a:pt x="322" y="33"/>
                      <a:pt x="320" y="33"/>
                      <a:pt x="319" y="31"/>
                    </a:cubicBezTo>
                    <a:cubicBezTo>
                      <a:pt x="318" y="30"/>
                      <a:pt x="314" y="28"/>
                      <a:pt x="312" y="27"/>
                    </a:cubicBezTo>
                    <a:cubicBezTo>
                      <a:pt x="311" y="26"/>
                      <a:pt x="304" y="23"/>
                      <a:pt x="306" y="22"/>
                    </a:cubicBezTo>
                    <a:cubicBezTo>
                      <a:pt x="307" y="22"/>
                      <a:pt x="307" y="22"/>
                      <a:pt x="313" y="23"/>
                    </a:cubicBezTo>
                    <a:cubicBezTo>
                      <a:pt x="319" y="23"/>
                      <a:pt x="321" y="22"/>
                      <a:pt x="326" y="23"/>
                    </a:cubicBezTo>
                    <a:cubicBezTo>
                      <a:pt x="330" y="23"/>
                      <a:pt x="332" y="22"/>
                      <a:pt x="335" y="23"/>
                    </a:cubicBezTo>
                    <a:cubicBezTo>
                      <a:pt x="339" y="25"/>
                      <a:pt x="340" y="23"/>
                      <a:pt x="341" y="23"/>
                    </a:cubicBezTo>
                    <a:cubicBezTo>
                      <a:pt x="343" y="24"/>
                      <a:pt x="345" y="25"/>
                      <a:pt x="344" y="26"/>
                    </a:cubicBezTo>
                    <a:cubicBezTo>
                      <a:pt x="344" y="27"/>
                      <a:pt x="343" y="28"/>
                      <a:pt x="344" y="30"/>
                    </a:cubicBezTo>
                    <a:cubicBezTo>
                      <a:pt x="346" y="31"/>
                      <a:pt x="346" y="32"/>
                      <a:pt x="347" y="31"/>
                    </a:cubicBezTo>
                    <a:cubicBezTo>
                      <a:pt x="348" y="29"/>
                      <a:pt x="349" y="29"/>
                      <a:pt x="348" y="28"/>
                    </a:cubicBezTo>
                    <a:cubicBezTo>
                      <a:pt x="347" y="26"/>
                      <a:pt x="345" y="24"/>
                      <a:pt x="346" y="24"/>
                    </a:cubicBezTo>
                    <a:cubicBezTo>
                      <a:pt x="347" y="23"/>
                      <a:pt x="350" y="24"/>
                      <a:pt x="352" y="25"/>
                    </a:cubicBezTo>
                    <a:cubicBezTo>
                      <a:pt x="354" y="27"/>
                      <a:pt x="356" y="28"/>
                      <a:pt x="359" y="28"/>
                    </a:cubicBezTo>
                    <a:cubicBezTo>
                      <a:pt x="361" y="28"/>
                      <a:pt x="361" y="27"/>
                      <a:pt x="362" y="28"/>
                    </a:cubicBezTo>
                    <a:cubicBezTo>
                      <a:pt x="364" y="29"/>
                      <a:pt x="365" y="30"/>
                      <a:pt x="364" y="31"/>
                    </a:cubicBezTo>
                    <a:cubicBezTo>
                      <a:pt x="364" y="32"/>
                      <a:pt x="362" y="32"/>
                      <a:pt x="364" y="33"/>
                    </a:cubicBezTo>
                    <a:cubicBezTo>
                      <a:pt x="365" y="34"/>
                      <a:pt x="367" y="35"/>
                      <a:pt x="367" y="34"/>
                    </a:cubicBezTo>
                    <a:cubicBezTo>
                      <a:pt x="367" y="33"/>
                      <a:pt x="369" y="31"/>
                      <a:pt x="368" y="30"/>
                    </a:cubicBezTo>
                    <a:cubicBezTo>
                      <a:pt x="367" y="29"/>
                      <a:pt x="365" y="29"/>
                      <a:pt x="366" y="28"/>
                    </a:cubicBezTo>
                    <a:cubicBezTo>
                      <a:pt x="366" y="27"/>
                      <a:pt x="368" y="27"/>
                      <a:pt x="366" y="26"/>
                    </a:cubicBezTo>
                    <a:cubicBezTo>
                      <a:pt x="365" y="24"/>
                      <a:pt x="365" y="24"/>
                      <a:pt x="363" y="24"/>
                    </a:cubicBezTo>
                    <a:cubicBezTo>
                      <a:pt x="361" y="24"/>
                      <a:pt x="358" y="24"/>
                      <a:pt x="356" y="24"/>
                    </a:cubicBezTo>
                    <a:cubicBezTo>
                      <a:pt x="354" y="23"/>
                      <a:pt x="351" y="23"/>
                      <a:pt x="350" y="22"/>
                    </a:cubicBezTo>
                    <a:cubicBezTo>
                      <a:pt x="348" y="22"/>
                      <a:pt x="345" y="22"/>
                      <a:pt x="344" y="22"/>
                    </a:cubicBezTo>
                    <a:cubicBezTo>
                      <a:pt x="342" y="22"/>
                      <a:pt x="339" y="22"/>
                      <a:pt x="337" y="21"/>
                    </a:cubicBezTo>
                    <a:cubicBezTo>
                      <a:pt x="336" y="20"/>
                      <a:pt x="331" y="21"/>
                      <a:pt x="328" y="21"/>
                    </a:cubicBezTo>
                    <a:cubicBezTo>
                      <a:pt x="326" y="20"/>
                      <a:pt x="321" y="20"/>
                      <a:pt x="318" y="20"/>
                    </a:cubicBezTo>
                    <a:cubicBezTo>
                      <a:pt x="316" y="19"/>
                      <a:pt x="307" y="19"/>
                      <a:pt x="305" y="19"/>
                    </a:cubicBezTo>
                    <a:cubicBezTo>
                      <a:pt x="302" y="19"/>
                      <a:pt x="295" y="18"/>
                      <a:pt x="295" y="17"/>
                    </a:cubicBezTo>
                    <a:cubicBezTo>
                      <a:pt x="295" y="17"/>
                      <a:pt x="298" y="17"/>
                      <a:pt x="300" y="17"/>
                    </a:cubicBezTo>
                    <a:cubicBezTo>
                      <a:pt x="302" y="17"/>
                      <a:pt x="304" y="18"/>
                      <a:pt x="307" y="18"/>
                    </a:cubicBezTo>
                    <a:cubicBezTo>
                      <a:pt x="309" y="18"/>
                      <a:pt x="310" y="18"/>
                      <a:pt x="313" y="18"/>
                    </a:cubicBezTo>
                    <a:cubicBezTo>
                      <a:pt x="316" y="18"/>
                      <a:pt x="324" y="19"/>
                      <a:pt x="324" y="18"/>
                    </a:cubicBezTo>
                    <a:cubicBezTo>
                      <a:pt x="324" y="17"/>
                      <a:pt x="319" y="17"/>
                      <a:pt x="317" y="16"/>
                    </a:cubicBezTo>
                    <a:cubicBezTo>
                      <a:pt x="314" y="16"/>
                      <a:pt x="309" y="16"/>
                      <a:pt x="309" y="15"/>
                    </a:cubicBezTo>
                    <a:cubicBezTo>
                      <a:pt x="308" y="15"/>
                      <a:pt x="305" y="14"/>
                      <a:pt x="305" y="13"/>
                    </a:cubicBezTo>
                    <a:cubicBezTo>
                      <a:pt x="306" y="12"/>
                      <a:pt x="311" y="13"/>
                      <a:pt x="313" y="13"/>
                    </a:cubicBezTo>
                    <a:cubicBezTo>
                      <a:pt x="316" y="13"/>
                      <a:pt x="319" y="13"/>
                      <a:pt x="321" y="13"/>
                    </a:cubicBezTo>
                    <a:cubicBezTo>
                      <a:pt x="323" y="13"/>
                      <a:pt x="326" y="13"/>
                      <a:pt x="327" y="13"/>
                    </a:cubicBezTo>
                    <a:cubicBezTo>
                      <a:pt x="329" y="13"/>
                      <a:pt x="333" y="15"/>
                      <a:pt x="333" y="14"/>
                    </a:cubicBezTo>
                    <a:cubicBezTo>
                      <a:pt x="333" y="13"/>
                      <a:pt x="335" y="14"/>
                      <a:pt x="332" y="13"/>
                    </a:cubicBezTo>
                    <a:cubicBezTo>
                      <a:pt x="330" y="12"/>
                      <a:pt x="325" y="12"/>
                      <a:pt x="324" y="11"/>
                    </a:cubicBezTo>
                    <a:cubicBezTo>
                      <a:pt x="322" y="11"/>
                      <a:pt x="321" y="10"/>
                      <a:pt x="322" y="10"/>
                    </a:cubicBezTo>
                    <a:cubicBezTo>
                      <a:pt x="323" y="9"/>
                      <a:pt x="329" y="8"/>
                      <a:pt x="331" y="8"/>
                    </a:cubicBezTo>
                    <a:cubicBezTo>
                      <a:pt x="334" y="9"/>
                      <a:pt x="337" y="10"/>
                      <a:pt x="340" y="10"/>
                    </a:cubicBezTo>
                    <a:cubicBezTo>
                      <a:pt x="343" y="10"/>
                      <a:pt x="344" y="10"/>
                      <a:pt x="345" y="11"/>
                    </a:cubicBezTo>
                    <a:cubicBezTo>
                      <a:pt x="346" y="11"/>
                      <a:pt x="346" y="11"/>
                      <a:pt x="346" y="12"/>
                    </a:cubicBezTo>
                    <a:cubicBezTo>
                      <a:pt x="346" y="13"/>
                      <a:pt x="342" y="14"/>
                      <a:pt x="344" y="14"/>
                    </a:cubicBezTo>
                    <a:cubicBezTo>
                      <a:pt x="345" y="15"/>
                      <a:pt x="348" y="14"/>
                      <a:pt x="349" y="14"/>
                    </a:cubicBezTo>
                    <a:cubicBezTo>
                      <a:pt x="351" y="14"/>
                      <a:pt x="356" y="17"/>
                      <a:pt x="358" y="17"/>
                    </a:cubicBezTo>
                    <a:cubicBezTo>
                      <a:pt x="360" y="17"/>
                      <a:pt x="364" y="17"/>
                      <a:pt x="368" y="17"/>
                    </a:cubicBezTo>
                    <a:cubicBezTo>
                      <a:pt x="371" y="18"/>
                      <a:pt x="371" y="17"/>
                      <a:pt x="373" y="18"/>
                    </a:cubicBezTo>
                    <a:cubicBezTo>
                      <a:pt x="374" y="19"/>
                      <a:pt x="375" y="19"/>
                      <a:pt x="375" y="19"/>
                    </a:cubicBezTo>
                    <a:cubicBezTo>
                      <a:pt x="375" y="20"/>
                      <a:pt x="375" y="21"/>
                      <a:pt x="377" y="22"/>
                    </a:cubicBezTo>
                    <a:cubicBezTo>
                      <a:pt x="379" y="22"/>
                      <a:pt x="380" y="24"/>
                      <a:pt x="380" y="23"/>
                    </a:cubicBezTo>
                    <a:cubicBezTo>
                      <a:pt x="381" y="23"/>
                      <a:pt x="380" y="19"/>
                      <a:pt x="379" y="18"/>
                    </a:cubicBezTo>
                    <a:cubicBezTo>
                      <a:pt x="378" y="18"/>
                      <a:pt x="375" y="17"/>
                      <a:pt x="376" y="17"/>
                    </a:cubicBezTo>
                    <a:cubicBezTo>
                      <a:pt x="377" y="16"/>
                      <a:pt x="378" y="16"/>
                      <a:pt x="380" y="16"/>
                    </a:cubicBezTo>
                    <a:cubicBezTo>
                      <a:pt x="383" y="16"/>
                      <a:pt x="384" y="16"/>
                      <a:pt x="387" y="16"/>
                    </a:cubicBezTo>
                    <a:cubicBezTo>
                      <a:pt x="390" y="17"/>
                      <a:pt x="394" y="17"/>
                      <a:pt x="394" y="16"/>
                    </a:cubicBezTo>
                    <a:cubicBezTo>
                      <a:pt x="393" y="16"/>
                      <a:pt x="391" y="15"/>
                      <a:pt x="389" y="15"/>
                    </a:cubicBezTo>
                    <a:cubicBezTo>
                      <a:pt x="386" y="15"/>
                      <a:pt x="383" y="15"/>
                      <a:pt x="383" y="15"/>
                    </a:cubicBezTo>
                    <a:cubicBezTo>
                      <a:pt x="383" y="14"/>
                      <a:pt x="385" y="13"/>
                      <a:pt x="387" y="13"/>
                    </a:cubicBezTo>
                    <a:cubicBezTo>
                      <a:pt x="389" y="13"/>
                      <a:pt x="392" y="14"/>
                      <a:pt x="394" y="13"/>
                    </a:cubicBezTo>
                    <a:cubicBezTo>
                      <a:pt x="397" y="13"/>
                      <a:pt x="399" y="13"/>
                      <a:pt x="398" y="12"/>
                    </a:cubicBezTo>
                    <a:cubicBezTo>
                      <a:pt x="398" y="12"/>
                      <a:pt x="394" y="12"/>
                      <a:pt x="391" y="12"/>
                    </a:cubicBezTo>
                    <a:cubicBezTo>
                      <a:pt x="388" y="12"/>
                      <a:pt x="384" y="11"/>
                      <a:pt x="382" y="11"/>
                    </a:cubicBezTo>
                    <a:cubicBezTo>
                      <a:pt x="380" y="10"/>
                      <a:pt x="379" y="11"/>
                      <a:pt x="379" y="10"/>
                    </a:cubicBezTo>
                    <a:cubicBezTo>
                      <a:pt x="378" y="8"/>
                      <a:pt x="377" y="7"/>
                      <a:pt x="378" y="5"/>
                    </a:cubicBezTo>
                    <a:cubicBezTo>
                      <a:pt x="378" y="4"/>
                      <a:pt x="379" y="5"/>
                      <a:pt x="382" y="6"/>
                    </a:cubicBezTo>
                    <a:cubicBezTo>
                      <a:pt x="384" y="6"/>
                      <a:pt x="385" y="6"/>
                      <a:pt x="386" y="6"/>
                    </a:cubicBezTo>
                    <a:cubicBezTo>
                      <a:pt x="388" y="7"/>
                      <a:pt x="388" y="7"/>
                      <a:pt x="388" y="6"/>
                    </a:cubicBezTo>
                    <a:cubicBezTo>
                      <a:pt x="388" y="6"/>
                      <a:pt x="387" y="5"/>
                      <a:pt x="388" y="4"/>
                    </a:cubicBezTo>
                    <a:cubicBezTo>
                      <a:pt x="388" y="4"/>
                      <a:pt x="391" y="3"/>
                      <a:pt x="393" y="3"/>
                    </a:cubicBezTo>
                    <a:cubicBezTo>
                      <a:pt x="394" y="4"/>
                      <a:pt x="399" y="5"/>
                      <a:pt x="400" y="5"/>
                    </a:cubicBezTo>
                    <a:cubicBezTo>
                      <a:pt x="402" y="6"/>
                      <a:pt x="403" y="7"/>
                      <a:pt x="403" y="6"/>
                    </a:cubicBezTo>
                    <a:cubicBezTo>
                      <a:pt x="403" y="6"/>
                      <a:pt x="401" y="4"/>
                      <a:pt x="401" y="3"/>
                    </a:cubicBezTo>
                    <a:cubicBezTo>
                      <a:pt x="401" y="2"/>
                      <a:pt x="403" y="2"/>
                      <a:pt x="404" y="2"/>
                    </a:cubicBezTo>
                    <a:cubicBezTo>
                      <a:pt x="405" y="2"/>
                      <a:pt x="412" y="2"/>
                      <a:pt x="415" y="2"/>
                    </a:cubicBezTo>
                    <a:cubicBezTo>
                      <a:pt x="418" y="1"/>
                      <a:pt x="419" y="2"/>
                      <a:pt x="420" y="1"/>
                    </a:cubicBezTo>
                    <a:cubicBezTo>
                      <a:pt x="421" y="1"/>
                      <a:pt x="421" y="0"/>
                      <a:pt x="423" y="0"/>
                    </a:cubicBezTo>
                    <a:cubicBezTo>
                      <a:pt x="425" y="0"/>
                      <a:pt x="427" y="1"/>
                      <a:pt x="427" y="1"/>
                    </a:cubicBezTo>
                    <a:cubicBezTo>
                      <a:pt x="428" y="2"/>
                      <a:pt x="431" y="4"/>
                      <a:pt x="432" y="4"/>
                    </a:cubicBezTo>
                    <a:cubicBezTo>
                      <a:pt x="433" y="3"/>
                      <a:pt x="431" y="1"/>
                      <a:pt x="432" y="1"/>
                    </a:cubicBezTo>
                    <a:cubicBezTo>
                      <a:pt x="432" y="0"/>
                      <a:pt x="434" y="0"/>
                      <a:pt x="435" y="0"/>
                    </a:cubicBezTo>
                    <a:cubicBezTo>
                      <a:pt x="436" y="0"/>
                      <a:pt x="437" y="0"/>
                      <a:pt x="444" y="0"/>
                    </a:cubicBezTo>
                    <a:cubicBezTo>
                      <a:pt x="451" y="1"/>
                      <a:pt x="452" y="0"/>
                      <a:pt x="456" y="0"/>
                    </a:cubicBezTo>
                    <a:cubicBezTo>
                      <a:pt x="459" y="0"/>
                      <a:pt x="466" y="0"/>
                      <a:pt x="469" y="0"/>
                    </a:cubicBezTo>
                    <a:cubicBezTo>
                      <a:pt x="471" y="0"/>
                      <a:pt x="472" y="0"/>
                      <a:pt x="474" y="1"/>
                    </a:cubicBezTo>
                    <a:cubicBezTo>
                      <a:pt x="477" y="1"/>
                      <a:pt x="487" y="3"/>
                      <a:pt x="492" y="4"/>
                    </a:cubicBezTo>
                    <a:cubicBezTo>
                      <a:pt x="496" y="4"/>
                      <a:pt x="500" y="5"/>
                      <a:pt x="504" y="6"/>
                    </a:cubicBezTo>
                    <a:cubicBezTo>
                      <a:pt x="509" y="6"/>
                      <a:pt x="521" y="8"/>
                      <a:pt x="521" y="8"/>
                    </a:cubicBezTo>
                    <a:cubicBezTo>
                      <a:pt x="521" y="9"/>
                      <a:pt x="519" y="10"/>
                      <a:pt x="516" y="10"/>
                    </a:cubicBezTo>
                    <a:cubicBezTo>
                      <a:pt x="513" y="10"/>
                      <a:pt x="510" y="11"/>
                      <a:pt x="507" y="11"/>
                    </a:cubicBezTo>
                    <a:cubicBezTo>
                      <a:pt x="504" y="11"/>
                      <a:pt x="490" y="11"/>
                      <a:pt x="486" y="11"/>
                    </a:cubicBezTo>
                    <a:cubicBezTo>
                      <a:pt x="483" y="10"/>
                      <a:pt x="476" y="10"/>
                      <a:pt x="472" y="10"/>
                    </a:cubicBezTo>
                    <a:cubicBezTo>
                      <a:pt x="468" y="10"/>
                      <a:pt x="465" y="12"/>
                      <a:pt x="462" y="13"/>
                    </a:cubicBezTo>
                    <a:cubicBezTo>
                      <a:pt x="460" y="13"/>
                      <a:pt x="456" y="14"/>
                      <a:pt x="454" y="14"/>
                    </a:cubicBezTo>
                    <a:cubicBezTo>
                      <a:pt x="451" y="13"/>
                      <a:pt x="447" y="13"/>
                      <a:pt x="444" y="13"/>
                    </a:cubicBezTo>
                    <a:cubicBezTo>
                      <a:pt x="442" y="12"/>
                      <a:pt x="437" y="11"/>
                      <a:pt x="437" y="12"/>
                    </a:cubicBezTo>
                    <a:cubicBezTo>
                      <a:pt x="437" y="13"/>
                      <a:pt x="440" y="13"/>
                      <a:pt x="440" y="14"/>
                    </a:cubicBezTo>
                    <a:cubicBezTo>
                      <a:pt x="440" y="15"/>
                      <a:pt x="442" y="15"/>
                      <a:pt x="440" y="15"/>
                    </a:cubicBezTo>
                    <a:cubicBezTo>
                      <a:pt x="437" y="16"/>
                      <a:pt x="432" y="17"/>
                      <a:pt x="430" y="17"/>
                    </a:cubicBezTo>
                    <a:cubicBezTo>
                      <a:pt x="427" y="17"/>
                      <a:pt x="423" y="17"/>
                      <a:pt x="420" y="17"/>
                    </a:cubicBezTo>
                    <a:cubicBezTo>
                      <a:pt x="418" y="17"/>
                      <a:pt x="412" y="17"/>
                      <a:pt x="412" y="18"/>
                    </a:cubicBezTo>
                    <a:cubicBezTo>
                      <a:pt x="413" y="19"/>
                      <a:pt x="415" y="19"/>
                      <a:pt x="414" y="21"/>
                    </a:cubicBezTo>
                    <a:cubicBezTo>
                      <a:pt x="413" y="22"/>
                      <a:pt x="412" y="24"/>
                      <a:pt x="413" y="24"/>
                    </a:cubicBezTo>
                    <a:cubicBezTo>
                      <a:pt x="414" y="24"/>
                      <a:pt x="415" y="23"/>
                      <a:pt x="416" y="22"/>
                    </a:cubicBezTo>
                    <a:cubicBezTo>
                      <a:pt x="418" y="21"/>
                      <a:pt x="419" y="21"/>
                      <a:pt x="421" y="20"/>
                    </a:cubicBezTo>
                    <a:cubicBezTo>
                      <a:pt x="422" y="20"/>
                      <a:pt x="422" y="19"/>
                      <a:pt x="425" y="20"/>
                    </a:cubicBezTo>
                    <a:cubicBezTo>
                      <a:pt x="428" y="22"/>
                      <a:pt x="431" y="23"/>
                      <a:pt x="432" y="22"/>
                    </a:cubicBezTo>
                    <a:cubicBezTo>
                      <a:pt x="433" y="22"/>
                      <a:pt x="434" y="19"/>
                      <a:pt x="437" y="19"/>
                    </a:cubicBezTo>
                    <a:cubicBezTo>
                      <a:pt x="439" y="18"/>
                      <a:pt x="442" y="18"/>
                      <a:pt x="445" y="18"/>
                    </a:cubicBezTo>
                    <a:cubicBezTo>
                      <a:pt x="448" y="18"/>
                      <a:pt x="453" y="17"/>
                      <a:pt x="458" y="17"/>
                    </a:cubicBezTo>
                    <a:cubicBezTo>
                      <a:pt x="464" y="17"/>
                      <a:pt x="470" y="14"/>
                      <a:pt x="476" y="14"/>
                    </a:cubicBezTo>
                    <a:cubicBezTo>
                      <a:pt x="481" y="14"/>
                      <a:pt x="483" y="14"/>
                      <a:pt x="491" y="14"/>
                    </a:cubicBezTo>
                    <a:cubicBezTo>
                      <a:pt x="499" y="14"/>
                      <a:pt x="510" y="14"/>
                      <a:pt x="512" y="14"/>
                    </a:cubicBezTo>
                    <a:cubicBezTo>
                      <a:pt x="515" y="14"/>
                      <a:pt x="519" y="14"/>
                      <a:pt x="521" y="13"/>
                    </a:cubicBezTo>
                    <a:cubicBezTo>
                      <a:pt x="524" y="13"/>
                      <a:pt x="525" y="12"/>
                      <a:pt x="526" y="12"/>
                    </a:cubicBezTo>
                    <a:cubicBezTo>
                      <a:pt x="528" y="12"/>
                      <a:pt x="528" y="13"/>
                      <a:pt x="529" y="14"/>
                    </a:cubicBezTo>
                    <a:cubicBezTo>
                      <a:pt x="530" y="15"/>
                      <a:pt x="532" y="16"/>
                      <a:pt x="532" y="16"/>
                    </a:cubicBezTo>
                    <a:cubicBezTo>
                      <a:pt x="532" y="17"/>
                      <a:pt x="531" y="19"/>
                      <a:pt x="529" y="19"/>
                    </a:cubicBezTo>
                    <a:cubicBezTo>
                      <a:pt x="527" y="20"/>
                      <a:pt x="522" y="20"/>
                      <a:pt x="521" y="22"/>
                    </a:cubicBezTo>
                    <a:cubicBezTo>
                      <a:pt x="520" y="23"/>
                      <a:pt x="519" y="24"/>
                      <a:pt x="522" y="24"/>
                    </a:cubicBezTo>
                    <a:cubicBezTo>
                      <a:pt x="524" y="23"/>
                      <a:pt x="527" y="22"/>
                      <a:pt x="530" y="21"/>
                    </a:cubicBezTo>
                    <a:cubicBezTo>
                      <a:pt x="533" y="21"/>
                      <a:pt x="538" y="19"/>
                      <a:pt x="540" y="20"/>
                    </a:cubicBezTo>
                    <a:cubicBezTo>
                      <a:pt x="542" y="20"/>
                      <a:pt x="543" y="20"/>
                      <a:pt x="543" y="21"/>
                    </a:cubicBezTo>
                    <a:cubicBezTo>
                      <a:pt x="543" y="21"/>
                      <a:pt x="542" y="22"/>
                      <a:pt x="542" y="23"/>
                    </a:cubicBezTo>
                    <a:cubicBezTo>
                      <a:pt x="542" y="24"/>
                      <a:pt x="543" y="25"/>
                      <a:pt x="545" y="24"/>
                    </a:cubicBezTo>
                    <a:cubicBezTo>
                      <a:pt x="547" y="23"/>
                      <a:pt x="555" y="23"/>
                      <a:pt x="557" y="23"/>
                    </a:cubicBezTo>
                    <a:cubicBezTo>
                      <a:pt x="559" y="23"/>
                      <a:pt x="560" y="23"/>
                      <a:pt x="562" y="24"/>
                    </a:cubicBezTo>
                    <a:cubicBezTo>
                      <a:pt x="564" y="25"/>
                      <a:pt x="565" y="25"/>
                      <a:pt x="567" y="26"/>
                    </a:cubicBezTo>
                    <a:cubicBezTo>
                      <a:pt x="570" y="27"/>
                      <a:pt x="571" y="27"/>
                      <a:pt x="570" y="28"/>
                    </a:cubicBezTo>
                    <a:cubicBezTo>
                      <a:pt x="569" y="28"/>
                      <a:pt x="563" y="30"/>
                      <a:pt x="562" y="32"/>
                    </a:cubicBezTo>
                    <a:cubicBezTo>
                      <a:pt x="560" y="33"/>
                      <a:pt x="561" y="34"/>
                      <a:pt x="558" y="34"/>
                    </a:cubicBezTo>
                    <a:cubicBezTo>
                      <a:pt x="555" y="34"/>
                      <a:pt x="547" y="34"/>
                      <a:pt x="544" y="35"/>
                    </a:cubicBezTo>
                    <a:cubicBezTo>
                      <a:pt x="542" y="35"/>
                      <a:pt x="539" y="36"/>
                      <a:pt x="536" y="37"/>
                    </a:cubicBezTo>
                    <a:cubicBezTo>
                      <a:pt x="534" y="38"/>
                      <a:pt x="532" y="39"/>
                      <a:pt x="528" y="39"/>
                    </a:cubicBezTo>
                    <a:cubicBezTo>
                      <a:pt x="525" y="38"/>
                      <a:pt x="517" y="38"/>
                      <a:pt x="515" y="38"/>
                    </a:cubicBezTo>
                    <a:cubicBezTo>
                      <a:pt x="513" y="38"/>
                      <a:pt x="503" y="38"/>
                      <a:pt x="500" y="38"/>
                    </a:cubicBezTo>
                    <a:cubicBezTo>
                      <a:pt x="497" y="38"/>
                      <a:pt x="492" y="38"/>
                      <a:pt x="489" y="39"/>
                    </a:cubicBezTo>
                    <a:cubicBezTo>
                      <a:pt x="486" y="39"/>
                      <a:pt x="479" y="39"/>
                      <a:pt x="478" y="39"/>
                    </a:cubicBezTo>
                    <a:cubicBezTo>
                      <a:pt x="476" y="39"/>
                      <a:pt x="472" y="38"/>
                      <a:pt x="471" y="38"/>
                    </a:cubicBezTo>
                    <a:cubicBezTo>
                      <a:pt x="469" y="38"/>
                      <a:pt x="467" y="38"/>
                      <a:pt x="464" y="38"/>
                    </a:cubicBezTo>
                    <a:cubicBezTo>
                      <a:pt x="461" y="37"/>
                      <a:pt x="456" y="36"/>
                      <a:pt x="456" y="37"/>
                    </a:cubicBezTo>
                    <a:cubicBezTo>
                      <a:pt x="457" y="38"/>
                      <a:pt x="456" y="38"/>
                      <a:pt x="459" y="39"/>
                    </a:cubicBezTo>
                    <a:cubicBezTo>
                      <a:pt x="462" y="39"/>
                      <a:pt x="464" y="40"/>
                      <a:pt x="466" y="40"/>
                    </a:cubicBezTo>
                    <a:cubicBezTo>
                      <a:pt x="468" y="40"/>
                      <a:pt x="473" y="41"/>
                      <a:pt x="472" y="41"/>
                    </a:cubicBezTo>
                    <a:cubicBezTo>
                      <a:pt x="472" y="42"/>
                      <a:pt x="465" y="42"/>
                      <a:pt x="461" y="43"/>
                    </a:cubicBezTo>
                    <a:cubicBezTo>
                      <a:pt x="458" y="44"/>
                      <a:pt x="458" y="45"/>
                      <a:pt x="453" y="45"/>
                    </a:cubicBezTo>
                    <a:cubicBezTo>
                      <a:pt x="448" y="45"/>
                      <a:pt x="442" y="47"/>
                      <a:pt x="441" y="47"/>
                    </a:cubicBezTo>
                    <a:cubicBezTo>
                      <a:pt x="441" y="48"/>
                      <a:pt x="439" y="52"/>
                      <a:pt x="441" y="52"/>
                    </a:cubicBezTo>
                    <a:cubicBezTo>
                      <a:pt x="443" y="53"/>
                      <a:pt x="442" y="53"/>
                      <a:pt x="447" y="52"/>
                    </a:cubicBezTo>
                    <a:cubicBezTo>
                      <a:pt x="452" y="50"/>
                      <a:pt x="450" y="49"/>
                      <a:pt x="455" y="48"/>
                    </a:cubicBezTo>
                    <a:cubicBezTo>
                      <a:pt x="461" y="48"/>
                      <a:pt x="461" y="48"/>
                      <a:pt x="466" y="48"/>
                    </a:cubicBezTo>
                    <a:cubicBezTo>
                      <a:pt x="472" y="47"/>
                      <a:pt x="475" y="45"/>
                      <a:pt x="480" y="45"/>
                    </a:cubicBezTo>
                    <a:cubicBezTo>
                      <a:pt x="485" y="44"/>
                      <a:pt x="486" y="44"/>
                      <a:pt x="489" y="44"/>
                    </a:cubicBezTo>
                    <a:cubicBezTo>
                      <a:pt x="491" y="44"/>
                      <a:pt x="494" y="44"/>
                      <a:pt x="499" y="44"/>
                    </a:cubicBezTo>
                    <a:cubicBezTo>
                      <a:pt x="503" y="45"/>
                      <a:pt x="505" y="44"/>
                      <a:pt x="509" y="44"/>
                    </a:cubicBezTo>
                    <a:cubicBezTo>
                      <a:pt x="512" y="44"/>
                      <a:pt x="517" y="45"/>
                      <a:pt x="520" y="45"/>
                    </a:cubicBezTo>
                    <a:cubicBezTo>
                      <a:pt x="524" y="45"/>
                      <a:pt x="527" y="44"/>
                      <a:pt x="527" y="45"/>
                    </a:cubicBezTo>
                    <a:cubicBezTo>
                      <a:pt x="528" y="46"/>
                      <a:pt x="528" y="47"/>
                      <a:pt x="527" y="48"/>
                    </a:cubicBezTo>
                    <a:cubicBezTo>
                      <a:pt x="527" y="49"/>
                      <a:pt x="526" y="50"/>
                      <a:pt x="524" y="50"/>
                    </a:cubicBezTo>
                    <a:cubicBezTo>
                      <a:pt x="522" y="51"/>
                      <a:pt x="516" y="52"/>
                      <a:pt x="515" y="53"/>
                    </a:cubicBezTo>
                    <a:cubicBezTo>
                      <a:pt x="513" y="53"/>
                      <a:pt x="510" y="55"/>
                      <a:pt x="507" y="55"/>
                    </a:cubicBezTo>
                    <a:cubicBezTo>
                      <a:pt x="503" y="55"/>
                      <a:pt x="500" y="56"/>
                      <a:pt x="501" y="57"/>
                    </a:cubicBezTo>
                    <a:cubicBezTo>
                      <a:pt x="501" y="57"/>
                      <a:pt x="505" y="57"/>
                      <a:pt x="505" y="58"/>
                    </a:cubicBezTo>
                    <a:cubicBezTo>
                      <a:pt x="504" y="59"/>
                      <a:pt x="503" y="60"/>
                      <a:pt x="504" y="61"/>
                    </a:cubicBezTo>
                    <a:cubicBezTo>
                      <a:pt x="505" y="61"/>
                      <a:pt x="507" y="60"/>
                      <a:pt x="510" y="59"/>
                    </a:cubicBezTo>
                    <a:cubicBezTo>
                      <a:pt x="512" y="58"/>
                      <a:pt x="515" y="57"/>
                      <a:pt x="518" y="57"/>
                    </a:cubicBezTo>
                    <a:cubicBezTo>
                      <a:pt x="520" y="56"/>
                      <a:pt x="526" y="55"/>
                      <a:pt x="528" y="54"/>
                    </a:cubicBezTo>
                    <a:cubicBezTo>
                      <a:pt x="529" y="53"/>
                      <a:pt x="533" y="52"/>
                      <a:pt x="535" y="52"/>
                    </a:cubicBezTo>
                    <a:cubicBezTo>
                      <a:pt x="537" y="52"/>
                      <a:pt x="538" y="52"/>
                      <a:pt x="539" y="51"/>
                    </a:cubicBezTo>
                    <a:cubicBezTo>
                      <a:pt x="539" y="50"/>
                      <a:pt x="541" y="44"/>
                      <a:pt x="542" y="43"/>
                    </a:cubicBezTo>
                    <a:cubicBezTo>
                      <a:pt x="544" y="42"/>
                      <a:pt x="544" y="42"/>
                      <a:pt x="548" y="42"/>
                    </a:cubicBezTo>
                    <a:cubicBezTo>
                      <a:pt x="552" y="43"/>
                      <a:pt x="555" y="42"/>
                      <a:pt x="557" y="42"/>
                    </a:cubicBezTo>
                    <a:cubicBezTo>
                      <a:pt x="559" y="41"/>
                      <a:pt x="560" y="40"/>
                      <a:pt x="561" y="42"/>
                    </a:cubicBezTo>
                    <a:cubicBezTo>
                      <a:pt x="563" y="43"/>
                      <a:pt x="563" y="44"/>
                      <a:pt x="563" y="45"/>
                    </a:cubicBezTo>
                    <a:cubicBezTo>
                      <a:pt x="564" y="47"/>
                      <a:pt x="565" y="48"/>
                      <a:pt x="564" y="50"/>
                    </a:cubicBezTo>
                    <a:cubicBezTo>
                      <a:pt x="563" y="52"/>
                      <a:pt x="561" y="55"/>
                      <a:pt x="560" y="58"/>
                    </a:cubicBezTo>
                    <a:cubicBezTo>
                      <a:pt x="558" y="60"/>
                      <a:pt x="557" y="61"/>
                      <a:pt x="555" y="61"/>
                    </a:cubicBezTo>
                    <a:cubicBezTo>
                      <a:pt x="554" y="62"/>
                      <a:pt x="552" y="62"/>
                      <a:pt x="552" y="64"/>
                    </a:cubicBezTo>
                    <a:cubicBezTo>
                      <a:pt x="551" y="65"/>
                      <a:pt x="551" y="66"/>
                      <a:pt x="549" y="67"/>
                    </a:cubicBezTo>
                    <a:cubicBezTo>
                      <a:pt x="548" y="69"/>
                      <a:pt x="546" y="69"/>
                      <a:pt x="544" y="71"/>
                    </a:cubicBezTo>
                    <a:cubicBezTo>
                      <a:pt x="543" y="73"/>
                      <a:pt x="543" y="73"/>
                      <a:pt x="543" y="74"/>
                    </a:cubicBezTo>
                    <a:cubicBezTo>
                      <a:pt x="542" y="75"/>
                      <a:pt x="542" y="75"/>
                      <a:pt x="541" y="76"/>
                    </a:cubicBezTo>
                    <a:cubicBezTo>
                      <a:pt x="540" y="77"/>
                      <a:pt x="538" y="76"/>
                      <a:pt x="537" y="77"/>
                    </a:cubicBezTo>
                    <a:cubicBezTo>
                      <a:pt x="536" y="79"/>
                      <a:pt x="534" y="83"/>
                      <a:pt x="535" y="83"/>
                    </a:cubicBezTo>
                    <a:cubicBezTo>
                      <a:pt x="537" y="82"/>
                      <a:pt x="539" y="80"/>
                      <a:pt x="540" y="79"/>
                    </a:cubicBezTo>
                    <a:cubicBezTo>
                      <a:pt x="541" y="79"/>
                      <a:pt x="545" y="77"/>
                      <a:pt x="546" y="77"/>
                    </a:cubicBezTo>
                    <a:cubicBezTo>
                      <a:pt x="547" y="76"/>
                      <a:pt x="550" y="75"/>
                      <a:pt x="551" y="73"/>
                    </a:cubicBezTo>
                    <a:cubicBezTo>
                      <a:pt x="553" y="71"/>
                      <a:pt x="555" y="70"/>
                      <a:pt x="557" y="69"/>
                    </a:cubicBezTo>
                    <a:cubicBezTo>
                      <a:pt x="558" y="68"/>
                      <a:pt x="563" y="65"/>
                      <a:pt x="566" y="63"/>
                    </a:cubicBezTo>
                    <a:cubicBezTo>
                      <a:pt x="569" y="62"/>
                      <a:pt x="570" y="62"/>
                      <a:pt x="571" y="61"/>
                    </a:cubicBezTo>
                    <a:cubicBezTo>
                      <a:pt x="571" y="59"/>
                      <a:pt x="570" y="59"/>
                      <a:pt x="571" y="58"/>
                    </a:cubicBezTo>
                    <a:cubicBezTo>
                      <a:pt x="572" y="58"/>
                      <a:pt x="574" y="56"/>
                      <a:pt x="576" y="56"/>
                    </a:cubicBezTo>
                    <a:cubicBezTo>
                      <a:pt x="578" y="55"/>
                      <a:pt x="578" y="54"/>
                      <a:pt x="580" y="54"/>
                    </a:cubicBezTo>
                    <a:cubicBezTo>
                      <a:pt x="582" y="54"/>
                      <a:pt x="584" y="52"/>
                      <a:pt x="586" y="53"/>
                    </a:cubicBezTo>
                    <a:cubicBezTo>
                      <a:pt x="587" y="53"/>
                      <a:pt x="584" y="54"/>
                      <a:pt x="584" y="56"/>
                    </a:cubicBezTo>
                    <a:cubicBezTo>
                      <a:pt x="584" y="58"/>
                      <a:pt x="582" y="60"/>
                      <a:pt x="583" y="60"/>
                    </a:cubicBezTo>
                    <a:cubicBezTo>
                      <a:pt x="585" y="59"/>
                      <a:pt x="589" y="56"/>
                      <a:pt x="590" y="56"/>
                    </a:cubicBezTo>
                    <a:cubicBezTo>
                      <a:pt x="591" y="55"/>
                      <a:pt x="594" y="55"/>
                      <a:pt x="599" y="57"/>
                    </a:cubicBezTo>
                    <a:cubicBezTo>
                      <a:pt x="603" y="58"/>
                      <a:pt x="604" y="60"/>
                      <a:pt x="606" y="59"/>
                    </a:cubicBezTo>
                    <a:cubicBezTo>
                      <a:pt x="607" y="57"/>
                      <a:pt x="608" y="57"/>
                      <a:pt x="608" y="56"/>
                    </a:cubicBezTo>
                    <a:cubicBezTo>
                      <a:pt x="608" y="55"/>
                      <a:pt x="605" y="54"/>
                      <a:pt x="607" y="54"/>
                    </a:cubicBezTo>
                    <a:cubicBezTo>
                      <a:pt x="608" y="54"/>
                      <a:pt x="613" y="55"/>
                      <a:pt x="613" y="54"/>
                    </a:cubicBezTo>
                    <a:cubicBezTo>
                      <a:pt x="613" y="53"/>
                      <a:pt x="610" y="52"/>
                      <a:pt x="610" y="52"/>
                    </a:cubicBezTo>
                    <a:cubicBezTo>
                      <a:pt x="610" y="51"/>
                      <a:pt x="610" y="51"/>
                      <a:pt x="611" y="50"/>
                    </a:cubicBezTo>
                    <a:cubicBezTo>
                      <a:pt x="612" y="50"/>
                      <a:pt x="614" y="51"/>
                      <a:pt x="614" y="50"/>
                    </a:cubicBezTo>
                    <a:cubicBezTo>
                      <a:pt x="615" y="49"/>
                      <a:pt x="613" y="48"/>
                      <a:pt x="615" y="47"/>
                    </a:cubicBezTo>
                    <a:cubicBezTo>
                      <a:pt x="616" y="47"/>
                      <a:pt x="620" y="47"/>
                      <a:pt x="622" y="46"/>
                    </a:cubicBezTo>
                    <a:cubicBezTo>
                      <a:pt x="623" y="45"/>
                      <a:pt x="623" y="45"/>
                      <a:pt x="625" y="45"/>
                    </a:cubicBezTo>
                    <a:cubicBezTo>
                      <a:pt x="627" y="45"/>
                      <a:pt x="631" y="45"/>
                      <a:pt x="634" y="46"/>
                    </a:cubicBezTo>
                    <a:cubicBezTo>
                      <a:pt x="637" y="46"/>
                      <a:pt x="644" y="45"/>
                      <a:pt x="645" y="45"/>
                    </a:cubicBezTo>
                    <a:cubicBezTo>
                      <a:pt x="646" y="45"/>
                      <a:pt x="657" y="48"/>
                      <a:pt x="661" y="50"/>
                    </a:cubicBezTo>
                    <a:cubicBezTo>
                      <a:pt x="665" y="52"/>
                      <a:pt x="675" y="53"/>
                      <a:pt x="676" y="54"/>
                    </a:cubicBezTo>
                    <a:cubicBezTo>
                      <a:pt x="676" y="56"/>
                      <a:pt x="673" y="56"/>
                      <a:pt x="670" y="57"/>
                    </a:cubicBezTo>
                    <a:cubicBezTo>
                      <a:pt x="666" y="58"/>
                      <a:pt x="653" y="65"/>
                      <a:pt x="651" y="66"/>
                    </a:cubicBezTo>
                    <a:cubicBezTo>
                      <a:pt x="650" y="67"/>
                      <a:pt x="644" y="69"/>
                      <a:pt x="644" y="70"/>
                    </a:cubicBezTo>
                    <a:cubicBezTo>
                      <a:pt x="645" y="71"/>
                      <a:pt x="647" y="72"/>
                      <a:pt x="647" y="72"/>
                    </a:cubicBezTo>
                    <a:cubicBezTo>
                      <a:pt x="646" y="73"/>
                      <a:pt x="642" y="73"/>
                      <a:pt x="638" y="74"/>
                    </a:cubicBezTo>
                    <a:cubicBezTo>
                      <a:pt x="635" y="74"/>
                      <a:pt x="628" y="75"/>
                      <a:pt x="627" y="76"/>
                    </a:cubicBezTo>
                    <a:cubicBezTo>
                      <a:pt x="625" y="77"/>
                      <a:pt x="625" y="78"/>
                      <a:pt x="622" y="77"/>
                    </a:cubicBezTo>
                    <a:cubicBezTo>
                      <a:pt x="620" y="77"/>
                      <a:pt x="614" y="77"/>
                      <a:pt x="613" y="77"/>
                    </a:cubicBezTo>
                    <a:cubicBezTo>
                      <a:pt x="612" y="76"/>
                      <a:pt x="611" y="76"/>
                      <a:pt x="610" y="75"/>
                    </a:cubicBezTo>
                    <a:cubicBezTo>
                      <a:pt x="609" y="75"/>
                      <a:pt x="609" y="74"/>
                      <a:pt x="608" y="74"/>
                    </a:cubicBezTo>
                    <a:cubicBezTo>
                      <a:pt x="607" y="75"/>
                      <a:pt x="608" y="77"/>
                      <a:pt x="606" y="77"/>
                    </a:cubicBezTo>
                    <a:cubicBezTo>
                      <a:pt x="603" y="77"/>
                      <a:pt x="601" y="79"/>
                      <a:pt x="599" y="79"/>
                    </a:cubicBezTo>
                    <a:cubicBezTo>
                      <a:pt x="598" y="79"/>
                      <a:pt x="594" y="78"/>
                      <a:pt x="592" y="78"/>
                    </a:cubicBezTo>
                    <a:cubicBezTo>
                      <a:pt x="591" y="77"/>
                      <a:pt x="587" y="76"/>
                      <a:pt x="586" y="77"/>
                    </a:cubicBezTo>
                    <a:cubicBezTo>
                      <a:pt x="584" y="77"/>
                      <a:pt x="581" y="80"/>
                      <a:pt x="579" y="80"/>
                    </a:cubicBezTo>
                    <a:cubicBezTo>
                      <a:pt x="576" y="80"/>
                      <a:pt x="571" y="79"/>
                      <a:pt x="571" y="80"/>
                    </a:cubicBezTo>
                    <a:cubicBezTo>
                      <a:pt x="572" y="81"/>
                      <a:pt x="572" y="81"/>
                      <a:pt x="575" y="82"/>
                    </a:cubicBezTo>
                    <a:cubicBezTo>
                      <a:pt x="577" y="82"/>
                      <a:pt x="576" y="84"/>
                      <a:pt x="578" y="83"/>
                    </a:cubicBezTo>
                    <a:cubicBezTo>
                      <a:pt x="580" y="83"/>
                      <a:pt x="580" y="82"/>
                      <a:pt x="581" y="82"/>
                    </a:cubicBezTo>
                    <a:cubicBezTo>
                      <a:pt x="583" y="81"/>
                      <a:pt x="584" y="80"/>
                      <a:pt x="585" y="80"/>
                    </a:cubicBezTo>
                    <a:cubicBezTo>
                      <a:pt x="587" y="80"/>
                      <a:pt x="590" y="80"/>
                      <a:pt x="592" y="80"/>
                    </a:cubicBezTo>
                    <a:cubicBezTo>
                      <a:pt x="594" y="81"/>
                      <a:pt x="600" y="82"/>
                      <a:pt x="602" y="81"/>
                    </a:cubicBezTo>
                    <a:cubicBezTo>
                      <a:pt x="604" y="81"/>
                      <a:pt x="612" y="80"/>
                      <a:pt x="613" y="80"/>
                    </a:cubicBezTo>
                    <a:cubicBezTo>
                      <a:pt x="615" y="79"/>
                      <a:pt x="618" y="80"/>
                      <a:pt x="620" y="80"/>
                    </a:cubicBezTo>
                    <a:cubicBezTo>
                      <a:pt x="621" y="81"/>
                      <a:pt x="627" y="82"/>
                      <a:pt x="628" y="82"/>
                    </a:cubicBezTo>
                    <a:cubicBezTo>
                      <a:pt x="629" y="82"/>
                      <a:pt x="630" y="83"/>
                      <a:pt x="630" y="83"/>
                    </a:cubicBezTo>
                    <a:cubicBezTo>
                      <a:pt x="629" y="83"/>
                      <a:pt x="628" y="84"/>
                      <a:pt x="627" y="84"/>
                    </a:cubicBezTo>
                    <a:cubicBezTo>
                      <a:pt x="626" y="85"/>
                      <a:pt x="625" y="86"/>
                      <a:pt x="624" y="87"/>
                    </a:cubicBezTo>
                    <a:cubicBezTo>
                      <a:pt x="624" y="88"/>
                      <a:pt x="621" y="89"/>
                      <a:pt x="619" y="89"/>
                    </a:cubicBezTo>
                    <a:cubicBezTo>
                      <a:pt x="618" y="89"/>
                      <a:pt x="613" y="90"/>
                      <a:pt x="610" y="90"/>
                    </a:cubicBezTo>
                    <a:cubicBezTo>
                      <a:pt x="607" y="90"/>
                      <a:pt x="605" y="90"/>
                      <a:pt x="602" y="90"/>
                    </a:cubicBezTo>
                    <a:cubicBezTo>
                      <a:pt x="599" y="89"/>
                      <a:pt x="597" y="89"/>
                      <a:pt x="595" y="89"/>
                    </a:cubicBezTo>
                    <a:cubicBezTo>
                      <a:pt x="593" y="88"/>
                      <a:pt x="590" y="87"/>
                      <a:pt x="589" y="88"/>
                    </a:cubicBezTo>
                    <a:cubicBezTo>
                      <a:pt x="587" y="89"/>
                      <a:pt x="587" y="90"/>
                      <a:pt x="585" y="91"/>
                    </a:cubicBezTo>
                    <a:cubicBezTo>
                      <a:pt x="583" y="92"/>
                      <a:pt x="580" y="92"/>
                      <a:pt x="580" y="92"/>
                    </a:cubicBezTo>
                    <a:cubicBezTo>
                      <a:pt x="580" y="93"/>
                      <a:pt x="581" y="93"/>
                      <a:pt x="581" y="93"/>
                    </a:cubicBezTo>
                    <a:cubicBezTo>
                      <a:pt x="581" y="94"/>
                      <a:pt x="580" y="95"/>
                      <a:pt x="579" y="97"/>
                    </a:cubicBezTo>
                    <a:cubicBezTo>
                      <a:pt x="578" y="98"/>
                      <a:pt x="577" y="98"/>
                      <a:pt x="578" y="99"/>
                    </a:cubicBezTo>
                    <a:cubicBezTo>
                      <a:pt x="579" y="100"/>
                      <a:pt x="581" y="100"/>
                      <a:pt x="582" y="101"/>
                    </a:cubicBezTo>
                    <a:cubicBezTo>
                      <a:pt x="583" y="101"/>
                      <a:pt x="585" y="101"/>
                      <a:pt x="585" y="101"/>
                    </a:cubicBezTo>
                    <a:cubicBezTo>
                      <a:pt x="586" y="100"/>
                      <a:pt x="588" y="100"/>
                      <a:pt x="586" y="99"/>
                    </a:cubicBezTo>
                    <a:cubicBezTo>
                      <a:pt x="585" y="99"/>
                      <a:pt x="583" y="99"/>
                      <a:pt x="583" y="99"/>
                    </a:cubicBezTo>
                    <a:cubicBezTo>
                      <a:pt x="583" y="98"/>
                      <a:pt x="583" y="98"/>
                      <a:pt x="585" y="97"/>
                    </a:cubicBezTo>
                    <a:cubicBezTo>
                      <a:pt x="586" y="97"/>
                      <a:pt x="586" y="98"/>
                      <a:pt x="589" y="97"/>
                    </a:cubicBezTo>
                    <a:cubicBezTo>
                      <a:pt x="592" y="97"/>
                      <a:pt x="595" y="97"/>
                      <a:pt x="598" y="96"/>
                    </a:cubicBezTo>
                    <a:cubicBezTo>
                      <a:pt x="601" y="96"/>
                      <a:pt x="604" y="95"/>
                      <a:pt x="606" y="95"/>
                    </a:cubicBezTo>
                    <a:cubicBezTo>
                      <a:pt x="609" y="94"/>
                      <a:pt x="612" y="94"/>
                      <a:pt x="613" y="94"/>
                    </a:cubicBezTo>
                    <a:cubicBezTo>
                      <a:pt x="615" y="94"/>
                      <a:pt x="614" y="95"/>
                      <a:pt x="612" y="97"/>
                    </a:cubicBezTo>
                    <a:cubicBezTo>
                      <a:pt x="610" y="98"/>
                      <a:pt x="609" y="99"/>
                      <a:pt x="608" y="101"/>
                    </a:cubicBezTo>
                    <a:cubicBezTo>
                      <a:pt x="607" y="102"/>
                      <a:pt x="605" y="102"/>
                      <a:pt x="603" y="101"/>
                    </a:cubicBezTo>
                    <a:cubicBezTo>
                      <a:pt x="600" y="101"/>
                      <a:pt x="596" y="100"/>
                      <a:pt x="595" y="101"/>
                    </a:cubicBezTo>
                    <a:cubicBezTo>
                      <a:pt x="595" y="101"/>
                      <a:pt x="593" y="102"/>
                      <a:pt x="592" y="102"/>
                    </a:cubicBezTo>
                    <a:cubicBezTo>
                      <a:pt x="592" y="102"/>
                      <a:pt x="591" y="102"/>
                      <a:pt x="591" y="103"/>
                    </a:cubicBezTo>
                    <a:cubicBezTo>
                      <a:pt x="590" y="104"/>
                      <a:pt x="590" y="106"/>
                      <a:pt x="590" y="106"/>
                    </a:cubicBezTo>
                    <a:cubicBezTo>
                      <a:pt x="589" y="107"/>
                      <a:pt x="590" y="110"/>
                      <a:pt x="590" y="110"/>
                    </a:cubicBezTo>
                    <a:cubicBezTo>
                      <a:pt x="590" y="111"/>
                      <a:pt x="589" y="114"/>
                      <a:pt x="588" y="116"/>
                    </a:cubicBezTo>
                    <a:cubicBezTo>
                      <a:pt x="587" y="117"/>
                      <a:pt x="586" y="118"/>
                      <a:pt x="586" y="119"/>
                    </a:cubicBezTo>
                    <a:cubicBezTo>
                      <a:pt x="586" y="121"/>
                      <a:pt x="586" y="122"/>
                      <a:pt x="586" y="123"/>
                    </a:cubicBezTo>
                    <a:cubicBezTo>
                      <a:pt x="586" y="123"/>
                      <a:pt x="587" y="123"/>
                      <a:pt x="585" y="123"/>
                    </a:cubicBezTo>
                    <a:cubicBezTo>
                      <a:pt x="582" y="123"/>
                      <a:pt x="579" y="123"/>
                      <a:pt x="578" y="123"/>
                    </a:cubicBezTo>
                    <a:cubicBezTo>
                      <a:pt x="577" y="123"/>
                      <a:pt x="573" y="124"/>
                      <a:pt x="573" y="125"/>
                    </a:cubicBezTo>
                    <a:cubicBezTo>
                      <a:pt x="573" y="125"/>
                      <a:pt x="574" y="126"/>
                      <a:pt x="573" y="126"/>
                    </a:cubicBezTo>
                    <a:cubicBezTo>
                      <a:pt x="573" y="127"/>
                      <a:pt x="573" y="127"/>
                      <a:pt x="574" y="128"/>
                    </a:cubicBezTo>
                    <a:cubicBezTo>
                      <a:pt x="574" y="128"/>
                      <a:pt x="570" y="128"/>
                      <a:pt x="570" y="129"/>
                    </a:cubicBezTo>
                    <a:cubicBezTo>
                      <a:pt x="570" y="129"/>
                      <a:pt x="571" y="130"/>
                      <a:pt x="573" y="130"/>
                    </a:cubicBezTo>
                    <a:cubicBezTo>
                      <a:pt x="574" y="130"/>
                      <a:pt x="576" y="129"/>
                      <a:pt x="576" y="130"/>
                    </a:cubicBezTo>
                    <a:cubicBezTo>
                      <a:pt x="575" y="131"/>
                      <a:pt x="572" y="134"/>
                      <a:pt x="571" y="135"/>
                    </a:cubicBezTo>
                    <a:cubicBezTo>
                      <a:pt x="571" y="137"/>
                      <a:pt x="571" y="138"/>
                      <a:pt x="571" y="139"/>
                    </a:cubicBezTo>
                    <a:cubicBezTo>
                      <a:pt x="571" y="140"/>
                      <a:pt x="571" y="140"/>
                      <a:pt x="570" y="140"/>
                    </a:cubicBezTo>
                    <a:cubicBezTo>
                      <a:pt x="569" y="141"/>
                      <a:pt x="566" y="140"/>
                      <a:pt x="566" y="141"/>
                    </a:cubicBezTo>
                    <a:cubicBezTo>
                      <a:pt x="566" y="141"/>
                      <a:pt x="569" y="141"/>
                      <a:pt x="569" y="142"/>
                    </a:cubicBezTo>
                    <a:cubicBezTo>
                      <a:pt x="568" y="143"/>
                      <a:pt x="564" y="145"/>
                      <a:pt x="565" y="145"/>
                    </a:cubicBezTo>
                    <a:cubicBezTo>
                      <a:pt x="566" y="146"/>
                      <a:pt x="568" y="145"/>
                      <a:pt x="568" y="146"/>
                    </a:cubicBezTo>
                    <a:cubicBezTo>
                      <a:pt x="567" y="147"/>
                      <a:pt x="562" y="151"/>
                      <a:pt x="563" y="152"/>
                    </a:cubicBezTo>
                    <a:cubicBezTo>
                      <a:pt x="563" y="152"/>
                      <a:pt x="568" y="151"/>
                      <a:pt x="568" y="152"/>
                    </a:cubicBezTo>
                    <a:cubicBezTo>
                      <a:pt x="568" y="153"/>
                      <a:pt x="565" y="156"/>
                      <a:pt x="566" y="156"/>
                    </a:cubicBezTo>
                    <a:cubicBezTo>
                      <a:pt x="567" y="156"/>
                      <a:pt x="572" y="154"/>
                      <a:pt x="571" y="153"/>
                    </a:cubicBezTo>
                    <a:cubicBezTo>
                      <a:pt x="571" y="152"/>
                      <a:pt x="570" y="151"/>
                      <a:pt x="570" y="150"/>
                    </a:cubicBezTo>
                    <a:cubicBezTo>
                      <a:pt x="571" y="149"/>
                      <a:pt x="572" y="149"/>
                      <a:pt x="574" y="147"/>
                    </a:cubicBezTo>
                    <a:cubicBezTo>
                      <a:pt x="575" y="146"/>
                      <a:pt x="575" y="144"/>
                      <a:pt x="577" y="145"/>
                    </a:cubicBezTo>
                    <a:cubicBezTo>
                      <a:pt x="579" y="145"/>
                      <a:pt x="578" y="146"/>
                      <a:pt x="581" y="147"/>
                    </a:cubicBezTo>
                    <a:cubicBezTo>
                      <a:pt x="584" y="148"/>
                      <a:pt x="584" y="148"/>
                      <a:pt x="586" y="148"/>
                    </a:cubicBezTo>
                    <a:cubicBezTo>
                      <a:pt x="587" y="148"/>
                      <a:pt x="590" y="149"/>
                      <a:pt x="590" y="149"/>
                    </a:cubicBezTo>
                    <a:cubicBezTo>
                      <a:pt x="590" y="148"/>
                      <a:pt x="592" y="148"/>
                      <a:pt x="593" y="149"/>
                    </a:cubicBezTo>
                    <a:cubicBezTo>
                      <a:pt x="595" y="150"/>
                      <a:pt x="598" y="152"/>
                      <a:pt x="597" y="153"/>
                    </a:cubicBezTo>
                    <a:cubicBezTo>
                      <a:pt x="597" y="154"/>
                      <a:pt x="596" y="156"/>
                      <a:pt x="593" y="154"/>
                    </a:cubicBezTo>
                    <a:cubicBezTo>
                      <a:pt x="591" y="153"/>
                      <a:pt x="587" y="152"/>
                      <a:pt x="585" y="151"/>
                    </a:cubicBezTo>
                    <a:cubicBezTo>
                      <a:pt x="584" y="151"/>
                      <a:pt x="579" y="151"/>
                      <a:pt x="578" y="151"/>
                    </a:cubicBezTo>
                    <a:cubicBezTo>
                      <a:pt x="577" y="152"/>
                      <a:pt x="577" y="152"/>
                      <a:pt x="579" y="153"/>
                    </a:cubicBezTo>
                    <a:cubicBezTo>
                      <a:pt x="581" y="153"/>
                      <a:pt x="583" y="153"/>
                      <a:pt x="583" y="154"/>
                    </a:cubicBezTo>
                    <a:cubicBezTo>
                      <a:pt x="583" y="155"/>
                      <a:pt x="578" y="154"/>
                      <a:pt x="580" y="155"/>
                    </a:cubicBezTo>
                    <a:cubicBezTo>
                      <a:pt x="582" y="156"/>
                      <a:pt x="589" y="159"/>
                      <a:pt x="590" y="160"/>
                    </a:cubicBezTo>
                    <a:cubicBezTo>
                      <a:pt x="591" y="162"/>
                      <a:pt x="593" y="162"/>
                      <a:pt x="594" y="162"/>
                    </a:cubicBezTo>
                    <a:cubicBezTo>
                      <a:pt x="596" y="162"/>
                      <a:pt x="596" y="163"/>
                      <a:pt x="599" y="162"/>
                    </a:cubicBezTo>
                    <a:cubicBezTo>
                      <a:pt x="602" y="161"/>
                      <a:pt x="602" y="161"/>
                      <a:pt x="604" y="162"/>
                    </a:cubicBezTo>
                    <a:cubicBezTo>
                      <a:pt x="606" y="162"/>
                      <a:pt x="605" y="162"/>
                      <a:pt x="606" y="165"/>
                    </a:cubicBezTo>
                    <a:cubicBezTo>
                      <a:pt x="606" y="167"/>
                      <a:pt x="607" y="167"/>
                      <a:pt x="607" y="169"/>
                    </a:cubicBezTo>
                    <a:cubicBezTo>
                      <a:pt x="606" y="170"/>
                      <a:pt x="604" y="172"/>
                      <a:pt x="604" y="172"/>
                    </a:cubicBezTo>
                    <a:cubicBezTo>
                      <a:pt x="603" y="173"/>
                      <a:pt x="602" y="172"/>
                      <a:pt x="602" y="173"/>
                    </a:cubicBezTo>
                    <a:cubicBezTo>
                      <a:pt x="602" y="173"/>
                      <a:pt x="600" y="171"/>
                      <a:pt x="597" y="171"/>
                    </a:cubicBezTo>
                    <a:cubicBezTo>
                      <a:pt x="595" y="171"/>
                      <a:pt x="594" y="172"/>
                      <a:pt x="592" y="171"/>
                    </a:cubicBezTo>
                    <a:cubicBezTo>
                      <a:pt x="590" y="170"/>
                      <a:pt x="590" y="169"/>
                      <a:pt x="587" y="169"/>
                    </a:cubicBezTo>
                    <a:cubicBezTo>
                      <a:pt x="584" y="168"/>
                      <a:pt x="579" y="167"/>
                      <a:pt x="578" y="168"/>
                    </a:cubicBezTo>
                    <a:cubicBezTo>
                      <a:pt x="577" y="168"/>
                      <a:pt x="574" y="168"/>
                      <a:pt x="574" y="169"/>
                    </a:cubicBezTo>
                    <a:cubicBezTo>
                      <a:pt x="575" y="170"/>
                      <a:pt x="577" y="170"/>
                      <a:pt x="576" y="170"/>
                    </a:cubicBezTo>
                    <a:cubicBezTo>
                      <a:pt x="575" y="171"/>
                      <a:pt x="570" y="169"/>
                      <a:pt x="570" y="170"/>
                    </a:cubicBezTo>
                    <a:cubicBezTo>
                      <a:pt x="570" y="171"/>
                      <a:pt x="572" y="172"/>
                      <a:pt x="572" y="173"/>
                    </a:cubicBezTo>
                    <a:cubicBezTo>
                      <a:pt x="572" y="173"/>
                      <a:pt x="568" y="176"/>
                      <a:pt x="567" y="175"/>
                    </a:cubicBezTo>
                    <a:cubicBezTo>
                      <a:pt x="566" y="175"/>
                      <a:pt x="561" y="170"/>
                      <a:pt x="560" y="171"/>
                    </a:cubicBezTo>
                    <a:cubicBezTo>
                      <a:pt x="560" y="171"/>
                      <a:pt x="559" y="171"/>
                      <a:pt x="559" y="172"/>
                    </a:cubicBezTo>
                    <a:cubicBezTo>
                      <a:pt x="559" y="173"/>
                      <a:pt x="560" y="174"/>
                      <a:pt x="559" y="174"/>
                    </a:cubicBezTo>
                    <a:cubicBezTo>
                      <a:pt x="558" y="175"/>
                      <a:pt x="556" y="174"/>
                      <a:pt x="556" y="175"/>
                    </a:cubicBezTo>
                    <a:cubicBezTo>
                      <a:pt x="556" y="176"/>
                      <a:pt x="560" y="178"/>
                      <a:pt x="559" y="179"/>
                    </a:cubicBezTo>
                    <a:cubicBezTo>
                      <a:pt x="559" y="179"/>
                      <a:pt x="556" y="180"/>
                      <a:pt x="558" y="181"/>
                    </a:cubicBezTo>
                    <a:cubicBezTo>
                      <a:pt x="561" y="182"/>
                      <a:pt x="562" y="182"/>
                      <a:pt x="564" y="181"/>
                    </a:cubicBezTo>
                    <a:cubicBezTo>
                      <a:pt x="566" y="181"/>
                      <a:pt x="567" y="180"/>
                      <a:pt x="568" y="181"/>
                    </a:cubicBezTo>
                    <a:cubicBezTo>
                      <a:pt x="568" y="182"/>
                      <a:pt x="567" y="184"/>
                      <a:pt x="567" y="185"/>
                    </a:cubicBezTo>
                    <a:cubicBezTo>
                      <a:pt x="568" y="185"/>
                      <a:pt x="570" y="185"/>
                      <a:pt x="571" y="185"/>
                    </a:cubicBezTo>
                    <a:cubicBezTo>
                      <a:pt x="572" y="184"/>
                      <a:pt x="573" y="184"/>
                      <a:pt x="574" y="185"/>
                    </a:cubicBezTo>
                    <a:cubicBezTo>
                      <a:pt x="575" y="187"/>
                      <a:pt x="578" y="189"/>
                      <a:pt x="578" y="188"/>
                    </a:cubicBezTo>
                    <a:cubicBezTo>
                      <a:pt x="579" y="187"/>
                      <a:pt x="576" y="186"/>
                      <a:pt x="578" y="185"/>
                    </a:cubicBezTo>
                    <a:cubicBezTo>
                      <a:pt x="579" y="184"/>
                      <a:pt x="583" y="186"/>
                      <a:pt x="584" y="186"/>
                    </a:cubicBezTo>
                    <a:cubicBezTo>
                      <a:pt x="586" y="186"/>
                      <a:pt x="587" y="187"/>
                      <a:pt x="588" y="187"/>
                    </a:cubicBezTo>
                    <a:cubicBezTo>
                      <a:pt x="589" y="188"/>
                      <a:pt x="591" y="190"/>
                      <a:pt x="588" y="190"/>
                    </a:cubicBezTo>
                    <a:cubicBezTo>
                      <a:pt x="585" y="190"/>
                      <a:pt x="582" y="191"/>
                      <a:pt x="579" y="191"/>
                    </a:cubicBezTo>
                    <a:cubicBezTo>
                      <a:pt x="577" y="191"/>
                      <a:pt x="571" y="191"/>
                      <a:pt x="570" y="191"/>
                    </a:cubicBezTo>
                    <a:cubicBezTo>
                      <a:pt x="568" y="191"/>
                      <a:pt x="564" y="189"/>
                      <a:pt x="564" y="191"/>
                    </a:cubicBezTo>
                    <a:cubicBezTo>
                      <a:pt x="564" y="192"/>
                      <a:pt x="562" y="193"/>
                      <a:pt x="565" y="193"/>
                    </a:cubicBezTo>
                    <a:cubicBezTo>
                      <a:pt x="567" y="193"/>
                      <a:pt x="570" y="193"/>
                      <a:pt x="572" y="193"/>
                    </a:cubicBezTo>
                    <a:cubicBezTo>
                      <a:pt x="575" y="193"/>
                      <a:pt x="575" y="192"/>
                      <a:pt x="578" y="192"/>
                    </a:cubicBezTo>
                    <a:cubicBezTo>
                      <a:pt x="582" y="192"/>
                      <a:pt x="583" y="192"/>
                      <a:pt x="585" y="192"/>
                    </a:cubicBezTo>
                    <a:cubicBezTo>
                      <a:pt x="586" y="193"/>
                      <a:pt x="586" y="193"/>
                      <a:pt x="588" y="194"/>
                    </a:cubicBezTo>
                    <a:cubicBezTo>
                      <a:pt x="590" y="196"/>
                      <a:pt x="592" y="196"/>
                      <a:pt x="591" y="197"/>
                    </a:cubicBezTo>
                    <a:cubicBezTo>
                      <a:pt x="591" y="198"/>
                      <a:pt x="589" y="197"/>
                      <a:pt x="590" y="199"/>
                    </a:cubicBezTo>
                    <a:cubicBezTo>
                      <a:pt x="591" y="201"/>
                      <a:pt x="594" y="203"/>
                      <a:pt x="593" y="205"/>
                    </a:cubicBezTo>
                    <a:cubicBezTo>
                      <a:pt x="592" y="206"/>
                      <a:pt x="592" y="207"/>
                      <a:pt x="591" y="208"/>
                    </a:cubicBezTo>
                    <a:cubicBezTo>
                      <a:pt x="590" y="209"/>
                      <a:pt x="585" y="209"/>
                      <a:pt x="585" y="209"/>
                    </a:cubicBezTo>
                    <a:cubicBezTo>
                      <a:pt x="585" y="209"/>
                      <a:pt x="586" y="206"/>
                      <a:pt x="584" y="206"/>
                    </a:cubicBezTo>
                    <a:cubicBezTo>
                      <a:pt x="581" y="206"/>
                      <a:pt x="579" y="206"/>
                      <a:pt x="578" y="206"/>
                    </a:cubicBezTo>
                    <a:cubicBezTo>
                      <a:pt x="577" y="206"/>
                      <a:pt x="573" y="203"/>
                      <a:pt x="572" y="202"/>
                    </a:cubicBezTo>
                    <a:cubicBezTo>
                      <a:pt x="571" y="201"/>
                      <a:pt x="561" y="198"/>
                      <a:pt x="561" y="198"/>
                    </a:cubicBezTo>
                    <a:cubicBezTo>
                      <a:pt x="561" y="199"/>
                      <a:pt x="565" y="200"/>
                      <a:pt x="563" y="201"/>
                    </a:cubicBezTo>
                    <a:cubicBezTo>
                      <a:pt x="562" y="201"/>
                      <a:pt x="557" y="200"/>
                      <a:pt x="557" y="201"/>
                    </a:cubicBezTo>
                    <a:cubicBezTo>
                      <a:pt x="558" y="202"/>
                      <a:pt x="561" y="203"/>
                      <a:pt x="565" y="203"/>
                    </a:cubicBezTo>
                    <a:cubicBezTo>
                      <a:pt x="569" y="204"/>
                      <a:pt x="575" y="206"/>
                      <a:pt x="575" y="207"/>
                    </a:cubicBezTo>
                    <a:cubicBezTo>
                      <a:pt x="576" y="207"/>
                      <a:pt x="579" y="209"/>
                      <a:pt x="579" y="209"/>
                    </a:cubicBezTo>
                    <a:cubicBezTo>
                      <a:pt x="578" y="210"/>
                      <a:pt x="576" y="211"/>
                      <a:pt x="574" y="211"/>
                    </a:cubicBezTo>
                    <a:cubicBezTo>
                      <a:pt x="572" y="210"/>
                      <a:pt x="568" y="213"/>
                      <a:pt x="567" y="212"/>
                    </a:cubicBezTo>
                    <a:cubicBezTo>
                      <a:pt x="565" y="212"/>
                      <a:pt x="564" y="210"/>
                      <a:pt x="563" y="210"/>
                    </a:cubicBezTo>
                    <a:cubicBezTo>
                      <a:pt x="561" y="210"/>
                      <a:pt x="558" y="209"/>
                      <a:pt x="558" y="209"/>
                    </a:cubicBezTo>
                    <a:cubicBezTo>
                      <a:pt x="558" y="210"/>
                      <a:pt x="560" y="212"/>
                      <a:pt x="562" y="213"/>
                    </a:cubicBezTo>
                    <a:cubicBezTo>
                      <a:pt x="564" y="214"/>
                      <a:pt x="564" y="215"/>
                      <a:pt x="566" y="215"/>
                    </a:cubicBezTo>
                    <a:cubicBezTo>
                      <a:pt x="568" y="214"/>
                      <a:pt x="569" y="214"/>
                      <a:pt x="572" y="213"/>
                    </a:cubicBezTo>
                    <a:cubicBezTo>
                      <a:pt x="574" y="213"/>
                      <a:pt x="576" y="213"/>
                      <a:pt x="576" y="213"/>
                    </a:cubicBezTo>
                    <a:cubicBezTo>
                      <a:pt x="577" y="213"/>
                      <a:pt x="577" y="214"/>
                      <a:pt x="577" y="216"/>
                    </a:cubicBezTo>
                    <a:cubicBezTo>
                      <a:pt x="576" y="217"/>
                      <a:pt x="578" y="218"/>
                      <a:pt x="578" y="219"/>
                    </a:cubicBezTo>
                    <a:cubicBezTo>
                      <a:pt x="577" y="219"/>
                      <a:pt x="571" y="219"/>
                      <a:pt x="572" y="220"/>
                    </a:cubicBezTo>
                    <a:cubicBezTo>
                      <a:pt x="573" y="221"/>
                      <a:pt x="575" y="221"/>
                      <a:pt x="578" y="221"/>
                    </a:cubicBezTo>
                    <a:cubicBezTo>
                      <a:pt x="580" y="221"/>
                      <a:pt x="581" y="221"/>
                      <a:pt x="583" y="221"/>
                    </a:cubicBezTo>
                    <a:cubicBezTo>
                      <a:pt x="585" y="221"/>
                      <a:pt x="586" y="223"/>
                      <a:pt x="588" y="222"/>
                    </a:cubicBezTo>
                    <a:cubicBezTo>
                      <a:pt x="590" y="222"/>
                      <a:pt x="592" y="220"/>
                      <a:pt x="593" y="221"/>
                    </a:cubicBezTo>
                    <a:cubicBezTo>
                      <a:pt x="593" y="221"/>
                      <a:pt x="594" y="222"/>
                      <a:pt x="594" y="223"/>
                    </a:cubicBezTo>
                    <a:cubicBezTo>
                      <a:pt x="593" y="223"/>
                      <a:pt x="597" y="224"/>
                      <a:pt x="597" y="225"/>
                    </a:cubicBezTo>
                    <a:cubicBezTo>
                      <a:pt x="597" y="226"/>
                      <a:pt x="596" y="227"/>
                      <a:pt x="595" y="228"/>
                    </a:cubicBezTo>
                    <a:cubicBezTo>
                      <a:pt x="593" y="229"/>
                      <a:pt x="592" y="230"/>
                      <a:pt x="589" y="230"/>
                    </a:cubicBezTo>
                    <a:cubicBezTo>
                      <a:pt x="587" y="230"/>
                      <a:pt x="585" y="230"/>
                      <a:pt x="584" y="229"/>
                    </a:cubicBezTo>
                    <a:cubicBezTo>
                      <a:pt x="583" y="228"/>
                      <a:pt x="583" y="225"/>
                      <a:pt x="581" y="225"/>
                    </a:cubicBezTo>
                    <a:cubicBezTo>
                      <a:pt x="579" y="225"/>
                      <a:pt x="575" y="225"/>
                      <a:pt x="573" y="225"/>
                    </a:cubicBezTo>
                    <a:cubicBezTo>
                      <a:pt x="571" y="225"/>
                      <a:pt x="569" y="226"/>
                      <a:pt x="567" y="225"/>
                    </a:cubicBezTo>
                    <a:cubicBezTo>
                      <a:pt x="565" y="223"/>
                      <a:pt x="565" y="222"/>
                      <a:pt x="563" y="222"/>
                    </a:cubicBezTo>
                    <a:cubicBezTo>
                      <a:pt x="561" y="222"/>
                      <a:pt x="562" y="223"/>
                      <a:pt x="563" y="224"/>
                    </a:cubicBezTo>
                    <a:cubicBezTo>
                      <a:pt x="564" y="225"/>
                      <a:pt x="565" y="227"/>
                      <a:pt x="564" y="227"/>
                    </a:cubicBezTo>
                    <a:cubicBezTo>
                      <a:pt x="564" y="228"/>
                      <a:pt x="559" y="228"/>
                      <a:pt x="558" y="228"/>
                    </a:cubicBezTo>
                    <a:cubicBezTo>
                      <a:pt x="558" y="228"/>
                      <a:pt x="562" y="228"/>
                      <a:pt x="562" y="229"/>
                    </a:cubicBezTo>
                    <a:cubicBezTo>
                      <a:pt x="562" y="230"/>
                      <a:pt x="562" y="233"/>
                      <a:pt x="561" y="233"/>
                    </a:cubicBezTo>
                    <a:cubicBezTo>
                      <a:pt x="560" y="233"/>
                      <a:pt x="556" y="232"/>
                      <a:pt x="558" y="234"/>
                    </a:cubicBezTo>
                    <a:cubicBezTo>
                      <a:pt x="561" y="235"/>
                      <a:pt x="563" y="236"/>
                      <a:pt x="564" y="237"/>
                    </a:cubicBezTo>
                    <a:cubicBezTo>
                      <a:pt x="565" y="239"/>
                      <a:pt x="564" y="244"/>
                      <a:pt x="565" y="243"/>
                    </a:cubicBezTo>
                    <a:cubicBezTo>
                      <a:pt x="566" y="243"/>
                      <a:pt x="568" y="242"/>
                      <a:pt x="568" y="242"/>
                    </a:cubicBezTo>
                    <a:cubicBezTo>
                      <a:pt x="568" y="241"/>
                      <a:pt x="566" y="238"/>
                      <a:pt x="566" y="237"/>
                    </a:cubicBezTo>
                    <a:cubicBezTo>
                      <a:pt x="566" y="236"/>
                      <a:pt x="565" y="235"/>
                      <a:pt x="566" y="235"/>
                    </a:cubicBezTo>
                    <a:cubicBezTo>
                      <a:pt x="566" y="234"/>
                      <a:pt x="566" y="234"/>
                      <a:pt x="568" y="234"/>
                    </a:cubicBezTo>
                    <a:cubicBezTo>
                      <a:pt x="569" y="234"/>
                      <a:pt x="571" y="235"/>
                      <a:pt x="573" y="236"/>
                    </a:cubicBezTo>
                    <a:cubicBezTo>
                      <a:pt x="576" y="236"/>
                      <a:pt x="584" y="236"/>
                      <a:pt x="584" y="238"/>
                    </a:cubicBezTo>
                    <a:cubicBezTo>
                      <a:pt x="583" y="239"/>
                      <a:pt x="583" y="239"/>
                      <a:pt x="582" y="240"/>
                    </a:cubicBezTo>
                    <a:cubicBezTo>
                      <a:pt x="581" y="240"/>
                      <a:pt x="579" y="241"/>
                      <a:pt x="579" y="242"/>
                    </a:cubicBezTo>
                    <a:cubicBezTo>
                      <a:pt x="579" y="243"/>
                      <a:pt x="581" y="244"/>
                      <a:pt x="581" y="245"/>
                    </a:cubicBezTo>
                    <a:cubicBezTo>
                      <a:pt x="581" y="246"/>
                      <a:pt x="581" y="247"/>
                      <a:pt x="579" y="247"/>
                    </a:cubicBezTo>
                    <a:cubicBezTo>
                      <a:pt x="578" y="247"/>
                      <a:pt x="569" y="246"/>
                      <a:pt x="569" y="246"/>
                    </a:cubicBezTo>
                    <a:cubicBezTo>
                      <a:pt x="569" y="246"/>
                      <a:pt x="569" y="247"/>
                      <a:pt x="569" y="248"/>
                    </a:cubicBezTo>
                    <a:cubicBezTo>
                      <a:pt x="568" y="248"/>
                      <a:pt x="561" y="252"/>
                      <a:pt x="559" y="251"/>
                    </a:cubicBezTo>
                    <a:cubicBezTo>
                      <a:pt x="557" y="250"/>
                      <a:pt x="548" y="248"/>
                      <a:pt x="547" y="247"/>
                    </a:cubicBezTo>
                    <a:cubicBezTo>
                      <a:pt x="546" y="246"/>
                      <a:pt x="543" y="244"/>
                      <a:pt x="542" y="244"/>
                    </a:cubicBezTo>
                    <a:cubicBezTo>
                      <a:pt x="542" y="243"/>
                      <a:pt x="542" y="242"/>
                      <a:pt x="542" y="242"/>
                    </a:cubicBezTo>
                    <a:cubicBezTo>
                      <a:pt x="542" y="241"/>
                      <a:pt x="545" y="241"/>
                      <a:pt x="546" y="242"/>
                    </a:cubicBezTo>
                    <a:cubicBezTo>
                      <a:pt x="548" y="242"/>
                      <a:pt x="549" y="243"/>
                      <a:pt x="551" y="244"/>
                    </a:cubicBezTo>
                    <a:cubicBezTo>
                      <a:pt x="554" y="245"/>
                      <a:pt x="560" y="244"/>
                      <a:pt x="560" y="244"/>
                    </a:cubicBezTo>
                    <a:cubicBezTo>
                      <a:pt x="561" y="243"/>
                      <a:pt x="557" y="243"/>
                      <a:pt x="555" y="243"/>
                    </a:cubicBezTo>
                    <a:cubicBezTo>
                      <a:pt x="554" y="243"/>
                      <a:pt x="552" y="242"/>
                      <a:pt x="550" y="241"/>
                    </a:cubicBezTo>
                    <a:cubicBezTo>
                      <a:pt x="548" y="240"/>
                      <a:pt x="544" y="239"/>
                      <a:pt x="542" y="239"/>
                    </a:cubicBezTo>
                    <a:cubicBezTo>
                      <a:pt x="540" y="239"/>
                      <a:pt x="538" y="240"/>
                      <a:pt x="537" y="241"/>
                    </a:cubicBezTo>
                    <a:cubicBezTo>
                      <a:pt x="537" y="242"/>
                      <a:pt x="538" y="245"/>
                      <a:pt x="537" y="245"/>
                    </a:cubicBezTo>
                    <a:cubicBezTo>
                      <a:pt x="535" y="245"/>
                      <a:pt x="533" y="244"/>
                      <a:pt x="532" y="243"/>
                    </a:cubicBezTo>
                    <a:cubicBezTo>
                      <a:pt x="531" y="242"/>
                      <a:pt x="532" y="242"/>
                      <a:pt x="530" y="240"/>
                    </a:cubicBezTo>
                    <a:cubicBezTo>
                      <a:pt x="529" y="239"/>
                      <a:pt x="525" y="239"/>
                      <a:pt x="524" y="238"/>
                    </a:cubicBezTo>
                    <a:cubicBezTo>
                      <a:pt x="523" y="236"/>
                      <a:pt x="522" y="235"/>
                      <a:pt x="522" y="236"/>
                    </a:cubicBezTo>
                    <a:cubicBezTo>
                      <a:pt x="522" y="237"/>
                      <a:pt x="522" y="238"/>
                      <a:pt x="523" y="239"/>
                    </a:cubicBezTo>
                    <a:cubicBezTo>
                      <a:pt x="524" y="240"/>
                      <a:pt x="525" y="240"/>
                      <a:pt x="527" y="241"/>
                    </a:cubicBezTo>
                    <a:cubicBezTo>
                      <a:pt x="529" y="242"/>
                      <a:pt x="529" y="242"/>
                      <a:pt x="529" y="243"/>
                    </a:cubicBezTo>
                    <a:cubicBezTo>
                      <a:pt x="529" y="243"/>
                      <a:pt x="527" y="244"/>
                      <a:pt x="526" y="246"/>
                    </a:cubicBezTo>
                    <a:cubicBezTo>
                      <a:pt x="525" y="247"/>
                      <a:pt x="523" y="250"/>
                      <a:pt x="522" y="250"/>
                    </a:cubicBezTo>
                    <a:cubicBezTo>
                      <a:pt x="521" y="250"/>
                      <a:pt x="519" y="250"/>
                      <a:pt x="519" y="250"/>
                    </a:cubicBezTo>
                    <a:cubicBezTo>
                      <a:pt x="518" y="250"/>
                      <a:pt x="516" y="249"/>
                      <a:pt x="515" y="249"/>
                    </a:cubicBezTo>
                    <a:cubicBezTo>
                      <a:pt x="513" y="248"/>
                      <a:pt x="510" y="249"/>
                      <a:pt x="509" y="248"/>
                    </a:cubicBezTo>
                    <a:cubicBezTo>
                      <a:pt x="508" y="247"/>
                      <a:pt x="504" y="245"/>
                      <a:pt x="503" y="245"/>
                    </a:cubicBezTo>
                    <a:cubicBezTo>
                      <a:pt x="502" y="246"/>
                      <a:pt x="501" y="247"/>
                      <a:pt x="502" y="248"/>
                    </a:cubicBezTo>
                    <a:cubicBezTo>
                      <a:pt x="503" y="248"/>
                      <a:pt x="505" y="248"/>
                      <a:pt x="506" y="249"/>
                    </a:cubicBezTo>
                    <a:cubicBezTo>
                      <a:pt x="508" y="249"/>
                      <a:pt x="508" y="250"/>
                      <a:pt x="510" y="250"/>
                    </a:cubicBezTo>
                    <a:cubicBezTo>
                      <a:pt x="512" y="251"/>
                      <a:pt x="513" y="251"/>
                      <a:pt x="512" y="251"/>
                    </a:cubicBezTo>
                    <a:cubicBezTo>
                      <a:pt x="512" y="252"/>
                      <a:pt x="509" y="252"/>
                      <a:pt x="508" y="252"/>
                    </a:cubicBezTo>
                    <a:cubicBezTo>
                      <a:pt x="506" y="252"/>
                      <a:pt x="502" y="252"/>
                      <a:pt x="501" y="253"/>
                    </a:cubicBezTo>
                    <a:cubicBezTo>
                      <a:pt x="501" y="254"/>
                      <a:pt x="499" y="254"/>
                      <a:pt x="502" y="254"/>
                    </a:cubicBezTo>
                    <a:cubicBezTo>
                      <a:pt x="504" y="255"/>
                      <a:pt x="503" y="255"/>
                      <a:pt x="503" y="257"/>
                    </a:cubicBezTo>
                    <a:cubicBezTo>
                      <a:pt x="504" y="258"/>
                      <a:pt x="505" y="258"/>
                      <a:pt x="505" y="257"/>
                    </a:cubicBezTo>
                    <a:cubicBezTo>
                      <a:pt x="506" y="256"/>
                      <a:pt x="504" y="255"/>
                      <a:pt x="506" y="255"/>
                    </a:cubicBezTo>
                    <a:cubicBezTo>
                      <a:pt x="508" y="254"/>
                      <a:pt x="509" y="254"/>
                      <a:pt x="510" y="255"/>
                    </a:cubicBezTo>
                    <a:cubicBezTo>
                      <a:pt x="512" y="255"/>
                      <a:pt x="513" y="255"/>
                      <a:pt x="514" y="254"/>
                    </a:cubicBezTo>
                    <a:cubicBezTo>
                      <a:pt x="514" y="253"/>
                      <a:pt x="512" y="252"/>
                      <a:pt x="515" y="252"/>
                    </a:cubicBezTo>
                    <a:cubicBezTo>
                      <a:pt x="518" y="252"/>
                      <a:pt x="518" y="252"/>
                      <a:pt x="521" y="252"/>
                    </a:cubicBezTo>
                    <a:cubicBezTo>
                      <a:pt x="523" y="253"/>
                      <a:pt x="525" y="254"/>
                      <a:pt x="527" y="254"/>
                    </a:cubicBezTo>
                    <a:cubicBezTo>
                      <a:pt x="528" y="254"/>
                      <a:pt x="530" y="255"/>
                      <a:pt x="529" y="256"/>
                    </a:cubicBezTo>
                    <a:cubicBezTo>
                      <a:pt x="529" y="256"/>
                      <a:pt x="530" y="257"/>
                      <a:pt x="528" y="258"/>
                    </a:cubicBezTo>
                    <a:cubicBezTo>
                      <a:pt x="527" y="258"/>
                      <a:pt x="524" y="257"/>
                      <a:pt x="523" y="258"/>
                    </a:cubicBezTo>
                    <a:cubicBezTo>
                      <a:pt x="521" y="259"/>
                      <a:pt x="520" y="260"/>
                      <a:pt x="518" y="260"/>
                    </a:cubicBezTo>
                    <a:cubicBezTo>
                      <a:pt x="517" y="261"/>
                      <a:pt x="515" y="259"/>
                      <a:pt x="513" y="259"/>
                    </a:cubicBezTo>
                    <a:cubicBezTo>
                      <a:pt x="511" y="259"/>
                      <a:pt x="504" y="260"/>
                      <a:pt x="505" y="260"/>
                    </a:cubicBezTo>
                    <a:cubicBezTo>
                      <a:pt x="506" y="261"/>
                      <a:pt x="510" y="260"/>
                      <a:pt x="510" y="260"/>
                    </a:cubicBezTo>
                    <a:cubicBezTo>
                      <a:pt x="511" y="261"/>
                      <a:pt x="509" y="263"/>
                      <a:pt x="511" y="263"/>
                    </a:cubicBezTo>
                    <a:cubicBezTo>
                      <a:pt x="512" y="263"/>
                      <a:pt x="516" y="260"/>
                      <a:pt x="516" y="262"/>
                    </a:cubicBezTo>
                    <a:cubicBezTo>
                      <a:pt x="516" y="264"/>
                      <a:pt x="515" y="265"/>
                      <a:pt x="516" y="265"/>
                    </a:cubicBezTo>
                    <a:cubicBezTo>
                      <a:pt x="517" y="264"/>
                      <a:pt x="518" y="263"/>
                      <a:pt x="519" y="262"/>
                    </a:cubicBezTo>
                    <a:cubicBezTo>
                      <a:pt x="520" y="261"/>
                      <a:pt x="522" y="261"/>
                      <a:pt x="523" y="261"/>
                    </a:cubicBezTo>
                    <a:cubicBezTo>
                      <a:pt x="525" y="261"/>
                      <a:pt x="526" y="260"/>
                      <a:pt x="528" y="261"/>
                    </a:cubicBezTo>
                    <a:cubicBezTo>
                      <a:pt x="530" y="262"/>
                      <a:pt x="533" y="261"/>
                      <a:pt x="533" y="263"/>
                    </a:cubicBezTo>
                    <a:cubicBezTo>
                      <a:pt x="534" y="265"/>
                      <a:pt x="535" y="265"/>
                      <a:pt x="535" y="266"/>
                    </a:cubicBezTo>
                    <a:cubicBezTo>
                      <a:pt x="534" y="267"/>
                      <a:pt x="532" y="267"/>
                      <a:pt x="530" y="267"/>
                    </a:cubicBezTo>
                    <a:cubicBezTo>
                      <a:pt x="528" y="268"/>
                      <a:pt x="521" y="267"/>
                      <a:pt x="521" y="268"/>
                    </a:cubicBezTo>
                    <a:cubicBezTo>
                      <a:pt x="521" y="270"/>
                      <a:pt x="523" y="270"/>
                      <a:pt x="525" y="270"/>
                    </a:cubicBezTo>
                    <a:cubicBezTo>
                      <a:pt x="527" y="270"/>
                      <a:pt x="523" y="275"/>
                      <a:pt x="525" y="275"/>
                    </a:cubicBezTo>
                    <a:cubicBezTo>
                      <a:pt x="527" y="275"/>
                      <a:pt x="528" y="271"/>
                      <a:pt x="529" y="270"/>
                    </a:cubicBezTo>
                    <a:cubicBezTo>
                      <a:pt x="529" y="269"/>
                      <a:pt x="531" y="269"/>
                      <a:pt x="532" y="269"/>
                    </a:cubicBezTo>
                    <a:cubicBezTo>
                      <a:pt x="534" y="269"/>
                      <a:pt x="536" y="269"/>
                      <a:pt x="537" y="270"/>
                    </a:cubicBezTo>
                    <a:cubicBezTo>
                      <a:pt x="539" y="271"/>
                      <a:pt x="542" y="271"/>
                      <a:pt x="542" y="272"/>
                    </a:cubicBezTo>
                    <a:cubicBezTo>
                      <a:pt x="542" y="273"/>
                      <a:pt x="543" y="275"/>
                      <a:pt x="544" y="275"/>
                    </a:cubicBezTo>
                    <a:cubicBezTo>
                      <a:pt x="545" y="275"/>
                      <a:pt x="545" y="274"/>
                      <a:pt x="547" y="275"/>
                    </a:cubicBezTo>
                    <a:cubicBezTo>
                      <a:pt x="549" y="275"/>
                      <a:pt x="549" y="274"/>
                      <a:pt x="550" y="276"/>
                    </a:cubicBezTo>
                    <a:cubicBezTo>
                      <a:pt x="551" y="278"/>
                      <a:pt x="551" y="278"/>
                      <a:pt x="554" y="279"/>
                    </a:cubicBezTo>
                    <a:cubicBezTo>
                      <a:pt x="557" y="279"/>
                      <a:pt x="559" y="278"/>
                      <a:pt x="558" y="279"/>
                    </a:cubicBezTo>
                    <a:cubicBezTo>
                      <a:pt x="558" y="280"/>
                      <a:pt x="554" y="281"/>
                      <a:pt x="553" y="282"/>
                    </a:cubicBezTo>
                    <a:cubicBezTo>
                      <a:pt x="552" y="283"/>
                      <a:pt x="551" y="284"/>
                      <a:pt x="552" y="284"/>
                    </a:cubicBezTo>
                    <a:cubicBezTo>
                      <a:pt x="553" y="284"/>
                      <a:pt x="555" y="283"/>
                      <a:pt x="557" y="283"/>
                    </a:cubicBezTo>
                    <a:cubicBezTo>
                      <a:pt x="558" y="282"/>
                      <a:pt x="559" y="282"/>
                      <a:pt x="558" y="283"/>
                    </a:cubicBezTo>
                    <a:cubicBezTo>
                      <a:pt x="557" y="284"/>
                      <a:pt x="556" y="285"/>
                      <a:pt x="557" y="285"/>
                    </a:cubicBezTo>
                    <a:cubicBezTo>
                      <a:pt x="558" y="286"/>
                      <a:pt x="560" y="284"/>
                      <a:pt x="560" y="283"/>
                    </a:cubicBezTo>
                    <a:cubicBezTo>
                      <a:pt x="561" y="282"/>
                      <a:pt x="562" y="283"/>
                      <a:pt x="562" y="283"/>
                    </a:cubicBezTo>
                    <a:cubicBezTo>
                      <a:pt x="563" y="283"/>
                      <a:pt x="566" y="281"/>
                      <a:pt x="565" y="283"/>
                    </a:cubicBezTo>
                    <a:cubicBezTo>
                      <a:pt x="564" y="284"/>
                      <a:pt x="563" y="284"/>
                      <a:pt x="563" y="285"/>
                    </a:cubicBezTo>
                    <a:cubicBezTo>
                      <a:pt x="562" y="286"/>
                      <a:pt x="562" y="286"/>
                      <a:pt x="560" y="286"/>
                    </a:cubicBezTo>
                    <a:cubicBezTo>
                      <a:pt x="558" y="287"/>
                      <a:pt x="558" y="286"/>
                      <a:pt x="558" y="288"/>
                    </a:cubicBezTo>
                    <a:cubicBezTo>
                      <a:pt x="558" y="289"/>
                      <a:pt x="558" y="292"/>
                      <a:pt x="559" y="293"/>
                    </a:cubicBezTo>
                    <a:cubicBezTo>
                      <a:pt x="559" y="293"/>
                      <a:pt x="561" y="289"/>
                      <a:pt x="562" y="288"/>
                    </a:cubicBezTo>
                    <a:cubicBezTo>
                      <a:pt x="563" y="288"/>
                      <a:pt x="564" y="287"/>
                      <a:pt x="565" y="288"/>
                    </a:cubicBezTo>
                    <a:cubicBezTo>
                      <a:pt x="566" y="289"/>
                      <a:pt x="564" y="289"/>
                      <a:pt x="565" y="290"/>
                    </a:cubicBezTo>
                    <a:cubicBezTo>
                      <a:pt x="566" y="290"/>
                      <a:pt x="567" y="290"/>
                      <a:pt x="566" y="291"/>
                    </a:cubicBezTo>
                    <a:cubicBezTo>
                      <a:pt x="565" y="292"/>
                      <a:pt x="565" y="292"/>
                      <a:pt x="565" y="293"/>
                    </a:cubicBezTo>
                    <a:cubicBezTo>
                      <a:pt x="566" y="293"/>
                      <a:pt x="566" y="294"/>
                      <a:pt x="565" y="294"/>
                    </a:cubicBezTo>
                    <a:cubicBezTo>
                      <a:pt x="565" y="295"/>
                      <a:pt x="564" y="295"/>
                      <a:pt x="563" y="296"/>
                    </a:cubicBezTo>
                    <a:cubicBezTo>
                      <a:pt x="561" y="296"/>
                      <a:pt x="560" y="297"/>
                      <a:pt x="561" y="297"/>
                    </a:cubicBezTo>
                    <a:cubicBezTo>
                      <a:pt x="561" y="297"/>
                      <a:pt x="566" y="296"/>
                      <a:pt x="566" y="297"/>
                    </a:cubicBezTo>
                    <a:cubicBezTo>
                      <a:pt x="566" y="298"/>
                      <a:pt x="563" y="298"/>
                      <a:pt x="564" y="299"/>
                    </a:cubicBezTo>
                    <a:cubicBezTo>
                      <a:pt x="565" y="299"/>
                      <a:pt x="568" y="298"/>
                      <a:pt x="567" y="300"/>
                    </a:cubicBezTo>
                    <a:cubicBezTo>
                      <a:pt x="567" y="301"/>
                      <a:pt x="568" y="302"/>
                      <a:pt x="567" y="302"/>
                    </a:cubicBezTo>
                    <a:cubicBezTo>
                      <a:pt x="565" y="302"/>
                      <a:pt x="564" y="302"/>
                      <a:pt x="565" y="302"/>
                    </a:cubicBezTo>
                    <a:cubicBezTo>
                      <a:pt x="565" y="303"/>
                      <a:pt x="567" y="304"/>
                      <a:pt x="567" y="304"/>
                    </a:cubicBezTo>
                    <a:cubicBezTo>
                      <a:pt x="567" y="305"/>
                      <a:pt x="566" y="306"/>
                      <a:pt x="567" y="306"/>
                    </a:cubicBezTo>
                    <a:cubicBezTo>
                      <a:pt x="567" y="307"/>
                      <a:pt x="568" y="307"/>
                      <a:pt x="568" y="308"/>
                    </a:cubicBezTo>
                    <a:cubicBezTo>
                      <a:pt x="568" y="308"/>
                      <a:pt x="568" y="309"/>
                      <a:pt x="566" y="308"/>
                    </a:cubicBezTo>
                    <a:cubicBezTo>
                      <a:pt x="564" y="308"/>
                      <a:pt x="562" y="308"/>
                      <a:pt x="561" y="309"/>
                    </a:cubicBezTo>
                    <a:cubicBezTo>
                      <a:pt x="560" y="309"/>
                      <a:pt x="560" y="310"/>
                      <a:pt x="560" y="309"/>
                    </a:cubicBezTo>
                    <a:cubicBezTo>
                      <a:pt x="559" y="307"/>
                      <a:pt x="559" y="302"/>
                      <a:pt x="558" y="302"/>
                    </a:cubicBezTo>
                    <a:cubicBezTo>
                      <a:pt x="558" y="303"/>
                      <a:pt x="557" y="308"/>
                      <a:pt x="556" y="308"/>
                    </a:cubicBezTo>
                    <a:cubicBezTo>
                      <a:pt x="555" y="308"/>
                      <a:pt x="550" y="309"/>
                      <a:pt x="549" y="308"/>
                    </a:cubicBezTo>
                    <a:cubicBezTo>
                      <a:pt x="547" y="308"/>
                      <a:pt x="542" y="306"/>
                      <a:pt x="542" y="305"/>
                    </a:cubicBezTo>
                    <a:cubicBezTo>
                      <a:pt x="541" y="304"/>
                      <a:pt x="540" y="302"/>
                      <a:pt x="540" y="301"/>
                    </a:cubicBezTo>
                    <a:cubicBezTo>
                      <a:pt x="540" y="300"/>
                      <a:pt x="541" y="297"/>
                      <a:pt x="539" y="297"/>
                    </a:cubicBezTo>
                    <a:cubicBezTo>
                      <a:pt x="538" y="296"/>
                      <a:pt x="535" y="294"/>
                      <a:pt x="535" y="292"/>
                    </a:cubicBezTo>
                    <a:cubicBezTo>
                      <a:pt x="535" y="291"/>
                      <a:pt x="536" y="290"/>
                      <a:pt x="534" y="290"/>
                    </a:cubicBezTo>
                    <a:cubicBezTo>
                      <a:pt x="533" y="290"/>
                      <a:pt x="531" y="291"/>
                      <a:pt x="530" y="291"/>
                    </a:cubicBezTo>
                    <a:cubicBezTo>
                      <a:pt x="529" y="291"/>
                      <a:pt x="527" y="287"/>
                      <a:pt x="523" y="286"/>
                    </a:cubicBezTo>
                    <a:cubicBezTo>
                      <a:pt x="519" y="286"/>
                      <a:pt x="519" y="285"/>
                      <a:pt x="516" y="286"/>
                    </a:cubicBezTo>
                    <a:cubicBezTo>
                      <a:pt x="512" y="286"/>
                      <a:pt x="512" y="287"/>
                      <a:pt x="511" y="286"/>
                    </a:cubicBezTo>
                    <a:cubicBezTo>
                      <a:pt x="510" y="285"/>
                      <a:pt x="504" y="279"/>
                      <a:pt x="501" y="278"/>
                    </a:cubicBezTo>
                    <a:cubicBezTo>
                      <a:pt x="499" y="277"/>
                      <a:pt x="497" y="277"/>
                      <a:pt x="495" y="276"/>
                    </a:cubicBezTo>
                    <a:cubicBezTo>
                      <a:pt x="493" y="276"/>
                      <a:pt x="489" y="274"/>
                      <a:pt x="489" y="275"/>
                    </a:cubicBezTo>
                    <a:cubicBezTo>
                      <a:pt x="489" y="276"/>
                      <a:pt x="489" y="276"/>
                      <a:pt x="491" y="277"/>
                    </a:cubicBezTo>
                    <a:cubicBezTo>
                      <a:pt x="492" y="278"/>
                      <a:pt x="491" y="278"/>
                      <a:pt x="492" y="279"/>
                    </a:cubicBezTo>
                    <a:cubicBezTo>
                      <a:pt x="494" y="280"/>
                      <a:pt x="495" y="280"/>
                      <a:pt x="497" y="280"/>
                    </a:cubicBezTo>
                    <a:cubicBezTo>
                      <a:pt x="499" y="280"/>
                      <a:pt x="498" y="281"/>
                      <a:pt x="499" y="281"/>
                    </a:cubicBezTo>
                    <a:cubicBezTo>
                      <a:pt x="500" y="282"/>
                      <a:pt x="502" y="282"/>
                      <a:pt x="503" y="283"/>
                    </a:cubicBezTo>
                    <a:cubicBezTo>
                      <a:pt x="503" y="284"/>
                      <a:pt x="503" y="285"/>
                      <a:pt x="501" y="285"/>
                    </a:cubicBezTo>
                    <a:cubicBezTo>
                      <a:pt x="499" y="285"/>
                      <a:pt x="491" y="286"/>
                      <a:pt x="492" y="286"/>
                    </a:cubicBezTo>
                    <a:cubicBezTo>
                      <a:pt x="493" y="287"/>
                      <a:pt x="495" y="287"/>
                      <a:pt x="496" y="287"/>
                    </a:cubicBezTo>
                    <a:cubicBezTo>
                      <a:pt x="498" y="287"/>
                      <a:pt x="501" y="286"/>
                      <a:pt x="502" y="286"/>
                    </a:cubicBezTo>
                    <a:cubicBezTo>
                      <a:pt x="503" y="286"/>
                      <a:pt x="504" y="285"/>
                      <a:pt x="505" y="286"/>
                    </a:cubicBezTo>
                    <a:cubicBezTo>
                      <a:pt x="505" y="287"/>
                      <a:pt x="504" y="289"/>
                      <a:pt x="506" y="288"/>
                    </a:cubicBezTo>
                    <a:cubicBezTo>
                      <a:pt x="507" y="288"/>
                      <a:pt x="507" y="287"/>
                      <a:pt x="508" y="287"/>
                    </a:cubicBezTo>
                    <a:cubicBezTo>
                      <a:pt x="509" y="287"/>
                      <a:pt x="510" y="288"/>
                      <a:pt x="512" y="288"/>
                    </a:cubicBezTo>
                    <a:cubicBezTo>
                      <a:pt x="514" y="289"/>
                      <a:pt x="515" y="288"/>
                      <a:pt x="517" y="288"/>
                    </a:cubicBezTo>
                    <a:cubicBezTo>
                      <a:pt x="518" y="288"/>
                      <a:pt x="519" y="287"/>
                      <a:pt x="521" y="288"/>
                    </a:cubicBezTo>
                    <a:cubicBezTo>
                      <a:pt x="522" y="289"/>
                      <a:pt x="524" y="289"/>
                      <a:pt x="524" y="291"/>
                    </a:cubicBezTo>
                    <a:cubicBezTo>
                      <a:pt x="524" y="292"/>
                      <a:pt x="526" y="293"/>
                      <a:pt x="524" y="293"/>
                    </a:cubicBezTo>
                    <a:cubicBezTo>
                      <a:pt x="522" y="293"/>
                      <a:pt x="522" y="291"/>
                      <a:pt x="522" y="293"/>
                    </a:cubicBezTo>
                    <a:cubicBezTo>
                      <a:pt x="522" y="294"/>
                      <a:pt x="523" y="294"/>
                      <a:pt x="522" y="295"/>
                    </a:cubicBezTo>
                    <a:cubicBezTo>
                      <a:pt x="521" y="295"/>
                      <a:pt x="516" y="298"/>
                      <a:pt x="513" y="298"/>
                    </a:cubicBezTo>
                    <a:cubicBezTo>
                      <a:pt x="510" y="298"/>
                      <a:pt x="506" y="299"/>
                      <a:pt x="504" y="298"/>
                    </a:cubicBezTo>
                    <a:cubicBezTo>
                      <a:pt x="503" y="297"/>
                      <a:pt x="501" y="294"/>
                      <a:pt x="501" y="294"/>
                    </a:cubicBezTo>
                    <a:cubicBezTo>
                      <a:pt x="500" y="295"/>
                      <a:pt x="503" y="298"/>
                      <a:pt x="501" y="298"/>
                    </a:cubicBezTo>
                    <a:cubicBezTo>
                      <a:pt x="499" y="299"/>
                      <a:pt x="494" y="296"/>
                      <a:pt x="493" y="297"/>
                    </a:cubicBezTo>
                    <a:cubicBezTo>
                      <a:pt x="493" y="298"/>
                      <a:pt x="494" y="298"/>
                      <a:pt x="495" y="299"/>
                    </a:cubicBezTo>
                    <a:cubicBezTo>
                      <a:pt x="496" y="300"/>
                      <a:pt x="495" y="302"/>
                      <a:pt x="495" y="302"/>
                    </a:cubicBezTo>
                    <a:cubicBezTo>
                      <a:pt x="495" y="303"/>
                      <a:pt x="494" y="305"/>
                      <a:pt x="492" y="305"/>
                    </a:cubicBezTo>
                    <a:cubicBezTo>
                      <a:pt x="491" y="306"/>
                      <a:pt x="482" y="308"/>
                      <a:pt x="482" y="309"/>
                    </a:cubicBezTo>
                    <a:cubicBezTo>
                      <a:pt x="483" y="310"/>
                      <a:pt x="485" y="310"/>
                      <a:pt x="487" y="309"/>
                    </a:cubicBezTo>
                    <a:cubicBezTo>
                      <a:pt x="489" y="309"/>
                      <a:pt x="493" y="307"/>
                      <a:pt x="493" y="308"/>
                    </a:cubicBezTo>
                    <a:cubicBezTo>
                      <a:pt x="494" y="310"/>
                      <a:pt x="493" y="311"/>
                      <a:pt x="494" y="310"/>
                    </a:cubicBezTo>
                    <a:cubicBezTo>
                      <a:pt x="496" y="310"/>
                      <a:pt x="497" y="310"/>
                      <a:pt x="500" y="310"/>
                    </a:cubicBezTo>
                    <a:cubicBezTo>
                      <a:pt x="502" y="309"/>
                      <a:pt x="505" y="309"/>
                      <a:pt x="507" y="309"/>
                    </a:cubicBezTo>
                    <a:cubicBezTo>
                      <a:pt x="509" y="309"/>
                      <a:pt x="511" y="308"/>
                      <a:pt x="513" y="308"/>
                    </a:cubicBezTo>
                    <a:cubicBezTo>
                      <a:pt x="514" y="309"/>
                      <a:pt x="517" y="310"/>
                      <a:pt x="516" y="310"/>
                    </a:cubicBezTo>
                    <a:cubicBezTo>
                      <a:pt x="515" y="311"/>
                      <a:pt x="512" y="312"/>
                      <a:pt x="511" y="312"/>
                    </a:cubicBezTo>
                    <a:cubicBezTo>
                      <a:pt x="510" y="312"/>
                      <a:pt x="509" y="310"/>
                      <a:pt x="507" y="311"/>
                    </a:cubicBezTo>
                    <a:cubicBezTo>
                      <a:pt x="505" y="312"/>
                      <a:pt x="502" y="314"/>
                      <a:pt x="501" y="314"/>
                    </a:cubicBezTo>
                    <a:cubicBezTo>
                      <a:pt x="500" y="315"/>
                      <a:pt x="498" y="314"/>
                      <a:pt x="495" y="314"/>
                    </a:cubicBezTo>
                    <a:cubicBezTo>
                      <a:pt x="492" y="314"/>
                      <a:pt x="488" y="315"/>
                      <a:pt x="490" y="316"/>
                    </a:cubicBezTo>
                    <a:cubicBezTo>
                      <a:pt x="492" y="317"/>
                      <a:pt x="495" y="317"/>
                      <a:pt x="497" y="317"/>
                    </a:cubicBezTo>
                    <a:cubicBezTo>
                      <a:pt x="499" y="317"/>
                      <a:pt x="503" y="319"/>
                      <a:pt x="504" y="318"/>
                    </a:cubicBezTo>
                    <a:cubicBezTo>
                      <a:pt x="506" y="317"/>
                      <a:pt x="505" y="316"/>
                      <a:pt x="507" y="315"/>
                    </a:cubicBezTo>
                    <a:cubicBezTo>
                      <a:pt x="509" y="315"/>
                      <a:pt x="512" y="314"/>
                      <a:pt x="514" y="314"/>
                    </a:cubicBezTo>
                    <a:cubicBezTo>
                      <a:pt x="517" y="314"/>
                      <a:pt x="517" y="314"/>
                      <a:pt x="521" y="312"/>
                    </a:cubicBezTo>
                    <a:cubicBezTo>
                      <a:pt x="524" y="310"/>
                      <a:pt x="527" y="307"/>
                      <a:pt x="528" y="309"/>
                    </a:cubicBezTo>
                    <a:cubicBezTo>
                      <a:pt x="528" y="310"/>
                      <a:pt x="526" y="311"/>
                      <a:pt x="528" y="311"/>
                    </a:cubicBezTo>
                    <a:cubicBezTo>
                      <a:pt x="531" y="311"/>
                      <a:pt x="535" y="312"/>
                      <a:pt x="537" y="313"/>
                    </a:cubicBezTo>
                    <a:cubicBezTo>
                      <a:pt x="539" y="314"/>
                      <a:pt x="537" y="314"/>
                      <a:pt x="541" y="314"/>
                    </a:cubicBezTo>
                    <a:cubicBezTo>
                      <a:pt x="546" y="314"/>
                      <a:pt x="544" y="314"/>
                      <a:pt x="550" y="314"/>
                    </a:cubicBezTo>
                    <a:cubicBezTo>
                      <a:pt x="557" y="314"/>
                      <a:pt x="563" y="313"/>
                      <a:pt x="563" y="314"/>
                    </a:cubicBezTo>
                    <a:cubicBezTo>
                      <a:pt x="562" y="315"/>
                      <a:pt x="560" y="317"/>
                      <a:pt x="559" y="317"/>
                    </a:cubicBezTo>
                    <a:cubicBezTo>
                      <a:pt x="557" y="318"/>
                      <a:pt x="554" y="318"/>
                      <a:pt x="552" y="319"/>
                    </a:cubicBezTo>
                    <a:cubicBezTo>
                      <a:pt x="550" y="319"/>
                      <a:pt x="554" y="320"/>
                      <a:pt x="553" y="321"/>
                    </a:cubicBezTo>
                    <a:cubicBezTo>
                      <a:pt x="551" y="322"/>
                      <a:pt x="549" y="320"/>
                      <a:pt x="548" y="321"/>
                    </a:cubicBezTo>
                    <a:cubicBezTo>
                      <a:pt x="548" y="322"/>
                      <a:pt x="550" y="322"/>
                      <a:pt x="549" y="323"/>
                    </a:cubicBezTo>
                    <a:cubicBezTo>
                      <a:pt x="548" y="323"/>
                      <a:pt x="543" y="321"/>
                      <a:pt x="542" y="322"/>
                    </a:cubicBezTo>
                    <a:cubicBezTo>
                      <a:pt x="541" y="323"/>
                      <a:pt x="546" y="323"/>
                      <a:pt x="545" y="325"/>
                    </a:cubicBezTo>
                    <a:cubicBezTo>
                      <a:pt x="545" y="326"/>
                      <a:pt x="545" y="327"/>
                      <a:pt x="543" y="327"/>
                    </a:cubicBezTo>
                    <a:cubicBezTo>
                      <a:pt x="542" y="327"/>
                      <a:pt x="538" y="325"/>
                      <a:pt x="537" y="325"/>
                    </a:cubicBezTo>
                    <a:cubicBezTo>
                      <a:pt x="537" y="326"/>
                      <a:pt x="537" y="327"/>
                      <a:pt x="537" y="327"/>
                    </a:cubicBezTo>
                    <a:cubicBezTo>
                      <a:pt x="537" y="327"/>
                      <a:pt x="540" y="328"/>
                      <a:pt x="540" y="329"/>
                    </a:cubicBezTo>
                    <a:cubicBezTo>
                      <a:pt x="539" y="329"/>
                      <a:pt x="537" y="330"/>
                      <a:pt x="537" y="330"/>
                    </a:cubicBezTo>
                    <a:cubicBezTo>
                      <a:pt x="536" y="330"/>
                      <a:pt x="533" y="329"/>
                      <a:pt x="533" y="329"/>
                    </a:cubicBezTo>
                    <a:cubicBezTo>
                      <a:pt x="533" y="329"/>
                      <a:pt x="533" y="330"/>
                      <a:pt x="533" y="330"/>
                    </a:cubicBezTo>
                    <a:cubicBezTo>
                      <a:pt x="533" y="330"/>
                      <a:pt x="534" y="332"/>
                      <a:pt x="533" y="332"/>
                    </a:cubicBezTo>
                    <a:cubicBezTo>
                      <a:pt x="533" y="333"/>
                      <a:pt x="528" y="331"/>
                      <a:pt x="528" y="332"/>
                    </a:cubicBezTo>
                    <a:cubicBezTo>
                      <a:pt x="528" y="333"/>
                      <a:pt x="528" y="334"/>
                      <a:pt x="528" y="334"/>
                    </a:cubicBezTo>
                    <a:cubicBezTo>
                      <a:pt x="527" y="334"/>
                      <a:pt x="528" y="337"/>
                      <a:pt x="527" y="337"/>
                    </a:cubicBezTo>
                    <a:cubicBezTo>
                      <a:pt x="527" y="337"/>
                      <a:pt x="523" y="335"/>
                      <a:pt x="523" y="336"/>
                    </a:cubicBezTo>
                    <a:cubicBezTo>
                      <a:pt x="523" y="336"/>
                      <a:pt x="523" y="338"/>
                      <a:pt x="522" y="338"/>
                    </a:cubicBezTo>
                    <a:cubicBezTo>
                      <a:pt x="521" y="339"/>
                      <a:pt x="520" y="340"/>
                      <a:pt x="520" y="341"/>
                    </a:cubicBezTo>
                    <a:cubicBezTo>
                      <a:pt x="519" y="342"/>
                      <a:pt x="503" y="347"/>
                      <a:pt x="502" y="347"/>
                    </a:cubicBezTo>
                    <a:cubicBezTo>
                      <a:pt x="502" y="347"/>
                      <a:pt x="499" y="345"/>
                      <a:pt x="498" y="346"/>
                    </a:cubicBezTo>
                    <a:cubicBezTo>
                      <a:pt x="496" y="346"/>
                      <a:pt x="496" y="347"/>
                      <a:pt x="493" y="348"/>
                    </a:cubicBezTo>
                    <a:cubicBezTo>
                      <a:pt x="491" y="349"/>
                      <a:pt x="489" y="350"/>
                      <a:pt x="488" y="350"/>
                    </a:cubicBezTo>
                    <a:cubicBezTo>
                      <a:pt x="487" y="350"/>
                      <a:pt x="484" y="349"/>
                      <a:pt x="483" y="349"/>
                    </a:cubicBezTo>
                    <a:cubicBezTo>
                      <a:pt x="483" y="349"/>
                      <a:pt x="483" y="352"/>
                      <a:pt x="482" y="352"/>
                    </a:cubicBezTo>
                    <a:cubicBezTo>
                      <a:pt x="481" y="352"/>
                      <a:pt x="478" y="351"/>
                      <a:pt x="478" y="350"/>
                    </a:cubicBezTo>
                    <a:cubicBezTo>
                      <a:pt x="478" y="349"/>
                      <a:pt x="478" y="347"/>
                      <a:pt x="476" y="348"/>
                    </a:cubicBezTo>
                    <a:cubicBezTo>
                      <a:pt x="475" y="348"/>
                      <a:pt x="474" y="350"/>
                      <a:pt x="473" y="351"/>
                    </a:cubicBezTo>
                    <a:cubicBezTo>
                      <a:pt x="471" y="351"/>
                      <a:pt x="474" y="351"/>
                      <a:pt x="474" y="352"/>
                    </a:cubicBezTo>
                    <a:cubicBezTo>
                      <a:pt x="474" y="353"/>
                      <a:pt x="475" y="354"/>
                      <a:pt x="474" y="354"/>
                    </a:cubicBezTo>
                    <a:cubicBezTo>
                      <a:pt x="473" y="355"/>
                      <a:pt x="472" y="355"/>
                      <a:pt x="471" y="354"/>
                    </a:cubicBezTo>
                    <a:cubicBezTo>
                      <a:pt x="470" y="353"/>
                      <a:pt x="472" y="353"/>
                      <a:pt x="470" y="352"/>
                    </a:cubicBezTo>
                    <a:cubicBezTo>
                      <a:pt x="468" y="351"/>
                      <a:pt x="465" y="350"/>
                      <a:pt x="465" y="351"/>
                    </a:cubicBezTo>
                    <a:cubicBezTo>
                      <a:pt x="465" y="352"/>
                      <a:pt x="467" y="352"/>
                      <a:pt x="467" y="353"/>
                    </a:cubicBezTo>
                    <a:cubicBezTo>
                      <a:pt x="467" y="353"/>
                      <a:pt x="466" y="355"/>
                      <a:pt x="465" y="355"/>
                    </a:cubicBezTo>
                    <a:cubicBezTo>
                      <a:pt x="463" y="356"/>
                      <a:pt x="456" y="355"/>
                      <a:pt x="456" y="354"/>
                    </a:cubicBezTo>
                    <a:cubicBezTo>
                      <a:pt x="456" y="354"/>
                      <a:pt x="456" y="353"/>
                      <a:pt x="457" y="353"/>
                    </a:cubicBezTo>
                    <a:cubicBezTo>
                      <a:pt x="458" y="352"/>
                      <a:pt x="459" y="352"/>
                      <a:pt x="459" y="352"/>
                    </a:cubicBezTo>
                    <a:cubicBezTo>
                      <a:pt x="459" y="351"/>
                      <a:pt x="455" y="351"/>
                      <a:pt x="454" y="351"/>
                    </a:cubicBezTo>
                    <a:cubicBezTo>
                      <a:pt x="453" y="351"/>
                      <a:pt x="453" y="351"/>
                      <a:pt x="452" y="350"/>
                    </a:cubicBezTo>
                    <a:cubicBezTo>
                      <a:pt x="452" y="348"/>
                      <a:pt x="447" y="342"/>
                      <a:pt x="447" y="343"/>
                    </a:cubicBezTo>
                    <a:cubicBezTo>
                      <a:pt x="447" y="344"/>
                      <a:pt x="447" y="348"/>
                      <a:pt x="447" y="348"/>
                    </a:cubicBezTo>
                    <a:cubicBezTo>
                      <a:pt x="448" y="348"/>
                      <a:pt x="449" y="349"/>
                      <a:pt x="450" y="349"/>
                    </a:cubicBezTo>
                    <a:cubicBezTo>
                      <a:pt x="450" y="350"/>
                      <a:pt x="448" y="352"/>
                      <a:pt x="448" y="352"/>
                    </a:cubicBezTo>
                    <a:cubicBezTo>
                      <a:pt x="449" y="352"/>
                      <a:pt x="449" y="353"/>
                      <a:pt x="451" y="353"/>
                    </a:cubicBezTo>
                    <a:cubicBezTo>
                      <a:pt x="453" y="354"/>
                      <a:pt x="451" y="355"/>
                      <a:pt x="451" y="356"/>
                    </a:cubicBezTo>
                    <a:cubicBezTo>
                      <a:pt x="452" y="356"/>
                      <a:pt x="453" y="357"/>
                      <a:pt x="452" y="357"/>
                    </a:cubicBezTo>
                    <a:cubicBezTo>
                      <a:pt x="452" y="358"/>
                      <a:pt x="450" y="358"/>
                      <a:pt x="448" y="358"/>
                    </a:cubicBezTo>
                    <a:cubicBezTo>
                      <a:pt x="446" y="359"/>
                      <a:pt x="443" y="361"/>
                      <a:pt x="441" y="361"/>
                    </a:cubicBezTo>
                    <a:cubicBezTo>
                      <a:pt x="439" y="362"/>
                      <a:pt x="442" y="363"/>
                      <a:pt x="441" y="363"/>
                    </a:cubicBezTo>
                    <a:cubicBezTo>
                      <a:pt x="441" y="364"/>
                      <a:pt x="440" y="364"/>
                      <a:pt x="439" y="364"/>
                    </a:cubicBezTo>
                    <a:cubicBezTo>
                      <a:pt x="439" y="364"/>
                      <a:pt x="438" y="365"/>
                      <a:pt x="439" y="366"/>
                    </a:cubicBezTo>
                    <a:cubicBezTo>
                      <a:pt x="440" y="367"/>
                      <a:pt x="437" y="368"/>
                      <a:pt x="437" y="368"/>
                    </a:cubicBezTo>
                    <a:cubicBezTo>
                      <a:pt x="436" y="369"/>
                      <a:pt x="437" y="369"/>
                      <a:pt x="437" y="369"/>
                    </a:cubicBezTo>
                    <a:cubicBezTo>
                      <a:pt x="437" y="370"/>
                      <a:pt x="436" y="370"/>
                      <a:pt x="436" y="370"/>
                    </a:cubicBezTo>
                    <a:cubicBezTo>
                      <a:pt x="435" y="371"/>
                      <a:pt x="436" y="371"/>
                      <a:pt x="436" y="372"/>
                    </a:cubicBezTo>
                    <a:cubicBezTo>
                      <a:pt x="436" y="373"/>
                      <a:pt x="434" y="374"/>
                      <a:pt x="433" y="375"/>
                    </a:cubicBezTo>
                    <a:cubicBezTo>
                      <a:pt x="431" y="376"/>
                      <a:pt x="431" y="375"/>
                      <a:pt x="431" y="377"/>
                    </a:cubicBezTo>
                    <a:cubicBezTo>
                      <a:pt x="430" y="379"/>
                      <a:pt x="429" y="382"/>
                      <a:pt x="428" y="383"/>
                    </a:cubicBezTo>
                    <a:cubicBezTo>
                      <a:pt x="428" y="383"/>
                      <a:pt x="427" y="378"/>
                      <a:pt x="426" y="379"/>
                    </a:cubicBezTo>
                    <a:cubicBezTo>
                      <a:pt x="425" y="380"/>
                      <a:pt x="425" y="381"/>
                      <a:pt x="425" y="382"/>
                    </a:cubicBezTo>
                    <a:cubicBezTo>
                      <a:pt x="425" y="382"/>
                      <a:pt x="426" y="382"/>
                      <a:pt x="426" y="383"/>
                    </a:cubicBezTo>
                    <a:cubicBezTo>
                      <a:pt x="426" y="384"/>
                      <a:pt x="425" y="385"/>
                      <a:pt x="424" y="386"/>
                    </a:cubicBezTo>
                    <a:cubicBezTo>
                      <a:pt x="422" y="387"/>
                      <a:pt x="422" y="388"/>
                      <a:pt x="421" y="388"/>
                    </a:cubicBezTo>
                    <a:cubicBezTo>
                      <a:pt x="420" y="387"/>
                      <a:pt x="419" y="385"/>
                      <a:pt x="419" y="386"/>
                    </a:cubicBezTo>
                    <a:cubicBezTo>
                      <a:pt x="418" y="386"/>
                      <a:pt x="417" y="387"/>
                      <a:pt x="418" y="387"/>
                    </a:cubicBezTo>
                    <a:cubicBezTo>
                      <a:pt x="418" y="388"/>
                      <a:pt x="419" y="389"/>
                      <a:pt x="419" y="389"/>
                    </a:cubicBezTo>
                    <a:cubicBezTo>
                      <a:pt x="419" y="389"/>
                      <a:pt x="415" y="389"/>
                      <a:pt x="414" y="388"/>
                    </a:cubicBezTo>
                    <a:cubicBezTo>
                      <a:pt x="413" y="387"/>
                      <a:pt x="411" y="384"/>
                      <a:pt x="411" y="385"/>
                    </a:cubicBezTo>
                    <a:cubicBezTo>
                      <a:pt x="411" y="385"/>
                      <a:pt x="411" y="387"/>
                      <a:pt x="411" y="388"/>
                    </a:cubicBezTo>
                    <a:cubicBezTo>
                      <a:pt x="411" y="389"/>
                      <a:pt x="413" y="391"/>
                      <a:pt x="412" y="391"/>
                    </a:cubicBezTo>
                    <a:cubicBezTo>
                      <a:pt x="412" y="392"/>
                      <a:pt x="410" y="391"/>
                      <a:pt x="409" y="392"/>
                    </a:cubicBezTo>
                    <a:cubicBezTo>
                      <a:pt x="409" y="393"/>
                      <a:pt x="409" y="394"/>
                      <a:pt x="408" y="394"/>
                    </a:cubicBezTo>
                    <a:cubicBezTo>
                      <a:pt x="407" y="395"/>
                      <a:pt x="406" y="396"/>
                      <a:pt x="405" y="395"/>
                    </a:cubicBezTo>
                    <a:cubicBezTo>
                      <a:pt x="404" y="394"/>
                      <a:pt x="405" y="392"/>
                      <a:pt x="404" y="392"/>
                    </a:cubicBezTo>
                    <a:cubicBezTo>
                      <a:pt x="402" y="392"/>
                      <a:pt x="402" y="393"/>
                      <a:pt x="400" y="394"/>
                    </a:cubicBezTo>
                    <a:cubicBezTo>
                      <a:pt x="398" y="396"/>
                      <a:pt x="398" y="397"/>
                      <a:pt x="398" y="396"/>
                    </a:cubicBezTo>
                    <a:cubicBezTo>
                      <a:pt x="397" y="395"/>
                      <a:pt x="398" y="391"/>
                      <a:pt x="397" y="392"/>
                    </a:cubicBezTo>
                    <a:cubicBezTo>
                      <a:pt x="396" y="393"/>
                      <a:pt x="394" y="395"/>
                      <a:pt x="395" y="396"/>
                    </a:cubicBezTo>
                    <a:cubicBezTo>
                      <a:pt x="395" y="397"/>
                      <a:pt x="396" y="399"/>
                      <a:pt x="395" y="398"/>
                    </a:cubicBezTo>
                    <a:cubicBezTo>
                      <a:pt x="394" y="398"/>
                      <a:pt x="394" y="397"/>
                      <a:pt x="392" y="396"/>
                    </a:cubicBezTo>
                    <a:cubicBezTo>
                      <a:pt x="391" y="395"/>
                      <a:pt x="389" y="396"/>
                      <a:pt x="389" y="395"/>
                    </a:cubicBezTo>
                    <a:cubicBezTo>
                      <a:pt x="390" y="394"/>
                      <a:pt x="389" y="393"/>
                      <a:pt x="391" y="392"/>
                    </a:cubicBezTo>
                    <a:cubicBezTo>
                      <a:pt x="392" y="391"/>
                      <a:pt x="393" y="390"/>
                      <a:pt x="395" y="389"/>
                    </a:cubicBezTo>
                    <a:cubicBezTo>
                      <a:pt x="396" y="389"/>
                      <a:pt x="397" y="388"/>
                      <a:pt x="397" y="387"/>
                    </a:cubicBezTo>
                    <a:cubicBezTo>
                      <a:pt x="396" y="386"/>
                      <a:pt x="394" y="387"/>
                      <a:pt x="393" y="387"/>
                    </a:cubicBezTo>
                    <a:cubicBezTo>
                      <a:pt x="392" y="387"/>
                      <a:pt x="391" y="388"/>
                      <a:pt x="391" y="387"/>
                    </a:cubicBezTo>
                    <a:cubicBezTo>
                      <a:pt x="390" y="386"/>
                      <a:pt x="388" y="384"/>
                      <a:pt x="388" y="385"/>
                    </a:cubicBezTo>
                    <a:cubicBezTo>
                      <a:pt x="388" y="385"/>
                      <a:pt x="389" y="386"/>
                      <a:pt x="388" y="386"/>
                    </a:cubicBezTo>
                    <a:cubicBezTo>
                      <a:pt x="387" y="386"/>
                      <a:pt x="384" y="386"/>
                      <a:pt x="384" y="387"/>
                    </a:cubicBezTo>
                    <a:cubicBezTo>
                      <a:pt x="384" y="388"/>
                      <a:pt x="386" y="389"/>
                      <a:pt x="387" y="389"/>
                    </a:cubicBezTo>
                    <a:cubicBezTo>
                      <a:pt x="388" y="389"/>
                      <a:pt x="388" y="389"/>
                      <a:pt x="388" y="390"/>
                    </a:cubicBezTo>
                    <a:cubicBezTo>
                      <a:pt x="387" y="390"/>
                      <a:pt x="386" y="391"/>
                      <a:pt x="386" y="391"/>
                    </a:cubicBezTo>
                    <a:cubicBezTo>
                      <a:pt x="386" y="392"/>
                      <a:pt x="385" y="393"/>
                      <a:pt x="384" y="392"/>
                    </a:cubicBezTo>
                    <a:cubicBezTo>
                      <a:pt x="383" y="392"/>
                      <a:pt x="381" y="393"/>
                      <a:pt x="381" y="393"/>
                    </a:cubicBezTo>
                    <a:cubicBezTo>
                      <a:pt x="381" y="394"/>
                      <a:pt x="381" y="395"/>
                      <a:pt x="382" y="396"/>
                    </a:cubicBezTo>
                    <a:cubicBezTo>
                      <a:pt x="383" y="396"/>
                      <a:pt x="385" y="396"/>
                      <a:pt x="385" y="397"/>
                    </a:cubicBezTo>
                    <a:cubicBezTo>
                      <a:pt x="384" y="398"/>
                      <a:pt x="383" y="400"/>
                      <a:pt x="381" y="400"/>
                    </a:cubicBezTo>
                    <a:cubicBezTo>
                      <a:pt x="380" y="399"/>
                      <a:pt x="379" y="398"/>
                      <a:pt x="378" y="399"/>
                    </a:cubicBezTo>
                    <a:cubicBezTo>
                      <a:pt x="378" y="399"/>
                      <a:pt x="379" y="400"/>
                      <a:pt x="378" y="400"/>
                    </a:cubicBezTo>
                    <a:cubicBezTo>
                      <a:pt x="377" y="401"/>
                      <a:pt x="375" y="401"/>
                      <a:pt x="375" y="401"/>
                    </a:cubicBezTo>
                    <a:cubicBezTo>
                      <a:pt x="375" y="401"/>
                      <a:pt x="373" y="397"/>
                      <a:pt x="372" y="398"/>
                    </a:cubicBezTo>
                    <a:cubicBezTo>
                      <a:pt x="372" y="399"/>
                      <a:pt x="373" y="402"/>
                      <a:pt x="371" y="401"/>
                    </a:cubicBezTo>
                    <a:cubicBezTo>
                      <a:pt x="369" y="400"/>
                      <a:pt x="370" y="399"/>
                      <a:pt x="369" y="399"/>
                    </a:cubicBezTo>
                    <a:cubicBezTo>
                      <a:pt x="367" y="399"/>
                      <a:pt x="368" y="401"/>
                      <a:pt x="367" y="402"/>
                    </a:cubicBezTo>
                    <a:cubicBezTo>
                      <a:pt x="366" y="402"/>
                      <a:pt x="364" y="401"/>
                      <a:pt x="363" y="401"/>
                    </a:cubicBezTo>
                    <a:cubicBezTo>
                      <a:pt x="362" y="402"/>
                      <a:pt x="361" y="402"/>
                      <a:pt x="361" y="403"/>
                    </a:cubicBezTo>
                    <a:cubicBezTo>
                      <a:pt x="362" y="404"/>
                      <a:pt x="365" y="403"/>
                      <a:pt x="365" y="404"/>
                    </a:cubicBezTo>
                    <a:cubicBezTo>
                      <a:pt x="365" y="404"/>
                      <a:pt x="364" y="404"/>
                      <a:pt x="365" y="405"/>
                    </a:cubicBezTo>
                    <a:cubicBezTo>
                      <a:pt x="365" y="406"/>
                      <a:pt x="367" y="406"/>
                      <a:pt x="366" y="407"/>
                    </a:cubicBezTo>
                    <a:cubicBezTo>
                      <a:pt x="365" y="407"/>
                      <a:pt x="363" y="408"/>
                      <a:pt x="363" y="409"/>
                    </a:cubicBezTo>
                    <a:cubicBezTo>
                      <a:pt x="362" y="410"/>
                      <a:pt x="362" y="411"/>
                      <a:pt x="362" y="411"/>
                    </a:cubicBezTo>
                    <a:cubicBezTo>
                      <a:pt x="361" y="411"/>
                      <a:pt x="353" y="409"/>
                      <a:pt x="352" y="409"/>
                    </a:cubicBezTo>
                    <a:cubicBezTo>
                      <a:pt x="351" y="409"/>
                      <a:pt x="351" y="412"/>
                      <a:pt x="352" y="412"/>
                    </a:cubicBezTo>
                    <a:cubicBezTo>
                      <a:pt x="352" y="413"/>
                      <a:pt x="352" y="413"/>
                      <a:pt x="354" y="414"/>
                    </a:cubicBezTo>
                    <a:cubicBezTo>
                      <a:pt x="356" y="416"/>
                      <a:pt x="357" y="417"/>
                      <a:pt x="357" y="418"/>
                    </a:cubicBezTo>
                    <a:cubicBezTo>
                      <a:pt x="357" y="419"/>
                      <a:pt x="357" y="420"/>
                      <a:pt x="357" y="420"/>
                    </a:cubicBezTo>
                    <a:cubicBezTo>
                      <a:pt x="358" y="421"/>
                      <a:pt x="360" y="423"/>
                      <a:pt x="359" y="423"/>
                    </a:cubicBezTo>
                    <a:cubicBezTo>
                      <a:pt x="359" y="423"/>
                      <a:pt x="356" y="422"/>
                      <a:pt x="355" y="422"/>
                    </a:cubicBezTo>
                    <a:cubicBezTo>
                      <a:pt x="354" y="423"/>
                      <a:pt x="354" y="424"/>
                      <a:pt x="352" y="424"/>
                    </a:cubicBezTo>
                    <a:cubicBezTo>
                      <a:pt x="350" y="423"/>
                      <a:pt x="348" y="423"/>
                      <a:pt x="347" y="423"/>
                    </a:cubicBezTo>
                    <a:cubicBezTo>
                      <a:pt x="347" y="424"/>
                      <a:pt x="346" y="425"/>
                      <a:pt x="347" y="425"/>
                    </a:cubicBezTo>
                    <a:cubicBezTo>
                      <a:pt x="347" y="426"/>
                      <a:pt x="351" y="428"/>
                      <a:pt x="352" y="428"/>
                    </a:cubicBezTo>
                    <a:cubicBezTo>
                      <a:pt x="354" y="428"/>
                      <a:pt x="354" y="427"/>
                      <a:pt x="355" y="427"/>
                    </a:cubicBezTo>
                    <a:cubicBezTo>
                      <a:pt x="355" y="427"/>
                      <a:pt x="357" y="427"/>
                      <a:pt x="357" y="427"/>
                    </a:cubicBezTo>
                    <a:cubicBezTo>
                      <a:pt x="357" y="428"/>
                      <a:pt x="355" y="430"/>
                      <a:pt x="355" y="430"/>
                    </a:cubicBezTo>
                    <a:cubicBezTo>
                      <a:pt x="356" y="431"/>
                      <a:pt x="357" y="430"/>
                      <a:pt x="357" y="431"/>
                    </a:cubicBezTo>
                    <a:cubicBezTo>
                      <a:pt x="358" y="432"/>
                      <a:pt x="358" y="434"/>
                      <a:pt x="358" y="434"/>
                    </a:cubicBezTo>
                    <a:cubicBezTo>
                      <a:pt x="358" y="434"/>
                      <a:pt x="355" y="434"/>
                      <a:pt x="353" y="434"/>
                    </a:cubicBezTo>
                    <a:cubicBezTo>
                      <a:pt x="350" y="433"/>
                      <a:pt x="346" y="432"/>
                      <a:pt x="346" y="433"/>
                    </a:cubicBezTo>
                    <a:cubicBezTo>
                      <a:pt x="346" y="434"/>
                      <a:pt x="348" y="434"/>
                      <a:pt x="349" y="435"/>
                    </a:cubicBezTo>
                    <a:cubicBezTo>
                      <a:pt x="351" y="435"/>
                      <a:pt x="354" y="436"/>
                      <a:pt x="354" y="436"/>
                    </a:cubicBezTo>
                    <a:cubicBezTo>
                      <a:pt x="354" y="437"/>
                      <a:pt x="355" y="437"/>
                      <a:pt x="355" y="437"/>
                    </a:cubicBezTo>
                    <a:cubicBezTo>
                      <a:pt x="354" y="438"/>
                      <a:pt x="352" y="438"/>
                      <a:pt x="352" y="437"/>
                    </a:cubicBezTo>
                    <a:cubicBezTo>
                      <a:pt x="351" y="437"/>
                      <a:pt x="349" y="436"/>
                      <a:pt x="349" y="437"/>
                    </a:cubicBezTo>
                    <a:cubicBezTo>
                      <a:pt x="348" y="437"/>
                      <a:pt x="349" y="438"/>
                      <a:pt x="349" y="438"/>
                    </a:cubicBezTo>
                    <a:cubicBezTo>
                      <a:pt x="348" y="438"/>
                      <a:pt x="347" y="438"/>
                      <a:pt x="346" y="438"/>
                    </a:cubicBezTo>
                    <a:cubicBezTo>
                      <a:pt x="344" y="438"/>
                      <a:pt x="342" y="438"/>
                      <a:pt x="343" y="439"/>
                    </a:cubicBezTo>
                    <a:cubicBezTo>
                      <a:pt x="343" y="440"/>
                      <a:pt x="346" y="440"/>
                      <a:pt x="347" y="442"/>
                    </a:cubicBezTo>
                    <a:cubicBezTo>
                      <a:pt x="347" y="444"/>
                      <a:pt x="348" y="444"/>
                      <a:pt x="347" y="444"/>
                    </a:cubicBezTo>
                    <a:cubicBezTo>
                      <a:pt x="347" y="445"/>
                      <a:pt x="343" y="442"/>
                      <a:pt x="343" y="442"/>
                    </a:cubicBezTo>
                    <a:cubicBezTo>
                      <a:pt x="342" y="443"/>
                      <a:pt x="343" y="444"/>
                      <a:pt x="344" y="444"/>
                    </a:cubicBezTo>
                    <a:cubicBezTo>
                      <a:pt x="344" y="445"/>
                      <a:pt x="343" y="445"/>
                      <a:pt x="342" y="445"/>
                    </a:cubicBezTo>
                    <a:cubicBezTo>
                      <a:pt x="341" y="444"/>
                      <a:pt x="340" y="443"/>
                      <a:pt x="340" y="444"/>
                    </a:cubicBezTo>
                    <a:cubicBezTo>
                      <a:pt x="339" y="445"/>
                      <a:pt x="340" y="445"/>
                      <a:pt x="341" y="446"/>
                    </a:cubicBezTo>
                    <a:cubicBezTo>
                      <a:pt x="342" y="447"/>
                      <a:pt x="345" y="447"/>
                      <a:pt x="345" y="448"/>
                    </a:cubicBezTo>
                    <a:cubicBezTo>
                      <a:pt x="345" y="448"/>
                      <a:pt x="345" y="449"/>
                      <a:pt x="344" y="449"/>
                    </a:cubicBezTo>
                    <a:cubicBezTo>
                      <a:pt x="343" y="449"/>
                      <a:pt x="340" y="450"/>
                      <a:pt x="339" y="449"/>
                    </a:cubicBezTo>
                    <a:cubicBezTo>
                      <a:pt x="339" y="449"/>
                      <a:pt x="339" y="447"/>
                      <a:pt x="338" y="448"/>
                    </a:cubicBezTo>
                    <a:cubicBezTo>
                      <a:pt x="338" y="448"/>
                      <a:pt x="336" y="448"/>
                      <a:pt x="336" y="449"/>
                    </a:cubicBezTo>
                    <a:cubicBezTo>
                      <a:pt x="336" y="450"/>
                      <a:pt x="336" y="451"/>
                      <a:pt x="336" y="451"/>
                    </a:cubicBezTo>
                    <a:cubicBezTo>
                      <a:pt x="335" y="451"/>
                      <a:pt x="333" y="451"/>
                      <a:pt x="332" y="451"/>
                    </a:cubicBezTo>
                    <a:cubicBezTo>
                      <a:pt x="330" y="451"/>
                      <a:pt x="329" y="451"/>
                      <a:pt x="329" y="451"/>
                    </a:cubicBezTo>
                    <a:cubicBezTo>
                      <a:pt x="329" y="452"/>
                      <a:pt x="329" y="453"/>
                      <a:pt x="330" y="453"/>
                    </a:cubicBezTo>
                    <a:cubicBezTo>
                      <a:pt x="331" y="453"/>
                      <a:pt x="336" y="453"/>
                      <a:pt x="336" y="454"/>
                    </a:cubicBezTo>
                    <a:cubicBezTo>
                      <a:pt x="336" y="455"/>
                      <a:pt x="337" y="456"/>
                      <a:pt x="336" y="456"/>
                    </a:cubicBezTo>
                    <a:cubicBezTo>
                      <a:pt x="335" y="456"/>
                      <a:pt x="331" y="455"/>
                      <a:pt x="331" y="455"/>
                    </a:cubicBezTo>
                    <a:cubicBezTo>
                      <a:pt x="331" y="455"/>
                      <a:pt x="332" y="457"/>
                      <a:pt x="334" y="458"/>
                    </a:cubicBezTo>
                    <a:cubicBezTo>
                      <a:pt x="336" y="459"/>
                      <a:pt x="338" y="458"/>
                      <a:pt x="338" y="459"/>
                    </a:cubicBezTo>
                    <a:cubicBezTo>
                      <a:pt x="339" y="459"/>
                      <a:pt x="337" y="463"/>
                      <a:pt x="337" y="464"/>
                    </a:cubicBezTo>
                    <a:cubicBezTo>
                      <a:pt x="337" y="464"/>
                      <a:pt x="336" y="465"/>
                      <a:pt x="337" y="465"/>
                    </a:cubicBezTo>
                    <a:cubicBezTo>
                      <a:pt x="337" y="466"/>
                      <a:pt x="338" y="465"/>
                      <a:pt x="338" y="466"/>
                    </a:cubicBezTo>
                    <a:cubicBezTo>
                      <a:pt x="339" y="467"/>
                      <a:pt x="340" y="467"/>
                      <a:pt x="339" y="468"/>
                    </a:cubicBezTo>
                    <a:cubicBezTo>
                      <a:pt x="338" y="468"/>
                      <a:pt x="338" y="468"/>
                      <a:pt x="336" y="468"/>
                    </a:cubicBezTo>
                    <a:cubicBezTo>
                      <a:pt x="334" y="467"/>
                      <a:pt x="332" y="467"/>
                      <a:pt x="332" y="468"/>
                    </a:cubicBezTo>
                    <a:cubicBezTo>
                      <a:pt x="332" y="468"/>
                      <a:pt x="333" y="469"/>
                      <a:pt x="334" y="469"/>
                    </a:cubicBezTo>
                    <a:cubicBezTo>
                      <a:pt x="335" y="469"/>
                      <a:pt x="337" y="469"/>
                      <a:pt x="337" y="469"/>
                    </a:cubicBezTo>
                    <a:cubicBezTo>
                      <a:pt x="338" y="470"/>
                      <a:pt x="338" y="471"/>
                      <a:pt x="337" y="471"/>
                    </a:cubicBezTo>
                    <a:cubicBezTo>
                      <a:pt x="336" y="471"/>
                      <a:pt x="332" y="470"/>
                      <a:pt x="331" y="471"/>
                    </a:cubicBezTo>
                    <a:cubicBezTo>
                      <a:pt x="331" y="471"/>
                      <a:pt x="330" y="471"/>
                      <a:pt x="331" y="472"/>
                    </a:cubicBezTo>
                    <a:cubicBezTo>
                      <a:pt x="331" y="472"/>
                      <a:pt x="334" y="473"/>
                      <a:pt x="335" y="473"/>
                    </a:cubicBezTo>
                    <a:cubicBezTo>
                      <a:pt x="336" y="473"/>
                      <a:pt x="337" y="473"/>
                      <a:pt x="337" y="474"/>
                    </a:cubicBezTo>
                    <a:cubicBezTo>
                      <a:pt x="337" y="474"/>
                      <a:pt x="336" y="475"/>
                      <a:pt x="336" y="475"/>
                    </a:cubicBezTo>
                    <a:cubicBezTo>
                      <a:pt x="336" y="475"/>
                      <a:pt x="335" y="475"/>
                      <a:pt x="333" y="475"/>
                    </a:cubicBezTo>
                    <a:cubicBezTo>
                      <a:pt x="331" y="475"/>
                      <a:pt x="329" y="474"/>
                      <a:pt x="329" y="475"/>
                    </a:cubicBezTo>
                    <a:cubicBezTo>
                      <a:pt x="328" y="476"/>
                      <a:pt x="329" y="476"/>
                      <a:pt x="330" y="476"/>
                    </a:cubicBezTo>
                    <a:cubicBezTo>
                      <a:pt x="331" y="477"/>
                      <a:pt x="332" y="477"/>
                      <a:pt x="332" y="477"/>
                    </a:cubicBezTo>
                    <a:cubicBezTo>
                      <a:pt x="332" y="477"/>
                      <a:pt x="329" y="477"/>
                      <a:pt x="329" y="477"/>
                    </a:cubicBezTo>
                    <a:cubicBezTo>
                      <a:pt x="329" y="478"/>
                      <a:pt x="330" y="478"/>
                      <a:pt x="330" y="479"/>
                    </a:cubicBezTo>
                    <a:cubicBezTo>
                      <a:pt x="329" y="479"/>
                      <a:pt x="325" y="478"/>
                      <a:pt x="325" y="479"/>
                    </a:cubicBezTo>
                    <a:cubicBezTo>
                      <a:pt x="325" y="479"/>
                      <a:pt x="325" y="480"/>
                      <a:pt x="326" y="480"/>
                    </a:cubicBezTo>
                    <a:cubicBezTo>
                      <a:pt x="327" y="480"/>
                      <a:pt x="331" y="480"/>
                      <a:pt x="332" y="480"/>
                    </a:cubicBezTo>
                    <a:cubicBezTo>
                      <a:pt x="332" y="480"/>
                      <a:pt x="333" y="481"/>
                      <a:pt x="332" y="481"/>
                    </a:cubicBezTo>
                    <a:cubicBezTo>
                      <a:pt x="332" y="482"/>
                      <a:pt x="330" y="482"/>
                      <a:pt x="328" y="482"/>
                    </a:cubicBezTo>
                    <a:cubicBezTo>
                      <a:pt x="327" y="482"/>
                      <a:pt x="326" y="482"/>
                      <a:pt x="326" y="482"/>
                    </a:cubicBezTo>
                    <a:cubicBezTo>
                      <a:pt x="325" y="482"/>
                      <a:pt x="326" y="483"/>
                      <a:pt x="327" y="483"/>
                    </a:cubicBezTo>
                    <a:cubicBezTo>
                      <a:pt x="328" y="484"/>
                      <a:pt x="326" y="484"/>
                      <a:pt x="326" y="484"/>
                    </a:cubicBezTo>
                    <a:cubicBezTo>
                      <a:pt x="326" y="485"/>
                      <a:pt x="328" y="485"/>
                      <a:pt x="330" y="485"/>
                    </a:cubicBezTo>
                    <a:cubicBezTo>
                      <a:pt x="331" y="485"/>
                      <a:pt x="332" y="486"/>
                      <a:pt x="332" y="486"/>
                    </a:cubicBezTo>
                    <a:cubicBezTo>
                      <a:pt x="332" y="486"/>
                      <a:pt x="329" y="486"/>
                      <a:pt x="329" y="487"/>
                    </a:cubicBezTo>
                    <a:cubicBezTo>
                      <a:pt x="329" y="487"/>
                      <a:pt x="331" y="487"/>
                      <a:pt x="331" y="488"/>
                    </a:cubicBezTo>
                    <a:cubicBezTo>
                      <a:pt x="331" y="489"/>
                      <a:pt x="329" y="488"/>
                      <a:pt x="328" y="488"/>
                    </a:cubicBezTo>
                    <a:cubicBezTo>
                      <a:pt x="327" y="488"/>
                      <a:pt x="326" y="489"/>
                      <a:pt x="325" y="488"/>
                    </a:cubicBezTo>
                    <a:cubicBezTo>
                      <a:pt x="325" y="487"/>
                      <a:pt x="324" y="485"/>
                      <a:pt x="323" y="486"/>
                    </a:cubicBezTo>
                    <a:cubicBezTo>
                      <a:pt x="323" y="487"/>
                      <a:pt x="324" y="488"/>
                      <a:pt x="323" y="488"/>
                    </a:cubicBezTo>
                    <a:cubicBezTo>
                      <a:pt x="322" y="488"/>
                      <a:pt x="320" y="487"/>
                      <a:pt x="319" y="487"/>
                    </a:cubicBezTo>
                    <a:cubicBezTo>
                      <a:pt x="319" y="487"/>
                      <a:pt x="318" y="487"/>
                      <a:pt x="318" y="488"/>
                    </a:cubicBezTo>
                    <a:cubicBezTo>
                      <a:pt x="319" y="489"/>
                      <a:pt x="319" y="488"/>
                      <a:pt x="321" y="489"/>
                    </a:cubicBezTo>
                    <a:cubicBezTo>
                      <a:pt x="323" y="489"/>
                      <a:pt x="325" y="490"/>
                      <a:pt x="325" y="490"/>
                    </a:cubicBezTo>
                    <a:cubicBezTo>
                      <a:pt x="326" y="491"/>
                      <a:pt x="326" y="491"/>
                      <a:pt x="325" y="492"/>
                    </a:cubicBezTo>
                    <a:cubicBezTo>
                      <a:pt x="324" y="492"/>
                      <a:pt x="324" y="493"/>
                      <a:pt x="325" y="493"/>
                    </a:cubicBezTo>
                    <a:cubicBezTo>
                      <a:pt x="326" y="493"/>
                      <a:pt x="327" y="492"/>
                      <a:pt x="328" y="492"/>
                    </a:cubicBezTo>
                    <a:cubicBezTo>
                      <a:pt x="329" y="492"/>
                      <a:pt x="330" y="491"/>
                      <a:pt x="330" y="493"/>
                    </a:cubicBezTo>
                    <a:cubicBezTo>
                      <a:pt x="330" y="494"/>
                      <a:pt x="331" y="495"/>
                      <a:pt x="330" y="495"/>
                    </a:cubicBezTo>
                    <a:cubicBezTo>
                      <a:pt x="328" y="495"/>
                      <a:pt x="325" y="495"/>
                      <a:pt x="324" y="495"/>
                    </a:cubicBezTo>
                    <a:cubicBezTo>
                      <a:pt x="322" y="495"/>
                      <a:pt x="319" y="495"/>
                      <a:pt x="319" y="494"/>
                    </a:cubicBezTo>
                    <a:cubicBezTo>
                      <a:pt x="320" y="493"/>
                      <a:pt x="321" y="491"/>
                      <a:pt x="320" y="491"/>
                    </a:cubicBezTo>
                    <a:cubicBezTo>
                      <a:pt x="319" y="491"/>
                      <a:pt x="317" y="492"/>
                      <a:pt x="317" y="492"/>
                    </a:cubicBezTo>
                    <a:cubicBezTo>
                      <a:pt x="317" y="493"/>
                      <a:pt x="318" y="494"/>
                      <a:pt x="317" y="494"/>
                    </a:cubicBezTo>
                    <a:cubicBezTo>
                      <a:pt x="316" y="495"/>
                      <a:pt x="316" y="494"/>
                      <a:pt x="315" y="495"/>
                    </a:cubicBezTo>
                    <a:cubicBezTo>
                      <a:pt x="315" y="496"/>
                      <a:pt x="315" y="497"/>
                      <a:pt x="314" y="497"/>
                    </a:cubicBezTo>
                    <a:cubicBezTo>
                      <a:pt x="313" y="497"/>
                      <a:pt x="312" y="498"/>
                      <a:pt x="312" y="497"/>
                    </a:cubicBezTo>
                    <a:cubicBezTo>
                      <a:pt x="312" y="497"/>
                      <a:pt x="311" y="496"/>
                      <a:pt x="312" y="495"/>
                    </a:cubicBezTo>
                    <a:cubicBezTo>
                      <a:pt x="312" y="494"/>
                      <a:pt x="317" y="488"/>
                      <a:pt x="316" y="489"/>
                    </a:cubicBezTo>
                    <a:cubicBezTo>
                      <a:pt x="315" y="489"/>
                      <a:pt x="311" y="492"/>
                      <a:pt x="311" y="491"/>
                    </a:cubicBezTo>
                    <a:cubicBezTo>
                      <a:pt x="311" y="491"/>
                      <a:pt x="314" y="486"/>
                      <a:pt x="314" y="486"/>
                    </a:cubicBezTo>
                    <a:cubicBezTo>
                      <a:pt x="314" y="485"/>
                      <a:pt x="309" y="490"/>
                      <a:pt x="309" y="489"/>
                    </a:cubicBezTo>
                    <a:cubicBezTo>
                      <a:pt x="309" y="488"/>
                      <a:pt x="309" y="487"/>
                      <a:pt x="309" y="486"/>
                    </a:cubicBezTo>
                    <a:cubicBezTo>
                      <a:pt x="309" y="485"/>
                      <a:pt x="307" y="485"/>
                      <a:pt x="306" y="485"/>
                    </a:cubicBezTo>
                    <a:cubicBezTo>
                      <a:pt x="306" y="485"/>
                      <a:pt x="305" y="486"/>
                      <a:pt x="305" y="487"/>
                    </a:cubicBezTo>
                    <a:cubicBezTo>
                      <a:pt x="304" y="487"/>
                      <a:pt x="303" y="487"/>
                      <a:pt x="303" y="486"/>
                    </a:cubicBezTo>
                    <a:cubicBezTo>
                      <a:pt x="304" y="485"/>
                      <a:pt x="303" y="485"/>
                      <a:pt x="303" y="485"/>
                    </a:cubicBezTo>
                    <a:cubicBezTo>
                      <a:pt x="304" y="484"/>
                      <a:pt x="304" y="484"/>
                      <a:pt x="305" y="484"/>
                    </a:cubicBezTo>
                    <a:cubicBezTo>
                      <a:pt x="305" y="483"/>
                      <a:pt x="305" y="482"/>
                      <a:pt x="306" y="481"/>
                    </a:cubicBezTo>
                    <a:cubicBezTo>
                      <a:pt x="307" y="480"/>
                      <a:pt x="308" y="479"/>
                      <a:pt x="307" y="478"/>
                    </a:cubicBezTo>
                    <a:cubicBezTo>
                      <a:pt x="307" y="476"/>
                      <a:pt x="307" y="478"/>
                      <a:pt x="306" y="478"/>
                    </a:cubicBezTo>
                    <a:cubicBezTo>
                      <a:pt x="304" y="477"/>
                      <a:pt x="304" y="476"/>
                      <a:pt x="304" y="477"/>
                    </a:cubicBezTo>
                    <a:cubicBezTo>
                      <a:pt x="304" y="477"/>
                      <a:pt x="304" y="478"/>
                      <a:pt x="304" y="479"/>
                    </a:cubicBezTo>
                    <a:cubicBezTo>
                      <a:pt x="304" y="479"/>
                      <a:pt x="302" y="481"/>
                      <a:pt x="302" y="480"/>
                    </a:cubicBezTo>
                    <a:cubicBezTo>
                      <a:pt x="301" y="480"/>
                      <a:pt x="303" y="479"/>
                      <a:pt x="302" y="478"/>
                    </a:cubicBezTo>
                    <a:cubicBezTo>
                      <a:pt x="301" y="477"/>
                      <a:pt x="300" y="477"/>
                      <a:pt x="301" y="476"/>
                    </a:cubicBezTo>
                    <a:cubicBezTo>
                      <a:pt x="302" y="475"/>
                      <a:pt x="302" y="475"/>
                      <a:pt x="301" y="475"/>
                    </a:cubicBezTo>
                    <a:cubicBezTo>
                      <a:pt x="300" y="475"/>
                      <a:pt x="296" y="476"/>
                      <a:pt x="296" y="477"/>
                    </a:cubicBezTo>
                    <a:cubicBezTo>
                      <a:pt x="297" y="478"/>
                      <a:pt x="299" y="478"/>
                      <a:pt x="299" y="478"/>
                    </a:cubicBezTo>
                    <a:cubicBezTo>
                      <a:pt x="298" y="479"/>
                      <a:pt x="295" y="478"/>
                      <a:pt x="294" y="479"/>
                    </a:cubicBezTo>
                    <a:cubicBezTo>
                      <a:pt x="293" y="480"/>
                      <a:pt x="295" y="480"/>
                      <a:pt x="293" y="481"/>
                    </a:cubicBezTo>
                    <a:cubicBezTo>
                      <a:pt x="292" y="481"/>
                      <a:pt x="291" y="480"/>
                      <a:pt x="291" y="481"/>
                    </a:cubicBezTo>
                    <a:cubicBezTo>
                      <a:pt x="290" y="482"/>
                      <a:pt x="291" y="482"/>
                      <a:pt x="290" y="482"/>
                    </a:cubicBezTo>
                    <a:cubicBezTo>
                      <a:pt x="289" y="482"/>
                      <a:pt x="289" y="482"/>
                      <a:pt x="289" y="483"/>
                    </a:cubicBezTo>
                    <a:cubicBezTo>
                      <a:pt x="289" y="483"/>
                      <a:pt x="287" y="484"/>
                      <a:pt x="287" y="483"/>
                    </a:cubicBezTo>
                    <a:cubicBezTo>
                      <a:pt x="287" y="482"/>
                      <a:pt x="287" y="481"/>
                      <a:pt x="286" y="481"/>
                    </a:cubicBezTo>
                    <a:cubicBezTo>
                      <a:pt x="284" y="481"/>
                      <a:pt x="282" y="482"/>
                      <a:pt x="281" y="482"/>
                    </a:cubicBezTo>
                    <a:cubicBezTo>
                      <a:pt x="280" y="483"/>
                      <a:pt x="278" y="483"/>
                      <a:pt x="278" y="482"/>
                    </a:cubicBezTo>
                    <a:cubicBezTo>
                      <a:pt x="279" y="481"/>
                      <a:pt x="281" y="481"/>
                      <a:pt x="279" y="480"/>
                    </a:cubicBezTo>
                    <a:cubicBezTo>
                      <a:pt x="278" y="480"/>
                      <a:pt x="277" y="481"/>
                      <a:pt x="278" y="480"/>
                    </a:cubicBezTo>
                    <a:cubicBezTo>
                      <a:pt x="278" y="479"/>
                      <a:pt x="279" y="478"/>
                      <a:pt x="279" y="477"/>
                    </a:cubicBezTo>
                    <a:cubicBezTo>
                      <a:pt x="278" y="477"/>
                      <a:pt x="276" y="479"/>
                      <a:pt x="275" y="479"/>
                    </a:cubicBezTo>
                    <a:cubicBezTo>
                      <a:pt x="275" y="479"/>
                      <a:pt x="274" y="478"/>
                      <a:pt x="274" y="478"/>
                    </a:cubicBezTo>
                    <a:cubicBezTo>
                      <a:pt x="275" y="477"/>
                      <a:pt x="278" y="476"/>
                      <a:pt x="277" y="476"/>
                    </a:cubicBezTo>
                    <a:cubicBezTo>
                      <a:pt x="277" y="475"/>
                      <a:pt x="275" y="475"/>
                      <a:pt x="275" y="475"/>
                    </a:cubicBezTo>
                    <a:cubicBezTo>
                      <a:pt x="274" y="475"/>
                      <a:pt x="272" y="477"/>
                      <a:pt x="272" y="477"/>
                    </a:cubicBezTo>
                    <a:cubicBezTo>
                      <a:pt x="272" y="476"/>
                      <a:pt x="274" y="475"/>
                      <a:pt x="273" y="474"/>
                    </a:cubicBezTo>
                    <a:cubicBezTo>
                      <a:pt x="271" y="474"/>
                      <a:pt x="270" y="473"/>
                      <a:pt x="271" y="473"/>
                    </a:cubicBezTo>
                    <a:cubicBezTo>
                      <a:pt x="272" y="473"/>
                      <a:pt x="274" y="473"/>
                      <a:pt x="274" y="472"/>
                    </a:cubicBezTo>
                    <a:cubicBezTo>
                      <a:pt x="273" y="471"/>
                      <a:pt x="274" y="470"/>
                      <a:pt x="272" y="471"/>
                    </a:cubicBezTo>
                    <a:cubicBezTo>
                      <a:pt x="271" y="471"/>
                      <a:pt x="268" y="472"/>
                      <a:pt x="267" y="472"/>
                    </a:cubicBezTo>
                    <a:cubicBezTo>
                      <a:pt x="267" y="472"/>
                      <a:pt x="266" y="471"/>
                      <a:pt x="267" y="471"/>
                    </a:cubicBezTo>
                    <a:cubicBezTo>
                      <a:pt x="268" y="470"/>
                      <a:pt x="270" y="471"/>
                      <a:pt x="270" y="470"/>
                    </a:cubicBezTo>
                    <a:cubicBezTo>
                      <a:pt x="270" y="470"/>
                      <a:pt x="270" y="469"/>
                      <a:pt x="269" y="469"/>
                    </a:cubicBezTo>
                    <a:cubicBezTo>
                      <a:pt x="269" y="469"/>
                      <a:pt x="267" y="470"/>
                      <a:pt x="267" y="469"/>
                    </a:cubicBezTo>
                    <a:cubicBezTo>
                      <a:pt x="267" y="468"/>
                      <a:pt x="268" y="468"/>
                      <a:pt x="267" y="468"/>
                    </a:cubicBezTo>
                    <a:cubicBezTo>
                      <a:pt x="267" y="467"/>
                      <a:pt x="266" y="468"/>
                      <a:pt x="266" y="467"/>
                    </a:cubicBezTo>
                    <a:cubicBezTo>
                      <a:pt x="266" y="466"/>
                      <a:pt x="267" y="466"/>
                      <a:pt x="268" y="465"/>
                    </a:cubicBezTo>
                    <a:cubicBezTo>
                      <a:pt x="269" y="465"/>
                      <a:pt x="269" y="464"/>
                      <a:pt x="268" y="464"/>
                    </a:cubicBezTo>
                    <a:cubicBezTo>
                      <a:pt x="268" y="463"/>
                      <a:pt x="265" y="466"/>
                      <a:pt x="264" y="466"/>
                    </a:cubicBezTo>
                    <a:cubicBezTo>
                      <a:pt x="263" y="466"/>
                      <a:pt x="262" y="466"/>
                      <a:pt x="262" y="465"/>
                    </a:cubicBezTo>
                    <a:cubicBezTo>
                      <a:pt x="263" y="465"/>
                      <a:pt x="264" y="464"/>
                      <a:pt x="265" y="464"/>
                    </a:cubicBezTo>
                    <a:cubicBezTo>
                      <a:pt x="266" y="463"/>
                      <a:pt x="268" y="463"/>
                      <a:pt x="267" y="462"/>
                    </a:cubicBezTo>
                    <a:cubicBezTo>
                      <a:pt x="267" y="462"/>
                      <a:pt x="265" y="463"/>
                      <a:pt x="265" y="462"/>
                    </a:cubicBezTo>
                    <a:cubicBezTo>
                      <a:pt x="265" y="461"/>
                      <a:pt x="266" y="460"/>
                      <a:pt x="265" y="460"/>
                    </a:cubicBezTo>
                    <a:cubicBezTo>
                      <a:pt x="265" y="460"/>
                      <a:pt x="264" y="461"/>
                      <a:pt x="264" y="462"/>
                    </a:cubicBezTo>
                    <a:cubicBezTo>
                      <a:pt x="263" y="463"/>
                      <a:pt x="262" y="463"/>
                      <a:pt x="262" y="462"/>
                    </a:cubicBezTo>
                    <a:cubicBezTo>
                      <a:pt x="262" y="462"/>
                      <a:pt x="264" y="460"/>
                      <a:pt x="263" y="459"/>
                    </a:cubicBezTo>
                    <a:cubicBezTo>
                      <a:pt x="261" y="459"/>
                      <a:pt x="258" y="459"/>
                      <a:pt x="258" y="459"/>
                    </a:cubicBezTo>
                    <a:cubicBezTo>
                      <a:pt x="257" y="458"/>
                      <a:pt x="252" y="456"/>
                      <a:pt x="252" y="455"/>
                    </a:cubicBezTo>
                    <a:cubicBezTo>
                      <a:pt x="252" y="455"/>
                      <a:pt x="252" y="454"/>
                      <a:pt x="253" y="453"/>
                    </a:cubicBezTo>
                    <a:cubicBezTo>
                      <a:pt x="253" y="452"/>
                      <a:pt x="254" y="451"/>
                      <a:pt x="255" y="451"/>
                    </a:cubicBezTo>
                    <a:cubicBezTo>
                      <a:pt x="255" y="450"/>
                      <a:pt x="256" y="449"/>
                      <a:pt x="256" y="449"/>
                    </a:cubicBezTo>
                    <a:cubicBezTo>
                      <a:pt x="255" y="448"/>
                      <a:pt x="254" y="450"/>
                      <a:pt x="253" y="450"/>
                    </a:cubicBezTo>
                    <a:cubicBezTo>
                      <a:pt x="253" y="449"/>
                      <a:pt x="252" y="449"/>
                      <a:pt x="253" y="449"/>
                    </a:cubicBezTo>
                    <a:cubicBezTo>
                      <a:pt x="253" y="448"/>
                      <a:pt x="255" y="448"/>
                      <a:pt x="256" y="447"/>
                    </a:cubicBezTo>
                    <a:cubicBezTo>
                      <a:pt x="257" y="447"/>
                      <a:pt x="258" y="446"/>
                      <a:pt x="257" y="446"/>
                    </a:cubicBezTo>
                    <a:cubicBezTo>
                      <a:pt x="257" y="445"/>
                      <a:pt x="254" y="447"/>
                      <a:pt x="253" y="447"/>
                    </a:cubicBezTo>
                    <a:cubicBezTo>
                      <a:pt x="252" y="446"/>
                      <a:pt x="252" y="446"/>
                      <a:pt x="252" y="446"/>
                    </a:cubicBezTo>
                    <a:cubicBezTo>
                      <a:pt x="251" y="446"/>
                      <a:pt x="251" y="447"/>
                      <a:pt x="250" y="447"/>
                    </a:cubicBezTo>
                    <a:cubicBezTo>
                      <a:pt x="249" y="447"/>
                      <a:pt x="248" y="447"/>
                      <a:pt x="248" y="446"/>
                    </a:cubicBezTo>
                    <a:cubicBezTo>
                      <a:pt x="249" y="446"/>
                      <a:pt x="248" y="445"/>
                      <a:pt x="250" y="445"/>
                    </a:cubicBezTo>
                    <a:cubicBezTo>
                      <a:pt x="252" y="444"/>
                      <a:pt x="253" y="444"/>
                      <a:pt x="254" y="443"/>
                    </a:cubicBezTo>
                    <a:cubicBezTo>
                      <a:pt x="254" y="442"/>
                      <a:pt x="253" y="443"/>
                      <a:pt x="251" y="443"/>
                    </a:cubicBezTo>
                    <a:cubicBezTo>
                      <a:pt x="249" y="443"/>
                      <a:pt x="246" y="444"/>
                      <a:pt x="246" y="443"/>
                    </a:cubicBezTo>
                    <a:cubicBezTo>
                      <a:pt x="246" y="443"/>
                      <a:pt x="246" y="442"/>
                      <a:pt x="246" y="442"/>
                    </a:cubicBezTo>
                    <a:cubicBezTo>
                      <a:pt x="245" y="442"/>
                      <a:pt x="243" y="443"/>
                      <a:pt x="243" y="443"/>
                    </a:cubicBezTo>
                    <a:cubicBezTo>
                      <a:pt x="243" y="442"/>
                      <a:pt x="243" y="442"/>
                      <a:pt x="243" y="441"/>
                    </a:cubicBezTo>
                    <a:cubicBezTo>
                      <a:pt x="243" y="441"/>
                      <a:pt x="245" y="441"/>
                      <a:pt x="247" y="441"/>
                    </a:cubicBezTo>
                    <a:cubicBezTo>
                      <a:pt x="248" y="441"/>
                      <a:pt x="251" y="441"/>
                      <a:pt x="251" y="440"/>
                    </a:cubicBezTo>
                    <a:cubicBezTo>
                      <a:pt x="251" y="440"/>
                      <a:pt x="252" y="439"/>
                      <a:pt x="250" y="439"/>
                    </a:cubicBezTo>
                    <a:cubicBezTo>
                      <a:pt x="249" y="439"/>
                      <a:pt x="243" y="440"/>
                      <a:pt x="244" y="440"/>
                    </a:cubicBezTo>
                    <a:cubicBezTo>
                      <a:pt x="244" y="439"/>
                      <a:pt x="246" y="438"/>
                      <a:pt x="247" y="438"/>
                    </a:cubicBezTo>
                    <a:cubicBezTo>
                      <a:pt x="247" y="437"/>
                      <a:pt x="244" y="437"/>
                      <a:pt x="244" y="437"/>
                    </a:cubicBezTo>
                    <a:cubicBezTo>
                      <a:pt x="244" y="436"/>
                      <a:pt x="249" y="436"/>
                      <a:pt x="249" y="436"/>
                    </a:cubicBezTo>
                    <a:cubicBezTo>
                      <a:pt x="249" y="435"/>
                      <a:pt x="249" y="435"/>
                      <a:pt x="248" y="435"/>
                    </a:cubicBezTo>
                    <a:cubicBezTo>
                      <a:pt x="247" y="435"/>
                      <a:pt x="243" y="435"/>
                      <a:pt x="242" y="435"/>
                    </a:cubicBezTo>
                    <a:cubicBezTo>
                      <a:pt x="241" y="435"/>
                      <a:pt x="241" y="436"/>
                      <a:pt x="240" y="437"/>
                    </a:cubicBezTo>
                    <a:cubicBezTo>
                      <a:pt x="240" y="437"/>
                      <a:pt x="238" y="437"/>
                      <a:pt x="238" y="436"/>
                    </a:cubicBezTo>
                    <a:cubicBezTo>
                      <a:pt x="239" y="435"/>
                      <a:pt x="239" y="435"/>
                      <a:pt x="240" y="435"/>
                    </a:cubicBezTo>
                    <a:cubicBezTo>
                      <a:pt x="240" y="434"/>
                      <a:pt x="239" y="434"/>
                      <a:pt x="240" y="433"/>
                    </a:cubicBezTo>
                    <a:cubicBezTo>
                      <a:pt x="240" y="433"/>
                      <a:pt x="242" y="432"/>
                      <a:pt x="243" y="432"/>
                    </a:cubicBezTo>
                    <a:cubicBezTo>
                      <a:pt x="244" y="431"/>
                      <a:pt x="246" y="430"/>
                      <a:pt x="244" y="430"/>
                    </a:cubicBezTo>
                    <a:cubicBezTo>
                      <a:pt x="243" y="430"/>
                      <a:pt x="239" y="432"/>
                      <a:pt x="239" y="431"/>
                    </a:cubicBezTo>
                    <a:cubicBezTo>
                      <a:pt x="239" y="430"/>
                      <a:pt x="240" y="430"/>
                      <a:pt x="240" y="429"/>
                    </a:cubicBezTo>
                    <a:cubicBezTo>
                      <a:pt x="240" y="429"/>
                      <a:pt x="240" y="428"/>
                      <a:pt x="240" y="428"/>
                    </a:cubicBezTo>
                    <a:cubicBezTo>
                      <a:pt x="241" y="428"/>
                      <a:pt x="242" y="428"/>
                      <a:pt x="244" y="428"/>
                    </a:cubicBezTo>
                    <a:cubicBezTo>
                      <a:pt x="245" y="428"/>
                      <a:pt x="246" y="427"/>
                      <a:pt x="248" y="427"/>
                    </a:cubicBezTo>
                    <a:cubicBezTo>
                      <a:pt x="250" y="427"/>
                      <a:pt x="250" y="426"/>
                      <a:pt x="251" y="427"/>
                    </a:cubicBezTo>
                    <a:cubicBezTo>
                      <a:pt x="252" y="427"/>
                      <a:pt x="253" y="429"/>
                      <a:pt x="254" y="428"/>
                    </a:cubicBezTo>
                    <a:cubicBezTo>
                      <a:pt x="254" y="427"/>
                      <a:pt x="254" y="425"/>
                      <a:pt x="253" y="425"/>
                    </a:cubicBezTo>
                    <a:cubicBezTo>
                      <a:pt x="252" y="425"/>
                      <a:pt x="252" y="425"/>
                      <a:pt x="251" y="425"/>
                    </a:cubicBezTo>
                    <a:cubicBezTo>
                      <a:pt x="251" y="424"/>
                      <a:pt x="250" y="424"/>
                      <a:pt x="251" y="423"/>
                    </a:cubicBezTo>
                    <a:cubicBezTo>
                      <a:pt x="252" y="422"/>
                      <a:pt x="252" y="422"/>
                      <a:pt x="253" y="422"/>
                    </a:cubicBezTo>
                    <a:cubicBezTo>
                      <a:pt x="254" y="422"/>
                      <a:pt x="255" y="423"/>
                      <a:pt x="256" y="423"/>
                    </a:cubicBezTo>
                    <a:cubicBezTo>
                      <a:pt x="258" y="424"/>
                      <a:pt x="260" y="424"/>
                      <a:pt x="259" y="423"/>
                    </a:cubicBezTo>
                    <a:cubicBezTo>
                      <a:pt x="259" y="422"/>
                      <a:pt x="255" y="421"/>
                      <a:pt x="254" y="420"/>
                    </a:cubicBezTo>
                    <a:cubicBezTo>
                      <a:pt x="254" y="419"/>
                      <a:pt x="254" y="419"/>
                      <a:pt x="254" y="417"/>
                    </a:cubicBezTo>
                    <a:cubicBezTo>
                      <a:pt x="255" y="415"/>
                      <a:pt x="256" y="413"/>
                      <a:pt x="255" y="413"/>
                    </a:cubicBezTo>
                    <a:cubicBezTo>
                      <a:pt x="253" y="414"/>
                      <a:pt x="253" y="415"/>
                      <a:pt x="251" y="415"/>
                    </a:cubicBezTo>
                    <a:cubicBezTo>
                      <a:pt x="249" y="416"/>
                      <a:pt x="248" y="416"/>
                      <a:pt x="248" y="415"/>
                    </a:cubicBezTo>
                    <a:cubicBezTo>
                      <a:pt x="248" y="413"/>
                      <a:pt x="249" y="413"/>
                      <a:pt x="248" y="412"/>
                    </a:cubicBezTo>
                    <a:cubicBezTo>
                      <a:pt x="247" y="412"/>
                      <a:pt x="246" y="413"/>
                      <a:pt x="247" y="411"/>
                    </a:cubicBezTo>
                    <a:cubicBezTo>
                      <a:pt x="247" y="409"/>
                      <a:pt x="248" y="407"/>
                      <a:pt x="247" y="407"/>
                    </a:cubicBezTo>
                    <a:cubicBezTo>
                      <a:pt x="245" y="407"/>
                      <a:pt x="246" y="409"/>
                      <a:pt x="245" y="408"/>
                    </a:cubicBezTo>
                    <a:cubicBezTo>
                      <a:pt x="243" y="408"/>
                      <a:pt x="243" y="407"/>
                      <a:pt x="243" y="408"/>
                    </a:cubicBezTo>
                    <a:cubicBezTo>
                      <a:pt x="243" y="408"/>
                      <a:pt x="243" y="409"/>
                      <a:pt x="244" y="410"/>
                    </a:cubicBezTo>
                    <a:cubicBezTo>
                      <a:pt x="244" y="411"/>
                      <a:pt x="244" y="412"/>
                      <a:pt x="245" y="412"/>
                    </a:cubicBezTo>
                    <a:cubicBezTo>
                      <a:pt x="245" y="412"/>
                      <a:pt x="245" y="412"/>
                      <a:pt x="245" y="413"/>
                    </a:cubicBezTo>
                    <a:cubicBezTo>
                      <a:pt x="245" y="414"/>
                      <a:pt x="245" y="414"/>
                      <a:pt x="246" y="415"/>
                    </a:cubicBezTo>
                    <a:cubicBezTo>
                      <a:pt x="246" y="416"/>
                      <a:pt x="246" y="416"/>
                      <a:pt x="245" y="416"/>
                    </a:cubicBezTo>
                    <a:cubicBezTo>
                      <a:pt x="245" y="417"/>
                      <a:pt x="242" y="419"/>
                      <a:pt x="242" y="417"/>
                    </a:cubicBezTo>
                    <a:cubicBezTo>
                      <a:pt x="242" y="416"/>
                      <a:pt x="244" y="415"/>
                      <a:pt x="242" y="415"/>
                    </a:cubicBezTo>
                    <a:cubicBezTo>
                      <a:pt x="240" y="415"/>
                      <a:pt x="240" y="416"/>
                      <a:pt x="240" y="416"/>
                    </a:cubicBezTo>
                    <a:cubicBezTo>
                      <a:pt x="239" y="417"/>
                      <a:pt x="238" y="420"/>
                      <a:pt x="236" y="422"/>
                    </a:cubicBezTo>
                    <a:cubicBezTo>
                      <a:pt x="234" y="424"/>
                      <a:pt x="234" y="426"/>
                      <a:pt x="233" y="425"/>
                    </a:cubicBezTo>
                    <a:cubicBezTo>
                      <a:pt x="231" y="424"/>
                      <a:pt x="230" y="418"/>
                      <a:pt x="231" y="417"/>
                    </a:cubicBezTo>
                    <a:cubicBezTo>
                      <a:pt x="233" y="416"/>
                      <a:pt x="234" y="416"/>
                      <a:pt x="235" y="415"/>
                    </a:cubicBezTo>
                    <a:cubicBezTo>
                      <a:pt x="237" y="414"/>
                      <a:pt x="238" y="414"/>
                      <a:pt x="239" y="413"/>
                    </a:cubicBezTo>
                    <a:cubicBezTo>
                      <a:pt x="240" y="411"/>
                      <a:pt x="239" y="412"/>
                      <a:pt x="238" y="412"/>
                    </a:cubicBezTo>
                    <a:cubicBezTo>
                      <a:pt x="236" y="412"/>
                      <a:pt x="236" y="410"/>
                      <a:pt x="235" y="411"/>
                    </a:cubicBezTo>
                    <a:cubicBezTo>
                      <a:pt x="235" y="412"/>
                      <a:pt x="234" y="415"/>
                      <a:pt x="233" y="414"/>
                    </a:cubicBezTo>
                    <a:cubicBezTo>
                      <a:pt x="232" y="413"/>
                      <a:pt x="233" y="414"/>
                      <a:pt x="232" y="412"/>
                    </a:cubicBezTo>
                    <a:cubicBezTo>
                      <a:pt x="230" y="410"/>
                      <a:pt x="230" y="411"/>
                      <a:pt x="230" y="410"/>
                    </a:cubicBezTo>
                    <a:cubicBezTo>
                      <a:pt x="230" y="409"/>
                      <a:pt x="233" y="407"/>
                      <a:pt x="232" y="406"/>
                    </a:cubicBezTo>
                    <a:cubicBezTo>
                      <a:pt x="231" y="406"/>
                      <a:pt x="230" y="407"/>
                      <a:pt x="229" y="406"/>
                    </a:cubicBezTo>
                    <a:cubicBezTo>
                      <a:pt x="229" y="405"/>
                      <a:pt x="227" y="407"/>
                      <a:pt x="227" y="406"/>
                    </a:cubicBezTo>
                    <a:cubicBezTo>
                      <a:pt x="228" y="404"/>
                      <a:pt x="230" y="404"/>
                      <a:pt x="231" y="403"/>
                    </a:cubicBezTo>
                    <a:cubicBezTo>
                      <a:pt x="233" y="402"/>
                      <a:pt x="234" y="402"/>
                      <a:pt x="234" y="401"/>
                    </a:cubicBezTo>
                    <a:cubicBezTo>
                      <a:pt x="234" y="401"/>
                      <a:pt x="233" y="401"/>
                      <a:pt x="235" y="400"/>
                    </a:cubicBezTo>
                    <a:cubicBezTo>
                      <a:pt x="237" y="399"/>
                      <a:pt x="238" y="398"/>
                      <a:pt x="240" y="399"/>
                    </a:cubicBezTo>
                    <a:cubicBezTo>
                      <a:pt x="241" y="399"/>
                      <a:pt x="249" y="400"/>
                      <a:pt x="248" y="399"/>
                    </a:cubicBezTo>
                    <a:cubicBezTo>
                      <a:pt x="248" y="398"/>
                      <a:pt x="248" y="399"/>
                      <a:pt x="245" y="398"/>
                    </a:cubicBezTo>
                    <a:cubicBezTo>
                      <a:pt x="242" y="397"/>
                      <a:pt x="239" y="397"/>
                      <a:pt x="237" y="397"/>
                    </a:cubicBezTo>
                    <a:cubicBezTo>
                      <a:pt x="235" y="397"/>
                      <a:pt x="233" y="398"/>
                      <a:pt x="232" y="398"/>
                    </a:cubicBezTo>
                    <a:cubicBezTo>
                      <a:pt x="232" y="399"/>
                      <a:pt x="232" y="400"/>
                      <a:pt x="232" y="400"/>
                    </a:cubicBezTo>
                    <a:cubicBezTo>
                      <a:pt x="231" y="401"/>
                      <a:pt x="229" y="402"/>
                      <a:pt x="228" y="402"/>
                    </a:cubicBezTo>
                    <a:cubicBezTo>
                      <a:pt x="228" y="402"/>
                      <a:pt x="227" y="402"/>
                      <a:pt x="227" y="401"/>
                    </a:cubicBezTo>
                    <a:cubicBezTo>
                      <a:pt x="227" y="401"/>
                      <a:pt x="229" y="400"/>
                      <a:pt x="227" y="399"/>
                    </a:cubicBezTo>
                    <a:cubicBezTo>
                      <a:pt x="226" y="399"/>
                      <a:pt x="224" y="400"/>
                      <a:pt x="225" y="398"/>
                    </a:cubicBezTo>
                    <a:cubicBezTo>
                      <a:pt x="225" y="397"/>
                      <a:pt x="225" y="396"/>
                      <a:pt x="225" y="397"/>
                    </a:cubicBezTo>
                    <a:cubicBezTo>
                      <a:pt x="224" y="397"/>
                      <a:pt x="223" y="398"/>
                      <a:pt x="223" y="397"/>
                    </a:cubicBezTo>
                    <a:cubicBezTo>
                      <a:pt x="222" y="397"/>
                      <a:pt x="223" y="395"/>
                      <a:pt x="223" y="395"/>
                    </a:cubicBezTo>
                    <a:cubicBezTo>
                      <a:pt x="224" y="395"/>
                      <a:pt x="225" y="396"/>
                      <a:pt x="227" y="396"/>
                    </a:cubicBezTo>
                    <a:cubicBezTo>
                      <a:pt x="228" y="396"/>
                      <a:pt x="229" y="397"/>
                      <a:pt x="230" y="396"/>
                    </a:cubicBezTo>
                    <a:cubicBezTo>
                      <a:pt x="231" y="395"/>
                      <a:pt x="232" y="395"/>
                      <a:pt x="232" y="394"/>
                    </a:cubicBezTo>
                    <a:cubicBezTo>
                      <a:pt x="233" y="394"/>
                      <a:pt x="234" y="395"/>
                      <a:pt x="235" y="394"/>
                    </a:cubicBezTo>
                    <a:cubicBezTo>
                      <a:pt x="236" y="393"/>
                      <a:pt x="236" y="391"/>
                      <a:pt x="235" y="391"/>
                    </a:cubicBezTo>
                    <a:cubicBezTo>
                      <a:pt x="234" y="392"/>
                      <a:pt x="232" y="393"/>
                      <a:pt x="232" y="393"/>
                    </a:cubicBezTo>
                    <a:cubicBezTo>
                      <a:pt x="231" y="393"/>
                      <a:pt x="230" y="393"/>
                      <a:pt x="229" y="394"/>
                    </a:cubicBezTo>
                    <a:cubicBezTo>
                      <a:pt x="229" y="394"/>
                      <a:pt x="227" y="392"/>
                      <a:pt x="226" y="393"/>
                    </a:cubicBezTo>
                    <a:cubicBezTo>
                      <a:pt x="224" y="393"/>
                      <a:pt x="223" y="395"/>
                      <a:pt x="222" y="394"/>
                    </a:cubicBezTo>
                    <a:cubicBezTo>
                      <a:pt x="221" y="394"/>
                      <a:pt x="224" y="393"/>
                      <a:pt x="223" y="392"/>
                    </a:cubicBezTo>
                    <a:cubicBezTo>
                      <a:pt x="222" y="392"/>
                      <a:pt x="219" y="393"/>
                      <a:pt x="219" y="392"/>
                    </a:cubicBezTo>
                    <a:cubicBezTo>
                      <a:pt x="219" y="392"/>
                      <a:pt x="220" y="391"/>
                      <a:pt x="221" y="391"/>
                    </a:cubicBezTo>
                    <a:cubicBezTo>
                      <a:pt x="223" y="390"/>
                      <a:pt x="223" y="389"/>
                      <a:pt x="226" y="389"/>
                    </a:cubicBezTo>
                    <a:cubicBezTo>
                      <a:pt x="228" y="388"/>
                      <a:pt x="230" y="387"/>
                      <a:pt x="231" y="386"/>
                    </a:cubicBezTo>
                    <a:cubicBezTo>
                      <a:pt x="233" y="384"/>
                      <a:pt x="233" y="383"/>
                      <a:pt x="234" y="382"/>
                    </a:cubicBezTo>
                    <a:cubicBezTo>
                      <a:pt x="236" y="381"/>
                      <a:pt x="239" y="379"/>
                      <a:pt x="240" y="379"/>
                    </a:cubicBezTo>
                    <a:cubicBezTo>
                      <a:pt x="241" y="379"/>
                      <a:pt x="249" y="379"/>
                      <a:pt x="250" y="379"/>
                    </a:cubicBezTo>
                    <a:cubicBezTo>
                      <a:pt x="250" y="378"/>
                      <a:pt x="246" y="378"/>
                      <a:pt x="246" y="377"/>
                    </a:cubicBezTo>
                    <a:cubicBezTo>
                      <a:pt x="246" y="376"/>
                      <a:pt x="246" y="376"/>
                      <a:pt x="248" y="376"/>
                    </a:cubicBezTo>
                    <a:cubicBezTo>
                      <a:pt x="250" y="376"/>
                      <a:pt x="254" y="377"/>
                      <a:pt x="254" y="376"/>
                    </a:cubicBezTo>
                    <a:cubicBezTo>
                      <a:pt x="254" y="375"/>
                      <a:pt x="253" y="375"/>
                      <a:pt x="251" y="374"/>
                    </a:cubicBezTo>
                    <a:cubicBezTo>
                      <a:pt x="250" y="373"/>
                      <a:pt x="251" y="373"/>
                      <a:pt x="250" y="373"/>
                    </a:cubicBezTo>
                    <a:cubicBezTo>
                      <a:pt x="248" y="374"/>
                      <a:pt x="244" y="374"/>
                      <a:pt x="242" y="375"/>
                    </a:cubicBezTo>
                    <a:cubicBezTo>
                      <a:pt x="241" y="377"/>
                      <a:pt x="241" y="377"/>
                      <a:pt x="239" y="378"/>
                    </a:cubicBezTo>
                    <a:cubicBezTo>
                      <a:pt x="236" y="379"/>
                      <a:pt x="233" y="380"/>
                      <a:pt x="232" y="381"/>
                    </a:cubicBezTo>
                    <a:cubicBezTo>
                      <a:pt x="231" y="382"/>
                      <a:pt x="232" y="382"/>
                      <a:pt x="230" y="383"/>
                    </a:cubicBezTo>
                    <a:cubicBezTo>
                      <a:pt x="229" y="384"/>
                      <a:pt x="227" y="385"/>
                      <a:pt x="226" y="386"/>
                    </a:cubicBezTo>
                    <a:cubicBezTo>
                      <a:pt x="224" y="387"/>
                      <a:pt x="223" y="387"/>
                      <a:pt x="222" y="388"/>
                    </a:cubicBezTo>
                    <a:cubicBezTo>
                      <a:pt x="220" y="389"/>
                      <a:pt x="218" y="391"/>
                      <a:pt x="216" y="390"/>
                    </a:cubicBezTo>
                    <a:cubicBezTo>
                      <a:pt x="215" y="390"/>
                      <a:pt x="215" y="389"/>
                      <a:pt x="217" y="389"/>
                    </a:cubicBezTo>
                    <a:cubicBezTo>
                      <a:pt x="218" y="388"/>
                      <a:pt x="220" y="389"/>
                      <a:pt x="218" y="388"/>
                    </a:cubicBezTo>
                    <a:cubicBezTo>
                      <a:pt x="217" y="386"/>
                      <a:pt x="214" y="387"/>
                      <a:pt x="215" y="386"/>
                    </a:cubicBezTo>
                    <a:cubicBezTo>
                      <a:pt x="215" y="385"/>
                      <a:pt x="216" y="385"/>
                      <a:pt x="217" y="384"/>
                    </a:cubicBezTo>
                    <a:cubicBezTo>
                      <a:pt x="218" y="384"/>
                      <a:pt x="218" y="385"/>
                      <a:pt x="221" y="384"/>
                    </a:cubicBezTo>
                    <a:cubicBezTo>
                      <a:pt x="223" y="384"/>
                      <a:pt x="225" y="384"/>
                      <a:pt x="225" y="383"/>
                    </a:cubicBezTo>
                    <a:cubicBezTo>
                      <a:pt x="226" y="383"/>
                      <a:pt x="220" y="383"/>
                      <a:pt x="219" y="382"/>
                    </a:cubicBezTo>
                    <a:cubicBezTo>
                      <a:pt x="218" y="382"/>
                      <a:pt x="220" y="381"/>
                      <a:pt x="222" y="381"/>
                    </a:cubicBezTo>
                    <a:cubicBezTo>
                      <a:pt x="225" y="380"/>
                      <a:pt x="226" y="381"/>
                      <a:pt x="226" y="380"/>
                    </a:cubicBezTo>
                    <a:cubicBezTo>
                      <a:pt x="225" y="379"/>
                      <a:pt x="224" y="379"/>
                      <a:pt x="225" y="378"/>
                    </a:cubicBezTo>
                    <a:cubicBezTo>
                      <a:pt x="226" y="378"/>
                      <a:pt x="226" y="378"/>
                      <a:pt x="228" y="378"/>
                    </a:cubicBezTo>
                    <a:cubicBezTo>
                      <a:pt x="229" y="378"/>
                      <a:pt x="230" y="377"/>
                      <a:pt x="229" y="376"/>
                    </a:cubicBezTo>
                    <a:cubicBezTo>
                      <a:pt x="228" y="376"/>
                      <a:pt x="227" y="374"/>
                      <a:pt x="226" y="375"/>
                    </a:cubicBezTo>
                    <a:cubicBezTo>
                      <a:pt x="225" y="376"/>
                      <a:pt x="225" y="377"/>
                      <a:pt x="223" y="377"/>
                    </a:cubicBezTo>
                    <a:cubicBezTo>
                      <a:pt x="221" y="377"/>
                      <a:pt x="219" y="377"/>
                      <a:pt x="218" y="377"/>
                    </a:cubicBezTo>
                    <a:cubicBezTo>
                      <a:pt x="217" y="376"/>
                      <a:pt x="214" y="376"/>
                      <a:pt x="215" y="376"/>
                    </a:cubicBezTo>
                    <a:cubicBezTo>
                      <a:pt x="216" y="375"/>
                      <a:pt x="219" y="376"/>
                      <a:pt x="219" y="375"/>
                    </a:cubicBezTo>
                    <a:cubicBezTo>
                      <a:pt x="219" y="374"/>
                      <a:pt x="213" y="375"/>
                      <a:pt x="214" y="374"/>
                    </a:cubicBezTo>
                    <a:cubicBezTo>
                      <a:pt x="215" y="373"/>
                      <a:pt x="217" y="374"/>
                      <a:pt x="217" y="373"/>
                    </a:cubicBezTo>
                    <a:cubicBezTo>
                      <a:pt x="216" y="372"/>
                      <a:pt x="212" y="372"/>
                      <a:pt x="215" y="372"/>
                    </a:cubicBezTo>
                    <a:cubicBezTo>
                      <a:pt x="217" y="371"/>
                      <a:pt x="218" y="372"/>
                      <a:pt x="220" y="371"/>
                    </a:cubicBezTo>
                    <a:cubicBezTo>
                      <a:pt x="223" y="370"/>
                      <a:pt x="225" y="370"/>
                      <a:pt x="226" y="369"/>
                    </a:cubicBezTo>
                    <a:cubicBezTo>
                      <a:pt x="228" y="369"/>
                      <a:pt x="230" y="369"/>
                      <a:pt x="231" y="369"/>
                    </a:cubicBezTo>
                    <a:cubicBezTo>
                      <a:pt x="232" y="369"/>
                      <a:pt x="233" y="369"/>
                      <a:pt x="235" y="369"/>
                    </a:cubicBezTo>
                    <a:cubicBezTo>
                      <a:pt x="236" y="370"/>
                      <a:pt x="237" y="368"/>
                      <a:pt x="238" y="370"/>
                    </a:cubicBezTo>
                    <a:cubicBezTo>
                      <a:pt x="239" y="372"/>
                      <a:pt x="239" y="373"/>
                      <a:pt x="240" y="373"/>
                    </a:cubicBezTo>
                    <a:cubicBezTo>
                      <a:pt x="241" y="373"/>
                      <a:pt x="242" y="373"/>
                      <a:pt x="243" y="373"/>
                    </a:cubicBezTo>
                    <a:cubicBezTo>
                      <a:pt x="245" y="372"/>
                      <a:pt x="250" y="372"/>
                      <a:pt x="249" y="371"/>
                    </a:cubicBezTo>
                    <a:cubicBezTo>
                      <a:pt x="249" y="370"/>
                      <a:pt x="248" y="370"/>
                      <a:pt x="247" y="370"/>
                    </a:cubicBezTo>
                    <a:cubicBezTo>
                      <a:pt x="246" y="370"/>
                      <a:pt x="241" y="372"/>
                      <a:pt x="241" y="371"/>
                    </a:cubicBezTo>
                    <a:cubicBezTo>
                      <a:pt x="241" y="370"/>
                      <a:pt x="239" y="369"/>
                      <a:pt x="241" y="368"/>
                    </a:cubicBezTo>
                    <a:cubicBezTo>
                      <a:pt x="242" y="368"/>
                      <a:pt x="242" y="366"/>
                      <a:pt x="241" y="366"/>
                    </a:cubicBezTo>
                    <a:cubicBezTo>
                      <a:pt x="240" y="366"/>
                      <a:pt x="239" y="368"/>
                      <a:pt x="237" y="367"/>
                    </a:cubicBezTo>
                    <a:cubicBezTo>
                      <a:pt x="235" y="367"/>
                      <a:pt x="234" y="367"/>
                      <a:pt x="232" y="367"/>
                    </a:cubicBezTo>
                    <a:cubicBezTo>
                      <a:pt x="230" y="367"/>
                      <a:pt x="225" y="367"/>
                      <a:pt x="224" y="368"/>
                    </a:cubicBezTo>
                    <a:cubicBezTo>
                      <a:pt x="223" y="368"/>
                      <a:pt x="221" y="369"/>
                      <a:pt x="220" y="369"/>
                    </a:cubicBezTo>
                    <a:cubicBezTo>
                      <a:pt x="219" y="368"/>
                      <a:pt x="217" y="369"/>
                      <a:pt x="215" y="369"/>
                    </a:cubicBezTo>
                    <a:cubicBezTo>
                      <a:pt x="214" y="370"/>
                      <a:pt x="212" y="371"/>
                      <a:pt x="212" y="370"/>
                    </a:cubicBezTo>
                    <a:cubicBezTo>
                      <a:pt x="212" y="369"/>
                      <a:pt x="212" y="368"/>
                      <a:pt x="214" y="367"/>
                    </a:cubicBezTo>
                    <a:cubicBezTo>
                      <a:pt x="215" y="367"/>
                      <a:pt x="219" y="366"/>
                      <a:pt x="220" y="365"/>
                    </a:cubicBezTo>
                    <a:cubicBezTo>
                      <a:pt x="221" y="363"/>
                      <a:pt x="224" y="361"/>
                      <a:pt x="226" y="361"/>
                    </a:cubicBezTo>
                    <a:cubicBezTo>
                      <a:pt x="229" y="361"/>
                      <a:pt x="231" y="362"/>
                      <a:pt x="233" y="362"/>
                    </a:cubicBezTo>
                    <a:cubicBezTo>
                      <a:pt x="235" y="363"/>
                      <a:pt x="237" y="363"/>
                      <a:pt x="238" y="363"/>
                    </a:cubicBezTo>
                    <a:cubicBezTo>
                      <a:pt x="240" y="363"/>
                      <a:pt x="242" y="364"/>
                      <a:pt x="244" y="364"/>
                    </a:cubicBezTo>
                    <a:cubicBezTo>
                      <a:pt x="245" y="364"/>
                      <a:pt x="245" y="366"/>
                      <a:pt x="248" y="366"/>
                    </a:cubicBezTo>
                    <a:cubicBezTo>
                      <a:pt x="252" y="366"/>
                      <a:pt x="254" y="367"/>
                      <a:pt x="254" y="366"/>
                    </a:cubicBezTo>
                    <a:cubicBezTo>
                      <a:pt x="254" y="365"/>
                      <a:pt x="251" y="366"/>
                      <a:pt x="252" y="365"/>
                    </a:cubicBezTo>
                    <a:cubicBezTo>
                      <a:pt x="253" y="363"/>
                      <a:pt x="257" y="362"/>
                      <a:pt x="255" y="362"/>
                    </a:cubicBezTo>
                    <a:cubicBezTo>
                      <a:pt x="252" y="361"/>
                      <a:pt x="250" y="364"/>
                      <a:pt x="249" y="362"/>
                    </a:cubicBezTo>
                    <a:cubicBezTo>
                      <a:pt x="248" y="361"/>
                      <a:pt x="251" y="360"/>
                      <a:pt x="251" y="359"/>
                    </a:cubicBezTo>
                    <a:cubicBezTo>
                      <a:pt x="251" y="358"/>
                      <a:pt x="246" y="360"/>
                      <a:pt x="245" y="360"/>
                    </a:cubicBezTo>
                    <a:cubicBezTo>
                      <a:pt x="244" y="360"/>
                      <a:pt x="243" y="359"/>
                      <a:pt x="243" y="358"/>
                    </a:cubicBezTo>
                    <a:cubicBezTo>
                      <a:pt x="244" y="358"/>
                      <a:pt x="245" y="357"/>
                      <a:pt x="245" y="357"/>
                    </a:cubicBezTo>
                    <a:cubicBezTo>
                      <a:pt x="246" y="357"/>
                      <a:pt x="250" y="358"/>
                      <a:pt x="251" y="358"/>
                    </a:cubicBezTo>
                    <a:cubicBezTo>
                      <a:pt x="253" y="358"/>
                      <a:pt x="254" y="357"/>
                      <a:pt x="252" y="357"/>
                    </a:cubicBezTo>
                    <a:cubicBezTo>
                      <a:pt x="251" y="357"/>
                      <a:pt x="246" y="356"/>
                      <a:pt x="245" y="355"/>
                    </a:cubicBezTo>
                    <a:cubicBezTo>
                      <a:pt x="245" y="354"/>
                      <a:pt x="245" y="354"/>
                      <a:pt x="244" y="354"/>
                    </a:cubicBezTo>
                    <a:cubicBezTo>
                      <a:pt x="243" y="354"/>
                      <a:pt x="242" y="354"/>
                      <a:pt x="241" y="353"/>
                    </a:cubicBezTo>
                    <a:cubicBezTo>
                      <a:pt x="241" y="353"/>
                      <a:pt x="240" y="352"/>
                      <a:pt x="242" y="352"/>
                    </a:cubicBezTo>
                    <a:cubicBezTo>
                      <a:pt x="243" y="352"/>
                      <a:pt x="243" y="350"/>
                      <a:pt x="244" y="349"/>
                    </a:cubicBezTo>
                    <a:cubicBezTo>
                      <a:pt x="244" y="348"/>
                      <a:pt x="246" y="347"/>
                      <a:pt x="245" y="347"/>
                    </a:cubicBezTo>
                    <a:cubicBezTo>
                      <a:pt x="244" y="347"/>
                      <a:pt x="239" y="348"/>
                      <a:pt x="238" y="348"/>
                    </a:cubicBezTo>
                    <a:cubicBezTo>
                      <a:pt x="237" y="348"/>
                      <a:pt x="235" y="347"/>
                      <a:pt x="236" y="348"/>
                    </a:cubicBezTo>
                    <a:cubicBezTo>
                      <a:pt x="236" y="349"/>
                      <a:pt x="239" y="350"/>
                      <a:pt x="238" y="351"/>
                    </a:cubicBezTo>
                    <a:cubicBezTo>
                      <a:pt x="237" y="351"/>
                      <a:pt x="232" y="352"/>
                      <a:pt x="231" y="352"/>
                    </a:cubicBezTo>
                    <a:cubicBezTo>
                      <a:pt x="229" y="352"/>
                      <a:pt x="229" y="353"/>
                      <a:pt x="228" y="352"/>
                    </a:cubicBezTo>
                    <a:cubicBezTo>
                      <a:pt x="227" y="351"/>
                      <a:pt x="226" y="349"/>
                      <a:pt x="225" y="350"/>
                    </a:cubicBezTo>
                    <a:cubicBezTo>
                      <a:pt x="224" y="350"/>
                      <a:pt x="222" y="351"/>
                      <a:pt x="222" y="350"/>
                    </a:cubicBezTo>
                    <a:cubicBezTo>
                      <a:pt x="223" y="349"/>
                      <a:pt x="227" y="348"/>
                      <a:pt x="227" y="347"/>
                    </a:cubicBezTo>
                    <a:cubicBezTo>
                      <a:pt x="227" y="347"/>
                      <a:pt x="224" y="347"/>
                      <a:pt x="226" y="346"/>
                    </a:cubicBezTo>
                    <a:cubicBezTo>
                      <a:pt x="227" y="345"/>
                      <a:pt x="229" y="345"/>
                      <a:pt x="231" y="345"/>
                    </a:cubicBezTo>
                    <a:cubicBezTo>
                      <a:pt x="233" y="345"/>
                      <a:pt x="233" y="346"/>
                      <a:pt x="234" y="346"/>
                    </a:cubicBezTo>
                    <a:cubicBezTo>
                      <a:pt x="235" y="346"/>
                      <a:pt x="236" y="346"/>
                      <a:pt x="237" y="346"/>
                    </a:cubicBezTo>
                    <a:cubicBezTo>
                      <a:pt x="238" y="346"/>
                      <a:pt x="243" y="346"/>
                      <a:pt x="243" y="345"/>
                    </a:cubicBezTo>
                    <a:cubicBezTo>
                      <a:pt x="243" y="344"/>
                      <a:pt x="242" y="343"/>
                      <a:pt x="243" y="343"/>
                    </a:cubicBezTo>
                    <a:cubicBezTo>
                      <a:pt x="244" y="344"/>
                      <a:pt x="245" y="345"/>
                      <a:pt x="245" y="344"/>
                    </a:cubicBezTo>
                    <a:cubicBezTo>
                      <a:pt x="246" y="344"/>
                      <a:pt x="247" y="340"/>
                      <a:pt x="247" y="340"/>
                    </a:cubicBezTo>
                    <a:cubicBezTo>
                      <a:pt x="246" y="340"/>
                      <a:pt x="245" y="341"/>
                      <a:pt x="244" y="341"/>
                    </a:cubicBezTo>
                    <a:cubicBezTo>
                      <a:pt x="243" y="341"/>
                      <a:pt x="242" y="341"/>
                      <a:pt x="243" y="340"/>
                    </a:cubicBezTo>
                    <a:cubicBezTo>
                      <a:pt x="244" y="339"/>
                      <a:pt x="245" y="338"/>
                      <a:pt x="244" y="338"/>
                    </a:cubicBezTo>
                    <a:cubicBezTo>
                      <a:pt x="243" y="338"/>
                      <a:pt x="242" y="340"/>
                      <a:pt x="242" y="338"/>
                    </a:cubicBezTo>
                    <a:cubicBezTo>
                      <a:pt x="243" y="336"/>
                      <a:pt x="243" y="334"/>
                      <a:pt x="244" y="335"/>
                    </a:cubicBezTo>
                    <a:cubicBezTo>
                      <a:pt x="245" y="336"/>
                      <a:pt x="245" y="337"/>
                      <a:pt x="246" y="337"/>
                    </a:cubicBezTo>
                    <a:cubicBezTo>
                      <a:pt x="247" y="336"/>
                      <a:pt x="248" y="336"/>
                      <a:pt x="248" y="337"/>
                    </a:cubicBezTo>
                    <a:cubicBezTo>
                      <a:pt x="249" y="338"/>
                      <a:pt x="250" y="339"/>
                      <a:pt x="251" y="339"/>
                    </a:cubicBezTo>
                    <a:cubicBezTo>
                      <a:pt x="251" y="339"/>
                      <a:pt x="249" y="337"/>
                      <a:pt x="250" y="337"/>
                    </a:cubicBezTo>
                    <a:cubicBezTo>
                      <a:pt x="251" y="337"/>
                      <a:pt x="252" y="339"/>
                      <a:pt x="253" y="338"/>
                    </a:cubicBezTo>
                    <a:cubicBezTo>
                      <a:pt x="253" y="336"/>
                      <a:pt x="252" y="336"/>
                      <a:pt x="252" y="335"/>
                    </a:cubicBezTo>
                    <a:cubicBezTo>
                      <a:pt x="251" y="335"/>
                      <a:pt x="251" y="334"/>
                      <a:pt x="251" y="334"/>
                    </a:cubicBezTo>
                    <a:cubicBezTo>
                      <a:pt x="252" y="334"/>
                      <a:pt x="253" y="332"/>
                      <a:pt x="253" y="332"/>
                    </a:cubicBezTo>
                    <a:cubicBezTo>
                      <a:pt x="252" y="332"/>
                      <a:pt x="251" y="333"/>
                      <a:pt x="251" y="332"/>
                    </a:cubicBezTo>
                    <a:cubicBezTo>
                      <a:pt x="251" y="331"/>
                      <a:pt x="251" y="329"/>
                      <a:pt x="250" y="330"/>
                    </a:cubicBezTo>
                    <a:cubicBezTo>
                      <a:pt x="249" y="331"/>
                      <a:pt x="248" y="333"/>
                      <a:pt x="247" y="333"/>
                    </a:cubicBezTo>
                    <a:cubicBezTo>
                      <a:pt x="245" y="333"/>
                      <a:pt x="244" y="334"/>
                      <a:pt x="244" y="332"/>
                    </a:cubicBezTo>
                    <a:cubicBezTo>
                      <a:pt x="245" y="331"/>
                      <a:pt x="245" y="329"/>
                      <a:pt x="245" y="329"/>
                    </a:cubicBezTo>
                    <a:cubicBezTo>
                      <a:pt x="246" y="328"/>
                      <a:pt x="248" y="328"/>
                      <a:pt x="249" y="328"/>
                    </a:cubicBezTo>
                    <a:cubicBezTo>
                      <a:pt x="251" y="328"/>
                      <a:pt x="253" y="328"/>
                      <a:pt x="252" y="327"/>
                    </a:cubicBezTo>
                    <a:cubicBezTo>
                      <a:pt x="251" y="326"/>
                      <a:pt x="246" y="327"/>
                      <a:pt x="246" y="327"/>
                    </a:cubicBezTo>
                    <a:cubicBezTo>
                      <a:pt x="246" y="326"/>
                      <a:pt x="245" y="326"/>
                      <a:pt x="246" y="325"/>
                    </a:cubicBezTo>
                    <a:cubicBezTo>
                      <a:pt x="247" y="325"/>
                      <a:pt x="247" y="325"/>
                      <a:pt x="248" y="325"/>
                    </a:cubicBezTo>
                    <a:cubicBezTo>
                      <a:pt x="249" y="325"/>
                      <a:pt x="249" y="325"/>
                      <a:pt x="249" y="324"/>
                    </a:cubicBezTo>
                    <a:cubicBezTo>
                      <a:pt x="249" y="323"/>
                      <a:pt x="249" y="323"/>
                      <a:pt x="250" y="323"/>
                    </a:cubicBezTo>
                    <a:cubicBezTo>
                      <a:pt x="251" y="323"/>
                      <a:pt x="252" y="323"/>
                      <a:pt x="252" y="322"/>
                    </a:cubicBezTo>
                    <a:cubicBezTo>
                      <a:pt x="251" y="321"/>
                      <a:pt x="249" y="320"/>
                      <a:pt x="249" y="319"/>
                    </a:cubicBezTo>
                    <a:cubicBezTo>
                      <a:pt x="250" y="318"/>
                      <a:pt x="252" y="317"/>
                      <a:pt x="251" y="317"/>
                    </a:cubicBezTo>
                    <a:cubicBezTo>
                      <a:pt x="250" y="316"/>
                      <a:pt x="248" y="318"/>
                      <a:pt x="246" y="318"/>
                    </a:cubicBezTo>
                    <a:cubicBezTo>
                      <a:pt x="245" y="318"/>
                      <a:pt x="244" y="317"/>
                      <a:pt x="243" y="317"/>
                    </a:cubicBezTo>
                    <a:cubicBezTo>
                      <a:pt x="241" y="316"/>
                      <a:pt x="242" y="317"/>
                      <a:pt x="240" y="317"/>
                    </a:cubicBezTo>
                    <a:cubicBezTo>
                      <a:pt x="238" y="317"/>
                      <a:pt x="237" y="317"/>
                      <a:pt x="234" y="316"/>
                    </a:cubicBezTo>
                    <a:cubicBezTo>
                      <a:pt x="232" y="315"/>
                      <a:pt x="230" y="315"/>
                      <a:pt x="226" y="314"/>
                    </a:cubicBezTo>
                    <a:cubicBezTo>
                      <a:pt x="223" y="312"/>
                      <a:pt x="216" y="310"/>
                      <a:pt x="213" y="308"/>
                    </a:cubicBezTo>
                    <a:cubicBezTo>
                      <a:pt x="210" y="307"/>
                      <a:pt x="207" y="305"/>
                      <a:pt x="206" y="305"/>
                    </a:cubicBezTo>
                    <a:cubicBezTo>
                      <a:pt x="205" y="305"/>
                      <a:pt x="203" y="306"/>
                      <a:pt x="204" y="305"/>
                    </a:cubicBezTo>
                    <a:cubicBezTo>
                      <a:pt x="204" y="303"/>
                      <a:pt x="204" y="304"/>
                      <a:pt x="206" y="302"/>
                    </a:cubicBezTo>
                    <a:cubicBezTo>
                      <a:pt x="208" y="301"/>
                      <a:pt x="209" y="301"/>
                      <a:pt x="211" y="301"/>
                    </a:cubicBezTo>
                    <a:cubicBezTo>
                      <a:pt x="212" y="302"/>
                      <a:pt x="212" y="303"/>
                      <a:pt x="215" y="303"/>
                    </a:cubicBezTo>
                    <a:cubicBezTo>
                      <a:pt x="218" y="303"/>
                      <a:pt x="219" y="302"/>
                      <a:pt x="221" y="302"/>
                    </a:cubicBezTo>
                    <a:cubicBezTo>
                      <a:pt x="223" y="302"/>
                      <a:pt x="224" y="302"/>
                      <a:pt x="227" y="304"/>
                    </a:cubicBezTo>
                    <a:cubicBezTo>
                      <a:pt x="229" y="305"/>
                      <a:pt x="229" y="304"/>
                      <a:pt x="231" y="306"/>
                    </a:cubicBezTo>
                    <a:cubicBezTo>
                      <a:pt x="233" y="307"/>
                      <a:pt x="236" y="308"/>
                      <a:pt x="237" y="309"/>
                    </a:cubicBezTo>
                    <a:cubicBezTo>
                      <a:pt x="239" y="309"/>
                      <a:pt x="236" y="309"/>
                      <a:pt x="240" y="310"/>
                    </a:cubicBezTo>
                    <a:cubicBezTo>
                      <a:pt x="243" y="311"/>
                      <a:pt x="247" y="312"/>
                      <a:pt x="247" y="311"/>
                    </a:cubicBezTo>
                    <a:cubicBezTo>
                      <a:pt x="248" y="310"/>
                      <a:pt x="247" y="310"/>
                      <a:pt x="248" y="309"/>
                    </a:cubicBezTo>
                    <a:cubicBezTo>
                      <a:pt x="249" y="308"/>
                      <a:pt x="250" y="307"/>
                      <a:pt x="249" y="307"/>
                    </a:cubicBezTo>
                    <a:cubicBezTo>
                      <a:pt x="249" y="307"/>
                      <a:pt x="248" y="308"/>
                      <a:pt x="247" y="308"/>
                    </a:cubicBezTo>
                    <a:cubicBezTo>
                      <a:pt x="246" y="309"/>
                      <a:pt x="244" y="309"/>
                      <a:pt x="244" y="308"/>
                    </a:cubicBezTo>
                    <a:cubicBezTo>
                      <a:pt x="245" y="307"/>
                      <a:pt x="246" y="308"/>
                      <a:pt x="246" y="307"/>
                    </a:cubicBezTo>
                    <a:cubicBezTo>
                      <a:pt x="246" y="306"/>
                      <a:pt x="245" y="306"/>
                      <a:pt x="246" y="305"/>
                    </a:cubicBezTo>
                    <a:cubicBezTo>
                      <a:pt x="247" y="305"/>
                      <a:pt x="249" y="306"/>
                      <a:pt x="248" y="305"/>
                    </a:cubicBezTo>
                    <a:cubicBezTo>
                      <a:pt x="247" y="304"/>
                      <a:pt x="243" y="306"/>
                      <a:pt x="244" y="304"/>
                    </a:cubicBezTo>
                    <a:cubicBezTo>
                      <a:pt x="244" y="302"/>
                      <a:pt x="245" y="303"/>
                      <a:pt x="246" y="303"/>
                    </a:cubicBezTo>
                    <a:cubicBezTo>
                      <a:pt x="247" y="303"/>
                      <a:pt x="248" y="303"/>
                      <a:pt x="248" y="302"/>
                    </a:cubicBezTo>
                    <a:cubicBezTo>
                      <a:pt x="247" y="301"/>
                      <a:pt x="246" y="300"/>
                      <a:pt x="245" y="300"/>
                    </a:cubicBezTo>
                    <a:cubicBezTo>
                      <a:pt x="243" y="300"/>
                      <a:pt x="243" y="301"/>
                      <a:pt x="241" y="300"/>
                    </a:cubicBezTo>
                    <a:cubicBezTo>
                      <a:pt x="239" y="300"/>
                      <a:pt x="233" y="298"/>
                      <a:pt x="234" y="297"/>
                    </a:cubicBezTo>
                    <a:cubicBezTo>
                      <a:pt x="234" y="296"/>
                      <a:pt x="235" y="296"/>
                      <a:pt x="237" y="297"/>
                    </a:cubicBezTo>
                    <a:cubicBezTo>
                      <a:pt x="239" y="298"/>
                      <a:pt x="240" y="299"/>
                      <a:pt x="242" y="298"/>
                    </a:cubicBezTo>
                    <a:cubicBezTo>
                      <a:pt x="243" y="298"/>
                      <a:pt x="245" y="298"/>
                      <a:pt x="244" y="297"/>
                    </a:cubicBezTo>
                    <a:cubicBezTo>
                      <a:pt x="243" y="296"/>
                      <a:pt x="239" y="297"/>
                      <a:pt x="240" y="296"/>
                    </a:cubicBezTo>
                    <a:cubicBezTo>
                      <a:pt x="240" y="295"/>
                      <a:pt x="243" y="294"/>
                      <a:pt x="241" y="294"/>
                    </a:cubicBezTo>
                    <a:cubicBezTo>
                      <a:pt x="239" y="294"/>
                      <a:pt x="237" y="294"/>
                      <a:pt x="235" y="294"/>
                    </a:cubicBezTo>
                    <a:cubicBezTo>
                      <a:pt x="233" y="294"/>
                      <a:pt x="231" y="295"/>
                      <a:pt x="232" y="294"/>
                    </a:cubicBezTo>
                    <a:cubicBezTo>
                      <a:pt x="233" y="293"/>
                      <a:pt x="234" y="292"/>
                      <a:pt x="235" y="292"/>
                    </a:cubicBezTo>
                    <a:cubicBezTo>
                      <a:pt x="237" y="292"/>
                      <a:pt x="238" y="292"/>
                      <a:pt x="237" y="291"/>
                    </a:cubicBezTo>
                    <a:cubicBezTo>
                      <a:pt x="236" y="290"/>
                      <a:pt x="235" y="290"/>
                      <a:pt x="234" y="291"/>
                    </a:cubicBezTo>
                    <a:cubicBezTo>
                      <a:pt x="233" y="291"/>
                      <a:pt x="230" y="293"/>
                      <a:pt x="230" y="292"/>
                    </a:cubicBezTo>
                    <a:cubicBezTo>
                      <a:pt x="230" y="292"/>
                      <a:pt x="230" y="289"/>
                      <a:pt x="231" y="289"/>
                    </a:cubicBezTo>
                    <a:cubicBezTo>
                      <a:pt x="233" y="289"/>
                      <a:pt x="236" y="289"/>
                      <a:pt x="237" y="289"/>
                    </a:cubicBezTo>
                    <a:cubicBezTo>
                      <a:pt x="238" y="288"/>
                      <a:pt x="239" y="288"/>
                      <a:pt x="238" y="287"/>
                    </a:cubicBezTo>
                    <a:cubicBezTo>
                      <a:pt x="237" y="287"/>
                      <a:pt x="235" y="287"/>
                      <a:pt x="234" y="287"/>
                    </a:cubicBezTo>
                    <a:cubicBezTo>
                      <a:pt x="234" y="288"/>
                      <a:pt x="232" y="288"/>
                      <a:pt x="230" y="289"/>
                    </a:cubicBezTo>
                    <a:cubicBezTo>
                      <a:pt x="229" y="289"/>
                      <a:pt x="221" y="291"/>
                      <a:pt x="223" y="289"/>
                    </a:cubicBezTo>
                    <a:cubicBezTo>
                      <a:pt x="225" y="287"/>
                      <a:pt x="226" y="286"/>
                      <a:pt x="227" y="286"/>
                    </a:cubicBezTo>
                    <a:cubicBezTo>
                      <a:pt x="229" y="286"/>
                      <a:pt x="230" y="286"/>
                      <a:pt x="232" y="286"/>
                    </a:cubicBezTo>
                    <a:cubicBezTo>
                      <a:pt x="233" y="286"/>
                      <a:pt x="235" y="284"/>
                      <a:pt x="235" y="283"/>
                    </a:cubicBezTo>
                    <a:cubicBezTo>
                      <a:pt x="235" y="282"/>
                      <a:pt x="232" y="284"/>
                      <a:pt x="231" y="284"/>
                    </a:cubicBezTo>
                    <a:cubicBezTo>
                      <a:pt x="229" y="284"/>
                      <a:pt x="228" y="284"/>
                      <a:pt x="227" y="283"/>
                    </a:cubicBezTo>
                    <a:cubicBezTo>
                      <a:pt x="225" y="283"/>
                      <a:pt x="221" y="284"/>
                      <a:pt x="221" y="283"/>
                    </a:cubicBezTo>
                    <a:cubicBezTo>
                      <a:pt x="221" y="282"/>
                      <a:pt x="222" y="282"/>
                      <a:pt x="223" y="281"/>
                    </a:cubicBezTo>
                    <a:cubicBezTo>
                      <a:pt x="223" y="279"/>
                      <a:pt x="224" y="279"/>
                      <a:pt x="224" y="278"/>
                    </a:cubicBezTo>
                    <a:cubicBezTo>
                      <a:pt x="224" y="278"/>
                      <a:pt x="227" y="277"/>
                      <a:pt x="225" y="277"/>
                    </a:cubicBezTo>
                    <a:cubicBezTo>
                      <a:pt x="223" y="276"/>
                      <a:pt x="221" y="278"/>
                      <a:pt x="221" y="278"/>
                    </a:cubicBezTo>
                    <a:cubicBezTo>
                      <a:pt x="221" y="279"/>
                      <a:pt x="222" y="280"/>
                      <a:pt x="220" y="280"/>
                    </a:cubicBezTo>
                    <a:cubicBezTo>
                      <a:pt x="218" y="281"/>
                      <a:pt x="217" y="284"/>
                      <a:pt x="217" y="281"/>
                    </a:cubicBezTo>
                    <a:cubicBezTo>
                      <a:pt x="218" y="278"/>
                      <a:pt x="219" y="276"/>
                      <a:pt x="217" y="276"/>
                    </a:cubicBezTo>
                    <a:cubicBezTo>
                      <a:pt x="216" y="275"/>
                      <a:pt x="213" y="274"/>
                      <a:pt x="213" y="273"/>
                    </a:cubicBezTo>
                    <a:cubicBezTo>
                      <a:pt x="213" y="272"/>
                      <a:pt x="214" y="272"/>
                      <a:pt x="214" y="271"/>
                    </a:cubicBezTo>
                    <a:cubicBezTo>
                      <a:pt x="215" y="270"/>
                      <a:pt x="217" y="269"/>
                      <a:pt x="214" y="269"/>
                    </a:cubicBezTo>
                    <a:cubicBezTo>
                      <a:pt x="211" y="270"/>
                      <a:pt x="210" y="269"/>
                      <a:pt x="210" y="271"/>
                    </a:cubicBezTo>
                    <a:cubicBezTo>
                      <a:pt x="210" y="273"/>
                      <a:pt x="210" y="275"/>
                      <a:pt x="212" y="275"/>
                    </a:cubicBezTo>
                    <a:cubicBezTo>
                      <a:pt x="213" y="276"/>
                      <a:pt x="213" y="275"/>
                      <a:pt x="214" y="277"/>
                    </a:cubicBezTo>
                    <a:cubicBezTo>
                      <a:pt x="215" y="278"/>
                      <a:pt x="216" y="278"/>
                      <a:pt x="215" y="280"/>
                    </a:cubicBezTo>
                    <a:cubicBezTo>
                      <a:pt x="215" y="281"/>
                      <a:pt x="213" y="282"/>
                      <a:pt x="213" y="282"/>
                    </a:cubicBezTo>
                    <a:cubicBezTo>
                      <a:pt x="212" y="282"/>
                      <a:pt x="213" y="284"/>
                      <a:pt x="212" y="284"/>
                    </a:cubicBezTo>
                    <a:cubicBezTo>
                      <a:pt x="211" y="284"/>
                      <a:pt x="209" y="282"/>
                      <a:pt x="209" y="283"/>
                    </a:cubicBezTo>
                    <a:cubicBezTo>
                      <a:pt x="208" y="283"/>
                      <a:pt x="210" y="286"/>
                      <a:pt x="211" y="286"/>
                    </a:cubicBezTo>
                    <a:cubicBezTo>
                      <a:pt x="211" y="287"/>
                      <a:pt x="211" y="288"/>
                      <a:pt x="210" y="288"/>
                    </a:cubicBezTo>
                    <a:cubicBezTo>
                      <a:pt x="209" y="289"/>
                      <a:pt x="206" y="289"/>
                      <a:pt x="205" y="289"/>
                    </a:cubicBezTo>
                    <a:cubicBezTo>
                      <a:pt x="204" y="290"/>
                      <a:pt x="204" y="292"/>
                      <a:pt x="201" y="290"/>
                    </a:cubicBezTo>
                    <a:cubicBezTo>
                      <a:pt x="199" y="289"/>
                      <a:pt x="193" y="285"/>
                      <a:pt x="192" y="284"/>
                    </a:cubicBezTo>
                    <a:cubicBezTo>
                      <a:pt x="191" y="284"/>
                      <a:pt x="191" y="283"/>
                      <a:pt x="192" y="283"/>
                    </a:cubicBezTo>
                    <a:cubicBezTo>
                      <a:pt x="193" y="282"/>
                      <a:pt x="194" y="282"/>
                      <a:pt x="195" y="282"/>
                    </a:cubicBezTo>
                    <a:cubicBezTo>
                      <a:pt x="196" y="282"/>
                      <a:pt x="195" y="280"/>
                      <a:pt x="196" y="280"/>
                    </a:cubicBezTo>
                    <a:cubicBezTo>
                      <a:pt x="197" y="279"/>
                      <a:pt x="199" y="279"/>
                      <a:pt x="200" y="279"/>
                    </a:cubicBezTo>
                    <a:cubicBezTo>
                      <a:pt x="201" y="279"/>
                      <a:pt x="204" y="278"/>
                      <a:pt x="204" y="277"/>
                    </a:cubicBezTo>
                    <a:cubicBezTo>
                      <a:pt x="205" y="275"/>
                      <a:pt x="206" y="273"/>
                      <a:pt x="206" y="273"/>
                    </a:cubicBezTo>
                    <a:cubicBezTo>
                      <a:pt x="205" y="273"/>
                      <a:pt x="203" y="275"/>
                      <a:pt x="202" y="276"/>
                    </a:cubicBezTo>
                    <a:cubicBezTo>
                      <a:pt x="201" y="277"/>
                      <a:pt x="201" y="278"/>
                      <a:pt x="199" y="277"/>
                    </a:cubicBezTo>
                    <a:cubicBezTo>
                      <a:pt x="198" y="277"/>
                      <a:pt x="191" y="278"/>
                      <a:pt x="193" y="277"/>
                    </a:cubicBezTo>
                    <a:cubicBezTo>
                      <a:pt x="195" y="275"/>
                      <a:pt x="198" y="274"/>
                      <a:pt x="199" y="273"/>
                    </a:cubicBezTo>
                    <a:cubicBezTo>
                      <a:pt x="200" y="272"/>
                      <a:pt x="200" y="270"/>
                      <a:pt x="201" y="270"/>
                    </a:cubicBezTo>
                    <a:cubicBezTo>
                      <a:pt x="201" y="269"/>
                      <a:pt x="203" y="270"/>
                      <a:pt x="202" y="269"/>
                    </a:cubicBezTo>
                    <a:cubicBezTo>
                      <a:pt x="202" y="269"/>
                      <a:pt x="203" y="268"/>
                      <a:pt x="204" y="268"/>
                    </a:cubicBezTo>
                    <a:cubicBezTo>
                      <a:pt x="206" y="268"/>
                      <a:pt x="208" y="268"/>
                      <a:pt x="206" y="267"/>
                    </a:cubicBezTo>
                    <a:cubicBezTo>
                      <a:pt x="205" y="266"/>
                      <a:pt x="202" y="267"/>
                      <a:pt x="201" y="266"/>
                    </a:cubicBezTo>
                    <a:cubicBezTo>
                      <a:pt x="200" y="266"/>
                      <a:pt x="199" y="265"/>
                      <a:pt x="201" y="265"/>
                    </a:cubicBezTo>
                    <a:cubicBezTo>
                      <a:pt x="202" y="265"/>
                      <a:pt x="203" y="265"/>
                      <a:pt x="203" y="264"/>
                    </a:cubicBezTo>
                    <a:cubicBezTo>
                      <a:pt x="203" y="264"/>
                      <a:pt x="201" y="264"/>
                      <a:pt x="202" y="263"/>
                    </a:cubicBezTo>
                    <a:cubicBezTo>
                      <a:pt x="203" y="262"/>
                      <a:pt x="206" y="261"/>
                      <a:pt x="204" y="260"/>
                    </a:cubicBezTo>
                    <a:cubicBezTo>
                      <a:pt x="203" y="260"/>
                      <a:pt x="202" y="262"/>
                      <a:pt x="202" y="260"/>
                    </a:cubicBezTo>
                    <a:cubicBezTo>
                      <a:pt x="202" y="259"/>
                      <a:pt x="203" y="258"/>
                      <a:pt x="202" y="257"/>
                    </a:cubicBezTo>
                    <a:cubicBezTo>
                      <a:pt x="201" y="256"/>
                      <a:pt x="200" y="255"/>
                      <a:pt x="199" y="255"/>
                    </a:cubicBezTo>
                    <a:cubicBezTo>
                      <a:pt x="198" y="256"/>
                      <a:pt x="199" y="256"/>
                      <a:pt x="197" y="256"/>
                    </a:cubicBezTo>
                    <a:cubicBezTo>
                      <a:pt x="195" y="256"/>
                      <a:pt x="191" y="255"/>
                      <a:pt x="192" y="255"/>
                    </a:cubicBezTo>
                    <a:cubicBezTo>
                      <a:pt x="194" y="254"/>
                      <a:pt x="195" y="255"/>
                      <a:pt x="195" y="254"/>
                    </a:cubicBezTo>
                    <a:cubicBezTo>
                      <a:pt x="196" y="253"/>
                      <a:pt x="196" y="252"/>
                      <a:pt x="197" y="252"/>
                    </a:cubicBezTo>
                    <a:cubicBezTo>
                      <a:pt x="198" y="252"/>
                      <a:pt x="195" y="251"/>
                      <a:pt x="195" y="250"/>
                    </a:cubicBezTo>
                    <a:cubicBezTo>
                      <a:pt x="195" y="249"/>
                      <a:pt x="196" y="249"/>
                      <a:pt x="196" y="249"/>
                    </a:cubicBezTo>
                    <a:cubicBezTo>
                      <a:pt x="197" y="248"/>
                      <a:pt x="199" y="249"/>
                      <a:pt x="198" y="248"/>
                    </a:cubicBezTo>
                    <a:cubicBezTo>
                      <a:pt x="197" y="247"/>
                      <a:pt x="195" y="247"/>
                      <a:pt x="194" y="246"/>
                    </a:cubicBezTo>
                    <a:cubicBezTo>
                      <a:pt x="193" y="245"/>
                      <a:pt x="190" y="243"/>
                      <a:pt x="189" y="243"/>
                    </a:cubicBezTo>
                    <a:cubicBezTo>
                      <a:pt x="189" y="243"/>
                      <a:pt x="188" y="241"/>
                      <a:pt x="189" y="241"/>
                    </a:cubicBezTo>
                    <a:cubicBezTo>
                      <a:pt x="189" y="241"/>
                      <a:pt x="191" y="242"/>
                      <a:pt x="191" y="241"/>
                    </a:cubicBezTo>
                    <a:cubicBezTo>
                      <a:pt x="192" y="240"/>
                      <a:pt x="189" y="239"/>
                      <a:pt x="190" y="239"/>
                    </a:cubicBezTo>
                    <a:cubicBezTo>
                      <a:pt x="191" y="238"/>
                      <a:pt x="192" y="238"/>
                      <a:pt x="192" y="238"/>
                    </a:cubicBezTo>
                    <a:cubicBezTo>
                      <a:pt x="192" y="237"/>
                      <a:pt x="188" y="236"/>
                      <a:pt x="188" y="236"/>
                    </a:cubicBezTo>
                    <a:cubicBezTo>
                      <a:pt x="188" y="235"/>
                      <a:pt x="189" y="235"/>
                      <a:pt x="188" y="234"/>
                    </a:cubicBezTo>
                    <a:cubicBezTo>
                      <a:pt x="188" y="233"/>
                      <a:pt x="185" y="235"/>
                      <a:pt x="185" y="233"/>
                    </a:cubicBezTo>
                    <a:cubicBezTo>
                      <a:pt x="186" y="231"/>
                      <a:pt x="187" y="230"/>
                      <a:pt x="187" y="229"/>
                    </a:cubicBezTo>
                    <a:cubicBezTo>
                      <a:pt x="186" y="229"/>
                      <a:pt x="182" y="232"/>
                      <a:pt x="181" y="232"/>
                    </a:cubicBezTo>
                    <a:cubicBezTo>
                      <a:pt x="180" y="232"/>
                      <a:pt x="175" y="233"/>
                      <a:pt x="177" y="232"/>
                    </a:cubicBezTo>
                    <a:cubicBezTo>
                      <a:pt x="178" y="231"/>
                      <a:pt x="181" y="230"/>
                      <a:pt x="182" y="229"/>
                    </a:cubicBezTo>
                    <a:cubicBezTo>
                      <a:pt x="184" y="228"/>
                      <a:pt x="184" y="229"/>
                      <a:pt x="184" y="228"/>
                    </a:cubicBezTo>
                    <a:cubicBezTo>
                      <a:pt x="184" y="227"/>
                      <a:pt x="182" y="227"/>
                      <a:pt x="183" y="227"/>
                    </a:cubicBezTo>
                    <a:cubicBezTo>
                      <a:pt x="185" y="226"/>
                      <a:pt x="187" y="227"/>
                      <a:pt x="186" y="226"/>
                    </a:cubicBezTo>
                    <a:cubicBezTo>
                      <a:pt x="186" y="225"/>
                      <a:pt x="184" y="226"/>
                      <a:pt x="185" y="225"/>
                    </a:cubicBezTo>
                    <a:cubicBezTo>
                      <a:pt x="185" y="224"/>
                      <a:pt x="186" y="223"/>
                      <a:pt x="185" y="222"/>
                    </a:cubicBezTo>
                    <a:cubicBezTo>
                      <a:pt x="184" y="222"/>
                      <a:pt x="182" y="222"/>
                      <a:pt x="182" y="221"/>
                    </a:cubicBezTo>
                    <a:cubicBezTo>
                      <a:pt x="182" y="221"/>
                      <a:pt x="183" y="220"/>
                      <a:pt x="182" y="220"/>
                    </a:cubicBezTo>
                    <a:cubicBezTo>
                      <a:pt x="182" y="220"/>
                      <a:pt x="177" y="220"/>
                      <a:pt x="177" y="219"/>
                    </a:cubicBezTo>
                    <a:cubicBezTo>
                      <a:pt x="178" y="218"/>
                      <a:pt x="179" y="218"/>
                      <a:pt x="178" y="217"/>
                    </a:cubicBezTo>
                    <a:cubicBezTo>
                      <a:pt x="178" y="216"/>
                      <a:pt x="177" y="215"/>
                      <a:pt x="176" y="215"/>
                    </a:cubicBezTo>
                    <a:cubicBezTo>
                      <a:pt x="175" y="215"/>
                      <a:pt x="174" y="215"/>
                      <a:pt x="173" y="215"/>
                    </a:cubicBezTo>
                    <a:cubicBezTo>
                      <a:pt x="172" y="214"/>
                      <a:pt x="171" y="214"/>
                      <a:pt x="170" y="213"/>
                    </a:cubicBezTo>
                    <a:cubicBezTo>
                      <a:pt x="169" y="211"/>
                      <a:pt x="168" y="209"/>
                      <a:pt x="167" y="209"/>
                    </a:cubicBezTo>
                    <a:cubicBezTo>
                      <a:pt x="165" y="208"/>
                      <a:pt x="161" y="207"/>
                      <a:pt x="162" y="206"/>
                    </a:cubicBezTo>
                    <a:cubicBezTo>
                      <a:pt x="163" y="205"/>
                      <a:pt x="161" y="205"/>
                      <a:pt x="161" y="204"/>
                    </a:cubicBezTo>
                    <a:cubicBezTo>
                      <a:pt x="162" y="204"/>
                      <a:pt x="164" y="203"/>
                      <a:pt x="164" y="202"/>
                    </a:cubicBezTo>
                    <a:cubicBezTo>
                      <a:pt x="164" y="202"/>
                      <a:pt x="162" y="201"/>
                      <a:pt x="162" y="200"/>
                    </a:cubicBezTo>
                    <a:cubicBezTo>
                      <a:pt x="162" y="199"/>
                      <a:pt x="164" y="199"/>
                      <a:pt x="163" y="199"/>
                    </a:cubicBezTo>
                    <a:cubicBezTo>
                      <a:pt x="162" y="198"/>
                      <a:pt x="161" y="198"/>
                      <a:pt x="161" y="198"/>
                    </a:cubicBezTo>
                    <a:cubicBezTo>
                      <a:pt x="161" y="197"/>
                      <a:pt x="162" y="197"/>
                      <a:pt x="160" y="196"/>
                    </a:cubicBezTo>
                    <a:cubicBezTo>
                      <a:pt x="159" y="196"/>
                      <a:pt x="154" y="195"/>
                      <a:pt x="150" y="194"/>
                    </a:cubicBezTo>
                    <a:cubicBezTo>
                      <a:pt x="147" y="192"/>
                      <a:pt x="136" y="188"/>
                      <a:pt x="136" y="187"/>
                    </a:cubicBezTo>
                    <a:cubicBezTo>
                      <a:pt x="135" y="187"/>
                      <a:pt x="133" y="187"/>
                      <a:pt x="127" y="187"/>
                    </a:cubicBezTo>
                    <a:cubicBezTo>
                      <a:pt x="120" y="187"/>
                      <a:pt x="119" y="187"/>
                      <a:pt x="114" y="187"/>
                    </a:cubicBezTo>
                    <a:cubicBezTo>
                      <a:pt x="109" y="186"/>
                      <a:pt x="103" y="186"/>
                      <a:pt x="103" y="186"/>
                    </a:cubicBezTo>
                    <a:cubicBezTo>
                      <a:pt x="102" y="186"/>
                      <a:pt x="100" y="188"/>
                      <a:pt x="99" y="188"/>
                    </a:cubicBezTo>
                    <a:cubicBezTo>
                      <a:pt x="98" y="187"/>
                      <a:pt x="97" y="183"/>
                      <a:pt x="96" y="183"/>
                    </a:cubicBezTo>
                    <a:cubicBezTo>
                      <a:pt x="95" y="183"/>
                      <a:pt x="96" y="185"/>
                      <a:pt x="95" y="186"/>
                    </a:cubicBezTo>
                    <a:cubicBezTo>
                      <a:pt x="94" y="186"/>
                      <a:pt x="93" y="186"/>
                      <a:pt x="93" y="187"/>
                    </a:cubicBezTo>
                    <a:cubicBezTo>
                      <a:pt x="93" y="187"/>
                      <a:pt x="94" y="188"/>
                      <a:pt x="93" y="188"/>
                    </a:cubicBezTo>
                    <a:cubicBezTo>
                      <a:pt x="92" y="188"/>
                      <a:pt x="90" y="188"/>
                      <a:pt x="89" y="189"/>
                    </a:cubicBezTo>
                    <a:cubicBezTo>
                      <a:pt x="88" y="189"/>
                      <a:pt x="86" y="191"/>
                      <a:pt x="85" y="190"/>
                    </a:cubicBezTo>
                    <a:cubicBezTo>
                      <a:pt x="84" y="190"/>
                      <a:pt x="80" y="188"/>
                      <a:pt x="80" y="188"/>
                    </a:cubicBezTo>
                    <a:cubicBezTo>
                      <a:pt x="80" y="187"/>
                      <a:pt x="81" y="187"/>
                      <a:pt x="81" y="186"/>
                    </a:cubicBezTo>
                    <a:cubicBezTo>
                      <a:pt x="82" y="186"/>
                      <a:pt x="83" y="185"/>
                      <a:pt x="82" y="185"/>
                    </a:cubicBezTo>
                    <a:cubicBezTo>
                      <a:pt x="80" y="185"/>
                      <a:pt x="78" y="184"/>
                      <a:pt x="77" y="185"/>
                    </a:cubicBezTo>
                    <a:cubicBezTo>
                      <a:pt x="76" y="185"/>
                      <a:pt x="74" y="187"/>
                      <a:pt x="74" y="188"/>
                    </a:cubicBezTo>
                    <a:cubicBezTo>
                      <a:pt x="74" y="188"/>
                      <a:pt x="74" y="189"/>
                      <a:pt x="73" y="189"/>
                    </a:cubicBezTo>
                    <a:cubicBezTo>
                      <a:pt x="72" y="189"/>
                      <a:pt x="70" y="187"/>
                      <a:pt x="70" y="187"/>
                    </a:cubicBezTo>
                    <a:cubicBezTo>
                      <a:pt x="70" y="186"/>
                      <a:pt x="71" y="186"/>
                      <a:pt x="69" y="185"/>
                    </a:cubicBezTo>
                    <a:cubicBezTo>
                      <a:pt x="68" y="184"/>
                      <a:pt x="65" y="184"/>
                      <a:pt x="65" y="185"/>
                    </a:cubicBezTo>
                    <a:cubicBezTo>
                      <a:pt x="65" y="186"/>
                      <a:pt x="65" y="188"/>
                      <a:pt x="66" y="188"/>
                    </a:cubicBezTo>
                    <a:cubicBezTo>
                      <a:pt x="67" y="189"/>
                      <a:pt x="69" y="191"/>
                      <a:pt x="70" y="191"/>
                    </a:cubicBezTo>
                    <a:cubicBezTo>
                      <a:pt x="72" y="192"/>
                      <a:pt x="72" y="192"/>
                      <a:pt x="72" y="193"/>
                    </a:cubicBezTo>
                    <a:cubicBezTo>
                      <a:pt x="73" y="193"/>
                      <a:pt x="69" y="193"/>
                      <a:pt x="66" y="192"/>
                    </a:cubicBezTo>
                    <a:cubicBezTo>
                      <a:pt x="62" y="190"/>
                      <a:pt x="60" y="190"/>
                      <a:pt x="59" y="190"/>
                    </a:cubicBezTo>
                    <a:cubicBezTo>
                      <a:pt x="58" y="190"/>
                      <a:pt x="55" y="190"/>
                      <a:pt x="53" y="189"/>
                    </a:cubicBezTo>
                    <a:cubicBezTo>
                      <a:pt x="50" y="189"/>
                      <a:pt x="49" y="189"/>
                      <a:pt x="48" y="188"/>
                    </a:cubicBezTo>
                    <a:cubicBezTo>
                      <a:pt x="46" y="187"/>
                      <a:pt x="37" y="183"/>
                      <a:pt x="38" y="182"/>
                    </a:cubicBezTo>
                    <a:cubicBezTo>
                      <a:pt x="39" y="181"/>
                      <a:pt x="42" y="181"/>
                      <a:pt x="44" y="180"/>
                    </a:cubicBezTo>
                    <a:cubicBezTo>
                      <a:pt x="46" y="178"/>
                      <a:pt x="47" y="178"/>
                      <a:pt x="47" y="178"/>
                    </a:cubicBezTo>
                    <a:cubicBezTo>
                      <a:pt x="48" y="178"/>
                      <a:pt x="51" y="178"/>
                      <a:pt x="53" y="178"/>
                    </a:cubicBezTo>
                    <a:cubicBezTo>
                      <a:pt x="55" y="177"/>
                      <a:pt x="55" y="178"/>
                      <a:pt x="55" y="177"/>
                    </a:cubicBezTo>
                    <a:cubicBezTo>
                      <a:pt x="56" y="177"/>
                      <a:pt x="56" y="176"/>
                      <a:pt x="55" y="175"/>
                    </a:cubicBezTo>
                    <a:cubicBezTo>
                      <a:pt x="54" y="175"/>
                      <a:pt x="52" y="176"/>
                      <a:pt x="50" y="176"/>
                    </a:cubicBezTo>
                    <a:cubicBezTo>
                      <a:pt x="48" y="176"/>
                      <a:pt x="43" y="175"/>
                      <a:pt x="42" y="175"/>
                    </a:cubicBezTo>
                    <a:cubicBezTo>
                      <a:pt x="41" y="175"/>
                      <a:pt x="34" y="174"/>
                      <a:pt x="34" y="173"/>
                    </a:cubicBezTo>
                    <a:cubicBezTo>
                      <a:pt x="34" y="172"/>
                      <a:pt x="33" y="171"/>
                      <a:pt x="34" y="171"/>
                    </a:cubicBezTo>
                    <a:cubicBezTo>
                      <a:pt x="35" y="170"/>
                      <a:pt x="39" y="167"/>
                      <a:pt x="39" y="167"/>
                    </a:cubicBezTo>
                    <a:cubicBezTo>
                      <a:pt x="39" y="167"/>
                      <a:pt x="36" y="167"/>
                      <a:pt x="35" y="168"/>
                    </a:cubicBezTo>
                    <a:cubicBezTo>
                      <a:pt x="34" y="169"/>
                      <a:pt x="33" y="170"/>
                      <a:pt x="32" y="171"/>
                    </a:cubicBezTo>
                    <a:cubicBezTo>
                      <a:pt x="30" y="171"/>
                      <a:pt x="28" y="173"/>
                      <a:pt x="27" y="173"/>
                    </a:cubicBezTo>
                    <a:cubicBezTo>
                      <a:pt x="26" y="172"/>
                      <a:pt x="25" y="172"/>
                      <a:pt x="25" y="172"/>
                    </a:cubicBezTo>
                    <a:cubicBezTo>
                      <a:pt x="26" y="171"/>
                      <a:pt x="27" y="170"/>
                      <a:pt x="26" y="169"/>
                    </a:cubicBezTo>
                    <a:cubicBezTo>
                      <a:pt x="24" y="169"/>
                      <a:pt x="23" y="168"/>
                      <a:pt x="22" y="169"/>
                    </a:cubicBezTo>
                    <a:cubicBezTo>
                      <a:pt x="22" y="169"/>
                      <a:pt x="22" y="170"/>
                      <a:pt x="21" y="169"/>
                    </a:cubicBezTo>
                    <a:cubicBezTo>
                      <a:pt x="20" y="168"/>
                      <a:pt x="19" y="168"/>
                      <a:pt x="19" y="167"/>
                    </a:cubicBezTo>
                    <a:cubicBezTo>
                      <a:pt x="19" y="167"/>
                      <a:pt x="19" y="165"/>
                      <a:pt x="21" y="165"/>
                    </a:cubicBezTo>
                    <a:cubicBezTo>
                      <a:pt x="22" y="165"/>
                      <a:pt x="24" y="165"/>
                      <a:pt x="25" y="165"/>
                    </a:cubicBezTo>
                    <a:cubicBezTo>
                      <a:pt x="26" y="164"/>
                      <a:pt x="25" y="164"/>
                      <a:pt x="26" y="164"/>
                    </a:cubicBezTo>
                    <a:cubicBezTo>
                      <a:pt x="26" y="163"/>
                      <a:pt x="31" y="163"/>
                      <a:pt x="32" y="162"/>
                    </a:cubicBezTo>
                    <a:cubicBezTo>
                      <a:pt x="33" y="162"/>
                      <a:pt x="36" y="162"/>
                      <a:pt x="38" y="163"/>
                    </a:cubicBezTo>
                    <a:cubicBezTo>
                      <a:pt x="40" y="163"/>
                      <a:pt x="43" y="163"/>
                      <a:pt x="45" y="164"/>
                    </a:cubicBezTo>
                    <a:cubicBezTo>
                      <a:pt x="47" y="164"/>
                      <a:pt x="49" y="165"/>
                      <a:pt x="51" y="164"/>
                    </a:cubicBezTo>
                    <a:cubicBezTo>
                      <a:pt x="53" y="164"/>
                      <a:pt x="55" y="164"/>
                      <a:pt x="57" y="164"/>
                    </a:cubicBezTo>
                    <a:cubicBezTo>
                      <a:pt x="59" y="164"/>
                      <a:pt x="63" y="165"/>
                      <a:pt x="64" y="165"/>
                    </a:cubicBezTo>
                    <a:cubicBezTo>
                      <a:pt x="66" y="166"/>
                      <a:pt x="69" y="166"/>
                      <a:pt x="70" y="166"/>
                    </a:cubicBezTo>
                    <a:cubicBezTo>
                      <a:pt x="72" y="166"/>
                      <a:pt x="74" y="166"/>
                      <a:pt x="74" y="166"/>
                    </a:cubicBezTo>
                    <a:cubicBezTo>
                      <a:pt x="75" y="165"/>
                      <a:pt x="75" y="164"/>
                      <a:pt x="75" y="164"/>
                    </a:cubicBezTo>
                    <a:cubicBezTo>
                      <a:pt x="75" y="163"/>
                      <a:pt x="73" y="164"/>
                      <a:pt x="70" y="164"/>
                    </a:cubicBezTo>
                    <a:cubicBezTo>
                      <a:pt x="67" y="164"/>
                      <a:pt x="67" y="165"/>
                      <a:pt x="64" y="164"/>
                    </a:cubicBezTo>
                    <a:cubicBezTo>
                      <a:pt x="62" y="163"/>
                      <a:pt x="61" y="163"/>
                      <a:pt x="59" y="163"/>
                    </a:cubicBezTo>
                    <a:cubicBezTo>
                      <a:pt x="57" y="162"/>
                      <a:pt x="55" y="162"/>
                      <a:pt x="53" y="162"/>
                    </a:cubicBezTo>
                    <a:cubicBezTo>
                      <a:pt x="51" y="162"/>
                      <a:pt x="44" y="162"/>
                      <a:pt x="46" y="162"/>
                    </a:cubicBezTo>
                    <a:cubicBezTo>
                      <a:pt x="47" y="161"/>
                      <a:pt x="49" y="160"/>
                      <a:pt x="51" y="160"/>
                    </a:cubicBezTo>
                    <a:cubicBezTo>
                      <a:pt x="53" y="159"/>
                      <a:pt x="53" y="159"/>
                      <a:pt x="56" y="159"/>
                    </a:cubicBezTo>
                    <a:cubicBezTo>
                      <a:pt x="59" y="159"/>
                      <a:pt x="61" y="159"/>
                      <a:pt x="64" y="159"/>
                    </a:cubicBezTo>
                    <a:cubicBezTo>
                      <a:pt x="67" y="160"/>
                      <a:pt x="68" y="160"/>
                      <a:pt x="69" y="160"/>
                    </a:cubicBezTo>
                    <a:cubicBezTo>
                      <a:pt x="70" y="160"/>
                      <a:pt x="71" y="161"/>
                      <a:pt x="73" y="161"/>
                    </a:cubicBezTo>
                    <a:cubicBezTo>
                      <a:pt x="74" y="161"/>
                      <a:pt x="74" y="161"/>
                      <a:pt x="74" y="160"/>
                    </a:cubicBezTo>
                    <a:cubicBezTo>
                      <a:pt x="73" y="159"/>
                      <a:pt x="71" y="158"/>
                      <a:pt x="72" y="158"/>
                    </a:cubicBezTo>
                    <a:cubicBezTo>
                      <a:pt x="74" y="157"/>
                      <a:pt x="76" y="158"/>
                      <a:pt x="77" y="157"/>
                    </a:cubicBezTo>
                    <a:cubicBezTo>
                      <a:pt x="78" y="156"/>
                      <a:pt x="77" y="154"/>
                      <a:pt x="75" y="154"/>
                    </a:cubicBezTo>
                    <a:cubicBezTo>
                      <a:pt x="73" y="154"/>
                      <a:pt x="73" y="155"/>
                      <a:pt x="69" y="155"/>
                    </a:cubicBezTo>
                    <a:cubicBezTo>
                      <a:pt x="65" y="155"/>
                      <a:pt x="65" y="155"/>
                      <a:pt x="63" y="155"/>
                    </a:cubicBezTo>
                    <a:cubicBezTo>
                      <a:pt x="60" y="155"/>
                      <a:pt x="59" y="155"/>
                      <a:pt x="58" y="155"/>
                    </a:cubicBezTo>
                    <a:cubicBezTo>
                      <a:pt x="56" y="156"/>
                      <a:pt x="53" y="157"/>
                      <a:pt x="52" y="156"/>
                    </a:cubicBezTo>
                    <a:cubicBezTo>
                      <a:pt x="52" y="155"/>
                      <a:pt x="49" y="150"/>
                      <a:pt x="49" y="152"/>
                    </a:cubicBezTo>
                    <a:cubicBezTo>
                      <a:pt x="48" y="155"/>
                      <a:pt x="50" y="156"/>
                      <a:pt x="48" y="156"/>
                    </a:cubicBezTo>
                    <a:cubicBezTo>
                      <a:pt x="46" y="157"/>
                      <a:pt x="44" y="157"/>
                      <a:pt x="43" y="157"/>
                    </a:cubicBezTo>
                    <a:cubicBezTo>
                      <a:pt x="42" y="156"/>
                      <a:pt x="43" y="156"/>
                      <a:pt x="41" y="155"/>
                    </a:cubicBezTo>
                    <a:cubicBezTo>
                      <a:pt x="39" y="154"/>
                      <a:pt x="36" y="153"/>
                      <a:pt x="37" y="153"/>
                    </a:cubicBezTo>
                    <a:cubicBezTo>
                      <a:pt x="38" y="152"/>
                      <a:pt x="40" y="151"/>
                      <a:pt x="39" y="151"/>
                    </a:cubicBezTo>
                    <a:cubicBezTo>
                      <a:pt x="39" y="150"/>
                      <a:pt x="40" y="149"/>
                      <a:pt x="37" y="150"/>
                    </a:cubicBezTo>
                    <a:cubicBezTo>
                      <a:pt x="35" y="151"/>
                      <a:pt x="36" y="151"/>
                      <a:pt x="33" y="152"/>
                    </a:cubicBezTo>
                    <a:cubicBezTo>
                      <a:pt x="30" y="152"/>
                      <a:pt x="25" y="153"/>
                      <a:pt x="27" y="152"/>
                    </a:cubicBezTo>
                    <a:cubicBezTo>
                      <a:pt x="29" y="150"/>
                      <a:pt x="30" y="149"/>
                      <a:pt x="32" y="149"/>
                    </a:cubicBezTo>
                    <a:cubicBezTo>
                      <a:pt x="33" y="149"/>
                      <a:pt x="35" y="149"/>
                      <a:pt x="34" y="148"/>
                    </a:cubicBezTo>
                    <a:cubicBezTo>
                      <a:pt x="33" y="148"/>
                      <a:pt x="28" y="148"/>
                      <a:pt x="27" y="148"/>
                    </a:cubicBezTo>
                    <a:cubicBezTo>
                      <a:pt x="26" y="149"/>
                      <a:pt x="23" y="149"/>
                      <a:pt x="22" y="149"/>
                    </a:cubicBezTo>
                    <a:cubicBezTo>
                      <a:pt x="21" y="150"/>
                      <a:pt x="19" y="150"/>
                      <a:pt x="20" y="149"/>
                    </a:cubicBezTo>
                    <a:cubicBezTo>
                      <a:pt x="21" y="148"/>
                      <a:pt x="20" y="147"/>
                      <a:pt x="19" y="146"/>
                    </a:cubicBezTo>
                    <a:cubicBezTo>
                      <a:pt x="17" y="146"/>
                      <a:pt x="14" y="146"/>
                      <a:pt x="12" y="144"/>
                    </a:cubicBezTo>
                    <a:cubicBezTo>
                      <a:pt x="11" y="143"/>
                      <a:pt x="2" y="142"/>
                      <a:pt x="1" y="141"/>
                    </a:cubicBezTo>
                    <a:cubicBezTo>
                      <a:pt x="1" y="141"/>
                      <a:pt x="0" y="141"/>
                      <a:pt x="0" y="140"/>
                    </a:cubicBezTo>
                    <a:cubicBezTo>
                      <a:pt x="1" y="139"/>
                      <a:pt x="1" y="138"/>
                      <a:pt x="2" y="137"/>
                    </a:cubicBezTo>
                    <a:cubicBezTo>
                      <a:pt x="3" y="135"/>
                      <a:pt x="4" y="135"/>
                      <a:pt x="4" y="135"/>
                    </a:cubicBezTo>
                    <a:cubicBezTo>
                      <a:pt x="5" y="134"/>
                      <a:pt x="4" y="134"/>
                      <a:pt x="5" y="133"/>
                    </a:cubicBezTo>
                    <a:cubicBezTo>
                      <a:pt x="5" y="132"/>
                      <a:pt x="5" y="132"/>
                      <a:pt x="6" y="132"/>
                    </a:cubicBezTo>
                    <a:cubicBezTo>
                      <a:pt x="7" y="132"/>
                      <a:pt x="8" y="132"/>
                      <a:pt x="12" y="132"/>
                    </a:cubicBezTo>
                    <a:cubicBezTo>
                      <a:pt x="16" y="131"/>
                      <a:pt x="18" y="131"/>
                      <a:pt x="21" y="131"/>
                    </a:cubicBezTo>
                    <a:cubicBezTo>
                      <a:pt x="24" y="130"/>
                      <a:pt x="24" y="131"/>
                      <a:pt x="28" y="129"/>
                    </a:cubicBezTo>
                    <a:cubicBezTo>
                      <a:pt x="33" y="128"/>
                      <a:pt x="37" y="127"/>
                      <a:pt x="40" y="126"/>
                    </a:cubicBezTo>
                    <a:cubicBezTo>
                      <a:pt x="43" y="125"/>
                      <a:pt x="47" y="125"/>
                      <a:pt x="46" y="124"/>
                    </a:cubicBezTo>
                    <a:cubicBezTo>
                      <a:pt x="45" y="123"/>
                      <a:pt x="45" y="122"/>
                      <a:pt x="44" y="122"/>
                    </a:cubicBezTo>
                    <a:cubicBezTo>
                      <a:pt x="43" y="122"/>
                      <a:pt x="42" y="123"/>
                      <a:pt x="43" y="122"/>
                    </a:cubicBezTo>
                    <a:cubicBezTo>
                      <a:pt x="43" y="121"/>
                      <a:pt x="45" y="120"/>
                      <a:pt x="48" y="119"/>
                    </a:cubicBezTo>
                    <a:cubicBezTo>
                      <a:pt x="51" y="119"/>
                      <a:pt x="54" y="119"/>
                      <a:pt x="56" y="118"/>
                    </a:cubicBezTo>
                    <a:cubicBezTo>
                      <a:pt x="59" y="117"/>
                      <a:pt x="60" y="117"/>
                      <a:pt x="62" y="117"/>
                    </a:cubicBezTo>
                    <a:cubicBezTo>
                      <a:pt x="63" y="117"/>
                      <a:pt x="66" y="116"/>
                      <a:pt x="67" y="117"/>
                    </a:cubicBezTo>
                    <a:cubicBezTo>
                      <a:pt x="68" y="117"/>
                      <a:pt x="66" y="120"/>
                      <a:pt x="68" y="119"/>
                    </a:cubicBezTo>
                    <a:cubicBezTo>
                      <a:pt x="70" y="118"/>
                      <a:pt x="69" y="117"/>
                      <a:pt x="71" y="117"/>
                    </a:cubicBezTo>
                    <a:cubicBezTo>
                      <a:pt x="72" y="117"/>
                      <a:pt x="73" y="118"/>
                      <a:pt x="76" y="117"/>
                    </a:cubicBezTo>
                    <a:cubicBezTo>
                      <a:pt x="78" y="117"/>
                      <a:pt x="79" y="118"/>
                      <a:pt x="79" y="117"/>
                    </a:cubicBezTo>
                    <a:cubicBezTo>
                      <a:pt x="80" y="116"/>
                      <a:pt x="82" y="114"/>
                      <a:pt x="83" y="112"/>
                    </a:cubicBezTo>
                    <a:cubicBezTo>
                      <a:pt x="84" y="110"/>
                      <a:pt x="85" y="108"/>
                      <a:pt x="86" y="107"/>
                    </a:cubicBezTo>
                    <a:cubicBezTo>
                      <a:pt x="88" y="106"/>
                      <a:pt x="89" y="104"/>
                      <a:pt x="89" y="103"/>
                    </a:cubicBezTo>
                    <a:cubicBezTo>
                      <a:pt x="89" y="102"/>
                      <a:pt x="87" y="101"/>
                      <a:pt x="88" y="99"/>
                    </a:cubicBezTo>
                    <a:cubicBezTo>
                      <a:pt x="88" y="98"/>
                      <a:pt x="89" y="97"/>
                      <a:pt x="89" y="96"/>
                    </a:cubicBezTo>
                    <a:cubicBezTo>
                      <a:pt x="89" y="96"/>
                      <a:pt x="87" y="96"/>
                      <a:pt x="88" y="95"/>
                    </a:cubicBezTo>
                    <a:cubicBezTo>
                      <a:pt x="89" y="95"/>
                      <a:pt x="90" y="95"/>
                      <a:pt x="92" y="95"/>
                    </a:cubicBezTo>
                    <a:cubicBezTo>
                      <a:pt x="94" y="95"/>
                      <a:pt x="94" y="94"/>
                      <a:pt x="96" y="94"/>
                    </a:cubicBezTo>
                    <a:cubicBezTo>
                      <a:pt x="99" y="93"/>
                      <a:pt x="102" y="93"/>
                      <a:pt x="103" y="92"/>
                    </a:cubicBezTo>
                    <a:cubicBezTo>
                      <a:pt x="103" y="92"/>
                      <a:pt x="101" y="93"/>
                      <a:pt x="99" y="91"/>
                    </a:cubicBezTo>
                    <a:cubicBezTo>
                      <a:pt x="97" y="90"/>
                      <a:pt x="98" y="86"/>
                      <a:pt x="97" y="87"/>
                    </a:cubicBezTo>
                    <a:cubicBezTo>
                      <a:pt x="96" y="89"/>
                      <a:pt x="95" y="91"/>
                      <a:pt x="94" y="91"/>
                    </a:cubicBezTo>
                    <a:cubicBezTo>
                      <a:pt x="93" y="92"/>
                      <a:pt x="92" y="93"/>
                      <a:pt x="90" y="93"/>
                    </a:cubicBezTo>
                    <a:cubicBezTo>
                      <a:pt x="88" y="93"/>
                      <a:pt x="88" y="92"/>
                      <a:pt x="86" y="92"/>
                    </a:cubicBezTo>
                    <a:cubicBezTo>
                      <a:pt x="83" y="93"/>
                      <a:pt x="84" y="93"/>
                      <a:pt x="81" y="94"/>
                    </a:cubicBezTo>
                    <a:cubicBezTo>
                      <a:pt x="79" y="95"/>
                      <a:pt x="79" y="96"/>
                      <a:pt x="77" y="95"/>
                    </a:cubicBezTo>
                    <a:cubicBezTo>
                      <a:pt x="75" y="93"/>
                      <a:pt x="75" y="92"/>
                      <a:pt x="73" y="92"/>
                    </a:cubicBezTo>
                    <a:cubicBezTo>
                      <a:pt x="70" y="93"/>
                      <a:pt x="68" y="94"/>
                      <a:pt x="67" y="94"/>
                    </a:cubicBezTo>
                    <a:cubicBezTo>
                      <a:pt x="67" y="94"/>
                      <a:pt x="66" y="92"/>
                      <a:pt x="65" y="91"/>
                    </a:cubicBezTo>
                    <a:cubicBezTo>
                      <a:pt x="63" y="91"/>
                      <a:pt x="61" y="92"/>
                      <a:pt x="60" y="91"/>
                    </a:cubicBezTo>
                    <a:cubicBezTo>
                      <a:pt x="59" y="90"/>
                      <a:pt x="59" y="88"/>
                      <a:pt x="59" y="88"/>
                    </a:cubicBezTo>
                    <a:cubicBezTo>
                      <a:pt x="60" y="87"/>
                      <a:pt x="61" y="87"/>
                      <a:pt x="64" y="86"/>
                    </a:cubicBezTo>
                    <a:cubicBezTo>
                      <a:pt x="67" y="85"/>
                      <a:pt x="71" y="82"/>
                      <a:pt x="75" y="81"/>
                    </a:cubicBezTo>
                    <a:cubicBezTo>
                      <a:pt x="78" y="80"/>
                      <a:pt x="86" y="78"/>
                      <a:pt x="89" y="76"/>
                    </a:cubicBezTo>
                    <a:cubicBezTo>
                      <a:pt x="93" y="74"/>
                      <a:pt x="95" y="71"/>
                      <a:pt x="99" y="71"/>
                    </a:cubicBezTo>
                    <a:cubicBezTo>
                      <a:pt x="102" y="70"/>
                      <a:pt x="105" y="68"/>
                      <a:pt x="105" y="68"/>
                    </a:cubicBezTo>
                    <a:cubicBezTo>
                      <a:pt x="106" y="68"/>
                      <a:pt x="106" y="71"/>
                      <a:pt x="106" y="71"/>
                    </a:cubicBezTo>
                    <a:cubicBezTo>
                      <a:pt x="107" y="72"/>
                      <a:pt x="109" y="73"/>
                      <a:pt x="110" y="74"/>
                    </a:cubicBezTo>
                    <a:cubicBezTo>
                      <a:pt x="110" y="75"/>
                      <a:pt x="113" y="77"/>
                      <a:pt x="113" y="76"/>
                    </a:cubicBezTo>
                    <a:cubicBezTo>
                      <a:pt x="114" y="75"/>
                      <a:pt x="111" y="73"/>
                      <a:pt x="111" y="72"/>
                    </a:cubicBezTo>
                    <a:cubicBezTo>
                      <a:pt x="110" y="71"/>
                      <a:pt x="108" y="69"/>
                      <a:pt x="108" y="68"/>
                    </a:cubicBezTo>
                    <a:cubicBezTo>
                      <a:pt x="108" y="67"/>
                      <a:pt x="107" y="66"/>
                      <a:pt x="108" y="66"/>
                    </a:cubicBezTo>
                    <a:cubicBezTo>
                      <a:pt x="108" y="65"/>
                      <a:pt x="113" y="65"/>
                      <a:pt x="115" y="65"/>
                    </a:cubicBezTo>
                    <a:cubicBezTo>
                      <a:pt x="117" y="65"/>
                      <a:pt x="117" y="65"/>
                      <a:pt x="119" y="65"/>
                    </a:cubicBezTo>
                    <a:cubicBezTo>
                      <a:pt x="120" y="66"/>
                      <a:pt x="126" y="68"/>
                      <a:pt x="126" y="68"/>
                    </a:cubicBezTo>
                    <a:cubicBezTo>
                      <a:pt x="127" y="68"/>
                      <a:pt x="130" y="68"/>
                      <a:pt x="131" y="67"/>
                    </a:cubicBezTo>
                    <a:cubicBezTo>
                      <a:pt x="132" y="67"/>
                      <a:pt x="133" y="65"/>
                      <a:pt x="131" y="64"/>
                    </a:cubicBezTo>
                    <a:cubicBezTo>
                      <a:pt x="130" y="62"/>
                      <a:pt x="129" y="62"/>
                      <a:pt x="129" y="60"/>
                    </a:cubicBezTo>
                    <a:cubicBezTo>
                      <a:pt x="130" y="59"/>
                      <a:pt x="133" y="56"/>
                      <a:pt x="132" y="55"/>
                    </a:cubicBezTo>
                    <a:cubicBezTo>
                      <a:pt x="132" y="53"/>
                      <a:pt x="127" y="51"/>
                      <a:pt x="128" y="50"/>
                    </a:cubicBezTo>
                    <a:cubicBezTo>
                      <a:pt x="129" y="49"/>
                      <a:pt x="135" y="49"/>
                      <a:pt x="138" y="48"/>
                    </a:cubicBezTo>
                    <a:cubicBezTo>
                      <a:pt x="142" y="48"/>
                      <a:pt x="147" y="47"/>
                      <a:pt x="148" y="47"/>
                    </a:cubicBezTo>
                    <a:cubicBezTo>
                      <a:pt x="150" y="46"/>
                      <a:pt x="152" y="46"/>
                      <a:pt x="153" y="47"/>
                    </a:cubicBezTo>
                    <a:cubicBezTo>
                      <a:pt x="154" y="47"/>
                      <a:pt x="156" y="48"/>
                      <a:pt x="157" y="49"/>
                    </a:cubicBezTo>
                    <a:cubicBezTo>
                      <a:pt x="157" y="50"/>
                      <a:pt x="156" y="50"/>
                      <a:pt x="157" y="52"/>
                    </a:cubicBezTo>
                    <a:cubicBezTo>
                      <a:pt x="158" y="53"/>
                      <a:pt x="160" y="53"/>
                      <a:pt x="161" y="53"/>
                    </a:cubicBezTo>
                    <a:cubicBezTo>
                      <a:pt x="162" y="54"/>
                      <a:pt x="166" y="54"/>
                      <a:pt x="167" y="54"/>
                    </a:cubicBezTo>
                    <a:cubicBezTo>
                      <a:pt x="168" y="55"/>
                      <a:pt x="173" y="57"/>
                      <a:pt x="174" y="58"/>
                    </a:cubicBezTo>
                    <a:cubicBezTo>
                      <a:pt x="175" y="60"/>
                      <a:pt x="172" y="60"/>
                      <a:pt x="176" y="61"/>
                    </a:cubicBezTo>
                    <a:cubicBezTo>
                      <a:pt x="179" y="61"/>
                      <a:pt x="184" y="62"/>
                      <a:pt x="184" y="61"/>
                    </a:cubicBezTo>
                    <a:cubicBezTo>
                      <a:pt x="185" y="60"/>
                      <a:pt x="179" y="59"/>
                      <a:pt x="178" y="57"/>
                    </a:cubicBezTo>
                    <a:cubicBezTo>
                      <a:pt x="176" y="56"/>
                      <a:pt x="173" y="54"/>
                      <a:pt x="171" y="53"/>
                    </a:cubicBezTo>
                    <a:cubicBezTo>
                      <a:pt x="169" y="52"/>
                      <a:pt x="165" y="52"/>
                      <a:pt x="162" y="49"/>
                    </a:cubicBezTo>
                    <a:cubicBezTo>
                      <a:pt x="160" y="47"/>
                      <a:pt x="150" y="44"/>
                      <a:pt x="152" y="43"/>
                    </a:cubicBezTo>
                    <a:cubicBezTo>
                      <a:pt x="153" y="42"/>
                      <a:pt x="157" y="41"/>
                      <a:pt x="160" y="41"/>
                    </a:cubicBezTo>
                    <a:cubicBezTo>
                      <a:pt x="163" y="40"/>
                      <a:pt x="165" y="39"/>
                      <a:pt x="167" y="39"/>
                    </a:cubicBezTo>
                    <a:cubicBezTo>
                      <a:pt x="169" y="39"/>
                      <a:pt x="175" y="38"/>
                      <a:pt x="175" y="38"/>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81"/>
              <p:cNvSpPr>
                <a:spLocks/>
              </p:cNvSpPr>
              <p:nvPr/>
            </p:nvSpPr>
            <p:spPr bwMode="auto">
              <a:xfrm>
                <a:off x="3046412" y="1241425"/>
                <a:ext cx="87313" cy="44450"/>
              </a:xfrm>
              <a:custGeom>
                <a:avLst/>
                <a:gdLst>
                  <a:gd name="T0" fmla="*/ 9 w 38"/>
                  <a:gd name="T1" fmla="*/ 1 h 19"/>
                  <a:gd name="T2" fmla="*/ 5 w 38"/>
                  <a:gd name="T3" fmla="*/ 3 h 19"/>
                  <a:gd name="T4" fmla="*/ 17 w 38"/>
                  <a:gd name="T5" fmla="*/ 7 h 19"/>
                  <a:gd name="T6" fmla="*/ 27 w 38"/>
                  <a:gd name="T7" fmla="*/ 14 h 19"/>
                  <a:gd name="T8" fmla="*/ 33 w 38"/>
                  <a:gd name="T9" fmla="*/ 17 h 19"/>
                  <a:gd name="T10" fmla="*/ 32 w 38"/>
                  <a:gd name="T11" fmla="*/ 11 h 19"/>
                  <a:gd name="T12" fmla="*/ 38 w 38"/>
                  <a:gd name="T13" fmla="*/ 8 h 19"/>
                  <a:gd name="T14" fmla="*/ 29 w 38"/>
                  <a:gd name="T15" fmla="*/ 2 h 19"/>
                  <a:gd name="T16" fmla="*/ 19 w 38"/>
                  <a:gd name="T17" fmla="*/ 0 h 19"/>
                  <a:gd name="T18" fmla="*/ 15 w 38"/>
                  <a:gd name="T19" fmla="*/ 1 h 19"/>
                  <a:gd name="T20" fmla="*/ 9 w 38"/>
                  <a:gd name="T2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9">
                    <a:moveTo>
                      <a:pt x="9" y="1"/>
                    </a:moveTo>
                    <a:cubicBezTo>
                      <a:pt x="5" y="1"/>
                      <a:pt x="0" y="1"/>
                      <a:pt x="5" y="3"/>
                    </a:cubicBezTo>
                    <a:cubicBezTo>
                      <a:pt x="10" y="5"/>
                      <a:pt x="12" y="5"/>
                      <a:pt x="17" y="7"/>
                    </a:cubicBezTo>
                    <a:cubicBezTo>
                      <a:pt x="21" y="9"/>
                      <a:pt x="22" y="10"/>
                      <a:pt x="27" y="14"/>
                    </a:cubicBezTo>
                    <a:cubicBezTo>
                      <a:pt x="31" y="17"/>
                      <a:pt x="33" y="19"/>
                      <a:pt x="33" y="17"/>
                    </a:cubicBezTo>
                    <a:cubicBezTo>
                      <a:pt x="34" y="15"/>
                      <a:pt x="30" y="13"/>
                      <a:pt x="32" y="11"/>
                    </a:cubicBezTo>
                    <a:cubicBezTo>
                      <a:pt x="33" y="9"/>
                      <a:pt x="38" y="10"/>
                      <a:pt x="38" y="8"/>
                    </a:cubicBezTo>
                    <a:cubicBezTo>
                      <a:pt x="37" y="6"/>
                      <a:pt x="34" y="3"/>
                      <a:pt x="29" y="2"/>
                    </a:cubicBezTo>
                    <a:cubicBezTo>
                      <a:pt x="24" y="2"/>
                      <a:pt x="22" y="0"/>
                      <a:pt x="19" y="0"/>
                    </a:cubicBezTo>
                    <a:cubicBezTo>
                      <a:pt x="16" y="0"/>
                      <a:pt x="18" y="1"/>
                      <a:pt x="15" y="1"/>
                    </a:cubicBezTo>
                    <a:cubicBezTo>
                      <a:pt x="13" y="1"/>
                      <a:pt x="12" y="0"/>
                      <a:pt x="9"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87"/>
              <p:cNvSpPr>
                <a:spLocks/>
              </p:cNvSpPr>
              <p:nvPr/>
            </p:nvSpPr>
            <p:spPr bwMode="auto">
              <a:xfrm>
                <a:off x="2870200" y="1901825"/>
                <a:ext cx="80963" cy="52388"/>
              </a:xfrm>
              <a:custGeom>
                <a:avLst/>
                <a:gdLst>
                  <a:gd name="T0" fmla="*/ 10 w 35"/>
                  <a:gd name="T1" fmla="*/ 1 h 23"/>
                  <a:gd name="T2" fmla="*/ 18 w 35"/>
                  <a:gd name="T3" fmla="*/ 3 h 23"/>
                  <a:gd name="T4" fmla="*/ 24 w 35"/>
                  <a:gd name="T5" fmla="*/ 8 h 23"/>
                  <a:gd name="T6" fmla="*/ 29 w 35"/>
                  <a:gd name="T7" fmla="*/ 9 h 23"/>
                  <a:gd name="T8" fmla="*/ 33 w 35"/>
                  <a:gd name="T9" fmla="*/ 11 h 23"/>
                  <a:gd name="T10" fmla="*/ 34 w 35"/>
                  <a:gd name="T11" fmla="*/ 14 h 23"/>
                  <a:gd name="T12" fmla="*/ 32 w 35"/>
                  <a:gd name="T13" fmla="*/ 17 h 23"/>
                  <a:gd name="T14" fmla="*/ 27 w 35"/>
                  <a:gd name="T15" fmla="*/ 19 h 23"/>
                  <a:gd name="T16" fmla="*/ 15 w 35"/>
                  <a:gd name="T17" fmla="*/ 22 h 23"/>
                  <a:gd name="T18" fmla="*/ 11 w 35"/>
                  <a:gd name="T19" fmla="*/ 20 h 23"/>
                  <a:gd name="T20" fmla="*/ 17 w 35"/>
                  <a:gd name="T21" fmla="*/ 18 h 23"/>
                  <a:gd name="T22" fmla="*/ 14 w 35"/>
                  <a:gd name="T23" fmla="*/ 17 h 23"/>
                  <a:gd name="T24" fmla="*/ 11 w 35"/>
                  <a:gd name="T25" fmla="*/ 15 h 23"/>
                  <a:gd name="T26" fmla="*/ 4 w 35"/>
                  <a:gd name="T27" fmla="*/ 14 h 23"/>
                  <a:gd name="T28" fmla="*/ 1 w 35"/>
                  <a:gd name="T29" fmla="*/ 12 h 23"/>
                  <a:gd name="T30" fmla="*/ 7 w 35"/>
                  <a:gd name="T31" fmla="*/ 12 h 23"/>
                  <a:gd name="T32" fmla="*/ 3 w 35"/>
                  <a:gd name="T33" fmla="*/ 9 h 23"/>
                  <a:gd name="T34" fmla="*/ 6 w 35"/>
                  <a:gd name="T35" fmla="*/ 8 h 23"/>
                  <a:gd name="T36" fmla="*/ 8 w 35"/>
                  <a:gd name="T37" fmla="*/ 7 h 23"/>
                  <a:gd name="T38" fmla="*/ 4 w 35"/>
                  <a:gd name="T39" fmla="*/ 5 h 23"/>
                  <a:gd name="T40" fmla="*/ 3 w 35"/>
                  <a:gd name="T41" fmla="*/ 2 h 23"/>
                  <a:gd name="T42" fmla="*/ 7 w 35"/>
                  <a:gd name="T43" fmla="*/ 0 h 23"/>
                  <a:gd name="T44" fmla="*/ 10 w 35"/>
                  <a:gd name="T4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3">
                    <a:moveTo>
                      <a:pt x="10" y="1"/>
                    </a:moveTo>
                    <a:cubicBezTo>
                      <a:pt x="15" y="2"/>
                      <a:pt x="16" y="1"/>
                      <a:pt x="18" y="3"/>
                    </a:cubicBezTo>
                    <a:cubicBezTo>
                      <a:pt x="21" y="4"/>
                      <a:pt x="23" y="7"/>
                      <a:pt x="24" y="8"/>
                    </a:cubicBezTo>
                    <a:cubicBezTo>
                      <a:pt x="26" y="8"/>
                      <a:pt x="26" y="8"/>
                      <a:pt x="29" y="9"/>
                    </a:cubicBezTo>
                    <a:cubicBezTo>
                      <a:pt x="32" y="10"/>
                      <a:pt x="33" y="10"/>
                      <a:pt x="33" y="11"/>
                    </a:cubicBezTo>
                    <a:cubicBezTo>
                      <a:pt x="34" y="12"/>
                      <a:pt x="33" y="13"/>
                      <a:pt x="34" y="14"/>
                    </a:cubicBezTo>
                    <a:cubicBezTo>
                      <a:pt x="35" y="15"/>
                      <a:pt x="33" y="17"/>
                      <a:pt x="32" y="17"/>
                    </a:cubicBezTo>
                    <a:cubicBezTo>
                      <a:pt x="32" y="17"/>
                      <a:pt x="29" y="18"/>
                      <a:pt x="27" y="19"/>
                    </a:cubicBezTo>
                    <a:cubicBezTo>
                      <a:pt x="25" y="20"/>
                      <a:pt x="16" y="22"/>
                      <a:pt x="15" y="22"/>
                    </a:cubicBezTo>
                    <a:cubicBezTo>
                      <a:pt x="14" y="23"/>
                      <a:pt x="10" y="20"/>
                      <a:pt x="11" y="20"/>
                    </a:cubicBezTo>
                    <a:cubicBezTo>
                      <a:pt x="12" y="19"/>
                      <a:pt x="16" y="20"/>
                      <a:pt x="17" y="18"/>
                    </a:cubicBezTo>
                    <a:cubicBezTo>
                      <a:pt x="18" y="17"/>
                      <a:pt x="15" y="17"/>
                      <a:pt x="14" y="17"/>
                    </a:cubicBezTo>
                    <a:cubicBezTo>
                      <a:pt x="12" y="16"/>
                      <a:pt x="12" y="16"/>
                      <a:pt x="11" y="15"/>
                    </a:cubicBezTo>
                    <a:cubicBezTo>
                      <a:pt x="9" y="15"/>
                      <a:pt x="6" y="15"/>
                      <a:pt x="4" y="14"/>
                    </a:cubicBezTo>
                    <a:cubicBezTo>
                      <a:pt x="3" y="14"/>
                      <a:pt x="0" y="13"/>
                      <a:pt x="1" y="12"/>
                    </a:cubicBezTo>
                    <a:cubicBezTo>
                      <a:pt x="2" y="12"/>
                      <a:pt x="7" y="13"/>
                      <a:pt x="7" y="12"/>
                    </a:cubicBezTo>
                    <a:cubicBezTo>
                      <a:pt x="6" y="11"/>
                      <a:pt x="2" y="10"/>
                      <a:pt x="3" y="9"/>
                    </a:cubicBezTo>
                    <a:cubicBezTo>
                      <a:pt x="4" y="8"/>
                      <a:pt x="5" y="8"/>
                      <a:pt x="6" y="8"/>
                    </a:cubicBezTo>
                    <a:cubicBezTo>
                      <a:pt x="8" y="8"/>
                      <a:pt x="9" y="8"/>
                      <a:pt x="8" y="7"/>
                    </a:cubicBezTo>
                    <a:cubicBezTo>
                      <a:pt x="8" y="6"/>
                      <a:pt x="5" y="7"/>
                      <a:pt x="4" y="5"/>
                    </a:cubicBezTo>
                    <a:cubicBezTo>
                      <a:pt x="3" y="3"/>
                      <a:pt x="1" y="3"/>
                      <a:pt x="3" y="2"/>
                    </a:cubicBezTo>
                    <a:cubicBezTo>
                      <a:pt x="5" y="0"/>
                      <a:pt x="5" y="0"/>
                      <a:pt x="7" y="0"/>
                    </a:cubicBezTo>
                    <a:cubicBezTo>
                      <a:pt x="9" y="1"/>
                      <a:pt x="10" y="1"/>
                      <a:pt x="10"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96"/>
              <p:cNvSpPr>
                <a:spLocks/>
              </p:cNvSpPr>
              <p:nvPr/>
            </p:nvSpPr>
            <p:spPr bwMode="auto">
              <a:xfrm>
                <a:off x="300037" y="3554413"/>
                <a:ext cx="33338" cy="36513"/>
              </a:xfrm>
              <a:custGeom>
                <a:avLst/>
                <a:gdLst>
                  <a:gd name="T0" fmla="*/ 2 w 15"/>
                  <a:gd name="T1" fmla="*/ 2 h 16"/>
                  <a:gd name="T2" fmla="*/ 1 w 15"/>
                  <a:gd name="T3" fmla="*/ 6 h 16"/>
                  <a:gd name="T4" fmla="*/ 1 w 15"/>
                  <a:gd name="T5" fmla="*/ 10 h 16"/>
                  <a:gd name="T6" fmla="*/ 1 w 15"/>
                  <a:gd name="T7" fmla="*/ 13 h 16"/>
                  <a:gd name="T8" fmla="*/ 3 w 15"/>
                  <a:gd name="T9" fmla="*/ 16 h 16"/>
                  <a:gd name="T10" fmla="*/ 7 w 15"/>
                  <a:gd name="T11" fmla="*/ 12 h 16"/>
                  <a:gd name="T12" fmla="*/ 14 w 15"/>
                  <a:gd name="T13" fmla="*/ 9 h 16"/>
                  <a:gd name="T14" fmla="*/ 9 w 15"/>
                  <a:gd name="T15" fmla="*/ 5 h 16"/>
                  <a:gd name="T16" fmla="*/ 5 w 15"/>
                  <a:gd name="T17" fmla="*/ 2 h 16"/>
                  <a:gd name="T18" fmla="*/ 2 w 15"/>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2" y="2"/>
                    </a:moveTo>
                    <a:cubicBezTo>
                      <a:pt x="2" y="4"/>
                      <a:pt x="1" y="5"/>
                      <a:pt x="1" y="6"/>
                    </a:cubicBezTo>
                    <a:cubicBezTo>
                      <a:pt x="0" y="7"/>
                      <a:pt x="0" y="8"/>
                      <a:pt x="1" y="10"/>
                    </a:cubicBezTo>
                    <a:cubicBezTo>
                      <a:pt x="2" y="11"/>
                      <a:pt x="1" y="10"/>
                      <a:pt x="1" y="13"/>
                    </a:cubicBezTo>
                    <a:cubicBezTo>
                      <a:pt x="1" y="15"/>
                      <a:pt x="1" y="16"/>
                      <a:pt x="3" y="16"/>
                    </a:cubicBezTo>
                    <a:cubicBezTo>
                      <a:pt x="5" y="16"/>
                      <a:pt x="5" y="14"/>
                      <a:pt x="7" y="12"/>
                    </a:cubicBezTo>
                    <a:cubicBezTo>
                      <a:pt x="9" y="11"/>
                      <a:pt x="15" y="11"/>
                      <a:pt x="14" y="9"/>
                    </a:cubicBezTo>
                    <a:cubicBezTo>
                      <a:pt x="14" y="7"/>
                      <a:pt x="11" y="7"/>
                      <a:pt x="9" y="5"/>
                    </a:cubicBezTo>
                    <a:cubicBezTo>
                      <a:pt x="8" y="3"/>
                      <a:pt x="7" y="2"/>
                      <a:pt x="5" y="2"/>
                    </a:cubicBezTo>
                    <a:cubicBezTo>
                      <a:pt x="3" y="2"/>
                      <a:pt x="1" y="0"/>
                      <a:pt x="2"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97"/>
              <p:cNvSpPr>
                <a:spLocks/>
              </p:cNvSpPr>
              <p:nvPr/>
            </p:nvSpPr>
            <p:spPr bwMode="auto">
              <a:xfrm>
                <a:off x="271462" y="3538538"/>
                <a:ext cx="7938" cy="6350"/>
              </a:xfrm>
              <a:custGeom>
                <a:avLst/>
                <a:gdLst>
                  <a:gd name="T0" fmla="*/ 0 w 3"/>
                  <a:gd name="T1" fmla="*/ 1 h 3"/>
                  <a:gd name="T2" fmla="*/ 1 w 3"/>
                  <a:gd name="T3" fmla="*/ 2 h 3"/>
                  <a:gd name="T4" fmla="*/ 3 w 3"/>
                  <a:gd name="T5" fmla="*/ 2 h 3"/>
                  <a:gd name="T6" fmla="*/ 0 w 3"/>
                  <a:gd name="T7" fmla="*/ 1 h 3"/>
                </a:gdLst>
                <a:ahLst/>
                <a:cxnLst>
                  <a:cxn ang="0">
                    <a:pos x="T0" y="T1"/>
                  </a:cxn>
                  <a:cxn ang="0">
                    <a:pos x="T2" y="T3"/>
                  </a:cxn>
                  <a:cxn ang="0">
                    <a:pos x="T4" y="T5"/>
                  </a:cxn>
                  <a:cxn ang="0">
                    <a:pos x="T6" y="T7"/>
                  </a:cxn>
                </a:cxnLst>
                <a:rect l="0" t="0" r="r" b="b"/>
                <a:pathLst>
                  <a:path w="3" h="3">
                    <a:moveTo>
                      <a:pt x="0" y="1"/>
                    </a:moveTo>
                    <a:cubicBezTo>
                      <a:pt x="0" y="1"/>
                      <a:pt x="1" y="2"/>
                      <a:pt x="1" y="2"/>
                    </a:cubicBezTo>
                    <a:cubicBezTo>
                      <a:pt x="2" y="2"/>
                      <a:pt x="3" y="3"/>
                      <a:pt x="3" y="2"/>
                    </a:cubicBezTo>
                    <a:cubicBezTo>
                      <a:pt x="3" y="1"/>
                      <a:pt x="1" y="0"/>
                      <a:pt x="0"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98"/>
              <p:cNvSpPr>
                <a:spLocks/>
              </p:cNvSpPr>
              <p:nvPr/>
            </p:nvSpPr>
            <p:spPr bwMode="auto">
              <a:xfrm>
                <a:off x="203200" y="3502025"/>
                <a:ext cx="12700" cy="11113"/>
              </a:xfrm>
              <a:custGeom>
                <a:avLst/>
                <a:gdLst>
                  <a:gd name="T0" fmla="*/ 2 w 6"/>
                  <a:gd name="T1" fmla="*/ 1 h 5"/>
                  <a:gd name="T2" fmla="*/ 6 w 6"/>
                  <a:gd name="T3" fmla="*/ 1 h 5"/>
                  <a:gd name="T4" fmla="*/ 5 w 6"/>
                  <a:gd name="T5" fmla="*/ 3 h 5"/>
                  <a:gd name="T6" fmla="*/ 5 w 6"/>
                  <a:gd name="T7" fmla="*/ 5 h 5"/>
                  <a:gd name="T8" fmla="*/ 0 w 6"/>
                  <a:gd name="T9" fmla="*/ 3 h 5"/>
                  <a:gd name="T10" fmla="*/ 2 w 6"/>
                  <a:gd name="T11" fmla="*/ 1 h 5"/>
                </a:gdLst>
                <a:ahLst/>
                <a:cxnLst>
                  <a:cxn ang="0">
                    <a:pos x="T0" y="T1"/>
                  </a:cxn>
                  <a:cxn ang="0">
                    <a:pos x="T2" y="T3"/>
                  </a:cxn>
                  <a:cxn ang="0">
                    <a:pos x="T4" y="T5"/>
                  </a:cxn>
                  <a:cxn ang="0">
                    <a:pos x="T6" y="T7"/>
                  </a:cxn>
                  <a:cxn ang="0">
                    <a:pos x="T8" y="T9"/>
                  </a:cxn>
                  <a:cxn ang="0">
                    <a:pos x="T10" y="T11"/>
                  </a:cxn>
                </a:cxnLst>
                <a:rect l="0" t="0" r="r" b="b"/>
                <a:pathLst>
                  <a:path w="6" h="5">
                    <a:moveTo>
                      <a:pt x="2" y="1"/>
                    </a:moveTo>
                    <a:cubicBezTo>
                      <a:pt x="4" y="1"/>
                      <a:pt x="6" y="0"/>
                      <a:pt x="6" y="1"/>
                    </a:cubicBezTo>
                    <a:cubicBezTo>
                      <a:pt x="5" y="2"/>
                      <a:pt x="5" y="2"/>
                      <a:pt x="5" y="3"/>
                    </a:cubicBezTo>
                    <a:cubicBezTo>
                      <a:pt x="5" y="4"/>
                      <a:pt x="6" y="5"/>
                      <a:pt x="5" y="5"/>
                    </a:cubicBezTo>
                    <a:cubicBezTo>
                      <a:pt x="3" y="4"/>
                      <a:pt x="0" y="5"/>
                      <a:pt x="0" y="3"/>
                    </a:cubicBezTo>
                    <a:cubicBezTo>
                      <a:pt x="1" y="2"/>
                      <a:pt x="0" y="1"/>
                      <a:pt x="2"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99"/>
              <p:cNvSpPr>
                <a:spLocks/>
              </p:cNvSpPr>
              <p:nvPr/>
            </p:nvSpPr>
            <p:spPr bwMode="auto">
              <a:xfrm>
                <a:off x="239712" y="3514725"/>
                <a:ext cx="15875" cy="14288"/>
              </a:xfrm>
              <a:custGeom>
                <a:avLst/>
                <a:gdLst>
                  <a:gd name="T0" fmla="*/ 5 w 7"/>
                  <a:gd name="T1" fmla="*/ 2 h 6"/>
                  <a:gd name="T2" fmla="*/ 7 w 7"/>
                  <a:gd name="T3" fmla="*/ 5 h 6"/>
                  <a:gd name="T4" fmla="*/ 6 w 7"/>
                  <a:gd name="T5" fmla="*/ 6 h 6"/>
                  <a:gd name="T6" fmla="*/ 4 w 7"/>
                  <a:gd name="T7" fmla="*/ 5 h 6"/>
                  <a:gd name="T8" fmla="*/ 2 w 7"/>
                  <a:gd name="T9" fmla="*/ 5 h 6"/>
                  <a:gd name="T10" fmla="*/ 1 w 7"/>
                  <a:gd name="T11" fmla="*/ 3 h 6"/>
                  <a:gd name="T12" fmla="*/ 2 w 7"/>
                  <a:gd name="T13" fmla="*/ 1 h 6"/>
                  <a:gd name="T14" fmla="*/ 5 w 7"/>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5" y="2"/>
                    </a:moveTo>
                    <a:cubicBezTo>
                      <a:pt x="6" y="3"/>
                      <a:pt x="7" y="4"/>
                      <a:pt x="7" y="5"/>
                    </a:cubicBezTo>
                    <a:cubicBezTo>
                      <a:pt x="7" y="5"/>
                      <a:pt x="7" y="6"/>
                      <a:pt x="6" y="6"/>
                    </a:cubicBezTo>
                    <a:cubicBezTo>
                      <a:pt x="5" y="6"/>
                      <a:pt x="5" y="5"/>
                      <a:pt x="4" y="5"/>
                    </a:cubicBezTo>
                    <a:cubicBezTo>
                      <a:pt x="3" y="5"/>
                      <a:pt x="3" y="6"/>
                      <a:pt x="2" y="5"/>
                    </a:cubicBezTo>
                    <a:cubicBezTo>
                      <a:pt x="1" y="4"/>
                      <a:pt x="0" y="4"/>
                      <a:pt x="1" y="3"/>
                    </a:cubicBezTo>
                    <a:cubicBezTo>
                      <a:pt x="2" y="2"/>
                      <a:pt x="1" y="2"/>
                      <a:pt x="2" y="1"/>
                    </a:cubicBezTo>
                    <a:cubicBezTo>
                      <a:pt x="3" y="0"/>
                      <a:pt x="4" y="1"/>
                      <a:pt x="5"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100"/>
              <p:cNvSpPr>
                <a:spLocks/>
              </p:cNvSpPr>
              <p:nvPr/>
            </p:nvSpPr>
            <p:spPr bwMode="auto">
              <a:xfrm>
                <a:off x="265112" y="3529013"/>
                <a:ext cx="15875" cy="7938"/>
              </a:xfrm>
              <a:custGeom>
                <a:avLst/>
                <a:gdLst>
                  <a:gd name="T0" fmla="*/ 1 w 7"/>
                  <a:gd name="T1" fmla="*/ 0 h 3"/>
                  <a:gd name="T2" fmla="*/ 5 w 7"/>
                  <a:gd name="T3" fmla="*/ 1 h 3"/>
                  <a:gd name="T4" fmla="*/ 7 w 7"/>
                  <a:gd name="T5" fmla="*/ 1 h 3"/>
                  <a:gd name="T6" fmla="*/ 5 w 7"/>
                  <a:gd name="T7" fmla="*/ 2 h 3"/>
                  <a:gd name="T8" fmla="*/ 1 w 7"/>
                  <a:gd name="T9" fmla="*/ 2 h 3"/>
                  <a:gd name="T10" fmla="*/ 1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1" y="0"/>
                    </a:moveTo>
                    <a:cubicBezTo>
                      <a:pt x="3" y="1"/>
                      <a:pt x="4" y="1"/>
                      <a:pt x="5" y="1"/>
                    </a:cubicBezTo>
                    <a:cubicBezTo>
                      <a:pt x="6" y="1"/>
                      <a:pt x="7" y="1"/>
                      <a:pt x="7" y="1"/>
                    </a:cubicBezTo>
                    <a:cubicBezTo>
                      <a:pt x="6" y="1"/>
                      <a:pt x="6" y="2"/>
                      <a:pt x="5" y="2"/>
                    </a:cubicBezTo>
                    <a:cubicBezTo>
                      <a:pt x="3" y="2"/>
                      <a:pt x="1" y="3"/>
                      <a:pt x="1" y="2"/>
                    </a:cubicBezTo>
                    <a:cubicBezTo>
                      <a:pt x="0" y="1"/>
                      <a:pt x="0" y="0"/>
                      <a:pt x="1"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101"/>
              <p:cNvSpPr>
                <a:spLocks/>
              </p:cNvSpPr>
              <p:nvPr/>
            </p:nvSpPr>
            <p:spPr bwMode="auto">
              <a:xfrm>
                <a:off x="284162" y="3533775"/>
                <a:ext cx="15875" cy="14288"/>
              </a:xfrm>
              <a:custGeom>
                <a:avLst/>
                <a:gdLst>
                  <a:gd name="T0" fmla="*/ 3 w 7"/>
                  <a:gd name="T1" fmla="*/ 1 h 6"/>
                  <a:gd name="T2" fmla="*/ 0 w 7"/>
                  <a:gd name="T3" fmla="*/ 1 h 6"/>
                  <a:gd name="T4" fmla="*/ 1 w 7"/>
                  <a:gd name="T5" fmla="*/ 3 h 6"/>
                  <a:gd name="T6" fmla="*/ 3 w 7"/>
                  <a:gd name="T7" fmla="*/ 5 h 6"/>
                  <a:gd name="T8" fmla="*/ 5 w 7"/>
                  <a:gd name="T9" fmla="*/ 6 h 6"/>
                  <a:gd name="T10" fmla="*/ 7 w 7"/>
                  <a:gd name="T11" fmla="*/ 3 h 6"/>
                  <a:gd name="T12" fmla="*/ 3 w 7"/>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3" y="1"/>
                    </a:moveTo>
                    <a:cubicBezTo>
                      <a:pt x="2" y="1"/>
                      <a:pt x="0" y="0"/>
                      <a:pt x="0" y="1"/>
                    </a:cubicBezTo>
                    <a:cubicBezTo>
                      <a:pt x="0" y="2"/>
                      <a:pt x="0" y="3"/>
                      <a:pt x="1" y="3"/>
                    </a:cubicBezTo>
                    <a:cubicBezTo>
                      <a:pt x="2" y="4"/>
                      <a:pt x="3" y="5"/>
                      <a:pt x="3" y="5"/>
                    </a:cubicBezTo>
                    <a:cubicBezTo>
                      <a:pt x="3" y="6"/>
                      <a:pt x="4" y="6"/>
                      <a:pt x="5" y="6"/>
                    </a:cubicBezTo>
                    <a:cubicBezTo>
                      <a:pt x="6" y="5"/>
                      <a:pt x="7" y="4"/>
                      <a:pt x="7" y="3"/>
                    </a:cubicBezTo>
                    <a:cubicBezTo>
                      <a:pt x="7" y="3"/>
                      <a:pt x="5" y="1"/>
                      <a:pt x="3"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120"/>
              <p:cNvSpPr>
                <a:spLocks/>
              </p:cNvSpPr>
              <p:nvPr/>
            </p:nvSpPr>
            <p:spPr bwMode="auto">
              <a:xfrm>
                <a:off x="-1588" y="1851025"/>
                <a:ext cx="962025" cy="673100"/>
              </a:xfrm>
              <a:custGeom>
                <a:avLst/>
                <a:gdLst>
                  <a:gd name="T0" fmla="*/ 86 w 418"/>
                  <a:gd name="T1" fmla="*/ 18 h 292"/>
                  <a:gd name="T2" fmla="*/ 91 w 418"/>
                  <a:gd name="T3" fmla="*/ 12 h 292"/>
                  <a:gd name="T4" fmla="*/ 134 w 418"/>
                  <a:gd name="T5" fmla="*/ 12 h 292"/>
                  <a:gd name="T6" fmla="*/ 174 w 418"/>
                  <a:gd name="T7" fmla="*/ 17 h 292"/>
                  <a:gd name="T8" fmla="*/ 281 w 418"/>
                  <a:gd name="T9" fmla="*/ 29 h 292"/>
                  <a:gd name="T10" fmla="*/ 317 w 418"/>
                  <a:gd name="T11" fmla="*/ 204 h 292"/>
                  <a:gd name="T12" fmla="*/ 343 w 418"/>
                  <a:gd name="T13" fmla="*/ 222 h 292"/>
                  <a:gd name="T14" fmla="*/ 363 w 418"/>
                  <a:gd name="T15" fmla="*/ 219 h 292"/>
                  <a:gd name="T16" fmla="*/ 393 w 418"/>
                  <a:gd name="T17" fmla="*/ 256 h 292"/>
                  <a:gd name="T18" fmla="*/ 418 w 418"/>
                  <a:gd name="T19" fmla="*/ 284 h 292"/>
                  <a:gd name="T20" fmla="*/ 409 w 418"/>
                  <a:gd name="T21" fmla="*/ 277 h 292"/>
                  <a:gd name="T22" fmla="*/ 397 w 418"/>
                  <a:gd name="T23" fmla="*/ 271 h 292"/>
                  <a:gd name="T24" fmla="*/ 382 w 418"/>
                  <a:gd name="T25" fmla="*/ 253 h 292"/>
                  <a:gd name="T26" fmla="*/ 377 w 418"/>
                  <a:gd name="T27" fmla="*/ 244 h 292"/>
                  <a:gd name="T28" fmla="*/ 372 w 418"/>
                  <a:gd name="T29" fmla="*/ 237 h 292"/>
                  <a:gd name="T30" fmla="*/ 356 w 418"/>
                  <a:gd name="T31" fmla="*/ 220 h 292"/>
                  <a:gd name="T32" fmla="*/ 357 w 418"/>
                  <a:gd name="T33" fmla="*/ 235 h 292"/>
                  <a:gd name="T34" fmla="*/ 342 w 418"/>
                  <a:gd name="T35" fmla="*/ 225 h 292"/>
                  <a:gd name="T36" fmla="*/ 346 w 418"/>
                  <a:gd name="T37" fmla="*/ 235 h 292"/>
                  <a:gd name="T38" fmla="*/ 313 w 418"/>
                  <a:gd name="T39" fmla="*/ 215 h 292"/>
                  <a:gd name="T40" fmla="*/ 304 w 418"/>
                  <a:gd name="T41" fmla="*/ 214 h 292"/>
                  <a:gd name="T42" fmla="*/ 262 w 418"/>
                  <a:gd name="T43" fmla="*/ 207 h 292"/>
                  <a:gd name="T44" fmla="*/ 239 w 418"/>
                  <a:gd name="T45" fmla="*/ 198 h 292"/>
                  <a:gd name="T46" fmla="*/ 229 w 418"/>
                  <a:gd name="T47" fmla="*/ 192 h 292"/>
                  <a:gd name="T48" fmla="*/ 214 w 418"/>
                  <a:gd name="T49" fmla="*/ 190 h 292"/>
                  <a:gd name="T50" fmla="*/ 219 w 418"/>
                  <a:gd name="T51" fmla="*/ 199 h 292"/>
                  <a:gd name="T52" fmla="*/ 202 w 418"/>
                  <a:gd name="T53" fmla="*/ 210 h 292"/>
                  <a:gd name="T54" fmla="*/ 191 w 418"/>
                  <a:gd name="T55" fmla="*/ 215 h 292"/>
                  <a:gd name="T56" fmla="*/ 185 w 418"/>
                  <a:gd name="T57" fmla="*/ 214 h 292"/>
                  <a:gd name="T58" fmla="*/ 189 w 418"/>
                  <a:gd name="T59" fmla="*/ 194 h 292"/>
                  <a:gd name="T60" fmla="*/ 199 w 418"/>
                  <a:gd name="T61" fmla="*/ 186 h 292"/>
                  <a:gd name="T62" fmla="*/ 165 w 418"/>
                  <a:gd name="T63" fmla="*/ 205 h 292"/>
                  <a:gd name="T64" fmla="*/ 155 w 418"/>
                  <a:gd name="T65" fmla="*/ 217 h 292"/>
                  <a:gd name="T66" fmla="*/ 149 w 418"/>
                  <a:gd name="T67" fmla="*/ 236 h 292"/>
                  <a:gd name="T68" fmla="*/ 125 w 418"/>
                  <a:gd name="T69" fmla="*/ 258 h 292"/>
                  <a:gd name="T70" fmla="*/ 104 w 418"/>
                  <a:gd name="T71" fmla="*/ 273 h 292"/>
                  <a:gd name="T72" fmla="*/ 80 w 418"/>
                  <a:gd name="T73" fmla="*/ 279 h 292"/>
                  <a:gd name="T74" fmla="*/ 63 w 418"/>
                  <a:gd name="T75" fmla="*/ 286 h 292"/>
                  <a:gd name="T76" fmla="*/ 53 w 418"/>
                  <a:gd name="T77" fmla="*/ 284 h 292"/>
                  <a:gd name="T78" fmla="*/ 84 w 418"/>
                  <a:gd name="T79" fmla="*/ 275 h 292"/>
                  <a:gd name="T80" fmla="*/ 113 w 418"/>
                  <a:gd name="T81" fmla="*/ 249 h 292"/>
                  <a:gd name="T82" fmla="*/ 120 w 418"/>
                  <a:gd name="T83" fmla="*/ 228 h 292"/>
                  <a:gd name="T84" fmla="*/ 101 w 418"/>
                  <a:gd name="T85" fmla="*/ 226 h 292"/>
                  <a:gd name="T86" fmla="*/ 77 w 418"/>
                  <a:gd name="T87" fmla="*/ 227 h 292"/>
                  <a:gd name="T88" fmla="*/ 65 w 418"/>
                  <a:gd name="T89" fmla="*/ 221 h 292"/>
                  <a:gd name="T90" fmla="*/ 56 w 418"/>
                  <a:gd name="T91" fmla="*/ 204 h 292"/>
                  <a:gd name="T92" fmla="*/ 32 w 418"/>
                  <a:gd name="T93" fmla="*/ 197 h 292"/>
                  <a:gd name="T94" fmla="*/ 45 w 418"/>
                  <a:gd name="T95" fmla="*/ 192 h 292"/>
                  <a:gd name="T96" fmla="*/ 35 w 418"/>
                  <a:gd name="T97" fmla="*/ 182 h 292"/>
                  <a:gd name="T98" fmla="*/ 19 w 418"/>
                  <a:gd name="T99" fmla="*/ 182 h 292"/>
                  <a:gd name="T100" fmla="*/ 34 w 418"/>
                  <a:gd name="T101" fmla="*/ 164 h 292"/>
                  <a:gd name="T102" fmla="*/ 75 w 418"/>
                  <a:gd name="T103" fmla="*/ 149 h 292"/>
                  <a:gd name="T104" fmla="*/ 66 w 418"/>
                  <a:gd name="T105" fmla="*/ 128 h 292"/>
                  <a:gd name="T106" fmla="*/ 31 w 418"/>
                  <a:gd name="T107" fmla="*/ 133 h 292"/>
                  <a:gd name="T108" fmla="*/ 15 w 418"/>
                  <a:gd name="T109" fmla="*/ 117 h 292"/>
                  <a:gd name="T110" fmla="*/ 28 w 418"/>
                  <a:gd name="T111" fmla="*/ 97 h 292"/>
                  <a:gd name="T112" fmla="*/ 54 w 418"/>
                  <a:gd name="T113" fmla="*/ 104 h 292"/>
                  <a:gd name="T114" fmla="*/ 72 w 418"/>
                  <a:gd name="T115" fmla="*/ 95 h 292"/>
                  <a:gd name="T116" fmla="*/ 70 w 418"/>
                  <a:gd name="T117" fmla="*/ 86 h 292"/>
                  <a:gd name="T118" fmla="*/ 27 w 418"/>
                  <a:gd name="T119" fmla="*/ 6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8" h="292">
                    <a:moveTo>
                      <a:pt x="19" y="51"/>
                    </a:moveTo>
                    <a:cubicBezTo>
                      <a:pt x="26" y="51"/>
                      <a:pt x="25" y="52"/>
                      <a:pt x="30" y="51"/>
                    </a:cubicBezTo>
                    <a:cubicBezTo>
                      <a:pt x="36" y="49"/>
                      <a:pt x="41" y="49"/>
                      <a:pt x="44" y="48"/>
                    </a:cubicBezTo>
                    <a:cubicBezTo>
                      <a:pt x="46" y="48"/>
                      <a:pt x="48" y="46"/>
                      <a:pt x="50" y="43"/>
                    </a:cubicBezTo>
                    <a:cubicBezTo>
                      <a:pt x="52" y="39"/>
                      <a:pt x="51" y="37"/>
                      <a:pt x="55" y="33"/>
                    </a:cubicBezTo>
                    <a:cubicBezTo>
                      <a:pt x="59" y="29"/>
                      <a:pt x="60" y="25"/>
                      <a:pt x="64" y="23"/>
                    </a:cubicBezTo>
                    <a:cubicBezTo>
                      <a:pt x="67" y="21"/>
                      <a:pt x="67" y="23"/>
                      <a:pt x="68" y="23"/>
                    </a:cubicBezTo>
                    <a:cubicBezTo>
                      <a:pt x="68" y="24"/>
                      <a:pt x="66" y="25"/>
                      <a:pt x="67" y="25"/>
                    </a:cubicBezTo>
                    <a:cubicBezTo>
                      <a:pt x="68" y="25"/>
                      <a:pt x="71" y="25"/>
                      <a:pt x="73" y="24"/>
                    </a:cubicBezTo>
                    <a:cubicBezTo>
                      <a:pt x="75" y="23"/>
                      <a:pt x="77" y="22"/>
                      <a:pt x="80" y="20"/>
                    </a:cubicBezTo>
                    <a:cubicBezTo>
                      <a:pt x="82" y="18"/>
                      <a:pt x="84" y="17"/>
                      <a:pt x="85" y="17"/>
                    </a:cubicBezTo>
                    <a:cubicBezTo>
                      <a:pt x="86" y="17"/>
                      <a:pt x="87" y="18"/>
                      <a:pt x="86" y="18"/>
                    </a:cubicBezTo>
                    <a:cubicBezTo>
                      <a:pt x="85" y="19"/>
                      <a:pt x="84" y="20"/>
                      <a:pt x="84" y="20"/>
                    </a:cubicBezTo>
                    <a:cubicBezTo>
                      <a:pt x="85" y="20"/>
                      <a:pt x="87" y="19"/>
                      <a:pt x="87" y="20"/>
                    </a:cubicBezTo>
                    <a:cubicBezTo>
                      <a:pt x="87" y="20"/>
                      <a:pt x="84" y="24"/>
                      <a:pt x="86" y="23"/>
                    </a:cubicBezTo>
                    <a:cubicBezTo>
                      <a:pt x="87" y="22"/>
                      <a:pt x="87" y="20"/>
                      <a:pt x="87" y="22"/>
                    </a:cubicBezTo>
                    <a:cubicBezTo>
                      <a:pt x="88" y="23"/>
                      <a:pt x="90" y="26"/>
                      <a:pt x="90" y="25"/>
                    </a:cubicBezTo>
                    <a:cubicBezTo>
                      <a:pt x="90" y="24"/>
                      <a:pt x="89" y="22"/>
                      <a:pt x="89" y="21"/>
                    </a:cubicBezTo>
                    <a:cubicBezTo>
                      <a:pt x="89" y="20"/>
                      <a:pt x="89" y="19"/>
                      <a:pt x="90" y="19"/>
                    </a:cubicBezTo>
                    <a:cubicBezTo>
                      <a:pt x="91" y="19"/>
                      <a:pt x="95" y="19"/>
                      <a:pt x="95" y="18"/>
                    </a:cubicBezTo>
                    <a:cubicBezTo>
                      <a:pt x="95" y="17"/>
                      <a:pt x="90" y="19"/>
                      <a:pt x="89" y="18"/>
                    </a:cubicBezTo>
                    <a:cubicBezTo>
                      <a:pt x="89" y="17"/>
                      <a:pt x="89" y="16"/>
                      <a:pt x="88" y="16"/>
                    </a:cubicBezTo>
                    <a:cubicBezTo>
                      <a:pt x="87" y="16"/>
                      <a:pt x="85" y="16"/>
                      <a:pt x="86" y="16"/>
                    </a:cubicBezTo>
                    <a:cubicBezTo>
                      <a:pt x="87" y="15"/>
                      <a:pt x="90" y="13"/>
                      <a:pt x="91" y="12"/>
                    </a:cubicBezTo>
                    <a:cubicBezTo>
                      <a:pt x="93" y="12"/>
                      <a:pt x="92" y="12"/>
                      <a:pt x="94" y="12"/>
                    </a:cubicBezTo>
                    <a:cubicBezTo>
                      <a:pt x="96" y="11"/>
                      <a:pt x="93" y="13"/>
                      <a:pt x="94" y="13"/>
                    </a:cubicBezTo>
                    <a:cubicBezTo>
                      <a:pt x="96" y="13"/>
                      <a:pt x="100" y="13"/>
                      <a:pt x="104" y="13"/>
                    </a:cubicBezTo>
                    <a:cubicBezTo>
                      <a:pt x="107" y="12"/>
                      <a:pt x="108" y="13"/>
                      <a:pt x="111" y="11"/>
                    </a:cubicBezTo>
                    <a:cubicBezTo>
                      <a:pt x="114" y="10"/>
                      <a:pt x="124" y="2"/>
                      <a:pt x="125" y="1"/>
                    </a:cubicBezTo>
                    <a:cubicBezTo>
                      <a:pt x="127" y="0"/>
                      <a:pt x="127" y="0"/>
                      <a:pt x="128" y="0"/>
                    </a:cubicBezTo>
                    <a:cubicBezTo>
                      <a:pt x="128" y="1"/>
                      <a:pt x="126" y="1"/>
                      <a:pt x="127" y="2"/>
                    </a:cubicBezTo>
                    <a:cubicBezTo>
                      <a:pt x="127" y="3"/>
                      <a:pt x="128" y="4"/>
                      <a:pt x="130" y="5"/>
                    </a:cubicBezTo>
                    <a:cubicBezTo>
                      <a:pt x="133" y="5"/>
                      <a:pt x="137" y="5"/>
                      <a:pt x="136" y="6"/>
                    </a:cubicBezTo>
                    <a:cubicBezTo>
                      <a:pt x="136" y="7"/>
                      <a:pt x="132" y="7"/>
                      <a:pt x="132" y="9"/>
                    </a:cubicBezTo>
                    <a:cubicBezTo>
                      <a:pt x="132" y="10"/>
                      <a:pt x="131" y="13"/>
                      <a:pt x="132" y="13"/>
                    </a:cubicBezTo>
                    <a:cubicBezTo>
                      <a:pt x="132" y="13"/>
                      <a:pt x="132" y="12"/>
                      <a:pt x="134" y="12"/>
                    </a:cubicBezTo>
                    <a:cubicBezTo>
                      <a:pt x="136" y="11"/>
                      <a:pt x="137" y="10"/>
                      <a:pt x="137" y="10"/>
                    </a:cubicBezTo>
                    <a:cubicBezTo>
                      <a:pt x="138" y="9"/>
                      <a:pt x="141" y="10"/>
                      <a:pt x="141" y="9"/>
                    </a:cubicBezTo>
                    <a:cubicBezTo>
                      <a:pt x="140" y="8"/>
                      <a:pt x="138" y="8"/>
                      <a:pt x="139" y="7"/>
                    </a:cubicBezTo>
                    <a:cubicBezTo>
                      <a:pt x="141" y="6"/>
                      <a:pt x="142" y="5"/>
                      <a:pt x="142" y="5"/>
                    </a:cubicBezTo>
                    <a:cubicBezTo>
                      <a:pt x="142" y="6"/>
                      <a:pt x="141" y="9"/>
                      <a:pt x="142" y="8"/>
                    </a:cubicBezTo>
                    <a:cubicBezTo>
                      <a:pt x="143" y="8"/>
                      <a:pt x="144" y="7"/>
                      <a:pt x="145" y="7"/>
                    </a:cubicBezTo>
                    <a:cubicBezTo>
                      <a:pt x="146" y="7"/>
                      <a:pt x="147" y="8"/>
                      <a:pt x="147" y="9"/>
                    </a:cubicBezTo>
                    <a:cubicBezTo>
                      <a:pt x="147" y="10"/>
                      <a:pt x="146" y="12"/>
                      <a:pt x="148" y="12"/>
                    </a:cubicBezTo>
                    <a:cubicBezTo>
                      <a:pt x="150" y="13"/>
                      <a:pt x="153" y="12"/>
                      <a:pt x="154" y="11"/>
                    </a:cubicBezTo>
                    <a:cubicBezTo>
                      <a:pt x="156" y="10"/>
                      <a:pt x="171" y="11"/>
                      <a:pt x="172" y="12"/>
                    </a:cubicBezTo>
                    <a:cubicBezTo>
                      <a:pt x="173" y="12"/>
                      <a:pt x="170" y="13"/>
                      <a:pt x="171" y="14"/>
                    </a:cubicBezTo>
                    <a:cubicBezTo>
                      <a:pt x="172" y="16"/>
                      <a:pt x="175" y="16"/>
                      <a:pt x="174" y="17"/>
                    </a:cubicBezTo>
                    <a:cubicBezTo>
                      <a:pt x="173" y="17"/>
                      <a:pt x="169" y="18"/>
                      <a:pt x="171" y="18"/>
                    </a:cubicBezTo>
                    <a:cubicBezTo>
                      <a:pt x="172" y="18"/>
                      <a:pt x="178" y="17"/>
                      <a:pt x="179" y="17"/>
                    </a:cubicBezTo>
                    <a:cubicBezTo>
                      <a:pt x="179" y="17"/>
                      <a:pt x="178" y="19"/>
                      <a:pt x="179" y="19"/>
                    </a:cubicBezTo>
                    <a:cubicBezTo>
                      <a:pt x="180" y="20"/>
                      <a:pt x="182" y="21"/>
                      <a:pt x="184" y="20"/>
                    </a:cubicBezTo>
                    <a:cubicBezTo>
                      <a:pt x="185" y="20"/>
                      <a:pt x="186" y="20"/>
                      <a:pt x="188" y="20"/>
                    </a:cubicBezTo>
                    <a:cubicBezTo>
                      <a:pt x="190" y="20"/>
                      <a:pt x="193" y="19"/>
                      <a:pt x="199" y="20"/>
                    </a:cubicBezTo>
                    <a:cubicBezTo>
                      <a:pt x="204" y="21"/>
                      <a:pt x="225" y="25"/>
                      <a:pt x="228" y="25"/>
                    </a:cubicBezTo>
                    <a:cubicBezTo>
                      <a:pt x="231" y="25"/>
                      <a:pt x="240" y="25"/>
                      <a:pt x="243" y="25"/>
                    </a:cubicBezTo>
                    <a:cubicBezTo>
                      <a:pt x="246" y="25"/>
                      <a:pt x="247" y="29"/>
                      <a:pt x="253" y="29"/>
                    </a:cubicBezTo>
                    <a:cubicBezTo>
                      <a:pt x="258" y="30"/>
                      <a:pt x="262" y="30"/>
                      <a:pt x="263" y="29"/>
                    </a:cubicBezTo>
                    <a:cubicBezTo>
                      <a:pt x="264" y="28"/>
                      <a:pt x="263" y="28"/>
                      <a:pt x="265" y="28"/>
                    </a:cubicBezTo>
                    <a:cubicBezTo>
                      <a:pt x="267" y="28"/>
                      <a:pt x="275" y="28"/>
                      <a:pt x="281" y="29"/>
                    </a:cubicBezTo>
                    <a:cubicBezTo>
                      <a:pt x="286" y="30"/>
                      <a:pt x="289" y="33"/>
                      <a:pt x="296" y="35"/>
                    </a:cubicBezTo>
                    <a:cubicBezTo>
                      <a:pt x="296" y="204"/>
                      <a:pt x="296" y="204"/>
                      <a:pt x="296" y="204"/>
                    </a:cubicBezTo>
                    <a:cubicBezTo>
                      <a:pt x="296" y="204"/>
                      <a:pt x="296" y="204"/>
                      <a:pt x="296" y="204"/>
                    </a:cubicBezTo>
                    <a:cubicBezTo>
                      <a:pt x="297" y="204"/>
                      <a:pt x="297" y="204"/>
                      <a:pt x="297" y="204"/>
                    </a:cubicBezTo>
                    <a:cubicBezTo>
                      <a:pt x="298" y="204"/>
                      <a:pt x="300" y="205"/>
                      <a:pt x="301" y="205"/>
                    </a:cubicBezTo>
                    <a:cubicBezTo>
                      <a:pt x="305" y="206"/>
                      <a:pt x="308" y="207"/>
                      <a:pt x="309" y="206"/>
                    </a:cubicBezTo>
                    <a:cubicBezTo>
                      <a:pt x="310" y="206"/>
                      <a:pt x="310" y="205"/>
                      <a:pt x="310" y="204"/>
                    </a:cubicBezTo>
                    <a:cubicBezTo>
                      <a:pt x="311" y="204"/>
                      <a:pt x="311" y="203"/>
                      <a:pt x="312" y="203"/>
                    </a:cubicBezTo>
                    <a:cubicBezTo>
                      <a:pt x="312" y="203"/>
                      <a:pt x="313" y="203"/>
                      <a:pt x="315" y="203"/>
                    </a:cubicBezTo>
                    <a:cubicBezTo>
                      <a:pt x="316" y="203"/>
                      <a:pt x="317" y="203"/>
                      <a:pt x="318" y="203"/>
                    </a:cubicBezTo>
                    <a:cubicBezTo>
                      <a:pt x="318" y="203"/>
                      <a:pt x="318" y="203"/>
                      <a:pt x="318" y="203"/>
                    </a:cubicBezTo>
                    <a:cubicBezTo>
                      <a:pt x="318" y="203"/>
                      <a:pt x="317" y="204"/>
                      <a:pt x="317" y="204"/>
                    </a:cubicBezTo>
                    <a:cubicBezTo>
                      <a:pt x="317" y="205"/>
                      <a:pt x="316" y="206"/>
                      <a:pt x="317" y="207"/>
                    </a:cubicBezTo>
                    <a:cubicBezTo>
                      <a:pt x="317" y="207"/>
                      <a:pt x="317" y="207"/>
                      <a:pt x="317" y="207"/>
                    </a:cubicBezTo>
                    <a:cubicBezTo>
                      <a:pt x="317" y="207"/>
                      <a:pt x="317" y="208"/>
                      <a:pt x="318" y="209"/>
                    </a:cubicBezTo>
                    <a:cubicBezTo>
                      <a:pt x="319" y="209"/>
                      <a:pt x="319" y="210"/>
                      <a:pt x="320" y="210"/>
                    </a:cubicBezTo>
                    <a:cubicBezTo>
                      <a:pt x="320" y="211"/>
                      <a:pt x="323" y="212"/>
                      <a:pt x="325" y="214"/>
                    </a:cubicBezTo>
                    <a:cubicBezTo>
                      <a:pt x="329" y="217"/>
                      <a:pt x="333" y="221"/>
                      <a:pt x="334" y="221"/>
                    </a:cubicBezTo>
                    <a:cubicBezTo>
                      <a:pt x="334" y="222"/>
                      <a:pt x="334" y="223"/>
                      <a:pt x="334" y="224"/>
                    </a:cubicBezTo>
                    <a:cubicBezTo>
                      <a:pt x="334" y="225"/>
                      <a:pt x="334" y="226"/>
                      <a:pt x="335" y="227"/>
                    </a:cubicBezTo>
                    <a:cubicBezTo>
                      <a:pt x="336" y="227"/>
                      <a:pt x="337" y="226"/>
                      <a:pt x="338" y="225"/>
                    </a:cubicBezTo>
                    <a:cubicBezTo>
                      <a:pt x="339" y="224"/>
                      <a:pt x="339" y="224"/>
                      <a:pt x="339" y="224"/>
                    </a:cubicBezTo>
                    <a:cubicBezTo>
                      <a:pt x="340" y="223"/>
                      <a:pt x="341" y="223"/>
                      <a:pt x="341" y="223"/>
                    </a:cubicBezTo>
                    <a:cubicBezTo>
                      <a:pt x="342" y="222"/>
                      <a:pt x="343" y="222"/>
                      <a:pt x="343" y="222"/>
                    </a:cubicBezTo>
                    <a:cubicBezTo>
                      <a:pt x="343" y="222"/>
                      <a:pt x="344" y="222"/>
                      <a:pt x="344" y="222"/>
                    </a:cubicBezTo>
                    <a:cubicBezTo>
                      <a:pt x="345" y="223"/>
                      <a:pt x="346" y="223"/>
                      <a:pt x="346" y="222"/>
                    </a:cubicBezTo>
                    <a:cubicBezTo>
                      <a:pt x="346" y="222"/>
                      <a:pt x="346" y="221"/>
                      <a:pt x="346" y="221"/>
                    </a:cubicBezTo>
                    <a:cubicBezTo>
                      <a:pt x="346" y="220"/>
                      <a:pt x="346" y="219"/>
                      <a:pt x="347" y="218"/>
                    </a:cubicBezTo>
                    <a:cubicBezTo>
                      <a:pt x="347" y="218"/>
                      <a:pt x="348" y="218"/>
                      <a:pt x="348" y="218"/>
                    </a:cubicBezTo>
                    <a:cubicBezTo>
                      <a:pt x="349" y="218"/>
                      <a:pt x="350" y="218"/>
                      <a:pt x="350" y="217"/>
                    </a:cubicBezTo>
                    <a:cubicBezTo>
                      <a:pt x="350" y="216"/>
                      <a:pt x="350" y="216"/>
                      <a:pt x="350" y="215"/>
                    </a:cubicBezTo>
                    <a:cubicBezTo>
                      <a:pt x="349" y="215"/>
                      <a:pt x="349" y="215"/>
                      <a:pt x="349" y="215"/>
                    </a:cubicBezTo>
                    <a:cubicBezTo>
                      <a:pt x="350" y="215"/>
                      <a:pt x="351" y="214"/>
                      <a:pt x="353" y="214"/>
                    </a:cubicBezTo>
                    <a:cubicBezTo>
                      <a:pt x="355" y="213"/>
                      <a:pt x="358" y="212"/>
                      <a:pt x="358" y="212"/>
                    </a:cubicBezTo>
                    <a:cubicBezTo>
                      <a:pt x="358" y="212"/>
                      <a:pt x="360" y="215"/>
                      <a:pt x="361" y="217"/>
                    </a:cubicBezTo>
                    <a:cubicBezTo>
                      <a:pt x="362" y="218"/>
                      <a:pt x="363" y="219"/>
                      <a:pt x="363" y="219"/>
                    </a:cubicBezTo>
                    <a:cubicBezTo>
                      <a:pt x="363" y="219"/>
                      <a:pt x="363" y="219"/>
                      <a:pt x="363" y="219"/>
                    </a:cubicBezTo>
                    <a:cubicBezTo>
                      <a:pt x="364" y="220"/>
                      <a:pt x="365" y="221"/>
                      <a:pt x="366" y="221"/>
                    </a:cubicBezTo>
                    <a:cubicBezTo>
                      <a:pt x="367" y="222"/>
                      <a:pt x="368" y="223"/>
                      <a:pt x="369" y="223"/>
                    </a:cubicBezTo>
                    <a:cubicBezTo>
                      <a:pt x="369" y="223"/>
                      <a:pt x="369" y="223"/>
                      <a:pt x="369" y="224"/>
                    </a:cubicBezTo>
                    <a:cubicBezTo>
                      <a:pt x="370" y="225"/>
                      <a:pt x="370" y="227"/>
                      <a:pt x="371" y="227"/>
                    </a:cubicBezTo>
                    <a:cubicBezTo>
                      <a:pt x="372" y="228"/>
                      <a:pt x="375" y="230"/>
                      <a:pt x="378" y="232"/>
                    </a:cubicBezTo>
                    <a:cubicBezTo>
                      <a:pt x="379" y="233"/>
                      <a:pt x="381" y="234"/>
                      <a:pt x="381" y="235"/>
                    </a:cubicBezTo>
                    <a:cubicBezTo>
                      <a:pt x="382" y="236"/>
                      <a:pt x="387" y="242"/>
                      <a:pt x="390" y="247"/>
                    </a:cubicBezTo>
                    <a:cubicBezTo>
                      <a:pt x="392" y="250"/>
                      <a:pt x="394" y="253"/>
                      <a:pt x="394" y="253"/>
                    </a:cubicBezTo>
                    <a:cubicBezTo>
                      <a:pt x="394" y="253"/>
                      <a:pt x="394" y="254"/>
                      <a:pt x="393" y="254"/>
                    </a:cubicBezTo>
                    <a:cubicBezTo>
                      <a:pt x="393" y="255"/>
                      <a:pt x="393" y="255"/>
                      <a:pt x="393" y="256"/>
                    </a:cubicBezTo>
                    <a:cubicBezTo>
                      <a:pt x="393" y="256"/>
                      <a:pt x="393" y="256"/>
                      <a:pt x="393" y="256"/>
                    </a:cubicBezTo>
                    <a:cubicBezTo>
                      <a:pt x="393" y="257"/>
                      <a:pt x="394" y="259"/>
                      <a:pt x="396" y="261"/>
                    </a:cubicBezTo>
                    <a:cubicBezTo>
                      <a:pt x="397" y="262"/>
                      <a:pt x="398" y="264"/>
                      <a:pt x="398" y="264"/>
                    </a:cubicBezTo>
                    <a:cubicBezTo>
                      <a:pt x="399" y="264"/>
                      <a:pt x="402" y="265"/>
                      <a:pt x="405" y="266"/>
                    </a:cubicBezTo>
                    <a:cubicBezTo>
                      <a:pt x="408" y="267"/>
                      <a:pt x="410" y="268"/>
                      <a:pt x="411" y="268"/>
                    </a:cubicBezTo>
                    <a:cubicBezTo>
                      <a:pt x="413" y="269"/>
                      <a:pt x="415" y="270"/>
                      <a:pt x="416" y="271"/>
                    </a:cubicBezTo>
                    <a:cubicBezTo>
                      <a:pt x="416" y="272"/>
                      <a:pt x="416" y="272"/>
                      <a:pt x="417" y="272"/>
                    </a:cubicBezTo>
                    <a:cubicBezTo>
                      <a:pt x="417" y="272"/>
                      <a:pt x="417" y="273"/>
                      <a:pt x="417" y="274"/>
                    </a:cubicBezTo>
                    <a:cubicBezTo>
                      <a:pt x="417" y="274"/>
                      <a:pt x="417" y="275"/>
                      <a:pt x="417" y="275"/>
                    </a:cubicBezTo>
                    <a:cubicBezTo>
                      <a:pt x="417" y="275"/>
                      <a:pt x="417" y="275"/>
                      <a:pt x="417" y="276"/>
                    </a:cubicBezTo>
                    <a:cubicBezTo>
                      <a:pt x="417" y="276"/>
                      <a:pt x="416" y="277"/>
                      <a:pt x="416" y="277"/>
                    </a:cubicBezTo>
                    <a:cubicBezTo>
                      <a:pt x="416" y="278"/>
                      <a:pt x="417" y="280"/>
                      <a:pt x="418" y="283"/>
                    </a:cubicBezTo>
                    <a:cubicBezTo>
                      <a:pt x="418" y="283"/>
                      <a:pt x="418" y="284"/>
                      <a:pt x="418" y="284"/>
                    </a:cubicBezTo>
                    <a:cubicBezTo>
                      <a:pt x="417" y="286"/>
                      <a:pt x="416" y="288"/>
                      <a:pt x="415" y="289"/>
                    </a:cubicBezTo>
                    <a:cubicBezTo>
                      <a:pt x="415" y="290"/>
                      <a:pt x="414" y="291"/>
                      <a:pt x="413" y="291"/>
                    </a:cubicBezTo>
                    <a:cubicBezTo>
                      <a:pt x="412" y="292"/>
                      <a:pt x="410" y="292"/>
                      <a:pt x="409" y="292"/>
                    </a:cubicBezTo>
                    <a:cubicBezTo>
                      <a:pt x="408" y="291"/>
                      <a:pt x="408" y="290"/>
                      <a:pt x="408" y="289"/>
                    </a:cubicBezTo>
                    <a:cubicBezTo>
                      <a:pt x="408" y="288"/>
                      <a:pt x="412" y="287"/>
                      <a:pt x="411" y="287"/>
                    </a:cubicBezTo>
                    <a:cubicBezTo>
                      <a:pt x="410" y="286"/>
                      <a:pt x="409" y="287"/>
                      <a:pt x="408" y="287"/>
                    </a:cubicBezTo>
                    <a:cubicBezTo>
                      <a:pt x="408" y="286"/>
                      <a:pt x="407" y="287"/>
                      <a:pt x="407" y="286"/>
                    </a:cubicBezTo>
                    <a:cubicBezTo>
                      <a:pt x="408" y="285"/>
                      <a:pt x="408" y="284"/>
                      <a:pt x="409" y="284"/>
                    </a:cubicBezTo>
                    <a:cubicBezTo>
                      <a:pt x="410" y="284"/>
                      <a:pt x="412" y="285"/>
                      <a:pt x="412" y="284"/>
                    </a:cubicBezTo>
                    <a:cubicBezTo>
                      <a:pt x="412" y="283"/>
                      <a:pt x="410" y="283"/>
                      <a:pt x="410" y="282"/>
                    </a:cubicBezTo>
                    <a:cubicBezTo>
                      <a:pt x="409" y="282"/>
                      <a:pt x="409" y="281"/>
                      <a:pt x="409" y="280"/>
                    </a:cubicBezTo>
                    <a:cubicBezTo>
                      <a:pt x="409" y="279"/>
                      <a:pt x="410" y="278"/>
                      <a:pt x="409" y="277"/>
                    </a:cubicBezTo>
                    <a:cubicBezTo>
                      <a:pt x="408" y="276"/>
                      <a:pt x="406" y="275"/>
                      <a:pt x="406" y="274"/>
                    </a:cubicBezTo>
                    <a:cubicBezTo>
                      <a:pt x="406" y="273"/>
                      <a:pt x="408" y="271"/>
                      <a:pt x="407" y="271"/>
                    </a:cubicBezTo>
                    <a:cubicBezTo>
                      <a:pt x="406" y="271"/>
                      <a:pt x="404" y="272"/>
                      <a:pt x="402" y="273"/>
                    </a:cubicBezTo>
                    <a:cubicBezTo>
                      <a:pt x="401" y="273"/>
                      <a:pt x="399" y="274"/>
                      <a:pt x="398" y="274"/>
                    </a:cubicBezTo>
                    <a:cubicBezTo>
                      <a:pt x="398" y="275"/>
                      <a:pt x="397" y="275"/>
                      <a:pt x="398" y="275"/>
                    </a:cubicBezTo>
                    <a:cubicBezTo>
                      <a:pt x="398" y="276"/>
                      <a:pt x="399" y="276"/>
                      <a:pt x="398" y="276"/>
                    </a:cubicBezTo>
                    <a:cubicBezTo>
                      <a:pt x="398" y="277"/>
                      <a:pt x="396" y="278"/>
                      <a:pt x="396" y="278"/>
                    </a:cubicBezTo>
                    <a:cubicBezTo>
                      <a:pt x="396" y="278"/>
                      <a:pt x="397" y="280"/>
                      <a:pt x="396" y="280"/>
                    </a:cubicBezTo>
                    <a:cubicBezTo>
                      <a:pt x="396" y="280"/>
                      <a:pt x="393" y="278"/>
                      <a:pt x="394" y="277"/>
                    </a:cubicBezTo>
                    <a:cubicBezTo>
                      <a:pt x="395" y="276"/>
                      <a:pt x="396" y="277"/>
                      <a:pt x="396" y="276"/>
                    </a:cubicBezTo>
                    <a:cubicBezTo>
                      <a:pt x="396" y="275"/>
                      <a:pt x="397" y="274"/>
                      <a:pt x="397" y="273"/>
                    </a:cubicBezTo>
                    <a:cubicBezTo>
                      <a:pt x="397" y="272"/>
                      <a:pt x="396" y="271"/>
                      <a:pt x="397" y="271"/>
                    </a:cubicBezTo>
                    <a:cubicBezTo>
                      <a:pt x="398" y="270"/>
                      <a:pt x="399" y="270"/>
                      <a:pt x="398" y="269"/>
                    </a:cubicBezTo>
                    <a:cubicBezTo>
                      <a:pt x="398" y="269"/>
                      <a:pt x="395" y="268"/>
                      <a:pt x="394" y="266"/>
                    </a:cubicBezTo>
                    <a:cubicBezTo>
                      <a:pt x="394" y="265"/>
                      <a:pt x="391" y="264"/>
                      <a:pt x="391" y="263"/>
                    </a:cubicBezTo>
                    <a:cubicBezTo>
                      <a:pt x="391" y="262"/>
                      <a:pt x="393" y="261"/>
                      <a:pt x="392" y="260"/>
                    </a:cubicBezTo>
                    <a:cubicBezTo>
                      <a:pt x="391" y="260"/>
                      <a:pt x="388" y="260"/>
                      <a:pt x="388" y="259"/>
                    </a:cubicBezTo>
                    <a:cubicBezTo>
                      <a:pt x="387" y="259"/>
                      <a:pt x="386" y="258"/>
                      <a:pt x="387" y="258"/>
                    </a:cubicBezTo>
                    <a:cubicBezTo>
                      <a:pt x="387" y="257"/>
                      <a:pt x="389" y="258"/>
                      <a:pt x="389" y="257"/>
                    </a:cubicBezTo>
                    <a:cubicBezTo>
                      <a:pt x="389" y="256"/>
                      <a:pt x="388" y="257"/>
                      <a:pt x="388" y="256"/>
                    </a:cubicBezTo>
                    <a:cubicBezTo>
                      <a:pt x="387" y="255"/>
                      <a:pt x="387" y="255"/>
                      <a:pt x="385" y="255"/>
                    </a:cubicBezTo>
                    <a:cubicBezTo>
                      <a:pt x="384" y="255"/>
                      <a:pt x="383" y="254"/>
                      <a:pt x="382" y="254"/>
                    </a:cubicBezTo>
                    <a:cubicBezTo>
                      <a:pt x="381" y="254"/>
                      <a:pt x="379" y="254"/>
                      <a:pt x="379" y="254"/>
                    </a:cubicBezTo>
                    <a:cubicBezTo>
                      <a:pt x="379" y="253"/>
                      <a:pt x="381" y="253"/>
                      <a:pt x="382" y="253"/>
                    </a:cubicBezTo>
                    <a:cubicBezTo>
                      <a:pt x="384" y="252"/>
                      <a:pt x="386" y="252"/>
                      <a:pt x="385" y="251"/>
                    </a:cubicBezTo>
                    <a:cubicBezTo>
                      <a:pt x="385" y="251"/>
                      <a:pt x="383" y="251"/>
                      <a:pt x="382" y="251"/>
                    </a:cubicBezTo>
                    <a:cubicBezTo>
                      <a:pt x="381" y="251"/>
                      <a:pt x="380" y="251"/>
                      <a:pt x="380" y="251"/>
                    </a:cubicBezTo>
                    <a:cubicBezTo>
                      <a:pt x="380" y="250"/>
                      <a:pt x="380" y="250"/>
                      <a:pt x="381" y="249"/>
                    </a:cubicBezTo>
                    <a:cubicBezTo>
                      <a:pt x="382" y="248"/>
                      <a:pt x="382" y="248"/>
                      <a:pt x="382" y="247"/>
                    </a:cubicBezTo>
                    <a:cubicBezTo>
                      <a:pt x="382" y="247"/>
                      <a:pt x="381" y="246"/>
                      <a:pt x="380" y="246"/>
                    </a:cubicBezTo>
                    <a:cubicBezTo>
                      <a:pt x="380" y="245"/>
                      <a:pt x="380" y="245"/>
                      <a:pt x="380" y="244"/>
                    </a:cubicBezTo>
                    <a:cubicBezTo>
                      <a:pt x="380" y="244"/>
                      <a:pt x="379" y="244"/>
                      <a:pt x="380" y="243"/>
                    </a:cubicBezTo>
                    <a:cubicBezTo>
                      <a:pt x="381" y="243"/>
                      <a:pt x="383" y="244"/>
                      <a:pt x="383" y="243"/>
                    </a:cubicBezTo>
                    <a:cubicBezTo>
                      <a:pt x="383" y="242"/>
                      <a:pt x="383" y="243"/>
                      <a:pt x="381" y="242"/>
                    </a:cubicBezTo>
                    <a:cubicBezTo>
                      <a:pt x="379" y="242"/>
                      <a:pt x="379" y="242"/>
                      <a:pt x="378" y="243"/>
                    </a:cubicBezTo>
                    <a:cubicBezTo>
                      <a:pt x="378" y="244"/>
                      <a:pt x="377" y="245"/>
                      <a:pt x="377" y="244"/>
                    </a:cubicBezTo>
                    <a:cubicBezTo>
                      <a:pt x="377" y="243"/>
                      <a:pt x="375" y="243"/>
                      <a:pt x="376" y="242"/>
                    </a:cubicBezTo>
                    <a:cubicBezTo>
                      <a:pt x="377" y="242"/>
                      <a:pt x="378" y="242"/>
                      <a:pt x="378" y="242"/>
                    </a:cubicBezTo>
                    <a:cubicBezTo>
                      <a:pt x="378" y="241"/>
                      <a:pt x="377" y="241"/>
                      <a:pt x="377" y="240"/>
                    </a:cubicBezTo>
                    <a:cubicBezTo>
                      <a:pt x="378" y="240"/>
                      <a:pt x="379" y="239"/>
                      <a:pt x="378" y="238"/>
                    </a:cubicBezTo>
                    <a:cubicBezTo>
                      <a:pt x="377" y="238"/>
                      <a:pt x="377" y="239"/>
                      <a:pt x="376" y="240"/>
                    </a:cubicBezTo>
                    <a:cubicBezTo>
                      <a:pt x="375" y="240"/>
                      <a:pt x="374" y="241"/>
                      <a:pt x="374" y="240"/>
                    </a:cubicBezTo>
                    <a:cubicBezTo>
                      <a:pt x="374" y="238"/>
                      <a:pt x="375" y="238"/>
                      <a:pt x="375" y="237"/>
                    </a:cubicBezTo>
                    <a:cubicBezTo>
                      <a:pt x="375" y="236"/>
                      <a:pt x="374" y="236"/>
                      <a:pt x="375" y="235"/>
                    </a:cubicBezTo>
                    <a:cubicBezTo>
                      <a:pt x="376" y="234"/>
                      <a:pt x="376" y="234"/>
                      <a:pt x="376" y="233"/>
                    </a:cubicBezTo>
                    <a:cubicBezTo>
                      <a:pt x="376" y="232"/>
                      <a:pt x="375" y="233"/>
                      <a:pt x="374" y="233"/>
                    </a:cubicBezTo>
                    <a:cubicBezTo>
                      <a:pt x="374" y="233"/>
                      <a:pt x="373" y="234"/>
                      <a:pt x="373" y="235"/>
                    </a:cubicBezTo>
                    <a:cubicBezTo>
                      <a:pt x="373" y="235"/>
                      <a:pt x="373" y="237"/>
                      <a:pt x="372" y="237"/>
                    </a:cubicBezTo>
                    <a:cubicBezTo>
                      <a:pt x="372" y="237"/>
                      <a:pt x="372" y="238"/>
                      <a:pt x="371" y="237"/>
                    </a:cubicBezTo>
                    <a:cubicBezTo>
                      <a:pt x="369" y="236"/>
                      <a:pt x="368" y="235"/>
                      <a:pt x="367" y="235"/>
                    </a:cubicBezTo>
                    <a:cubicBezTo>
                      <a:pt x="366" y="235"/>
                      <a:pt x="366" y="236"/>
                      <a:pt x="365" y="234"/>
                    </a:cubicBezTo>
                    <a:cubicBezTo>
                      <a:pt x="365" y="233"/>
                      <a:pt x="365" y="232"/>
                      <a:pt x="364" y="231"/>
                    </a:cubicBezTo>
                    <a:cubicBezTo>
                      <a:pt x="364" y="230"/>
                      <a:pt x="365" y="229"/>
                      <a:pt x="364" y="229"/>
                    </a:cubicBezTo>
                    <a:cubicBezTo>
                      <a:pt x="364" y="228"/>
                      <a:pt x="363" y="228"/>
                      <a:pt x="363" y="228"/>
                    </a:cubicBezTo>
                    <a:cubicBezTo>
                      <a:pt x="362" y="228"/>
                      <a:pt x="362" y="228"/>
                      <a:pt x="361" y="227"/>
                    </a:cubicBezTo>
                    <a:cubicBezTo>
                      <a:pt x="361" y="226"/>
                      <a:pt x="360" y="223"/>
                      <a:pt x="360" y="222"/>
                    </a:cubicBezTo>
                    <a:cubicBezTo>
                      <a:pt x="360" y="221"/>
                      <a:pt x="360" y="220"/>
                      <a:pt x="360" y="219"/>
                    </a:cubicBezTo>
                    <a:cubicBezTo>
                      <a:pt x="360" y="218"/>
                      <a:pt x="360" y="217"/>
                      <a:pt x="359" y="217"/>
                    </a:cubicBezTo>
                    <a:cubicBezTo>
                      <a:pt x="359" y="218"/>
                      <a:pt x="359" y="220"/>
                      <a:pt x="358" y="220"/>
                    </a:cubicBezTo>
                    <a:cubicBezTo>
                      <a:pt x="356" y="220"/>
                      <a:pt x="356" y="220"/>
                      <a:pt x="356" y="220"/>
                    </a:cubicBezTo>
                    <a:cubicBezTo>
                      <a:pt x="356" y="220"/>
                      <a:pt x="357" y="221"/>
                      <a:pt x="357" y="221"/>
                    </a:cubicBezTo>
                    <a:cubicBezTo>
                      <a:pt x="357" y="221"/>
                      <a:pt x="356" y="222"/>
                      <a:pt x="356" y="222"/>
                    </a:cubicBezTo>
                    <a:cubicBezTo>
                      <a:pt x="357" y="222"/>
                      <a:pt x="358" y="223"/>
                      <a:pt x="358" y="224"/>
                    </a:cubicBezTo>
                    <a:cubicBezTo>
                      <a:pt x="359" y="224"/>
                      <a:pt x="358" y="226"/>
                      <a:pt x="359" y="226"/>
                    </a:cubicBezTo>
                    <a:cubicBezTo>
                      <a:pt x="359" y="227"/>
                      <a:pt x="361" y="230"/>
                      <a:pt x="361" y="231"/>
                    </a:cubicBezTo>
                    <a:cubicBezTo>
                      <a:pt x="361" y="231"/>
                      <a:pt x="360" y="230"/>
                      <a:pt x="360" y="232"/>
                    </a:cubicBezTo>
                    <a:cubicBezTo>
                      <a:pt x="361" y="233"/>
                      <a:pt x="361" y="233"/>
                      <a:pt x="361" y="234"/>
                    </a:cubicBezTo>
                    <a:cubicBezTo>
                      <a:pt x="361" y="235"/>
                      <a:pt x="362" y="236"/>
                      <a:pt x="362" y="236"/>
                    </a:cubicBezTo>
                    <a:cubicBezTo>
                      <a:pt x="361" y="237"/>
                      <a:pt x="360" y="237"/>
                      <a:pt x="360" y="236"/>
                    </a:cubicBezTo>
                    <a:cubicBezTo>
                      <a:pt x="359" y="236"/>
                      <a:pt x="359" y="235"/>
                      <a:pt x="359" y="234"/>
                    </a:cubicBezTo>
                    <a:cubicBezTo>
                      <a:pt x="358" y="233"/>
                      <a:pt x="358" y="233"/>
                      <a:pt x="357" y="233"/>
                    </a:cubicBezTo>
                    <a:cubicBezTo>
                      <a:pt x="357" y="233"/>
                      <a:pt x="358" y="235"/>
                      <a:pt x="357" y="235"/>
                    </a:cubicBezTo>
                    <a:cubicBezTo>
                      <a:pt x="356" y="235"/>
                      <a:pt x="354" y="235"/>
                      <a:pt x="354" y="235"/>
                    </a:cubicBezTo>
                    <a:cubicBezTo>
                      <a:pt x="353" y="234"/>
                      <a:pt x="355" y="233"/>
                      <a:pt x="354" y="232"/>
                    </a:cubicBezTo>
                    <a:cubicBezTo>
                      <a:pt x="354" y="231"/>
                      <a:pt x="352" y="229"/>
                      <a:pt x="352" y="228"/>
                    </a:cubicBezTo>
                    <a:cubicBezTo>
                      <a:pt x="353" y="228"/>
                      <a:pt x="356" y="227"/>
                      <a:pt x="355" y="227"/>
                    </a:cubicBezTo>
                    <a:cubicBezTo>
                      <a:pt x="354" y="226"/>
                      <a:pt x="352" y="227"/>
                      <a:pt x="352" y="227"/>
                    </a:cubicBezTo>
                    <a:cubicBezTo>
                      <a:pt x="351" y="226"/>
                      <a:pt x="350" y="223"/>
                      <a:pt x="350" y="224"/>
                    </a:cubicBezTo>
                    <a:cubicBezTo>
                      <a:pt x="350" y="224"/>
                      <a:pt x="351" y="227"/>
                      <a:pt x="350" y="228"/>
                    </a:cubicBezTo>
                    <a:cubicBezTo>
                      <a:pt x="350" y="228"/>
                      <a:pt x="348" y="227"/>
                      <a:pt x="347" y="227"/>
                    </a:cubicBezTo>
                    <a:cubicBezTo>
                      <a:pt x="347" y="227"/>
                      <a:pt x="347" y="226"/>
                      <a:pt x="347" y="225"/>
                    </a:cubicBezTo>
                    <a:cubicBezTo>
                      <a:pt x="346" y="225"/>
                      <a:pt x="346" y="226"/>
                      <a:pt x="345" y="226"/>
                    </a:cubicBezTo>
                    <a:cubicBezTo>
                      <a:pt x="345" y="226"/>
                      <a:pt x="346" y="225"/>
                      <a:pt x="344" y="225"/>
                    </a:cubicBezTo>
                    <a:cubicBezTo>
                      <a:pt x="343" y="225"/>
                      <a:pt x="343" y="225"/>
                      <a:pt x="342" y="225"/>
                    </a:cubicBezTo>
                    <a:cubicBezTo>
                      <a:pt x="341" y="225"/>
                      <a:pt x="340" y="225"/>
                      <a:pt x="341" y="225"/>
                    </a:cubicBezTo>
                    <a:cubicBezTo>
                      <a:pt x="341" y="226"/>
                      <a:pt x="342" y="226"/>
                      <a:pt x="341" y="227"/>
                    </a:cubicBezTo>
                    <a:cubicBezTo>
                      <a:pt x="339" y="228"/>
                      <a:pt x="338" y="229"/>
                      <a:pt x="339" y="229"/>
                    </a:cubicBezTo>
                    <a:cubicBezTo>
                      <a:pt x="340" y="229"/>
                      <a:pt x="342" y="228"/>
                      <a:pt x="343" y="228"/>
                    </a:cubicBezTo>
                    <a:cubicBezTo>
                      <a:pt x="344" y="228"/>
                      <a:pt x="344" y="228"/>
                      <a:pt x="345" y="228"/>
                    </a:cubicBezTo>
                    <a:cubicBezTo>
                      <a:pt x="346" y="229"/>
                      <a:pt x="347" y="229"/>
                      <a:pt x="347" y="230"/>
                    </a:cubicBezTo>
                    <a:cubicBezTo>
                      <a:pt x="347" y="230"/>
                      <a:pt x="346" y="232"/>
                      <a:pt x="346" y="232"/>
                    </a:cubicBezTo>
                    <a:cubicBezTo>
                      <a:pt x="347" y="232"/>
                      <a:pt x="348" y="231"/>
                      <a:pt x="349" y="231"/>
                    </a:cubicBezTo>
                    <a:cubicBezTo>
                      <a:pt x="350" y="231"/>
                      <a:pt x="351" y="233"/>
                      <a:pt x="351" y="233"/>
                    </a:cubicBezTo>
                    <a:cubicBezTo>
                      <a:pt x="351" y="233"/>
                      <a:pt x="351" y="236"/>
                      <a:pt x="351" y="236"/>
                    </a:cubicBezTo>
                    <a:cubicBezTo>
                      <a:pt x="350" y="236"/>
                      <a:pt x="349" y="234"/>
                      <a:pt x="348" y="234"/>
                    </a:cubicBezTo>
                    <a:cubicBezTo>
                      <a:pt x="346" y="234"/>
                      <a:pt x="346" y="234"/>
                      <a:pt x="346" y="235"/>
                    </a:cubicBezTo>
                    <a:cubicBezTo>
                      <a:pt x="346" y="235"/>
                      <a:pt x="348" y="236"/>
                      <a:pt x="347" y="236"/>
                    </a:cubicBezTo>
                    <a:cubicBezTo>
                      <a:pt x="347" y="236"/>
                      <a:pt x="345" y="236"/>
                      <a:pt x="345" y="236"/>
                    </a:cubicBezTo>
                    <a:cubicBezTo>
                      <a:pt x="344" y="236"/>
                      <a:pt x="345" y="238"/>
                      <a:pt x="344" y="238"/>
                    </a:cubicBezTo>
                    <a:cubicBezTo>
                      <a:pt x="343" y="238"/>
                      <a:pt x="342" y="236"/>
                      <a:pt x="341" y="235"/>
                    </a:cubicBezTo>
                    <a:cubicBezTo>
                      <a:pt x="340" y="234"/>
                      <a:pt x="337" y="233"/>
                      <a:pt x="335" y="232"/>
                    </a:cubicBezTo>
                    <a:cubicBezTo>
                      <a:pt x="333" y="231"/>
                      <a:pt x="332" y="230"/>
                      <a:pt x="331" y="228"/>
                    </a:cubicBezTo>
                    <a:cubicBezTo>
                      <a:pt x="329" y="227"/>
                      <a:pt x="326" y="225"/>
                      <a:pt x="325" y="224"/>
                    </a:cubicBezTo>
                    <a:cubicBezTo>
                      <a:pt x="324" y="224"/>
                      <a:pt x="326" y="223"/>
                      <a:pt x="325" y="222"/>
                    </a:cubicBezTo>
                    <a:cubicBezTo>
                      <a:pt x="325" y="222"/>
                      <a:pt x="325" y="223"/>
                      <a:pt x="322" y="222"/>
                    </a:cubicBezTo>
                    <a:cubicBezTo>
                      <a:pt x="320" y="222"/>
                      <a:pt x="319" y="221"/>
                      <a:pt x="317" y="220"/>
                    </a:cubicBezTo>
                    <a:cubicBezTo>
                      <a:pt x="315" y="219"/>
                      <a:pt x="310" y="217"/>
                      <a:pt x="310" y="217"/>
                    </a:cubicBezTo>
                    <a:cubicBezTo>
                      <a:pt x="309" y="216"/>
                      <a:pt x="312" y="216"/>
                      <a:pt x="313" y="215"/>
                    </a:cubicBezTo>
                    <a:cubicBezTo>
                      <a:pt x="313" y="215"/>
                      <a:pt x="314" y="215"/>
                      <a:pt x="314" y="214"/>
                    </a:cubicBezTo>
                    <a:cubicBezTo>
                      <a:pt x="313" y="213"/>
                      <a:pt x="312" y="211"/>
                      <a:pt x="313" y="211"/>
                    </a:cubicBezTo>
                    <a:cubicBezTo>
                      <a:pt x="313" y="210"/>
                      <a:pt x="314" y="210"/>
                      <a:pt x="314" y="211"/>
                    </a:cubicBezTo>
                    <a:cubicBezTo>
                      <a:pt x="315" y="211"/>
                      <a:pt x="316" y="213"/>
                      <a:pt x="315" y="214"/>
                    </a:cubicBezTo>
                    <a:cubicBezTo>
                      <a:pt x="315" y="215"/>
                      <a:pt x="315" y="216"/>
                      <a:pt x="316" y="216"/>
                    </a:cubicBezTo>
                    <a:cubicBezTo>
                      <a:pt x="316" y="215"/>
                      <a:pt x="316" y="213"/>
                      <a:pt x="317" y="213"/>
                    </a:cubicBezTo>
                    <a:cubicBezTo>
                      <a:pt x="317" y="212"/>
                      <a:pt x="318" y="213"/>
                      <a:pt x="319" y="212"/>
                    </a:cubicBezTo>
                    <a:cubicBezTo>
                      <a:pt x="319" y="211"/>
                      <a:pt x="318" y="211"/>
                      <a:pt x="317" y="210"/>
                    </a:cubicBezTo>
                    <a:cubicBezTo>
                      <a:pt x="316" y="210"/>
                      <a:pt x="315" y="209"/>
                      <a:pt x="314" y="208"/>
                    </a:cubicBezTo>
                    <a:cubicBezTo>
                      <a:pt x="313" y="207"/>
                      <a:pt x="311" y="210"/>
                      <a:pt x="310" y="211"/>
                    </a:cubicBezTo>
                    <a:cubicBezTo>
                      <a:pt x="310" y="211"/>
                      <a:pt x="309" y="212"/>
                      <a:pt x="308" y="212"/>
                    </a:cubicBezTo>
                    <a:cubicBezTo>
                      <a:pt x="307" y="212"/>
                      <a:pt x="305" y="213"/>
                      <a:pt x="304" y="214"/>
                    </a:cubicBezTo>
                    <a:cubicBezTo>
                      <a:pt x="303" y="214"/>
                      <a:pt x="301" y="213"/>
                      <a:pt x="300" y="212"/>
                    </a:cubicBezTo>
                    <a:cubicBezTo>
                      <a:pt x="298" y="212"/>
                      <a:pt x="295" y="211"/>
                      <a:pt x="294" y="211"/>
                    </a:cubicBezTo>
                    <a:cubicBezTo>
                      <a:pt x="293" y="211"/>
                      <a:pt x="291" y="211"/>
                      <a:pt x="292" y="210"/>
                    </a:cubicBezTo>
                    <a:cubicBezTo>
                      <a:pt x="293" y="210"/>
                      <a:pt x="294" y="210"/>
                      <a:pt x="294" y="209"/>
                    </a:cubicBezTo>
                    <a:cubicBezTo>
                      <a:pt x="294" y="208"/>
                      <a:pt x="293" y="206"/>
                      <a:pt x="292" y="206"/>
                    </a:cubicBezTo>
                    <a:cubicBezTo>
                      <a:pt x="291" y="206"/>
                      <a:pt x="290" y="207"/>
                      <a:pt x="291" y="207"/>
                    </a:cubicBezTo>
                    <a:cubicBezTo>
                      <a:pt x="291" y="208"/>
                      <a:pt x="293" y="208"/>
                      <a:pt x="292" y="208"/>
                    </a:cubicBezTo>
                    <a:cubicBezTo>
                      <a:pt x="291" y="209"/>
                      <a:pt x="290" y="210"/>
                      <a:pt x="289" y="210"/>
                    </a:cubicBezTo>
                    <a:cubicBezTo>
                      <a:pt x="287" y="209"/>
                      <a:pt x="282" y="207"/>
                      <a:pt x="281" y="207"/>
                    </a:cubicBezTo>
                    <a:cubicBezTo>
                      <a:pt x="280" y="207"/>
                      <a:pt x="275" y="207"/>
                      <a:pt x="273" y="207"/>
                    </a:cubicBezTo>
                    <a:cubicBezTo>
                      <a:pt x="270" y="208"/>
                      <a:pt x="262" y="210"/>
                      <a:pt x="262" y="208"/>
                    </a:cubicBezTo>
                    <a:cubicBezTo>
                      <a:pt x="262" y="207"/>
                      <a:pt x="262" y="208"/>
                      <a:pt x="262" y="207"/>
                    </a:cubicBezTo>
                    <a:cubicBezTo>
                      <a:pt x="261" y="206"/>
                      <a:pt x="260" y="206"/>
                      <a:pt x="258" y="206"/>
                    </a:cubicBezTo>
                    <a:cubicBezTo>
                      <a:pt x="256" y="205"/>
                      <a:pt x="253" y="204"/>
                      <a:pt x="253" y="204"/>
                    </a:cubicBezTo>
                    <a:cubicBezTo>
                      <a:pt x="254" y="203"/>
                      <a:pt x="254" y="201"/>
                      <a:pt x="255" y="200"/>
                    </a:cubicBezTo>
                    <a:cubicBezTo>
                      <a:pt x="256" y="199"/>
                      <a:pt x="258" y="197"/>
                      <a:pt x="257" y="197"/>
                    </a:cubicBezTo>
                    <a:cubicBezTo>
                      <a:pt x="256" y="196"/>
                      <a:pt x="255" y="198"/>
                      <a:pt x="253" y="199"/>
                    </a:cubicBezTo>
                    <a:cubicBezTo>
                      <a:pt x="252" y="199"/>
                      <a:pt x="251" y="202"/>
                      <a:pt x="250" y="202"/>
                    </a:cubicBezTo>
                    <a:cubicBezTo>
                      <a:pt x="249" y="201"/>
                      <a:pt x="245" y="201"/>
                      <a:pt x="244" y="201"/>
                    </a:cubicBezTo>
                    <a:cubicBezTo>
                      <a:pt x="242" y="201"/>
                      <a:pt x="241" y="202"/>
                      <a:pt x="242" y="201"/>
                    </a:cubicBezTo>
                    <a:cubicBezTo>
                      <a:pt x="242" y="200"/>
                      <a:pt x="244" y="200"/>
                      <a:pt x="245" y="199"/>
                    </a:cubicBezTo>
                    <a:cubicBezTo>
                      <a:pt x="245" y="198"/>
                      <a:pt x="246" y="198"/>
                      <a:pt x="245" y="197"/>
                    </a:cubicBezTo>
                    <a:cubicBezTo>
                      <a:pt x="244" y="197"/>
                      <a:pt x="243" y="198"/>
                      <a:pt x="241" y="198"/>
                    </a:cubicBezTo>
                    <a:cubicBezTo>
                      <a:pt x="240" y="198"/>
                      <a:pt x="238" y="199"/>
                      <a:pt x="239" y="198"/>
                    </a:cubicBezTo>
                    <a:cubicBezTo>
                      <a:pt x="239" y="197"/>
                      <a:pt x="242" y="196"/>
                      <a:pt x="241" y="195"/>
                    </a:cubicBezTo>
                    <a:cubicBezTo>
                      <a:pt x="241" y="195"/>
                      <a:pt x="240" y="196"/>
                      <a:pt x="239" y="196"/>
                    </a:cubicBezTo>
                    <a:cubicBezTo>
                      <a:pt x="238" y="196"/>
                      <a:pt x="236" y="198"/>
                      <a:pt x="235" y="197"/>
                    </a:cubicBezTo>
                    <a:cubicBezTo>
                      <a:pt x="234" y="197"/>
                      <a:pt x="235" y="196"/>
                      <a:pt x="237" y="195"/>
                    </a:cubicBezTo>
                    <a:cubicBezTo>
                      <a:pt x="238" y="195"/>
                      <a:pt x="239" y="194"/>
                      <a:pt x="239" y="194"/>
                    </a:cubicBezTo>
                    <a:cubicBezTo>
                      <a:pt x="238" y="193"/>
                      <a:pt x="235" y="195"/>
                      <a:pt x="235" y="194"/>
                    </a:cubicBezTo>
                    <a:cubicBezTo>
                      <a:pt x="234" y="193"/>
                      <a:pt x="234" y="193"/>
                      <a:pt x="235" y="192"/>
                    </a:cubicBezTo>
                    <a:cubicBezTo>
                      <a:pt x="236" y="192"/>
                      <a:pt x="236" y="191"/>
                      <a:pt x="236" y="191"/>
                    </a:cubicBezTo>
                    <a:cubicBezTo>
                      <a:pt x="237" y="190"/>
                      <a:pt x="239" y="190"/>
                      <a:pt x="238" y="190"/>
                    </a:cubicBezTo>
                    <a:cubicBezTo>
                      <a:pt x="238" y="189"/>
                      <a:pt x="236" y="189"/>
                      <a:pt x="235" y="189"/>
                    </a:cubicBezTo>
                    <a:cubicBezTo>
                      <a:pt x="234" y="190"/>
                      <a:pt x="233" y="191"/>
                      <a:pt x="233" y="192"/>
                    </a:cubicBezTo>
                    <a:cubicBezTo>
                      <a:pt x="232" y="192"/>
                      <a:pt x="230" y="192"/>
                      <a:pt x="229" y="192"/>
                    </a:cubicBezTo>
                    <a:cubicBezTo>
                      <a:pt x="227" y="192"/>
                      <a:pt x="227" y="192"/>
                      <a:pt x="227" y="193"/>
                    </a:cubicBezTo>
                    <a:cubicBezTo>
                      <a:pt x="226" y="193"/>
                      <a:pt x="226" y="192"/>
                      <a:pt x="226" y="191"/>
                    </a:cubicBezTo>
                    <a:cubicBezTo>
                      <a:pt x="225" y="191"/>
                      <a:pt x="225" y="192"/>
                      <a:pt x="225" y="191"/>
                    </a:cubicBezTo>
                    <a:cubicBezTo>
                      <a:pt x="224" y="190"/>
                      <a:pt x="225" y="189"/>
                      <a:pt x="225" y="189"/>
                    </a:cubicBezTo>
                    <a:cubicBezTo>
                      <a:pt x="224" y="189"/>
                      <a:pt x="223" y="191"/>
                      <a:pt x="223" y="191"/>
                    </a:cubicBezTo>
                    <a:cubicBezTo>
                      <a:pt x="223" y="192"/>
                      <a:pt x="224" y="193"/>
                      <a:pt x="223" y="193"/>
                    </a:cubicBezTo>
                    <a:cubicBezTo>
                      <a:pt x="222" y="193"/>
                      <a:pt x="222" y="193"/>
                      <a:pt x="221" y="193"/>
                    </a:cubicBezTo>
                    <a:cubicBezTo>
                      <a:pt x="220" y="194"/>
                      <a:pt x="219" y="194"/>
                      <a:pt x="220" y="193"/>
                    </a:cubicBezTo>
                    <a:cubicBezTo>
                      <a:pt x="220" y="192"/>
                      <a:pt x="221" y="191"/>
                      <a:pt x="221" y="190"/>
                    </a:cubicBezTo>
                    <a:cubicBezTo>
                      <a:pt x="222" y="189"/>
                      <a:pt x="223" y="187"/>
                      <a:pt x="222" y="187"/>
                    </a:cubicBezTo>
                    <a:cubicBezTo>
                      <a:pt x="222" y="187"/>
                      <a:pt x="221" y="189"/>
                      <a:pt x="219" y="189"/>
                    </a:cubicBezTo>
                    <a:cubicBezTo>
                      <a:pt x="217" y="190"/>
                      <a:pt x="215" y="190"/>
                      <a:pt x="214" y="190"/>
                    </a:cubicBezTo>
                    <a:cubicBezTo>
                      <a:pt x="214" y="191"/>
                      <a:pt x="214" y="191"/>
                      <a:pt x="215" y="192"/>
                    </a:cubicBezTo>
                    <a:cubicBezTo>
                      <a:pt x="216" y="193"/>
                      <a:pt x="216" y="193"/>
                      <a:pt x="216" y="193"/>
                    </a:cubicBezTo>
                    <a:cubicBezTo>
                      <a:pt x="216" y="194"/>
                      <a:pt x="215" y="194"/>
                      <a:pt x="214" y="194"/>
                    </a:cubicBezTo>
                    <a:cubicBezTo>
                      <a:pt x="213" y="194"/>
                      <a:pt x="211" y="195"/>
                      <a:pt x="211" y="195"/>
                    </a:cubicBezTo>
                    <a:cubicBezTo>
                      <a:pt x="212" y="196"/>
                      <a:pt x="213" y="195"/>
                      <a:pt x="213" y="196"/>
                    </a:cubicBezTo>
                    <a:cubicBezTo>
                      <a:pt x="213" y="197"/>
                      <a:pt x="211" y="197"/>
                      <a:pt x="212" y="198"/>
                    </a:cubicBezTo>
                    <a:cubicBezTo>
                      <a:pt x="212" y="198"/>
                      <a:pt x="213" y="197"/>
                      <a:pt x="214" y="197"/>
                    </a:cubicBezTo>
                    <a:cubicBezTo>
                      <a:pt x="215" y="197"/>
                      <a:pt x="214" y="199"/>
                      <a:pt x="213" y="199"/>
                    </a:cubicBezTo>
                    <a:cubicBezTo>
                      <a:pt x="213" y="200"/>
                      <a:pt x="211" y="201"/>
                      <a:pt x="212" y="201"/>
                    </a:cubicBezTo>
                    <a:cubicBezTo>
                      <a:pt x="213" y="202"/>
                      <a:pt x="214" y="202"/>
                      <a:pt x="215" y="202"/>
                    </a:cubicBezTo>
                    <a:cubicBezTo>
                      <a:pt x="216" y="201"/>
                      <a:pt x="217" y="201"/>
                      <a:pt x="218" y="200"/>
                    </a:cubicBezTo>
                    <a:cubicBezTo>
                      <a:pt x="218" y="199"/>
                      <a:pt x="219" y="199"/>
                      <a:pt x="219" y="199"/>
                    </a:cubicBezTo>
                    <a:cubicBezTo>
                      <a:pt x="220" y="199"/>
                      <a:pt x="220" y="201"/>
                      <a:pt x="220" y="201"/>
                    </a:cubicBezTo>
                    <a:cubicBezTo>
                      <a:pt x="219" y="202"/>
                      <a:pt x="216" y="204"/>
                      <a:pt x="215" y="204"/>
                    </a:cubicBezTo>
                    <a:cubicBezTo>
                      <a:pt x="215" y="204"/>
                      <a:pt x="214" y="204"/>
                      <a:pt x="215" y="205"/>
                    </a:cubicBezTo>
                    <a:cubicBezTo>
                      <a:pt x="215" y="205"/>
                      <a:pt x="217" y="205"/>
                      <a:pt x="217" y="205"/>
                    </a:cubicBezTo>
                    <a:cubicBezTo>
                      <a:pt x="217" y="206"/>
                      <a:pt x="215" y="206"/>
                      <a:pt x="215" y="206"/>
                    </a:cubicBezTo>
                    <a:cubicBezTo>
                      <a:pt x="215" y="207"/>
                      <a:pt x="215" y="208"/>
                      <a:pt x="214" y="208"/>
                    </a:cubicBezTo>
                    <a:cubicBezTo>
                      <a:pt x="214" y="208"/>
                      <a:pt x="212" y="209"/>
                      <a:pt x="211" y="209"/>
                    </a:cubicBezTo>
                    <a:cubicBezTo>
                      <a:pt x="211" y="209"/>
                      <a:pt x="208" y="207"/>
                      <a:pt x="207" y="207"/>
                    </a:cubicBezTo>
                    <a:cubicBezTo>
                      <a:pt x="207" y="208"/>
                      <a:pt x="206" y="210"/>
                      <a:pt x="206" y="209"/>
                    </a:cubicBezTo>
                    <a:cubicBezTo>
                      <a:pt x="205" y="209"/>
                      <a:pt x="204" y="206"/>
                      <a:pt x="204" y="206"/>
                    </a:cubicBezTo>
                    <a:cubicBezTo>
                      <a:pt x="203" y="207"/>
                      <a:pt x="203" y="208"/>
                      <a:pt x="203" y="208"/>
                    </a:cubicBezTo>
                    <a:cubicBezTo>
                      <a:pt x="203" y="209"/>
                      <a:pt x="202" y="211"/>
                      <a:pt x="202" y="210"/>
                    </a:cubicBezTo>
                    <a:cubicBezTo>
                      <a:pt x="201" y="210"/>
                      <a:pt x="202" y="210"/>
                      <a:pt x="201" y="209"/>
                    </a:cubicBezTo>
                    <a:cubicBezTo>
                      <a:pt x="200" y="208"/>
                      <a:pt x="200" y="210"/>
                      <a:pt x="199" y="210"/>
                    </a:cubicBezTo>
                    <a:cubicBezTo>
                      <a:pt x="199" y="211"/>
                      <a:pt x="198" y="211"/>
                      <a:pt x="198" y="211"/>
                    </a:cubicBezTo>
                    <a:cubicBezTo>
                      <a:pt x="198" y="211"/>
                      <a:pt x="199" y="212"/>
                      <a:pt x="199" y="212"/>
                    </a:cubicBezTo>
                    <a:cubicBezTo>
                      <a:pt x="198" y="213"/>
                      <a:pt x="197" y="211"/>
                      <a:pt x="196" y="212"/>
                    </a:cubicBezTo>
                    <a:cubicBezTo>
                      <a:pt x="196" y="212"/>
                      <a:pt x="197" y="212"/>
                      <a:pt x="197" y="213"/>
                    </a:cubicBezTo>
                    <a:cubicBezTo>
                      <a:pt x="196" y="213"/>
                      <a:pt x="196" y="213"/>
                      <a:pt x="196" y="213"/>
                    </a:cubicBezTo>
                    <a:cubicBezTo>
                      <a:pt x="195" y="214"/>
                      <a:pt x="196" y="214"/>
                      <a:pt x="195" y="215"/>
                    </a:cubicBezTo>
                    <a:cubicBezTo>
                      <a:pt x="195" y="215"/>
                      <a:pt x="194" y="215"/>
                      <a:pt x="194" y="215"/>
                    </a:cubicBezTo>
                    <a:cubicBezTo>
                      <a:pt x="194" y="214"/>
                      <a:pt x="194" y="213"/>
                      <a:pt x="193" y="214"/>
                    </a:cubicBezTo>
                    <a:cubicBezTo>
                      <a:pt x="193" y="214"/>
                      <a:pt x="193" y="215"/>
                      <a:pt x="192" y="215"/>
                    </a:cubicBezTo>
                    <a:cubicBezTo>
                      <a:pt x="192" y="216"/>
                      <a:pt x="192" y="215"/>
                      <a:pt x="191" y="215"/>
                    </a:cubicBezTo>
                    <a:cubicBezTo>
                      <a:pt x="190" y="215"/>
                      <a:pt x="190" y="217"/>
                      <a:pt x="189" y="218"/>
                    </a:cubicBezTo>
                    <a:cubicBezTo>
                      <a:pt x="189" y="218"/>
                      <a:pt x="188" y="219"/>
                      <a:pt x="187" y="219"/>
                    </a:cubicBezTo>
                    <a:cubicBezTo>
                      <a:pt x="186" y="219"/>
                      <a:pt x="184" y="220"/>
                      <a:pt x="182" y="220"/>
                    </a:cubicBezTo>
                    <a:cubicBezTo>
                      <a:pt x="181" y="221"/>
                      <a:pt x="179" y="222"/>
                      <a:pt x="178" y="222"/>
                    </a:cubicBezTo>
                    <a:cubicBezTo>
                      <a:pt x="177" y="222"/>
                      <a:pt x="176" y="221"/>
                      <a:pt x="176" y="220"/>
                    </a:cubicBezTo>
                    <a:cubicBezTo>
                      <a:pt x="177" y="220"/>
                      <a:pt x="178" y="220"/>
                      <a:pt x="178" y="219"/>
                    </a:cubicBezTo>
                    <a:cubicBezTo>
                      <a:pt x="178" y="219"/>
                      <a:pt x="177" y="219"/>
                      <a:pt x="178" y="219"/>
                    </a:cubicBezTo>
                    <a:cubicBezTo>
                      <a:pt x="178" y="218"/>
                      <a:pt x="178" y="218"/>
                      <a:pt x="179" y="218"/>
                    </a:cubicBezTo>
                    <a:cubicBezTo>
                      <a:pt x="180" y="218"/>
                      <a:pt x="181" y="218"/>
                      <a:pt x="182" y="218"/>
                    </a:cubicBezTo>
                    <a:cubicBezTo>
                      <a:pt x="183" y="217"/>
                      <a:pt x="182" y="217"/>
                      <a:pt x="182" y="216"/>
                    </a:cubicBezTo>
                    <a:cubicBezTo>
                      <a:pt x="183" y="216"/>
                      <a:pt x="183" y="216"/>
                      <a:pt x="184" y="216"/>
                    </a:cubicBezTo>
                    <a:cubicBezTo>
                      <a:pt x="184" y="216"/>
                      <a:pt x="185" y="215"/>
                      <a:pt x="185" y="214"/>
                    </a:cubicBezTo>
                    <a:cubicBezTo>
                      <a:pt x="185" y="213"/>
                      <a:pt x="186" y="212"/>
                      <a:pt x="186" y="212"/>
                    </a:cubicBezTo>
                    <a:cubicBezTo>
                      <a:pt x="185" y="211"/>
                      <a:pt x="185" y="213"/>
                      <a:pt x="183" y="213"/>
                    </a:cubicBezTo>
                    <a:cubicBezTo>
                      <a:pt x="182" y="214"/>
                      <a:pt x="182" y="215"/>
                      <a:pt x="181" y="214"/>
                    </a:cubicBezTo>
                    <a:cubicBezTo>
                      <a:pt x="180" y="214"/>
                      <a:pt x="180" y="213"/>
                      <a:pt x="179" y="213"/>
                    </a:cubicBezTo>
                    <a:cubicBezTo>
                      <a:pt x="178" y="213"/>
                      <a:pt x="177" y="213"/>
                      <a:pt x="177" y="212"/>
                    </a:cubicBezTo>
                    <a:cubicBezTo>
                      <a:pt x="177" y="212"/>
                      <a:pt x="179" y="210"/>
                      <a:pt x="180" y="209"/>
                    </a:cubicBezTo>
                    <a:cubicBezTo>
                      <a:pt x="181" y="207"/>
                      <a:pt x="181" y="205"/>
                      <a:pt x="182" y="204"/>
                    </a:cubicBezTo>
                    <a:cubicBezTo>
                      <a:pt x="183" y="203"/>
                      <a:pt x="184" y="203"/>
                      <a:pt x="184" y="202"/>
                    </a:cubicBezTo>
                    <a:cubicBezTo>
                      <a:pt x="184" y="201"/>
                      <a:pt x="184" y="200"/>
                      <a:pt x="184" y="199"/>
                    </a:cubicBezTo>
                    <a:cubicBezTo>
                      <a:pt x="183" y="198"/>
                      <a:pt x="181" y="197"/>
                      <a:pt x="182" y="197"/>
                    </a:cubicBezTo>
                    <a:cubicBezTo>
                      <a:pt x="184" y="196"/>
                      <a:pt x="184" y="197"/>
                      <a:pt x="186" y="196"/>
                    </a:cubicBezTo>
                    <a:cubicBezTo>
                      <a:pt x="187" y="195"/>
                      <a:pt x="187" y="195"/>
                      <a:pt x="189" y="194"/>
                    </a:cubicBezTo>
                    <a:cubicBezTo>
                      <a:pt x="190" y="193"/>
                      <a:pt x="191" y="192"/>
                      <a:pt x="192" y="192"/>
                    </a:cubicBezTo>
                    <a:cubicBezTo>
                      <a:pt x="192" y="193"/>
                      <a:pt x="195" y="195"/>
                      <a:pt x="197" y="194"/>
                    </a:cubicBezTo>
                    <a:cubicBezTo>
                      <a:pt x="198" y="193"/>
                      <a:pt x="198" y="192"/>
                      <a:pt x="199" y="193"/>
                    </a:cubicBezTo>
                    <a:cubicBezTo>
                      <a:pt x="200" y="193"/>
                      <a:pt x="203" y="194"/>
                      <a:pt x="204" y="194"/>
                    </a:cubicBezTo>
                    <a:cubicBezTo>
                      <a:pt x="206" y="194"/>
                      <a:pt x="207" y="194"/>
                      <a:pt x="207" y="194"/>
                    </a:cubicBezTo>
                    <a:cubicBezTo>
                      <a:pt x="206" y="193"/>
                      <a:pt x="202" y="192"/>
                      <a:pt x="201" y="191"/>
                    </a:cubicBezTo>
                    <a:cubicBezTo>
                      <a:pt x="200" y="190"/>
                      <a:pt x="199" y="189"/>
                      <a:pt x="200" y="188"/>
                    </a:cubicBezTo>
                    <a:cubicBezTo>
                      <a:pt x="200" y="188"/>
                      <a:pt x="200" y="187"/>
                      <a:pt x="201" y="186"/>
                    </a:cubicBezTo>
                    <a:cubicBezTo>
                      <a:pt x="202" y="186"/>
                      <a:pt x="204" y="185"/>
                      <a:pt x="205" y="185"/>
                    </a:cubicBezTo>
                    <a:cubicBezTo>
                      <a:pt x="205" y="184"/>
                      <a:pt x="206" y="184"/>
                      <a:pt x="206" y="183"/>
                    </a:cubicBezTo>
                    <a:cubicBezTo>
                      <a:pt x="206" y="183"/>
                      <a:pt x="202" y="183"/>
                      <a:pt x="201" y="183"/>
                    </a:cubicBezTo>
                    <a:cubicBezTo>
                      <a:pt x="200" y="184"/>
                      <a:pt x="200" y="185"/>
                      <a:pt x="199" y="186"/>
                    </a:cubicBezTo>
                    <a:cubicBezTo>
                      <a:pt x="197" y="186"/>
                      <a:pt x="198" y="186"/>
                      <a:pt x="195" y="186"/>
                    </a:cubicBezTo>
                    <a:cubicBezTo>
                      <a:pt x="193" y="185"/>
                      <a:pt x="191" y="185"/>
                      <a:pt x="191" y="186"/>
                    </a:cubicBezTo>
                    <a:cubicBezTo>
                      <a:pt x="190" y="186"/>
                      <a:pt x="189" y="188"/>
                      <a:pt x="187" y="188"/>
                    </a:cubicBezTo>
                    <a:cubicBezTo>
                      <a:pt x="186" y="189"/>
                      <a:pt x="187" y="189"/>
                      <a:pt x="185" y="190"/>
                    </a:cubicBezTo>
                    <a:cubicBezTo>
                      <a:pt x="184" y="191"/>
                      <a:pt x="179" y="192"/>
                      <a:pt x="179" y="192"/>
                    </a:cubicBezTo>
                    <a:cubicBezTo>
                      <a:pt x="178" y="193"/>
                      <a:pt x="178" y="195"/>
                      <a:pt x="177" y="196"/>
                    </a:cubicBezTo>
                    <a:cubicBezTo>
                      <a:pt x="176" y="196"/>
                      <a:pt x="174" y="198"/>
                      <a:pt x="173" y="199"/>
                    </a:cubicBezTo>
                    <a:cubicBezTo>
                      <a:pt x="172" y="199"/>
                      <a:pt x="171" y="200"/>
                      <a:pt x="171" y="201"/>
                    </a:cubicBezTo>
                    <a:cubicBezTo>
                      <a:pt x="172" y="201"/>
                      <a:pt x="173" y="202"/>
                      <a:pt x="171" y="202"/>
                    </a:cubicBezTo>
                    <a:cubicBezTo>
                      <a:pt x="170" y="202"/>
                      <a:pt x="167" y="202"/>
                      <a:pt x="165" y="203"/>
                    </a:cubicBezTo>
                    <a:cubicBezTo>
                      <a:pt x="163" y="203"/>
                      <a:pt x="162" y="203"/>
                      <a:pt x="162" y="204"/>
                    </a:cubicBezTo>
                    <a:cubicBezTo>
                      <a:pt x="163" y="205"/>
                      <a:pt x="165" y="204"/>
                      <a:pt x="165" y="205"/>
                    </a:cubicBezTo>
                    <a:cubicBezTo>
                      <a:pt x="166" y="206"/>
                      <a:pt x="166" y="206"/>
                      <a:pt x="167" y="207"/>
                    </a:cubicBezTo>
                    <a:cubicBezTo>
                      <a:pt x="168" y="208"/>
                      <a:pt x="168" y="208"/>
                      <a:pt x="167" y="209"/>
                    </a:cubicBezTo>
                    <a:cubicBezTo>
                      <a:pt x="166" y="209"/>
                      <a:pt x="164" y="209"/>
                      <a:pt x="163" y="210"/>
                    </a:cubicBezTo>
                    <a:cubicBezTo>
                      <a:pt x="162" y="210"/>
                      <a:pt x="161" y="211"/>
                      <a:pt x="161" y="211"/>
                    </a:cubicBezTo>
                    <a:cubicBezTo>
                      <a:pt x="162" y="212"/>
                      <a:pt x="164" y="211"/>
                      <a:pt x="163" y="212"/>
                    </a:cubicBezTo>
                    <a:cubicBezTo>
                      <a:pt x="163" y="213"/>
                      <a:pt x="161" y="214"/>
                      <a:pt x="161" y="214"/>
                    </a:cubicBezTo>
                    <a:cubicBezTo>
                      <a:pt x="160" y="214"/>
                      <a:pt x="159" y="215"/>
                      <a:pt x="159" y="214"/>
                    </a:cubicBezTo>
                    <a:cubicBezTo>
                      <a:pt x="159" y="213"/>
                      <a:pt x="159" y="212"/>
                      <a:pt x="159" y="212"/>
                    </a:cubicBezTo>
                    <a:cubicBezTo>
                      <a:pt x="158" y="212"/>
                      <a:pt x="156" y="214"/>
                      <a:pt x="156" y="214"/>
                    </a:cubicBezTo>
                    <a:cubicBezTo>
                      <a:pt x="156" y="215"/>
                      <a:pt x="158" y="215"/>
                      <a:pt x="157" y="215"/>
                    </a:cubicBezTo>
                    <a:cubicBezTo>
                      <a:pt x="157" y="215"/>
                      <a:pt x="154" y="215"/>
                      <a:pt x="154" y="216"/>
                    </a:cubicBezTo>
                    <a:cubicBezTo>
                      <a:pt x="154" y="216"/>
                      <a:pt x="155" y="217"/>
                      <a:pt x="155" y="217"/>
                    </a:cubicBezTo>
                    <a:cubicBezTo>
                      <a:pt x="155" y="218"/>
                      <a:pt x="152" y="218"/>
                      <a:pt x="151" y="218"/>
                    </a:cubicBezTo>
                    <a:cubicBezTo>
                      <a:pt x="150" y="219"/>
                      <a:pt x="150" y="220"/>
                      <a:pt x="151" y="220"/>
                    </a:cubicBezTo>
                    <a:cubicBezTo>
                      <a:pt x="151" y="220"/>
                      <a:pt x="153" y="219"/>
                      <a:pt x="153" y="220"/>
                    </a:cubicBezTo>
                    <a:cubicBezTo>
                      <a:pt x="152" y="221"/>
                      <a:pt x="150" y="222"/>
                      <a:pt x="150" y="223"/>
                    </a:cubicBezTo>
                    <a:cubicBezTo>
                      <a:pt x="150" y="224"/>
                      <a:pt x="150" y="224"/>
                      <a:pt x="151" y="224"/>
                    </a:cubicBezTo>
                    <a:cubicBezTo>
                      <a:pt x="152" y="224"/>
                      <a:pt x="155" y="224"/>
                      <a:pt x="156" y="224"/>
                    </a:cubicBezTo>
                    <a:cubicBezTo>
                      <a:pt x="156" y="224"/>
                      <a:pt x="158" y="225"/>
                      <a:pt x="159" y="226"/>
                    </a:cubicBezTo>
                    <a:cubicBezTo>
                      <a:pt x="160" y="227"/>
                      <a:pt x="161" y="227"/>
                      <a:pt x="160" y="228"/>
                    </a:cubicBezTo>
                    <a:cubicBezTo>
                      <a:pt x="160" y="229"/>
                      <a:pt x="158" y="229"/>
                      <a:pt x="156" y="230"/>
                    </a:cubicBezTo>
                    <a:cubicBezTo>
                      <a:pt x="154" y="231"/>
                      <a:pt x="152" y="232"/>
                      <a:pt x="152" y="233"/>
                    </a:cubicBezTo>
                    <a:cubicBezTo>
                      <a:pt x="152" y="234"/>
                      <a:pt x="153" y="234"/>
                      <a:pt x="152" y="235"/>
                    </a:cubicBezTo>
                    <a:cubicBezTo>
                      <a:pt x="151" y="235"/>
                      <a:pt x="148" y="235"/>
                      <a:pt x="149" y="236"/>
                    </a:cubicBezTo>
                    <a:cubicBezTo>
                      <a:pt x="149" y="237"/>
                      <a:pt x="151" y="236"/>
                      <a:pt x="151" y="237"/>
                    </a:cubicBezTo>
                    <a:cubicBezTo>
                      <a:pt x="151" y="238"/>
                      <a:pt x="149" y="239"/>
                      <a:pt x="148" y="239"/>
                    </a:cubicBezTo>
                    <a:cubicBezTo>
                      <a:pt x="148" y="240"/>
                      <a:pt x="148" y="237"/>
                      <a:pt x="147" y="237"/>
                    </a:cubicBezTo>
                    <a:cubicBezTo>
                      <a:pt x="146" y="237"/>
                      <a:pt x="143" y="239"/>
                      <a:pt x="142" y="240"/>
                    </a:cubicBezTo>
                    <a:cubicBezTo>
                      <a:pt x="141" y="241"/>
                      <a:pt x="139" y="244"/>
                      <a:pt x="138" y="244"/>
                    </a:cubicBezTo>
                    <a:cubicBezTo>
                      <a:pt x="137" y="245"/>
                      <a:pt x="135" y="243"/>
                      <a:pt x="135" y="244"/>
                    </a:cubicBezTo>
                    <a:cubicBezTo>
                      <a:pt x="134" y="244"/>
                      <a:pt x="135" y="245"/>
                      <a:pt x="134" y="246"/>
                    </a:cubicBezTo>
                    <a:cubicBezTo>
                      <a:pt x="134" y="247"/>
                      <a:pt x="132" y="248"/>
                      <a:pt x="131" y="248"/>
                    </a:cubicBezTo>
                    <a:cubicBezTo>
                      <a:pt x="129" y="249"/>
                      <a:pt x="124" y="251"/>
                      <a:pt x="124" y="252"/>
                    </a:cubicBezTo>
                    <a:cubicBezTo>
                      <a:pt x="125" y="253"/>
                      <a:pt x="126" y="252"/>
                      <a:pt x="126" y="253"/>
                    </a:cubicBezTo>
                    <a:cubicBezTo>
                      <a:pt x="126" y="254"/>
                      <a:pt x="124" y="256"/>
                      <a:pt x="124" y="256"/>
                    </a:cubicBezTo>
                    <a:cubicBezTo>
                      <a:pt x="124" y="256"/>
                      <a:pt x="125" y="257"/>
                      <a:pt x="125" y="258"/>
                    </a:cubicBezTo>
                    <a:cubicBezTo>
                      <a:pt x="124" y="258"/>
                      <a:pt x="122" y="256"/>
                      <a:pt x="122" y="257"/>
                    </a:cubicBezTo>
                    <a:cubicBezTo>
                      <a:pt x="122" y="257"/>
                      <a:pt x="122" y="258"/>
                      <a:pt x="121" y="259"/>
                    </a:cubicBezTo>
                    <a:cubicBezTo>
                      <a:pt x="120" y="259"/>
                      <a:pt x="118" y="260"/>
                      <a:pt x="118" y="260"/>
                    </a:cubicBezTo>
                    <a:cubicBezTo>
                      <a:pt x="117" y="260"/>
                      <a:pt x="115" y="260"/>
                      <a:pt x="114" y="260"/>
                    </a:cubicBezTo>
                    <a:cubicBezTo>
                      <a:pt x="114" y="261"/>
                      <a:pt x="113" y="261"/>
                      <a:pt x="113" y="261"/>
                    </a:cubicBezTo>
                    <a:cubicBezTo>
                      <a:pt x="113" y="262"/>
                      <a:pt x="114" y="263"/>
                      <a:pt x="114" y="263"/>
                    </a:cubicBezTo>
                    <a:cubicBezTo>
                      <a:pt x="114" y="263"/>
                      <a:pt x="112" y="262"/>
                      <a:pt x="110" y="262"/>
                    </a:cubicBezTo>
                    <a:cubicBezTo>
                      <a:pt x="109" y="262"/>
                      <a:pt x="105" y="265"/>
                      <a:pt x="105" y="265"/>
                    </a:cubicBezTo>
                    <a:cubicBezTo>
                      <a:pt x="104" y="265"/>
                      <a:pt x="101" y="267"/>
                      <a:pt x="102" y="268"/>
                    </a:cubicBezTo>
                    <a:cubicBezTo>
                      <a:pt x="102" y="268"/>
                      <a:pt x="106" y="267"/>
                      <a:pt x="105" y="268"/>
                    </a:cubicBezTo>
                    <a:cubicBezTo>
                      <a:pt x="105" y="269"/>
                      <a:pt x="103" y="270"/>
                      <a:pt x="103" y="271"/>
                    </a:cubicBezTo>
                    <a:cubicBezTo>
                      <a:pt x="104" y="272"/>
                      <a:pt x="104" y="273"/>
                      <a:pt x="104" y="273"/>
                    </a:cubicBezTo>
                    <a:cubicBezTo>
                      <a:pt x="103" y="274"/>
                      <a:pt x="102" y="273"/>
                      <a:pt x="102" y="272"/>
                    </a:cubicBezTo>
                    <a:cubicBezTo>
                      <a:pt x="102" y="271"/>
                      <a:pt x="101" y="269"/>
                      <a:pt x="101" y="270"/>
                    </a:cubicBezTo>
                    <a:cubicBezTo>
                      <a:pt x="101" y="270"/>
                      <a:pt x="102" y="272"/>
                      <a:pt x="101" y="273"/>
                    </a:cubicBezTo>
                    <a:cubicBezTo>
                      <a:pt x="100" y="273"/>
                      <a:pt x="95" y="275"/>
                      <a:pt x="94" y="275"/>
                    </a:cubicBezTo>
                    <a:cubicBezTo>
                      <a:pt x="93" y="275"/>
                      <a:pt x="91" y="273"/>
                      <a:pt x="91" y="274"/>
                    </a:cubicBezTo>
                    <a:cubicBezTo>
                      <a:pt x="91" y="275"/>
                      <a:pt x="92" y="277"/>
                      <a:pt x="92" y="277"/>
                    </a:cubicBezTo>
                    <a:cubicBezTo>
                      <a:pt x="92" y="278"/>
                      <a:pt x="91" y="279"/>
                      <a:pt x="91" y="279"/>
                    </a:cubicBezTo>
                    <a:cubicBezTo>
                      <a:pt x="90" y="279"/>
                      <a:pt x="91" y="277"/>
                      <a:pt x="90" y="276"/>
                    </a:cubicBezTo>
                    <a:cubicBezTo>
                      <a:pt x="90" y="276"/>
                      <a:pt x="89" y="276"/>
                      <a:pt x="87" y="277"/>
                    </a:cubicBezTo>
                    <a:cubicBezTo>
                      <a:pt x="85" y="277"/>
                      <a:pt x="83" y="277"/>
                      <a:pt x="82" y="278"/>
                    </a:cubicBezTo>
                    <a:cubicBezTo>
                      <a:pt x="82" y="279"/>
                      <a:pt x="82" y="281"/>
                      <a:pt x="81" y="281"/>
                    </a:cubicBezTo>
                    <a:cubicBezTo>
                      <a:pt x="81" y="280"/>
                      <a:pt x="80" y="279"/>
                      <a:pt x="80" y="279"/>
                    </a:cubicBezTo>
                    <a:cubicBezTo>
                      <a:pt x="79" y="279"/>
                      <a:pt x="78" y="280"/>
                      <a:pt x="78" y="280"/>
                    </a:cubicBezTo>
                    <a:cubicBezTo>
                      <a:pt x="79" y="281"/>
                      <a:pt x="80" y="281"/>
                      <a:pt x="79" y="282"/>
                    </a:cubicBezTo>
                    <a:cubicBezTo>
                      <a:pt x="78" y="282"/>
                      <a:pt x="75" y="283"/>
                      <a:pt x="73" y="283"/>
                    </a:cubicBezTo>
                    <a:cubicBezTo>
                      <a:pt x="72" y="283"/>
                      <a:pt x="71" y="283"/>
                      <a:pt x="71" y="282"/>
                    </a:cubicBezTo>
                    <a:cubicBezTo>
                      <a:pt x="71" y="282"/>
                      <a:pt x="71" y="281"/>
                      <a:pt x="72" y="281"/>
                    </a:cubicBezTo>
                    <a:cubicBezTo>
                      <a:pt x="73" y="280"/>
                      <a:pt x="74" y="281"/>
                      <a:pt x="74" y="280"/>
                    </a:cubicBezTo>
                    <a:cubicBezTo>
                      <a:pt x="75" y="280"/>
                      <a:pt x="73" y="279"/>
                      <a:pt x="72" y="279"/>
                    </a:cubicBezTo>
                    <a:cubicBezTo>
                      <a:pt x="71" y="279"/>
                      <a:pt x="69" y="278"/>
                      <a:pt x="68" y="278"/>
                    </a:cubicBezTo>
                    <a:cubicBezTo>
                      <a:pt x="68" y="278"/>
                      <a:pt x="68" y="280"/>
                      <a:pt x="68" y="281"/>
                    </a:cubicBezTo>
                    <a:cubicBezTo>
                      <a:pt x="68" y="282"/>
                      <a:pt x="67" y="283"/>
                      <a:pt x="66" y="284"/>
                    </a:cubicBezTo>
                    <a:cubicBezTo>
                      <a:pt x="64" y="284"/>
                      <a:pt x="64" y="285"/>
                      <a:pt x="64" y="286"/>
                    </a:cubicBezTo>
                    <a:cubicBezTo>
                      <a:pt x="64" y="287"/>
                      <a:pt x="63" y="286"/>
                      <a:pt x="63" y="286"/>
                    </a:cubicBezTo>
                    <a:cubicBezTo>
                      <a:pt x="62" y="287"/>
                      <a:pt x="62" y="287"/>
                      <a:pt x="62" y="287"/>
                    </a:cubicBezTo>
                    <a:cubicBezTo>
                      <a:pt x="61" y="287"/>
                      <a:pt x="60" y="287"/>
                      <a:pt x="60" y="286"/>
                    </a:cubicBezTo>
                    <a:cubicBezTo>
                      <a:pt x="60" y="286"/>
                      <a:pt x="58" y="283"/>
                      <a:pt x="57" y="284"/>
                    </a:cubicBezTo>
                    <a:cubicBezTo>
                      <a:pt x="57" y="285"/>
                      <a:pt x="58" y="286"/>
                      <a:pt x="58" y="287"/>
                    </a:cubicBezTo>
                    <a:cubicBezTo>
                      <a:pt x="58" y="288"/>
                      <a:pt x="59" y="288"/>
                      <a:pt x="58" y="289"/>
                    </a:cubicBezTo>
                    <a:cubicBezTo>
                      <a:pt x="57" y="290"/>
                      <a:pt x="56" y="289"/>
                      <a:pt x="56" y="289"/>
                    </a:cubicBezTo>
                    <a:cubicBezTo>
                      <a:pt x="55" y="289"/>
                      <a:pt x="53" y="286"/>
                      <a:pt x="53" y="287"/>
                    </a:cubicBezTo>
                    <a:cubicBezTo>
                      <a:pt x="53" y="287"/>
                      <a:pt x="53" y="287"/>
                      <a:pt x="52" y="288"/>
                    </a:cubicBezTo>
                    <a:cubicBezTo>
                      <a:pt x="52" y="289"/>
                      <a:pt x="51" y="290"/>
                      <a:pt x="51" y="290"/>
                    </a:cubicBezTo>
                    <a:cubicBezTo>
                      <a:pt x="50" y="289"/>
                      <a:pt x="51" y="288"/>
                      <a:pt x="51" y="287"/>
                    </a:cubicBezTo>
                    <a:cubicBezTo>
                      <a:pt x="51" y="287"/>
                      <a:pt x="50" y="286"/>
                      <a:pt x="51" y="285"/>
                    </a:cubicBezTo>
                    <a:cubicBezTo>
                      <a:pt x="52" y="285"/>
                      <a:pt x="52" y="284"/>
                      <a:pt x="53" y="284"/>
                    </a:cubicBezTo>
                    <a:cubicBezTo>
                      <a:pt x="54" y="285"/>
                      <a:pt x="54" y="285"/>
                      <a:pt x="55" y="284"/>
                    </a:cubicBezTo>
                    <a:cubicBezTo>
                      <a:pt x="56" y="283"/>
                      <a:pt x="58" y="281"/>
                      <a:pt x="59" y="280"/>
                    </a:cubicBezTo>
                    <a:cubicBezTo>
                      <a:pt x="61" y="279"/>
                      <a:pt x="61" y="278"/>
                      <a:pt x="64" y="277"/>
                    </a:cubicBezTo>
                    <a:cubicBezTo>
                      <a:pt x="66" y="276"/>
                      <a:pt x="66" y="275"/>
                      <a:pt x="69" y="274"/>
                    </a:cubicBezTo>
                    <a:cubicBezTo>
                      <a:pt x="71" y="274"/>
                      <a:pt x="72" y="274"/>
                      <a:pt x="73" y="273"/>
                    </a:cubicBezTo>
                    <a:cubicBezTo>
                      <a:pt x="74" y="273"/>
                      <a:pt x="77" y="273"/>
                      <a:pt x="77" y="273"/>
                    </a:cubicBezTo>
                    <a:cubicBezTo>
                      <a:pt x="77" y="273"/>
                      <a:pt x="75" y="274"/>
                      <a:pt x="76" y="275"/>
                    </a:cubicBezTo>
                    <a:cubicBezTo>
                      <a:pt x="76" y="275"/>
                      <a:pt x="78" y="277"/>
                      <a:pt x="79" y="277"/>
                    </a:cubicBezTo>
                    <a:cubicBezTo>
                      <a:pt x="79" y="277"/>
                      <a:pt x="80" y="278"/>
                      <a:pt x="80" y="277"/>
                    </a:cubicBezTo>
                    <a:cubicBezTo>
                      <a:pt x="80" y="277"/>
                      <a:pt x="79" y="275"/>
                      <a:pt x="80" y="275"/>
                    </a:cubicBezTo>
                    <a:cubicBezTo>
                      <a:pt x="80" y="275"/>
                      <a:pt x="82" y="276"/>
                      <a:pt x="82" y="276"/>
                    </a:cubicBezTo>
                    <a:cubicBezTo>
                      <a:pt x="83" y="276"/>
                      <a:pt x="84" y="276"/>
                      <a:pt x="84" y="275"/>
                    </a:cubicBezTo>
                    <a:cubicBezTo>
                      <a:pt x="84" y="275"/>
                      <a:pt x="82" y="274"/>
                      <a:pt x="82" y="274"/>
                    </a:cubicBezTo>
                    <a:cubicBezTo>
                      <a:pt x="82" y="273"/>
                      <a:pt x="81" y="273"/>
                      <a:pt x="81" y="272"/>
                    </a:cubicBezTo>
                    <a:cubicBezTo>
                      <a:pt x="82" y="271"/>
                      <a:pt x="82" y="270"/>
                      <a:pt x="83" y="269"/>
                    </a:cubicBezTo>
                    <a:cubicBezTo>
                      <a:pt x="84" y="268"/>
                      <a:pt x="85" y="267"/>
                      <a:pt x="88" y="266"/>
                    </a:cubicBezTo>
                    <a:cubicBezTo>
                      <a:pt x="91" y="264"/>
                      <a:pt x="93" y="262"/>
                      <a:pt x="95" y="261"/>
                    </a:cubicBezTo>
                    <a:cubicBezTo>
                      <a:pt x="96" y="260"/>
                      <a:pt x="98" y="259"/>
                      <a:pt x="99" y="259"/>
                    </a:cubicBezTo>
                    <a:cubicBezTo>
                      <a:pt x="100" y="258"/>
                      <a:pt x="98" y="260"/>
                      <a:pt x="99" y="261"/>
                    </a:cubicBezTo>
                    <a:cubicBezTo>
                      <a:pt x="100" y="261"/>
                      <a:pt x="101" y="262"/>
                      <a:pt x="102" y="261"/>
                    </a:cubicBezTo>
                    <a:cubicBezTo>
                      <a:pt x="102" y="260"/>
                      <a:pt x="101" y="258"/>
                      <a:pt x="102" y="256"/>
                    </a:cubicBezTo>
                    <a:cubicBezTo>
                      <a:pt x="103" y="255"/>
                      <a:pt x="105" y="253"/>
                      <a:pt x="107" y="252"/>
                    </a:cubicBezTo>
                    <a:cubicBezTo>
                      <a:pt x="109" y="251"/>
                      <a:pt x="110" y="249"/>
                      <a:pt x="111" y="248"/>
                    </a:cubicBezTo>
                    <a:cubicBezTo>
                      <a:pt x="112" y="248"/>
                      <a:pt x="112" y="248"/>
                      <a:pt x="113" y="249"/>
                    </a:cubicBezTo>
                    <a:cubicBezTo>
                      <a:pt x="113" y="249"/>
                      <a:pt x="114" y="250"/>
                      <a:pt x="115" y="250"/>
                    </a:cubicBezTo>
                    <a:cubicBezTo>
                      <a:pt x="117" y="250"/>
                      <a:pt x="118" y="249"/>
                      <a:pt x="117" y="249"/>
                    </a:cubicBezTo>
                    <a:cubicBezTo>
                      <a:pt x="116" y="249"/>
                      <a:pt x="114" y="249"/>
                      <a:pt x="114" y="248"/>
                    </a:cubicBezTo>
                    <a:cubicBezTo>
                      <a:pt x="114" y="248"/>
                      <a:pt x="114" y="247"/>
                      <a:pt x="114" y="247"/>
                    </a:cubicBezTo>
                    <a:cubicBezTo>
                      <a:pt x="113" y="247"/>
                      <a:pt x="112" y="247"/>
                      <a:pt x="112" y="246"/>
                    </a:cubicBezTo>
                    <a:cubicBezTo>
                      <a:pt x="112" y="245"/>
                      <a:pt x="113" y="244"/>
                      <a:pt x="113" y="242"/>
                    </a:cubicBezTo>
                    <a:cubicBezTo>
                      <a:pt x="114" y="240"/>
                      <a:pt x="114" y="239"/>
                      <a:pt x="114" y="239"/>
                    </a:cubicBezTo>
                    <a:cubicBezTo>
                      <a:pt x="115" y="239"/>
                      <a:pt x="119" y="239"/>
                      <a:pt x="119" y="239"/>
                    </a:cubicBezTo>
                    <a:cubicBezTo>
                      <a:pt x="120" y="238"/>
                      <a:pt x="118" y="238"/>
                      <a:pt x="117" y="237"/>
                    </a:cubicBezTo>
                    <a:cubicBezTo>
                      <a:pt x="116" y="237"/>
                      <a:pt x="114" y="237"/>
                      <a:pt x="114" y="236"/>
                    </a:cubicBezTo>
                    <a:cubicBezTo>
                      <a:pt x="114" y="235"/>
                      <a:pt x="122" y="230"/>
                      <a:pt x="121" y="229"/>
                    </a:cubicBezTo>
                    <a:cubicBezTo>
                      <a:pt x="121" y="228"/>
                      <a:pt x="120" y="229"/>
                      <a:pt x="120" y="228"/>
                    </a:cubicBezTo>
                    <a:cubicBezTo>
                      <a:pt x="121" y="226"/>
                      <a:pt x="123" y="223"/>
                      <a:pt x="122" y="222"/>
                    </a:cubicBezTo>
                    <a:cubicBezTo>
                      <a:pt x="122" y="222"/>
                      <a:pt x="120" y="226"/>
                      <a:pt x="119" y="226"/>
                    </a:cubicBezTo>
                    <a:cubicBezTo>
                      <a:pt x="117" y="227"/>
                      <a:pt x="111" y="229"/>
                      <a:pt x="111" y="229"/>
                    </a:cubicBezTo>
                    <a:cubicBezTo>
                      <a:pt x="110" y="230"/>
                      <a:pt x="107" y="232"/>
                      <a:pt x="107" y="231"/>
                    </a:cubicBezTo>
                    <a:cubicBezTo>
                      <a:pt x="106" y="231"/>
                      <a:pt x="104" y="229"/>
                      <a:pt x="104" y="228"/>
                    </a:cubicBezTo>
                    <a:cubicBezTo>
                      <a:pt x="104" y="227"/>
                      <a:pt x="103" y="226"/>
                      <a:pt x="104" y="226"/>
                    </a:cubicBezTo>
                    <a:cubicBezTo>
                      <a:pt x="105" y="225"/>
                      <a:pt x="106" y="225"/>
                      <a:pt x="107" y="226"/>
                    </a:cubicBezTo>
                    <a:cubicBezTo>
                      <a:pt x="107" y="226"/>
                      <a:pt x="108" y="228"/>
                      <a:pt x="109" y="227"/>
                    </a:cubicBezTo>
                    <a:cubicBezTo>
                      <a:pt x="110" y="226"/>
                      <a:pt x="109" y="225"/>
                      <a:pt x="108" y="224"/>
                    </a:cubicBezTo>
                    <a:cubicBezTo>
                      <a:pt x="107" y="223"/>
                      <a:pt x="103" y="221"/>
                      <a:pt x="102" y="222"/>
                    </a:cubicBezTo>
                    <a:cubicBezTo>
                      <a:pt x="102" y="222"/>
                      <a:pt x="103" y="223"/>
                      <a:pt x="103" y="224"/>
                    </a:cubicBezTo>
                    <a:cubicBezTo>
                      <a:pt x="103" y="224"/>
                      <a:pt x="101" y="226"/>
                      <a:pt x="101" y="226"/>
                    </a:cubicBezTo>
                    <a:cubicBezTo>
                      <a:pt x="101" y="226"/>
                      <a:pt x="100" y="225"/>
                      <a:pt x="100" y="225"/>
                    </a:cubicBezTo>
                    <a:cubicBezTo>
                      <a:pt x="99" y="226"/>
                      <a:pt x="100" y="226"/>
                      <a:pt x="99" y="227"/>
                    </a:cubicBezTo>
                    <a:cubicBezTo>
                      <a:pt x="99" y="228"/>
                      <a:pt x="98" y="228"/>
                      <a:pt x="98" y="229"/>
                    </a:cubicBezTo>
                    <a:cubicBezTo>
                      <a:pt x="98" y="229"/>
                      <a:pt x="101" y="232"/>
                      <a:pt x="101" y="233"/>
                    </a:cubicBezTo>
                    <a:cubicBezTo>
                      <a:pt x="101" y="234"/>
                      <a:pt x="99" y="235"/>
                      <a:pt x="98" y="234"/>
                    </a:cubicBezTo>
                    <a:cubicBezTo>
                      <a:pt x="98" y="234"/>
                      <a:pt x="96" y="233"/>
                      <a:pt x="95" y="231"/>
                    </a:cubicBezTo>
                    <a:cubicBezTo>
                      <a:pt x="94" y="230"/>
                      <a:pt x="92" y="225"/>
                      <a:pt x="91" y="225"/>
                    </a:cubicBezTo>
                    <a:cubicBezTo>
                      <a:pt x="91" y="225"/>
                      <a:pt x="88" y="228"/>
                      <a:pt x="88" y="228"/>
                    </a:cubicBezTo>
                    <a:cubicBezTo>
                      <a:pt x="87" y="228"/>
                      <a:pt x="87" y="226"/>
                      <a:pt x="86" y="226"/>
                    </a:cubicBezTo>
                    <a:cubicBezTo>
                      <a:pt x="85" y="226"/>
                      <a:pt x="84" y="227"/>
                      <a:pt x="84" y="226"/>
                    </a:cubicBezTo>
                    <a:cubicBezTo>
                      <a:pt x="83" y="224"/>
                      <a:pt x="84" y="223"/>
                      <a:pt x="83" y="223"/>
                    </a:cubicBezTo>
                    <a:cubicBezTo>
                      <a:pt x="82" y="224"/>
                      <a:pt x="78" y="227"/>
                      <a:pt x="77" y="227"/>
                    </a:cubicBezTo>
                    <a:cubicBezTo>
                      <a:pt x="76" y="227"/>
                      <a:pt x="72" y="227"/>
                      <a:pt x="72" y="228"/>
                    </a:cubicBezTo>
                    <a:cubicBezTo>
                      <a:pt x="72" y="228"/>
                      <a:pt x="73" y="230"/>
                      <a:pt x="72" y="230"/>
                    </a:cubicBezTo>
                    <a:cubicBezTo>
                      <a:pt x="70" y="231"/>
                      <a:pt x="69" y="232"/>
                      <a:pt x="68" y="231"/>
                    </a:cubicBezTo>
                    <a:cubicBezTo>
                      <a:pt x="67" y="230"/>
                      <a:pt x="67" y="231"/>
                      <a:pt x="66" y="231"/>
                    </a:cubicBezTo>
                    <a:cubicBezTo>
                      <a:pt x="66" y="231"/>
                      <a:pt x="64" y="231"/>
                      <a:pt x="64" y="231"/>
                    </a:cubicBezTo>
                    <a:cubicBezTo>
                      <a:pt x="64" y="230"/>
                      <a:pt x="68" y="229"/>
                      <a:pt x="68" y="229"/>
                    </a:cubicBezTo>
                    <a:cubicBezTo>
                      <a:pt x="68" y="228"/>
                      <a:pt x="67" y="228"/>
                      <a:pt x="67" y="227"/>
                    </a:cubicBezTo>
                    <a:cubicBezTo>
                      <a:pt x="67" y="226"/>
                      <a:pt x="67" y="226"/>
                      <a:pt x="68" y="225"/>
                    </a:cubicBezTo>
                    <a:cubicBezTo>
                      <a:pt x="68" y="225"/>
                      <a:pt x="71" y="224"/>
                      <a:pt x="70" y="223"/>
                    </a:cubicBezTo>
                    <a:cubicBezTo>
                      <a:pt x="70" y="222"/>
                      <a:pt x="69" y="223"/>
                      <a:pt x="68" y="223"/>
                    </a:cubicBezTo>
                    <a:cubicBezTo>
                      <a:pt x="67" y="223"/>
                      <a:pt x="66" y="224"/>
                      <a:pt x="66" y="223"/>
                    </a:cubicBezTo>
                    <a:cubicBezTo>
                      <a:pt x="65" y="222"/>
                      <a:pt x="64" y="222"/>
                      <a:pt x="65" y="221"/>
                    </a:cubicBezTo>
                    <a:cubicBezTo>
                      <a:pt x="66" y="220"/>
                      <a:pt x="68" y="218"/>
                      <a:pt x="68" y="217"/>
                    </a:cubicBezTo>
                    <a:cubicBezTo>
                      <a:pt x="68" y="217"/>
                      <a:pt x="65" y="214"/>
                      <a:pt x="64" y="211"/>
                    </a:cubicBezTo>
                    <a:cubicBezTo>
                      <a:pt x="64" y="208"/>
                      <a:pt x="64" y="205"/>
                      <a:pt x="63" y="204"/>
                    </a:cubicBezTo>
                    <a:cubicBezTo>
                      <a:pt x="62" y="204"/>
                      <a:pt x="62" y="206"/>
                      <a:pt x="61" y="205"/>
                    </a:cubicBezTo>
                    <a:cubicBezTo>
                      <a:pt x="61" y="204"/>
                      <a:pt x="60" y="204"/>
                      <a:pt x="61" y="203"/>
                    </a:cubicBezTo>
                    <a:cubicBezTo>
                      <a:pt x="61" y="202"/>
                      <a:pt x="62" y="201"/>
                      <a:pt x="63" y="199"/>
                    </a:cubicBezTo>
                    <a:cubicBezTo>
                      <a:pt x="65" y="198"/>
                      <a:pt x="67" y="197"/>
                      <a:pt x="67" y="197"/>
                    </a:cubicBezTo>
                    <a:cubicBezTo>
                      <a:pt x="67" y="196"/>
                      <a:pt x="63" y="195"/>
                      <a:pt x="62" y="196"/>
                    </a:cubicBezTo>
                    <a:cubicBezTo>
                      <a:pt x="61" y="197"/>
                      <a:pt x="61" y="198"/>
                      <a:pt x="61" y="199"/>
                    </a:cubicBezTo>
                    <a:cubicBezTo>
                      <a:pt x="61" y="199"/>
                      <a:pt x="61" y="201"/>
                      <a:pt x="60" y="202"/>
                    </a:cubicBezTo>
                    <a:cubicBezTo>
                      <a:pt x="58" y="202"/>
                      <a:pt x="57" y="202"/>
                      <a:pt x="58" y="203"/>
                    </a:cubicBezTo>
                    <a:cubicBezTo>
                      <a:pt x="58" y="204"/>
                      <a:pt x="56" y="204"/>
                      <a:pt x="56" y="204"/>
                    </a:cubicBezTo>
                    <a:cubicBezTo>
                      <a:pt x="56" y="205"/>
                      <a:pt x="58" y="206"/>
                      <a:pt x="59" y="206"/>
                    </a:cubicBezTo>
                    <a:cubicBezTo>
                      <a:pt x="59" y="206"/>
                      <a:pt x="59" y="206"/>
                      <a:pt x="59" y="207"/>
                    </a:cubicBezTo>
                    <a:cubicBezTo>
                      <a:pt x="59" y="208"/>
                      <a:pt x="59" y="208"/>
                      <a:pt x="58" y="208"/>
                    </a:cubicBezTo>
                    <a:cubicBezTo>
                      <a:pt x="57" y="208"/>
                      <a:pt x="56" y="208"/>
                      <a:pt x="56" y="209"/>
                    </a:cubicBezTo>
                    <a:cubicBezTo>
                      <a:pt x="55" y="209"/>
                      <a:pt x="53" y="210"/>
                      <a:pt x="52" y="210"/>
                    </a:cubicBezTo>
                    <a:cubicBezTo>
                      <a:pt x="51" y="211"/>
                      <a:pt x="48" y="213"/>
                      <a:pt x="46" y="212"/>
                    </a:cubicBezTo>
                    <a:cubicBezTo>
                      <a:pt x="44" y="211"/>
                      <a:pt x="42" y="212"/>
                      <a:pt x="41" y="210"/>
                    </a:cubicBezTo>
                    <a:cubicBezTo>
                      <a:pt x="40" y="209"/>
                      <a:pt x="37" y="203"/>
                      <a:pt x="36" y="203"/>
                    </a:cubicBezTo>
                    <a:cubicBezTo>
                      <a:pt x="34" y="202"/>
                      <a:pt x="32" y="202"/>
                      <a:pt x="32" y="201"/>
                    </a:cubicBezTo>
                    <a:cubicBezTo>
                      <a:pt x="31" y="201"/>
                      <a:pt x="33" y="200"/>
                      <a:pt x="32" y="199"/>
                    </a:cubicBezTo>
                    <a:cubicBezTo>
                      <a:pt x="31" y="199"/>
                      <a:pt x="28" y="200"/>
                      <a:pt x="29" y="199"/>
                    </a:cubicBezTo>
                    <a:cubicBezTo>
                      <a:pt x="29" y="198"/>
                      <a:pt x="31" y="198"/>
                      <a:pt x="32" y="197"/>
                    </a:cubicBezTo>
                    <a:cubicBezTo>
                      <a:pt x="32" y="195"/>
                      <a:pt x="32" y="194"/>
                      <a:pt x="33" y="194"/>
                    </a:cubicBezTo>
                    <a:cubicBezTo>
                      <a:pt x="34" y="194"/>
                      <a:pt x="35" y="195"/>
                      <a:pt x="36" y="195"/>
                    </a:cubicBezTo>
                    <a:cubicBezTo>
                      <a:pt x="37" y="196"/>
                      <a:pt x="39" y="196"/>
                      <a:pt x="39" y="196"/>
                    </a:cubicBezTo>
                    <a:cubicBezTo>
                      <a:pt x="40" y="197"/>
                      <a:pt x="37" y="198"/>
                      <a:pt x="37" y="199"/>
                    </a:cubicBezTo>
                    <a:cubicBezTo>
                      <a:pt x="38" y="200"/>
                      <a:pt x="39" y="200"/>
                      <a:pt x="40" y="199"/>
                    </a:cubicBezTo>
                    <a:cubicBezTo>
                      <a:pt x="40" y="198"/>
                      <a:pt x="42" y="195"/>
                      <a:pt x="43" y="196"/>
                    </a:cubicBezTo>
                    <a:cubicBezTo>
                      <a:pt x="44" y="197"/>
                      <a:pt x="44" y="198"/>
                      <a:pt x="45" y="199"/>
                    </a:cubicBezTo>
                    <a:cubicBezTo>
                      <a:pt x="46" y="199"/>
                      <a:pt x="47" y="199"/>
                      <a:pt x="47" y="199"/>
                    </a:cubicBezTo>
                    <a:cubicBezTo>
                      <a:pt x="48" y="198"/>
                      <a:pt x="50" y="197"/>
                      <a:pt x="49" y="196"/>
                    </a:cubicBezTo>
                    <a:cubicBezTo>
                      <a:pt x="48" y="196"/>
                      <a:pt x="45" y="195"/>
                      <a:pt x="46" y="195"/>
                    </a:cubicBezTo>
                    <a:cubicBezTo>
                      <a:pt x="46" y="194"/>
                      <a:pt x="48" y="194"/>
                      <a:pt x="48" y="193"/>
                    </a:cubicBezTo>
                    <a:cubicBezTo>
                      <a:pt x="48" y="193"/>
                      <a:pt x="46" y="192"/>
                      <a:pt x="45" y="192"/>
                    </a:cubicBezTo>
                    <a:cubicBezTo>
                      <a:pt x="44" y="192"/>
                      <a:pt x="45" y="193"/>
                      <a:pt x="45" y="194"/>
                    </a:cubicBezTo>
                    <a:cubicBezTo>
                      <a:pt x="44" y="194"/>
                      <a:pt x="43" y="194"/>
                      <a:pt x="42" y="194"/>
                    </a:cubicBezTo>
                    <a:cubicBezTo>
                      <a:pt x="40" y="194"/>
                      <a:pt x="37" y="194"/>
                      <a:pt x="36" y="193"/>
                    </a:cubicBezTo>
                    <a:cubicBezTo>
                      <a:pt x="35" y="193"/>
                      <a:pt x="33" y="192"/>
                      <a:pt x="32" y="192"/>
                    </a:cubicBezTo>
                    <a:cubicBezTo>
                      <a:pt x="32" y="192"/>
                      <a:pt x="34" y="191"/>
                      <a:pt x="34" y="191"/>
                    </a:cubicBezTo>
                    <a:cubicBezTo>
                      <a:pt x="34" y="190"/>
                      <a:pt x="34" y="190"/>
                      <a:pt x="34" y="190"/>
                    </a:cubicBezTo>
                    <a:cubicBezTo>
                      <a:pt x="33" y="190"/>
                      <a:pt x="31" y="190"/>
                      <a:pt x="31" y="189"/>
                    </a:cubicBezTo>
                    <a:cubicBezTo>
                      <a:pt x="31" y="189"/>
                      <a:pt x="32" y="188"/>
                      <a:pt x="31" y="188"/>
                    </a:cubicBezTo>
                    <a:cubicBezTo>
                      <a:pt x="31" y="188"/>
                      <a:pt x="30" y="189"/>
                      <a:pt x="30" y="189"/>
                    </a:cubicBezTo>
                    <a:cubicBezTo>
                      <a:pt x="29" y="188"/>
                      <a:pt x="30" y="186"/>
                      <a:pt x="30" y="186"/>
                    </a:cubicBezTo>
                    <a:cubicBezTo>
                      <a:pt x="31" y="185"/>
                      <a:pt x="33" y="185"/>
                      <a:pt x="33" y="184"/>
                    </a:cubicBezTo>
                    <a:cubicBezTo>
                      <a:pt x="34" y="184"/>
                      <a:pt x="35" y="182"/>
                      <a:pt x="35" y="182"/>
                    </a:cubicBezTo>
                    <a:cubicBezTo>
                      <a:pt x="35" y="181"/>
                      <a:pt x="35" y="180"/>
                      <a:pt x="34" y="181"/>
                    </a:cubicBezTo>
                    <a:cubicBezTo>
                      <a:pt x="34" y="181"/>
                      <a:pt x="33" y="182"/>
                      <a:pt x="32" y="183"/>
                    </a:cubicBezTo>
                    <a:cubicBezTo>
                      <a:pt x="31" y="183"/>
                      <a:pt x="29" y="184"/>
                      <a:pt x="29" y="185"/>
                    </a:cubicBezTo>
                    <a:cubicBezTo>
                      <a:pt x="29" y="185"/>
                      <a:pt x="28" y="187"/>
                      <a:pt x="28" y="187"/>
                    </a:cubicBezTo>
                    <a:cubicBezTo>
                      <a:pt x="28" y="187"/>
                      <a:pt x="27" y="187"/>
                      <a:pt x="27" y="188"/>
                    </a:cubicBezTo>
                    <a:cubicBezTo>
                      <a:pt x="27" y="189"/>
                      <a:pt x="28" y="190"/>
                      <a:pt x="27" y="190"/>
                    </a:cubicBezTo>
                    <a:cubicBezTo>
                      <a:pt x="27" y="190"/>
                      <a:pt x="25" y="190"/>
                      <a:pt x="25" y="190"/>
                    </a:cubicBezTo>
                    <a:cubicBezTo>
                      <a:pt x="25" y="190"/>
                      <a:pt x="26" y="188"/>
                      <a:pt x="25" y="187"/>
                    </a:cubicBezTo>
                    <a:cubicBezTo>
                      <a:pt x="24" y="187"/>
                      <a:pt x="22" y="187"/>
                      <a:pt x="22" y="186"/>
                    </a:cubicBezTo>
                    <a:cubicBezTo>
                      <a:pt x="22" y="186"/>
                      <a:pt x="22" y="185"/>
                      <a:pt x="22" y="184"/>
                    </a:cubicBezTo>
                    <a:cubicBezTo>
                      <a:pt x="22" y="184"/>
                      <a:pt x="23" y="183"/>
                      <a:pt x="22" y="183"/>
                    </a:cubicBezTo>
                    <a:cubicBezTo>
                      <a:pt x="22" y="183"/>
                      <a:pt x="20" y="183"/>
                      <a:pt x="19" y="182"/>
                    </a:cubicBezTo>
                    <a:cubicBezTo>
                      <a:pt x="18" y="182"/>
                      <a:pt x="19" y="181"/>
                      <a:pt x="19" y="181"/>
                    </a:cubicBezTo>
                    <a:cubicBezTo>
                      <a:pt x="19" y="181"/>
                      <a:pt x="22" y="181"/>
                      <a:pt x="22" y="181"/>
                    </a:cubicBezTo>
                    <a:cubicBezTo>
                      <a:pt x="23" y="181"/>
                      <a:pt x="21" y="179"/>
                      <a:pt x="21" y="179"/>
                    </a:cubicBezTo>
                    <a:cubicBezTo>
                      <a:pt x="21" y="178"/>
                      <a:pt x="23" y="178"/>
                      <a:pt x="24" y="178"/>
                    </a:cubicBezTo>
                    <a:cubicBezTo>
                      <a:pt x="25" y="178"/>
                      <a:pt x="24" y="176"/>
                      <a:pt x="24" y="175"/>
                    </a:cubicBezTo>
                    <a:cubicBezTo>
                      <a:pt x="24" y="174"/>
                      <a:pt x="25" y="171"/>
                      <a:pt x="27" y="170"/>
                    </a:cubicBezTo>
                    <a:cubicBezTo>
                      <a:pt x="28" y="169"/>
                      <a:pt x="29" y="167"/>
                      <a:pt x="30" y="167"/>
                    </a:cubicBezTo>
                    <a:cubicBezTo>
                      <a:pt x="31" y="166"/>
                      <a:pt x="33" y="166"/>
                      <a:pt x="33" y="166"/>
                    </a:cubicBezTo>
                    <a:cubicBezTo>
                      <a:pt x="33" y="167"/>
                      <a:pt x="37" y="169"/>
                      <a:pt x="37" y="169"/>
                    </a:cubicBezTo>
                    <a:cubicBezTo>
                      <a:pt x="38" y="168"/>
                      <a:pt x="35" y="167"/>
                      <a:pt x="35" y="166"/>
                    </a:cubicBezTo>
                    <a:cubicBezTo>
                      <a:pt x="36" y="165"/>
                      <a:pt x="39" y="163"/>
                      <a:pt x="38" y="162"/>
                    </a:cubicBezTo>
                    <a:cubicBezTo>
                      <a:pt x="37" y="162"/>
                      <a:pt x="35" y="165"/>
                      <a:pt x="34" y="164"/>
                    </a:cubicBezTo>
                    <a:cubicBezTo>
                      <a:pt x="33" y="163"/>
                      <a:pt x="33" y="162"/>
                      <a:pt x="33" y="161"/>
                    </a:cubicBezTo>
                    <a:cubicBezTo>
                      <a:pt x="34" y="160"/>
                      <a:pt x="34" y="158"/>
                      <a:pt x="35" y="158"/>
                    </a:cubicBezTo>
                    <a:cubicBezTo>
                      <a:pt x="36" y="157"/>
                      <a:pt x="40" y="159"/>
                      <a:pt x="39" y="158"/>
                    </a:cubicBezTo>
                    <a:cubicBezTo>
                      <a:pt x="39" y="156"/>
                      <a:pt x="37" y="156"/>
                      <a:pt x="37" y="155"/>
                    </a:cubicBezTo>
                    <a:cubicBezTo>
                      <a:pt x="38" y="155"/>
                      <a:pt x="41" y="155"/>
                      <a:pt x="42" y="154"/>
                    </a:cubicBezTo>
                    <a:cubicBezTo>
                      <a:pt x="43" y="154"/>
                      <a:pt x="45" y="154"/>
                      <a:pt x="46" y="155"/>
                    </a:cubicBezTo>
                    <a:cubicBezTo>
                      <a:pt x="46" y="155"/>
                      <a:pt x="50" y="157"/>
                      <a:pt x="51" y="157"/>
                    </a:cubicBezTo>
                    <a:cubicBezTo>
                      <a:pt x="52" y="157"/>
                      <a:pt x="53" y="157"/>
                      <a:pt x="55" y="155"/>
                    </a:cubicBezTo>
                    <a:cubicBezTo>
                      <a:pt x="57" y="154"/>
                      <a:pt x="58" y="154"/>
                      <a:pt x="58" y="153"/>
                    </a:cubicBezTo>
                    <a:cubicBezTo>
                      <a:pt x="59" y="152"/>
                      <a:pt x="60" y="150"/>
                      <a:pt x="62" y="149"/>
                    </a:cubicBezTo>
                    <a:cubicBezTo>
                      <a:pt x="63" y="148"/>
                      <a:pt x="65" y="148"/>
                      <a:pt x="68" y="149"/>
                    </a:cubicBezTo>
                    <a:cubicBezTo>
                      <a:pt x="71" y="149"/>
                      <a:pt x="74" y="149"/>
                      <a:pt x="75" y="149"/>
                    </a:cubicBezTo>
                    <a:cubicBezTo>
                      <a:pt x="75" y="148"/>
                      <a:pt x="78" y="147"/>
                      <a:pt x="78" y="145"/>
                    </a:cubicBezTo>
                    <a:cubicBezTo>
                      <a:pt x="78" y="144"/>
                      <a:pt x="79" y="144"/>
                      <a:pt x="78" y="142"/>
                    </a:cubicBezTo>
                    <a:cubicBezTo>
                      <a:pt x="78" y="139"/>
                      <a:pt x="77" y="139"/>
                      <a:pt x="77" y="138"/>
                    </a:cubicBezTo>
                    <a:cubicBezTo>
                      <a:pt x="77" y="136"/>
                      <a:pt x="78" y="136"/>
                      <a:pt x="76" y="135"/>
                    </a:cubicBezTo>
                    <a:cubicBezTo>
                      <a:pt x="75" y="135"/>
                      <a:pt x="72" y="133"/>
                      <a:pt x="72" y="132"/>
                    </a:cubicBezTo>
                    <a:cubicBezTo>
                      <a:pt x="73" y="131"/>
                      <a:pt x="74" y="131"/>
                      <a:pt x="76" y="130"/>
                    </a:cubicBezTo>
                    <a:cubicBezTo>
                      <a:pt x="77" y="129"/>
                      <a:pt x="79" y="129"/>
                      <a:pt x="78" y="127"/>
                    </a:cubicBezTo>
                    <a:cubicBezTo>
                      <a:pt x="78" y="126"/>
                      <a:pt x="77" y="124"/>
                      <a:pt x="76" y="124"/>
                    </a:cubicBezTo>
                    <a:cubicBezTo>
                      <a:pt x="75" y="124"/>
                      <a:pt x="74" y="123"/>
                      <a:pt x="73" y="124"/>
                    </a:cubicBezTo>
                    <a:cubicBezTo>
                      <a:pt x="72" y="125"/>
                      <a:pt x="72" y="127"/>
                      <a:pt x="71" y="126"/>
                    </a:cubicBezTo>
                    <a:cubicBezTo>
                      <a:pt x="70" y="126"/>
                      <a:pt x="68" y="125"/>
                      <a:pt x="68" y="126"/>
                    </a:cubicBezTo>
                    <a:cubicBezTo>
                      <a:pt x="67" y="126"/>
                      <a:pt x="67" y="127"/>
                      <a:pt x="66" y="128"/>
                    </a:cubicBezTo>
                    <a:cubicBezTo>
                      <a:pt x="64" y="128"/>
                      <a:pt x="63" y="128"/>
                      <a:pt x="63" y="128"/>
                    </a:cubicBezTo>
                    <a:cubicBezTo>
                      <a:pt x="62" y="129"/>
                      <a:pt x="59" y="129"/>
                      <a:pt x="58" y="131"/>
                    </a:cubicBezTo>
                    <a:cubicBezTo>
                      <a:pt x="58" y="132"/>
                      <a:pt x="59" y="133"/>
                      <a:pt x="58" y="133"/>
                    </a:cubicBezTo>
                    <a:cubicBezTo>
                      <a:pt x="58" y="134"/>
                      <a:pt x="57" y="136"/>
                      <a:pt x="56" y="134"/>
                    </a:cubicBezTo>
                    <a:cubicBezTo>
                      <a:pt x="55" y="133"/>
                      <a:pt x="56" y="132"/>
                      <a:pt x="55" y="131"/>
                    </a:cubicBezTo>
                    <a:cubicBezTo>
                      <a:pt x="54" y="130"/>
                      <a:pt x="52" y="128"/>
                      <a:pt x="51" y="128"/>
                    </a:cubicBezTo>
                    <a:cubicBezTo>
                      <a:pt x="50" y="129"/>
                      <a:pt x="49" y="130"/>
                      <a:pt x="50" y="130"/>
                    </a:cubicBezTo>
                    <a:cubicBezTo>
                      <a:pt x="50" y="130"/>
                      <a:pt x="54" y="131"/>
                      <a:pt x="53" y="132"/>
                    </a:cubicBezTo>
                    <a:cubicBezTo>
                      <a:pt x="52" y="133"/>
                      <a:pt x="51" y="133"/>
                      <a:pt x="50" y="133"/>
                    </a:cubicBezTo>
                    <a:cubicBezTo>
                      <a:pt x="50" y="133"/>
                      <a:pt x="50" y="131"/>
                      <a:pt x="49" y="131"/>
                    </a:cubicBezTo>
                    <a:cubicBezTo>
                      <a:pt x="47" y="130"/>
                      <a:pt x="41" y="130"/>
                      <a:pt x="39" y="130"/>
                    </a:cubicBezTo>
                    <a:cubicBezTo>
                      <a:pt x="38" y="130"/>
                      <a:pt x="33" y="133"/>
                      <a:pt x="31" y="133"/>
                    </a:cubicBezTo>
                    <a:cubicBezTo>
                      <a:pt x="29" y="133"/>
                      <a:pt x="26" y="131"/>
                      <a:pt x="23" y="131"/>
                    </a:cubicBezTo>
                    <a:cubicBezTo>
                      <a:pt x="21" y="131"/>
                      <a:pt x="19" y="131"/>
                      <a:pt x="18" y="130"/>
                    </a:cubicBezTo>
                    <a:cubicBezTo>
                      <a:pt x="17" y="129"/>
                      <a:pt x="15" y="128"/>
                      <a:pt x="15" y="127"/>
                    </a:cubicBezTo>
                    <a:cubicBezTo>
                      <a:pt x="16" y="126"/>
                      <a:pt x="17" y="125"/>
                      <a:pt x="16" y="124"/>
                    </a:cubicBezTo>
                    <a:cubicBezTo>
                      <a:pt x="14" y="123"/>
                      <a:pt x="13" y="123"/>
                      <a:pt x="12" y="122"/>
                    </a:cubicBezTo>
                    <a:cubicBezTo>
                      <a:pt x="10" y="121"/>
                      <a:pt x="9" y="120"/>
                      <a:pt x="10" y="119"/>
                    </a:cubicBezTo>
                    <a:cubicBezTo>
                      <a:pt x="11" y="118"/>
                      <a:pt x="11" y="117"/>
                      <a:pt x="11" y="118"/>
                    </a:cubicBezTo>
                    <a:cubicBezTo>
                      <a:pt x="12" y="119"/>
                      <a:pt x="11" y="120"/>
                      <a:pt x="12" y="120"/>
                    </a:cubicBezTo>
                    <a:cubicBezTo>
                      <a:pt x="13" y="120"/>
                      <a:pt x="14" y="121"/>
                      <a:pt x="15" y="120"/>
                    </a:cubicBezTo>
                    <a:cubicBezTo>
                      <a:pt x="16" y="119"/>
                      <a:pt x="15" y="118"/>
                      <a:pt x="16" y="118"/>
                    </a:cubicBezTo>
                    <a:cubicBezTo>
                      <a:pt x="18" y="118"/>
                      <a:pt x="22" y="118"/>
                      <a:pt x="21" y="118"/>
                    </a:cubicBezTo>
                    <a:cubicBezTo>
                      <a:pt x="20" y="117"/>
                      <a:pt x="15" y="117"/>
                      <a:pt x="15" y="117"/>
                    </a:cubicBezTo>
                    <a:cubicBezTo>
                      <a:pt x="14" y="116"/>
                      <a:pt x="12" y="115"/>
                      <a:pt x="11" y="115"/>
                    </a:cubicBezTo>
                    <a:cubicBezTo>
                      <a:pt x="10" y="115"/>
                      <a:pt x="6" y="116"/>
                      <a:pt x="5" y="115"/>
                    </a:cubicBezTo>
                    <a:cubicBezTo>
                      <a:pt x="4" y="114"/>
                      <a:pt x="2" y="114"/>
                      <a:pt x="1" y="113"/>
                    </a:cubicBezTo>
                    <a:cubicBezTo>
                      <a:pt x="0" y="112"/>
                      <a:pt x="1" y="111"/>
                      <a:pt x="3" y="110"/>
                    </a:cubicBezTo>
                    <a:cubicBezTo>
                      <a:pt x="4" y="109"/>
                      <a:pt x="5" y="107"/>
                      <a:pt x="5" y="107"/>
                    </a:cubicBezTo>
                    <a:cubicBezTo>
                      <a:pt x="6" y="106"/>
                      <a:pt x="8" y="108"/>
                      <a:pt x="9" y="107"/>
                    </a:cubicBezTo>
                    <a:cubicBezTo>
                      <a:pt x="10" y="106"/>
                      <a:pt x="9" y="105"/>
                      <a:pt x="11" y="104"/>
                    </a:cubicBezTo>
                    <a:cubicBezTo>
                      <a:pt x="13" y="103"/>
                      <a:pt x="15" y="102"/>
                      <a:pt x="17" y="102"/>
                    </a:cubicBezTo>
                    <a:cubicBezTo>
                      <a:pt x="19" y="101"/>
                      <a:pt x="20" y="103"/>
                      <a:pt x="22" y="103"/>
                    </a:cubicBezTo>
                    <a:cubicBezTo>
                      <a:pt x="24" y="103"/>
                      <a:pt x="26" y="103"/>
                      <a:pt x="26" y="102"/>
                    </a:cubicBezTo>
                    <a:cubicBezTo>
                      <a:pt x="26" y="101"/>
                      <a:pt x="21" y="101"/>
                      <a:pt x="23" y="100"/>
                    </a:cubicBezTo>
                    <a:cubicBezTo>
                      <a:pt x="25" y="98"/>
                      <a:pt x="26" y="98"/>
                      <a:pt x="28" y="97"/>
                    </a:cubicBezTo>
                    <a:cubicBezTo>
                      <a:pt x="29" y="97"/>
                      <a:pt x="30" y="96"/>
                      <a:pt x="30" y="97"/>
                    </a:cubicBezTo>
                    <a:cubicBezTo>
                      <a:pt x="31" y="97"/>
                      <a:pt x="30" y="98"/>
                      <a:pt x="31" y="98"/>
                    </a:cubicBezTo>
                    <a:cubicBezTo>
                      <a:pt x="32" y="98"/>
                      <a:pt x="33" y="97"/>
                      <a:pt x="34" y="96"/>
                    </a:cubicBezTo>
                    <a:cubicBezTo>
                      <a:pt x="34" y="95"/>
                      <a:pt x="34" y="95"/>
                      <a:pt x="35" y="94"/>
                    </a:cubicBezTo>
                    <a:cubicBezTo>
                      <a:pt x="36" y="94"/>
                      <a:pt x="41" y="95"/>
                      <a:pt x="42" y="94"/>
                    </a:cubicBezTo>
                    <a:cubicBezTo>
                      <a:pt x="44" y="94"/>
                      <a:pt x="46" y="93"/>
                      <a:pt x="46" y="94"/>
                    </a:cubicBezTo>
                    <a:cubicBezTo>
                      <a:pt x="47" y="94"/>
                      <a:pt x="45" y="94"/>
                      <a:pt x="45" y="95"/>
                    </a:cubicBezTo>
                    <a:cubicBezTo>
                      <a:pt x="45" y="96"/>
                      <a:pt x="45" y="96"/>
                      <a:pt x="44" y="97"/>
                    </a:cubicBezTo>
                    <a:cubicBezTo>
                      <a:pt x="44" y="97"/>
                      <a:pt x="45" y="99"/>
                      <a:pt x="44" y="100"/>
                    </a:cubicBezTo>
                    <a:cubicBezTo>
                      <a:pt x="44" y="100"/>
                      <a:pt x="43" y="100"/>
                      <a:pt x="43" y="101"/>
                    </a:cubicBezTo>
                    <a:cubicBezTo>
                      <a:pt x="43" y="101"/>
                      <a:pt x="45" y="103"/>
                      <a:pt x="46" y="103"/>
                    </a:cubicBezTo>
                    <a:cubicBezTo>
                      <a:pt x="47" y="103"/>
                      <a:pt x="49" y="103"/>
                      <a:pt x="54" y="104"/>
                    </a:cubicBezTo>
                    <a:cubicBezTo>
                      <a:pt x="60" y="104"/>
                      <a:pt x="63" y="105"/>
                      <a:pt x="65" y="105"/>
                    </a:cubicBezTo>
                    <a:cubicBezTo>
                      <a:pt x="67" y="105"/>
                      <a:pt x="67" y="106"/>
                      <a:pt x="68" y="104"/>
                    </a:cubicBezTo>
                    <a:cubicBezTo>
                      <a:pt x="68" y="103"/>
                      <a:pt x="67" y="101"/>
                      <a:pt x="69" y="101"/>
                    </a:cubicBezTo>
                    <a:cubicBezTo>
                      <a:pt x="71" y="101"/>
                      <a:pt x="73" y="99"/>
                      <a:pt x="73" y="101"/>
                    </a:cubicBezTo>
                    <a:cubicBezTo>
                      <a:pt x="74" y="102"/>
                      <a:pt x="72" y="104"/>
                      <a:pt x="74" y="104"/>
                    </a:cubicBezTo>
                    <a:cubicBezTo>
                      <a:pt x="75" y="103"/>
                      <a:pt x="76" y="101"/>
                      <a:pt x="76" y="100"/>
                    </a:cubicBezTo>
                    <a:cubicBezTo>
                      <a:pt x="76" y="99"/>
                      <a:pt x="75" y="97"/>
                      <a:pt x="73" y="98"/>
                    </a:cubicBezTo>
                    <a:cubicBezTo>
                      <a:pt x="72" y="98"/>
                      <a:pt x="70" y="96"/>
                      <a:pt x="69" y="97"/>
                    </a:cubicBezTo>
                    <a:cubicBezTo>
                      <a:pt x="68" y="98"/>
                      <a:pt x="67" y="100"/>
                      <a:pt x="66" y="99"/>
                    </a:cubicBezTo>
                    <a:cubicBezTo>
                      <a:pt x="65" y="98"/>
                      <a:pt x="66" y="96"/>
                      <a:pt x="66" y="95"/>
                    </a:cubicBezTo>
                    <a:cubicBezTo>
                      <a:pt x="66" y="95"/>
                      <a:pt x="68" y="94"/>
                      <a:pt x="69" y="94"/>
                    </a:cubicBezTo>
                    <a:cubicBezTo>
                      <a:pt x="70" y="95"/>
                      <a:pt x="70" y="95"/>
                      <a:pt x="72" y="95"/>
                    </a:cubicBezTo>
                    <a:cubicBezTo>
                      <a:pt x="73" y="95"/>
                      <a:pt x="73" y="94"/>
                      <a:pt x="75" y="95"/>
                    </a:cubicBezTo>
                    <a:cubicBezTo>
                      <a:pt x="76" y="96"/>
                      <a:pt x="78" y="98"/>
                      <a:pt x="80" y="98"/>
                    </a:cubicBezTo>
                    <a:cubicBezTo>
                      <a:pt x="81" y="98"/>
                      <a:pt x="85" y="98"/>
                      <a:pt x="85" y="97"/>
                    </a:cubicBezTo>
                    <a:cubicBezTo>
                      <a:pt x="85" y="96"/>
                      <a:pt x="85" y="95"/>
                      <a:pt x="85" y="94"/>
                    </a:cubicBezTo>
                    <a:cubicBezTo>
                      <a:pt x="84" y="93"/>
                      <a:pt x="84" y="91"/>
                      <a:pt x="84" y="92"/>
                    </a:cubicBezTo>
                    <a:cubicBezTo>
                      <a:pt x="83" y="92"/>
                      <a:pt x="81" y="95"/>
                      <a:pt x="80" y="94"/>
                    </a:cubicBezTo>
                    <a:cubicBezTo>
                      <a:pt x="79" y="93"/>
                      <a:pt x="78" y="92"/>
                      <a:pt x="77" y="92"/>
                    </a:cubicBezTo>
                    <a:cubicBezTo>
                      <a:pt x="76" y="92"/>
                      <a:pt x="76" y="92"/>
                      <a:pt x="74" y="93"/>
                    </a:cubicBezTo>
                    <a:cubicBezTo>
                      <a:pt x="73" y="93"/>
                      <a:pt x="71" y="94"/>
                      <a:pt x="70" y="93"/>
                    </a:cubicBezTo>
                    <a:cubicBezTo>
                      <a:pt x="69" y="92"/>
                      <a:pt x="67" y="91"/>
                      <a:pt x="67" y="91"/>
                    </a:cubicBezTo>
                    <a:cubicBezTo>
                      <a:pt x="67" y="90"/>
                      <a:pt x="68" y="89"/>
                      <a:pt x="68" y="88"/>
                    </a:cubicBezTo>
                    <a:cubicBezTo>
                      <a:pt x="69" y="88"/>
                      <a:pt x="71" y="87"/>
                      <a:pt x="70" y="86"/>
                    </a:cubicBezTo>
                    <a:cubicBezTo>
                      <a:pt x="69" y="86"/>
                      <a:pt x="68" y="86"/>
                      <a:pt x="66" y="85"/>
                    </a:cubicBezTo>
                    <a:cubicBezTo>
                      <a:pt x="64" y="85"/>
                      <a:pt x="62" y="85"/>
                      <a:pt x="61" y="86"/>
                    </a:cubicBezTo>
                    <a:cubicBezTo>
                      <a:pt x="61" y="86"/>
                      <a:pt x="62" y="83"/>
                      <a:pt x="61" y="82"/>
                    </a:cubicBezTo>
                    <a:cubicBezTo>
                      <a:pt x="61" y="82"/>
                      <a:pt x="60" y="85"/>
                      <a:pt x="59" y="85"/>
                    </a:cubicBezTo>
                    <a:cubicBezTo>
                      <a:pt x="57" y="85"/>
                      <a:pt x="57" y="84"/>
                      <a:pt x="56" y="85"/>
                    </a:cubicBezTo>
                    <a:cubicBezTo>
                      <a:pt x="56" y="85"/>
                      <a:pt x="56" y="86"/>
                      <a:pt x="55" y="85"/>
                    </a:cubicBezTo>
                    <a:cubicBezTo>
                      <a:pt x="54" y="85"/>
                      <a:pt x="51" y="84"/>
                      <a:pt x="50" y="84"/>
                    </a:cubicBezTo>
                    <a:cubicBezTo>
                      <a:pt x="49" y="84"/>
                      <a:pt x="47" y="85"/>
                      <a:pt x="46" y="84"/>
                    </a:cubicBezTo>
                    <a:cubicBezTo>
                      <a:pt x="46" y="82"/>
                      <a:pt x="45" y="80"/>
                      <a:pt x="45" y="79"/>
                    </a:cubicBezTo>
                    <a:cubicBezTo>
                      <a:pt x="44" y="78"/>
                      <a:pt x="42" y="75"/>
                      <a:pt x="41" y="74"/>
                    </a:cubicBezTo>
                    <a:cubicBezTo>
                      <a:pt x="39" y="74"/>
                      <a:pt x="35" y="71"/>
                      <a:pt x="34" y="70"/>
                    </a:cubicBezTo>
                    <a:cubicBezTo>
                      <a:pt x="32" y="69"/>
                      <a:pt x="29" y="67"/>
                      <a:pt x="27" y="66"/>
                    </a:cubicBezTo>
                    <a:cubicBezTo>
                      <a:pt x="25" y="66"/>
                      <a:pt x="22" y="66"/>
                      <a:pt x="21" y="64"/>
                    </a:cubicBezTo>
                    <a:cubicBezTo>
                      <a:pt x="19" y="63"/>
                      <a:pt x="18" y="61"/>
                      <a:pt x="17" y="61"/>
                    </a:cubicBezTo>
                    <a:cubicBezTo>
                      <a:pt x="16" y="61"/>
                      <a:pt x="12" y="61"/>
                      <a:pt x="12" y="60"/>
                    </a:cubicBezTo>
                    <a:cubicBezTo>
                      <a:pt x="12" y="60"/>
                      <a:pt x="16" y="60"/>
                      <a:pt x="17" y="59"/>
                    </a:cubicBezTo>
                    <a:cubicBezTo>
                      <a:pt x="18" y="58"/>
                      <a:pt x="18" y="58"/>
                      <a:pt x="18" y="57"/>
                    </a:cubicBezTo>
                    <a:cubicBezTo>
                      <a:pt x="18" y="56"/>
                      <a:pt x="18" y="54"/>
                      <a:pt x="18" y="52"/>
                    </a:cubicBezTo>
                    <a:cubicBezTo>
                      <a:pt x="18" y="51"/>
                      <a:pt x="18" y="51"/>
                      <a:pt x="19" y="5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42"/>
              <p:cNvSpPr>
                <a:spLocks/>
              </p:cNvSpPr>
              <p:nvPr/>
            </p:nvSpPr>
            <p:spPr bwMode="auto">
              <a:xfrm>
                <a:off x="330200" y="2408238"/>
                <a:ext cx="66675" cy="34925"/>
              </a:xfrm>
              <a:custGeom>
                <a:avLst/>
                <a:gdLst>
                  <a:gd name="T0" fmla="*/ 7 w 29"/>
                  <a:gd name="T1" fmla="*/ 5 h 15"/>
                  <a:gd name="T2" fmla="*/ 5 w 29"/>
                  <a:gd name="T3" fmla="*/ 6 h 15"/>
                  <a:gd name="T4" fmla="*/ 2 w 29"/>
                  <a:gd name="T5" fmla="*/ 7 h 15"/>
                  <a:gd name="T6" fmla="*/ 0 w 29"/>
                  <a:gd name="T7" fmla="*/ 10 h 15"/>
                  <a:gd name="T8" fmla="*/ 2 w 29"/>
                  <a:gd name="T9" fmla="*/ 10 h 15"/>
                  <a:gd name="T10" fmla="*/ 3 w 29"/>
                  <a:gd name="T11" fmla="*/ 13 h 15"/>
                  <a:gd name="T12" fmla="*/ 9 w 29"/>
                  <a:gd name="T13" fmla="*/ 13 h 15"/>
                  <a:gd name="T14" fmla="*/ 8 w 29"/>
                  <a:gd name="T15" fmla="*/ 15 h 15"/>
                  <a:gd name="T16" fmla="*/ 11 w 29"/>
                  <a:gd name="T17" fmla="*/ 13 h 15"/>
                  <a:gd name="T18" fmla="*/ 13 w 29"/>
                  <a:gd name="T19" fmla="*/ 14 h 15"/>
                  <a:gd name="T20" fmla="*/ 15 w 29"/>
                  <a:gd name="T21" fmla="*/ 12 h 15"/>
                  <a:gd name="T22" fmla="*/ 18 w 29"/>
                  <a:gd name="T23" fmla="*/ 12 h 15"/>
                  <a:gd name="T24" fmla="*/ 20 w 29"/>
                  <a:gd name="T25" fmla="*/ 11 h 15"/>
                  <a:gd name="T26" fmla="*/ 17 w 29"/>
                  <a:gd name="T27" fmla="*/ 10 h 15"/>
                  <a:gd name="T28" fmla="*/ 23 w 29"/>
                  <a:gd name="T29" fmla="*/ 9 h 15"/>
                  <a:gd name="T30" fmla="*/ 21 w 29"/>
                  <a:gd name="T31" fmla="*/ 7 h 15"/>
                  <a:gd name="T32" fmla="*/ 28 w 29"/>
                  <a:gd name="T33" fmla="*/ 7 h 15"/>
                  <a:gd name="T34" fmla="*/ 29 w 29"/>
                  <a:gd name="T35" fmla="*/ 6 h 15"/>
                  <a:gd name="T36" fmla="*/ 26 w 29"/>
                  <a:gd name="T37" fmla="*/ 5 h 15"/>
                  <a:gd name="T38" fmla="*/ 27 w 29"/>
                  <a:gd name="T39" fmla="*/ 1 h 15"/>
                  <a:gd name="T40" fmla="*/ 24 w 29"/>
                  <a:gd name="T41" fmla="*/ 1 h 15"/>
                  <a:gd name="T42" fmla="*/ 23 w 29"/>
                  <a:gd name="T43" fmla="*/ 3 h 15"/>
                  <a:gd name="T44" fmla="*/ 19 w 29"/>
                  <a:gd name="T45" fmla="*/ 0 h 15"/>
                  <a:gd name="T46" fmla="*/ 20 w 29"/>
                  <a:gd name="T47" fmla="*/ 2 h 15"/>
                  <a:gd name="T48" fmla="*/ 17 w 29"/>
                  <a:gd name="T49" fmla="*/ 3 h 15"/>
                  <a:gd name="T50" fmla="*/ 17 w 29"/>
                  <a:gd name="T51" fmla="*/ 4 h 15"/>
                  <a:gd name="T52" fmla="*/ 15 w 29"/>
                  <a:gd name="T53" fmla="*/ 4 h 15"/>
                  <a:gd name="T54" fmla="*/ 12 w 29"/>
                  <a:gd name="T55" fmla="*/ 1 h 15"/>
                  <a:gd name="T56" fmla="*/ 10 w 29"/>
                  <a:gd name="T57" fmla="*/ 3 h 15"/>
                  <a:gd name="T58" fmla="*/ 13 w 29"/>
                  <a:gd name="T59" fmla="*/ 5 h 15"/>
                  <a:gd name="T60" fmla="*/ 11 w 29"/>
                  <a:gd name="T61" fmla="*/ 5 h 15"/>
                  <a:gd name="T62" fmla="*/ 11 w 29"/>
                  <a:gd name="T63" fmla="*/ 7 h 15"/>
                  <a:gd name="T64" fmla="*/ 8 w 29"/>
                  <a:gd name="T65" fmla="*/ 7 h 15"/>
                  <a:gd name="T66" fmla="*/ 7 w 29"/>
                  <a:gd name="T6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 h="15">
                    <a:moveTo>
                      <a:pt x="7" y="5"/>
                    </a:moveTo>
                    <a:cubicBezTo>
                      <a:pt x="6" y="5"/>
                      <a:pt x="6" y="5"/>
                      <a:pt x="5" y="6"/>
                    </a:cubicBezTo>
                    <a:cubicBezTo>
                      <a:pt x="4" y="7"/>
                      <a:pt x="3" y="6"/>
                      <a:pt x="2" y="7"/>
                    </a:cubicBezTo>
                    <a:cubicBezTo>
                      <a:pt x="2" y="7"/>
                      <a:pt x="0" y="10"/>
                      <a:pt x="0" y="10"/>
                    </a:cubicBezTo>
                    <a:cubicBezTo>
                      <a:pt x="1" y="10"/>
                      <a:pt x="2" y="10"/>
                      <a:pt x="2" y="10"/>
                    </a:cubicBezTo>
                    <a:cubicBezTo>
                      <a:pt x="3" y="11"/>
                      <a:pt x="2" y="13"/>
                      <a:pt x="3" y="13"/>
                    </a:cubicBezTo>
                    <a:cubicBezTo>
                      <a:pt x="4" y="13"/>
                      <a:pt x="9" y="12"/>
                      <a:pt x="9" y="13"/>
                    </a:cubicBezTo>
                    <a:cubicBezTo>
                      <a:pt x="8" y="13"/>
                      <a:pt x="7" y="14"/>
                      <a:pt x="8" y="15"/>
                    </a:cubicBezTo>
                    <a:cubicBezTo>
                      <a:pt x="9" y="15"/>
                      <a:pt x="11" y="13"/>
                      <a:pt x="11" y="13"/>
                    </a:cubicBezTo>
                    <a:cubicBezTo>
                      <a:pt x="12" y="13"/>
                      <a:pt x="13" y="14"/>
                      <a:pt x="13" y="14"/>
                    </a:cubicBezTo>
                    <a:cubicBezTo>
                      <a:pt x="14" y="14"/>
                      <a:pt x="14" y="13"/>
                      <a:pt x="15" y="12"/>
                    </a:cubicBezTo>
                    <a:cubicBezTo>
                      <a:pt x="15" y="12"/>
                      <a:pt x="17" y="12"/>
                      <a:pt x="18" y="12"/>
                    </a:cubicBezTo>
                    <a:cubicBezTo>
                      <a:pt x="20" y="12"/>
                      <a:pt x="21" y="11"/>
                      <a:pt x="20" y="11"/>
                    </a:cubicBezTo>
                    <a:cubicBezTo>
                      <a:pt x="19" y="11"/>
                      <a:pt x="17" y="10"/>
                      <a:pt x="17" y="10"/>
                    </a:cubicBezTo>
                    <a:cubicBezTo>
                      <a:pt x="18" y="9"/>
                      <a:pt x="22" y="9"/>
                      <a:pt x="23" y="9"/>
                    </a:cubicBezTo>
                    <a:cubicBezTo>
                      <a:pt x="24" y="9"/>
                      <a:pt x="19" y="8"/>
                      <a:pt x="21" y="7"/>
                    </a:cubicBezTo>
                    <a:cubicBezTo>
                      <a:pt x="23" y="6"/>
                      <a:pt x="27" y="7"/>
                      <a:pt x="28" y="7"/>
                    </a:cubicBezTo>
                    <a:cubicBezTo>
                      <a:pt x="28" y="7"/>
                      <a:pt x="29" y="6"/>
                      <a:pt x="29" y="6"/>
                    </a:cubicBezTo>
                    <a:cubicBezTo>
                      <a:pt x="29" y="5"/>
                      <a:pt x="25" y="6"/>
                      <a:pt x="26" y="5"/>
                    </a:cubicBezTo>
                    <a:cubicBezTo>
                      <a:pt x="26" y="3"/>
                      <a:pt x="28" y="2"/>
                      <a:pt x="27" y="1"/>
                    </a:cubicBezTo>
                    <a:cubicBezTo>
                      <a:pt x="26" y="0"/>
                      <a:pt x="24" y="0"/>
                      <a:pt x="24" y="1"/>
                    </a:cubicBezTo>
                    <a:cubicBezTo>
                      <a:pt x="23" y="2"/>
                      <a:pt x="24" y="4"/>
                      <a:pt x="23" y="3"/>
                    </a:cubicBezTo>
                    <a:cubicBezTo>
                      <a:pt x="21" y="2"/>
                      <a:pt x="20" y="0"/>
                      <a:pt x="19" y="0"/>
                    </a:cubicBezTo>
                    <a:cubicBezTo>
                      <a:pt x="18" y="0"/>
                      <a:pt x="21" y="2"/>
                      <a:pt x="20" y="2"/>
                    </a:cubicBezTo>
                    <a:cubicBezTo>
                      <a:pt x="19" y="3"/>
                      <a:pt x="18" y="2"/>
                      <a:pt x="17" y="3"/>
                    </a:cubicBezTo>
                    <a:cubicBezTo>
                      <a:pt x="17" y="3"/>
                      <a:pt x="18" y="4"/>
                      <a:pt x="17" y="4"/>
                    </a:cubicBezTo>
                    <a:cubicBezTo>
                      <a:pt x="16" y="4"/>
                      <a:pt x="15" y="4"/>
                      <a:pt x="15" y="4"/>
                    </a:cubicBezTo>
                    <a:cubicBezTo>
                      <a:pt x="14" y="4"/>
                      <a:pt x="13" y="1"/>
                      <a:pt x="12" y="1"/>
                    </a:cubicBezTo>
                    <a:cubicBezTo>
                      <a:pt x="11" y="2"/>
                      <a:pt x="9" y="2"/>
                      <a:pt x="10" y="3"/>
                    </a:cubicBezTo>
                    <a:cubicBezTo>
                      <a:pt x="12" y="4"/>
                      <a:pt x="14" y="5"/>
                      <a:pt x="13" y="5"/>
                    </a:cubicBezTo>
                    <a:cubicBezTo>
                      <a:pt x="13" y="6"/>
                      <a:pt x="11" y="4"/>
                      <a:pt x="11" y="5"/>
                    </a:cubicBezTo>
                    <a:cubicBezTo>
                      <a:pt x="11" y="6"/>
                      <a:pt x="12" y="7"/>
                      <a:pt x="11" y="7"/>
                    </a:cubicBezTo>
                    <a:cubicBezTo>
                      <a:pt x="11" y="7"/>
                      <a:pt x="7" y="8"/>
                      <a:pt x="8" y="7"/>
                    </a:cubicBezTo>
                    <a:cubicBezTo>
                      <a:pt x="8" y="6"/>
                      <a:pt x="9" y="5"/>
                      <a:pt x="7" y="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143"/>
              <p:cNvSpPr>
                <a:spLocks/>
              </p:cNvSpPr>
              <p:nvPr/>
            </p:nvSpPr>
            <p:spPr bwMode="auto">
              <a:xfrm>
                <a:off x="6350" y="2549525"/>
                <a:ext cx="33338" cy="25400"/>
              </a:xfrm>
              <a:custGeom>
                <a:avLst/>
                <a:gdLst>
                  <a:gd name="T0" fmla="*/ 8 w 14"/>
                  <a:gd name="T1" fmla="*/ 1 h 11"/>
                  <a:gd name="T2" fmla="*/ 10 w 14"/>
                  <a:gd name="T3" fmla="*/ 2 h 11"/>
                  <a:gd name="T4" fmla="*/ 12 w 14"/>
                  <a:gd name="T5" fmla="*/ 1 h 11"/>
                  <a:gd name="T6" fmla="*/ 14 w 14"/>
                  <a:gd name="T7" fmla="*/ 2 h 11"/>
                  <a:gd name="T8" fmla="*/ 11 w 14"/>
                  <a:gd name="T9" fmla="*/ 4 h 11"/>
                  <a:gd name="T10" fmla="*/ 13 w 14"/>
                  <a:gd name="T11" fmla="*/ 5 h 11"/>
                  <a:gd name="T12" fmla="*/ 9 w 14"/>
                  <a:gd name="T13" fmla="*/ 7 h 11"/>
                  <a:gd name="T14" fmla="*/ 8 w 14"/>
                  <a:gd name="T15" fmla="*/ 9 h 11"/>
                  <a:gd name="T16" fmla="*/ 5 w 14"/>
                  <a:gd name="T17" fmla="*/ 8 h 11"/>
                  <a:gd name="T18" fmla="*/ 0 w 14"/>
                  <a:gd name="T19" fmla="*/ 10 h 11"/>
                  <a:gd name="T20" fmla="*/ 2 w 14"/>
                  <a:gd name="T21" fmla="*/ 7 h 11"/>
                  <a:gd name="T22" fmla="*/ 5 w 14"/>
                  <a:gd name="T23" fmla="*/ 6 h 11"/>
                  <a:gd name="T24" fmla="*/ 8 w 14"/>
                  <a:gd name="T25" fmla="*/ 5 h 11"/>
                  <a:gd name="T26" fmla="*/ 5 w 14"/>
                  <a:gd name="T27" fmla="*/ 3 h 11"/>
                  <a:gd name="T28" fmla="*/ 5 w 14"/>
                  <a:gd name="T29" fmla="*/ 1 h 11"/>
                  <a:gd name="T30" fmla="*/ 8 w 14"/>
                  <a:gd name="T31"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1">
                    <a:moveTo>
                      <a:pt x="8" y="1"/>
                    </a:moveTo>
                    <a:cubicBezTo>
                      <a:pt x="10" y="1"/>
                      <a:pt x="9" y="2"/>
                      <a:pt x="10" y="2"/>
                    </a:cubicBezTo>
                    <a:cubicBezTo>
                      <a:pt x="11" y="2"/>
                      <a:pt x="11" y="1"/>
                      <a:pt x="12" y="1"/>
                    </a:cubicBezTo>
                    <a:cubicBezTo>
                      <a:pt x="13" y="1"/>
                      <a:pt x="14" y="2"/>
                      <a:pt x="14" y="2"/>
                    </a:cubicBezTo>
                    <a:cubicBezTo>
                      <a:pt x="14" y="2"/>
                      <a:pt x="11" y="4"/>
                      <a:pt x="11" y="4"/>
                    </a:cubicBezTo>
                    <a:cubicBezTo>
                      <a:pt x="12" y="5"/>
                      <a:pt x="13" y="4"/>
                      <a:pt x="13" y="5"/>
                    </a:cubicBezTo>
                    <a:cubicBezTo>
                      <a:pt x="13" y="6"/>
                      <a:pt x="10" y="6"/>
                      <a:pt x="9" y="7"/>
                    </a:cubicBezTo>
                    <a:cubicBezTo>
                      <a:pt x="9" y="8"/>
                      <a:pt x="10" y="9"/>
                      <a:pt x="8" y="9"/>
                    </a:cubicBezTo>
                    <a:cubicBezTo>
                      <a:pt x="7" y="8"/>
                      <a:pt x="7" y="7"/>
                      <a:pt x="5" y="8"/>
                    </a:cubicBezTo>
                    <a:cubicBezTo>
                      <a:pt x="4" y="9"/>
                      <a:pt x="0" y="11"/>
                      <a:pt x="0" y="10"/>
                    </a:cubicBezTo>
                    <a:cubicBezTo>
                      <a:pt x="0" y="10"/>
                      <a:pt x="0" y="8"/>
                      <a:pt x="2" y="7"/>
                    </a:cubicBezTo>
                    <a:cubicBezTo>
                      <a:pt x="4" y="7"/>
                      <a:pt x="5" y="7"/>
                      <a:pt x="5" y="6"/>
                    </a:cubicBezTo>
                    <a:cubicBezTo>
                      <a:pt x="5" y="5"/>
                      <a:pt x="8" y="5"/>
                      <a:pt x="8" y="5"/>
                    </a:cubicBezTo>
                    <a:cubicBezTo>
                      <a:pt x="8" y="4"/>
                      <a:pt x="6" y="4"/>
                      <a:pt x="5" y="3"/>
                    </a:cubicBezTo>
                    <a:cubicBezTo>
                      <a:pt x="5" y="2"/>
                      <a:pt x="4" y="2"/>
                      <a:pt x="5" y="1"/>
                    </a:cubicBezTo>
                    <a:cubicBezTo>
                      <a:pt x="6" y="0"/>
                      <a:pt x="7" y="1"/>
                      <a:pt x="8"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47"/>
              <p:cNvSpPr>
                <a:spLocks/>
              </p:cNvSpPr>
              <p:nvPr/>
            </p:nvSpPr>
            <p:spPr bwMode="auto">
              <a:xfrm>
                <a:off x="69850" y="2513013"/>
                <a:ext cx="41275" cy="22225"/>
              </a:xfrm>
              <a:custGeom>
                <a:avLst/>
                <a:gdLst>
                  <a:gd name="T0" fmla="*/ 9 w 18"/>
                  <a:gd name="T1" fmla="*/ 2 h 10"/>
                  <a:gd name="T2" fmla="*/ 5 w 18"/>
                  <a:gd name="T3" fmla="*/ 3 h 10"/>
                  <a:gd name="T4" fmla="*/ 2 w 18"/>
                  <a:gd name="T5" fmla="*/ 7 h 10"/>
                  <a:gd name="T6" fmla="*/ 2 w 18"/>
                  <a:gd name="T7" fmla="*/ 10 h 10"/>
                  <a:gd name="T8" fmla="*/ 6 w 18"/>
                  <a:gd name="T9" fmla="*/ 10 h 10"/>
                  <a:gd name="T10" fmla="*/ 8 w 18"/>
                  <a:gd name="T11" fmla="*/ 8 h 10"/>
                  <a:gd name="T12" fmla="*/ 13 w 18"/>
                  <a:gd name="T13" fmla="*/ 8 h 10"/>
                  <a:gd name="T14" fmla="*/ 16 w 18"/>
                  <a:gd name="T15" fmla="*/ 7 h 10"/>
                  <a:gd name="T16" fmla="*/ 18 w 18"/>
                  <a:gd name="T17" fmla="*/ 5 h 10"/>
                  <a:gd name="T18" fmla="*/ 17 w 18"/>
                  <a:gd name="T19" fmla="*/ 1 h 10"/>
                  <a:gd name="T20" fmla="*/ 12 w 18"/>
                  <a:gd name="T21" fmla="*/ 1 h 10"/>
                  <a:gd name="T22" fmla="*/ 9 w 18"/>
                  <a:gd name="T2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0">
                    <a:moveTo>
                      <a:pt x="9" y="2"/>
                    </a:moveTo>
                    <a:cubicBezTo>
                      <a:pt x="7" y="2"/>
                      <a:pt x="6" y="2"/>
                      <a:pt x="5" y="3"/>
                    </a:cubicBezTo>
                    <a:cubicBezTo>
                      <a:pt x="4" y="4"/>
                      <a:pt x="2" y="7"/>
                      <a:pt x="2" y="7"/>
                    </a:cubicBezTo>
                    <a:cubicBezTo>
                      <a:pt x="2" y="8"/>
                      <a:pt x="0" y="10"/>
                      <a:pt x="2" y="10"/>
                    </a:cubicBezTo>
                    <a:cubicBezTo>
                      <a:pt x="4" y="10"/>
                      <a:pt x="5" y="10"/>
                      <a:pt x="6" y="10"/>
                    </a:cubicBezTo>
                    <a:cubicBezTo>
                      <a:pt x="7" y="10"/>
                      <a:pt x="7" y="8"/>
                      <a:pt x="8" y="8"/>
                    </a:cubicBezTo>
                    <a:cubicBezTo>
                      <a:pt x="9" y="8"/>
                      <a:pt x="11" y="8"/>
                      <a:pt x="13" y="8"/>
                    </a:cubicBezTo>
                    <a:cubicBezTo>
                      <a:pt x="14" y="8"/>
                      <a:pt x="15" y="8"/>
                      <a:pt x="16" y="7"/>
                    </a:cubicBezTo>
                    <a:cubicBezTo>
                      <a:pt x="17" y="7"/>
                      <a:pt x="18" y="6"/>
                      <a:pt x="18" y="5"/>
                    </a:cubicBezTo>
                    <a:cubicBezTo>
                      <a:pt x="18" y="4"/>
                      <a:pt x="17" y="2"/>
                      <a:pt x="17" y="1"/>
                    </a:cubicBezTo>
                    <a:cubicBezTo>
                      <a:pt x="16" y="0"/>
                      <a:pt x="14" y="1"/>
                      <a:pt x="12" y="1"/>
                    </a:cubicBezTo>
                    <a:cubicBezTo>
                      <a:pt x="11" y="1"/>
                      <a:pt x="10" y="2"/>
                      <a:pt x="9"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48"/>
              <p:cNvSpPr>
                <a:spLocks/>
              </p:cNvSpPr>
              <p:nvPr/>
            </p:nvSpPr>
            <p:spPr bwMode="auto">
              <a:xfrm>
                <a:off x="682625" y="1720850"/>
                <a:ext cx="2171700" cy="1227138"/>
              </a:xfrm>
              <a:custGeom>
                <a:avLst/>
                <a:gdLst>
                  <a:gd name="T0" fmla="*/ 112 w 943"/>
                  <a:gd name="T1" fmla="*/ 92 h 532"/>
                  <a:gd name="T2" fmla="*/ 119 w 943"/>
                  <a:gd name="T3" fmla="*/ 91 h 532"/>
                  <a:gd name="T4" fmla="*/ 177 w 943"/>
                  <a:gd name="T5" fmla="*/ 92 h 532"/>
                  <a:gd name="T6" fmla="*/ 289 w 943"/>
                  <a:gd name="T7" fmla="*/ 108 h 532"/>
                  <a:gd name="T8" fmla="*/ 365 w 943"/>
                  <a:gd name="T9" fmla="*/ 137 h 532"/>
                  <a:gd name="T10" fmla="*/ 366 w 943"/>
                  <a:gd name="T11" fmla="*/ 126 h 532"/>
                  <a:gd name="T12" fmla="*/ 467 w 943"/>
                  <a:gd name="T13" fmla="*/ 122 h 532"/>
                  <a:gd name="T14" fmla="*/ 495 w 943"/>
                  <a:gd name="T15" fmla="*/ 121 h 532"/>
                  <a:gd name="T16" fmla="*/ 498 w 943"/>
                  <a:gd name="T17" fmla="*/ 145 h 532"/>
                  <a:gd name="T18" fmla="*/ 526 w 943"/>
                  <a:gd name="T19" fmla="*/ 97 h 532"/>
                  <a:gd name="T20" fmla="*/ 504 w 943"/>
                  <a:gd name="T21" fmla="*/ 57 h 532"/>
                  <a:gd name="T22" fmla="*/ 505 w 943"/>
                  <a:gd name="T23" fmla="*/ 5 h 532"/>
                  <a:gd name="T24" fmla="*/ 519 w 943"/>
                  <a:gd name="T25" fmla="*/ 40 h 532"/>
                  <a:gd name="T26" fmla="*/ 535 w 943"/>
                  <a:gd name="T27" fmla="*/ 83 h 532"/>
                  <a:gd name="T28" fmla="*/ 557 w 943"/>
                  <a:gd name="T29" fmla="*/ 115 h 532"/>
                  <a:gd name="T30" fmla="*/ 599 w 943"/>
                  <a:gd name="T31" fmla="*/ 134 h 532"/>
                  <a:gd name="T32" fmla="*/ 613 w 943"/>
                  <a:gd name="T33" fmla="*/ 93 h 532"/>
                  <a:gd name="T34" fmla="*/ 646 w 943"/>
                  <a:gd name="T35" fmla="*/ 113 h 532"/>
                  <a:gd name="T36" fmla="*/ 617 w 943"/>
                  <a:gd name="T37" fmla="*/ 145 h 532"/>
                  <a:gd name="T38" fmla="*/ 568 w 943"/>
                  <a:gd name="T39" fmla="*/ 161 h 532"/>
                  <a:gd name="T40" fmla="*/ 542 w 943"/>
                  <a:gd name="T41" fmla="*/ 200 h 532"/>
                  <a:gd name="T42" fmla="*/ 535 w 943"/>
                  <a:gd name="T43" fmla="*/ 220 h 532"/>
                  <a:gd name="T44" fmla="*/ 511 w 943"/>
                  <a:gd name="T45" fmla="*/ 275 h 532"/>
                  <a:gd name="T46" fmla="*/ 581 w 943"/>
                  <a:gd name="T47" fmla="*/ 320 h 532"/>
                  <a:gd name="T48" fmla="*/ 653 w 943"/>
                  <a:gd name="T49" fmla="*/ 386 h 532"/>
                  <a:gd name="T50" fmla="*/ 690 w 943"/>
                  <a:gd name="T51" fmla="*/ 382 h 532"/>
                  <a:gd name="T52" fmla="*/ 692 w 943"/>
                  <a:gd name="T53" fmla="*/ 288 h 532"/>
                  <a:gd name="T54" fmla="*/ 691 w 943"/>
                  <a:gd name="T55" fmla="*/ 251 h 532"/>
                  <a:gd name="T56" fmla="*/ 760 w 943"/>
                  <a:gd name="T57" fmla="*/ 234 h 532"/>
                  <a:gd name="T58" fmla="*/ 786 w 943"/>
                  <a:gd name="T59" fmla="*/ 264 h 532"/>
                  <a:gd name="T60" fmla="*/ 795 w 943"/>
                  <a:gd name="T61" fmla="*/ 283 h 532"/>
                  <a:gd name="T62" fmla="*/ 824 w 943"/>
                  <a:gd name="T63" fmla="*/ 284 h 532"/>
                  <a:gd name="T64" fmla="*/ 837 w 943"/>
                  <a:gd name="T65" fmla="*/ 268 h 532"/>
                  <a:gd name="T66" fmla="*/ 853 w 943"/>
                  <a:gd name="T67" fmla="*/ 276 h 532"/>
                  <a:gd name="T68" fmla="*/ 860 w 943"/>
                  <a:gd name="T69" fmla="*/ 292 h 532"/>
                  <a:gd name="T70" fmla="*/ 874 w 943"/>
                  <a:gd name="T71" fmla="*/ 307 h 532"/>
                  <a:gd name="T72" fmla="*/ 878 w 943"/>
                  <a:gd name="T73" fmla="*/ 329 h 532"/>
                  <a:gd name="T74" fmla="*/ 893 w 943"/>
                  <a:gd name="T75" fmla="*/ 343 h 532"/>
                  <a:gd name="T76" fmla="*/ 914 w 943"/>
                  <a:gd name="T77" fmla="*/ 355 h 532"/>
                  <a:gd name="T78" fmla="*/ 906 w 943"/>
                  <a:gd name="T79" fmla="*/ 362 h 532"/>
                  <a:gd name="T80" fmla="*/ 941 w 943"/>
                  <a:gd name="T81" fmla="*/ 377 h 532"/>
                  <a:gd name="T82" fmla="*/ 893 w 943"/>
                  <a:gd name="T83" fmla="*/ 416 h 532"/>
                  <a:gd name="T84" fmla="*/ 781 w 943"/>
                  <a:gd name="T85" fmla="*/ 443 h 532"/>
                  <a:gd name="T86" fmla="*/ 843 w 943"/>
                  <a:gd name="T87" fmla="*/ 443 h 532"/>
                  <a:gd name="T88" fmla="*/ 850 w 943"/>
                  <a:gd name="T89" fmla="*/ 473 h 532"/>
                  <a:gd name="T90" fmla="*/ 852 w 943"/>
                  <a:gd name="T91" fmla="*/ 493 h 532"/>
                  <a:gd name="T92" fmla="*/ 849 w 943"/>
                  <a:gd name="T93" fmla="*/ 488 h 532"/>
                  <a:gd name="T94" fmla="*/ 817 w 943"/>
                  <a:gd name="T95" fmla="*/ 486 h 532"/>
                  <a:gd name="T96" fmla="*/ 793 w 943"/>
                  <a:gd name="T97" fmla="*/ 455 h 532"/>
                  <a:gd name="T98" fmla="*/ 726 w 943"/>
                  <a:gd name="T99" fmla="*/ 490 h 532"/>
                  <a:gd name="T100" fmla="*/ 640 w 943"/>
                  <a:gd name="T101" fmla="*/ 528 h 532"/>
                  <a:gd name="T102" fmla="*/ 623 w 943"/>
                  <a:gd name="T103" fmla="*/ 468 h 532"/>
                  <a:gd name="T104" fmla="*/ 532 w 943"/>
                  <a:gd name="T105" fmla="*/ 438 h 532"/>
                  <a:gd name="T106" fmla="*/ 193 w 943"/>
                  <a:gd name="T107" fmla="*/ 427 h 532"/>
                  <a:gd name="T108" fmla="*/ 173 w 943"/>
                  <a:gd name="T109" fmla="*/ 411 h 532"/>
                  <a:gd name="T110" fmla="*/ 147 w 943"/>
                  <a:gd name="T111" fmla="*/ 401 h 532"/>
                  <a:gd name="T112" fmla="*/ 157 w 943"/>
                  <a:gd name="T113" fmla="*/ 387 h 532"/>
                  <a:gd name="T114" fmla="*/ 134 w 943"/>
                  <a:gd name="T115" fmla="*/ 367 h 532"/>
                  <a:gd name="T116" fmla="*/ 121 w 943"/>
                  <a:gd name="T117" fmla="*/ 358 h 532"/>
                  <a:gd name="T118" fmla="*/ 124 w 943"/>
                  <a:gd name="T119" fmla="*/ 345 h 532"/>
                  <a:gd name="T120" fmla="*/ 97 w 943"/>
                  <a:gd name="T121" fmla="*/ 311 h 532"/>
                  <a:gd name="T122" fmla="*/ 44 w 943"/>
                  <a:gd name="T123" fmla="*/ 27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3" h="532">
                    <a:moveTo>
                      <a:pt x="0" y="91"/>
                    </a:moveTo>
                    <a:cubicBezTo>
                      <a:pt x="7" y="93"/>
                      <a:pt x="17" y="93"/>
                      <a:pt x="18" y="93"/>
                    </a:cubicBezTo>
                    <a:cubicBezTo>
                      <a:pt x="20" y="93"/>
                      <a:pt x="18" y="93"/>
                      <a:pt x="20" y="92"/>
                    </a:cubicBezTo>
                    <a:cubicBezTo>
                      <a:pt x="22" y="91"/>
                      <a:pt x="25" y="92"/>
                      <a:pt x="25" y="93"/>
                    </a:cubicBezTo>
                    <a:cubicBezTo>
                      <a:pt x="24" y="94"/>
                      <a:pt x="22" y="95"/>
                      <a:pt x="25" y="96"/>
                    </a:cubicBezTo>
                    <a:cubicBezTo>
                      <a:pt x="27" y="97"/>
                      <a:pt x="62" y="110"/>
                      <a:pt x="63" y="110"/>
                    </a:cubicBezTo>
                    <a:cubicBezTo>
                      <a:pt x="65" y="111"/>
                      <a:pt x="62" y="109"/>
                      <a:pt x="62" y="108"/>
                    </a:cubicBezTo>
                    <a:cubicBezTo>
                      <a:pt x="63" y="108"/>
                      <a:pt x="65" y="108"/>
                      <a:pt x="67" y="107"/>
                    </a:cubicBezTo>
                    <a:cubicBezTo>
                      <a:pt x="68" y="106"/>
                      <a:pt x="70" y="108"/>
                      <a:pt x="72" y="109"/>
                    </a:cubicBezTo>
                    <a:cubicBezTo>
                      <a:pt x="74" y="110"/>
                      <a:pt x="75" y="111"/>
                      <a:pt x="75" y="110"/>
                    </a:cubicBezTo>
                    <a:cubicBezTo>
                      <a:pt x="75" y="109"/>
                      <a:pt x="70" y="106"/>
                      <a:pt x="71" y="105"/>
                    </a:cubicBezTo>
                    <a:cubicBezTo>
                      <a:pt x="72" y="103"/>
                      <a:pt x="73" y="100"/>
                      <a:pt x="77" y="99"/>
                    </a:cubicBezTo>
                    <a:cubicBezTo>
                      <a:pt x="81" y="97"/>
                      <a:pt x="86" y="92"/>
                      <a:pt x="89" y="92"/>
                    </a:cubicBezTo>
                    <a:cubicBezTo>
                      <a:pt x="92" y="92"/>
                      <a:pt x="93" y="92"/>
                      <a:pt x="94" y="92"/>
                    </a:cubicBezTo>
                    <a:cubicBezTo>
                      <a:pt x="95" y="92"/>
                      <a:pt x="94" y="91"/>
                      <a:pt x="94" y="90"/>
                    </a:cubicBezTo>
                    <a:cubicBezTo>
                      <a:pt x="95" y="89"/>
                      <a:pt x="97" y="91"/>
                      <a:pt x="99" y="91"/>
                    </a:cubicBezTo>
                    <a:cubicBezTo>
                      <a:pt x="100" y="90"/>
                      <a:pt x="105" y="85"/>
                      <a:pt x="106" y="86"/>
                    </a:cubicBezTo>
                    <a:cubicBezTo>
                      <a:pt x="108" y="87"/>
                      <a:pt x="107" y="89"/>
                      <a:pt x="109" y="88"/>
                    </a:cubicBezTo>
                    <a:cubicBezTo>
                      <a:pt x="110" y="86"/>
                      <a:pt x="110" y="83"/>
                      <a:pt x="112" y="83"/>
                    </a:cubicBezTo>
                    <a:cubicBezTo>
                      <a:pt x="114" y="83"/>
                      <a:pt x="119" y="84"/>
                      <a:pt x="121" y="83"/>
                    </a:cubicBezTo>
                    <a:cubicBezTo>
                      <a:pt x="124" y="81"/>
                      <a:pt x="123" y="80"/>
                      <a:pt x="125" y="80"/>
                    </a:cubicBezTo>
                    <a:cubicBezTo>
                      <a:pt x="126" y="81"/>
                      <a:pt x="128" y="83"/>
                      <a:pt x="127" y="83"/>
                    </a:cubicBezTo>
                    <a:cubicBezTo>
                      <a:pt x="127" y="84"/>
                      <a:pt x="118" y="87"/>
                      <a:pt x="116" y="89"/>
                    </a:cubicBezTo>
                    <a:cubicBezTo>
                      <a:pt x="114" y="90"/>
                      <a:pt x="113" y="92"/>
                      <a:pt x="112" y="92"/>
                    </a:cubicBezTo>
                    <a:cubicBezTo>
                      <a:pt x="111" y="92"/>
                      <a:pt x="110" y="91"/>
                      <a:pt x="108" y="91"/>
                    </a:cubicBezTo>
                    <a:cubicBezTo>
                      <a:pt x="107" y="92"/>
                      <a:pt x="100" y="92"/>
                      <a:pt x="100" y="93"/>
                    </a:cubicBezTo>
                    <a:cubicBezTo>
                      <a:pt x="99" y="94"/>
                      <a:pt x="98" y="97"/>
                      <a:pt x="96" y="98"/>
                    </a:cubicBezTo>
                    <a:cubicBezTo>
                      <a:pt x="94" y="99"/>
                      <a:pt x="94" y="99"/>
                      <a:pt x="93" y="98"/>
                    </a:cubicBezTo>
                    <a:cubicBezTo>
                      <a:pt x="92" y="98"/>
                      <a:pt x="91" y="98"/>
                      <a:pt x="91" y="99"/>
                    </a:cubicBezTo>
                    <a:cubicBezTo>
                      <a:pt x="91" y="99"/>
                      <a:pt x="91" y="101"/>
                      <a:pt x="90" y="102"/>
                    </a:cubicBezTo>
                    <a:cubicBezTo>
                      <a:pt x="88" y="102"/>
                      <a:pt x="87" y="101"/>
                      <a:pt x="86" y="103"/>
                    </a:cubicBezTo>
                    <a:cubicBezTo>
                      <a:pt x="84" y="104"/>
                      <a:pt x="81" y="106"/>
                      <a:pt x="83" y="108"/>
                    </a:cubicBezTo>
                    <a:cubicBezTo>
                      <a:pt x="84" y="109"/>
                      <a:pt x="88" y="111"/>
                      <a:pt x="89" y="110"/>
                    </a:cubicBezTo>
                    <a:cubicBezTo>
                      <a:pt x="90" y="109"/>
                      <a:pt x="86" y="108"/>
                      <a:pt x="88" y="108"/>
                    </a:cubicBezTo>
                    <a:cubicBezTo>
                      <a:pt x="89" y="108"/>
                      <a:pt x="94" y="110"/>
                      <a:pt x="94" y="108"/>
                    </a:cubicBezTo>
                    <a:cubicBezTo>
                      <a:pt x="94" y="106"/>
                      <a:pt x="94" y="106"/>
                      <a:pt x="93" y="106"/>
                    </a:cubicBezTo>
                    <a:cubicBezTo>
                      <a:pt x="92" y="106"/>
                      <a:pt x="91" y="107"/>
                      <a:pt x="91" y="106"/>
                    </a:cubicBezTo>
                    <a:cubicBezTo>
                      <a:pt x="91" y="104"/>
                      <a:pt x="89" y="103"/>
                      <a:pt x="91" y="103"/>
                    </a:cubicBezTo>
                    <a:cubicBezTo>
                      <a:pt x="93" y="102"/>
                      <a:pt x="95" y="102"/>
                      <a:pt x="97" y="101"/>
                    </a:cubicBezTo>
                    <a:cubicBezTo>
                      <a:pt x="99" y="100"/>
                      <a:pt x="99" y="97"/>
                      <a:pt x="101" y="97"/>
                    </a:cubicBezTo>
                    <a:cubicBezTo>
                      <a:pt x="103" y="96"/>
                      <a:pt x="105" y="95"/>
                      <a:pt x="105" y="96"/>
                    </a:cubicBezTo>
                    <a:cubicBezTo>
                      <a:pt x="105" y="98"/>
                      <a:pt x="104" y="99"/>
                      <a:pt x="106" y="98"/>
                    </a:cubicBezTo>
                    <a:cubicBezTo>
                      <a:pt x="107" y="98"/>
                      <a:pt x="107" y="96"/>
                      <a:pt x="108" y="97"/>
                    </a:cubicBezTo>
                    <a:cubicBezTo>
                      <a:pt x="110" y="98"/>
                      <a:pt x="108" y="98"/>
                      <a:pt x="109" y="99"/>
                    </a:cubicBezTo>
                    <a:cubicBezTo>
                      <a:pt x="110" y="99"/>
                      <a:pt x="110" y="98"/>
                      <a:pt x="110" y="99"/>
                    </a:cubicBezTo>
                    <a:cubicBezTo>
                      <a:pt x="110" y="100"/>
                      <a:pt x="109" y="102"/>
                      <a:pt x="110" y="102"/>
                    </a:cubicBezTo>
                    <a:cubicBezTo>
                      <a:pt x="111" y="103"/>
                      <a:pt x="113" y="96"/>
                      <a:pt x="114" y="95"/>
                    </a:cubicBezTo>
                    <a:cubicBezTo>
                      <a:pt x="115" y="94"/>
                      <a:pt x="117" y="92"/>
                      <a:pt x="119" y="91"/>
                    </a:cubicBezTo>
                    <a:cubicBezTo>
                      <a:pt x="121" y="90"/>
                      <a:pt x="127" y="89"/>
                      <a:pt x="129" y="88"/>
                    </a:cubicBezTo>
                    <a:cubicBezTo>
                      <a:pt x="131" y="88"/>
                      <a:pt x="132" y="87"/>
                      <a:pt x="133" y="87"/>
                    </a:cubicBezTo>
                    <a:cubicBezTo>
                      <a:pt x="134" y="87"/>
                      <a:pt x="132" y="88"/>
                      <a:pt x="131" y="89"/>
                    </a:cubicBezTo>
                    <a:cubicBezTo>
                      <a:pt x="131" y="90"/>
                      <a:pt x="131" y="92"/>
                      <a:pt x="131" y="92"/>
                    </a:cubicBezTo>
                    <a:cubicBezTo>
                      <a:pt x="132" y="92"/>
                      <a:pt x="133" y="91"/>
                      <a:pt x="134" y="91"/>
                    </a:cubicBezTo>
                    <a:cubicBezTo>
                      <a:pt x="135" y="91"/>
                      <a:pt x="139" y="87"/>
                      <a:pt x="140" y="86"/>
                    </a:cubicBezTo>
                    <a:cubicBezTo>
                      <a:pt x="140" y="85"/>
                      <a:pt x="139" y="84"/>
                      <a:pt x="141" y="83"/>
                    </a:cubicBezTo>
                    <a:cubicBezTo>
                      <a:pt x="142" y="82"/>
                      <a:pt x="147" y="81"/>
                      <a:pt x="148" y="81"/>
                    </a:cubicBezTo>
                    <a:cubicBezTo>
                      <a:pt x="148" y="80"/>
                      <a:pt x="145" y="80"/>
                      <a:pt x="145" y="79"/>
                    </a:cubicBezTo>
                    <a:cubicBezTo>
                      <a:pt x="144" y="78"/>
                      <a:pt x="145" y="77"/>
                      <a:pt x="145" y="77"/>
                    </a:cubicBezTo>
                    <a:cubicBezTo>
                      <a:pt x="144" y="76"/>
                      <a:pt x="142" y="77"/>
                      <a:pt x="142" y="76"/>
                    </a:cubicBezTo>
                    <a:cubicBezTo>
                      <a:pt x="142" y="75"/>
                      <a:pt x="143" y="74"/>
                      <a:pt x="143" y="74"/>
                    </a:cubicBezTo>
                    <a:cubicBezTo>
                      <a:pt x="144" y="73"/>
                      <a:pt x="148" y="75"/>
                      <a:pt x="149" y="77"/>
                    </a:cubicBezTo>
                    <a:cubicBezTo>
                      <a:pt x="150" y="78"/>
                      <a:pt x="156" y="83"/>
                      <a:pt x="157" y="85"/>
                    </a:cubicBezTo>
                    <a:cubicBezTo>
                      <a:pt x="158" y="86"/>
                      <a:pt x="156" y="88"/>
                      <a:pt x="158" y="90"/>
                    </a:cubicBezTo>
                    <a:cubicBezTo>
                      <a:pt x="160" y="92"/>
                      <a:pt x="162" y="93"/>
                      <a:pt x="163" y="95"/>
                    </a:cubicBezTo>
                    <a:cubicBezTo>
                      <a:pt x="165" y="96"/>
                      <a:pt x="169" y="98"/>
                      <a:pt x="171" y="98"/>
                    </a:cubicBezTo>
                    <a:cubicBezTo>
                      <a:pt x="173" y="98"/>
                      <a:pt x="175" y="98"/>
                      <a:pt x="175" y="97"/>
                    </a:cubicBezTo>
                    <a:cubicBezTo>
                      <a:pt x="174" y="96"/>
                      <a:pt x="173" y="96"/>
                      <a:pt x="173" y="95"/>
                    </a:cubicBezTo>
                    <a:cubicBezTo>
                      <a:pt x="172" y="94"/>
                      <a:pt x="175" y="95"/>
                      <a:pt x="175" y="94"/>
                    </a:cubicBezTo>
                    <a:cubicBezTo>
                      <a:pt x="176" y="94"/>
                      <a:pt x="175" y="92"/>
                      <a:pt x="174" y="92"/>
                    </a:cubicBezTo>
                    <a:cubicBezTo>
                      <a:pt x="172" y="92"/>
                      <a:pt x="172" y="92"/>
                      <a:pt x="172" y="91"/>
                    </a:cubicBezTo>
                    <a:cubicBezTo>
                      <a:pt x="172" y="91"/>
                      <a:pt x="173" y="90"/>
                      <a:pt x="174" y="91"/>
                    </a:cubicBezTo>
                    <a:cubicBezTo>
                      <a:pt x="176" y="91"/>
                      <a:pt x="177" y="92"/>
                      <a:pt x="177" y="92"/>
                    </a:cubicBezTo>
                    <a:cubicBezTo>
                      <a:pt x="178" y="91"/>
                      <a:pt x="178" y="90"/>
                      <a:pt x="177" y="89"/>
                    </a:cubicBezTo>
                    <a:cubicBezTo>
                      <a:pt x="177" y="88"/>
                      <a:pt x="175" y="89"/>
                      <a:pt x="175" y="88"/>
                    </a:cubicBezTo>
                    <a:cubicBezTo>
                      <a:pt x="175" y="87"/>
                      <a:pt x="177" y="86"/>
                      <a:pt x="177" y="85"/>
                    </a:cubicBezTo>
                    <a:cubicBezTo>
                      <a:pt x="177" y="85"/>
                      <a:pt x="175" y="85"/>
                      <a:pt x="176" y="84"/>
                    </a:cubicBezTo>
                    <a:cubicBezTo>
                      <a:pt x="176" y="83"/>
                      <a:pt x="179" y="84"/>
                      <a:pt x="179" y="83"/>
                    </a:cubicBezTo>
                    <a:cubicBezTo>
                      <a:pt x="180" y="83"/>
                      <a:pt x="180" y="82"/>
                      <a:pt x="180" y="82"/>
                    </a:cubicBezTo>
                    <a:cubicBezTo>
                      <a:pt x="181" y="81"/>
                      <a:pt x="183" y="81"/>
                      <a:pt x="183" y="82"/>
                    </a:cubicBezTo>
                    <a:cubicBezTo>
                      <a:pt x="183" y="83"/>
                      <a:pt x="181" y="88"/>
                      <a:pt x="182" y="89"/>
                    </a:cubicBezTo>
                    <a:cubicBezTo>
                      <a:pt x="184" y="90"/>
                      <a:pt x="185" y="90"/>
                      <a:pt x="186" y="91"/>
                    </a:cubicBezTo>
                    <a:cubicBezTo>
                      <a:pt x="186" y="92"/>
                      <a:pt x="181" y="96"/>
                      <a:pt x="182" y="96"/>
                    </a:cubicBezTo>
                    <a:cubicBezTo>
                      <a:pt x="183" y="97"/>
                      <a:pt x="182" y="97"/>
                      <a:pt x="184" y="97"/>
                    </a:cubicBezTo>
                    <a:cubicBezTo>
                      <a:pt x="185" y="97"/>
                      <a:pt x="189" y="96"/>
                      <a:pt x="191" y="96"/>
                    </a:cubicBezTo>
                    <a:cubicBezTo>
                      <a:pt x="193" y="95"/>
                      <a:pt x="197" y="96"/>
                      <a:pt x="197" y="94"/>
                    </a:cubicBezTo>
                    <a:cubicBezTo>
                      <a:pt x="197" y="93"/>
                      <a:pt x="197" y="90"/>
                      <a:pt x="197" y="89"/>
                    </a:cubicBezTo>
                    <a:cubicBezTo>
                      <a:pt x="198" y="89"/>
                      <a:pt x="198" y="89"/>
                      <a:pt x="199" y="88"/>
                    </a:cubicBezTo>
                    <a:cubicBezTo>
                      <a:pt x="201" y="88"/>
                      <a:pt x="213" y="89"/>
                      <a:pt x="215" y="89"/>
                    </a:cubicBezTo>
                    <a:cubicBezTo>
                      <a:pt x="217" y="89"/>
                      <a:pt x="229" y="97"/>
                      <a:pt x="232" y="97"/>
                    </a:cubicBezTo>
                    <a:cubicBezTo>
                      <a:pt x="234" y="98"/>
                      <a:pt x="242" y="98"/>
                      <a:pt x="245" y="99"/>
                    </a:cubicBezTo>
                    <a:cubicBezTo>
                      <a:pt x="248" y="100"/>
                      <a:pt x="252" y="104"/>
                      <a:pt x="254" y="104"/>
                    </a:cubicBezTo>
                    <a:cubicBezTo>
                      <a:pt x="256" y="104"/>
                      <a:pt x="259" y="106"/>
                      <a:pt x="263" y="106"/>
                    </a:cubicBezTo>
                    <a:cubicBezTo>
                      <a:pt x="267" y="107"/>
                      <a:pt x="273" y="108"/>
                      <a:pt x="275" y="108"/>
                    </a:cubicBezTo>
                    <a:cubicBezTo>
                      <a:pt x="276" y="108"/>
                      <a:pt x="273" y="106"/>
                      <a:pt x="273" y="105"/>
                    </a:cubicBezTo>
                    <a:cubicBezTo>
                      <a:pt x="273" y="104"/>
                      <a:pt x="276" y="104"/>
                      <a:pt x="277" y="104"/>
                    </a:cubicBezTo>
                    <a:cubicBezTo>
                      <a:pt x="278" y="105"/>
                      <a:pt x="287" y="107"/>
                      <a:pt x="289" y="108"/>
                    </a:cubicBezTo>
                    <a:cubicBezTo>
                      <a:pt x="291" y="109"/>
                      <a:pt x="294" y="111"/>
                      <a:pt x="295" y="112"/>
                    </a:cubicBezTo>
                    <a:cubicBezTo>
                      <a:pt x="297" y="113"/>
                      <a:pt x="298" y="114"/>
                      <a:pt x="297" y="115"/>
                    </a:cubicBezTo>
                    <a:cubicBezTo>
                      <a:pt x="297" y="115"/>
                      <a:pt x="296" y="115"/>
                      <a:pt x="297" y="116"/>
                    </a:cubicBezTo>
                    <a:cubicBezTo>
                      <a:pt x="297" y="116"/>
                      <a:pt x="298" y="115"/>
                      <a:pt x="299" y="117"/>
                    </a:cubicBezTo>
                    <a:cubicBezTo>
                      <a:pt x="299" y="118"/>
                      <a:pt x="298" y="118"/>
                      <a:pt x="298" y="118"/>
                    </a:cubicBezTo>
                    <a:cubicBezTo>
                      <a:pt x="297" y="119"/>
                      <a:pt x="290" y="118"/>
                      <a:pt x="290" y="119"/>
                    </a:cubicBezTo>
                    <a:cubicBezTo>
                      <a:pt x="289" y="120"/>
                      <a:pt x="289" y="120"/>
                      <a:pt x="288" y="120"/>
                    </a:cubicBezTo>
                    <a:cubicBezTo>
                      <a:pt x="287" y="120"/>
                      <a:pt x="285" y="120"/>
                      <a:pt x="285" y="121"/>
                    </a:cubicBezTo>
                    <a:cubicBezTo>
                      <a:pt x="284" y="121"/>
                      <a:pt x="284" y="122"/>
                      <a:pt x="284" y="122"/>
                    </a:cubicBezTo>
                    <a:cubicBezTo>
                      <a:pt x="285" y="123"/>
                      <a:pt x="286" y="122"/>
                      <a:pt x="286" y="123"/>
                    </a:cubicBezTo>
                    <a:cubicBezTo>
                      <a:pt x="285" y="124"/>
                      <a:pt x="282" y="124"/>
                      <a:pt x="282" y="125"/>
                    </a:cubicBezTo>
                    <a:cubicBezTo>
                      <a:pt x="282" y="126"/>
                      <a:pt x="284" y="127"/>
                      <a:pt x="287" y="128"/>
                    </a:cubicBezTo>
                    <a:cubicBezTo>
                      <a:pt x="290" y="128"/>
                      <a:pt x="305" y="130"/>
                      <a:pt x="308" y="130"/>
                    </a:cubicBezTo>
                    <a:cubicBezTo>
                      <a:pt x="311" y="129"/>
                      <a:pt x="321" y="129"/>
                      <a:pt x="327" y="128"/>
                    </a:cubicBezTo>
                    <a:cubicBezTo>
                      <a:pt x="333" y="127"/>
                      <a:pt x="342" y="126"/>
                      <a:pt x="344" y="127"/>
                    </a:cubicBezTo>
                    <a:cubicBezTo>
                      <a:pt x="346" y="127"/>
                      <a:pt x="345" y="128"/>
                      <a:pt x="347" y="129"/>
                    </a:cubicBezTo>
                    <a:cubicBezTo>
                      <a:pt x="349" y="129"/>
                      <a:pt x="351" y="128"/>
                      <a:pt x="352" y="129"/>
                    </a:cubicBezTo>
                    <a:cubicBezTo>
                      <a:pt x="353" y="129"/>
                      <a:pt x="354" y="132"/>
                      <a:pt x="354" y="132"/>
                    </a:cubicBezTo>
                    <a:cubicBezTo>
                      <a:pt x="354" y="133"/>
                      <a:pt x="353" y="133"/>
                      <a:pt x="353" y="134"/>
                    </a:cubicBezTo>
                    <a:cubicBezTo>
                      <a:pt x="354" y="134"/>
                      <a:pt x="355" y="136"/>
                      <a:pt x="355" y="135"/>
                    </a:cubicBezTo>
                    <a:cubicBezTo>
                      <a:pt x="356" y="135"/>
                      <a:pt x="356" y="131"/>
                      <a:pt x="357" y="131"/>
                    </a:cubicBezTo>
                    <a:cubicBezTo>
                      <a:pt x="357" y="131"/>
                      <a:pt x="358" y="132"/>
                      <a:pt x="358" y="133"/>
                    </a:cubicBezTo>
                    <a:cubicBezTo>
                      <a:pt x="359" y="134"/>
                      <a:pt x="358" y="135"/>
                      <a:pt x="359" y="136"/>
                    </a:cubicBezTo>
                    <a:cubicBezTo>
                      <a:pt x="360" y="136"/>
                      <a:pt x="364" y="137"/>
                      <a:pt x="365" y="137"/>
                    </a:cubicBezTo>
                    <a:cubicBezTo>
                      <a:pt x="365" y="138"/>
                      <a:pt x="366" y="140"/>
                      <a:pt x="366" y="141"/>
                    </a:cubicBezTo>
                    <a:cubicBezTo>
                      <a:pt x="365" y="141"/>
                      <a:pt x="363" y="141"/>
                      <a:pt x="362" y="141"/>
                    </a:cubicBezTo>
                    <a:cubicBezTo>
                      <a:pt x="361" y="140"/>
                      <a:pt x="359" y="139"/>
                      <a:pt x="358" y="139"/>
                    </a:cubicBezTo>
                    <a:cubicBezTo>
                      <a:pt x="357" y="139"/>
                      <a:pt x="356" y="140"/>
                      <a:pt x="358" y="141"/>
                    </a:cubicBezTo>
                    <a:cubicBezTo>
                      <a:pt x="360" y="142"/>
                      <a:pt x="363" y="142"/>
                      <a:pt x="363" y="143"/>
                    </a:cubicBezTo>
                    <a:cubicBezTo>
                      <a:pt x="362" y="144"/>
                      <a:pt x="361" y="143"/>
                      <a:pt x="361" y="145"/>
                    </a:cubicBezTo>
                    <a:cubicBezTo>
                      <a:pt x="361" y="146"/>
                      <a:pt x="364" y="145"/>
                      <a:pt x="364" y="146"/>
                    </a:cubicBezTo>
                    <a:cubicBezTo>
                      <a:pt x="365" y="148"/>
                      <a:pt x="365" y="149"/>
                      <a:pt x="366" y="149"/>
                    </a:cubicBezTo>
                    <a:cubicBezTo>
                      <a:pt x="367" y="149"/>
                      <a:pt x="371" y="155"/>
                      <a:pt x="373" y="155"/>
                    </a:cubicBezTo>
                    <a:cubicBezTo>
                      <a:pt x="374" y="154"/>
                      <a:pt x="367" y="148"/>
                      <a:pt x="368" y="147"/>
                    </a:cubicBezTo>
                    <a:cubicBezTo>
                      <a:pt x="368" y="146"/>
                      <a:pt x="368" y="146"/>
                      <a:pt x="368" y="145"/>
                    </a:cubicBezTo>
                    <a:cubicBezTo>
                      <a:pt x="368" y="144"/>
                      <a:pt x="367" y="144"/>
                      <a:pt x="368" y="143"/>
                    </a:cubicBezTo>
                    <a:cubicBezTo>
                      <a:pt x="368" y="141"/>
                      <a:pt x="370" y="143"/>
                      <a:pt x="370" y="143"/>
                    </a:cubicBezTo>
                    <a:cubicBezTo>
                      <a:pt x="370" y="144"/>
                      <a:pt x="369" y="144"/>
                      <a:pt x="370" y="145"/>
                    </a:cubicBezTo>
                    <a:cubicBezTo>
                      <a:pt x="370" y="145"/>
                      <a:pt x="370" y="146"/>
                      <a:pt x="371" y="145"/>
                    </a:cubicBezTo>
                    <a:cubicBezTo>
                      <a:pt x="372" y="145"/>
                      <a:pt x="371" y="144"/>
                      <a:pt x="373" y="145"/>
                    </a:cubicBezTo>
                    <a:cubicBezTo>
                      <a:pt x="374" y="146"/>
                      <a:pt x="375" y="146"/>
                      <a:pt x="375" y="146"/>
                    </a:cubicBezTo>
                    <a:cubicBezTo>
                      <a:pt x="375" y="146"/>
                      <a:pt x="371" y="142"/>
                      <a:pt x="372" y="142"/>
                    </a:cubicBezTo>
                    <a:cubicBezTo>
                      <a:pt x="373" y="141"/>
                      <a:pt x="374" y="140"/>
                      <a:pt x="374" y="140"/>
                    </a:cubicBezTo>
                    <a:cubicBezTo>
                      <a:pt x="373" y="139"/>
                      <a:pt x="371" y="139"/>
                      <a:pt x="371" y="138"/>
                    </a:cubicBezTo>
                    <a:cubicBezTo>
                      <a:pt x="370" y="138"/>
                      <a:pt x="368" y="135"/>
                      <a:pt x="369" y="135"/>
                    </a:cubicBezTo>
                    <a:cubicBezTo>
                      <a:pt x="369" y="134"/>
                      <a:pt x="370" y="134"/>
                      <a:pt x="370" y="133"/>
                    </a:cubicBezTo>
                    <a:cubicBezTo>
                      <a:pt x="370" y="132"/>
                      <a:pt x="365" y="130"/>
                      <a:pt x="365" y="129"/>
                    </a:cubicBezTo>
                    <a:cubicBezTo>
                      <a:pt x="365" y="128"/>
                      <a:pt x="365" y="127"/>
                      <a:pt x="366" y="126"/>
                    </a:cubicBezTo>
                    <a:cubicBezTo>
                      <a:pt x="366" y="126"/>
                      <a:pt x="368" y="125"/>
                      <a:pt x="368" y="125"/>
                    </a:cubicBezTo>
                    <a:cubicBezTo>
                      <a:pt x="368" y="124"/>
                      <a:pt x="367" y="124"/>
                      <a:pt x="368" y="123"/>
                    </a:cubicBezTo>
                    <a:cubicBezTo>
                      <a:pt x="369" y="123"/>
                      <a:pt x="376" y="120"/>
                      <a:pt x="377" y="119"/>
                    </a:cubicBezTo>
                    <a:cubicBezTo>
                      <a:pt x="378" y="119"/>
                      <a:pt x="379" y="119"/>
                      <a:pt x="379" y="119"/>
                    </a:cubicBezTo>
                    <a:cubicBezTo>
                      <a:pt x="379" y="119"/>
                      <a:pt x="381" y="121"/>
                      <a:pt x="382" y="121"/>
                    </a:cubicBezTo>
                    <a:cubicBezTo>
                      <a:pt x="382" y="121"/>
                      <a:pt x="382" y="118"/>
                      <a:pt x="383" y="117"/>
                    </a:cubicBezTo>
                    <a:cubicBezTo>
                      <a:pt x="384" y="117"/>
                      <a:pt x="388" y="115"/>
                      <a:pt x="389" y="115"/>
                    </a:cubicBezTo>
                    <a:cubicBezTo>
                      <a:pt x="390" y="114"/>
                      <a:pt x="390" y="114"/>
                      <a:pt x="390" y="113"/>
                    </a:cubicBezTo>
                    <a:cubicBezTo>
                      <a:pt x="390" y="112"/>
                      <a:pt x="391" y="112"/>
                      <a:pt x="391" y="112"/>
                    </a:cubicBezTo>
                    <a:cubicBezTo>
                      <a:pt x="392" y="112"/>
                      <a:pt x="394" y="114"/>
                      <a:pt x="394" y="114"/>
                    </a:cubicBezTo>
                    <a:cubicBezTo>
                      <a:pt x="394" y="115"/>
                      <a:pt x="391" y="114"/>
                      <a:pt x="392" y="115"/>
                    </a:cubicBezTo>
                    <a:cubicBezTo>
                      <a:pt x="393" y="117"/>
                      <a:pt x="394" y="116"/>
                      <a:pt x="395" y="117"/>
                    </a:cubicBezTo>
                    <a:cubicBezTo>
                      <a:pt x="396" y="118"/>
                      <a:pt x="397" y="119"/>
                      <a:pt x="397" y="119"/>
                    </a:cubicBezTo>
                    <a:cubicBezTo>
                      <a:pt x="398" y="119"/>
                      <a:pt x="400" y="119"/>
                      <a:pt x="401" y="119"/>
                    </a:cubicBezTo>
                    <a:cubicBezTo>
                      <a:pt x="402" y="120"/>
                      <a:pt x="400" y="121"/>
                      <a:pt x="401" y="122"/>
                    </a:cubicBezTo>
                    <a:cubicBezTo>
                      <a:pt x="402" y="123"/>
                      <a:pt x="401" y="123"/>
                      <a:pt x="404" y="123"/>
                    </a:cubicBezTo>
                    <a:cubicBezTo>
                      <a:pt x="406" y="124"/>
                      <a:pt x="414" y="123"/>
                      <a:pt x="416" y="123"/>
                    </a:cubicBezTo>
                    <a:cubicBezTo>
                      <a:pt x="417" y="123"/>
                      <a:pt x="425" y="129"/>
                      <a:pt x="428" y="129"/>
                    </a:cubicBezTo>
                    <a:cubicBezTo>
                      <a:pt x="430" y="130"/>
                      <a:pt x="434" y="130"/>
                      <a:pt x="437" y="130"/>
                    </a:cubicBezTo>
                    <a:cubicBezTo>
                      <a:pt x="440" y="129"/>
                      <a:pt x="447" y="127"/>
                      <a:pt x="450" y="127"/>
                    </a:cubicBezTo>
                    <a:cubicBezTo>
                      <a:pt x="453" y="127"/>
                      <a:pt x="463" y="130"/>
                      <a:pt x="464" y="129"/>
                    </a:cubicBezTo>
                    <a:cubicBezTo>
                      <a:pt x="466" y="129"/>
                      <a:pt x="468" y="126"/>
                      <a:pt x="468" y="125"/>
                    </a:cubicBezTo>
                    <a:cubicBezTo>
                      <a:pt x="468" y="125"/>
                      <a:pt x="467" y="124"/>
                      <a:pt x="467" y="124"/>
                    </a:cubicBezTo>
                    <a:cubicBezTo>
                      <a:pt x="467" y="123"/>
                      <a:pt x="467" y="122"/>
                      <a:pt x="467" y="122"/>
                    </a:cubicBezTo>
                    <a:cubicBezTo>
                      <a:pt x="468" y="122"/>
                      <a:pt x="469" y="122"/>
                      <a:pt x="470" y="123"/>
                    </a:cubicBezTo>
                    <a:cubicBezTo>
                      <a:pt x="470" y="124"/>
                      <a:pt x="471" y="126"/>
                      <a:pt x="473" y="128"/>
                    </a:cubicBezTo>
                    <a:cubicBezTo>
                      <a:pt x="476" y="129"/>
                      <a:pt x="477" y="131"/>
                      <a:pt x="479" y="131"/>
                    </a:cubicBezTo>
                    <a:cubicBezTo>
                      <a:pt x="482" y="131"/>
                      <a:pt x="484" y="131"/>
                      <a:pt x="485" y="130"/>
                    </a:cubicBezTo>
                    <a:cubicBezTo>
                      <a:pt x="485" y="129"/>
                      <a:pt x="484" y="125"/>
                      <a:pt x="484" y="124"/>
                    </a:cubicBezTo>
                    <a:cubicBezTo>
                      <a:pt x="484" y="123"/>
                      <a:pt x="483" y="125"/>
                      <a:pt x="482" y="125"/>
                    </a:cubicBezTo>
                    <a:cubicBezTo>
                      <a:pt x="481" y="125"/>
                      <a:pt x="479" y="123"/>
                      <a:pt x="479" y="123"/>
                    </a:cubicBezTo>
                    <a:cubicBezTo>
                      <a:pt x="478" y="123"/>
                      <a:pt x="475" y="125"/>
                      <a:pt x="474" y="125"/>
                    </a:cubicBezTo>
                    <a:cubicBezTo>
                      <a:pt x="474" y="125"/>
                      <a:pt x="471" y="123"/>
                      <a:pt x="471" y="122"/>
                    </a:cubicBezTo>
                    <a:cubicBezTo>
                      <a:pt x="471" y="121"/>
                      <a:pt x="472" y="120"/>
                      <a:pt x="471" y="119"/>
                    </a:cubicBezTo>
                    <a:cubicBezTo>
                      <a:pt x="470" y="119"/>
                      <a:pt x="468" y="118"/>
                      <a:pt x="469" y="117"/>
                    </a:cubicBezTo>
                    <a:cubicBezTo>
                      <a:pt x="470" y="117"/>
                      <a:pt x="474" y="118"/>
                      <a:pt x="475" y="117"/>
                    </a:cubicBezTo>
                    <a:cubicBezTo>
                      <a:pt x="477" y="117"/>
                      <a:pt x="477" y="117"/>
                      <a:pt x="477" y="116"/>
                    </a:cubicBezTo>
                    <a:cubicBezTo>
                      <a:pt x="477" y="116"/>
                      <a:pt x="476" y="115"/>
                      <a:pt x="477" y="114"/>
                    </a:cubicBezTo>
                    <a:cubicBezTo>
                      <a:pt x="479" y="114"/>
                      <a:pt x="478" y="115"/>
                      <a:pt x="481" y="115"/>
                    </a:cubicBezTo>
                    <a:cubicBezTo>
                      <a:pt x="483" y="115"/>
                      <a:pt x="483" y="115"/>
                      <a:pt x="484" y="115"/>
                    </a:cubicBezTo>
                    <a:cubicBezTo>
                      <a:pt x="484" y="116"/>
                      <a:pt x="485" y="117"/>
                      <a:pt x="485" y="117"/>
                    </a:cubicBezTo>
                    <a:cubicBezTo>
                      <a:pt x="484" y="118"/>
                      <a:pt x="484" y="118"/>
                      <a:pt x="485" y="119"/>
                    </a:cubicBezTo>
                    <a:cubicBezTo>
                      <a:pt x="486" y="119"/>
                      <a:pt x="487" y="119"/>
                      <a:pt x="488" y="119"/>
                    </a:cubicBezTo>
                    <a:cubicBezTo>
                      <a:pt x="489" y="119"/>
                      <a:pt x="488" y="120"/>
                      <a:pt x="489" y="120"/>
                    </a:cubicBezTo>
                    <a:cubicBezTo>
                      <a:pt x="490" y="120"/>
                      <a:pt x="490" y="120"/>
                      <a:pt x="490" y="120"/>
                    </a:cubicBezTo>
                    <a:cubicBezTo>
                      <a:pt x="490" y="121"/>
                      <a:pt x="487" y="122"/>
                      <a:pt x="488" y="123"/>
                    </a:cubicBezTo>
                    <a:cubicBezTo>
                      <a:pt x="489" y="124"/>
                      <a:pt x="490" y="123"/>
                      <a:pt x="491" y="123"/>
                    </a:cubicBezTo>
                    <a:cubicBezTo>
                      <a:pt x="492" y="123"/>
                      <a:pt x="494" y="122"/>
                      <a:pt x="495" y="121"/>
                    </a:cubicBezTo>
                    <a:cubicBezTo>
                      <a:pt x="496" y="120"/>
                      <a:pt x="495" y="123"/>
                      <a:pt x="495" y="125"/>
                    </a:cubicBezTo>
                    <a:cubicBezTo>
                      <a:pt x="494" y="126"/>
                      <a:pt x="494" y="127"/>
                      <a:pt x="494" y="128"/>
                    </a:cubicBezTo>
                    <a:cubicBezTo>
                      <a:pt x="494" y="129"/>
                      <a:pt x="494" y="129"/>
                      <a:pt x="493" y="129"/>
                    </a:cubicBezTo>
                    <a:cubicBezTo>
                      <a:pt x="492" y="129"/>
                      <a:pt x="490" y="133"/>
                      <a:pt x="491" y="133"/>
                    </a:cubicBezTo>
                    <a:cubicBezTo>
                      <a:pt x="492" y="134"/>
                      <a:pt x="495" y="134"/>
                      <a:pt x="495" y="134"/>
                    </a:cubicBezTo>
                    <a:cubicBezTo>
                      <a:pt x="495" y="135"/>
                      <a:pt x="493" y="136"/>
                      <a:pt x="494" y="137"/>
                    </a:cubicBezTo>
                    <a:cubicBezTo>
                      <a:pt x="494" y="138"/>
                      <a:pt x="495" y="139"/>
                      <a:pt x="496" y="138"/>
                    </a:cubicBezTo>
                    <a:cubicBezTo>
                      <a:pt x="497" y="137"/>
                      <a:pt x="499" y="135"/>
                      <a:pt x="500" y="135"/>
                    </a:cubicBezTo>
                    <a:cubicBezTo>
                      <a:pt x="500" y="136"/>
                      <a:pt x="500" y="136"/>
                      <a:pt x="501" y="136"/>
                    </a:cubicBezTo>
                    <a:cubicBezTo>
                      <a:pt x="501" y="136"/>
                      <a:pt x="501" y="136"/>
                      <a:pt x="501" y="136"/>
                    </a:cubicBezTo>
                    <a:cubicBezTo>
                      <a:pt x="501" y="136"/>
                      <a:pt x="499" y="138"/>
                      <a:pt x="499" y="139"/>
                    </a:cubicBezTo>
                    <a:cubicBezTo>
                      <a:pt x="499" y="139"/>
                      <a:pt x="501" y="139"/>
                      <a:pt x="502" y="139"/>
                    </a:cubicBezTo>
                    <a:cubicBezTo>
                      <a:pt x="503" y="139"/>
                      <a:pt x="504" y="141"/>
                      <a:pt x="503" y="141"/>
                    </a:cubicBezTo>
                    <a:cubicBezTo>
                      <a:pt x="503" y="142"/>
                      <a:pt x="500" y="142"/>
                      <a:pt x="499" y="142"/>
                    </a:cubicBezTo>
                    <a:cubicBezTo>
                      <a:pt x="498" y="142"/>
                      <a:pt x="499" y="141"/>
                      <a:pt x="498" y="141"/>
                    </a:cubicBezTo>
                    <a:cubicBezTo>
                      <a:pt x="497" y="141"/>
                      <a:pt x="497" y="142"/>
                      <a:pt x="497" y="142"/>
                    </a:cubicBezTo>
                    <a:cubicBezTo>
                      <a:pt x="497" y="143"/>
                      <a:pt x="496" y="143"/>
                      <a:pt x="495" y="142"/>
                    </a:cubicBezTo>
                    <a:cubicBezTo>
                      <a:pt x="495" y="141"/>
                      <a:pt x="496" y="141"/>
                      <a:pt x="494" y="141"/>
                    </a:cubicBezTo>
                    <a:cubicBezTo>
                      <a:pt x="493" y="140"/>
                      <a:pt x="491" y="140"/>
                      <a:pt x="492" y="141"/>
                    </a:cubicBezTo>
                    <a:cubicBezTo>
                      <a:pt x="493" y="142"/>
                      <a:pt x="493" y="143"/>
                      <a:pt x="494" y="144"/>
                    </a:cubicBezTo>
                    <a:cubicBezTo>
                      <a:pt x="495" y="145"/>
                      <a:pt x="497" y="146"/>
                      <a:pt x="497" y="147"/>
                    </a:cubicBezTo>
                    <a:cubicBezTo>
                      <a:pt x="498" y="147"/>
                      <a:pt x="498" y="151"/>
                      <a:pt x="499" y="151"/>
                    </a:cubicBezTo>
                    <a:cubicBezTo>
                      <a:pt x="500" y="150"/>
                      <a:pt x="500" y="148"/>
                      <a:pt x="500" y="147"/>
                    </a:cubicBezTo>
                    <a:cubicBezTo>
                      <a:pt x="499" y="146"/>
                      <a:pt x="498" y="145"/>
                      <a:pt x="498" y="145"/>
                    </a:cubicBezTo>
                    <a:cubicBezTo>
                      <a:pt x="498" y="144"/>
                      <a:pt x="503" y="145"/>
                      <a:pt x="504" y="144"/>
                    </a:cubicBezTo>
                    <a:cubicBezTo>
                      <a:pt x="505" y="144"/>
                      <a:pt x="505" y="143"/>
                      <a:pt x="505" y="142"/>
                    </a:cubicBezTo>
                    <a:cubicBezTo>
                      <a:pt x="506" y="141"/>
                      <a:pt x="505" y="132"/>
                      <a:pt x="504" y="132"/>
                    </a:cubicBezTo>
                    <a:cubicBezTo>
                      <a:pt x="504" y="131"/>
                      <a:pt x="500" y="129"/>
                      <a:pt x="501" y="128"/>
                    </a:cubicBezTo>
                    <a:cubicBezTo>
                      <a:pt x="501" y="128"/>
                      <a:pt x="503" y="123"/>
                      <a:pt x="503" y="123"/>
                    </a:cubicBezTo>
                    <a:cubicBezTo>
                      <a:pt x="503" y="122"/>
                      <a:pt x="505" y="122"/>
                      <a:pt x="506" y="122"/>
                    </a:cubicBezTo>
                    <a:cubicBezTo>
                      <a:pt x="508" y="122"/>
                      <a:pt x="510" y="123"/>
                      <a:pt x="511" y="123"/>
                    </a:cubicBezTo>
                    <a:cubicBezTo>
                      <a:pt x="512" y="122"/>
                      <a:pt x="516" y="117"/>
                      <a:pt x="518" y="116"/>
                    </a:cubicBezTo>
                    <a:cubicBezTo>
                      <a:pt x="520" y="114"/>
                      <a:pt x="522" y="113"/>
                      <a:pt x="523" y="113"/>
                    </a:cubicBezTo>
                    <a:cubicBezTo>
                      <a:pt x="524" y="112"/>
                      <a:pt x="525" y="112"/>
                      <a:pt x="526" y="111"/>
                    </a:cubicBezTo>
                    <a:cubicBezTo>
                      <a:pt x="526" y="111"/>
                      <a:pt x="523" y="112"/>
                      <a:pt x="522" y="111"/>
                    </a:cubicBezTo>
                    <a:cubicBezTo>
                      <a:pt x="522" y="110"/>
                      <a:pt x="522" y="106"/>
                      <a:pt x="522" y="105"/>
                    </a:cubicBezTo>
                    <a:cubicBezTo>
                      <a:pt x="522" y="104"/>
                      <a:pt x="522" y="105"/>
                      <a:pt x="521" y="104"/>
                    </a:cubicBezTo>
                    <a:cubicBezTo>
                      <a:pt x="520" y="104"/>
                      <a:pt x="520" y="104"/>
                      <a:pt x="520" y="104"/>
                    </a:cubicBezTo>
                    <a:cubicBezTo>
                      <a:pt x="520" y="103"/>
                      <a:pt x="518" y="105"/>
                      <a:pt x="518" y="106"/>
                    </a:cubicBezTo>
                    <a:cubicBezTo>
                      <a:pt x="518" y="107"/>
                      <a:pt x="520" y="106"/>
                      <a:pt x="520" y="107"/>
                    </a:cubicBezTo>
                    <a:cubicBezTo>
                      <a:pt x="520" y="107"/>
                      <a:pt x="519" y="108"/>
                      <a:pt x="519" y="109"/>
                    </a:cubicBezTo>
                    <a:cubicBezTo>
                      <a:pt x="518" y="109"/>
                      <a:pt x="514" y="110"/>
                      <a:pt x="513" y="109"/>
                    </a:cubicBezTo>
                    <a:cubicBezTo>
                      <a:pt x="512" y="108"/>
                      <a:pt x="512" y="106"/>
                      <a:pt x="513" y="105"/>
                    </a:cubicBezTo>
                    <a:cubicBezTo>
                      <a:pt x="514" y="104"/>
                      <a:pt x="516" y="103"/>
                      <a:pt x="516" y="102"/>
                    </a:cubicBezTo>
                    <a:cubicBezTo>
                      <a:pt x="516" y="100"/>
                      <a:pt x="516" y="99"/>
                      <a:pt x="516" y="98"/>
                    </a:cubicBezTo>
                    <a:cubicBezTo>
                      <a:pt x="516" y="98"/>
                      <a:pt x="519" y="99"/>
                      <a:pt x="520" y="99"/>
                    </a:cubicBezTo>
                    <a:cubicBezTo>
                      <a:pt x="520" y="100"/>
                      <a:pt x="520" y="101"/>
                      <a:pt x="521" y="101"/>
                    </a:cubicBezTo>
                    <a:cubicBezTo>
                      <a:pt x="522" y="101"/>
                      <a:pt x="525" y="98"/>
                      <a:pt x="526" y="97"/>
                    </a:cubicBezTo>
                    <a:cubicBezTo>
                      <a:pt x="526" y="96"/>
                      <a:pt x="525" y="97"/>
                      <a:pt x="525" y="96"/>
                    </a:cubicBezTo>
                    <a:cubicBezTo>
                      <a:pt x="524" y="95"/>
                      <a:pt x="525" y="96"/>
                      <a:pt x="525" y="95"/>
                    </a:cubicBezTo>
                    <a:cubicBezTo>
                      <a:pt x="525" y="94"/>
                      <a:pt x="523" y="94"/>
                      <a:pt x="522" y="94"/>
                    </a:cubicBezTo>
                    <a:cubicBezTo>
                      <a:pt x="521" y="94"/>
                      <a:pt x="517" y="96"/>
                      <a:pt x="516" y="95"/>
                    </a:cubicBezTo>
                    <a:cubicBezTo>
                      <a:pt x="515" y="95"/>
                      <a:pt x="513" y="91"/>
                      <a:pt x="512" y="91"/>
                    </a:cubicBezTo>
                    <a:cubicBezTo>
                      <a:pt x="511" y="91"/>
                      <a:pt x="508" y="93"/>
                      <a:pt x="507" y="92"/>
                    </a:cubicBezTo>
                    <a:cubicBezTo>
                      <a:pt x="506" y="91"/>
                      <a:pt x="502" y="89"/>
                      <a:pt x="501" y="89"/>
                    </a:cubicBezTo>
                    <a:cubicBezTo>
                      <a:pt x="500" y="89"/>
                      <a:pt x="498" y="89"/>
                      <a:pt x="497" y="89"/>
                    </a:cubicBezTo>
                    <a:cubicBezTo>
                      <a:pt x="496" y="88"/>
                      <a:pt x="494" y="88"/>
                      <a:pt x="495" y="87"/>
                    </a:cubicBezTo>
                    <a:cubicBezTo>
                      <a:pt x="495" y="86"/>
                      <a:pt x="496" y="86"/>
                      <a:pt x="496" y="85"/>
                    </a:cubicBezTo>
                    <a:cubicBezTo>
                      <a:pt x="496" y="85"/>
                      <a:pt x="492" y="84"/>
                      <a:pt x="492" y="82"/>
                    </a:cubicBezTo>
                    <a:cubicBezTo>
                      <a:pt x="491" y="80"/>
                      <a:pt x="491" y="78"/>
                      <a:pt x="491" y="78"/>
                    </a:cubicBezTo>
                    <a:cubicBezTo>
                      <a:pt x="492" y="77"/>
                      <a:pt x="494" y="74"/>
                      <a:pt x="495" y="73"/>
                    </a:cubicBezTo>
                    <a:cubicBezTo>
                      <a:pt x="496" y="72"/>
                      <a:pt x="498" y="71"/>
                      <a:pt x="498" y="71"/>
                    </a:cubicBezTo>
                    <a:cubicBezTo>
                      <a:pt x="499" y="70"/>
                      <a:pt x="496" y="71"/>
                      <a:pt x="495" y="71"/>
                    </a:cubicBezTo>
                    <a:cubicBezTo>
                      <a:pt x="493" y="71"/>
                      <a:pt x="491" y="70"/>
                      <a:pt x="491" y="69"/>
                    </a:cubicBezTo>
                    <a:cubicBezTo>
                      <a:pt x="490" y="67"/>
                      <a:pt x="493" y="63"/>
                      <a:pt x="493" y="63"/>
                    </a:cubicBezTo>
                    <a:cubicBezTo>
                      <a:pt x="493" y="62"/>
                      <a:pt x="491" y="63"/>
                      <a:pt x="491" y="62"/>
                    </a:cubicBezTo>
                    <a:cubicBezTo>
                      <a:pt x="492" y="61"/>
                      <a:pt x="492" y="61"/>
                      <a:pt x="492" y="61"/>
                    </a:cubicBezTo>
                    <a:cubicBezTo>
                      <a:pt x="492" y="60"/>
                      <a:pt x="491" y="60"/>
                      <a:pt x="492" y="59"/>
                    </a:cubicBezTo>
                    <a:cubicBezTo>
                      <a:pt x="493" y="58"/>
                      <a:pt x="493" y="58"/>
                      <a:pt x="495" y="57"/>
                    </a:cubicBezTo>
                    <a:cubicBezTo>
                      <a:pt x="496" y="57"/>
                      <a:pt x="501" y="59"/>
                      <a:pt x="502" y="59"/>
                    </a:cubicBezTo>
                    <a:cubicBezTo>
                      <a:pt x="503" y="59"/>
                      <a:pt x="502" y="58"/>
                      <a:pt x="502" y="57"/>
                    </a:cubicBezTo>
                    <a:cubicBezTo>
                      <a:pt x="503" y="57"/>
                      <a:pt x="504" y="57"/>
                      <a:pt x="504" y="57"/>
                    </a:cubicBezTo>
                    <a:cubicBezTo>
                      <a:pt x="504" y="56"/>
                      <a:pt x="502" y="57"/>
                      <a:pt x="503" y="56"/>
                    </a:cubicBezTo>
                    <a:cubicBezTo>
                      <a:pt x="504" y="55"/>
                      <a:pt x="504" y="55"/>
                      <a:pt x="504" y="54"/>
                    </a:cubicBezTo>
                    <a:cubicBezTo>
                      <a:pt x="504" y="54"/>
                      <a:pt x="501" y="55"/>
                      <a:pt x="500" y="54"/>
                    </a:cubicBezTo>
                    <a:cubicBezTo>
                      <a:pt x="498" y="54"/>
                      <a:pt x="498" y="54"/>
                      <a:pt x="498" y="53"/>
                    </a:cubicBezTo>
                    <a:cubicBezTo>
                      <a:pt x="498" y="53"/>
                      <a:pt x="498" y="53"/>
                      <a:pt x="499" y="52"/>
                    </a:cubicBezTo>
                    <a:cubicBezTo>
                      <a:pt x="499" y="52"/>
                      <a:pt x="504" y="51"/>
                      <a:pt x="505" y="50"/>
                    </a:cubicBezTo>
                    <a:cubicBezTo>
                      <a:pt x="506" y="48"/>
                      <a:pt x="506" y="47"/>
                      <a:pt x="506" y="46"/>
                    </a:cubicBezTo>
                    <a:cubicBezTo>
                      <a:pt x="506" y="45"/>
                      <a:pt x="507" y="44"/>
                      <a:pt x="508" y="43"/>
                    </a:cubicBezTo>
                    <a:cubicBezTo>
                      <a:pt x="509" y="42"/>
                      <a:pt x="511" y="41"/>
                      <a:pt x="510" y="41"/>
                    </a:cubicBezTo>
                    <a:cubicBezTo>
                      <a:pt x="510" y="41"/>
                      <a:pt x="506" y="42"/>
                      <a:pt x="506" y="41"/>
                    </a:cubicBezTo>
                    <a:cubicBezTo>
                      <a:pt x="506" y="40"/>
                      <a:pt x="507" y="34"/>
                      <a:pt x="506" y="34"/>
                    </a:cubicBezTo>
                    <a:cubicBezTo>
                      <a:pt x="505" y="33"/>
                      <a:pt x="505" y="34"/>
                      <a:pt x="505" y="33"/>
                    </a:cubicBezTo>
                    <a:cubicBezTo>
                      <a:pt x="504" y="32"/>
                      <a:pt x="505" y="31"/>
                      <a:pt x="504" y="31"/>
                    </a:cubicBezTo>
                    <a:cubicBezTo>
                      <a:pt x="503" y="30"/>
                      <a:pt x="502" y="31"/>
                      <a:pt x="502" y="30"/>
                    </a:cubicBezTo>
                    <a:cubicBezTo>
                      <a:pt x="502" y="29"/>
                      <a:pt x="502" y="28"/>
                      <a:pt x="502" y="28"/>
                    </a:cubicBezTo>
                    <a:cubicBezTo>
                      <a:pt x="501" y="27"/>
                      <a:pt x="500" y="25"/>
                      <a:pt x="500" y="24"/>
                    </a:cubicBezTo>
                    <a:cubicBezTo>
                      <a:pt x="500" y="24"/>
                      <a:pt x="502" y="22"/>
                      <a:pt x="502" y="20"/>
                    </a:cubicBezTo>
                    <a:cubicBezTo>
                      <a:pt x="502" y="18"/>
                      <a:pt x="501" y="15"/>
                      <a:pt x="501" y="14"/>
                    </a:cubicBezTo>
                    <a:cubicBezTo>
                      <a:pt x="501" y="13"/>
                      <a:pt x="500" y="10"/>
                      <a:pt x="500" y="9"/>
                    </a:cubicBezTo>
                    <a:cubicBezTo>
                      <a:pt x="500" y="8"/>
                      <a:pt x="503" y="9"/>
                      <a:pt x="504" y="9"/>
                    </a:cubicBezTo>
                    <a:cubicBezTo>
                      <a:pt x="506" y="9"/>
                      <a:pt x="511" y="10"/>
                      <a:pt x="512" y="10"/>
                    </a:cubicBezTo>
                    <a:cubicBezTo>
                      <a:pt x="512" y="9"/>
                      <a:pt x="507" y="8"/>
                      <a:pt x="508" y="7"/>
                    </a:cubicBezTo>
                    <a:cubicBezTo>
                      <a:pt x="508" y="6"/>
                      <a:pt x="509" y="5"/>
                      <a:pt x="508" y="5"/>
                    </a:cubicBezTo>
                    <a:cubicBezTo>
                      <a:pt x="508" y="5"/>
                      <a:pt x="506" y="6"/>
                      <a:pt x="505" y="5"/>
                    </a:cubicBezTo>
                    <a:cubicBezTo>
                      <a:pt x="504" y="4"/>
                      <a:pt x="504" y="5"/>
                      <a:pt x="505" y="3"/>
                    </a:cubicBezTo>
                    <a:cubicBezTo>
                      <a:pt x="505" y="2"/>
                      <a:pt x="505" y="2"/>
                      <a:pt x="506" y="1"/>
                    </a:cubicBezTo>
                    <a:cubicBezTo>
                      <a:pt x="507" y="1"/>
                      <a:pt x="509" y="1"/>
                      <a:pt x="511" y="0"/>
                    </a:cubicBezTo>
                    <a:cubicBezTo>
                      <a:pt x="512" y="0"/>
                      <a:pt x="520" y="0"/>
                      <a:pt x="523" y="0"/>
                    </a:cubicBezTo>
                    <a:cubicBezTo>
                      <a:pt x="526" y="0"/>
                      <a:pt x="532" y="1"/>
                      <a:pt x="534" y="1"/>
                    </a:cubicBezTo>
                    <a:cubicBezTo>
                      <a:pt x="536" y="1"/>
                      <a:pt x="537" y="1"/>
                      <a:pt x="538" y="2"/>
                    </a:cubicBezTo>
                    <a:cubicBezTo>
                      <a:pt x="538" y="3"/>
                      <a:pt x="537" y="4"/>
                      <a:pt x="539" y="4"/>
                    </a:cubicBezTo>
                    <a:cubicBezTo>
                      <a:pt x="541" y="4"/>
                      <a:pt x="544" y="2"/>
                      <a:pt x="547" y="2"/>
                    </a:cubicBezTo>
                    <a:cubicBezTo>
                      <a:pt x="549" y="1"/>
                      <a:pt x="560" y="4"/>
                      <a:pt x="561" y="4"/>
                    </a:cubicBezTo>
                    <a:cubicBezTo>
                      <a:pt x="561" y="4"/>
                      <a:pt x="555" y="11"/>
                      <a:pt x="554" y="12"/>
                    </a:cubicBezTo>
                    <a:cubicBezTo>
                      <a:pt x="554" y="12"/>
                      <a:pt x="553" y="12"/>
                      <a:pt x="552" y="12"/>
                    </a:cubicBezTo>
                    <a:cubicBezTo>
                      <a:pt x="552" y="13"/>
                      <a:pt x="553" y="13"/>
                      <a:pt x="553" y="14"/>
                    </a:cubicBezTo>
                    <a:cubicBezTo>
                      <a:pt x="552" y="14"/>
                      <a:pt x="550" y="18"/>
                      <a:pt x="549" y="18"/>
                    </a:cubicBezTo>
                    <a:cubicBezTo>
                      <a:pt x="548" y="18"/>
                      <a:pt x="546" y="18"/>
                      <a:pt x="546" y="18"/>
                    </a:cubicBezTo>
                    <a:cubicBezTo>
                      <a:pt x="546" y="18"/>
                      <a:pt x="548" y="19"/>
                      <a:pt x="548" y="20"/>
                    </a:cubicBezTo>
                    <a:cubicBezTo>
                      <a:pt x="548" y="20"/>
                      <a:pt x="541" y="27"/>
                      <a:pt x="541" y="28"/>
                    </a:cubicBezTo>
                    <a:cubicBezTo>
                      <a:pt x="541" y="29"/>
                      <a:pt x="538" y="29"/>
                      <a:pt x="537" y="29"/>
                    </a:cubicBezTo>
                    <a:cubicBezTo>
                      <a:pt x="536" y="29"/>
                      <a:pt x="529" y="27"/>
                      <a:pt x="527" y="27"/>
                    </a:cubicBezTo>
                    <a:cubicBezTo>
                      <a:pt x="524" y="27"/>
                      <a:pt x="516" y="27"/>
                      <a:pt x="516" y="28"/>
                    </a:cubicBezTo>
                    <a:cubicBezTo>
                      <a:pt x="515" y="29"/>
                      <a:pt x="514" y="30"/>
                      <a:pt x="517" y="29"/>
                    </a:cubicBezTo>
                    <a:cubicBezTo>
                      <a:pt x="519" y="29"/>
                      <a:pt x="520" y="29"/>
                      <a:pt x="521" y="29"/>
                    </a:cubicBezTo>
                    <a:cubicBezTo>
                      <a:pt x="522" y="30"/>
                      <a:pt x="519" y="30"/>
                      <a:pt x="522" y="32"/>
                    </a:cubicBezTo>
                    <a:cubicBezTo>
                      <a:pt x="524" y="33"/>
                      <a:pt x="525" y="34"/>
                      <a:pt x="525" y="35"/>
                    </a:cubicBezTo>
                    <a:cubicBezTo>
                      <a:pt x="524" y="36"/>
                      <a:pt x="520" y="39"/>
                      <a:pt x="519" y="40"/>
                    </a:cubicBezTo>
                    <a:cubicBezTo>
                      <a:pt x="519" y="42"/>
                      <a:pt x="520" y="42"/>
                      <a:pt x="518" y="43"/>
                    </a:cubicBezTo>
                    <a:cubicBezTo>
                      <a:pt x="517" y="44"/>
                      <a:pt x="515" y="44"/>
                      <a:pt x="515" y="45"/>
                    </a:cubicBezTo>
                    <a:cubicBezTo>
                      <a:pt x="514" y="46"/>
                      <a:pt x="513" y="47"/>
                      <a:pt x="513" y="48"/>
                    </a:cubicBezTo>
                    <a:cubicBezTo>
                      <a:pt x="512" y="48"/>
                      <a:pt x="512" y="49"/>
                      <a:pt x="513" y="49"/>
                    </a:cubicBezTo>
                    <a:cubicBezTo>
                      <a:pt x="513" y="49"/>
                      <a:pt x="514" y="48"/>
                      <a:pt x="515" y="48"/>
                    </a:cubicBezTo>
                    <a:cubicBezTo>
                      <a:pt x="515" y="49"/>
                      <a:pt x="514" y="51"/>
                      <a:pt x="515" y="51"/>
                    </a:cubicBezTo>
                    <a:cubicBezTo>
                      <a:pt x="515" y="51"/>
                      <a:pt x="517" y="49"/>
                      <a:pt x="517" y="48"/>
                    </a:cubicBezTo>
                    <a:cubicBezTo>
                      <a:pt x="518" y="48"/>
                      <a:pt x="522" y="48"/>
                      <a:pt x="522" y="49"/>
                    </a:cubicBezTo>
                    <a:cubicBezTo>
                      <a:pt x="522" y="49"/>
                      <a:pt x="521" y="52"/>
                      <a:pt x="522" y="52"/>
                    </a:cubicBezTo>
                    <a:cubicBezTo>
                      <a:pt x="523" y="52"/>
                      <a:pt x="530" y="57"/>
                      <a:pt x="530" y="57"/>
                    </a:cubicBezTo>
                    <a:cubicBezTo>
                      <a:pt x="530" y="58"/>
                      <a:pt x="531" y="66"/>
                      <a:pt x="530" y="66"/>
                    </a:cubicBezTo>
                    <a:cubicBezTo>
                      <a:pt x="530" y="67"/>
                      <a:pt x="529" y="67"/>
                      <a:pt x="529" y="67"/>
                    </a:cubicBezTo>
                    <a:cubicBezTo>
                      <a:pt x="530" y="68"/>
                      <a:pt x="534" y="69"/>
                      <a:pt x="534" y="69"/>
                    </a:cubicBezTo>
                    <a:cubicBezTo>
                      <a:pt x="534" y="70"/>
                      <a:pt x="533" y="71"/>
                      <a:pt x="535" y="71"/>
                    </a:cubicBezTo>
                    <a:cubicBezTo>
                      <a:pt x="536" y="72"/>
                      <a:pt x="538" y="71"/>
                      <a:pt x="539" y="72"/>
                    </a:cubicBezTo>
                    <a:cubicBezTo>
                      <a:pt x="540" y="73"/>
                      <a:pt x="540" y="80"/>
                      <a:pt x="542" y="79"/>
                    </a:cubicBezTo>
                    <a:cubicBezTo>
                      <a:pt x="543" y="78"/>
                      <a:pt x="543" y="77"/>
                      <a:pt x="543" y="77"/>
                    </a:cubicBezTo>
                    <a:cubicBezTo>
                      <a:pt x="544" y="77"/>
                      <a:pt x="544" y="77"/>
                      <a:pt x="545" y="77"/>
                    </a:cubicBezTo>
                    <a:cubicBezTo>
                      <a:pt x="545" y="78"/>
                      <a:pt x="544" y="79"/>
                      <a:pt x="545" y="80"/>
                    </a:cubicBezTo>
                    <a:cubicBezTo>
                      <a:pt x="545" y="80"/>
                      <a:pt x="546" y="81"/>
                      <a:pt x="547" y="81"/>
                    </a:cubicBezTo>
                    <a:cubicBezTo>
                      <a:pt x="547" y="82"/>
                      <a:pt x="544" y="82"/>
                      <a:pt x="543" y="82"/>
                    </a:cubicBezTo>
                    <a:cubicBezTo>
                      <a:pt x="541" y="82"/>
                      <a:pt x="538" y="79"/>
                      <a:pt x="538" y="80"/>
                    </a:cubicBezTo>
                    <a:cubicBezTo>
                      <a:pt x="537" y="80"/>
                      <a:pt x="537" y="81"/>
                      <a:pt x="537" y="81"/>
                    </a:cubicBezTo>
                    <a:cubicBezTo>
                      <a:pt x="536" y="82"/>
                      <a:pt x="535" y="82"/>
                      <a:pt x="535" y="83"/>
                    </a:cubicBezTo>
                    <a:cubicBezTo>
                      <a:pt x="534" y="84"/>
                      <a:pt x="539" y="83"/>
                      <a:pt x="540" y="83"/>
                    </a:cubicBezTo>
                    <a:cubicBezTo>
                      <a:pt x="541" y="84"/>
                      <a:pt x="541" y="84"/>
                      <a:pt x="542" y="85"/>
                    </a:cubicBezTo>
                    <a:cubicBezTo>
                      <a:pt x="542" y="85"/>
                      <a:pt x="530" y="91"/>
                      <a:pt x="531" y="91"/>
                    </a:cubicBezTo>
                    <a:cubicBezTo>
                      <a:pt x="532" y="91"/>
                      <a:pt x="534" y="91"/>
                      <a:pt x="536" y="91"/>
                    </a:cubicBezTo>
                    <a:cubicBezTo>
                      <a:pt x="537" y="91"/>
                      <a:pt x="543" y="94"/>
                      <a:pt x="544" y="94"/>
                    </a:cubicBezTo>
                    <a:cubicBezTo>
                      <a:pt x="545" y="93"/>
                      <a:pt x="546" y="91"/>
                      <a:pt x="547" y="91"/>
                    </a:cubicBezTo>
                    <a:cubicBezTo>
                      <a:pt x="548" y="91"/>
                      <a:pt x="550" y="91"/>
                      <a:pt x="550" y="92"/>
                    </a:cubicBezTo>
                    <a:cubicBezTo>
                      <a:pt x="551" y="92"/>
                      <a:pt x="545" y="94"/>
                      <a:pt x="546" y="94"/>
                    </a:cubicBezTo>
                    <a:cubicBezTo>
                      <a:pt x="547" y="95"/>
                      <a:pt x="550" y="93"/>
                      <a:pt x="551" y="94"/>
                    </a:cubicBezTo>
                    <a:cubicBezTo>
                      <a:pt x="553" y="94"/>
                      <a:pt x="554" y="95"/>
                      <a:pt x="554" y="94"/>
                    </a:cubicBezTo>
                    <a:cubicBezTo>
                      <a:pt x="555" y="94"/>
                      <a:pt x="554" y="94"/>
                      <a:pt x="556" y="93"/>
                    </a:cubicBezTo>
                    <a:cubicBezTo>
                      <a:pt x="557" y="93"/>
                      <a:pt x="560" y="95"/>
                      <a:pt x="560" y="95"/>
                    </a:cubicBezTo>
                    <a:cubicBezTo>
                      <a:pt x="560" y="96"/>
                      <a:pt x="555" y="95"/>
                      <a:pt x="555" y="96"/>
                    </a:cubicBezTo>
                    <a:cubicBezTo>
                      <a:pt x="554" y="97"/>
                      <a:pt x="554" y="99"/>
                      <a:pt x="554" y="99"/>
                    </a:cubicBezTo>
                    <a:cubicBezTo>
                      <a:pt x="553" y="99"/>
                      <a:pt x="553" y="97"/>
                      <a:pt x="553" y="97"/>
                    </a:cubicBezTo>
                    <a:cubicBezTo>
                      <a:pt x="552" y="97"/>
                      <a:pt x="552" y="98"/>
                      <a:pt x="551" y="98"/>
                    </a:cubicBezTo>
                    <a:cubicBezTo>
                      <a:pt x="549" y="98"/>
                      <a:pt x="548" y="97"/>
                      <a:pt x="547" y="97"/>
                    </a:cubicBezTo>
                    <a:cubicBezTo>
                      <a:pt x="547" y="98"/>
                      <a:pt x="549" y="99"/>
                      <a:pt x="551" y="100"/>
                    </a:cubicBezTo>
                    <a:cubicBezTo>
                      <a:pt x="553" y="101"/>
                      <a:pt x="555" y="102"/>
                      <a:pt x="556" y="103"/>
                    </a:cubicBezTo>
                    <a:cubicBezTo>
                      <a:pt x="557" y="104"/>
                      <a:pt x="559" y="107"/>
                      <a:pt x="559" y="107"/>
                    </a:cubicBezTo>
                    <a:cubicBezTo>
                      <a:pt x="558" y="108"/>
                      <a:pt x="557" y="108"/>
                      <a:pt x="557" y="108"/>
                    </a:cubicBezTo>
                    <a:cubicBezTo>
                      <a:pt x="557" y="109"/>
                      <a:pt x="557" y="109"/>
                      <a:pt x="558" y="110"/>
                    </a:cubicBezTo>
                    <a:cubicBezTo>
                      <a:pt x="558" y="110"/>
                      <a:pt x="559" y="112"/>
                      <a:pt x="558" y="113"/>
                    </a:cubicBezTo>
                    <a:cubicBezTo>
                      <a:pt x="558" y="114"/>
                      <a:pt x="557" y="114"/>
                      <a:pt x="557" y="115"/>
                    </a:cubicBezTo>
                    <a:cubicBezTo>
                      <a:pt x="557" y="116"/>
                      <a:pt x="560" y="119"/>
                      <a:pt x="560" y="119"/>
                    </a:cubicBezTo>
                    <a:cubicBezTo>
                      <a:pt x="561" y="118"/>
                      <a:pt x="564" y="115"/>
                      <a:pt x="565" y="114"/>
                    </a:cubicBezTo>
                    <a:cubicBezTo>
                      <a:pt x="565" y="114"/>
                      <a:pt x="564" y="113"/>
                      <a:pt x="564" y="112"/>
                    </a:cubicBezTo>
                    <a:cubicBezTo>
                      <a:pt x="565" y="111"/>
                      <a:pt x="565" y="110"/>
                      <a:pt x="565" y="110"/>
                    </a:cubicBezTo>
                    <a:cubicBezTo>
                      <a:pt x="566" y="110"/>
                      <a:pt x="566" y="112"/>
                      <a:pt x="567" y="111"/>
                    </a:cubicBezTo>
                    <a:cubicBezTo>
                      <a:pt x="567" y="111"/>
                      <a:pt x="566" y="104"/>
                      <a:pt x="567" y="104"/>
                    </a:cubicBezTo>
                    <a:cubicBezTo>
                      <a:pt x="568" y="103"/>
                      <a:pt x="570" y="100"/>
                      <a:pt x="571" y="100"/>
                    </a:cubicBezTo>
                    <a:cubicBezTo>
                      <a:pt x="572" y="99"/>
                      <a:pt x="573" y="99"/>
                      <a:pt x="574" y="99"/>
                    </a:cubicBezTo>
                    <a:cubicBezTo>
                      <a:pt x="575" y="99"/>
                      <a:pt x="585" y="108"/>
                      <a:pt x="586" y="109"/>
                    </a:cubicBezTo>
                    <a:cubicBezTo>
                      <a:pt x="586" y="109"/>
                      <a:pt x="587" y="116"/>
                      <a:pt x="588" y="117"/>
                    </a:cubicBezTo>
                    <a:cubicBezTo>
                      <a:pt x="588" y="117"/>
                      <a:pt x="586" y="118"/>
                      <a:pt x="585" y="119"/>
                    </a:cubicBezTo>
                    <a:cubicBezTo>
                      <a:pt x="584" y="119"/>
                      <a:pt x="584" y="119"/>
                      <a:pt x="583" y="119"/>
                    </a:cubicBezTo>
                    <a:cubicBezTo>
                      <a:pt x="583" y="119"/>
                      <a:pt x="584" y="116"/>
                      <a:pt x="583" y="116"/>
                    </a:cubicBezTo>
                    <a:cubicBezTo>
                      <a:pt x="583" y="116"/>
                      <a:pt x="581" y="117"/>
                      <a:pt x="581" y="118"/>
                    </a:cubicBezTo>
                    <a:cubicBezTo>
                      <a:pt x="581" y="119"/>
                      <a:pt x="582" y="120"/>
                      <a:pt x="582" y="121"/>
                    </a:cubicBezTo>
                    <a:cubicBezTo>
                      <a:pt x="582" y="122"/>
                      <a:pt x="581" y="123"/>
                      <a:pt x="582" y="124"/>
                    </a:cubicBezTo>
                    <a:cubicBezTo>
                      <a:pt x="582" y="125"/>
                      <a:pt x="583" y="129"/>
                      <a:pt x="584" y="130"/>
                    </a:cubicBezTo>
                    <a:cubicBezTo>
                      <a:pt x="585" y="130"/>
                      <a:pt x="590" y="134"/>
                      <a:pt x="591" y="135"/>
                    </a:cubicBezTo>
                    <a:cubicBezTo>
                      <a:pt x="592" y="136"/>
                      <a:pt x="593" y="140"/>
                      <a:pt x="593" y="140"/>
                    </a:cubicBezTo>
                    <a:cubicBezTo>
                      <a:pt x="594" y="140"/>
                      <a:pt x="594" y="138"/>
                      <a:pt x="594" y="138"/>
                    </a:cubicBezTo>
                    <a:cubicBezTo>
                      <a:pt x="595" y="138"/>
                      <a:pt x="595" y="139"/>
                      <a:pt x="596" y="139"/>
                    </a:cubicBezTo>
                    <a:cubicBezTo>
                      <a:pt x="597" y="138"/>
                      <a:pt x="597" y="138"/>
                      <a:pt x="597" y="138"/>
                    </a:cubicBezTo>
                    <a:cubicBezTo>
                      <a:pt x="597" y="137"/>
                      <a:pt x="596" y="137"/>
                      <a:pt x="596" y="136"/>
                    </a:cubicBezTo>
                    <a:cubicBezTo>
                      <a:pt x="597" y="135"/>
                      <a:pt x="598" y="134"/>
                      <a:pt x="599" y="134"/>
                    </a:cubicBezTo>
                    <a:cubicBezTo>
                      <a:pt x="599" y="134"/>
                      <a:pt x="601" y="137"/>
                      <a:pt x="602" y="136"/>
                    </a:cubicBezTo>
                    <a:cubicBezTo>
                      <a:pt x="602" y="134"/>
                      <a:pt x="601" y="131"/>
                      <a:pt x="602" y="129"/>
                    </a:cubicBezTo>
                    <a:cubicBezTo>
                      <a:pt x="604" y="127"/>
                      <a:pt x="605" y="123"/>
                      <a:pt x="607" y="123"/>
                    </a:cubicBezTo>
                    <a:cubicBezTo>
                      <a:pt x="609" y="123"/>
                      <a:pt x="609" y="124"/>
                      <a:pt x="609" y="122"/>
                    </a:cubicBezTo>
                    <a:cubicBezTo>
                      <a:pt x="609" y="121"/>
                      <a:pt x="609" y="118"/>
                      <a:pt x="610" y="117"/>
                    </a:cubicBezTo>
                    <a:cubicBezTo>
                      <a:pt x="610" y="117"/>
                      <a:pt x="612" y="117"/>
                      <a:pt x="611" y="115"/>
                    </a:cubicBezTo>
                    <a:cubicBezTo>
                      <a:pt x="611" y="114"/>
                      <a:pt x="610" y="112"/>
                      <a:pt x="611" y="111"/>
                    </a:cubicBezTo>
                    <a:cubicBezTo>
                      <a:pt x="612" y="110"/>
                      <a:pt x="611" y="110"/>
                      <a:pt x="612" y="109"/>
                    </a:cubicBezTo>
                    <a:cubicBezTo>
                      <a:pt x="613" y="109"/>
                      <a:pt x="613" y="109"/>
                      <a:pt x="614" y="109"/>
                    </a:cubicBezTo>
                    <a:cubicBezTo>
                      <a:pt x="615" y="109"/>
                      <a:pt x="616" y="110"/>
                      <a:pt x="616" y="109"/>
                    </a:cubicBezTo>
                    <a:cubicBezTo>
                      <a:pt x="617" y="109"/>
                      <a:pt x="617" y="109"/>
                      <a:pt x="618" y="109"/>
                    </a:cubicBezTo>
                    <a:cubicBezTo>
                      <a:pt x="619" y="109"/>
                      <a:pt x="621" y="110"/>
                      <a:pt x="621" y="110"/>
                    </a:cubicBezTo>
                    <a:cubicBezTo>
                      <a:pt x="621" y="109"/>
                      <a:pt x="621" y="108"/>
                      <a:pt x="620" y="108"/>
                    </a:cubicBezTo>
                    <a:cubicBezTo>
                      <a:pt x="619" y="108"/>
                      <a:pt x="617" y="108"/>
                      <a:pt x="617" y="107"/>
                    </a:cubicBezTo>
                    <a:cubicBezTo>
                      <a:pt x="617" y="106"/>
                      <a:pt x="617" y="106"/>
                      <a:pt x="617" y="106"/>
                    </a:cubicBezTo>
                    <a:cubicBezTo>
                      <a:pt x="618" y="105"/>
                      <a:pt x="620" y="106"/>
                      <a:pt x="620" y="106"/>
                    </a:cubicBezTo>
                    <a:cubicBezTo>
                      <a:pt x="620" y="105"/>
                      <a:pt x="620" y="105"/>
                      <a:pt x="620" y="104"/>
                    </a:cubicBezTo>
                    <a:cubicBezTo>
                      <a:pt x="620" y="104"/>
                      <a:pt x="623" y="105"/>
                      <a:pt x="623" y="104"/>
                    </a:cubicBezTo>
                    <a:cubicBezTo>
                      <a:pt x="623" y="103"/>
                      <a:pt x="620" y="104"/>
                      <a:pt x="620" y="103"/>
                    </a:cubicBezTo>
                    <a:cubicBezTo>
                      <a:pt x="619" y="102"/>
                      <a:pt x="619" y="101"/>
                      <a:pt x="618" y="101"/>
                    </a:cubicBezTo>
                    <a:cubicBezTo>
                      <a:pt x="616" y="101"/>
                      <a:pt x="614" y="100"/>
                      <a:pt x="614" y="99"/>
                    </a:cubicBezTo>
                    <a:cubicBezTo>
                      <a:pt x="614" y="98"/>
                      <a:pt x="615" y="96"/>
                      <a:pt x="614" y="95"/>
                    </a:cubicBezTo>
                    <a:cubicBezTo>
                      <a:pt x="613" y="95"/>
                      <a:pt x="612" y="96"/>
                      <a:pt x="613" y="95"/>
                    </a:cubicBezTo>
                    <a:cubicBezTo>
                      <a:pt x="613" y="94"/>
                      <a:pt x="614" y="94"/>
                      <a:pt x="613" y="93"/>
                    </a:cubicBezTo>
                    <a:cubicBezTo>
                      <a:pt x="613" y="92"/>
                      <a:pt x="612" y="92"/>
                      <a:pt x="613" y="91"/>
                    </a:cubicBezTo>
                    <a:cubicBezTo>
                      <a:pt x="613" y="90"/>
                      <a:pt x="614" y="90"/>
                      <a:pt x="614" y="89"/>
                    </a:cubicBezTo>
                    <a:cubicBezTo>
                      <a:pt x="613" y="89"/>
                      <a:pt x="612" y="88"/>
                      <a:pt x="613" y="88"/>
                    </a:cubicBezTo>
                    <a:cubicBezTo>
                      <a:pt x="613" y="87"/>
                      <a:pt x="615" y="90"/>
                      <a:pt x="617" y="89"/>
                    </a:cubicBezTo>
                    <a:cubicBezTo>
                      <a:pt x="620" y="89"/>
                      <a:pt x="623" y="88"/>
                      <a:pt x="624" y="88"/>
                    </a:cubicBezTo>
                    <a:cubicBezTo>
                      <a:pt x="626" y="87"/>
                      <a:pt x="630" y="91"/>
                      <a:pt x="632" y="91"/>
                    </a:cubicBezTo>
                    <a:cubicBezTo>
                      <a:pt x="634" y="90"/>
                      <a:pt x="642" y="91"/>
                      <a:pt x="644" y="91"/>
                    </a:cubicBezTo>
                    <a:cubicBezTo>
                      <a:pt x="646" y="90"/>
                      <a:pt x="649" y="91"/>
                      <a:pt x="649" y="92"/>
                    </a:cubicBezTo>
                    <a:cubicBezTo>
                      <a:pt x="649" y="92"/>
                      <a:pt x="646" y="92"/>
                      <a:pt x="646" y="92"/>
                    </a:cubicBezTo>
                    <a:cubicBezTo>
                      <a:pt x="646" y="93"/>
                      <a:pt x="646" y="94"/>
                      <a:pt x="646" y="94"/>
                    </a:cubicBezTo>
                    <a:cubicBezTo>
                      <a:pt x="646" y="94"/>
                      <a:pt x="639" y="93"/>
                      <a:pt x="639" y="93"/>
                    </a:cubicBezTo>
                    <a:cubicBezTo>
                      <a:pt x="638" y="93"/>
                      <a:pt x="640" y="94"/>
                      <a:pt x="641" y="94"/>
                    </a:cubicBezTo>
                    <a:cubicBezTo>
                      <a:pt x="642" y="95"/>
                      <a:pt x="645" y="95"/>
                      <a:pt x="646" y="96"/>
                    </a:cubicBezTo>
                    <a:cubicBezTo>
                      <a:pt x="647" y="96"/>
                      <a:pt x="649" y="96"/>
                      <a:pt x="649" y="96"/>
                    </a:cubicBezTo>
                    <a:cubicBezTo>
                      <a:pt x="650" y="97"/>
                      <a:pt x="649" y="99"/>
                      <a:pt x="651" y="99"/>
                    </a:cubicBezTo>
                    <a:cubicBezTo>
                      <a:pt x="652" y="99"/>
                      <a:pt x="653" y="99"/>
                      <a:pt x="655" y="99"/>
                    </a:cubicBezTo>
                    <a:cubicBezTo>
                      <a:pt x="656" y="99"/>
                      <a:pt x="658" y="101"/>
                      <a:pt x="659" y="101"/>
                    </a:cubicBezTo>
                    <a:cubicBezTo>
                      <a:pt x="659" y="101"/>
                      <a:pt x="659" y="102"/>
                      <a:pt x="659" y="102"/>
                    </a:cubicBezTo>
                    <a:cubicBezTo>
                      <a:pt x="659" y="103"/>
                      <a:pt x="656" y="106"/>
                      <a:pt x="656" y="107"/>
                    </a:cubicBezTo>
                    <a:cubicBezTo>
                      <a:pt x="657" y="107"/>
                      <a:pt x="658" y="106"/>
                      <a:pt x="659" y="107"/>
                    </a:cubicBezTo>
                    <a:cubicBezTo>
                      <a:pt x="659" y="107"/>
                      <a:pt x="660" y="108"/>
                      <a:pt x="660" y="108"/>
                    </a:cubicBezTo>
                    <a:cubicBezTo>
                      <a:pt x="660" y="109"/>
                      <a:pt x="660" y="110"/>
                      <a:pt x="660" y="111"/>
                    </a:cubicBezTo>
                    <a:cubicBezTo>
                      <a:pt x="660" y="112"/>
                      <a:pt x="654" y="114"/>
                      <a:pt x="653" y="114"/>
                    </a:cubicBezTo>
                    <a:cubicBezTo>
                      <a:pt x="652" y="114"/>
                      <a:pt x="647" y="113"/>
                      <a:pt x="646" y="113"/>
                    </a:cubicBezTo>
                    <a:cubicBezTo>
                      <a:pt x="645" y="113"/>
                      <a:pt x="644" y="115"/>
                      <a:pt x="645" y="115"/>
                    </a:cubicBezTo>
                    <a:cubicBezTo>
                      <a:pt x="646" y="116"/>
                      <a:pt x="648" y="116"/>
                      <a:pt x="648" y="117"/>
                    </a:cubicBezTo>
                    <a:cubicBezTo>
                      <a:pt x="647" y="117"/>
                      <a:pt x="646" y="118"/>
                      <a:pt x="647" y="118"/>
                    </a:cubicBezTo>
                    <a:cubicBezTo>
                      <a:pt x="648" y="118"/>
                      <a:pt x="648" y="117"/>
                      <a:pt x="648" y="118"/>
                    </a:cubicBezTo>
                    <a:cubicBezTo>
                      <a:pt x="649" y="119"/>
                      <a:pt x="647" y="120"/>
                      <a:pt x="648" y="121"/>
                    </a:cubicBezTo>
                    <a:cubicBezTo>
                      <a:pt x="649" y="121"/>
                      <a:pt x="649" y="121"/>
                      <a:pt x="650" y="121"/>
                    </a:cubicBezTo>
                    <a:cubicBezTo>
                      <a:pt x="650" y="121"/>
                      <a:pt x="651" y="120"/>
                      <a:pt x="652" y="120"/>
                    </a:cubicBezTo>
                    <a:cubicBezTo>
                      <a:pt x="652" y="121"/>
                      <a:pt x="650" y="123"/>
                      <a:pt x="650" y="124"/>
                    </a:cubicBezTo>
                    <a:cubicBezTo>
                      <a:pt x="650" y="125"/>
                      <a:pt x="651" y="125"/>
                      <a:pt x="651" y="126"/>
                    </a:cubicBezTo>
                    <a:cubicBezTo>
                      <a:pt x="652" y="126"/>
                      <a:pt x="660" y="133"/>
                      <a:pt x="660" y="133"/>
                    </a:cubicBezTo>
                    <a:cubicBezTo>
                      <a:pt x="660" y="134"/>
                      <a:pt x="658" y="142"/>
                      <a:pt x="657" y="142"/>
                    </a:cubicBezTo>
                    <a:cubicBezTo>
                      <a:pt x="656" y="143"/>
                      <a:pt x="652" y="143"/>
                      <a:pt x="652" y="144"/>
                    </a:cubicBezTo>
                    <a:cubicBezTo>
                      <a:pt x="651" y="145"/>
                      <a:pt x="651" y="146"/>
                      <a:pt x="650" y="147"/>
                    </a:cubicBezTo>
                    <a:cubicBezTo>
                      <a:pt x="650" y="147"/>
                      <a:pt x="639" y="154"/>
                      <a:pt x="637" y="154"/>
                    </a:cubicBezTo>
                    <a:cubicBezTo>
                      <a:pt x="635" y="153"/>
                      <a:pt x="631" y="151"/>
                      <a:pt x="631" y="150"/>
                    </a:cubicBezTo>
                    <a:cubicBezTo>
                      <a:pt x="630" y="148"/>
                      <a:pt x="631" y="146"/>
                      <a:pt x="631" y="145"/>
                    </a:cubicBezTo>
                    <a:cubicBezTo>
                      <a:pt x="631" y="144"/>
                      <a:pt x="629" y="148"/>
                      <a:pt x="628" y="147"/>
                    </a:cubicBezTo>
                    <a:cubicBezTo>
                      <a:pt x="627" y="146"/>
                      <a:pt x="626" y="146"/>
                      <a:pt x="626" y="145"/>
                    </a:cubicBezTo>
                    <a:cubicBezTo>
                      <a:pt x="626" y="145"/>
                      <a:pt x="627" y="145"/>
                      <a:pt x="626" y="144"/>
                    </a:cubicBezTo>
                    <a:cubicBezTo>
                      <a:pt x="625" y="143"/>
                      <a:pt x="624" y="144"/>
                      <a:pt x="624" y="143"/>
                    </a:cubicBezTo>
                    <a:cubicBezTo>
                      <a:pt x="625" y="142"/>
                      <a:pt x="626" y="142"/>
                      <a:pt x="623" y="141"/>
                    </a:cubicBezTo>
                    <a:cubicBezTo>
                      <a:pt x="620" y="141"/>
                      <a:pt x="618" y="140"/>
                      <a:pt x="618" y="141"/>
                    </a:cubicBezTo>
                    <a:cubicBezTo>
                      <a:pt x="619" y="141"/>
                      <a:pt x="620" y="142"/>
                      <a:pt x="620" y="143"/>
                    </a:cubicBezTo>
                    <a:cubicBezTo>
                      <a:pt x="620" y="143"/>
                      <a:pt x="616" y="144"/>
                      <a:pt x="617" y="145"/>
                    </a:cubicBezTo>
                    <a:cubicBezTo>
                      <a:pt x="618" y="146"/>
                      <a:pt x="622" y="143"/>
                      <a:pt x="622" y="144"/>
                    </a:cubicBezTo>
                    <a:cubicBezTo>
                      <a:pt x="623" y="146"/>
                      <a:pt x="622" y="146"/>
                      <a:pt x="623" y="146"/>
                    </a:cubicBezTo>
                    <a:cubicBezTo>
                      <a:pt x="624" y="146"/>
                      <a:pt x="625" y="146"/>
                      <a:pt x="625" y="147"/>
                    </a:cubicBezTo>
                    <a:cubicBezTo>
                      <a:pt x="625" y="148"/>
                      <a:pt x="626" y="148"/>
                      <a:pt x="627" y="148"/>
                    </a:cubicBezTo>
                    <a:cubicBezTo>
                      <a:pt x="627" y="148"/>
                      <a:pt x="627" y="148"/>
                      <a:pt x="628" y="149"/>
                    </a:cubicBezTo>
                    <a:cubicBezTo>
                      <a:pt x="628" y="151"/>
                      <a:pt x="628" y="151"/>
                      <a:pt x="630" y="152"/>
                    </a:cubicBezTo>
                    <a:cubicBezTo>
                      <a:pt x="631" y="153"/>
                      <a:pt x="634" y="156"/>
                      <a:pt x="633" y="157"/>
                    </a:cubicBezTo>
                    <a:cubicBezTo>
                      <a:pt x="632" y="158"/>
                      <a:pt x="633" y="158"/>
                      <a:pt x="631" y="157"/>
                    </a:cubicBezTo>
                    <a:cubicBezTo>
                      <a:pt x="630" y="156"/>
                      <a:pt x="624" y="152"/>
                      <a:pt x="624" y="153"/>
                    </a:cubicBezTo>
                    <a:cubicBezTo>
                      <a:pt x="624" y="154"/>
                      <a:pt x="624" y="155"/>
                      <a:pt x="624" y="156"/>
                    </a:cubicBezTo>
                    <a:cubicBezTo>
                      <a:pt x="625" y="156"/>
                      <a:pt x="626" y="157"/>
                      <a:pt x="624" y="157"/>
                    </a:cubicBezTo>
                    <a:cubicBezTo>
                      <a:pt x="623" y="157"/>
                      <a:pt x="617" y="157"/>
                      <a:pt x="616" y="155"/>
                    </a:cubicBezTo>
                    <a:cubicBezTo>
                      <a:pt x="614" y="153"/>
                      <a:pt x="615" y="150"/>
                      <a:pt x="613" y="150"/>
                    </a:cubicBezTo>
                    <a:cubicBezTo>
                      <a:pt x="611" y="150"/>
                      <a:pt x="602" y="150"/>
                      <a:pt x="601" y="150"/>
                    </a:cubicBezTo>
                    <a:cubicBezTo>
                      <a:pt x="600" y="151"/>
                      <a:pt x="598" y="152"/>
                      <a:pt x="600" y="154"/>
                    </a:cubicBezTo>
                    <a:cubicBezTo>
                      <a:pt x="602" y="155"/>
                      <a:pt x="608" y="156"/>
                      <a:pt x="608" y="157"/>
                    </a:cubicBezTo>
                    <a:cubicBezTo>
                      <a:pt x="608" y="159"/>
                      <a:pt x="610" y="159"/>
                      <a:pt x="608" y="160"/>
                    </a:cubicBezTo>
                    <a:cubicBezTo>
                      <a:pt x="606" y="161"/>
                      <a:pt x="603" y="161"/>
                      <a:pt x="603" y="163"/>
                    </a:cubicBezTo>
                    <a:cubicBezTo>
                      <a:pt x="603" y="164"/>
                      <a:pt x="602" y="165"/>
                      <a:pt x="601" y="166"/>
                    </a:cubicBezTo>
                    <a:cubicBezTo>
                      <a:pt x="601" y="167"/>
                      <a:pt x="595" y="171"/>
                      <a:pt x="594" y="172"/>
                    </a:cubicBezTo>
                    <a:cubicBezTo>
                      <a:pt x="593" y="172"/>
                      <a:pt x="586" y="172"/>
                      <a:pt x="585" y="171"/>
                    </a:cubicBezTo>
                    <a:cubicBezTo>
                      <a:pt x="583" y="170"/>
                      <a:pt x="578" y="168"/>
                      <a:pt x="579" y="167"/>
                    </a:cubicBezTo>
                    <a:cubicBezTo>
                      <a:pt x="580" y="166"/>
                      <a:pt x="582" y="167"/>
                      <a:pt x="581" y="166"/>
                    </a:cubicBezTo>
                    <a:cubicBezTo>
                      <a:pt x="581" y="165"/>
                      <a:pt x="570" y="161"/>
                      <a:pt x="568" y="161"/>
                    </a:cubicBezTo>
                    <a:cubicBezTo>
                      <a:pt x="566" y="161"/>
                      <a:pt x="568" y="163"/>
                      <a:pt x="565" y="162"/>
                    </a:cubicBezTo>
                    <a:cubicBezTo>
                      <a:pt x="561" y="162"/>
                      <a:pt x="550" y="161"/>
                      <a:pt x="548" y="161"/>
                    </a:cubicBezTo>
                    <a:cubicBezTo>
                      <a:pt x="546" y="162"/>
                      <a:pt x="547" y="163"/>
                      <a:pt x="551" y="163"/>
                    </a:cubicBezTo>
                    <a:cubicBezTo>
                      <a:pt x="555" y="164"/>
                      <a:pt x="559" y="163"/>
                      <a:pt x="562" y="164"/>
                    </a:cubicBezTo>
                    <a:cubicBezTo>
                      <a:pt x="565" y="166"/>
                      <a:pt x="567" y="166"/>
                      <a:pt x="569" y="168"/>
                    </a:cubicBezTo>
                    <a:cubicBezTo>
                      <a:pt x="571" y="170"/>
                      <a:pt x="570" y="173"/>
                      <a:pt x="573" y="173"/>
                    </a:cubicBezTo>
                    <a:cubicBezTo>
                      <a:pt x="577" y="173"/>
                      <a:pt x="582" y="174"/>
                      <a:pt x="587" y="174"/>
                    </a:cubicBezTo>
                    <a:cubicBezTo>
                      <a:pt x="592" y="174"/>
                      <a:pt x="595" y="173"/>
                      <a:pt x="596" y="174"/>
                    </a:cubicBezTo>
                    <a:cubicBezTo>
                      <a:pt x="597" y="176"/>
                      <a:pt x="597" y="176"/>
                      <a:pt x="597" y="177"/>
                    </a:cubicBezTo>
                    <a:cubicBezTo>
                      <a:pt x="596" y="177"/>
                      <a:pt x="587" y="191"/>
                      <a:pt x="586" y="192"/>
                    </a:cubicBezTo>
                    <a:cubicBezTo>
                      <a:pt x="584" y="193"/>
                      <a:pt x="579" y="196"/>
                      <a:pt x="578" y="196"/>
                    </a:cubicBezTo>
                    <a:cubicBezTo>
                      <a:pt x="576" y="196"/>
                      <a:pt x="570" y="197"/>
                      <a:pt x="569" y="197"/>
                    </a:cubicBezTo>
                    <a:cubicBezTo>
                      <a:pt x="568" y="196"/>
                      <a:pt x="567" y="193"/>
                      <a:pt x="565" y="193"/>
                    </a:cubicBezTo>
                    <a:cubicBezTo>
                      <a:pt x="564" y="193"/>
                      <a:pt x="563" y="194"/>
                      <a:pt x="563" y="195"/>
                    </a:cubicBezTo>
                    <a:cubicBezTo>
                      <a:pt x="564" y="196"/>
                      <a:pt x="565" y="197"/>
                      <a:pt x="565" y="198"/>
                    </a:cubicBezTo>
                    <a:cubicBezTo>
                      <a:pt x="565" y="198"/>
                      <a:pt x="561" y="196"/>
                      <a:pt x="561" y="197"/>
                    </a:cubicBezTo>
                    <a:cubicBezTo>
                      <a:pt x="560" y="197"/>
                      <a:pt x="563" y="199"/>
                      <a:pt x="563" y="200"/>
                    </a:cubicBezTo>
                    <a:cubicBezTo>
                      <a:pt x="563" y="201"/>
                      <a:pt x="560" y="203"/>
                      <a:pt x="559" y="203"/>
                    </a:cubicBezTo>
                    <a:cubicBezTo>
                      <a:pt x="558" y="203"/>
                      <a:pt x="556" y="200"/>
                      <a:pt x="556" y="201"/>
                    </a:cubicBezTo>
                    <a:cubicBezTo>
                      <a:pt x="556" y="202"/>
                      <a:pt x="557" y="203"/>
                      <a:pt x="556" y="203"/>
                    </a:cubicBezTo>
                    <a:cubicBezTo>
                      <a:pt x="555" y="204"/>
                      <a:pt x="554" y="204"/>
                      <a:pt x="553" y="204"/>
                    </a:cubicBezTo>
                    <a:cubicBezTo>
                      <a:pt x="552" y="203"/>
                      <a:pt x="546" y="202"/>
                      <a:pt x="545" y="201"/>
                    </a:cubicBezTo>
                    <a:cubicBezTo>
                      <a:pt x="545" y="201"/>
                      <a:pt x="545" y="200"/>
                      <a:pt x="544" y="200"/>
                    </a:cubicBezTo>
                    <a:cubicBezTo>
                      <a:pt x="543" y="200"/>
                      <a:pt x="543" y="200"/>
                      <a:pt x="542" y="200"/>
                    </a:cubicBezTo>
                    <a:cubicBezTo>
                      <a:pt x="542" y="200"/>
                      <a:pt x="542" y="199"/>
                      <a:pt x="541" y="199"/>
                    </a:cubicBezTo>
                    <a:cubicBezTo>
                      <a:pt x="541" y="199"/>
                      <a:pt x="540" y="201"/>
                      <a:pt x="539" y="200"/>
                    </a:cubicBezTo>
                    <a:cubicBezTo>
                      <a:pt x="539" y="200"/>
                      <a:pt x="529" y="198"/>
                      <a:pt x="528" y="197"/>
                    </a:cubicBezTo>
                    <a:cubicBezTo>
                      <a:pt x="527" y="196"/>
                      <a:pt x="524" y="194"/>
                      <a:pt x="522" y="193"/>
                    </a:cubicBezTo>
                    <a:cubicBezTo>
                      <a:pt x="521" y="192"/>
                      <a:pt x="523" y="195"/>
                      <a:pt x="523" y="196"/>
                    </a:cubicBezTo>
                    <a:cubicBezTo>
                      <a:pt x="522" y="197"/>
                      <a:pt x="521" y="197"/>
                      <a:pt x="522" y="198"/>
                    </a:cubicBezTo>
                    <a:cubicBezTo>
                      <a:pt x="522" y="198"/>
                      <a:pt x="522" y="199"/>
                      <a:pt x="523" y="199"/>
                    </a:cubicBezTo>
                    <a:cubicBezTo>
                      <a:pt x="524" y="199"/>
                      <a:pt x="526" y="200"/>
                      <a:pt x="526" y="199"/>
                    </a:cubicBezTo>
                    <a:cubicBezTo>
                      <a:pt x="527" y="199"/>
                      <a:pt x="526" y="197"/>
                      <a:pt x="528" y="198"/>
                    </a:cubicBezTo>
                    <a:cubicBezTo>
                      <a:pt x="530" y="199"/>
                      <a:pt x="537" y="201"/>
                      <a:pt x="537" y="201"/>
                    </a:cubicBezTo>
                    <a:cubicBezTo>
                      <a:pt x="538" y="202"/>
                      <a:pt x="533" y="203"/>
                      <a:pt x="535" y="204"/>
                    </a:cubicBezTo>
                    <a:cubicBezTo>
                      <a:pt x="538" y="205"/>
                      <a:pt x="539" y="205"/>
                      <a:pt x="540" y="204"/>
                    </a:cubicBezTo>
                    <a:cubicBezTo>
                      <a:pt x="541" y="202"/>
                      <a:pt x="542" y="202"/>
                      <a:pt x="543" y="202"/>
                    </a:cubicBezTo>
                    <a:cubicBezTo>
                      <a:pt x="545" y="202"/>
                      <a:pt x="547" y="206"/>
                      <a:pt x="549" y="206"/>
                    </a:cubicBezTo>
                    <a:cubicBezTo>
                      <a:pt x="550" y="206"/>
                      <a:pt x="551" y="205"/>
                      <a:pt x="553" y="206"/>
                    </a:cubicBezTo>
                    <a:cubicBezTo>
                      <a:pt x="555" y="208"/>
                      <a:pt x="556" y="208"/>
                      <a:pt x="556" y="209"/>
                    </a:cubicBezTo>
                    <a:cubicBezTo>
                      <a:pt x="556" y="209"/>
                      <a:pt x="557" y="211"/>
                      <a:pt x="556" y="213"/>
                    </a:cubicBezTo>
                    <a:cubicBezTo>
                      <a:pt x="556" y="214"/>
                      <a:pt x="551" y="218"/>
                      <a:pt x="547" y="217"/>
                    </a:cubicBezTo>
                    <a:cubicBezTo>
                      <a:pt x="544" y="217"/>
                      <a:pt x="542" y="216"/>
                      <a:pt x="540" y="216"/>
                    </a:cubicBezTo>
                    <a:cubicBezTo>
                      <a:pt x="537" y="216"/>
                      <a:pt x="536" y="216"/>
                      <a:pt x="536" y="217"/>
                    </a:cubicBezTo>
                    <a:cubicBezTo>
                      <a:pt x="536" y="218"/>
                      <a:pt x="536" y="219"/>
                      <a:pt x="538" y="219"/>
                    </a:cubicBezTo>
                    <a:cubicBezTo>
                      <a:pt x="540" y="220"/>
                      <a:pt x="542" y="220"/>
                      <a:pt x="543" y="220"/>
                    </a:cubicBezTo>
                    <a:cubicBezTo>
                      <a:pt x="543" y="221"/>
                      <a:pt x="538" y="223"/>
                      <a:pt x="537" y="222"/>
                    </a:cubicBezTo>
                    <a:cubicBezTo>
                      <a:pt x="536" y="222"/>
                      <a:pt x="535" y="220"/>
                      <a:pt x="535" y="220"/>
                    </a:cubicBezTo>
                    <a:cubicBezTo>
                      <a:pt x="534" y="221"/>
                      <a:pt x="536" y="223"/>
                      <a:pt x="535" y="223"/>
                    </a:cubicBezTo>
                    <a:cubicBezTo>
                      <a:pt x="534" y="223"/>
                      <a:pt x="532" y="223"/>
                      <a:pt x="533" y="224"/>
                    </a:cubicBezTo>
                    <a:cubicBezTo>
                      <a:pt x="533" y="224"/>
                      <a:pt x="537" y="228"/>
                      <a:pt x="536" y="229"/>
                    </a:cubicBezTo>
                    <a:cubicBezTo>
                      <a:pt x="536" y="229"/>
                      <a:pt x="532" y="226"/>
                      <a:pt x="531" y="225"/>
                    </a:cubicBezTo>
                    <a:cubicBezTo>
                      <a:pt x="530" y="225"/>
                      <a:pt x="527" y="225"/>
                      <a:pt x="527" y="225"/>
                    </a:cubicBezTo>
                    <a:cubicBezTo>
                      <a:pt x="527" y="226"/>
                      <a:pt x="530" y="227"/>
                      <a:pt x="530" y="227"/>
                    </a:cubicBezTo>
                    <a:cubicBezTo>
                      <a:pt x="530" y="228"/>
                      <a:pt x="528" y="228"/>
                      <a:pt x="528" y="229"/>
                    </a:cubicBezTo>
                    <a:cubicBezTo>
                      <a:pt x="529" y="230"/>
                      <a:pt x="530" y="230"/>
                      <a:pt x="529" y="230"/>
                    </a:cubicBezTo>
                    <a:cubicBezTo>
                      <a:pt x="528" y="231"/>
                      <a:pt x="528" y="231"/>
                      <a:pt x="526" y="231"/>
                    </a:cubicBezTo>
                    <a:cubicBezTo>
                      <a:pt x="525" y="230"/>
                      <a:pt x="527" y="232"/>
                      <a:pt x="526" y="232"/>
                    </a:cubicBezTo>
                    <a:cubicBezTo>
                      <a:pt x="525" y="233"/>
                      <a:pt x="524" y="232"/>
                      <a:pt x="524" y="233"/>
                    </a:cubicBezTo>
                    <a:cubicBezTo>
                      <a:pt x="524" y="233"/>
                      <a:pt x="527" y="235"/>
                      <a:pt x="527" y="235"/>
                    </a:cubicBezTo>
                    <a:cubicBezTo>
                      <a:pt x="526" y="236"/>
                      <a:pt x="522" y="238"/>
                      <a:pt x="522" y="238"/>
                    </a:cubicBezTo>
                    <a:cubicBezTo>
                      <a:pt x="521" y="238"/>
                      <a:pt x="520" y="239"/>
                      <a:pt x="520" y="240"/>
                    </a:cubicBezTo>
                    <a:cubicBezTo>
                      <a:pt x="520" y="240"/>
                      <a:pt x="522" y="242"/>
                      <a:pt x="521" y="242"/>
                    </a:cubicBezTo>
                    <a:cubicBezTo>
                      <a:pt x="520" y="243"/>
                      <a:pt x="518" y="241"/>
                      <a:pt x="518" y="242"/>
                    </a:cubicBezTo>
                    <a:cubicBezTo>
                      <a:pt x="518" y="243"/>
                      <a:pt x="519" y="244"/>
                      <a:pt x="519" y="246"/>
                    </a:cubicBezTo>
                    <a:cubicBezTo>
                      <a:pt x="519" y="247"/>
                      <a:pt x="518" y="247"/>
                      <a:pt x="517" y="248"/>
                    </a:cubicBezTo>
                    <a:cubicBezTo>
                      <a:pt x="516" y="250"/>
                      <a:pt x="514" y="255"/>
                      <a:pt x="512" y="255"/>
                    </a:cubicBezTo>
                    <a:cubicBezTo>
                      <a:pt x="511" y="256"/>
                      <a:pt x="510" y="256"/>
                      <a:pt x="510" y="256"/>
                    </a:cubicBezTo>
                    <a:cubicBezTo>
                      <a:pt x="510" y="257"/>
                      <a:pt x="512" y="258"/>
                      <a:pt x="512" y="259"/>
                    </a:cubicBezTo>
                    <a:cubicBezTo>
                      <a:pt x="512" y="259"/>
                      <a:pt x="510" y="264"/>
                      <a:pt x="510" y="264"/>
                    </a:cubicBezTo>
                    <a:cubicBezTo>
                      <a:pt x="510" y="265"/>
                      <a:pt x="510" y="270"/>
                      <a:pt x="511" y="271"/>
                    </a:cubicBezTo>
                    <a:cubicBezTo>
                      <a:pt x="511" y="273"/>
                      <a:pt x="511" y="274"/>
                      <a:pt x="511" y="275"/>
                    </a:cubicBezTo>
                    <a:cubicBezTo>
                      <a:pt x="511" y="276"/>
                      <a:pt x="511" y="278"/>
                      <a:pt x="510" y="279"/>
                    </a:cubicBezTo>
                    <a:cubicBezTo>
                      <a:pt x="509" y="280"/>
                      <a:pt x="508" y="279"/>
                      <a:pt x="508" y="280"/>
                    </a:cubicBezTo>
                    <a:cubicBezTo>
                      <a:pt x="508" y="281"/>
                      <a:pt x="508" y="282"/>
                      <a:pt x="511" y="283"/>
                    </a:cubicBezTo>
                    <a:cubicBezTo>
                      <a:pt x="514" y="284"/>
                      <a:pt x="515" y="284"/>
                      <a:pt x="515" y="284"/>
                    </a:cubicBezTo>
                    <a:cubicBezTo>
                      <a:pt x="516" y="284"/>
                      <a:pt x="516" y="288"/>
                      <a:pt x="516" y="290"/>
                    </a:cubicBezTo>
                    <a:cubicBezTo>
                      <a:pt x="515" y="291"/>
                      <a:pt x="514" y="293"/>
                      <a:pt x="515" y="294"/>
                    </a:cubicBezTo>
                    <a:cubicBezTo>
                      <a:pt x="515" y="294"/>
                      <a:pt x="517" y="292"/>
                      <a:pt x="517" y="290"/>
                    </a:cubicBezTo>
                    <a:cubicBezTo>
                      <a:pt x="518" y="288"/>
                      <a:pt x="517" y="287"/>
                      <a:pt x="518" y="286"/>
                    </a:cubicBezTo>
                    <a:cubicBezTo>
                      <a:pt x="519" y="285"/>
                      <a:pt x="527" y="285"/>
                      <a:pt x="528" y="286"/>
                    </a:cubicBezTo>
                    <a:cubicBezTo>
                      <a:pt x="529" y="286"/>
                      <a:pt x="531" y="293"/>
                      <a:pt x="532" y="295"/>
                    </a:cubicBezTo>
                    <a:cubicBezTo>
                      <a:pt x="533" y="297"/>
                      <a:pt x="530" y="299"/>
                      <a:pt x="532" y="301"/>
                    </a:cubicBezTo>
                    <a:cubicBezTo>
                      <a:pt x="535" y="303"/>
                      <a:pt x="535" y="304"/>
                      <a:pt x="536" y="306"/>
                    </a:cubicBezTo>
                    <a:cubicBezTo>
                      <a:pt x="537" y="308"/>
                      <a:pt x="537" y="309"/>
                      <a:pt x="536" y="310"/>
                    </a:cubicBezTo>
                    <a:cubicBezTo>
                      <a:pt x="535" y="311"/>
                      <a:pt x="535" y="311"/>
                      <a:pt x="533" y="312"/>
                    </a:cubicBezTo>
                    <a:cubicBezTo>
                      <a:pt x="532" y="314"/>
                      <a:pt x="530" y="314"/>
                      <a:pt x="531" y="315"/>
                    </a:cubicBezTo>
                    <a:cubicBezTo>
                      <a:pt x="532" y="315"/>
                      <a:pt x="535" y="312"/>
                      <a:pt x="536" y="312"/>
                    </a:cubicBezTo>
                    <a:cubicBezTo>
                      <a:pt x="538" y="311"/>
                      <a:pt x="539" y="312"/>
                      <a:pt x="538" y="312"/>
                    </a:cubicBezTo>
                    <a:cubicBezTo>
                      <a:pt x="538" y="313"/>
                      <a:pt x="536" y="313"/>
                      <a:pt x="537" y="314"/>
                    </a:cubicBezTo>
                    <a:cubicBezTo>
                      <a:pt x="538" y="315"/>
                      <a:pt x="539" y="315"/>
                      <a:pt x="540" y="314"/>
                    </a:cubicBezTo>
                    <a:cubicBezTo>
                      <a:pt x="541" y="313"/>
                      <a:pt x="543" y="312"/>
                      <a:pt x="545" y="311"/>
                    </a:cubicBezTo>
                    <a:cubicBezTo>
                      <a:pt x="548" y="310"/>
                      <a:pt x="550" y="310"/>
                      <a:pt x="552" y="309"/>
                    </a:cubicBezTo>
                    <a:cubicBezTo>
                      <a:pt x="554" y="309"/>
                      <a:pt x="565" y="314"/>
                      <a:pt x="568" y="315"/>
                    </a:cubicBezTo>
                    <a:cubicBezTo>
                      <a:pt x="571" y="315"/>
                      <a:pt x="570" y="313"/>
                      <a:pt x="574" y="315"/>
                    </a:cubicBezTo>
                    <a:cubicBezTo>
                      <a:pt x="578" y="317"/>
                      <a:pt x="579" y="318"/>
                      <a:pt x="581" y="320"/>
                    </a:cubicBezTo>
                    <a:cubicBezTo>
                      <a:pt x="584" y="321"/>
                      <a:pt x="585" y="319"/>
                      <a:pt x="587" y="322"/>
                    </a:cubicBezTo>
                    <a:cubicBezTo>
                      <a:pt x="588" y="325"/>
                      <a:pt x="586" y="328"/>
                      <a:pt x="590" y="328"/>
                    </a:cubicBezTo>
                    <a:cubicBezTo>
                      <a:pt x="593" y="329"/>
                      <a:pt x="592" y="329"/>
                      <a:pt x="597" y="330"/>
                    </a:cubicBezTo>
                    <a:cubicBezTo>
                      <a:pt x="602" y="332"/>
                      <a:pt x="609" y="336"/>
                      <a:pt x="612" y="337"/>
                    </a:cubicBezTo>
                    <a:cubicBezTo>
                      <a:pt x="614" y="337"/>
                      <a:pt x="616" y="337"/>
                      <a:pt x="616" y="338"/>
                    </a:cubicBezTo>
                    <a:cubicBezTo>
                      <a:pt x="617" y="339"/>
                      <a:pt x="613" y="345"/>
                      <a:pt x="614" y="345"/>
                    </a:cubicBezTo>
                    <a:cubicBezTo>
                      <a:pt x="615" y="345"/>
                      <a:pt x="617" y="341"/>
                      <a:pt x="618" y="341"/>
                    </a:cubicBezTo>
                    <a:cubicBezTo>
                      <a:pt x="619" y="340"/>
                      <a:pt x="620" y="341"/>
                      <a:pt x="623" y="340"/>
                    </a:cubicBezTo>
                    <a:cubicBezTo>
                      <a:pt x="626" y="340"/>
                      <a:pt x="626" y="339"/>
                      <a:pt x="628" y="340"/>
                    </a:cubicBezTo>
                    <a:cubicBezTo>
                      <a:pt x="629" y="340"/>
                      <a:pt x="631" y="342"/>
                      <a:pt x="633" y="342"/>
                    </a:cubicBezTo>
                    <a:cubicBezTo>
                      <a:pt x="635" y="341"/>
                      <a:pt x="632" y="341"/>
                      <a:pt x="633" y="340"/>
                    </a:cubicBezTo>
                    <a:cubicBezTo>
                      <a:pt x="634" y="339"/>
                      <a:pt x="641" y="340"/>
                      <a:pt x="642" y="341"/>
                    </a:cubicBezTo>
                    <a:cubicBezTo>
                      <a:pt x="643" y="342"/>
                      <a:pt x="640" y="343"/>
                      <a:pt x="642" y="343"/>
                    </a:cubicBezTo>
                    <a:cubicBezTo>
                      <a:pt x="644" y="343"/>
                      <a:pt x="648" y="342"/>
                      <a:pt x="649" y="342"/>
                    </a:cubicBezTo>
                    <a:cubicBezTo>
                      <a:pt x="650" y="343"/>
                      <a:pt x="649" y="344"/>
                      <a:pt x="649" y="346"/>
                    </a:cubicBezTo>
                    <a:cubicBezTo>
                      <a:pt x="649" y="348"/>
                      <a:pt x="646" y="356"/>
                      <a:pt x="646" y="357"/>
                    </a:cubicBezTo>
                    <a:cubicBezTo>
                      <a:pt x="647" y="357"/>
                      <a:pt x="648" y="357"/>
                      <a:pt x="648" y="358"/>
                    </a:cubicBezTo>
                    <a:cubicBezTo>
                      <a:pt x="648" y="359"/>
                      <a:pt x="650" y="364"/>
                      <a:pt x="650" y="365"/>
                    </a:cubicBezTo>
                    <a:cubicBezTo>
                      <a:pt x="650" y="367"/>
                      <a:pt x="651" y="369"/>
                      <a:pt x="650" y="370"/>
                    </a:cubicBezTo>
                    <a:cubicBezTo>
                      <a:pt x="650" y="372"/>
                      <a:pt x="648" y="373"/>
                      <a:pt x="649" y="375"/>
                    </a:cubicBezTo>
                    <a:cubicBezTo>
                      <a:pt x="649" y="377"/>
                      <a:pt x="649" y="375"/>
                      <a:pt x="651" y="377"/>
                    </a:cubicBezTo>
                    <a:cubicBezTo>
                      <a:pt x="652" y="379"/>
                      <a:pt x="655" y="382"/>
                      <a:pt x="656" y="383"/>
                    </a:cubicBezTo>
                    <a:cubicBezTo>
                      <a:pt x="657" y="385"/>
                      <a:pt x="658" y="385"/>
                      <a:pt x="657" y="385"/>
                    </a:cubicBezTo>
                    <a:cubicBezTo>
                      <a:pt x="656" y="385"/>
                      <a:pt x="653" y="385"/>
                      <a:pt x="653" y="386"/>
                    </a:cubicBezTo>
                    <a:cubicBezTo>
                      <a:pt x="653" y="387"/>
                      <a:pt x="655" y="387"/>
                      <a:pt x="656" y="387"/>
                    </a:cubicBezTo>
                    <a:cubicBezTo>
                      <a:pt x="658" y="387"/>
                      <a:pt x="657" y="387"/>
                      <a:pt x="658" y="388"/>
                    </a:cubicBezTo>
                    <a:cubicBezTo>
                      <a:pt x="659" y="389"/>
                      <a:pt x="660" y="389"/>
                      <a:pt x="662" y="389"/>
                    </a:cubicBezTo>
                    <a:cubicBezTo>
                      <a:pt x="664" y="390"/>
                      <a:pt x="668" y="396"/>
                      <a:pt x="668" y="397"/>
                    </a:cubicBezTo>
                    <a:cubicBezTo>
                      <a:pt x="668" y="398"/>
                      <a:pt x="668" y="399"/>
                      <a:pt x="668" y="399"/>
                    </a:cubicBezTo>
                    <a:cubicBezTo>
                      <a:pt x="668" y="399"/>
                      <a:pt x="663" y="402"/>
                      <a:pt x="663" y="403"/>
                    </a:cubicBezTo>
                    <a:cubicBezTo>
                      <a:pt x="664" y="403"/>
                      <a:pt x="668" y="400"/>
                      <a:pt x="670" y="400"/>
                    </a:cubicBezTo>
                    <a:cubicBezTo>
                      <a:pt x="671" y="400"/>
                      <a:pt x="672" y="399"/>
                      <a:pt x="673" y="400"/>
                    </a:cubicBezTo>
                    <a:cubicBezTo>
                      <a:pt x="674" y="401"/>
                      <a:pt x="677" y="404"/>
                      <a:pt x="679" y="406"/>
                    </a:cubicBezTo>
                    <a:cubicBezTo>
                      <a:pt x="682" y="407"/>
                      <a:pt x="680" y="406"/>
                      <a:pt x="679" y="404"/>
                    </a:cubicBezTo>
                    <a:cubicBezTo>
                      <a:pt x="678" y="403"/>
                      <a:pt x="677" y="402"/>
                      <a:pt x="677" y="401"/>
                    </a:cubicBezTo>
                    <a:cubicBezTo>
                      <a:pt x="677" y="400"/>
                      <a:pt x="677" y="399"/>
                      <a:pt x="678" y="398"/>
                    </a:cubicBezTo>
                    <a:cubicBezTo>
                      <a:pt x="678" y="398"/>
                      <a:pt x="679" y="397"/>
                      <a:pt x="681" y="396"/>
                    </a:cubicBezTo>
                    <a:cubicBezTo>
                      <a:pt x="683" y="395"/>
                      <a:pt x="682" y="395"/>
                      <a:pt x="683" y="397"/>
                    </a:cubicBezTo>
                    <a:cubicBezTo>
                      <a:pt x="684" y="398"/>
                      <a:pt x="684" y="398"/>
                      <a:pt x="685" y="400"/>
                    </a:cubicBezTo>
                    <a:cubicBezTo>
                      <a:pt x="686" y="402"/>
                      <a:pt x="687" y="402"/>
                      <a:pt x="687" y="401"/>
                    </a:cubicBezTo>
                    <a:cubicBezTo>
                      <a:pt x="687" y="400"/>
                      <a:pt x="686" y="400"/>
                      <a:pt x="687" y="399"/>
                    </a:cubicBezTo>
                    <a:cubicBezTo>
                      <a:pt x="688" y="398"/>
                      <a:pt x="690" y="397"/>
                      <a:pt x="689" y="397"/>
                    </a:cubicBezTo>
                    <a:cubicBezTo>
                      <a:pt x="689" y="396"/>
                      <a:pt x="687" y="397"/>
                      <a:pt x="688" y="396"/>
                    </a:cubicBezTo>
                    <a:cubicBezTo>
                      <a:pt x="688" y="395"/>
                      <a:pt x="688" y="395"/>
                      <a:pt x="688" y="395"/>
                    </a:cubicBezTo>
                    <a:cubicBezTo>
                      <a:pt x="687" y="394"/>
                      <a:pt x="686" y="394"/>
                      <a:pt x="686" y="394"/>
                    </a:cubicBezTo>
                    <a:cubicBezTo>
                      <a:pt x="686" y="393"/>
                      <a:pt x="689" y="390"/>
                      <a:pt x="690" y="389"/>
                    </a:cubicBezTo>
                    <a:cubicBezTo>
                      <a:pt x="690" y="388"/>
                      <a:pt x="691" y="387"/>
                      <a:pt x="691" y="386"/>
                    </a:cubicBezTo>
                    <a:cubicBezTo>
                      <a:pt x="691" y="385"/>
                      <a:pt x="690" y="382"/>
                      <a:pt x="690" y="382"/>
                    </a:cubicBezTo>
                    <a:cubicBezTo>
                      <a:pt x="689" y="382"/>
                      <a:pt x="688" y="382"/>
                      <a:pt x="688" y="381"/>
                    </a:cubicBezTo>
                    <a:cubicBezTo>
                      <a:pt x="688" y="380"/>
                      <a:pt x="689" y="377"/>
                      <a:pt x="688" y="377"/>
                    </a:cubicBezTo>
                    <a:cubicBezTo>
                      <a:pt x="687" y="376"/>
                      <a:pt x="686" y="375"/>
                      <a:pt x="686" y="375"/>
                    </a:cubicBezTo>
                    <a:cubicBezTo>
                      <a:pt x="686" y="374"/>
                      <a:pt x="687" y="372"/>
                      <a:pt x="686" y="371"/>
                    </a:cubicBezTo>
                    <a:cubicBezTo>
                      <a:pt x="686" y="370"/>
                      <a:pt x="683" y="368"/>
                      <a:pt x="684" y="367"/>
                    </a:cubicBezTo>
                    <a:cubicBezTo>
                      <a:pt x="685" y="366"/>
                      <a:pt x="686" y="367"/>
                      <a:pt x="686" y="366"/>
                    </a:cubicBezTo>
                    <a:cubicBezTo>
                      <a:pt x="685" y="365"/>
                      <a:pt x="683" y="364"/>
                      <a:pt x="683" y="363"/>
                    </a:cubicBezTo>
                    <a:cubicBezTo>
                      <a:pt x="684" y="363"/>
                      <a:pt x="683" y="362"/>
                      <a:pt x="684" y="362"/>
                    </a:cubicBezTo>
                    <a:cubicBezTo>
                      <a:pt x="685" y="362"/>
                      <a:pt x="686" y="363"/>
                      <a:pt x="686" y="362"/>
                    </a:cubicBezTo>
                    <a:cubicBezTo>
                      <a:pt x="686" y="362"/>
                      <a:pt x="684" y="361"/>
                      <a:pt x="684" y="360"/>
                    </a:cubicBezTo>
                    <a:cubicBezTo>
                      <a:pt x="684" y="359"/>
                      <a:pt x="686" y="359"/>
                      <a:pt x="686" y="359"/>
                    </a:cubicBezTo>
                    <a:cubicBezTo>
                      <a:pt x="686" y="358"/>
                      <a:pt x="683" y="359"/>
                      <a:pt x="683" y="358"/>
                    </a:cubicBezTo>
                    <a:cubicBezTo>
                      <a:pt x="683" y="357"/>
                      <a:pt x="684" y="357"/>
                      <a:pt x="684" y="356"/>
                    </a:cubicBezTo>
                    <a:cubicBezTo>
                      <a:pt x="683" y="356"/>
                      <a:pt x="681" y="356"/>
                      <a:pt x="681" y="355"/>
                    </a:cubicBezTo>
                    <a:cubicBezTo>
                      <a:pt x="680" y="355"/>
                      <a:pt x="680" y="352"/>
                      <a:pt x="679" y="351"/>
                    </a:cubicBezTo>
                    <a:cubicBezTo>
                      <a:pt x="678" y="350"/>
                      <a:pt x="676" y="350"/>
                      <a:pt x="677" y="349"/>
                    </a:cubicBezTo>
                    <a:cubicBezTo>
                      <a:pt x="678" y="348"/>
                      <a:pt x="689" y="345"/>
                      <a:pt x="691" y="344"/>
                    </a:cubicBezTo>
                    <a:cubicBezTo>
                      <a:pt x="693" y="343"/>
                      <a:pt x="696" y="341"/>
                      <a:pt x="698" y="340"/>
                    </a:cubicBezTo>
                    <a:cubicBezTo>
                      <a:pt x="700" y="338"/>
                      <a:pt x="705" y="334"/>
                      <a:pt x="707" y="332"/>
                    </a:cubicBezTo>
                    <a:cubicBezTo>
                      <a:pt x="710" y="329"/>
                      <a:pt x="712" y="326"/>
                      <a:pt x="712" y="325"/>
                    </a:cubicBezTo>
                    <a:cubicBezTo>
                      <a:pt x="712" y="323"/>
                      <a:pt x="712" y="313"/>
                      <a:pt x="712" y="311"/>
                    </a:cubicBezTo>
                    <a:cubicBezTo>
                      <a:pt x="712" y="309"/>
                      <a:pt x="710" y="305"/>
                      <a:pt x="709" y="302"/>
                    </a:cubicBezTo>
                    <a:cubicBezTo>
                      <a:pt x="708" y="299"/>
                      <a:pt x="706" y="298"/>
                      <a:pt x="703" y="295"/>
                    </a:cubicBezTo>
                    <a:cubicBezTo>
                      <a:pt x="700" y="292"/>
                      <a:pt x="694" y="290"/>
                      <a:pt x="692" y="288"/>
                    </a:cubicBezTo>
                    <a:cubicBezTo>
                      <a:pt x="690" y="287"/>
                      <a:pt x="691" y="288"/>
                      <a:pt x="691" y="286"/>
                    </a:cubicBezTo>
                    <a:cubicBezTo>
                      <a:pt x="690" y="285"/>
                      <a:pt x="690" y="283"/>
                      <a:pt x="690" y="282"/>
                    </a:cubicBezTo>
                    <a:cubicBezTo>
                      <a:pt x="690" y="281"/>
                      <a:pt x="692" y="283"/>
                      <a:pt x="692" y="282"/>
                    </a:cubicBezTo>
                    <a:cubicBezTo>
                      <a:pt x="693" y="281"/>
                      <a:pt x="694" y="279"/>
                      <a:pt x="695" y="278"/>
                    </a:cubicBezTo>
                    <a:cubicBezTo>
                      <a:pt x="695" y="277"/>
                      <a:pt x="697" y="276"/>
                      <a:pt x="698" y="275"/>
                    </a:cubicBezTo>
                    <a:cubicBezTo>
                      <a:pt x="699" y="274"/>
                      <a:pt x="700" y="275"/>
                      <a:pt x="699" y="274"/>
                    </a:cubicBezTo>
                    <a:cubicBezTo>
                      <a:pt x="698" y="274"/>
                      <a:pt x="697" y="274"/>
                      <a:pt x="698" y="274"/>
                    </a:cubicBezTo>
                    <a:cubicBezTo>
                      <a:pt x="698" y="273"/>
                      <a:pt x="699" y="273"/>
                      <a:pt x="699" y="272"/>
                    </a:cubicBezTo>
                    <a:cubicBezTo>
                      <a:pt x="699" y="271"/>
                      <a:pt x="698" y="270"/>
                      <a:pt x="699" y="270"/>
                    </a:cubicBezTo>
                    <a:cubicBezTo>
                      <a:pt x="700" y="269"/>
                      <a:pt x="701" y="270"/>
                      <a:pt x="701" y="270"/>
                    </a:cubicBezTo>
                    <a:cubicBezTo>
                      <a:pt x="701" y="271"/>
                      <a:pt x="703" y="273"/>
                      <a:pt x="704" y="272"/>
                    </a:cubicBezTo>
                    <a:cubicBezTo>
                      <a:pt x="704" y="272"/>
                      <a:pt x="703" y="271"/>
                      <a:pt x="702" y="270"/>
                    </a:cubicBezTo>
                    <a:cubicBezTo>
                      <a:pt x="702" y="269"/>
                      <a:pt x="701" y="269"/>
                      <a:pt x="702" y="269"/>
                    </a:cubicBezTo>
                    <a:cubicBezTo>
                      <a:pt x="703" y="268"/>
                      <a:pt x="704" y="269"/>
                      <a:pt x="704" y="268"/>
                    </a:cubicBezTo>
                    <a:cubicBezTo>
                      <a:pt x="704" y="267"/>
                      <a:pt x="703" y="266"/>
                      <a:pt x="703" y="266"/>
                    </a:cubicBezTo>
                    <a:cubicBezTo>
                      <a:pt x="703" y="265"/>
                      <a:pt x="705" y="265"/>
                      <a:pt x="704" y="265"/>
                    </a:cubicBezTo>
                    <a:cubicBezTo>
                      <a:pt x="703" y="264"/>
                      <a:pt x="701" y="264"/>
                      <a:pt x="700" y="263"/>
                    </a:cubicBezTo>
                    <a:cubicBezTo>
                      <a:pt x="700" y="262"/>
                      <a:pt x="698" y="259"/>
                      <a:pt x="699" y="258"/>
                    </a:cubicBezTo>
                    <a:cubicBezTo>
                      <a:pt x="700" y="257"/>
                      <a:pt x="703" y="256"/>
                      <a:pt x="702" y="255"/>
                    </a:cubicBezTo>
                    <a:cubicBezTo>
                      <a:pt x="701" y="254"/>
                      <a:pt x="699" y="255"/>
                      <a:pt x="699" y="254"/>
                    </a:cubicBezTo>
                    <a:cubicBezTo>
                      <a:pt x="699" y="253"/>
                      <a:pt x="702" y="251"/>
                      <a:pt x="701" y="251"/>
                    </a:cubicBezTo>
                    <a:cubicBezTo>
                      <a:pt x="700" y="250"/>
                      <a:pt x="696" y="251"/>
                      <a:pt x="694" y="251"/>
                    </a:cubicBezTo>
                    <a:cubicBezTo>
                      <a:pt x="693" y="251"/>
                      <a:pt x="691" y="253"/>
                      <a:pt x="690" y="252"/>
                    </a:cubicBezTo>
                    <a:cubicBezTo>
                      <a:pt x="690" y="252"/>
                      <a:pt x="690" y="251"/>
                      <a:pt x="691" y="251"/>
                    </a:cubicBezTo>
                    <a:cubicBezTo>
                      <a:pt x="693" y="251"/>
                      <a:pt x="694" y="251"/>
                      <a:pt x="695" y="250"/>
                    </a:cubicBezTo>
                    <a:cubicBezTo>
                      <a:pt x="696" y="249"/>
                      <a:pt x="698" y="248"/>
                      <a:pt x="698" y="247"/>
                    </a:cubicBezTo>
                    <a:cubicBezTo>
                      <a:pt x="699" y="246"/>
                      <a:pt x="699" y="245"/>
                      <a:pt x="699" y="244"/>
                    </a:cubicBezTo>
                    <a:cubicBezTo>
                      <a:pt x="699" y="243"/>
                      <a:pt x="698" y="241"/>
                      <a:pt x="699" y="241"/>
                    </a:cubicBezTo>
                    <a:cubicBezTo>
                      <a:pt x="699" y="240"/>
                      <a:pt x="700" y="242"/>
                      <a:pt x="700" y="241"/>
                    </a:cubicBezTo>
                    <a:cubicBezTo>
                      <a:pt x="700" y="240"/>
                      <a:pt x="700" y="239"/>
                      <a:pt x="700" y="239"/>
                    </a:cubicBezTo>
                    <a:cubicBezTo>
                      <a:pt x="701" y="239"/>
                      <a:pt x="702" y="240"/>
                      <a:pt x="702" y="239"/>
                    </a:cubicBezTo>
                    <a:cubicBezTo>
                      <a:pt x="702" y="238"/>
                      <a:pt x="699" y="238"/>
                      <a:pt x="699" y="236"/>
                    </a:cubicBezTo>
                    <a:cubicBezTo>
                      <a:pt x="698" y="235"/>
                      <a:pt x="695" y="228"/>
                      <a:pt x="695" y="227"/>
                    </a:cubicBezTo>
                    <a:cubicBezTo>
                      <a:pt x="695" y="225"/>
                      <a:pt x="701" y="222"/>
                      <a:pt x="702" y="221"/>
                    </a:cubicBezTo>
                    <a:cubicBezTo>
                      <a:pt x="703" y="220"/>
                      <a:pt x="718" y="226"/>
                      <a:pt x="720" y="226"/>
                    </a:cubicBezTo>
                    <a:cubicBezTo>
                      <a:pt x="722" y="226"/>
                      <a:pt x="718" y="228"/>
                      <a:pt x="719" y="228"/>
                    </a:cubicBezTo>
                    <a:cubicBezTo>
                      <a:pt x="720" y="229"/>
                      <a:pt x="724" y="227"/>
                      <a:pt x="726" y="226"/>
                    </a:cubicBezTo>
                    <a:cubicBezTo>
                      <a:pt x="727" y="226"/>
                      <a:pt x="730" y="229"/>
                      <a:pt x="732" y="229"/>
                    </a:cubicBezTo>
                    <a:cubicBezTo>
                      <a:pt x="734" y="230"/>
                      <a:pt x="734" y="230"/>
                      <a:pt x="734" y="229"/>
                    </a:cubicBezTo>
                    <a:cubicBezTo>
                      <a:pt x="734" y="228"/>
                      <a:pt x="733" y="228"/>
                      <a:pt x="734" y="227"/>
                    </a:cubicBezTo>
                    <a:cubicBezTo>
                      <a:pt x="734" y="226"/>
                      <a:pt x="742" y="224"/>
                      <a:pt x="743" y="223"/>
                    </a:cubicBezTo>
                    <a:cubicBezTo>
                      <a:pt x="745" y="223"/>
                      <a:pt x="745" y="224"/>
                      <a:pt x="746" y="225"/>
                    </a:cubicBezTo>
                    <a:cubicBezTo>
                      <a:pt x="748" y="226"/>
                      <a:pt x="748" y="226"/>
                      <a:pt x="750" y="227"/>
                    </a:cubicBezTo>
                    <a:cubicBezTo>
                      <a:pt x="751" y="227"/>
                      <a:pt x="755" y="228"/>
                      <a:pt x="755" y="229"/>
                    </a:cubicBezTo>
                    <a:cubicBezTo>
                      <a:pt x="755" y="230"/>
                      <a:pt x="754" y="231"/>
                      <a:pt x="754" y="232"/>
                    </a:cubicBezTo>
                    <a:cubicBezTo>
                      <a:pt x="754" y="233"/>
                      <a:pt x="755" y="236"/>
                      <a:pt x="756" y="235"/>
                    </a:cubicBezTo>
                    <a:cubicBezTo>
                      <a:pt x="756" y="234"/>
                      <a:pt x="756" y="233"/>
                      <a:pt x="757" y="232"/>
                    </a:cubicBezTo>
                    <a:cubicBezTo>
                      <a:pt x="758" y="232"/>
                      <a:pt x="760" y="232"/>
                      <a:pt x="760" y="234"/>
                    </a:cubicBezTo>
                    <a:cubicBezTo>
                      <a:pt x="760" y="235"/>
                      <a:pt x="761" y="235"/>
                      <a:pt x="761" y="236"/>
                    </a:cubicBezTo>
                    <a:cubicBezTo>
                      <a:pt x="762" y="237"/>
                      <a:pt x="758" y="238"/>
                      <a:pt x="759" y="238"/>
                    </a:cubicBezTo>
                    <a:cubicBezTo>
                      <a:pt x="760" y="239"/>
                      <a:pt x="763" y="236"/>
                      <a:pt x="765" y="236"/>
                    </a:cubicBezTo>
                    <a:cubicBezTo>
                      <a:pt x="766" y="237"/>
                      <a:pt x="769" y="238"/>
                      <a:pt x="768" y="238"/>
                    </a:cubicBezTo>
                    <a:cubicBezTo>
                      <a:pt x="767" y="239"/>
                      <a:pt x="764" y="238"/>
                      <a:pt x="764" y="239"/>
                    </a:cubicBezTo>
                    <a:cubicBezTo>
                      <a:pt x="764" y="239"/>
                      <a:pt x="764" y="240"/>
                      <a:pt x="765" y="240"/>
                    </a:cubicBezTo>
                    <a:cubicBezTo>
                      <a:pt x="766" y="240"/>
                      <a:pt x="768" y="241"/>
                      <a:pt x="768" y="241"/>
                    </a:cubicBezTo>
                    <a:cubicBezTo>
                      <a:pt x="768" y="242"/>
                      <a:pt x="764" y="241"/>
                      <a:pt x="765" y="242"/>
                    </a:cubicBezTo>
                    <a:cubicBezTo>
                      <a:pt x="766" y="243"/>
                      <a:pt x="768" y="245"/>
                      <a:pt x="769" y="245"/>
                    </a:cubicBezTo>
                    <a:cubicBezTo>
                      <a:pt x="771" y="245"/>
                      <a:pt x="776" y="249"/>
                      <a:pt x="778" y="248"/>
                    </a:cubicBezTo>
                    <a:cubicBezTo>
                      <a:pt x="780" y="247"/>
                      <a:pt x="780" y="247"/>
                      <a:pt x="782" y="247"/>
                    </a:cubicBezTo>
                    <a:cubicBezTo>
                      <a:pt x="784" y="247"/>
                      <a:pt x="784" y="250"/>
                      <a:pt x="785" y="251"/>
                    </a:cubicBezTo>
                    <a:cubicBezTo>
                      <a:pt x="785" y="252"/>
                      <a:pt x="786" y="250"/>
                      <a:pt x="786" y="250"/>
                    </a:cubicBezTo>
                    <a:cubicBezTo>
                      <a:pt x="787" y="250"/>
                      <a:pt x="787" y="250"/>
                      <a:pt x="787" y="250"/>
                    </a:cubicBezTo>
                    <a:cubicBezTo>
                      <a:pt x="788" y="250"/>
                      <a:pt x="788" y="249"/>
                      <a:pt x="788" y="249"/>
                    </a:cubicBezTo>
                    <a:cubicBezTo>
                      <a:pt x="789" y="248"/>
                      <a:pt x="789" y="247"/>
                      <a:pt x="790" y="247"/>
                    </a:cubicBezTo>
                    <a:cubicBezTo>
                      <a:pt x="790" y="247"/>
                      <a:pt x="792" y="251"/>
                      <a:pt x="791" y="251"/>
                    </a:cubicBezTo>
                    <a:cubicBezTo>
                      <a:pt x="791" y="252"/>
                      <a:pt x="788" y="253"/>
                      <a:pt x="788" y="253"/>
                    </a:cubicBezTo>
                    <a:cubicBezTo>
                      <a:pt x="788" y="254"/>
                      <a:pt x="788" y="254"/>
                      <a:pt x="788" y="255"/>
                    </a:cubicBezTo>
                    <a:cubicBezTo>
                      <a:pt x="788" y="256"/>
                      <a:pt x="786" y="256"/>
                      <a:pt x="786" y="256"/>
                    </a:cubicBezTo>
                    <a:cubicBezTo>
                      <a:pt x="786" y="257"/>
                      <a:pt x="786" y="259"/>
                      <a:pt x="787" y="259"/>
                    </a:cubicBezTo>
                    <a:cubicBezTo>
                      <a:pt x="788" y="260"/>
                      <a:pt x="789" y="260"/>
                      <a:pt x="789" y="261"/>
                    </a:cubicBezTo>
                    <a:cubicBezTo>
                      <a:pt x="789" y="262"/>
                      <a:pt x="789" y="263"/>
                      <a:pt x="788" y="263"/>
                    </a:cubicBezTo>
                    <a:cubicBezTo>
                      <a:pt x="788" y="264"/>
                      <a:pt x="786" y="263"/>
                      <a:pt x="786" y="264"/>
                    </a:cubicBezTo>
                    <a:cubicBezTo>
                      <a:pt x="786" y="264"/>
                      <a:pt x="786" y="264"/>
                      <a:pt x="786" y="265"/>
                    </a:cubicBezTo>
                    <a:cubicBezTo>
                      <a:pt x="785" y="265"/>
                      <a:pt x="779" y="264"/>
                      <a:pt x="778" y="265"/>
                    </a:cubicBezTo>
                    <a:cubicBezTo>
                      <a:pt x="777" y="266"/>
                      <a:pt x="778" y="265"/>
                      <a:pt x="780" y="266"/>
                    </a:cubicBezTo>
                    <a:cubicBezTo>
                      <a:pt x="782" y="266"/>
                      <a:pt x="786" y="266"/>
                      <a:pt x="787" y="266"/>
                    </a:cubicBezTo>
                    <a:cubicBezTo>
                      <a:pt x="788" y="266"/>
                      <a:pt x="789" y="267"/>
                      <a:pt x="789" y="267"/>
                    </a:cubicBezTo>
                    <a:cubicBezTo>
                      <a:pt x="789" y="267"/>
                      <a:pt x="789" y="270"/>
                      <a:pt x="789" y="270"/>
                    </a:cubicBezTo>
                    <a:cubicBezTo>
                      <a:pt x="789" y="271"/>
                      <a:pt x="786" y="272"/>
                      <a:pt x="787" y="273"/>
                    </a:cubicBezTo>
                    <a:cubicBezTo>
                      <a:pt x="787" y="273"/>
                      <a:pt x="788" y="274"/>
                      <a:pt x="788" y="274"/>
                    </a:cubicBezTo>
                    <a:cubicBezTo>
                      <a:pt x="788" y="275"/>
                      <a:pt x="785" y="276"/>
                      <a:pt x="786" y="276"/>
                    </a:cubicBezTo>
                    <a:cubicBezTo>
                      <a:pt x="787" y="277"/>
                      <a:pt x="792" y="275"/>
                      <a:pt x="792" y="276"/>
                    </a:cubicBezTo>
                    <a:cubicBezTo>
                      <a:pt x="793" y="276"/>
                      <a:pt x="793" y="277"/>
                      <a:pt x="793" y="277"/>
                    </a:cubicBezTo>
                    <a:cubicBezTo>
                      <a:pt x="792" y="277"/>
                      <a:pt x="791" y="277"/>
                      <a:pt x="791" y="278"/>
                    </a:cubicBezTo>
                    <a:cubicBezTo>
                      <a:pt x="791" y="279"/>
                      <a:pt x="792" y="280"/>
                      <a:pt x="791" y="280"/>
                    </a:cubicBezTo>
                    <a:cubicBezTo>
                      <a:pt x="791" y="280"/>
                      <a:pt x="790" y="280"/>
                      <a:pt x="790" y="280"/>
                    </a:cubicBezTo>
                    <a:cubicBezTo>
                      <a:pt x="790" y="280"/>
                      <a:pt x="790" y="283"/>
                      <a:pt x="790" y="283"/>
                    </a:cubicBezTo>
                    <a:cubicBezTo>
                      <a:pt x="789" y="283"/>
                      <a:pt x="787" y="280"/>
                      <a:pt x="786" y="280"/>
                    </a:cubicBezTo>
                    <a:cubicBezTo>
                      <a:pt x="786" y="281"/>
                      <a:pt x="787" y="283"/>
                      <a:pt x="786" y="283"/>
                    </a:cubicBezTo>
                    <a:cubicBezTo>
                      <a:pt x="786" y="283"/>
                      <a:pt x="785" y="283"/>
                      <a:pt x="784" y="283"/>
                    </a:cubicBezTo>
                    <a:cubicBezTo>
                      <a:pt x="783" y="284"/>
                      <a:pt x="782" y="284"/>
                      <a:pt x="782" y="285"/>
                    </a:cubicBezTo>
                    <a:cubicBezTo>
                      <a:pt x="782" y="285"/>
                      <a:pt x="783" y="285"/>
                      <a:pt x="784" y="285"/>
                    </a:cubicBezTo>
                    <a:cubicBezTo>
                      <a:pt x="785" y="285"/>
                      <a:pt x="785" y="287"/>
                      <a:pt x="787" y="287"/>
                    </a:cubicBezTo>
                    <a:cubicBezTo>
                      <a:pt x="788" y="287"/>
                      <a:pt x="789" y="286"/>
                      <a:pt x="789" y="285"/>
                    </a:cubicBezTo>
                    <a:cubicBezTo>
                      <a:pt x="790" y="284"/>
                      <a:pt x="791" y="284"/>
                      <a:pt x="792" y="284"/>
                    </a:cubicBezTo>
                    <a:cubicBezTo>
                      <a:pt x="793" y="284"/>
                      <a:pt x="793" y="284"/>
                      <a:pt x="795" y="283"/>
                    </a:cubicBezTo>
                    <a:cubicBezTo>
                      <a:pt x="797" y="283"/>
                      <a:pt x="799" y="283"/>
                      <a:pt x="801" y="284"/>
                    </a:cubicBezTo>
                    <a:cubicBezTo>
                      <a:pt x="802" y="284"/>
                      <a:pt x="803" y="286"/>
                      <a:pt x="803" y="287"/>
                    </a:cubicBezTo>
                    <a:cubicBezTo>
                      <a:pt x="803" y="288"/>
                      <a:pt x="804" y="289"/>
                      <a:pt x="803" y="291"/>
                    </a:cubicBezTo>
                    <a:cubicBezTo>
                      <a:pt x="802" y="293"/>
                      <a:pt x="802" y="294"/>
                      <a:pt x="801" y="295"/>
                    </a:cubicBezTo>
                    <a:cubicBezTo>
                      <a:pt x="800" y="295"/>
                      <a:pt x="798" y="297"/>
                      <a:pt x="796" y="298"/>
                    </a:cubicBezTo>
                    <a:cubicBezTo>
                      <a:pt x="794" y="298"/>
                      <a:pt x="791" y="300"/>
                      <a:pt x="792" y="301"/>
                    </a:cubicBezTo>
                    <a:cubicBezTo>
                      <a:pt x="792" y="303"/>
                      <a:pt x="794" y="300"/>
                      <a:pt x="796" y="299"/>
                    </a:cubicBezTo>
                    <a:cubicBezTo>
                      <a:pt x="797" y="298"/>
                      <a:pt x="798" y="298"/>
                      <a:pt x="799" y="298"/>
                    </a:cubicBezTo>
                    <a:cubicBezTo>
                      <a:pt x="801" y="297"/>
                      <a:pt x="802" y="297"/>
                      <a:pt x="802" y="296"/>
                    </a:cubicBezTo>
                    <a:cubicBezTo>
                      <a:pt x="803" y="295"/>
                      <a:pt x="804" y="292"/>
                      <a:pt x="804" y="290"/>
                    </a:cubicBezTo>
                    <a:cubicBezTo>
                      <a:pt x="805" y="289"/>
                      <a:pt x="806" y="289"/>
                      <a:pt x="807" y="289"/>
                    </a:cubicBezTo>
                    <a:cubicBezTo>
                      <a:pt x="807" y="288"/>
                      <a:pt x="808" y="290"/>
                      <a:pt x="807" y="291"/>
                    </a:cubicBezTo>
                    <a:cubicBezTo>
                      <a:pt x="807" y="292"/>
                      <a:pt x="806" y="294"/>
                      <a:pt x="805" y="295"/>
                    </a:cubicBezTo>
                    <a:cubicBezTo>
                      <a:pt x="804" y="295"/>
                      <a:pt x="804" y="297"/>
                      <a:pt x="805" y="297"/>
                    </a:cubicBezTo>
                    <a:cubicBezTo>
                      <a:pt x="805" y="297"/>
                      <a:pt x="807" y="296"/>
                      <a:pt x="808" y="294"/>
                    </a:cubicBezTo>
                    <a:cubicBezTo>
                      <a:pt x="809" y="293"/>
                      <a:pt x="809" y="292"/>
                      <a:pt x="809" y="292"/>
                    </a:cubicBezTo>
                    <a:cubicBezTo>
                      <a:pt x="809" y="291"/>
                      <a:pt x="810" y="292"/>
                      <a:pt x="810" y="292"/>
                    </a:cubicBezTo>
                    <a:cubicBezTo>
                      <a:pt x="810" y="293"/>
                      <a:pt x="809" y="295"/>
                      <a:pt x="809" y="296"/>
                    </a:cubicBezTo>
                    <a:cubicBezTo>
                      <a:pt x="809" y="297"/>
                      <a:pt x="809" y="298"/>
                      <a:pt x="810" y="299"/>
                    </a:cubicBezTo>
                    <a:cubicBezTo>
                      <a:pt x="810" y="299"/>
                      <a:pt x="810" y="295"/>
                      <a:pt x="812" y="294"/>
                    </a:cubicBezTo>
                    <a:cubicBezTo>
                      <a:pt x="813" y="293"/>
                      <a:pt x="812" y="293"/>
                      <a:pt x="815" y="292"/>
                    </a:cubicBezTo>
                    <a:cubicBezTo>
                      <a:pt x="818" y="291"/>
                      <a:pt x="821" y="290"/>
                      <a:pt x="821" y="289"/>
                    </a:cubicBezTo>
                    <a:cubicBezTo>
                      <a:pt x="822" y="289"/>
                      <a:pt x="822" y="289"/>
                      <a:pt x="822" y="288"/>
                    </a:cubicBezTo>
                    <a:cubicBezTo>
                      <a:pt x="822" y="287"/>
                      <a:pt x="823" y="285"/>
                      <a:pt x="824" y="284"/>
                    </a:cubicBezTo>
                    <a:cubicBezTo>
                      <a:pt x="825" y="284"/>
                      <a:pt x="825" y="283"/>
                      <a:pt x="825" y="284"/>
                    </a:cubicBezTo>
                    <a:cubicBezTo>
                      <a:pt x="826" y="285"/>
                      <a:pt x="826" y="285"/>
                      <a:pt x="827" y="286"/>
                    </a:cubicBezTo>
                    <a:cubicBezTo>
                      <a:pt x="828" y="287"/>
                      <a:pt x="828" y="287"/>
                      <a:pt x="828" y="288"/>
                    </a:cubicBezTo>
                    <a:cubicBezTo>
                      <a:pt x="828" y="289"/>
                      <a:pt x="827" y="292"/>
                      <a:pt x="828" y="292"/>
                    </a:cubicBezTo>
                    <a:cubicBezTo>
                      <a:pt x="828" y="292"/>
                      <a:pt x="828" y="291"/>
                      <a:pt x="829" y="290"/>
                    </a:cubicBezTo>
                    <a:cubicBezTo>
                      <a:pt x="830" y="289"/>
                      <a:pt x="831" y="289"/>
                      <a:pt x="830" y="288"/>
                    </a:cubicBezTo>
                    <a:cubicBezTo>
                      <a:pt x="830" y="287"/>
                      <a:pt x="829" y="287"/>
                      <a:pt x="830" y="286"/>
                    </a:cubicBezTo>
                    <a:cubicBezTo>
                      <a:pt x="830" y="285"/>
                      <a:pt x="831" y="285"/>
                      <a:pt x="831" y="285"/>
                    </a:cubicBezTo>
                    <a:cubicBezTo>
                      <a:pt x="831" y="284"/>
                      <a:pt x="829" y="283"/>
                      <a:pt x="830" y="283"/>
                    </a:cubicBezTo>
                    <a:cubicBezTo>
                      <a:pt x="830" y="282"/>
                      <a:pt x="830" y="281"/>
                      <a:pt x="830" y="281"/>
                    </a:cubicBezTo>
                    <a:cubicBezTo>
                      <a:pt x="831" y="281"/>
                      <a:pt x="832" y="283"/>
                      <a:pt x="832" y="282"/>
                    </a:cubicBezTo>
                    <a:cubicBezTo>
                      <a:pt x="832" y="282"/>
                      <a:pt x="832" y="281"/>
                      <a:pt x="833" y="281"/>
                    </a:cubicBezTo>
                    <a:cubicBezTo>
                      <a:pt x="833" y="281"/>
                      <a:pt x="835" y="281"/>
                      <a:pt x="836" y="280"/>
                    </a:cubicBezTo>
                    <a:cubicBezTo>
                      <a:pt x="836" y="280"/>
                      <a:pt x="833" y="280"/>
                      <a:pt x="832" y="279"/>
                    </a:cubicBezTo>
                    <a:cubicBezTo>
                      <a:pt x="832" y="279"/>
                      <a:pt x="831" y="278"/>
                      <a:pt x="832" y="277"/>
                    </a:cubicBezTo>
                    <a:cubicBezTo>
                      <a:pt x="832" y="277"/>
                      <a:pt x="833" y="278"/>
                      <a:pt x="833" y="278"/>
                    </a:cubicBezTo>
                    <a:cubicBezTo>
                      <a:pt x="834" y="277"/>
                      <a:pt x="834" y="276"/>
                      <a:pt x="834" y="276"/>
                    </a:cubicBezTo>
                    <a:cubicBezTo>
                      <a:pt x="834" y="276"/>
                      <a:pt x="834" y="277"/>
                      <a:pt x="836" y="276"/>
                    </a:cubicBezTo>
                    <a:cubicBezTo>
                      <a:pt x="837" y="276"/>
                      <a:pt x="836" y="275"/>
                      <a:pt x="836" y="274"/>
                    </a:cubicBezTo>
                    <a:cubicBezTo>
                      <a:pt x="837" y="274"/>
                      <a:pt x="838" y="275"/>
                      <a:pt x="839" y="275"/>
                    </a:cubicBezTo>
                    <a:cubicBezTo>
                      <a:pt x="840" y="274"/>
                      <a:pt x="836" y="273"/>
                      <a:pt x="836" y="272"/>
                    </a:cubicBezTo>
                    <a:cubicBezTo>
                      <a:pt x="835" y="271"/>
                      <a:pt x="836" y="271"/>
                      <a:pt x="835" y="270"/>
                    </a:cubicBezTo>
                    <a:cubicBezTo>
                      <a:pt x="835" y="269"/>
                      <a:pt x="835" y="269"/>
                      <a:pt x="835" y="268"/>
                    </a:cubicBezTo>
                    <a:cubicBezTo>
                      <a:pt x="836" y="268"/>
                      <a:pt x="836" y="268"/>
                      <a:pt x="837" y="268"/>
                    </a:cubicBezTo>
                    <a:cubicBezTo>
                      <a:pt x="839" y="268"/>
                      <a:pt x="840" y="269"/>
                      <a:pt x="840" y="269"/>
                    </a:cubicBezTo>
                    <a:cubicBezTo>
                      <a:pt x="839" y="268"/>
                      <a:pt x="838" y="268"/>
                      <a:pt x="838" y="267"/>
                    </a:cubicBezTo>
                    <a:cubicBezTo>
                      <a:pt x="838" y="266"/>
                      <a:pt x="839" y="263"/>
                      <a:pt x="840" y="262"/>
                    </a:cubicBezTo>
                    <a:cubicBezTo>
                      <a:pt x="841" y="260"/>
                      <a:pt x="842" y="259"/>
                      <a:pt x="842" y="259"/>
                    </a:cubicBezTo>
                    <a:cubicBezTo>
                      <a:pt x="842" y="258"/>
                      <a:pt x="841" y="257"/>
                      <a:pt x="842" y="257"/>
                    </a:cubicBezTo>
                    <a:cubicBezTo>
                      <a:pt x="842" y="257"/>
                      <a:pt x="845" y="258"/>
                      <a:pt x="845" y="258"/>
                    </a:cubicBezTo>
                    <a:cubicBezTo>
                      <a:pt x="845" y="259"/>
                      <a:pt x="843" y="259"/>
                      <a:pt x="844" y="260"/>
                    </a:cubicBezTo>
                    <a:cubicBezTo>
                      <a:pt x="844" y="261"/>
                      <a:pt x="845" y="260"/>
                      <a:pt x="844" y="261"/>
                    </a:cubicBezTo>
                    <a:cubicBezTo>
                      <a:pt x="844" y="262"/>
                      <a:pt x="843" y="262"/>
                      <a:pt x="843" y="263"/>
                    </a:cubicBezTo>
                    <a:cubicBezTo>
                      <a:pt x="843" y="263"/>
                      <a:pt x="842" y="263"/>
                      <a:pt x="843" y="264"/>
                    </a:cubicBezTo>
                    <a:cubicBezTo>
                      <a:pt x="844" y="265"/>
                      <a:pt x="845" y="264"/>
                      <a:pt x="845" y="264"/>
                    </a:cubicBezTo>
                    <a:cubicBezTo>
                      <a:pt x="845" y="265"/>
                      <a:pt x="844" y="266"/>
                      <a:pt x="845" y="266"/>
                    </a:cubicBezTo>
                    <a:cubicBezTo>
                      <a:pt x="846" y="266"/>
                      <a:pt x="847" y="266"/>
                      <a:pt x="847" y="265"/>
                    </a:cubicBezTo>
                    <a:cubicBezTo>
                      <a:pt x="848" y="265"/>
                      <a:pt x="847" y="266"/>
                      <a:pt x="848" y="267"/>
                    </a:cubicBezTo>
                    <a:cubicBezTo>
                      <a:pt x="848" y="267"/>
                      <a:pt x="849" y="267"/>
                      <a:pt x="849" y="268"/>
                    </a:cubicBezTo>
                    <a:cubicBezTo>
                      <a:pt x="848" y="268"/>
                      <a:pt x="848" y="268"/>
                      <a:pt x="848" y="269"/>
                    </a:cubicBezTo>
                    <a:cubicBezTo>
                      <a:pt x="849" y="270"/>
                      <a:pt x="849" y="269"/>
                      <a:pt x="850" y="270"/>
                    </a:cubicBezTo>
                    <a:cubicBezTo>
                      <a:pt x="850" y="271"/>
                      <a:pt x="849" y="272"/>
                      <a:pt x="849" y="272"/>
                    </a:cubicBezTo>
                    <a:cubicBezTo>
                      <a:pt x="850" y="273"/>
                      <a:pt x="851" y="271"/>
                      <a:pt x="851" y="272"/>
                    </a:cubicBezTo>
                    <a:cubicBezTo>
                      <a:pt x="851" y="272"/>
                      <a:pt x="849" y="272"/>
                      <a:pt x="851" y="273"/>
                    </a:cubicBezTo>
                    <a:cubicBezTo>
                      <a:pt x="852" y="274"/>
                      <a:pt x="853" y="273"/>
                      <a:pt x="853" y="274"/>
                    </a:cubicBezTo>
                    <a:cubicBezTo>
                      <a:pt x="853" y="274"/>
                      <a:pt x="851" y="274"/>
                      <a:pt x="850" y="275"/>
                    </a:cubicBezTo>
                    <a:cubicBezTo>
                      <a:pt x="850" y="275"/>
                      <a:pt x="850" y="276"/>
                      <a:pt x="850" y="276"/>
                    </a:cubicBezTo>
                    <a:cubicBezTo>
                      <a:pt x="851" y="276"/>
                      <a:pt x="852" y="275"/>
                      <a:pt x="853" y="276"/>
                    </a:cubicBezTo>
                    <a:cubicBezTo>
                      <a:pt x="853" y="277"/>
                      <a:pt x="852" y="277"/>
                      <a:pt x="853" y="278"/>
                    </a:cubicBezTo>
                    <a:cubicBezTo>
                      <a:pt x="854" y="278"/>
                      <a:pt x="854" y="276"/>
                      <a:pt x="854" y="277"/>
                    </a:cubicBezTo>
                    <a:cubicBezTo>
                      <a:pt x="855" y="278"/>
                      <a:pt x="854" y="278"/>
                      <a:pt x="855" y="278"/>
                    </a:cubicBezTo>
                    <a:cubicBezTo>
                      <a:pt x="856" y="278"/>
                      <a:pt x="856" y="278"/>
                      <a:pt x="856" y="279"/>
                    </a:cubicBezTo>
                    <a:cubicBezTo>
                      <a:pt x="856" y="279"/>
                      <a:pt x="856" y="279"/>
                      <a:pt x="855" y="279"/>
                    </a:cubicBezTo>
                    <a:cubicBezTo>
                      <a:pt x="854" y="279"/>
                      <a:pt x="851" y="279"/>
                      <a:pt x="851" y="280"/>
                    </a:cubicBezTo>
                    <a:cubicBezTo>
                      <a:pt x="850" y="280"/>
                      <a:pt x="849" y="280"/>
                      <a:pt x="850" y="281"/>
                    </a:cubicBezTo>
                    <a:cubicBezTo>
                      <a:pt x="851" y="282"/>
                      <a:pt x="852" y="283"/>
                      <a:pt x="852" y="282"/>
                    </a:cubicBezTo>
                    <a:cubicBezTo>
                      <a:pt x="853" y="282"/>
                      <a:pt x="852" y="281"/>
                      <a:pt x="853" y="281"/>
                    </a:cubicBezTo>
                    <a:cubicBezTo>
                      <a:pt x="854" y="281"/>
                      <a:pt x="856" y="281"/>
                      <a:pt x="856" y="281"/>
                    </a:cubicBezTo>
                    <a:cubicBezTo>
                      <a:pt x="857" y="281"/>
                      <a:pt x="857" y="280"/>
                      <a:pt x="858" y="280"/>
                    </a:cubicBezTo>
                    <a:cubicBezTo>
                      <a:pt x="858" y="280"/>
                      <a:pt x="859" y="280"/>
                      <a:pt x="859" y="281"/>
                    </a:cubicBezTo>
                    <a:cubicBezTo>
                      <a:pt x="859" y="281"/>
                      <a:pt x="858" y="281"/>
                      <a:pt x="858" y="282"/>
                    </a:cubicBezTo>
                    <a:cubicBezTo>
                      <a:pt x="858" y="282"/>
                      <a:pt x="859" y="282"/>
                      <a:pt x="858" y="283"/>
                    </a:cubicBezTo>
                    <a:cubicBezTo>
                      <a:pt x="858" y="284"/>
                      <a:pt x="857" y="284"/>
                      <a:pt x="858" y="284"/>
                    </a:cubicBezTo>
                    <a:cubicBezTo>
                      <a:pt x="858" y="284"/>
                      <a:pt x="861" y="284"/>
                      <a:pt x="861" y="284"/>
                    </a:cubicBezTo>
                    <a:cubicBezTo>
                      <a:pt x="861" y="285"/>
                      <a:pt x="860" y="286"/>
                      <a:pt x="861" y="286"/>
                    </a:cubicBezTo>
                    <a:cubicBezTo>
                      <a:pt x="861" y="286"/>
                      <a:pt x="862" y="286"/>
                      <a:pt x="862" y="287"/>
                    </a:cubicBezTo>
                    <a:cubicBezTo>
                      <a:pt x="862" y="287"/>
                      <a:pt x="861" y="288"/>
                      <a:pt x="860" y="289"/>
                    </a:cubicBezTo>
                    <a:cubicBezTo>
                      <a:pt x="859" y="289"/>
                      <a:pt x="856" y="288"/>
                      <a:pt x="856" y="289"/>
                    </a:cubicBezTo>
                    <a:cubicBezTo>
                      <a:pt x="855" y="289"/>
                      <a:pt x="856" y="290"/>
                      <a:pt x="856" y="290"/>
                    </a:cubicBezTo>
                    <a:cubicBezTo>
                      <a:pt x="856" y="290"/>
                      <a:pt x="854" y="292"/>
                      <a:pt x="855" y="293"/>
                    </a:cubicBezTo>
                    <a:cubicBezTo>
                      <a:pt x="855" y="293"/>
                      <a:pt x="859" y="291"/>
                      <a:pt x="859" y="290"/>
                    </a:cubicBezTo>
                    <a:cubicBezTo>
                      <a:pt x="859" y="290"/>
                      <a:pt x="860" y="292"/>
                      <a:pt x="860" y="292"/>
                    </a:cubicBezTo>
                    <a:cubicBezTo>
                      <a:pt x="861" y="291"/>
                      <a:pt x="861" y="291"/>
                      <a:pt x="863" y="290"/>
                    </a:cubicBezTo>
                    <a:cubicBezTo>
                      <a:pt x="865" y="290"/>
                      <a:pt x="865" y="289"/>
                      <a:pt x="866" y="290"/>
                    </a:cubicBezTo>
                    <a:cubicBezTo>
                      <a:pt x="866" y="291"/>
                      <a:pt x="866" y="292"/>
                      <a:pt x="865" y="292"/>
                    </a:cubicBezTo>
                    <a:cubicBezTo>
                      <a:pt x="865" y="293"/>
                      <a:pt x="862" y="294"/>
                      <a:pt x="861" y="294"/>
                    </a:cubicBezTo>
                    <a:cubicBezTo>
                      <a:pt x="860" y="295"/>
                      <a:pt x="857" y="296"/>
                      <a:pt x="858" y="297"/>
                    </a:cubicBezTo>
                    <a:cubicBezTo>
                      <a:pt x="859" y="298"/>
                      <a:pt x="860" y="298"/>
                      <a:pt x="861" y="297"/>
                    </a:cubicBezTo>
                    <a:cubicBezTo>
                      <a:pt x="861" y="297"/>
                      <a:pt x="862" y="296"/>
                      <a:pt x="863" y="296"/>
                    </a:cubicBezTo>
                    <a:cubicBezTo>
                      <a:pt x="864" y="295"/>
                      <a:pt x="866" y="295"/>
                      <a:pt x="867" y="295"/>
                    </a:cubicBezTo>
                    <a:cubicBezTo>
                      <a:pt x="867" y="296"/>
                      <a:pt x="866" y="296"/>
                      <a:pt x="867" y="296"/>
                    </a:cubicBezTo>
                    <a:cubicBezTo>
                      <a:pt x="867" y="297"/>
                      <a:pt x="868" y="297"/>
                      <a:pt x="867" y="297"/>
                    </a:cubicBezTo>
                    <a:cubicBezTo>
                      <a:pt x="867" y="298"/>
                      <a:pt x="866" y="297"/>
                      <a:pt x="865" y="298"/>
                    </a:cubicBezTo>
                    <a:cubicBezTo>
                      <a:pt x="865" y="298"/>
                      <a:pt x="865" y="299"/>
                      <a:pt x="865" y="299"/>
                    </a:cubicBezTo>
                    <a:cubicBezTo>
                      <a:pt x="866" y="299"/>
                      <a:pt x="866" y="298"/>
                      <a:pt x="866" y="298"/>
                    </a:cubicBezTo>
                    <a:cubicBezTo>
                      <a:pt x="867" y="299"/>
                      <a:pt x="868" y="300"/>
                      <a:pt x="868" y="300"/>
                    </a:cubicBezTo>
                    <a:cubicBezTo>
                      <a:pt x="869" y="299"/>
                      <a:pt x="868" y="299"/>
                      <a:pt x="869" y="299"/>
                    </a:cubicBezTo>
                    <a:cubicBezTo>
                      <a:pt x="870" y="299"/>
                      <a:pt x="871" y="301"/>
                      <a:pt x="872" y="302"/>
                    </a:cubicBezTo>
                    <a:cubicBezTo>
                      <a:pt x="873" y="302"/>
                      <a:pt x="873" y="303"/>
                      <a:pt x="873" y="303"/>
                    </a:cubicBezTo>
                    <a:cubicBezTo>
                      <a:pt x="873" y="304"/>
                      <a:pt x="872" y="304"/>
                      <a:pt x="871" y="304"/>
                    </a:cubicBezTo>
                    <a:cubicBezTo>
                      <a:pt x="870" y="305"/>
                      <a:pt x="870" y="305"/>
                      <a:pt x="869" y="305"/>
                    </a:cubicBezTo>
                    <a:cubicBezTo>
                      <a:pt x="868" y="305"/>
                      <a:pt x="867" y="304"/>
                      <a:pt x="866" y="304"/>
                    </a:cubicBezTo>
                    <a:cubicBezTo>
                      <a:pt x="866" y="305"/>
                      <a:pt x="865" y="305"/>
                      <a:pt x="866" y="306"/>
                    </a:cubicBezTo>
                    <a:cubicBezTo>
                      <a:pt x="867" y="307"/>
                      <a:pt x="868" y="307"/>
                      <a:pt x="868" y="307"/>
                    </a:cubicBezTo>
                    <a:cubicBezTo>
                      <a:pt x="869" y="307"/>
                      <a:pt x="871" y="306"/>
                      <a:pt x="872" y="306"/>
                    </a:cubicBezTo>
                    <a:cubicBezTo>
                      <a:pt x="873" y="307"/>
                      <a:pt x="874" y="306"/>
                      <a:pt x="874" y="307"/>
                    </a:cubicBezTo>
                    <a:cubicBezTo>
                      <a:pt x="874" y="308"/>
                      <a:pt x="872" y="308"/>
                      <a:pt x="872" y="309"/>
                    </a:cubicBezTo>
                    <a:cubicBezTo>
                      <a:pt x="873" y="310"/>
                      <a:pt x="874" y="311"/>
                      <a:pt x="874" y="311"/>
                    </a:cubicBezTo>
                    <a:cubicBezTo>
                      <a:pt x="875" y="311"/>
                      <a:pt x="876" y="311"/>
                      <a:pt x="876" y="311"/>
                    </a:cubicBezTo>
                    <a:cubicBezTo>
                      <a:pt x="877" y="311"/>
                      <a:pt x="877" y="312"/>
                      <a:pt x="878" y="312"/>
                    </a:cubicBezTo>
                    <a:cubicBezTo>
                      <a:pt x="879" y="312"/>
                      <a:pt x="880" y="312"/>
                      <a:pt x="880" y="313"/>
                    </a:cubicBezTo>
                    <a:cubicBezTo>
                      <a:pt x="879" y="313"/>
                      <a:pt x="879" y="314"/>
                      <a:pt x="878" y="314"/>
                    </a:cubicBezTo>
                    <a:cubicBezTo>
                      <a:pt x="877" y="314"/>
                      <a:pt x="876" y="315"/>
                      <a:pt x="875" y="316"/>
                    </a:cubicBezTo>
                    <a:cubicBezTo>
                      <a:pt x="875" y="317"/>
                      <a:pt x="874" y="318"/>
                      <a:pt x="873" y="318"/>
                    </a:cubicBezTo>
                    <a:cubicBezTo>
                      <a:pt x="873" y="318"/>
                      <a:pt x="870" y="318"/>
                      <a:pt x="871" y="317"/>
                    </a:cubicBezTo>
                    <a:cubicBezTo>
                      <a:pt x="872" y="316"/>
                      <a:pt x="874" y="316"/>
                      <a:pt x="873" y="316"/>
                    </a:cubicBezTo>
                    <a:cubicBezTo>
                      <a:pt x="872" y="315"/>
                      <a:pt x="869" y="315"/>
                      <a:pt x="868" y="315"/>
                    </a:cubicBezTo>
                    <a:cubicBezTo>
                      <a:pt x="867" y="316"/>
                      <a:pt x="864" y="316"/>
                      <a:pt x="866" y="316"/>
                    </a:cubicBezTo>
                    <a:cubicBezTo>
                      <a:pt x="867" y="317"/>
                      <a:pt x="869" y="317"/>
                      <a:pt x="869" y="318"/>
                    </a:cubicBezTo>
                    <a:cubicBezTo>
                      <a:pt x="870" y="320"/>
                      <a:pt x="869" y="319"/>
                      <a:pt x="870" y="320"/>
                    </a:cubicBezTo>
                    <a:cubicBezTo>
                      <a:pt x="871" y="320"/>
                      <a:pt x="874" y="320"/>
                      <a:pt x="874" y="321"/>
                    </a:cubicBezTo>
                    <a:cubicBezTo>
                      <a:pt x="874" y="321"/>
                      <a:pt x="871" y="321"/>
                      <a:pt x="871" y="321"/>
                    </a:cubicBezTo>
                    <a:cubicBezTo>
                      <a:pt x="870" y="322"/>
                      <a:pt x="870" y="322"/>
                      <a:pt x="871" y="322"/>
                    </a:cubicBezTo>
                    <a:cubicBezTo>
                      <a:pt x="872" y="323"/>
                      <a:pt x="872" y="322"/>
                      <a:pt x="873" y="323"/>
                    </a:cubicBezTo>
                    <a:cubicBezTo>
                      <a:pt x="874" y="323"/>
                      <a:pt x="875" y="323"/>
                      <a:pt x="875" y="324"/>
                    </a:cubicBezTo>
                    <a:cubicBezTo>
                      <a:pt x="875" y="324"/>
                      <a:pt x="872" y="323"/>
                      <a:pt x="872" y="324"/>
                    </a:cubicBezTo>
                    <a:cubicBezTo>
                      <a:pt x="872" y="325"/>
                      <a:pt x="872" y="325"/>
                      <a:pt x="874" y="326"/>
                    </a:cubicBezTo>
                    <a:cubicBezTo>
                      <a:pt x="875" y="326"/>
                      <a:pt x="877" y="326"/>
                      <a:pt x="878" y="326"/>
                    </a:cubicBezTo>
                    <a:cubicBezTo>
                      <a:pt x="879" y="326"/>
                      <a:pt x="879" y="327"/>
                      <a:pt x="879" y="327"/>
                    </a:cubicBezTo>
                    <a:cubicBezTo>
                      <a:pt x="879" y="328"/>
                      <a:pt x="877" y="328"/>
                      <a:pt x="878" y="329"/>
                    </a:cubicBezTo>
                    <a:cubicBezTo>
                      <a:pt x="879" y="329"/>
                      <a:pt x="880" y="329"/>
                      <a:pt x="880" y="329"/>
                    </a:cubicBezTo>
                    <a:cubicBezTo>
                      <a:pt x="881" y="329"/>
                      <a:pt x="881" y="330"/>
                      <a:pt x="881" y="330"/>
                    </a:cubicBezTo>
                    <a:cubicBezTo>
                      <a:pt x="882" y="330"/>
                      <a:pt x="882" y="331"/>
                      <a:pt x="882" y="331"/>
                    </a:cubicBezTo>
                    <a:cubicBezTo>
                      <a:pt x="883" y="332"/>
                      <a:pt x="883" y="331"/>
                      <a:pt x="884" y="331"/>
                    </a:cubicBezTo>
                    <a:cubicBezTo>
                      <a:pt x="885" y="331"/>
                      <a:pt x="885" y="331"/>
                      <a:pt x="885" y="332"/>
                    </a:cubicBezTo>
                    <a:cubicBezTo>
                      <a:pt x="885" y="333"/>
                      <a:pt x="884" y="333"/>
                      <a:pt x="885" y="333"/>
                    </a:cubicBezTo>
                    <a:cubicBezTo>
                      <a:pt x="886" y="333"/>
                      <a:pt x="886" y="332"/>
                      <a:pt x="887" y="332"/>
                    </a:cubicBezTo>
                    <a:cubicBezTo>
                      <a:pt x="888" y="332"/>
                      <a:pt x="888" y="333"/>
                      <a:pt x="888" y="334"/>
                    </a:cubicBezTo>
                    <a:cubicBezTo>
                      <a:pt x="888" y="335"/>
                      <a:pt x="888" y="336"/>
                      <a:pt x="888" y="335"/>
                    </a:cubicBezTo>
                    <a:cubicBezTo>
                      <a:pt x="889" y="335"/>
                      <a:pt x="889" y="334"/>
                      <a:pt x="889" y="333"/>
                    </a:cubicBezTo>
                    <a:cubicBezTo>
                      <a:pt x="890" y="333"/>
                      <a:pt x="891" y="333"/>
                      <a:pt x="891" y="333"/>
                    </a:cubicBezTo>
                    <a:cubicBezTo>
                      <a:pt x="891" y="334"/>
                      <a:pt x="890" y="334"/>
                      <a:pt x="890" y="335"/>
                    </a:cubicBezTo>
                    <a:cubicBezTo>
                      <a:pt x="889" y="335"/>
                      <a:pt x="889" y="335"/>
                      <a:pt x="889" y="336"/>
                    </a:cubicBezTo>
                    <a:cubicBezTo>
                      <a:pt x="890" y="337"/>
                      <a:pt x="890" y="336"/>
                      <a:pt x="890" y="337"/>
                    </a:cubicBezTo>
                    <a:cubicBezTo>
                      <a:pt x="890" y="337"/>
                      <a:pt x="890" y="338"/>
                      <a:pt x="890" y="338"/>
                    </a:cubicBezTo>
                    <a:cubicBezTo>
                      <a:pt x="889" y="339"/>
                      <a:pt x="890" y="339"/>
                      <a:pt x="890" y="339"/>
                    </a:cubicBezTo>
                    <a:cubicBezTo>
                      <a:pt x="890" y="340"/>
                      <a:pt x="888" y="340"/>
                      <a:pt x="888" y="341"/>
                    </a:cubicBezTo>
                    <a:cubicBezTo>
                      <a:pt x="888" y="342"/>
                      <a:pt x="888" y="342"/>
                      <a:pt x="888" y="342"/>
                    </a:cubicBezTo>
                    <a:cubicBezTo>
                      <a:pt x="888" y="343"/>
                      <a:pt x="887" y="344"/>
                      <a:pt x="887" y="344"/>
                    </a:cubicBezTo>
                    <a:cubicBezTo>
                      <a:pt x="887" y="345"/>
                      <a:pt x="888" y="345"/>
                      <a:pt x="889" y="344"/>
                    </a:cubicBezTo>
                    <a:cubicBezTo>
                      <a:pt x="889" y="344"/>
                      <a:pt x="891" y="342"/>
                      <a:pt x="892" y="341"/>
                    </a:cubicBezTo>
                    <a:cubicBezTo>
                      <a:pt x="892" y="341"/>
                      <a:pt x="893" y="341"/>
                      <a:pt x="893" y="342"/>
                    </a:cubicBezTo>
                    <a:cubicBezTo>
                      <a:pt x="892" y="342"/>
                      <a:pt x="891" y="344"/>
                      <a:pt x="891" y="344"/>
                    </a:cubicBezTo>
                    <a:cubicBezTo>
                      <a:pt x="892" y="345"/>
                      <a:pt x="893" y="344"/>
                      <a:pt x="893" y="343"/>
                    </a:cubicBezTo>
                    <a:cubicBezTo>
                      <a:pt x="894" y="342"/>
                      <a:pt x="895" y="341"/>
                      <a:pt x="896" y="341"/>
                    </a:cubicBezTo>
                    <a:cubicBezTo>
                      <a:pt x="897" y="340"/>
                      <a:pt x="897" y="340"/>
                      <a:pt x="897" y="340"/>
                    </a:cubicBezTo>
                    <a:cubicBezTo>
                      <a:pt x="898" y="341"/>
                      <a:pt x="897" y="342"/>
                      <a:pt x="896" y="342"/>
                    </a:cubicBezTo>
                    <a:cubicBezTo>
                      <a:pt x="896" y="343"/>
                      <a:pt x="896" y="343"/>
                      <a:pt x="897" y="343"/>
                    </a:cubicBezTo>
                    <a:cubicBezTo>
                      <a:pt x="898" y="343"/>
                      <a:pt x="900" y="342"/>
                      <a:pt x="900" y="343"/>
                    </a:cubicBezTo>
                    <a:cubicBezTo>
                      <a:pt x="900" y="343"/>
                      <a:pt x="899" y="344"/>
                      <a:pt x="898" y="344"/>
                    </a:cubicBezTo>
                    <a:cubicBezTo>
                      <a:pt x="898" y="345"/>
                      <a:pt x="897" y="345"/>
                      <a:pt x="896" y="346"/>
                    </a:cubicBezTo>
                    <a:cubicBezTo>
                      <a:pt x="896" y="347"/>
                      <a:pt x="895" y="349"/>
                      <a:pt x="896" y="349"/>
                    </a:cubicBezTo>
                    <a:cubicBezTo>
                      <a:pt x="897" y="348"/>
                      <a:pt x="897" y="347"/>
                      <a:pt x="898" y="346"/>
                    </a:cubicBezTo>
                    <a:cubicBezTo>
                      <a:pt x="899" y="346"/>
                      <a:pt x="900" y="345"/>
                      <a:pt x="901" y="344"/>
                    </a:cubicBezTo>
                    <a:cubicBezTo>
                      <a:pt x="902" y="344"/>
                      <a:pt x="901" y="346"/>
                      <a:pt x="902" y="345"/>
                    </a:cubicBezTo>
                    <a:cubicBezTo>
                      <a:pt x="903" y="345"/>
                      <a:pt x="903" y="344"/>
                      <a:pt x="904" y="343"/>
                    </a:cubicBezTo>
                    <a:cubicBezTo>
                      <a:pt x="905" y="343"/>
                      <a:pt x="906" y="343"/>
                      <a:pt x="906" y="342"/>
                    </a:cubicBezTo>
                    <a:cubicBezTo>
                      <a:pt x="907" y="342"/>
                      <a:pt x="907" y="344"/>
                      <a:pt x="907" y="345"/>
                    </a:cubicBezTo>
                    <a:cubicBezTo>
                      <a:pt x="907" y="346"/>
                      <a:pt x="905" y="345"/>
                      <a:pt x="906" y="346"/>
                    </a:cubicBezTo>
                    <a:cubicBezTo>
                      <a:pt x="907" y="347"/>
                      <a:pt x="912" y="349"/>
                      <a:pt x="913" y="348"/>
                    </a:cubicBezTo>
                    <a:cubicBezTo>
                      <a:pt x="914" y="348"/>
                      <a:pt x="913" y="347"/>
                      <a:pt x="914" y="347"/>
                    </a:cubicBezTo>
                    <a:cubicBezTo>
                      <a:pt x="915" y="347"/>
                      <a:pt x="916" y="347"/>
                      <a:pt x="917" y="348"/>
                    </a:cubicBezTo>
                    <a:cubicBezTo>
                      <a:pt x="918" y="348"/>
                      <a:pt x="918" y="348"/>
                      <a:pt x="919" y="349"/>
                    </a:cubicBezTo>
                    <a:cubicBezTo>
                      <a:pt x="921" y="349"/>
                      <a:pt x="924" y="351"/>
                      <a:pt x="924" y="351"/>
                    </a:cubicBezTo>
                    <a:cubicBezTo>
                      <a:pt x="924" y="352"/>
                      <a:pt x="920" y="352"/>
                      <a:pt x="920" y="352"/>
                    </a:cubicBezTo>
                    <a:cubicBezTo>
                      <a:pt x="920" y="353"/>
                      <a:pt x="922" y="353"/>
                      <a:pt x="921" y="353"/>
                    </a:cubicBezTo>
                    <a:cubicBezTo>
                      <a:pt x="921" y="354"/>
                      <a:pt x="917" y="354"/>
                      <a:pt x="916" y="354"/>
                    </a:cubicBezTo>
                    <a:cubicBezTo>
                      <a:pt x="915" y="354"/>
                      <a:pt x="915" y="355"/>
                      <a:pt x="914" y="355"/>
                    </a:cubicBezTo>
                    <a:cubicBezTo>
                      <a:pt x="914" y="356"/>
                      <a:pt x="909" y="356"/>
                      <a:pt x="908" y="357"/>
                    </a:cubicBezTo>
                    <a:cubicBezTo>
                      <a:pt x="906" y="357"/>
                      <a:pt x="899" y="358"/>
                      <a:pt x="899" y="359"/>
                    </a:cubicBezTo>
                    <a:cubicBezTo>
                      <a:pt x="899" y="359"/>
                      <a:pt x="901" y="359"/>
                      <a:pt x="903" y="359"/>
                    </a:cubicBezTo>
                    <a:cubicBezTo>
                      <a:pt x="906" y="359"/>
                      <a:pt x="906" y="359"/>
                      <a:pt x="906" y="360"/>
                    </a:cubicBezTo>
                    <a:cubicBezTo>
                      <a:pt x="905" y="360"/>
                      <a:pt x="903" y="361"/>
                      <a:pt x="902" y="361"/>
                    </a:cubicBezTo>
                    <a:cubicBezTo>
                      <a:pt x="902" y="361"/>
                      <a:pt x="900" y="362"/>
                      <a:pt x="899" y="362"/>
                    </a:cubicBezTo>
                    <a:cubicBezTo>
                      <a:pt x="897" y="362"/>
                      <a:pt x="895" y="362"/>
                      <a:pt x="895" y="363"/>
                    </a:cubicBezTo>
                    <a:cubicBezTo>
                      <a:pt x="894" y="364"/>
                      <a:pt x="894" y="366"/>
                      <a:pt x="894" y="366"/>
                    </a:cubicBezTo>
                    <a:cubicBezTo>
                      <a:pt x="893" y="366"/>
                      <a:pt x="891" y="365"/>
                      <a:pt x="890" y="364"/>
                    </a:cubicBezTo>
                    <a:cubicBezTo>
                      <a:pt x="888" y="363"/>
                      <a:pt x="886" y="361"/>
                      <a:pt x="885" y="362"/>
                    </a:cubicBezTo>
                    <a:cubicBezTo>
                      <a:pt x="884" y="362"/>
                      <a:pt x="883" y="364"/>
                      <a:pt x="884" y="364"/>
                    </a:cubicBezTo>
                    <a:cubicBezTo>
                      <a:pt x="885" y="365"/>
                      <a:pt x="885" y="363"/>
                      <a:pt x="887" y="364"/>
                    </a:cubicBezTo>
                    <a:cubicBezTo>
                      <a:pt x="889" y="365"/>
                      <a:pt x="890" y="365"/>
                      <a:pt x="891" y="366"/>
                    </a:cubicBezTo>
                    <a:cubicBezTo>
                      <a:pt x="891" y="367"/>
                      <a:pt x="892" y="367"/>
                      <a:pt x="893" y="367"/>
                    </a:cubicBezTo>
                    <a:cubicBezTo>
                      <a:pt x="894" y="368"/>
                      <a:pt x="892" y="368"/>
                      <a:pt x="891" y="369"/>
                    </a:cubicBezTo>
                    <a:cubicBezTo>
                      <a:pt x="890" y="369"/>
                      <a:pt x="889" y="370"/>
                      <a:pt x="890" y="370"/>
                    </a:cubicBezTo>
                    <a:cubicBezTo>
                      <a:pt x="891" y="371"/>
                      <a:pt x="894" y="371"/>
                      <a:pt x="894" y="371"/>
                    </a:cubicBezTo>
                    <a:cubicBezTo>
                      <a:pt x="894" y="370"/>
                      <a:pt x="893" y="370"/>
                      <a:pt x="894" y="369"/>
                    </a:cubicBezTo>
                    <a:cubicBezTo>
                      <a:pt x="895" y="368"/>
                      <a:pt x="896" y="369"/>
                      <a:pt x="896" y="368"/>
                    </a:cubicBezTo>
                    <a:cubicBezTo>
                      <a:pt x="896" y="367"/>
                      <a:pt x="895" y="367"/>
                      <a:pt x="897" y="367"/>
                    </a:cubicBezTo>
                    <a:cubicBezTo>
                      <a:pt x="898" y="366"/>
                      <a:pt x="898" y="367"/>
                      <a:pt x="899" y="366"/>
                    </a:cubicBezTo>
                    <a:cubicBezTo>
                      <a:pt x="901" y="365"/>
                      <a:pt x="900" y="364"/>
                      <a:pt x="902" y="364"/>
                    </a:cubicBezTo>
                    <a:cubicBezTo>
                      <a:pt x="904" y="364"/>
                      <a:pt x="905" y="365"/>
                      <a:pt x="905" y="364"/>
                    </a:cubicBezTo>
                    <a:cubicBezTo>
                      <a:pt x="905" y="363"/>
                      <a:pt x="903" y="363"/>
                      <a:pt x="906" y="362"/>
                    </a:cubicBezTo>
                    <a:cubicBezTo>
                      <a:pt x="908" y="360"/>
                      <a:pt x="909" y="361"/>
                      <a:pt x="909" y="360"/>
                    </a:cubicBezTo>
                    <a:cubicBezTo>
                      <a:pt x="909" y="359"/>
                      <a:pt x="911" y="359"/>
                      <a:pt x="913" y="359"/>
                    </a:cubicBezTo>
                    <a:cubicBezTo>
                      <a:pt x="915" y="359"/>
                      <a:pt x="917" y="359"/>
                      <a:pt x="918" y="358"/>
                    </a:cubicBezTo>
                    <a:cubicBezTo>
                      <a:pt x="919" y="358"/>
                      <a:pt x="913" y="358"/>
                      <a:pt x="914" y="357"/>
                    </a:cubicBezTo>
                    <a:cubicBezTo>
                      <a:pt x="915" y="356"/>
                      <a:pt x="916" y="356"/>
                      <a:pt x="918" y="356"/>
                    </a:cubicBezTo>
                    <a:cubicBezTo>
                      <a:pt x="919" y="356"/>
                      <a:pt x="920" y="356"/>
                      <a:pt x="921" y="357"/>
                    </a:cubicBezTo>
                    <a:cubicBezTo>
                      <a:pt x="922" y="357"/>
                      <a:pt x="926" y="359"/>
                      <a:pt x="927" y="361"/>
                    </a:cubicBezTo>
                    <a:cubicBezTo>
                      <a:pt x="927" y="362"/>
                      <a:pt x="926" y="363"/>
                      <a:pt x="924" y="364"/>
                    </a:cubicBezTo>
                    <a:cubicBezTo>
                      <a:pt x="923" y="365"/>
                      <a:pt x="921" y="366"/>
                      <a:pt x="924" y="366"/>
                    </a:cubicBezTo>
                    <a:cubicBezTo>
                      <a:pt x="926" y="366"/>
                      <a:pt x="927" y="364"/>
                      <a:pt x="928" y="364"/>
                    </a:cubicBezTo>
                    <a:cubicBezTo>
                      <a:pt x="929" y="364"/>
                      <a:pt x="929" y="365"/>
                      <a:pt x="931" y="364"/>
                    </a:cubicBezTo>
                    <a:cubicBezTo>
                      <a:pt x="932" y="363"/>
                      <a:pt x="931" y="363"/>
                      <a:pt x="933" y="363"/>
                    </a:cubicBezTo>
                    <a:cubicBezTo>
                      <a:pt x="934" y="363"/>
                      <a:pt x="935" y="364"/>
                      <a:pt x="935" y="364"/>
                    </a:cubicBezTo>
                    <a:cubicBezTo>
                      <a:pt x="934" y="364"/>
                      <a:pt x="932" y="365"/>
                      <a:pt x="933" y="365"/>
                    </a:cubicBezTo>
                    <a:cubicBezTo>
                      <a:pt x="934" y="365"/>
                      <a:pt x="936" y="366"/>
                      <a:pt x="937" y="366"/>
                    </a:cubicBezTo>
                    <a:cubicBezTo>
                      <a:pt x="939" y="366"/>
                      <a:pt x="939" y="366"/>
                      <a:pt x="939" y="366"/>
                    </a:cubicBezTo>
                    <a:cubicBezTo>
                      <a:pt x="940" y="367"/>
                      <a:pt x="939" y="367"/>
                      <a:pt x="938" y="367"/>
                    </a:cubicBezTo>
                    <a:cubicBezTo>
                      <a:pt x="937" y="368"/>
                      <a:pt x="937" y="368"/>
                      <a:pt x="939" y="369"/>
                    </a:cubicBezTo>
                    <a:cubicBezTo>
                      <a:pt x="940" y="370"/>
                      <a:pt x="941" y="370"/>
                      <a:pt x="941" y="369"/>
                    </a:cubicBezTo>
                    <a:cubicBezTo>
                      <a:pt x="942" y="369"/>
                      <a:pt x="942" y="371"/>
                      <a:pt x="942" y="372"/>
                    </a:cubicBezTo>
                    <a:cubicBezTo>
                      <a:pt x="942" y="372"/>
                      <a:pt x="942" y="373"/>
                      <a:pt x="941" y="373"/>
                    </a:cubicBezTo>
                    <a:cubicBezTo>
                      <a:pt x="941" y="373"/>
                      <a:pt x="938" y="374"/>
                      <a:pt x="938" y="375"/>
                    </a:cubicBezTo>
                    <a:cubicBezTo>
                      <a:pt x="939" y="375"/>
                      <a:pt x="940" y="375"/>
                      <a:pt x="941" y="376"/>
                    </a:cubicBezTo>
                    <a:cubicBezTo>
                      <a:pt x="941" y="376"/>
                      <a:pt x="941" y="377"/>
                      <a:pt x="941" y="377"/>
                    </a:cubicBezTo>
                    <a:cubicBezTo>
                      <a:pt x="941" y="378"/>
                      <a:pt x="938" y="377"/>
                      <a:pt x="939" y="378"/>
                    </a:cubicBezTo>
                    <a:cubicBezTo>
                      <a:pt x="939" y="378"/>
                      <a:pt x="942" y="380"/>
                      <a:pt x="942" y="380"/>
                    </a:cubicBezTo>
                    <a:cubicBezTo>
                      <a:pt x="942" y="380"/>
                      <a:pt x="940" y="380"/>
                      <a:pt x="939" y="380"/>
                    </a:cubicBezTo>
                    <a:cubicBezTo>
                      <a:pt x="939" y="381"/>
                      <a:pt x="940" y="381"/>
                      <a:pt x="939" y="381"/>
                    </a:cubicBezTo>
                    <a:cubicBezTo>
                      <a:pt x="939" y="381"/>
                      <a:pt x="935" y="380"/>
                      <a:pt x="935" y="380"/>
                    </a:cubicBezTo>
                    <a:cubicBezTo>
                      <a:pt x="934" y="381"/>
                      <a:pt x="936" y="381"/>
                      <a:pt x="938" y="382"/>
                    </a:cubicBezTo>
                    <a:cubicBezTo>
                      <a:pt x="939" y="382"/>
                      <a:pt x="943" y="382"/>
                      <a:pt x="943" y="383"/>
                    </a:cubicBezTo>
                    <a:cubicBezTo>
                      <a:pt x="943" y="384"/>
                      <a:pt x="943" y="385"/>
                      <a:pt x="942" y="385"/>
                    </a:cubicBezTo>
                    <a:cubicBezTo>
                      <a:pt x="941" y="384"/>
                      <a:pt x="938" y="383"/>
                      <a:pt x="938" y="384"/>
                    </a:cubicBezTo>
                    <a:cubicBezTo>
                      <a:pt x="938" y="384"/>
                      <a:pt x="939" y="385"/>
                      <a:pt x="940" y="386"/>
                    </a:cubicBezTo>
                    <a:cubicBezTo>
                      <a:pt x="942" y="386"/>
                      <a:pt x="943" y="386"/>
                      <a:pt x="943" y="387"/>
                    </a:cubicBezTo>
                    <a:cubicBezTo>
                      <a:pt x="943" y="387"/>
                      <a:pt x="942" y="387"/>
                      <a:pt x="941" y="388"/>
                    </a:cubicBezTo>
                    <a:cubicBezTo>
                      <a:pt x="941" y="388"/>
                      <a:pt x="941" y="390"/>
                      <a:pt x="940" y="390"/>
                    </a:cubicBezTo>
                    <a:cubicBezTo>
                      <a:pt x="940" y="391"/>
                      <a:pt x="935" y="393"/>
                      <a:pt x="934" y="394"/>
                    </a:cubicBezTo>
                    <a:cubicBezTo>
                      <a:pt x="932" y="395"/>
                      <a:pt x="929" y="398"/>
                      <a:pt x="927" y="398"/>
                    </a:cubicBezTo>
                    <a:cubicBezTo>
                      <a:pt x="926" y="398"/>
                      <a:pt x="921" y="397"/>
                      <a:pt x="920" y="397"/>
                    </a:cubicBezTo>
                    <a:cubicBezTo>
                      <a:pt x="919" y="398"/>
                      <a:pt x="910" y="400"/>
                      <a:pt x="910" y="400"/>
                    </a:cubicBezTo>
                    <a:cubicBezTo>
                      <a:pt x="910" y="401"/>
                      <a:pt x="910" y="401"/>
                      <a:pt x="910" y="402"/>
                    </a:cubicBezTo>
                    <a:cubicBezTo>
                      <a:pt x="910" y="402"/>
                      <a:pt x="907" y="403"/>
                      <a:pt x="907" y="404"/>
                    </a:cubicBezTo>
                    <a:cubicBezTo>
                      <a:pt x="906" y="405"/>
                      <a:pt x="907" y="405"/>
                      <a:pt x="907" y="406"/>
                    </a:cubicBezTo>
                    <a:cubicBezTo>
                      <a:pt x="906" y="407"/>
                      <a:pt x="906" y="408"/>
                      <a:pt x="905" y="408"/>
                    </a:cubicBezTo>
                    <a:cubicBezTo>
                      <a:pt x="905" y="409"/>
                      <a:pt x="906" y="406"/>
                      <a:pt x="905" y="406"/>
                    </a:cubicBezTo>
                    <a:cubicBezTo>
                      <a:pt x="903" y="406"/>
                      <a:pt x="899" y="410"/>
                      <a:pt x="898" y="411"/>
                    </a:cubicBezTo>
                    <a:cubicBezTo>
                      <a:pt x="898" y="412"/>
                      <a:pt x="895" y="415"/>
                      <a:pt x="893" y="416"/>
                    </a:cubicBezTo>
                    <a:cubicBezTo>
                      <a:pt x="892" y="416"/>
                      <a:pt x="890" y="415"/>
                      <a:pt x="886" y="415"/>
                    </a:cubicBezTo>
                    <a:cubicBezTo>
                      <a:pt x="882" y="416"/>
                      <a:pt x="877" y="417"/>
                      <a:pt x="876" y="417"/>
                    </a:cubicBezTo>
                    <a:cubicBezTo>
                      <a:pt x="875" y="417"/>
                      <a:pt x="877" y="416"/>
                      <a:pt x="874" y="415"/>
                    </a:cubicBezTo>
                    <a:cubicBezTo>
                      <a:pt x="871" y="415"/>
                      <a:pt x="866" y="414"/>
                      <a:pt x="865" y="415"/>
                    </a:cubicBezTo>
                    <a:cubicBezTo>
                      <a:pt x="864" y="415"/>
                      <a:pt x="858" y="416"/>
                      <a:pt x="856" y="415"/>
                    </a:cubicBezTo>
                    <a:cubicBezTo>
                      <a:pt x="855" y="415"/>
                      <a:pt x="856" y="414"/>
                      <a:pt x="854" y="414"/>
                    </a:cubicBezTo>
                    <a:cubicBezTo>
                      <a:pt x="851" y="414"/>
                      <a:pt x="839" y="414"/>
                      <a:pt x="837" y="414"/>
                    </a:cubicBezTo>
                    <a:cubicBezTo>
                      <a:pt x="835" y="415"/>
                      <a:pt x="829" y="417"/>
                      <a:pt x="827" y="416"/>
                    </a:cubicBezTo>
                    <a:cubicBezTo>
                      <a:pt x="825" y="415"/>
                      <a:pt x="824" y="414"/>
                      <a:pt x="823" y="415"/>
                    </a:cubicBezTo>
                    <a:cubicBezTo>
                      <a:pt x="822" y="415"/>
                      <a:pt x="816" y="420"/>
                      <a:pt x="816" y="421"/>
                    </a:cubicBezTo>
                    <a:cubicBezTo>
                      <a:pt x="816" y="422"/>
                      <a:pt x="816" y="426"/>
                      <a:pt x="815" y="426"/>
                    </a:cubicBezTo>
                    <a:cubicBezTo>
                      <a:pt x="814" y="427"/>
                      <a:pt x="807" y="428"/>
                      <a:pt x="806" y="429"/>
                    </a:cubicBezTo>
                    <a:cubicBezTo>
                      <a:pt x="804" y="430"/>
                      <a:pt x="803" y="432"/>
                      <a:pt x="802" y="432"/>
                    </a:cubicBezTo>
                    <a:cubicBezTo>
                      <a:pt x="801" y="431"/>
                      <a:pt x="802" y="430"/>
                      <a:pt x="801" y="430"/>
                    </a:cubicBezTo>
                    <a:cubicBezTo>
                      <a:pt x="800" y="430"/>
                      <a:pt x="800" y="432"/>
                      <a:pt x="799" y="433"/>
                    </a:cubicBezTo>
                    <a:cubicBezTo>
                      <a:pt x="799" y="434"/>
                      <a:pt x="796" y="435"/>
                      <a:pt x="795" y="436"/>
                    </a:cubicBezTo>
                    <a:cubicBezTo>
                      <a:pt x="794" y="438"/>
                      <a:pt x="792" y="442"/>
                      <a:pt x="791" y="442"/>
                    </a:cubicBezTo>
                    <a:cubicBezTo>
                      <a:pt x="790" y="443"/>
                      <a:pt x="789" y="445"/>
                      <a:pt x="788" y="445"/>
                    </a:cubicBezTo>
                    <a:cubicBezTo>
                      <a:pt x="787" y="444"/>
                      <a:pt x="782" y="442"/>
                      <a:pt x="781" y="442"/>
                    </a:cubicBezTo>
                    <a:cubicBezTo>
                      <a:pt x="780" y="442"/>
                      <a:pt x="773" y="440"/>
                      <a:pt x="772" y="441"/>
                    </a:cubicBezTo>
                    <a:cubicBezTo>
                      <a:pt x="771" y="441"/>
                      <a:pt x="773" y="442"/>
                      <a:pt x="774" y="442"/>
                    </a:cubicBezTo>
                    <a:cubicBezTo>
                      <a:pt x="775" y="443"/>
                      <a:pt x="773" y="444"/>
                      <a:pt x="774" y="444"/>
                    </a:cubicBezTo>
                    <a:cubicBezTo>
                      <a:pt x="775" y="444"/>
                      <a:pt x="774" y="443"/>
                      <a:pt x="776" y="443"/>
                    </a:cubicBezTo>
                    <a:cubicBezTo>
                      <a:pt x="778" y="443"/>
                      <a:pt x="779" y="443"/>
                      <a:pt x="781" y="443"/>
                    </a:cubicBezTo>
                    <a:cubicBezTo>
                      <a:pt x="783" y="444"/>
                      <a:pt x="784" y="444"/>
                      <a:pt x="785" y="445"/>
                    </a:cubicBezTo>
                    <a:cubicBezTo>
                      <a:pt x="786" y="447"/>
                      <a:pt x="786" y="446"/>
                      <a:pt x="786" y="447"/>
                    </a:cubicBezTo>
                    <a:cubicBezTo>
                      <a:pt x="786" y="448"/>
                      <a:pt x="786" y="449"/>
                      <a:pt x="785" y="450"/>
                    </a:cubicBezTo>
                    <a:cubicBezTo>
                      <a:pt x="784" y="451"/>
                      <a:pt x="779" y="453"/>
                      <a:pt x="779" y="455"/>
                    </a:cubicBezTo>
                    <a:cubicBezTo>
                      <a:pt x="779" y="456"/>
                      <a:pt x="777" y="459"/>
                      <a:pt x="776" y="459"/>
                    </a:cubicBezTo>
                    <a:cubicBezTo>
                      <a:pt x="775" y="460"/>
                      <a:pt x="770" y="463"/>
                      <a:pt x="771" y="464"/>
                    </a:cubicBezTo>
                    <a:cubicBezTo>
                      <a:pt x="772" y="464"/>
                      <a:pt x="776" y="463"/>
                      <a:pt x="778" y="461"/>
                    </a:cubicBezTo>
                    <a:cubicBezTo>
                      <a:pt x="780" y="459"/>
                      <a:pt x="785" y="455"/>
                      <a:pt x="786" y="454"/>
                    </a:cubicBezTo>
                    <a:cubicBezTo>
                      <a:pt x="787" y="452"/>
                      <a:pt x="790" y="451"/>
                      <a:pt x="791" y="449"/>
                    </a:cubicBezTo>
                    <a:cubicBezTo>
                      <a:pt x="792" y="448"/>
                      <a:pt x="795" y="443"/>
                      <a:pt x="797" y="442"/>
                    </a:cubicBezTo>
                    <a:cubicBezTo>
                      <a:pt x="798" y="441"/>
                      <a:pt x="804" y="439"/>
                      <a:pt x="807" y="438"/>
                    </a:cubicBezTo>
                    <a:cubicBezTo>
                      <a:pt x="809" y="436"/>
                      <a:pt x="809" y="435"/>
                      <a:pt x="813" y="434"/>
                    </a:cubicBezTo>
                    <a:cubicBezTo>
                      <a:pt x="817" y="433"/>
                      <a:pt x="821" y="431"/>
                      <a:pt x="825" y="430"/>
                    </a:cubicBezTo>
                    <a:cubicBezTo>
                      <a:pt x="828" y="430"/>
                      <a:pt x="829" y="429"/>
                      <a:pt x="832" y="429"/>
                    </a:cubicBezTo>
                    <a:cubicBezTo>
                      <a:pt x="836" y="429"/>
                      <a:pt x="839" y="430"/>
                      <a:pt x="841" y="430"/>
                    </a:cubicBezTo>
                    <a:cubicBezTo>
                      <a:pt x="843" y="431"/>
                      <a:pt x="844" y="431"/>
                      <a:pt x="846" y="432"/>
                    </a:cubicBezTo>
                    <a:cubicBezTo>
                      <a:pt x="847" y="434"/>
                      <a:pt x="848" y="434"/>
                      <a:pt x="849" y="435"/>
                    </a:cubicBezTo>
                    <a:cubicBezTo>
                      <a:pt x="849" y="435"/>
                      <a:pt x="850" y="436"/>
                      <a:pt x="849" y="436"/>
                    </a:cubicBezTo>
                    <a:cubicBezTo>
                      <a:pt x="848" y="436"/>
                      <a:pt x="846" y="434"/>
                      <a:pt x="845" y="435"/>
                    </a:cubicBezTo>
                    <a:cubicBezTo>
                      <a:pt x="844" y="435"/>
                      <a:pt x="845" y="436"/>
                      <a:pt x="846" y="437"/>
                    </a:cubicBezTo>
                    <a:cubicBezTo>
                      <a:pt x="847" y="437"/>
                      <a:pt x="849" y="438"/>
                      <a:pt x="848" y="438"/>
                    </a:cubicBezTo>
                    <a:cubicBezTo>
                      <a:pt x="848" y="439"/>
                      <a:pt x="847" y="439"/>
                      <a:pt x="848" y="440"/>
                    </a:cubicBezTo>
                    <a:cubicBezTo>
                      <a:pt x="848" y="441"/>
                      <a:pt x="848" y="441"/>
                      <a:pt x="847" y="442"/>
                    </a:cubicBezTo>
                    <a:cubicBezTo>
                      <a:pt x="845" y="442"/>
                      <a:pt x="843" y="442"/>
                      <a:pt x="843" y="443"/>
                    </a:cubicBezTo>
                    <a:cubicBezTo>
                      <a:pt x="843" y="444"/>
                      <a:pt x="842" y="444"/>
                      <a:pt x="842" y="445"/>
                    </a:cubicBezTo>
                    <a:cubicBezTo>
                      <a:pt x="841" y="445"/>
                      <a:pt x="839" y="446"/>
                      <a:pt x="837" y="447"/>
                    </a:cubicBezTo>
                    <a:cubicBezTo>
                      <a:pt x="835" y="447"/>
                      <a:pt x="831" y="444"/>
                      <a:pt x="830" y="445"/>
                    </a:cubicBezTo>
                    <a:cubicBezTo>
                      <a:pt x="828" y="445"/>
                      <a:pt x="825" y="445"/>
                      <a:pt x="823" y="446"/>
                    </a:cubicBezTo>
                    <a:cubicBezTo>
                      <a:pt x="822" y="447"/>
                      <a:pt x="821" y="447"/>
                      <a:pt x="822" y="447"/>
                    </a:cubicBezTo>
                    <a:cubicBezTo>
                      <a:pt x="823" y="447"/>
                      <a:pt x="825" y="447"/>
                      <a:pt x="826" y="447"/>
                    </a:cubicBezTo>
                    <a:cubicBezTo>
                      <a:pt x="827" y="447"/>
                      <a:pt x="830" y="447"/>
                      <a:pt x="831" y="449"/>
                    </a:cubicBezTo>
                    <a:cubicBezTo>
                      <a:pt x="831" y="450"/>
                      <a:pt x="831" y="453"/>
                      <a:pt x="833" y="453"/>
                    </a:cubicBezTo>
                    <a:cubicBezTo>
                      <a:pt x="834" y="452"/>
                      <a:pt x="833" y="451"/>
                      <a:pt x="835" y="451"/>
                    </a:cubicBezTo>
                    <a:cubicBezTo>
                      <a:pt x="837" y="451"/>
                      <a:pt x="839" y="451"/>
                      <a:pt x="840" y="451"/>
                    </a:cubicBezTo>
                    <a:cubicBezTo>
                      <a:pt x="842" y="451"/>
                      <a:pt x="843" y="450"/>
                      <a:pt x="843" y="451"/>
                    </a:cubicBezTo>
                    <a:cubicBezTo>
                      <a:pt x="843" y="452"/>
                      <a:pt x="842" y="452"/>
                      <a:pt x="841" y="453"/>
                    </a:cubicBezTo>
                    <a:cubicBezTo>
                      <a:pt x="840" y="454"/>
                      <a:pt x="841" y="456"/>
                      <a:pt x="840" y="457"/>
                    </a:cubicBezTo>
                    <a:cubicBezTo>
                      <a:pt x="839" y="458"/>
                      <a:pt x="835" y="459"/>
                      <a:pt x="835" y="460"/>
                    </a:cubicBezTo>
                    <a:cubicBezTo>
                      <a:pt x="836" y="460"/>
                      <a:pt x="838" y="460"/>
                      <a:pt x="839" y="460"/>
                    </a:cubicBezTo>
                    <a:cubicBezTo>
                      <a:pt x="840" y="460"/>
                      <a:pt x="842" y="459"/>
                      <a:pt x="842" y="460"/>
                    </a:cubicBezTo>
                    <a:cubicBezTo>
                      <a:pt x="842" y="461"/>
                      <a:pt x="840" y="461"/>
                      <a:pt x="841" y="462"/>
                    </a:cubicBezTo>
                    <a:cubicBezTo>
                      <a:pt x="841" y="464"/>
                      <a:pt x="842" y="464"/>
                      <a:pt x="842" y="465"/>
                    </a:cubicBezTo>
                    <a:cubicBezTo>
                      <a:pt x="843" y="466"/>
                      <a:pt x="843" y="466"/>
                      <a:pt x="843" y="467"/>
                    </a:cubicBezTo>
                    <a:cubicBezTo>
                      <a:pt x="843" y="468"/>
                      <a:pt x="844" y="468"/>
                      <a:pt x="843" y="469"/>
                    </a:cubicBezTo>
                    <a:cubicBezTo>
                      <a:pt x="842" y="471"/>
                      <a:pt x="842" y="471"/>
                      <a:pt x="843" y="471"/>
                    </a:cubicBezTo>
                    <a:cubicBezTo>
                      <a:pt x="843" y="471"/>
                      <a:pt x="844" y="470"/>
                      <a:pt x="844" y="470"/>
                    </a:cubicBezTo>
                    <a:cubicBezTo>
                      <a:pt x="845" y="471"/>
                      <a:pt x="843" y="471"/>
                      <a:pt x="845" y="472"/>
                    </a:cubicBezTo>
                    <a:cubicBezTo>
                      <a:pt x="846" y="472"/>
                      <a:pt x="848" y="472"/>
                      <a:pt x="850" y="473"/>
                    </a:cubicBezTo>
                    <a:cubicBezTo>
                      <a:pt x="852" y="473"/>
                      <a:pt x="853" y="473"/>
                      <a:pt x="853" y="474"/>
                    </a:cubicBezTo>
                    <a:cubicBezTo>
                      <a:pt x="853" y="474"/>
                      <a:pt x="848" y="474"/>
                      <a:pt x="850" y="475"/>
                    </a:cubicBezTo>
                    <a:cubicBezTo>
                      <a:pt x="853" y="477"/>
                      <a:pt x="857" y="477"/>
                      <a:pt x="858" y="478"/>
                    </a:cubicBezTo>
                    <a:cubicBezTo>
                      <a:pt x="858" y="478"/>
                      <a:pt x="856" y="479"/>
                      <a:pt x="859" y="479"/>
                    </a:cubicBezTo>
                    <a:cubicBezTo>
                      <a:pt x="861" y="479"/>
                      <a:pt x="864" y="478"/>
                      <a:pt x="865" y="479"/>
                    </a:cubicBezTo>
                    <a:cubicBezTo>
                      <a:pt x="865" y="479"/>
                      <a:pt x="864" y="480"/>
                      <a:pt x="865" y="480"/>
                    </a:cubicBezTo>
                    <a:cubicBezTo>
                      <a:pt x="867" y="481"/>
                      <a:pt x="868" y="479"/>
                      <a:pt x="870" y="479"/>
                    </a:cubicBezTo>
                    <a:cubicBezTo>
                      <a:pt x="871" y="478"/>
                      <a:pt x="873" y="477"/>
                      <a:pt x="873" y="477"/>
                    </a:cubicBezTo>
                    <a:cubicBezTo>
                      <a:pt x="874" y="477"/>
                      <a:pt x="874" y="479"/>
                      <a:pt x="874" y="479"/>
                    </a:cubicBezTo>
                    <a:cubicBezTo>
                      <a:pt x="874" y="480"/>
                      <a:pt x="873" y="480"/>
                      <a:pt x="875" y="480"/>
                    </a:cubicBezTo>
                    <a:cubicBezTo>
                      <a:pt x="876" y="480"/>
                      <a:pt x="877" y="480"/>
                      <a:pt x="878" y="480"/>
                    </a:cubicBezTo>
                    <a:cubicBezTo>
                      <a:pt x="878" y="480"/>
                      <a:pt x="878" y="480"/>
                      <a:pt x="879" y="481"/>
                    </a:cubicBezTo>
                    <a:cubicBezTo>
                      <a:pt x="880" y="482"/>
                      <a:pt x="881" y="482"/>
                      <a:pt x="882" y="483"/>
                    </a:cubicBezTo>
                    <a:cubicBezTo>
                      <a:pt x="883" y="484"/>
                      <a:pt x="884" y="484"/>
                      <a:pt x="884" y="485"/>
                    </a:cubicBezTo>
                    <a:cubicBezTo>
                      <a:pt x="883" y="486"/>
                      <a:pt x="881" y="486"/>
                      <a:pt x="879" y="487"/>
                    </a:cubicBezTo>
                    <a:cubicBezTo>
                      <a:pt x="876" y="487"/>
                      <a:pt x="874" y="488"/>
                      <a:pt x="872" y="489"/>
                    </a:cubicBezTo>
                    <a:cubicBezTo>
                      <a:pt x="870" y="490"/>
                      <a:pt x="867" y="492"/>
                      <a:pt x="864" y="492"/>
                    </a:cubicBezTo>
                    <a:cubicBezTo>
                      <a:pt x="862" y="492"/>
                      <a:pt x="859" y="494"/>
                      <a:pt x="858" y="494"/>
                    </a:cubicBezTo>
                    <a:cubicBezTo>
                      <a:pt x="857" y="494"/>
                      <a:pt x="856" y="492"/>
                      <a:pt x="855" y="492"/>
                    </a:cubicBezTo>
                    <a:cubicBezTo>
                      <a:pt x="854" y="493"/>
                      <a:pt x="854" y="493"/>
                      <a:pt x="855" y="494"/>
                    </a:cubicBezTo>
                    <a:cubicBezTo>
                      <a:pt x="855" y="495"/>
                      <a:pt x="855" y="496"/>
                      <a:pt x="854" y="496"/>
                    </a:cubicBezTo>
                    <a:cubicBezTo>
                      <a:pt x="854" y="497"/>
                      <a:pt x="854" y="496"/>
                      <a:pt x="853" y="496"/>
                    </a:cubicBezTo>
                    <a:cubicBezTo>
                      <a:pt x="852" y="495"/>
                      <a:pt x="852" y="496"/>
                      <a:pt x="852" y="495"/>
                    </a:cubicBezTo>
                    <a:cubicBezTo>
                      <a:pt x="851" y="494"/>
                      <a:pt x="853" y="494"/>
                      <a:pt x="852" y="493"/>
                    </a:cubicBezTo>
                    <a:cubicBezTo>
                      <a:pt x="850" y="493"/>
                      <a:pt x="851" y="495"/>
                      <a:pt x="850" y="496"/>
                    </a:cubicBezTo>
                    <a:cubicBezTo>
                      <a:pt x="848" y="496"/>
                      <a:pt x="847" y="494"/>
                      <a:pt x="847" y="495"/>
                    </a:cubicBezTo>
                    <a:cubicBezTo>
                      <a:pt x="847" y="495"/>
                      <a:pt x="848" y="498"/>
                      <a:pt x="847" y="498"/>
                    </a:cubicBezTo>
                    <a:cubicBezTo>
                      <a:pt x="846" y="499"/>
                      <a:pt x="845" y="497"/>
                      <a:pt x="845" y="498"/>
                    </a:cubicBezTo>
                    <a:cubicBezTo>
                      <a:pt x="845" y="498"/>
                      <a:pt x="846" y="499"/>
                      <a:pt x="845" y="500"/>
                    </a:cubicBezTo>
                    <a:cubicBezTo>
                      <a:pt x="844" y="501"/>
                      <a:pt x="841" y="502"/>
                      <a:pt x="841" y="504"/>
                    </a:cubicBezTo>
                    <a:cubicBezTo>
                      <a:pt x="840" y="505"/>
                      <a:pt x="839" y="506"/>
                      <a:pt x="839" y="506"/>
                    </a:cubicBezTo>
                    <a:cubicBezTo>
                      <a:pt x="838" y="506"/>
                      <a:pt x="837" y="504"/>
                      <a:pt x="837" y="505"/>
                    </a:cubicBezTo>
                    <a:cubicBezTo>
                      <a:pt x="837" y="506"/>
                      <a:pt x="837" y="506"/>
                      <a:pt x="836" y="506"/>
                    </a:cubicBezTo>
                    <a:cubicBezTo>
                      <a:pt x="836" y="506"/>
                      <a:pt x="835" y="506"/>
                      <a:pt x="835" y="506"/>
                    </a:cubicBezTo>
                    <a:cubicBezTo>
                      <a:pt x="835" y="507"/>
                      <a:pt x="835" y="509"/>
                      <a:pt x="834" y="509"/>
                    </a:cubicBezTo>
                    <a:cubicBezTo>
                      <a:pt x="833" y="509"/>
                      <a:pt x="833" y="510"/>
                      <a:pt x="832" y="509"/>
                    </a:cubicBezTo>
                    <a:cubicBezTo>
                      <a:pt x="830" y="507"/>
                      <a:pt x="829" y="504"/>
                      <a:pt x="829" y="505"/>
                    </a:cubicBezTo>
                    <a:cubicBezTo>
                      <a:pt x="828" y="505"/>
                      <a:pt x="829" y="507"/>
                      <a:pt x="828" y="506"/>
                    </a:cubicBezTo>
                    <a:cubicBezTo>
                      <a:pt x="827" y="505"/>
                      <a:pt x="826" y="503"/>
                      <a:pt x="826" y="501"/>
                    </a:cubicBezTo>
                    <a:cubicBezTo>
                      <a:pt x="827" y="499"/>
                      <a:pt x="829" y="496"/>
                      <a:pt x="829" y="496"/>
                    </a:cubicBezTo>
                    <a:cubicBezTo>
                      <a:pt x="828" y="496"/>
                      <a:pt x="827" y="497"/>
                      <a:pt x="827" y="496"/>
                    </a:cubicBezTo>
                    <a:cubicBezTo>
                      <a:pt x="827" y="495"/>
                      <a:pt x="829" y="495"/>
                      <a:pt x="830" y="494"/>
                    </a:cubicBezTo>
                    <a:cubicBezTo>
                      <a:pt x="831" y="493"/>
                      <a:pt x="836" y="491"/>
                      <a:pt x="837" y="490"/>
                    </a:cubicBezTo>
                    <a:cubicBezTo>
                      <a:pt x="837" y="489"/>
                      <a:pt x="840" y="487"/>
                      <a:pt x="841" y="487"/>
                    </a:cubicBezTo>
                    <a:cubicBezTo>
                      <a:pt x="842" y="486"/>
                      <a:pt x="844" y="485"/>
                      <a:pt x="845" y="485"/>
                    </a:cubicBezTo>
                    <a:cubicBezTo>
                      <a:pt x="846" y="485"/>
                      <a:pt x="847" y="484"/>
                      <a:pt x="847" y="485"/>
                    </a:cubicBezTo>
                    <a:cubicBezTo>
                      <a:pt x="847" y="485"/>
                      <a:pt x="846" y="487"/>
                      <a:pt x="846" y="487"/>
                    </a:cubicBezTo>
                    <a:cubicBezTo>
                      <a:pt x="847" y="488"/>
                      <a:pt x="848" y="489"/>
                      <a:pt x="849" y="488"/>
                    </a:cubicBezTo>
                    <a:cubicBezTo>
                      <a:pt x="850" y="488"/>
                      <a:pt x="851" y="488"/>
                      <a:pt x="853" y="487"/>
                    </a:cubicBezTo>
                    <a:cubicBezTo>
                      <a:pt x="854" y="485"/>
                      <a:pt x="856" y="485"/>
                      <a:pt x="857" y="484"/>
                    </a:cubicBezTo>
                    <a:cubicBezTo>
                      <a:pt x="858" y="484"/>
                      <a:pt x="855" y="483"/>
                      <a:pt x="853" y="484"/>
                    </a:cubicBezTo>
                    <a:cubicBezTo>
                      <a:pt x="851" y="484"/>
                      <a:pt x="849" y="483"/>
                      <a:pt x="848" y="483"/>
                    </a:cubicBezTo>
                    <a:cubicBezTo>
                      <a:pt x="846" y="483"/>
                      <a:pt x="845" y="483"/>
                      <a:pt x="845" y="483"/>
                    </a:cubicBezTo>
                    <a:cubicBezTo>
                      <a:pt x="844" y="483"/>
                      <a:pt x="843" y="485"/>
                      <a:pt x="843" y="484"/>
                    </a:cubicBezTo>
                    <a:cubicBezTo>
                      <a:pt x="843" y="483"/>
                      <a:pt x="844" y="482"/>
                      <a:pt x="845" y="481"/>
                    </a:cubicBezTo>
                    <a:cubicBezTo>
                      <a:pt x="846" y="480"/>
                      <a:pt x="848" y="478"/>
                      <a:pt x="848" y="478"/>
                    </a:cubicBezTo>
                    <a:cubicBezTo>
                      <a:pt x="848" y="477"/>
                      <a:pt x="846" y="478"/>
                      <a:pt x="846" y="478"/>
                    </a:cubicBezTo>
                    <a:cubicBezTo>
                      <a:pt x="845" y="478"/>
                      <a:pt x="845" y="478"/>
                      <a:pt x="845" y="477"/>
                    </a:cubicBezTo>
                    <a:cubicBezTo>
                      <a:pt x="845" y="476"/>
                      <a:pt x="844" y="475"/>
                      <a:pt x="843" y="475"/>
                    </a:cubicBezTo>
                    <a:cubicBezTo>
                      <a:pt x="843" y="474"/>
                      <a:pt x="842" y="473"/>
                      <a:pt x="842" y="474"/>
                    </a:cubicBezTo>
                    <a:cubicBezTo>
                      <a:pt x="842" y="474"/>
                      <a:pt x="842" y="475"/>
                      <a:pt x="842" y="476"/>
                    </a:cubicBezTo>
                    <a:cubicBezTo>
                      <a:pt x="843" y="477"/>
                      <a:pt x="844" y="477"/>
                      <a:pt x="843" y="478"/>
                    </a:cubicBezTo>
                    <a:cubicBezTo>
                      <a:pt x="842" y="479"/>
                      <a:pt x="837" y="481"/>
                      <a:pt x="836" y="482"/>
                    </a:cubicBezTo>
                    <a:cubicBezTo>
                      <a:pt x="835" y="483"/>
                      <a:pt x="831" y="485"/>
                      <a:pt x="830" y="485"/>
                    </a:cubicBezTo>
                    <a:cubicBezTo>
                      <a:pt x="830" y="486"/>
                      <a:pt x="829" y="486"/>
                      <a:pt x="829" y="485"/>
                    </a:cubicBezTo>
                    <a:cubicBezTo>
                      <a:pt x="828" y="485"/>
                      <a:pt x="827" y="485"/>
                      <a:pt x="828" y="484"/>
                    </a:cubicBezTo>
                    <a:cubicBezTo>
                      <a:pt x="829" y="483"/>
                      <a:pt x="829" y="482"/>
                      <a:pt x="829" y="482"/>
                    </a:cubicBezTo>
                    <a:cubicBezTo>
                      <a:pt x="828" y="482"/>
                      <a:pt x="826" y="484"/>
                      <a:pt x="826" y="485"/>
                    </a:cubicBezTo>
                    <a:cubicBezTo>
                      <a:pt x="825" y="486"/>
                      <a:pt x="825" y="487"/>
                      <a:pt x="823" y="487"/>
                    </a:cubicBezTo>
                    <a:cubicBezTo>
                      <a:pt x="822" y="488"/>
                      <a:pt x="818" y="488"/>
                      <a:pt x="818" y="488"/>
                    </a:cubicBezTo>
                    <a:cubicBezTo>
                      <a:pt x="818" y="488"/>
                      <a:pt x="818" y="488"/>
                      <a:pt x="818" y="488"/>
                    </a:cubicBezTo>
                    <a:cubicBezTo>
                      <a:pt x="817" y="486"/>
                      <a:pt x="817" y="486"/>
                      <a:pt x="817" y="486"/>
                    </a:cubicBezTo>
                    <a:cubicBezTo>
                      <a:pt x="817" y="486"/>
                      <a:pt x="817" y="486"/>
                      <a:pt x="817" y="486"/>
                    </a:cubicBezTo>
                    <a:cubicBezTo>
                      <a:pt x="816" y="486"/>
                      <a:pt x="815" y="486"/>
                      <a:pt x="814" y="486"/>
                    </a:cubicBezTo>
                    <a:cubicBezTo>
                      <a:pt x="814" y="486"/>
                      <a:pt x="814" y="485"/>
                      <a:pt x="813" y="485"/>
                    </a:cubicBezTo>
                    <a:cubicBezTo>
                      <a:pt x="813" y="485"/>
                      <a:pt x="813" y="483"/>
                      <a:pt x="813" y="482"/>
                    </a:cubicBezTo>
                    <a:cubicBezTo>
                      <a:pt x="813" y="481"/>
                      <a:pt x="813" y="481"/>
                      <a:pt x="813" y="481"/>
                    </a:cubicBezTo>
                    <a:cubicBezTo>
                      <a:pt x="813" y="480"/>
                      <a:pt x="812" y="479"/>
                      <a:pt x="811" y="479"/>
                    </a:cubicBezTo>
                    <a:cubicBezTo>
                      <a:pt x="810" y="479"/>
                      <a:pt x="810" y="479"/>
                      <a:pt x="810" y="479"/>
                    </a:cubicBezTo>
                    <a:cubicBezTo>
                      <a:pt x="809" y="478"/>
                      <a:pt x="809" y="473"/>
                      <a:pt x="809" y="469"/>
                    </a:cubicBezTo>
                    <a:cubicBezTo>
                      <a:pt x="809" y="464"/>
                      <a:pt x="809" y="460"/>
                      <a:pt x="809" y="460"/>
                    </a:cubicBezTo>
                    <a:cubicBezTo>
                      <a:pt x="808" y="459"/>
                      <a:pt x="807" y="458"/>
                      <a:pt x="806" y="457"/>
                    </a:cubicBezTo>
                    <a:cubicBezTo>
                      <a:pt x="805" y="456"/>
                      <a:pt x="804" y="456"/>
                      <a:pt x="803" y="456"/>
                    </a:cubicBezTo>
                    <a:cubicBezTo>
                      <a:pt x="803" y="456"/>
                      <a:pt x="802" y="456"/>
                      <a:pt x="801" y="457"/>
                    </a:cubicBezTo>
                    <a:cubicBezTo>
                      <a:pt x="799" y="457"/>
                      <a:pt x="798" y="458"/>
                      <a:pt x="797" y="458"/>
                    </a:cubicBezTo>
                    <a:cubicBezTo>
                      <a:pt x="797" y="459"/>
                      <a:pt x="796" y="458"/>
                      <a:pt x="796" y="457"/>
                    </a:cubicBezTo>
                    <a:cubicBezTo>
                      <a:pt x="796" y="457"/>
                      <a:pt x="796" y="457"/>
                      <a:pt x="796" y="457"/>
                    </a:cubicBezTo>
                    <a:cubicBezTo>
                      <a:pt x="796" y="457"/>
                      <a:pt x="796" y="457"/>
                      <a:pt x="796" y="457"/>
                    </a:cubicBezTo>
                    <a:cubicBezTo>
                      <a:pt x="796" y="457"/>
                      <a:pt x="796" y="457"/>
                      <a:pt x="796" y="457"/>
                    </a:cubicBezTo>
                    <a:cubicBezTo>
                      <a:pt x="796" y="457"/>
                      <a:pt x="796" y="457"/>
                      <a:pt x="796" y="457"/>
                    </a:cubicBezTo>
                    <a:cubicBezTo>
                      <a:pt x="796" y="456"/>
                      <a:pt x="796" y="456"/>
                      <a:pt x="795" y="455"/>
                    </a:cubicBezTo>
                    <a:cubicBezTo>
                      <a:pt x="795" y="455"/>
                      <a:pt x="795" y="455"/>
                      <a:pt x="795" y="455"/>
                    </a:cubicBezTo>
                    <a:cubicBezTo>
                      <a:pt x="795" y="455"/>
                      <a:pt x="795" y="455"/>
                      <a:pt x="795" y="455"/>
                    </a:cubicBezTo>
                    <a:cubicBezTo>
                      <a:pt x="795" y="455"/>
                      <a:pt x="795" y="455"/>
                      <a:pt x="795" y="455"/>
                    </a:cubicBezTo>
                    <a:cubicBezTo>
                      <a:pt x="795" y="455"/>
                      <a:pt x="795" y="454"/>
                      <a:pt x="794" y="454"/>
                    </a:cubicBezTo>
                    <a:cubicBezTo>
                      <a:pt x="794" y="454"/>
                      <a:pt x="793" y="454"/>
                      <a:pt x="793" y="455"/>
                    </a:cubicBezTo>
                    <a:cubicBezTo>
                      <a:pt x="793" y="455"/>
                      <a:pt x="792" y="455"/>
                      <a:pt x="792" y="455"/>
                    </a:cubicBezTo>
                    <a:cubicBezTo>
                      <a:pt x="792" y="455"/>
                      <a:pt x="792" y="455"/>
                      <a:pt x="792" y="455"/>
                    </a:cubicBezTo>
                    <a:cubicBezTo>
                      <a:pt x="792" y="455"/>
                      <a:pt x="791" y="456"/>
                      <a:pt x="791" y="458"/>
                    </a:cubicBezTo>
                    <a:cubicBezTo>
                      <a:pt x="790" y="458"/>
                      <a:pt x="790" y="459"/>
                      <a:pt x="789" y="459"/>
                    </a:cubicBezTo>
                    <a:cubicBezTo>
                      <a:pt x="789" y="460"/>
                      <a:pt x="788" y="462"/>
                      <a:pt x="787" y="464"/>
                    </a:cubicBezTo>
                    <a:cubicBezTo>
                      <a:pt x="784" y="467"/>
                      <a:pt x="782" y="472"/>
                      <a:pt x="781" y="472"/>
                    </a:cubicBezTo>
                    <a:cubicBezTo>
                      <a:pt x="781" y="473"/>
                      <a:pt x="781" y="474"/>
                      <a:pt x="781" y="475"/>
                    </a:cubicBezTo>
                    <a:cubicBezTo>
                      <a:pt x="781" y="476"/>
                      <a:pt x="781" y="476"/>
                      <a:pt x="781" y="477"/>
                    </a:cubicBezTo>
                    <a:cubicBezTo>
                      <a:pt x="781" y="477"/>
                      <a:pt x="781" y="477"/>
                      <a:pt x="781" y="477"/>
                    </a:cubicBezTo>
                    <a:cubicBezTo>
                      <a:pt x="781" y="477"/>
                      <a:pt x="780" y="478"/>
                      <a:pt x="780" y="479"/>
                    </a:cubicBezTo>
                    <a:cubicBezTo>
                      <a:pt x="779" y="481"/>
                      <a:pt x="778" y="482"/>
                      <a:pt x="778" y="482"/>
                    </a:cubicBezTo>
                    <a:cubicBezTo>
                      <a:pt x="777" y="483"/>
                      <a:pt x="776" y="483"/>
                      <a:pt x="776" y="484"/>
                    </a:cubicBezTo>
                    <a:cubicBezTo>
                      <a:pt x="775" y="484"/>
                      <a:pt x="775" y="485"/>
                      <a:pt x="775" y="485"/>
                    </a:cubicBezTo>
                    <a:cubicBezTo>
                      <a:pt x="775" y="485"/>
                      <a:pt x="774" y="484"/>
                      <a:pt x="773" y="484"/>
                    </a:cubicBezTo>
                    <a:cubicBezTo>
                      <a:pt x="773" y="484"/>
                      <a:pt x="772" y="484"/>
                      <a:pt x="772" y="484"/>
                    </a:cubicBezTo>
                    <a:cubicBezTo>
                      <a:pt x="772" y="484"/>
                      <a:pt x="771" y="484"/>
                      <a:pt x="770" y="484"/>
                    </a:cubicBezTo>
                    <a:cubicBezTo>
                      <a:pt x="770" y="484"/>
                      <a:pt x="769" y="484"/>
                      <a:pt x="768" y="484"/>
                    </a:cubicBezTo>
                    <a:cubicBezTo>
                      <a:pt x="767" y="485"/>
                      <a:pt x="767" y="486"/>
                      <a:pt x="767" y="487"/>
                    </a:cubicBezTo>
                    <a:cubicBezTo>
                      <a:pt x="767" y="488"/>
                      <a:pt x="767" y="488"/>
                      <a:pt x="767" y="488"/>
                    </a:cubicBezTo>
                    <a:cubicBezTo>
                      <a:pt x="767" y="488"/>
                      <a:pt x="767" y="488"/>
                      <a:pt x="767" y="488"/>
                    </a:cubicBezTo>
                    <a:cubicBezTo>
                      <a:pt x="767" y="488"/>
                      <a:pt x="759" y="488"/>
                      <a:pt x="751" y="488"/>
                    </a:cubicBezTo>
                    <a:cubicBezTo>
                      <a:pt x="742" y="488"/>
                      <a:pt x="733" y="488"/>
                      <a:pt x="732" y="488"/>
                    </a:cubicBezTo>
                    <a:cubicBezTo>
                      <a:pt x="731" y="489"/>
                      <a:pt x="729" y="489"/>
                      <a:pt x="728" y="489"/>
                    </a:cubicBezTo>
                    <a:cubicBezTo>
                      <a:pt x="727" y="490"/>
                      <a:pt x="726" y="490"/>
                      <a:pt x="726" y="490"/>
                    </a:cubicBezTo>
                    <a:cubicBezTo>
                      <a:pt x="725" y="491"/>
                      <a:pt x="721" y="494"/>
                      <a:pt x="718" y="497"/>
                    </a:cubicBezTo>
                    <a:cubicBezTo>
                      <a:pt x="715" y="498"/>
                      <a:pt x="713" y="500"/>
                      <a:pt x="713" y="500"/>
                    </a:cubicBezTo>
                    <a:cubicBezTo>
                      <a:pt x="712" y="501"/>
                      <a:pt x="710" y="504"/>
                      <a:pt x="709" y="506"/>
                    </a:cubicBezTo>
                    <a:cubicBezTo>
                      <a:pt x="709" y="507"/>
                      <a:pt x="709" y="507"/>
                      <a:pt x="709" y="507"/>
                    </a:cubicBezTo>
                    <a:cubicBezTo>
                      <a:pt x="708" y="507"/>
                      <a:pt x="698" y="507"/>
                      <a:pt x="693" y="506"/>
                    </a:cubicBezTo>
                    <a:cubicBezTo>
                      <a:pt x="691" y="506"/>
                      <a:pt x="690" y="506"/>
                      <a:pt x="690" y="506"/>
                    </a:cubicBezTo>
                    <a:cubicBezTo>
                      <a:pt x="689" y="506"/>
                      <a:pt x="688" y="507"/>
                      <a:pt x="686" y="507"/>
                    </a:cubicBezTo>
                    <a:cubicBezTo>
                      <a:pt x="684" y="508"/>
                      <a:pt x="683" y="508"/>
                      <a:pt x="682" y="509"/>
                    </a:cubicBezTo>
                    <a:cubicBezTo>
                      <a:pt x="681" y="510"/>
                      <a:pt x="682" y="510"/>
                      <a:pt x="683" y="511"/>
                    </a:cubicBezTo>
                    <a:cubicBezTo>
                      <a:pt x="683" y="511"/>
                      <a:pt x="683" y="512"/>
                      <a:pt x="684" y="512"/>
                    </a:cubicBezTo>
                    <a:cubicBezTo>
                      <a:pt x="684" y="513"/>
                      <a:pt x="684" y="514"/>
                      <a:pt x="684" y="514"/>
                    </a:cubicBezTo>
                    <a:cubicBezTo>
                      <a:pt x="684" y="514"/>
                      <a:pt x="684" y="515"/>
                      <a:pt x="684" y="515"/>
                    </a:cubicBezTo>
                    <a:cubicBezTo>
                      <a:pt x="684" y="515"/>
                      <a:pt x="684" y="516"/>
                      <a:pt x="684" y="516"/>
                    </a:cubicBezTo>
                    <a:cubicBezTo>
                      <a:pt x="684" y="517"/>
                      <a:pt x="685" y="518"/>
                      <a:pt x="684" y="518"/>
                    </a:cubicBezTo>
                    <a:cubicBezTo>
                      <a:pt x="684" y="518"/>
                      <a:pt x="683" y="519"/>
                      <a:pt x="681" y="520"/>
                    </a:cubicBezTo>
                    <a:cubicBezTo>
                      <a:pt x="678" y="521"/>
                      <a:pt x="675" y="522"/>
                      <a:pt x="674" y="523"/>
                    </a:cubicBezTo>
                    <a:cubicBezTo>
                      <a:pt x="672" y="523"/>
                      <a:pt x="669" y="524"/>
                      <a:pt x="666" y="524"/>
                    </a:cubicBezTo>
                    <a:cubicBezTo>
                      <a:pt x="666" y="525"/>
                      <a:pt x="665" y="525"/>
                      <a:pt x="664" y="525"/>
                    </a:cubicBezTo>
                    <a:cubicBezTo>
                      <a:pt x="663" y="525"/>
                      <a:pt x="661" y="526"/>
                      <a:pt x="657" y="528"/>
                    </a:cubicBezTo>
                    <a:cubicBezTo>
                      <a:pt x="652" y="530"/>
                      <a:pt x="646" y="532"/>
                      <a:pt x="645" y="532"/>
                    </a:cubicBezTo>
                    <a:cubicBezTo>
                      <a:pt x="644" y="532"/>
                      <a:pt x="643" y="532"/>
                      <a:pt x="642" y="532"/>
                    </a:cubicBezTo>
                    <a:cubicBezTo>
                      <a:pt x="642" y="532"/>
                      <a:pt x="641" y="532"/>
                      <a:pt x="641" y="531"/>
                    </a:cubicBezTo>
                    <a:cubicBezTo>
                      <a:pt x="640" y="530"/>
                      <a:pt x="640" y="530"/>
                      <a:pt x="640" y="529"/>
                    </a:cubicBezTo>
                    <a:cubicBezTo>
                      <a:pt x="640" y="529"/>
                      <a:pt x="640" y="529"/>
                      <a:pt x="640" y="528"/>
                    </a:cubicBezTo>
                    <a:cubicBezTo>
                      <a:pt x="639" y="527"/>
                      <a:pt x="640" y="526"/>
                      <a:pt x="640" y="525"/>
                    </a:cubicBezTo>
                    <a:cubicBezTo>
                      <a:pt x="640" y="525"/>
                      <a:pt x="640" y="525"/>
                      <a:pt x="640" y="525"/>
                    </a:cubicBezTo>
                    <a:cubicBezTo>
                      <a:pt x="640" y="525"/>
                      <a:pt x="640" y="525"/>
                      <a:pt x="640" y="524"/>
                    </a:cubicBezTo>
                    <a:cubicBezTo>
                      <a:pt x="641" y="524"/>
                      <a:pt x="642" y="524"/>
                      <a:pt x="643" y="523"/>
                    </a:cubicBezTo>
                    <a:cubicBezTo>
                      <a:pt x="644" y="523"/>
                      <a:pt x="645" y="522"/>
                      <a:pt x="645" y="522"/>
                    </a:cubicBezTo>
                    <a:cubicBezTo>
                      <a:pt x="646" y="521"/>
                      <a:pt x="648" y="517"/>
                      <a:pt x="649" y="513"/>
                    </a:cubicBezTo>
                    <a:cubicBezTo>
                      <a:pt x="650" y="510"/>
                      <a:pt x="650" y="508"/>
                      <a:pt x="650" y="507"/>
                    </a:cubicBezTo>
                    <a:cubicBezTo>
                      <a:pt x="650" y="505"/>
                      <a:pt x="649" y="497"/>
                      <a:pt x="647" y="491"/>
                    </a:cubicBezTo>
                    <a:cubicBezTo>
                      <a:pt x="647" y="487"/>
                      <a:pt x="646" y="484"/>
                      <a:pt x="646" y="483"/>
                    </a:cubicBezTo>
                    <a:cubicBezTo>
                      <a:pt x="645" y="483"/>
                      <a:pt x="642" y="481"/>
                      <a:pt x="639" y="479"/>
                    </a:cubicBezTo>
                    <a:cubicBezTo>
                      <a:pt x="637" y="478"/>
                      <a:pt x="636" y="477"/>
                      <a:pt x="636" y="477"/>
                    </a:cubicBezTo>
                    <a:cubicBezTo>
                      <a:pt x="635" y="477"/>
                      <a:pt x="635" y="477"/>
                      <a:pt x="635" y="476"/>
                    </a:cubicBezTo>
                    <a:cubicBezTo>
                      <a:pt x="636" y="476"/>
                      <a:pt x="636" y="475"/>
                      <a:pt x="635" y="475"/>
                    </a:cubicBezTo>
                    <a:cubicBezTo>
                      <a:pt x="635" y="474"/>
                      <a:pt x="631" y="473"/>
                      <a:pt x="630" y="473"/>
                    </a:cubicBezTo>
                    <a:cubicBezTo>
                      <a:pt x="630" y="473"/>
                      <a:pt x="630" y="473"/>
                      <a:pt x="630" y="473"/>
                    </a:cubicBezTo>
                    <a:cubicBezTo>
                      <a:pt x="629" y="473"/>
                      <a:pt x="629" y="473"/>
                      <a:pt x="629" y="473"/>
                    </a:cubicBezTo>
                    <a:cubicBezTo>
                      <a:pt x="629" y="473"/>
                      <a:pt x="629" y="472"/>
                      <a:pt x="629" y="471"/>
                    </a:cubicBezTo>
                    <a:cubicBezTo>
                      <a:pt x="629" y="470"/>
                      <a:pt x="629" y="468"/>
                      <a:pt x="628" y="468"/>
                    </a:cubicBezTo>
                    <a:cubicBezTo>
                      <a:pt x="628" y="467"/>
                      <a:pt x="627" y="467"/>
                      <a:pt x="626" y="467"/>
                    </a:cubicBezTo>
                    <a:cubicBezTo>
                      <a:pt x="626" y="467"/>
                      <a:pt x="626" y="467"/>
                      <a:pt x="626" y="467"/>
                    </a:cubicBezTo>
                    <a:cubicBezTo>
                      <a:pt x="626" y="467"/>
                      <a:pt x="626" y="468"/>
                      <a:pt x="626" y="468"/>
                    </a:cubicBezTo>
                    <a:cubicBezTo>
                      <a:pt x="626" y="468"/>
                      <a:pt x="626" y="468"/>
                      <a:pt x="626" y="468"/>
                    </a:cubicBezTo>
                    <a:cubicBezTo>
                      <a:pt x="625" y="468"/>
                      <a:pt x="625" y="468"/>
                      <a:pt x="624" y="468"/>
                    </a:cubicBezTo>
                    <a:cubicBezTo>
                      <a:pt x="624" y="468"/>
                      <a:pt x="623" y="468"/>
                      <a:pt x="623" y="468"/>
                    </a:cubicBezTo>
                    <a:cubicBezTo>
                      <a:pt x="623" y="467"/>
                      <a:pt x="622" y="467"/>
                      <a:pt x="622" y="466"/>
                    </a:cubicBezTo>
                    <a:cubicBezTo>
                      <a:pt x="622" y="465"/>
                      <a:pt x="621" y="464"/>
                      <a:pt x="621" y="463"/>
                    </a:cubicBezTo>
                    <a:cubicBezTo>
                      <a:pt x="620" y="462"/>
                      <a:pt x="620" y="462"/>
                      <a:pt x="619" y="461"/>
                    </a:cubicBezTo>
                    <a:cubicBezTo>
                      <a:pt x="619" y="461"/>
                      <a:pt x="604" y="453"/>
                      <a:pt x="593" y="448"/>
                    </a:cubicBezTo>
                    <a:cubicBezTo>
                      <a:pt x="587" y="445"/>
                      <a:pt x="582" y="443"/>
                      <a:pt x="581" y="443"/>
                    </a:cubicBezTo>
                    <a:cubicBezTo>
                      <a:pt x="581" y="443"/>
                      <a:pt x="580" y="443"/>
                      <a:pt x="578" y="444"/>
                    </a:cubicBezTo>
                    <a:cubicBezTo>
                      <a:pt x="575" y="445"/>
                      <a:pt x="569" y="447"/>
                      <a:pt x="568" y="447"/>
                    </a:cubicBezTo>
                    <a:cubicBezTo>
                      <a:pt x="568" y="447"/>
                      <a:pt x="566" y="447"/>
                      <a:pt x="564" y="447"/>
                    </a:cubicBezTo>
                    <a:cubicBezTo>
                      <a:pt x="561" y="446"/>
                      <a:pt x="557" y="446"/>
                      <a:pt x="556" y="446"/>
                    </a:cubicBezTo>
                    <a:cubicBezTo>
                      <a:pt x="555" y="446"/>
                      <a:pt x="555" y="445"/>
                      <a:pt x="555" y="445"/>
                    </a:cubicBezTo>
                    <a:cubicBezTo>
                      <a:pt x="555" y="444"/>
                      <a:pt x="555" y="443"/>
                      <a:pt x="554" y="443"/>
                    </a:cubicBezTo>
                    <a:cubicBezTo>
                      <a:pt x="553" y="443"/>
                      <a:pt x="550" y="444"/>
                      <a:pt x="548" y="445"/>
                    </a:cubicBezTo>
                    <a:cubicBezTo>
                      <a:pt x="547" y="446"/>
                      <a:pt x="546" y="446"/>
                      <a:pt x="546" y="446"/>
                    </a:cubicBezTo>
                    <a:cubicBezTo>
                      <a:pt x="545" y="446"/>
                      <a:pt x="544" y="445"/>
                      <a:pt x="544" y="444"/>
                    </a:cubicBezTo>
                    <a:cubicBezTo>
                      <a:pt x="543" y="443"/>
                      <a:pt x="542" y="442"/>
                      <a:pt x="542" y="442"/>
                    </a:cubicBezTo>
                    <a:cubicBezTo>
                      <a:pt x="541" y="442"/>
                      <a:pt x="541" y="442"/>
                      <a:pt x="540" y="442"/>
                    </a:cubicBezTo>
                    <a:cubicBezTo>
                      <a:pt x="539" y="442"/>
                      <a:pt x="539" y="442"/>
                      <a:pt x="539" y="442"/>
                    </a:cubicBezTo>
                    <a:cubicBezTo>
                      <a:pt x="539" y="442"/>
                      <a:pt x="539" y="442"/>
                      <a:pt x="539" y="442"/>
                    </a:cubicBezTo>
                    <a:cubicBezTo>
                      <a:pt x="538" y="442"/>
                      <a:pt x="538" y="442"/>
                      <a:pt x="537" y="443"/>
                    </a:cubicBezTo>
                    <a:cubicBezTo>
                      <a:pt x="537" y="443"/>
                      <a:pt x="537" y="444"/>
                      <a:pt x="536" y="444"/>
                    </a:cubicBezTo>
                    <a:cubicBezTo>
                      <a:pt x="536" y="444"/>
                      <a:pt x="535" y="442"/>
                      <a:pt x="535" y="441"/>
                    </a:cubicBezTo>
                    <a:cubicBezTo>
                      <a:pt x="535" y="440"/>
                      <a:pt x="535" y="440"/>
                      <a:pt x="534" y="439"/>
                    </a:cubicBezTo>
                    <a:cubicBezTo>
                      <a:pt x="534" y="439"/>
                      <a:pt x="534" y="439"/>
                      <a:pt x="534" y="439"/>
                    </a:cubicBezTo>
                    <a:cubicBezTo>
                      <a:pt x="534" y="439"/>
                      <a:pt x="533" y="439"/>
                      <a:pt x="532" y="438"/>
                    </a:cubicBezTo>
                    <a:cubicBezTo>
                      <a:pt x="530" y="438"/>
                      <a:pt x="529" y="438"/>
                      <a:pt x="528" y="438"/>
                    </a:cubicBezTo>
                    <a:cubicBezTo>
                      <a:pt x="526" y="438"/>
                      <a:pt x="524" y="438"/>
                      <a:pt x="523" y="438"/>
                    </a:cubicBezTo>
                    <a:cubicBezTo>
                      <a:pt x="522" y="438"/>
                      <a:pt x="521" y="439"/>
                      <a:pt x="520" y="439"/>
                    </a:cubicBezTo>
                    <a:cubicBezTo>
                      <a:pt x="520" y="439"/>
                      <a:pt x="518" y="439"/>
                      <a:pt x="517" y="438"/>
                    </a:cubicBezTo>
                    <a:cubicBezTo>
                      <a:pt x="516" y="438"/>
                      <a:pt x="514" y="437"/>
                      <a:pt x="513" y="436"/>
                    </a:cubicBezTo>
                    <a:cubicBezTo>
                      <a:pt x="513" y="436"/>
                      <a:pt x="512" y="434"/>
                      <a:pt x="512" y="432"/>
                    </a:cubicBezTo>
                    <a:cubicBezTo>
                      <a:pt x="512" y="430"/>
                      <a:pt x="512" y="429"/>
                      <a:pt x="511" y="429"/>
                    </a:cubicBezTo>
                    <a:cubicBezTo>
                      <a:pt x="511" y="429"/>
                      <a:pt x="510" y="428"/>
                      <a:pt x="509" y="428"/>
                    </a:cubicBezTo>
                    <a:cubicBezTo>
                      <a:pt x="508" y="428"/>
                      <a:pt x="508" y="427"/>
                      <a:pt x="507" y="427"/>
                    </a:cubicBezTo>
                    <a:cubicBezTo>
                      <a:pt x="507" y="427"/>
                      <a:pt x="506" y="427"/>
                      <a:pt x="506" y="428"/>
                    </a:cubicBezTo>
                    <a:cubicBezTo>
                      <a:pt x="506" y="428"/>
                      <a:pt x="506" y="428"/>
                      <a:pt x="506" y="428"/>
                    </a:cubicBezTo>
                    <a:cubicBezTo>
                      <a:pt x="506" y="428"/>
                      <a:pt x="506" y="428"/>
                      <a:pt x="506" y="428"/>
                    </a:cubicBezTo>
                    <a:cubicBezTo>
                      <a:pt x="505" y="429"/>
                      <a:pt x="505" y="431"/>
                      <a:pt x="505" y="432"/>
                    </a:cubicBezTo>
                    <a:cubicBezTo>
                      <a:pt x="423" y="432"/>
                      <a:pt x="423" y="432"/>
                      <a:pt x="423" y="432"/>
                    </a:cubicBezTo>
                    <a:cubicBezTo>
                      <a:pt x="300" y="432"/>
                      <a:pt x="300" y="432"/>
                      <a:pt x="300" y="432"/>
                    </a:cubicBezTo>
                    <a:cubicBezTo>
                      <a:pt x="246" y="432"/>
                      <a:pt x="246" y="432"/>
                      <a:pt x="246" y="432"/>
                    </a:cubicBezTo>
                    <a:cubicBezTo>
                      <a:pt x="198" y="432"/>
                      <a:pt x="198" y="432"/>
                      <a:pt x="198" y="432"/>
                    </a:cubicBezTo>
                    <a:cubicBezTo>
                      <a:pt x="198" y="431"/>
                      <a:pt x="199" y="431"/>
                      <a:pt x="200" y="430"/>
                    </a:cubicBezTo>
                    <a:cubicBezTo>
                      <a:pt x="200" y="428"/>
                      <a:pt x="202" y="427"/>
                      <a:pt x="201" y="427"/>
                    </a:cubicBezTo>
                    <a:cubicBezTo>
                      <a:pt x="200" y="427"/>
                      <a:pt x="200" y="429"/>
                      <a:pt x="198" y="429"/>
                    </a:cubicBezTo>
                    <a:cubicBezTo>
                      <a:pt x="197" y="429"/>
                      <a:pt x="196" y="428"/>
                      <a:pt x="196" y="427"/>
                    </a:cubicBezTo>
                    <a:cubicBezTo>
                      <a:pt x="196" y="426"/>
                      <a:pt x="197" y="424"/>
                      <a:pt x="196" y="424"/>
                    </a:cubicBezTo>
                    <a:cubicBezTo>
                      <a:pt x="196" y="423"/>
                      <a:pt x="193" y="425"/>
                      <a:pt x="193" y="426"/>
                    </a:cubicBezTo>
                    <a:cubicBezTo>
                      <a:pt x="193" y="426"/>
                      <a:pt x="194" y="427"/>
                      <a:pt x="193" y="427"/>
                    </a:cubicBezTo>
                    <a:cubicBezTo>
                      <a:pt x="192" y="427"/>
                      <a:pt x="188" y="427"/>
                      <a:pt x="190" y="425"/>
                    </a:cubicBezTo>
                    <a:cubicBezTo>
                      <a:pt x="191" y="424"/>
                      <a:pt x="194" y="423"/>
                      <a:pt x="193" y="423"/>
                    </a:cubicBezTo>
                    <a:cubicBezTo>
                      <a:pt x="192" y="423"/>
                      <a:pt x="190" y="422"/>
                      <a:pt x="190" y="423"/>
                    </a:cubicBezTo>
                    <a:cubicBezTo>
                      <a:pt x="189" y="423"/>
                      <a:pt x="188" y="423"/>
                      <a:pt x="188" y="422"/>
                    </a:cubicBezTo>
                    <a:cubicBezTo>
                      <a:pt x="188" y="420"/>
                      <a:pt x="188" y="420"/>
                      <a:pt x="189" y="419"/>
                    </a:cubicBezTo>
                    <a:cubicBezTo>
                      <a:pt x="190" y="418"/>
                      <a:pt x="189" y="415"/>
                      <a:pt x="188" y="415"/>
                    </a:cubicBezTo>
                    <a:cubicBezTo>
                      <a:pt x="188" y="415"/>
                      <a:pt x="188" y="417"/>
                      <a:pt x="188" y="417"/>
                    </a:cubicBezTo>
                    <a:cubicBezTo>
                      <a:pt x="188" y="418"/>
                      <a:pt x="188" y="418"/>
                      <a:pt x="187" y="419"/>
                    </a:cubicBezTo>
                    <a:cubicBezTo>
                      <a:pt x="187" y="419"/>
                      <a:pt x="186" y="420"/>
                      <a:pt x="186" y="420"/>
                    </a:cubicBezTo>
                    <a:cubicBezTo>
                      <a:pt x="186" y="421"/>
                      <a:pt x="185" y="422"/>
                      <a:pt x="185" y="422"/>
                    </a:cubicBezTo>
                    <a:cubicBezTo>
                      <a:pt x="185" y="422"/>
                      <a:pt x="181" y="419"/>
                      <a:pt x="181" y="419"/>
                    </a:cubicBezTo>
                    <a:cubicBezTo>
                      <a:pt x="180" y="418"/>
                      <a:pt x="181" y="418"/>
                      <a:pt x="181" y="417"/>
                    </a:cubicBezTo>
                    <a:cubicBezTo>
                      <a:pt x="181" y="415"/>
                      <a:pt x="180" y="414"/>
                      <a:pt x="180" y="414"/>
                    </a:cubicBezTo>
                    <a:cubicBezTo>
                      <a:pt x="181" y="414"/>
                      <a:pt x="183" y="413"/>
                      <a:pt x="184" y="412"/>
                    </a:cubicBezTo>
                    <a:cubicBezTo>
                      <a:pt x="184" y="411"/>
                      <a:pt x="183" y="412"/>
                      <a:pt x="182" y="412"/>
                    </a:cubicBezTo>
                    <a:cubicBezTo>
                      <a:pt x="181" y="412"/>
                      <a:pt x="179" y="414"/>
                      <a:pt x="178" y="413"/>
                    </a:cubicBezTo>
                    <a:cubicBezTo>
                      <a:pt x="178" y="413"/>
                      <a:pt x="177" y="413"/>
                      <a:pt x="177" y="412"/>
                    </a:cubicBezTo>
                    <a:cubicBezTo>
                      <a:pt x="178" y="411"/>
                      <a:pt x="179" y="411"/>
                      <a:pt x="179" y="410"/>
                    </a:cubicBezTo>
                    <a:cubicBezTo>
                      <a:pt x="179" y="409"/>
                      <a:pt x="178" y="408"/>
                      <a:pt x="178" y="407"/>
                    </a:cubicBezTo>
                    <a:cubicBezTo>
                      <a:pt x="179" y="406"/>
                      <a:pt x="180" y="405"/>
                      <a:pt x="179" y="405"/>
                    </a:cubicBezTo>
                    <a:cubicBezTo>
                      <a:pt x="179" y="404"/>
                      <a:pt x="177" y="406"/>
                      <a:pt x="176" y="406"/>
                    </a:cubicBezTo>
                    <a:cubicBezTo>
                      <a:pt x="176" y="407"/>
                      <a:pt x="177" y="408"/>
                      <a:pt x="176" y="409"/>
                    </a:cubicBezTo>
                    <a:cubicBezTo>
                      <a:pt x="176" y="410"/>
                      <a:pt x="176" y="412"/>
                      <a:pt x="175" y="412"/>
                    </a:cubicBezTo>
                    <a:cubicBezTo>
                      <a:pt x="174" y="411"/>
                      <a:pt x="173" y="411"/>
                      <a:pt x="173" y="411"/>
                    </a:cubicBezTo>
                    <a:cubicBezTo>
                      <a:pt x="172" y="411"/>
                      <a:pt x="171" y="412"/>
                      <a:pt x="171" y="411"/>
                    </a:cubicBezTo>
                    <a:cubicBezTo>
                      <a:pt x="171" y="410"/>
                      <a:pt x="173" y="408"/>
                      <a:pt x="172" y="408"/>
                    </a:cubicBezTo>
                    <a:cubicBezTo>
                      <a:pt x="171" y="408"/>
                      <a:pt x="170" y="410"/>
                      <a:pt x="170" y="411"/>
                    </a:cubicBezTo>
                    <a:cubicBezTo>
                      <a:pt x="169" y="411"/>
                      <a:pt x="168" y="410"/>
                      <a:pt x="167" y="411"/>
                    </a:cubicBezTo>
                    <a:cubicBezTo>
                      <a:pt x="167" y="411"/>
                      <a:pt x="166" y="412"/>
                      <a:pt x="165" y="411"/>
                    </a:cubicBezTo>
                    <a:cubicBezTo>
                      <a:pt x="164" y="411"/>
                      <a:pt x="164" y="410"/>
                      <a:pt x="165" y="410"/>
                    </a:cubicBezTo>
                    <a:cubicBezTo>
                      <a:pt x="166" y="409"/>
                      <a:pt x="168" y="409"/>
                      <a:pt x="168" y="409"/>
                    </a:cubicBezTo>
                    <a:cubicBezTo>
                      <a:pt x="169" y="408"/>
                      <a:pt x="169" y="408"/>
                      <a:pt x="170" y="407"/>
                    </a:cubicBezTo>
                    <a:cubicBezTo>
                      <a:pt x="170" y="406"/>
                      <a:pt x="171" y="405"/>
                      <a:pt x="171" y="404"/>
                    </a:cubicBezTo>
                    <a:cubicBezTo>
                      <a:pt x="170" y="403"/>
                      <a:pt x="169" y="401"/>
                      <a:pt x="169" y="402"/>
                    </a:cubicBezTo>
                    <a:cubicBezTo>
                      <a:pt x="169" y="403"/>
                      <a:pt x="169" y="404"/>
                      <a:pt x="169" y="405"/>
                    </a:cubicBezTo>
                    <a:cubicBezTo>
                      <a:pt x="168" y="406"/>
                      <a:pt x="167" y="407"/>
                      <a:pt x="166" y="407"/>
                    </a:cubicBezTo>
                    <a:cubicBezTo>
                      <a:pt x="165" y="408"/>
                      <a:pt x="165" y="406"/>
                      <a:pt x="164" y="406"/>
                    </a:cubicBezTo>
                    <a:cubicBezTo>
                      <a:pt x="164" y="406"/>
                      <a:pt x="162" y="406"/>
                      <a:pt x="163" y="405"/>
                    </a:cubicBezTo>
                    <a:cubicBezTo>
                      <a:pt x="164" y="405"/>
                      <a:pt x="165" y="405"/>
                      <a:pt x="164" y="404"/>
                    </a:cubicBezTo>
                    <a:cubicBezTo>
                      <a:pt x="163" y="404"/>
                      <a:pt x="161" y="404"/>
                      <a:pt x="160" y="403"/>
                    </a:cubicBezTo>
                    <a:cubicBezTo>
                      <a:pt x="160" y="403"/>
                      <a:pt x="160" y="404"/>
                      <a:pt x="160" y="404"/>
                    </a:cubicBezTo>
                    <a:cubicBezTo>
                      <a:pt x="159" y="405"/>
                      <a:pt x="159" y="406"/>
                      <a:pt x="158" y="405"/>
                    </a:cubicBezTo>
                    <a:cubicBezTo>
                      <a:pt x="157" y="405"/>
                      <a:pt x="156" y="405"/>
                      <a:pt x="157" y="404"/>
                    </a:cubicBezTo>
                    <a:cubicBezTo>
                      <a:pt x="158" y="403"/>
                      <a:pt x="159" y="402"/>
                      <a:pt x="159" y="401"/>
                    </a:cubicBezTo>
                    <a:cubicBezTo>
                      <a:pt x="159" y="401"/>
                      <a:pt x="158" y="400"/>
                      <a:pt x="158" y="401"/>
                    </a:cubicBezTo>
                    <a:cubicBezTo>
                      <a:pt x="157" y="401"/>
                      <a:pt x="157" y="402"/>
                      <a:pt x="156" y="402"/>
                    </a:cubicBezTo>
                    <a:cubicBezTo>
                      <a:pt x="155" y="402"/>
                      <a:pt x="152" y="403"/>
                      <a:pt x="151" y="402"/>
                    </a:cubicBezTo>
                    <a:cubicBezTo>
                      <a:pt x="150" y="402"/>
                      <a:pt x="146" y="402"/>
                      <a:pt x="147" y="401"/>
                    </a:cubicBezTo>
                    <a:cubicBezTo>
                      <a:pt x="147" y="401"/>
                      <a:pt x="150" y="401"/>
                      <a:pt x="151" y="401"/>
                    </a:cubicBezTo>
                    <a:cubicBezTo>
                      <a:pt x="153" y="400"/>
                      <a:pt x="154" y="399"/>
                      <a:pt x="154" y="399"/>
                    </a:cubicBezTo>
                    <a:cubicBezTo>
                      <a:pt x="154" y="398"/>
                      <a:pt x="151" y="399"/>
                      <a:pt x="150" y="399"/>
                    </a:cubicBezTo>
                    <a:cubicBezTo>
                      <a:pt x="150" y="399"/>
                      <a:pt x="146" y="400"/>
                      <a:pt x="147" y="399"/>
                    </a:cubicBezTo>
                    <a:cubicBezTo>
                      <a:pt x="148" y="398"/>
                      <a:pt x="150" y="397"/>
                      <a:pt x="150" y="397"/>
                    </a:cubicBezTo>
                    <a:cubicBezTo>
                      <a:pt x="150" y="396"/>
                      <a:pt x="150" y="395"/>
                      <a:pt x="151" y="395"/>
                    </a:cubicBezTo>
                    <a:cubicBezTo>
                      <a:pt x="153" y="395"/>
                      <a:pt x="154" y="395"/>
                      <a:pt x="156" y="395"/>
                    </a:cubicBezTo>
                    <a:cubicBezTo>
                      <a:pt x="157" y="395"/>
                      <a:pt x="158" y="396"/>
                      <a:pt x="159" y="395"/>
                    </a:cubicBezTo>
                    <a:cubicBezTo>
                      <a:pt x="159" y="394"/>
                      <a:pt x="159" y="391"/>
                      <a:pt x="158" y="392"/>
                    </a:cubicBezTo>
                    <a:cubicBezTo>
                      <a:pt x="158" y="392"/>
                      <a:pt x="158" y="393"/>
                      <a:pt x="157" y="394"/>
                    </a:cubicBezTo>
                    <a:cubicBezTo>
                      <a:pt x="156" y="394"/>
                      <a:pt x="154" y="394"/>
                      <a:pt x="153" y="394"/>
                    </a:cubicBezTo>
                    <a:cubicBezTo>
                      <a:pt x="152" y="394"/>
                      <a:pt x="151" y="395"/>
                      <a:pt x="151" y="394"/>
                    </a:cubicBezTo>
                    <a:cubicBezTo>
                      <a:pt x="151" y="393"/>
                      <a:pt x="152" y="391"/>
                      <a:pt x="151" y="391"/>
                    </a:cubicBezTo>
                    <a:cubicBezTo>
                      <a:pt x="150" y="391"/>
                      <a:pt x="149" y="393"/>
                      <a:pt x="149" y="394"/>
                    </a:cubicBezTo>
                    <a:cubicBezTo>
                      <a:pt x="149" y="395"/>
                      <a:pt x="148" y="396"/>
                      <a:pt x="148" y="396"/>
                    </a:cubicBezTo>
                    <a:cubicBezTo>
                      <a:pt x="147" y="396"/>
                      <a:pt x="146" y="396"/>
                      <a:pt x="146" y="395"/>
                    </a:cubicBezTo>
                    <a:cubicBezTo>
                      <a:pt x="146" y="394"/>
                      <a:pt x="144" y="392"/>
                      <a:pt x="146" y="392"/>
                    </a:cubicBezTo>
                    <a:cubicBezTo>
                      <a:pt x="147" y="391"/>
                      <a:pt x="148" y="391"/>
                      <a:pt x="148" y="390"/>
                    </a:cubicBezTo>
                    <a:cubicBezTo>
                      <a:pt x="148" y="390"/>
                      <a:pt x="149" y="389"/>
                      <a:pt x="150" y="389"/>
                    </a:cubicBezTo>
                    <a:cubicBezTo>
                      <a:pt x="151" y="389"/>
                      <a:pt x="150" y="387"/>
                      <a:pt x="151" y="387"/>
                    </a:cubicBezTo>
                    <a:cubicBezTo>
                      <a:pt x="152" y="386"/>
                      <a:pt x="151" y="385"/>
                      <a:pt x="152" y="386"/>
                    </a:cubicBezTo>
                    <a:cubicBezTo>
                      <a:pt x="153" y="386"/>
                      <a:pt x="155" y="387"/>
                      <a:pt x="155" y="388"/>
                    </a:cubicBezTo>
                    <a:cubicBezTo>
                      <a:pt x="156" y="389"/>
                      <a:pt x="158" y="391"/>
                      <a:pt x="158" y="390"/>
                    </a:cubicBezTo>
                    <a:cubicBezTo>
                      <a:pt x="158" y="389"/>
                      <a:pt x="158" y="388"/>
                      <a:pt x="157" y="387"/>
                    </a:cubicBezTo>
                    <a:cubicBezTo>
                      <a:pt x="156" y="386"/>
                      <a:pt x="156" y="385"/>
                      <a:pt x="156" y="385"/>
                    </a:cubicBezTo>
                    <a:cubicBezTo>
                      <a:pt x="157" y="385"/>
                      <a:pt x="158" y="384"/>
                      <a:pt x="158" y="384"/>
                    </a:cubicBezTo>
                    <a:cubicBezTo>
                      <a:pt x="158" y="383"/>
                      <a:pt x="157" y="384"/>
                      <a:pt x="155" y="383"/>
                    </a:cubicBezTo>
                    <a:cubicBezTo>
                      <a:pt x="154" y="383"/>
                      <a:pt x="153" y="383"/>
                      <a:pt x="153" y="383"/>
                    </a:cubicBezTo>
                    <a:cubicBezTo>
                      <a:pt x="153" y="382"/>
                      <a:pt x="154" y="382"/>
                      <a:pt x="155" y="381"/>
                    </a:cubicBezTo>
                    <a:cubicBezTo>
                      <a:pt x="156" y="380"/>
                      <a:pt x="155" y="379"/>
                      <a:pt x="155" y="378"/>
                    </a:cubicBezTo>
                    <a:cubicBezTo>
                      <a:pt x="155" y="378"/>
                      <a:pt x="155" y="376"/>
                      <a:pt x="154" y="376"/>
                    </a:cubicBezTo>
                    <a:cubicBezTo>
                      <a:pt x="153" y="376"/>
                      <a:pt x="153" y="376"/>
                      <a:pt x="153" y="377"/>
                    </a:cubicBezTo>
                    <a:cubicBezTo>
                      <a:pt x="153" y="377"/>
                      <a:pt x="154" y="378"/>
                      <a:pt x="154" y="379"/>
                    </a:cubicBezTo>
                    <a:cubicBezTo>
                      <a:pt x="153" y="379"/>
                      <a:pt x="152" y="381"/>
                      <a:pt x="151" y="381"/>
                    </a:cubicBezTo>
                    <a:cubicBezTo>
                      <a:pt x="151" y="381"/>
                      <a:pt x="149" y="384"/>
                      <a:pt x="148" y="384"/>
                    </a:cubicBezTo>
                    <a:cubicBezTo>
                      <a:pt x="147" y="384"/>
                      <a:pt x="148" y="383"/>
                      <a:pt x="147" y="384"/>
                    </a:cubicBezTo>
                    <a:cubicBezTo>
                      <a:pt x="146" y="384"/>
                      <a:pt x="146" y="384"/>
                      <a:pt x="145" y="384"/>
                    </a:cubicBezTo>
                    <a:cubicBezTo>
                      <a:pt x="145" y="384"/>
                      <a:pt x="146" y="381"/>
                      <a:pt x="145" y="381"/>
                    </a:cubicBezTo>
                    <a:cubicBezTo>
                      <a:pt x="144" y="380"/>
                      <a:pt x="143" y="382"/>
                      <a:pt x="142" y="382"/>
                    </a:cubicBezTo>
                    <a:cubicBezTo>
                      <a:pt x="141" y="383"/>
                      <a:pt x="140" y="384"/>
                      <a:pt x="140" y="383"/>
                    </a:cubicBezTo>
                    <a:cubicBezTo>
                      <a:pt x="140" y="382"/>
                      <a:pt x="142" y="381"/>
                      <a:pt x="142" y="380"/>
                    </a:cubicBezTo>
                    <a:cubicBezTo>
                      <a:pt x="143" y="379"/>
                      <a:pt x="145" y="375"/>
                      <a:pt x="143" y="375"/>
                    </a:cubicBezTo>
                    <a:cubicBezTo>
                      <a:pt x="142" y="375"/>
                      <a:pt x="142" y="377"/>
                      <a:pt x="141" y="377"/>
                    </a:cubicBezTo>
                    <a:cubicBezTo>
                      <a:pt x="140" y="377"/>
                      <a:pt x="139" y="377"/>
                      <a:pt x="139" y="376"/>
                    </a:cubicBezTo>
                    <a:cubicBezTo>
                      <a:pt x="139" y="376"/>
                      <a:pt x="139" y="375"/>
                      <a:pt x="139" y="374"/>
                    </a:cubicBezTo>
                    <a:cubicBezTo>
                      <a:pt x="139" y="373"/>
                      <a:pt x="139" y="372"/>
                      <a:pt x="138" y="372"/>
                    </a:cubicBezTo>
                    <a:cubicBezTo>
                      <a:pt x="137" y="371"/>
                      <a:pt x="135" y="371"/>
                      <a:pt x="135" y="370"/>
                    </a:cubicBezTo>
                    <a:cubicBezTo>
                      <a:pt x="134" y="369"/>
                      <a:pt x="134" y="368"/>
                      <a:pt x="134" y="367"/>
                    </a:cubicBezTo>
                    <a:cubicBezTo>
                      <a:pt x="135" y="367"/>
                      <a:pt x="136" y="368"/>
                      <a:pt x="137" y="369"/>
                    </a:cubicBezTo>
                    <a:cubicBezTo>
                      <a:pt x="137" y="370"/>
                      <a:pt x="137" y="370"/>
                      <a:pt x="138" y="370"/>
                    </a:cubicBezTo>
                    <a:cubicBezTo>
                      <a:pt x="139" y="370"/>
                      <a:pt x="139" y="369"/>
                      <a:pt x="140" y="369"/>
                    </a:cubicBezTo>
                    <a:cubicBezTo>
                      <a:pt x="141" y="369"/>
                      <a:pt x="142" y="370"/>
                      <a:pt x="143" y="369"/>
                    </a:cubicBezTo>
                    <a:cubicBezTo>
                      <a:pt x="143" y="368"/>
                      <a:pt x="144" y="367"/>
                      <a:pt x="142" y="367"/>
                    </a:cubicBezTo>
                    <a:cubicBezTo>
                      <a:pt x="141" y="367"/>
                      <a:pt x="140" y="368"/>
                      <a:pt x="139" y="367"/>
                    </a:cubicBezTo>
                    <a:cubicBezTo>
                      <a:pt x="137" y="366"/>
                      <a:pt x="137" y="366"/>
                      <a:pt x="136" y="366"/>
                    </a:cubicBezTo>
                    <a:cubicBezTo>
                      <a:pt x="135" y="365"/>
                      <a:pt x="135" y="365"/>
                      <a:pt x="135" y="365"/>
                    </a:cubicBezTo>
                    <a:cubicBezTo>
                      <a:pt x="135" y="364"/>
                      <a:pt x="135" y="364"/>
                      <a:pt x="135" y="363"/>
                    </a:cubicBezTo>
                    <a:cubicBezTo>
                      <a:pt x="135" y="363"/>
                      <a:pt x="136" y="363"/>
                      <a:pt x="137" y="363"/>
                    </a:cubicBezTo>
                    <a:cubicBezTo>
                      <a:pt x="137" y="362"/>
                      <a:pt x="138" y="362"/>
                      <a:pt x="138" y="362"/>
                    </a:cubicBezTo>
                    <a:cubicBezTo>
                      <a:pt x="138" y="361"/>
                      <a:pt x="137" y="361"/>
                      <a:pt x="137" y="361"/>
                    </a:cubicBezTo>
                    <a:cubicBezTo>
                      <a:pt x="137" y="360"/>
                      <a:pt x="138" y="359"/>
                      <a:pt x="137" y="359"/>
                    </a:cubicBezTo>
                    <a:cubicBezTo>
                      <a:pt x="136" y="359"/>
                      <a:pt x="135" y="361"/>
                      <a:pt x="134" y="361"/>
                    </a:cubicBezTo>
                    <a:cubicBezTo>
                      <a:pt x="133" y="361"/>
                      <a:pt x="133" y="360"/>
                      <a:pt x="132" y="361"/>
                    </a:cubicBezTo>
                    <a:cubicBezTo>
                      <a:pt x="132" y="361"/>
                      <a:pt x="132" y="362"/>
                      <a:pt x="132" y="362"/>
                    </a:cubicBezTo>
                    <a:cubicBezTo>
                      <a:pt x="131" y="362"/>
                      <a:pt x="131" y="363"/>
                      <a:pt x="131" y="363"/>
                    </a:cubicBezTo>
                    <a:cubicBezTo>
                      <a:pt x="131" y="363"/>
                      <a:pt x="131" y="364"/>
                      <a:pt x="131" y="364"/>
                    </a:cubicBezTo>
                    <a:cubicBezTo>
                      <a:pt x="130" y="364"/>
                      <a:pt x="129" y="365"/>
                      <a:pt x="129" y="366"/>
                    </a:cubicBezTo>
                    <a:cubicBezTo>
                      <a:pt x="129" y="366"/>
                      <a:pt x="130" y="366"/>
                      <a:pt x="129" y="366"/>
                    </a:cubicBezTo>
                    <a:cubicBezTo>
                      <a:pt x="129" y="367"/>
                      <a:pt x="127" y="365"/>
                      <a:pt x="126" y="364"/>
                    </a:cubicBezTo>
                    <a:cubicBezTo>
                      <a:pt x="125" y="363"/>
                      <a:pt x="123" y="362"/>
                      <a:pt x="122" y="362"/>
                    </a:cubicBezTo>
                    <a:cubicBezTo>
                      <a:pt x="122" y="361"/>
                      <a:pt x="121" y="361"/>
                      <a:pt x="121" y="360"/>
                    </a:cubicBezTo>
                    <a:cubicBezTo>
                      <a:pt x="121" y="359"/>
                      <a:pt x="121" y="359"/>
                      <a:pt x="121" y="358"/>
                    </a:cubicBezTo>
                    <a:cubicBezTo>
                      <a:pt x="122" y="358"/>
                      <a:pt x="122" y="359"/>
                      <a:pt x="123" y="359"/>
                    </a:cubicBezTo>
                    <a:cubicBezTo>
                      <a:pt x="123" y="360"/>
                      <a:pt x="124" y="361"/>
                      <a:pt x="124" y="361"/>
                    </a:cubicBezTo>
                    <a:cubicBezTo>
                      <a:pt x="125" y="360"/>
                      <a:pt x="125" y="360"/>
                      <a:pt x="125" y="359"/>
                    </a:cubicBezTo>
                    <a:cubicBezTo>
                      <a:pt x="124" y="359"/>
                      <a:pt x="123" y="358"/>
                      <a:pt x="123" y="357"/>
                    </a:cubicBezTo>
                    <a:cubicBezTo>
                      <a:pt x="123" y="357"/>
                      <a:pt x="124" y="357"/>
                      <a:pt x="126" y="357"/>
                    </a:cubicBezTo>
                    <a:cubicBezTo>
                      <a:pt x="127" y="357"/>
                      <a:pt x="128" y="356"/>
                      <a:pt x="128" y="356"/>
                    </a:cubicBezTo>
                    <a:cubicBezTo>
                      <a:pt x="128" y="355"/>
                      <a:pt x="127" y="355"/>
                      <a:pt x="126" y="355"/>
                    </a:cubicBezTo>
                    <a:cubicBezTo>
                      <a:pt x="126" y="355"/>
                      <a:pt x="124" y="356"/>
                      <a:pt x="124" y="356"/>
                    </a:cubicBezTo>
                    <a:cubicBezTo>
                      <a:pt x="123" y="356"/>
                      <a:pt x="122" y="356"/>
                      <a:pt x="121" y="356"/>
                    </a:cubicBezTo>
                    <a:cubicBezTo>
                      <a:pt x="120" y="356"/>
                      <a:pt x="119" y="356"/>
                      <a:pt x="119" y="356"/>
                    </a:cubicBezTo>
                    <a:cubicBezTo>
                      <a:pt x="119" y="355"/>
                      <a:pt x="119" y="354"/>
                      <a:pt x="119" y="354"/>
                    </a:cubicBezTo>
                    <a:cubicBezTo>
                      <a:pt x="120" y="353"/>
                      <a:pt x="121" y="355"/>
                      <a:pt x="121" y="355"/>
                    </a:cubicBezTo>
                    <a:cubicBezTo>
                      <a:pt x="121" y="354"/>
                      <a:pt x="121" y="353"/>
                      <a:pt x="121" y="353"/>
                    </a:cubicBezTo>
                    <a:cubicBezTo>
                      <a:pt x="121" y="353"/>
                      <a:pt x="122" y="353"/>
                      <a:pt x="122" y="352"/>
                    </a:cubicBezTo>
                    <a:cubicBezTo>
                      <a:pt x="122" y="351"/>
                      <a:pt x="122" y="351"/>
                      <a:pt x="120" y="351"/>
                    </a:cubicBezTo>
                    <a:cubicBezTo>
                      <a:pt x="119" y="350"/>
                      <a:pt x="118" y="350"/>
                      <a:pt x="118" y="350"/>
                    </a:cubicBezTo>
                    <a:cubicBezTo>
                      <a:pt x="119" y="349"/>
                      <a:pt x="120" y="349"/>
                      <a:pt x="120" y="349"/>
                    </a:cubicBezTo>
                    <a:cubicBezTo>
                      <a:pt x="121" y="350"/>
                      <a:pt x="122" y="350"/>
                      <a:pt x="122" y="350"/>
                    </a:cubicBezTo>
                    <a:cubicBezTo>
                      <a:pt x="123" y="350"/>
                      <a:pt x="123" y="349"/>
                      <a:pt x="123" y="349"/>
                    </a:cubicBezTo>
                    <a:cubicBezTo>
                      <a:pt x="123" y="349"/>
                      <a:pt x="122" y="349"/>
                      <a:pt x="121" y="348"/>
                    </a:cubicBezTo>
                    <a:cubicBezTo>
                      <a:pt x="121" y="348"/>
                      <a:pt x="120" y="348"/>
                      <a:pt x="120" y="348"/>
                    </a:cubicBezTo>
                    <a:cubicBezTo>
                      <a:pt x="120" y="347"/>
                      <a:pt x="121" y="347"/>
                      <a:pt x="121" y="346"/>
                    </a:cubicBezTo>
                    <a:cubicBezTo>
                      <a:pt x="121" y="346"/>
                      <a:pt x="121" y="346"/>
                      <a:pt x="121" y="345"/>
                    </a:cubicBezTo>
                    <a:cubicBezTo>
                      <a:pt x="122" y="345"/>
                      <a:pt x="123" y="345"/>
                      <a:pt x="124" y="345"/>
                    </a:cubicBezTo>
                    <a:cubicBezTo>
                      <a:pt x="125" y="345"/>
                      <a:pt x="126" y="345"/>
                      <a:pt x="126" y="344"/>
                    </a:cubicBezTo>
                    <a:cubicBezTo>
                      <a:pt x="126" y="344"/>
                      <a:pt x="125" y="344"/>
                      <a:pt x="124" y="344"/>
                    </a:cubicBezTo>
                    <a:cubicBezTo>
                      <a:pt x="123" y="344"/>
                      <a:pt x="122" y="344"/>
                      <a:pt x="122" y="343"/>
                    </a:cubicBezTo>
                    <a:cubicBezTo>
                      <a:pt x="123" y="343"/>
                      <a:pt x="124" y="341"/>
                      <a:pt x="124" y="340"/>
                    </a:cubicBezTo>
                    <a:cubicBezTo>
                      <a:pt x="125" y="339"/>
                      <a:pt x="125" y="338"/>
                      <a:pt x="126" y="338"/>
                    </a:cubicBezTo>
                    <a:cubicBezTo>
                      <a:pt x="126" y="337"/>
                      <a:pt x="127" y="338"/>
                      <a:pt x="127" y="337"/>
                    </a:cubicBezTo>
                    <a:cubicBezTo>
                      <a:pt x="127" y="336"/>
                      <a:pt x="126" y="337"/>
                      <a:pt x="126" y="336"/>
                    </a:cubicBezTo>
                    <a:cubicBezTo>
                      <a:pt x="125" y="335"/>
                      <a:pt x="124" y="334"/>
                      <a:pt x="123" y="334"/>
                    </a:cubicBezTo>
                    <a:cubicBezTo>
                      <a:pt x="123" y="335"/>
                      <a:pt x="123" y="337"/>
                      <a:pt x="123" y="338"/>
                    </a:cubicBezTo>
                    <a:cubicBezTo>
                      <a:pt x="123" y="339"/>
                      <a:pt x="122" y="339"/>
                      <a:pt x="122" y="339"/>
                    </a:cubicBezTo>
                    <a:cubicBezTo>
                      <a:pt x="122" y="338"/>
                      <a:pt x="122" y="338"/>
                      <a:pt x="122" y="338"/>
                    </a:cubicBezTo>
                    <a:cubicBezTo>
                      <a:pt x="121" y="336"/>
                      <a:pt x="120" y="334"/>
                      <a:pt x="120" y="334"/>
                    </a:cubicBezTo>
                    <a:cubicBezTo>
                      <a:pt x="120" y="333"/>
                      <a:pt x="121" y="333"/>
                      <a:pt x="121" y="332"/>
                    </a:cubicBezTo>
                    <a:cubicBezTo>
                      <a:pt x="121" y="331"/>
                      <a:pt x="122" y="331"/>
                      <a:pt x="121" y="330"/>
                    </a:cubicBezTo>
                    <a:cubicBezTo>
                      <a:pt x="121" y="330"/>
                      <a:pt x="121" y="330"/>
                      <a:pt x="121" y="330"/>
                    </a:cubicBezTo>
                    <a:cubicBezTo>
                      <a:pt x="121" y="329"/>
                      <a:pt x="121" y="327"/>
                      <a:pt x="120" y="327"/>
                    </a:cubicBezTo>
                    <a:cubicBezTo>
                      <a:pt x="120" y="327"/>
                      <a:pt x="120" y="327"/>
                      <a:pt x="119" y="326"/>
                    </a:cubicBezTo>
                    <a:cubicBezTo>
                      <a:pt x="118" y="326"/>
                      <a:pt x="117" y="324"/>
                      <a:pt x="115" y="323"/>
                    </a:cubicBezTo>
                    <a:cubicBezTo>
                      <a:pt x="114" y="323"/>
                      <a:pt x="111" y="322"/>
                      <a:pt x="109" y="321"/>
                    </a:cubicBezTo>
                    <a:cubicBezTo>
                      <a:pt x="106" y="320"/>
                      <a:pt x="103" y="319"/>
                      <a:pt x="102" y="319"/>
                    </a:cubicBezTo>
                    <a:cubicBezTo>
                      <a:pt x="101" y="319"/>
                      <a:pt x="100" y="318"/>
                      <a:pt x="99" y="316"/>
                    </a:cubicBezTo>
                    <a:cubicBezTo>
                      <a:pt x="98" y="314"/>
                      <a:pt x="97" y="312"/>
                      <a:pt x="97" y="312"/>
                    </a:cubicBezTo>
                    <a:cubicBezTo>
                      <a:pt x="97" y="312"/>
                      <a:pt x="97" y="312"/>
                      <a:pt x="97" y="312"/>
                    </a:cubicBezTo>
                    <a:cubicBezTo>
                      <a:pt x="97" y="312"/>
                      <a:pt x="97" y="311"/>
                      <a:pt x="97" y="311"/>
                    </a:cubicBezTo>
                    <a:cubicBezTo>
                      <a:pt x="98" y="310"/>
                      <a:pt x="98" y="310"/>
                      <a:pt x="98" y="309"/>
                    </a:cubicBezTo>
                    <a:cubicBezTo>
                      <a:pt x="98" y="309"/>
                      <a:pt x="96" y="306"/>
                      <a:pt x="94" y="303"/>
                    </a:cubicBezTo>
                    <a:cubicBezTo>
                      <a:pt x="90" y="297"/>
                      <a:pt x="86" y="291"/>
                      <a:pt x="85" y="290"/>
                    </a:cubicBezTo>
                    <a:cubicBezTo>
                      <a:pt x="85" y="289"/>
                      <a:pt x="83" y="288"/>
                      <a:pt x="82" y="287"/>
                    </a:cubicBezTo>
                    <a:cubicBezTo>
                      <a:pt x="79" y="285"/>
                      <a:pt x="76" y="283"/>
                      <a:pt x="75" y="282"/>
                    </a:cubicBezTo>
                    <a:cubicBezTo>
                      <a:pt x="74" y="282"/>
                      <a:pt x="73" y="281"/>
                      <a:pt x="73" y="280"/>
                    </a:cubicBezTo>
                    <a:cubicBezTo>
                      <a:pt x="73" y="279"/>
                      <a:pt x="73" y="278"/>
                      <a:pt x="72" y="278"/>
                    </a:cubicBezTo>
                    <a:cubicBezTo>
                      <a:pt x="72" y="278"/>
                      <a:pt x="71" y="277"/>
                      <a:pt x="70" y="276"/>
                    </a:cubicBezTo>
                    <a:cubicBezTo>
                      <a:pt x="69" y="276"/>
                      <a:pt x="67" y="275"/>
                      <a:pt x="67" y="275"/>
                    </a:cubicBezTo>
                    <a:cubicBezTo>
                      <a:pt x="67" y="275"/>
                      <a:pt x="67" y="275"/>
                      <a:pt x="67" y="275"/>
                    </a:cubicBezTo>
                    <a:cubicBezTo>
                      <a:pt x="67" y="274"/>
                      <a:pt x="66" y="273"/>
                      <a:pt x="65" y="272"/>
                    </a:cubicBezTo>
                    <a:cubicBezTo>
                      <a:pt x="63" y="270"/>
                      <a:pt x="61" y="267"/>
                      <a:pt x="61" y="267"/>
                    </a:cubicBezTo>
                    <a:cubicBezTo>
                      <a:pt x="60" y="267"/>
                      <a:pt x="58" y="268"/>
                      <a:pt x="55" y="269"/>
                    </a:cubicBezTo>
                    <a:cubicBezTo>
                      <a:pt x="53" y="270"/>
                      <a:pt x="52" y="270"/>
                      <a:pt x="52" y="270"/>
                    </a:cubicBezTo>
                    <a:cubicBezTo>
                      <a:pt x="51" y="271"/>
                      <a:pt x="51" y="271"/>
                      <a:pt x="51" y="272"/>
                    </a:cubicBezTo>
                    <a:cubicBezTo>
                      <a:pt x="51" y="272"/>
                      <a:pt x="52" y="272"/>
                      <a:pt x="52" y="272"/>
                    </a:cubicBezTo>
                    <a:cubicBezTo>
                      <a:pt x="52" y="272"/>
                      <a:pt x="52" y="273"/>
                      <a:pt x="52" y="273"/>
                    </a:cubicBezTo>
                    <a:cubicBezTo>
                      <a:pt x="52" y="273"/>
                      <a:pt x="52" y="273"/>
                      <a:pt x="51" y="273"/>
                    </a:cubicBezTo>
                    <a:cubicBezTo>
                      <a:pt x="51" y="273"/>
                      <a:pt x="50" y="273"/>
                      <a:pt x="49" y="273"/>
                    </a:cubicBezTo>
                    <a:cubicBezTo>
                      <a:pt x="48" y="274"/>
                      <a:pt x="48" y="276"/>
                      <a:pt x="48" y="277"/>
                    </a:cubicBezTo>
                    <a:cubicBezTo>
                      <a:pt x="48" y="277"/>
                      <a:pt x="48" y="278"/>
                      <a:pt x="48" y="278"/>
                    </a:cubicBezTo>
                    <a:cubicBezTo>
                      <a:pt x="48" y="278"/>
                      <a:pt x="48" y="278"/>
                      <a:pt x="47" y="277"/>
                    </a:cubicBezTo>
                    <a:cubicBezTo>
                      <a:pt x="47" y="277"/>
                      <a:pt x="46" y="277"/>
                      <a:pt x="46" y="277"/>
                    </a:cubicBezTo>
                    <a:cubicBezTo>
                      <a:pt x="45" y="277"/>
                      <a:pt x="45" y="277"/>
                      <a:pt x="44" y="278"/>
                    </a:cubicBezTo>
                    <a:cubicBezTo>
                      <a:pt x="43" y="278"/>
                      <a:pt x="42" y="278"/>
                      <a:pt x="42" y="279"/>
                    </a:cubicBezTo>
                    <a:cubicBezTo>
                      <a:pt x="41" y="279"/>
                      <a:pt x="41" y="279"/>
                      <a:pt x="40" y="280"/>
                    </a:cubicBezTo>
                    <a:cubicBezTo>
                      <a:pt x="40" y="281"/>
                      <a:pt x="39" y="282"/>
                      <a:pt x="39" y="282"/>
                    </a:cubicBezTo>
                    <a:cubicBezTo>
                      <a:pt x="38" y="280"/>
                      <a:pt x="38" y="280"/>
                      <a:pt x="38" y="280"/>
                    </a:cubicBezTo>
                    <a:cubicBezTo>
                      <a:pt x="38" y="279"/>
                      <a:pt x="38" y="277"/>
                      <a:pt x="37" y="276"/>
                    </a:cubicBezTo>
                    <a:cubicBezTo>
                      <a:pt x="37" y="276"/>
                      <a:pt x="32" y="272"/>
                      <a:pt x="29" y="270"/>
                    </a:cubicBezTo>
                    <a:cubicBezTo>
                      <a:pt x="26" y="268"/>
                      <a:pt x="24" y="266"/>
                      <a:pt x="24" y="266"/>
                    </a:cubicBezTo>
                    <a:cubicBezTo>
                      <a:pt x="23" y="265"/>
                      <a:pt x="22" y="265"/>
                      <a:pt x="22" y="264"/>
                    </a:cubicBezTo>
                    <a:cubicBezTo>
                      <a:pt x="21" y="263"/>
                      <a:pt x="21" y="263"/>
                      <a:pt x="21" y="262"/>
                    </a:cubicBezTo>
                    <a:cubicBezTo>
                      <a:pt x="21" y="262"/>
                      <a:pt x="21" y="262"/>
                      <a:pt x="21" y="262"/>
                    </a:cubicBezTo>
                    <a:cubicBezTo>
                      <a:pt x="20" y="262"/>
                      <a:pt x="21" y="261"/>
                      <a:pt x="21" y="261"/>
                    </a:cubicBezTo>
                    <a:cubicBezTo>
                      <a:pt x="21" y="260"/>
                      <a:pt x="22" y="259"/>
                      <a:pt x="21" y="258"/>
                    </a:cubicBezTo>
                    <a:cubicBezTo>
                      <a:pt x="21" y="258"/>
                      <a:pt x="21" y="258"/>
                      <a:pt x="21" y="258"/>
                    </a:cubicBezTo>
                    <a:cubicBezTo>
                      <a:pt x="21" y="258"/>
                      <a:pt x="19" y="258"/>
                      <a:pt x="18" y="258"/>
                    </a:cubicBezTo>
                    <a:cubicBezTo>
                      <a:pt x="16" y="258"/>
                      <a:pt x="15" y="258"/>
                      <a:pt x="14" y="258"/>
                    </a:cubicBezTo>
                    <a:cubicBezTo>
                      <a:pt x="14" y="258"/>
                      <a:pt x="13" y="259"/>
                      <a:pt x="13" y="260"/>
                    </a:cubicBezTo>
                    <a:cubicBezTo>
                      <a:pt x="12" y="260"/>
                      <a:pt x="12" y="261"/>
                      <a:pt x="11" y="261"/>
                    </a:cubicBezTo>
                    <a:cubicBezTo>
                      <a:pt x="11" y="261"/>
                      <a:pt x="8" y="261"/>
                      <a:pt x="4" y="260"/>
                    </a:cubicBezTo>
                    <a:cubicBezTo>
                      <a:pt x="3" y="260"/>
                      <a:pt x="1" y="259"/>
                      <a:pt x="0" y="259"/>
                    </a:cubicBezTo>
                    <a:cubicBezTo>
                      <a:pt x="0" y="91"/>
                      <a:pt x="0" y="91"/>
                      <a:pt x="0" y="9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52"/>
              <p:cNvSpPr>
                <a:spLocks/>
              </p:cNvSpPr>
              <p:nvPr/>
            </p:nvSpPr>
            <p:spPr bwMode="auto">
              <a:xfrm>
                <a:off x="1022350" y="2652713"/>
                <a:ext cx="17463" cy="7938"/>
              </a:xfrm>
              <a:custGeom>
                <a:avLst/>
                <a:gdLst>
                  <a:gd name="T0" fmla="*/ 4 w 7"/>
                  <a:gd name="T1" fmla="*/ 0 h 3"/>
                  <a:gd name="T2" fmla="*/ 6 w 7"/>
                  <a:gd name="T3" fmla="*/ 1 h 3"/>
                  <a:gd name="T4" fmla="*/ 6 w 7"/>
                  <a:gd name="T5" fmla="*/ 3 h 3"/>
                  <a:gd name="T6" fmla="*/ 0 w 7"/>
                  <a:gd name="T7" fmla="*/ 0 h 3"/>
                  <a:gd name="T8" fmla="*/ 4 w 7"/>
                  <a:gd name="T9" fmla="*/ 0 h 3"/>
                </a:gdLst>
                <a:ahLst/>
                <a:cxnLst>
                  <a:cxn ang="0">
                    <a:pos x="T0" y="T1"/>
                  </a:cxn>
                  <a:cxn ang="0">
                    <a:pos x="T2" y="T3"/>
                  </a:cxn>
                  <a:cxn ang="0">
                    <a:pos x="T4" y="T5"/>
                  </a:cxn>
                  <a:cxn ang="0">
                    <a:pos x="T6" y="T7"/>
                  </a:cxn>
                  <a:cxn ang="0">
                    <a:pos x="T8" y="T9"/>
                  </a:cxn>
                </a:cxnLst>
                <a:rect l="0" t="0" r="r" b="b"/>
                <a:pathLst>
                  <a:path w="7" h="3">
                    <a:moveTo>
                      <a:pt x="4" y="0"/>
                    </a:moveTo>
                    <a:cubicBezTo>
                      <a:pt x="5" y="0"/>
                      <a:pt x="6" y="0"/>
                      <a:pt x="6" y="1"/>
                    </a:cubicBezTo>
                    <a:cubicBezTo>
                      <a:pt x="7" y="2"/>
                      <a:pt x="7" y="3"/>
                      <a:pt x="6" y="3"/>
                    </a:cubicBezTo>
                    <a:cubicBezTo>
                      <a:pt x="6" y="3"/>
                      <a:pt x="0" y="1"/>
                      <a:pt x="0" y="0"/>
                    </a:cubicBezTo>
                    <a:cubicBezTo>
                      <a:pt x="1" y="0"/>
                      <a:pt x="3" y="0"/>
                      <a:pt x="4"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53"/>
              <p:cNvSpPr>
                <a:spLocks/>
              </p:cNvSpPr>
              <p:nvPr/>
            </p:nvSpPr>
            <p:spPr bwMode="auto">
              <a:xfrm>
                <a:off x="1004887" y="2627313"/>
                <a:ext cx="9525" cy="12700"/>
              </a:xfrm>
              <a:custGeom>
                <a:avLst/>
                <a:gdLst>
                  <a:gd name="T0" fmla="*/ 3 w 4"/>
                  <a:gd name="T1" fmla="*/ 2 h 5"/>
                  <a:gd name="T2" fmla="*/ 4 w 4"/>
                  <a:gd name="T3" fmla="*/ 5 h 5"/>
                  <a:gd name="T4" fmla="*/ 0 w 4"/>
                  <a:gd name="T5" fmla="*/ 3 h 5"/>
                  <a:gd name="T6" fmla="*/ 3 w 4"/>
                  <a:gd name="T7" fmla="*/ 2 h 5"/>
                </a:gdLst>
                <a:ahLst/>
                <a:cxnLst>
                  <a:cxn ang="0">
                    <a:pos x="T0" y="T1"/>
                  </a:cxn>
                  <a:cxn ang="0">
                    <a:pos x="T2" y="T3"/>
                  </a:cxn>
                  <a:cxn ang="0">
                    <a:pos x="T4" y="T5"/>
                  </a:cxn>
                  <a:cxn ang="0">
                    <a:pos x="T6" y="T7"/>
                  </a:cxn>
                </a:cxnLst>
                <a:rect l="0" t="0" r="r" b="b"/>
                <a:pathLst>
                  <a:path w="4" h="5">
                    <a:moveTo>
                      <a:pt x="3" y="2"/>
                    </a:moveTo>
                    <a:cubicBezTo>
                      <a:pt x="3" y="4"/>
                      <a:pt x="4" y="5"/>
                      <a:pt x="4" y="5"/>
                    </a:cubicBezTo>
                    <a:cubicBezTo>
                      <a:pt x="4" y="5"/>
                      <a:pt x="0" y="4"/>
                      <a:pt x="0" y="3"/>
                    </a:cubicBezTo>
                    <a:cubicBezTo>
                      <a:pt x="0" y="1"/>
                      <a:pt x="2" y="0"/>
                      <a:pt x="3"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154"/>
              <p:cNvSpPr>
                <a:spLocks/>
              </p:cNvSpPr>
              <p:nvPr/>
            </p:nvSpPr>
            <p:spPr bwMode="auto">
              <a:xfrm>
                <a:off x="1011237" y="2611438"/>
                <a:ext cx="11113" cy="9525"/>
              </a:xfrm>
              <a:custGeom>
                <a:avLst/>
                <a:gdLst>
                  <a:gd name="T0" fmla="*/ 2 w 5"/>
                  <a:gd name="T1" fmla="*/ 0 h 4"/>
                  <a:gd name="T2" fmla="*/ 4 w 5"/>
                  <a:gd name="T3" fmla="*/ 0 h 4"/>
                  <a:gd name="T4" fmla="*/ 4 w 5"/>
                  <a:gd name="T5" fmla="*/ 2 h 4"/>
                  <a:gd name="T6" fmla="*/ 1 w 5"/>
                  <a:gd name="T7" fmla="*/ 4 h 4"/>
                  <a:gd name="T8" fmla="*/ 2 w 5"/>
                  <a:gd name="T9" fmla="*/ 0 h 4"/>
                </a:gdLst>
                <a:ahLst/>
                <a:cxnLst>
                  <a:cxn ang="0">
                    <a:pos x="T0" y="T1"/>
                  </a:cxn>
                  <a:cxn ang="0">
                    <a:pos x="T2" y="T3"/>
                  </a:cxn>
                  <a:cxn ang="0">
                    <a:pos x="T4" y="T5"/>
                  </a:cxn>
                  <a:cxn ang="0">
                    <a:pos x="T6" y="T7"/>
                  </a:cxn>
                  <a:cxn ang="0">
                    <a:pos x="T8" y="T9"/>
                  </a:cxn>
                </a:cxnLst>
                <a:rect l="0" t="0" r="r" b="b"/>
                <a:pathLst>
                  <a:path w="5" h="4">
                    <a:moveTo>
                      <a:pt x="2" y="0"/>
                    </a:moveTo>
                    <a:cubicBezTo>
                      <a:pt x="2" y="0"/>
                      <a:pt x="4" y="0"/>
                      <a:pt x="4" y="0"/>
                    </a:cubicBezTo>
                    <a:cubicBezTo>
                      <a:pt x="5" y="0"/>
                      <a:pt x="5" y="1"/>
                      <a:pt x="4" y="2"/>
                    </a:cubicBezTo>
                    <a:cubicBezTo>
                      <a:pt x="3" y="2"/>
                      <a:pt x="2" y="3"/>
                      <a:pt x="1" y="4"/>
                    </a:cubicBezTo>
                    <a:cubicBezTo>
                      <a:pt x="0" y="4"/>
                      <a:pt x="1" y="1"/>
                      <a:pt x="2"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155"/>
              <p:cNvSpPr>
                <a:spLocks/>
              </p:cNvSpPr>
              <p:nvPr/>
            </p:nvSpPr>
            <p:spPr bwMode="auto">
              <a:xfrm>
                <a:off x="1031875" y="2692400"/>
                <a:ext cx="14288" cy="9525"/>
              </a:xfrm>
              <a:custGeom>
                <a:avLst/>
                <a:gdLst>
                  <a:gd name="T0" fmla="*/ 1 w 6"/>
                  <a:gd name="T1" fmla="*/ 2 h 4"/>
                  <a:gd name="T2" fmla="*/ 4 w 6"/>
                  <a:gd name="T3" fmla="*/ 0 h 4"/>
                  <a:gd name="T4" fmla="*/ 6 w 6"/>
                  <a:gd name="T5" fmla="*/ 3 h 4"/>
                  <a:gd name="T6" fmla="*/ 1 w 6"/>
                  <a:gd name="T7" fmla="*/ 2 h 4"/>
                </a:gdLst>
                <a:ahLst/>
                <a:cxnLst>
                  <a:cxn ang="0">
                    <a:pos x="T0" y="T1"/>
                  </a:cxn>
                  <a:cxn ang="0">
                    <a:pos x="T2" y="T3"/>
                  </a:cxn>
                  <a:cxn ang="0">
                    <a:pos x="T4" y="T5"/>
                  </a:cxn>
                  <a:cxn ang="0">
                    <a:pos x="T6" y="T7"/>
                  </a:cxn>
                </a:cxnLst>
                <a:rect l="0" t="0" r="r" b="b"/>
                <a:pathLst>
                  <a:path w="6" h="4">
                    <a:moveTo>
                      <a:pt x="1" y="2"/>
                    </a:moveTo>
                    <a:cubicBezTo>
                      <a:pt x="2" y="1"/>
                      <a:pt x="2" y="0"/>
                      <a:pt x="4" y="0"/>
                    </a:cubicBezTo>
                    <a:cubicBezTo>
                      <a:pt x="5" y="1"/>
                      <a:pt x="6" y="2"/>
                      <a:pt x="6" y="3"/>
                    </a:cubicBezTo>
                    <a:cubicBezTo>
                      <a:pt x="5" y="4"/>
                      <a:pt x="0" y="3"/>
                      <a:pt x="1"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56"/>
              <p:cNvSpPr>
                <a:spLocks/>
              </p:cNvSpPr>
              <p:nvPr/>
            </p:nvSpPr>
            <p:spPr bwMode="auto">
              <a:xfrm>
                <a:off x="1000125" y="2657475"/>
                <a:ext cx="133350" cy="85725"/>
              </a:xfrm>
              <a:custGeom>
                <a:avLst/>
                <a:gdLst>
                  <a:gd name="T0" fmla="*/ 8 w 58"/>
                  <a:gd name="T1" fmla="*/ 1 h 37"/>
                  <a:gd name="T2" fmla="*/ 17 w 58"/>
                  <a:gd name="T3" fmla="*/ 4 h 37"/>
                  <a:gd name="T4" fmla="*/ 29 w 58"/>
                  <a:gd name="T5" fmla="*/ 7 h 37"/>
                  <a:gd name="T6" fmla="*/ 33 w 58"/>
                  <a:gd name="T7" fmla="*/ 8 h 37"/>
                  <a:gd name="T8" fmla="*/ 37 w 58"/>
                  <a:gd name="T9" fmla="*/ 15 h 37"/>
                  <a:gd name="T10" fmla="*/ 41 w 58"/>
                  <a:gd name="T11" fmla="*/ 20 h 37"/>
                  <a:gd name="T12" fmla="*/ 51 w 58"/>
                  <a:gd name="T13" fmla="*/ 24 h 37"/>
                  <a:gd name="T14" fmla="*/ 52 w 58"/>
                  <a:gd name="T15" fmla="*/ 27 h 37"/>
                  <a:gd name="T16" fmla="*/ 54 w 58"/>
                  <a:gd name="T17" fmla="*/ 29 h 37"/>
                  <a:gd name="T18" fmla="*/ 55 w 58"/>
                  <a:gd name="T19" fmla="*/ 32 h 37"/>
                  <a:gd name="T20" fmla="*/ 58 w 58"/>
                  <a:gd name="T21" fmla="*/ 34 h 37"/>
                  <a:gd name="T22" fmla="*/ 54 w 58"/>
                  <a:gd name="T23" fmla="*/ 36 h 37"/>
                  <a:gd name="T24" fmla="*/ 42 w 58"/>
                  <a:gd name="T25" fmla="*/ 33 h 37"/>
                  <a:gd name="T26" fmla="*/ 37 w 58"/>
                  <a:gd name="T27" fmla="*/ 30 h 37"/>
                  <a:gd name="T28" fmla="*/ 40 w 58"/>
                  <a:gd name="T29" fmla="*/ 28 h 37"/>
                  <a:gd name="T30" fmla="*/ 41 w 58"/>
                  <a:gd name="T31" fmla="*/ 24 h 37"/>
                  <a:gd name="T32" fmla="*/ 38 w 58"/>
                  <a:gd name="T33" fmla="*/ 26 h 37"/>
                  <a:gd name="T34" fmla="*/ 33 w 58"/>
                  <a:gd name="T35" fmla="*/ 27 h 37"/>
                  <a:gd name="T36" fmla="*/ 32 w 58"/>
                  <a:gd name="T37" fmla="*/ 24 h 37"/>
                  <a:gd name="T38" fmla="*/ 29 w 58"/>
                  <a:gd name="T39" fmla="*/ 23 h 37"/>
                  <a:gd name="T40" fmla="*/ 28 w 58"/>
                  <a:gd name="T41" fmla="*/ 20 h 37"/>
                  <a:gd name="T42" fmla="*/ 22 w 58"/>
                  <a:gd name="T43" fmla="*/ 20 h 37"/>
                  <a:gd name="T44" fmla="*/ 25 w 58"/>
                  <a:gd name="T45" fmla="*/ 18 h 37"/>
                  <a:gd name="T46" fmla="*/ 26 w 58"/>
                  <a:gd name="T47" fmla="*/ 17 h 37"/>
                  <a:gd name="T48" fmla="*/ 22 w 58"/>
                  <a:gd name="T49" fmla="*/ 16 h 37"/>
                  <a:gd name="T50" fmla="*/ 22 w 58"/>
                  <a:gd name="T51" fmla="*/ 15 h 37"/>
                  <a:gd name="T52" fmla="*/ 19 w 58"/>
                  <a:gd name="T53" fmla="*/ 13 h 37"/>
                  <a:gd name="T54" fmla="*/ 17 w 58"/>
                  <a:gd name="T55" fmla="*/ 13 h 37"/>
                  <a:gd name="T56" fmla="*/ 15 w 58"/>
                  <a:gd name="T57" fmla="*/ 14 h 37"/>
                  <a:gd name="T58" fmla="*/ 15 w 58"/>
                  <a:gd name="T59" fmla="*/ 10 h 37"/>
                  <a:gd name="T60" fmla="*/ 12 w 58"/>
                  <a:gd name="T61" fmla="*/ 11 h 37"/>
                  <a:gd name="T62" fmla="*/ 11 w 58"/>
                  <a:gd name="T63" fmla="*/ 10 h 37"/>
                  <a:gd name="T64" fmla="*/ 7 w 58"/>
                  <a:gd name="T65" fmla="*/ 10 h 37"/>
                  <a:gd name="T66" fmla="*/ 7 w 58"/>
                  <a:gd name="T67" fmla="*/ 8 h 37"/>
                  <a:gd name="T68" fmla="*/ 8 w 58"/>
                  <a:gd name="T69" fmla="*/ 6 h 37"/>
                  <a:gd name="T70" fmla="*/ 11 w 58"/>
                  <a:gd name="T71" fmla="*/ 7 h 37"/>
                  <a:gd name="T72" fmla="*/ 11 w 58"/>
                  <a:gd name="T73" fmla="*/ 6 h 37"/>
                  <a:gd name="T74" fmla="*/ 12 w 58"/>
                  <a:gd name="T75" fmla="*/ 4 h 37"/>
                  <a:gd name="T76" fmla="*/ 8 w 58"/>
                  <a:gd name="T77" fmla="*/ 5 h 37"/>
                  <a:gd name="T78" fmla="*/ 4 w 58"/>
                  <a:gd name="T79" fmla="*/ 5 h 37"/>
                  <a:gd name="T80" fmla="*/ 2 w 58"/>
                  <a:gd name="T81" fmla="*/ 2 h 37"/>
                  <a:gd name="T82" fmla="*/ 6 w 58"/>
                  <a:gd name="T83" fmla="*/ 0 h 37"/>
                  <a:gd name="T84" fmla="*/ 8 w 58"/>
                  <a:gd name="T85"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37">
                    <a:moveTo>
                      <a:pt x="8" y="1"/>
                    </a:moveTo>
                    <a:cubicBezTo>
                      <a:pt x="10" y="2"/>
                      <a:pt x="13" y="3"/>
                      <a:pt x="17" y="4"/>
                    </a:cubicBezTo>
                    <a:cubicBezTo>
                      <a:pt x="22" y="5"/>
                      <a:pt x="27" y="7"/>
                      <a:pt x="29" y="7"/>
                    </a:cubicBezTo>
                    <a:cubicBezTo>
                      <a:pt x="31" y="7"/>
                      <a:pt x="31" y="6"/>
                      <a:pt x="33" y="8"/>
                    </a:cubicBezTo>
                    <a:cubicBezTo>
                      <a:pt x="35" y="10"/>
                      <a:pt x="36" y="13"/>
                      <a:pt x="37" y="15"/>
                    </a:cubicBezTo>
                    <a:cubicBezTo>
                      <a:pt x="38" y="17"/>
                      <a:pt x="38" y="18"/>
                      <a:pt x="41" y="20"/>
                    </a:cubicBezTo>
                    <a:cubicBezTo>
                      <a:pt x="44" y="22"/>
                      <a:pt x="50" y="23"/>
                      <a:pt x="51" y="24"/>
                    </a:cubicBezTo>
                    <a:cubicBezTo>
                      <a:pt x="52" y="25"/>
                      <a:pt x="51" y="26"/>
                      <a:pt x="52" y="27"/>
                    </a:cubicBezTo>
                    <a:cubicBezTo>
                      <a:pt x="53" y="29"/>
                      <a:pt x="54" y="28"/>
                      <a:pt x="54" y="29"/>
                    </a:cubicBezTo>
                    <a:cubicBezTo>
                      <a:pt x="55" y="30"/>
                      <a:pt x="54" y="30"/>
                      <a:pt x="55" y="32"/>
                    </a:cubicBezTo>
                    <a:cubicBezTo>
                      <a:pt x="57" y="33"/>
                      <a:pt x="58" y="33"/>
                      <a:pt x="58" y="34"/>
                    </a:cubicBezTo>
                    <a:cubicBezTo>
                      <a:pt x="57" y="35"/>
                      <a:pt x="55" y="36"/>
                      <a:pt x="54" y="36"/>
                    </a:cubicBezTo>
                    <a:cubicBezTo>
                      <a:pt x="54" y="37"/>
                      <a:pt x="45" y="34"/>
                      <a:pt x="42" y="33"/>
                    </a:cubicBezTo>
                    <a:cubicBezTo>
                      <a:pt x="40" y="32"/>
                      <a:pt x="37" y="31"/>
                      <a:pt x="37" y="30"/>
                    </a:cubicBezTo>
                    <a:cubicBezTo>
                      <a:pt x="37" y="30"/>
                      <a:pt x="40" y="29"/>
                      <a:pt x="40" y="28"/>
                    </a:cubicBezTo>
                    <a:cubicBezTo>
                      <a:pt x="41" y="27"/>
                      <a:pt x="42" y="25"/>
                      <a:pt x="41" y="24"/>
                    </a:cubicBezTo>
                    <a:cubicBezTo>
                      <a:pt x="40" y="23"/>
                      <a:pt x="40" y="25"/>
                      <a:pt x="38" y="26"/>
                    </a:cubicBezTo>
                    <a:cubicBezTo>
                      <a:pt x="37" y="27"/>
                      <a:pt x="36" y="27"/>
                      <a:pt x="33" y="27"/>
                    </a:cubicBezTo>
                    <a:cubicBezTo>
                      <a:pt x="30" y="26"/>
                      <a:pt x="32" y="25"/>
                      <a:pt x="32" y="24"/>
                    </a:cubicBezTo>
                    <a:cubicBezTo>
                      <a:pt x="32" y="23"/>
                      <a:pt x="29" y="24"/>
                      <a:pt x="29" y="23"/>
                    </a:cubicBezTo>
                    <a:cubicBezTo>
                      <a:pt x="30" y="22"/>
                      <a:pt x="29" y="20"/>
                      <a:pt x="28" y="20"/>
                    </a:cubicBezTo>
                    <a:cubicBezTo>
                      <a:pt x="26" y="20"/>
                      <a:pt x="22" y="21"/>
                      <a:pt x="22" y="20"/>
                    </a:cubicBezTo>
                    <a:cubicBezTo>
                      <a:pt x="22" y="19"/>
                      <a:pt x="24" y="18"/>
                      <a:pt x="25" y="18"/>
                    </a:cubicBezTo>
                    <a:cubicBezTo>
                      <a:pt x="26" y="18"/>
                      <a:pt x="27" y="17"/>
                      <a:pt x="26" y="17"/>
                    </a:cubicBezTo>
                    <a:cubicBezTo>
                      <a:pt x="25" y="17"/>
                      <a:pt x="22" y="17"/>
                      <a:pt x="22" y="16"/>
                    </a:cubicBezTo>
                    <a:cubicBezTo>
                      <a:pt x="22" y="16"/>
                      <a:pt x="23" y="14"/>
                      <a:pt x="22" y="15"/>
                    </a:cubicBezTo>
                    <a:cubicBezTo>
                      <a:pt x="21" y="15"/>
                      <a:pt x="20" y="14"/>
                      <a:pt x="19" y="13"/>
                    </a:cubicBezTo>
                    <a:cubicBezTo>
                      <a:pt x="19" y="13"/>
                      <a:pt x="19" y="12"/>
                      <a:pt x="17" y="13"/>
                    </a:cubicBezTo>
                    <a:cubicBezTo>
                      <a:pt x="16" y="13"/>
                      <a:pt x="15" y="15"/>
                      <a:pt x="15" y="14"/>
                    </a:cubicBezTo>
                    <a:cubicBezTo>
                      <a:pt x="14" y="12"/>
                      <a:pt x="17" y="10"/>
                      <a:pt x="15" y="10"/>
                    </a:cubicBezTo>
                    <a:cubicBezTo>
                      <a:pt x="14" y="10"/>
                      <a:pt x="13" y="10"/>
                      <a:pt x="12" y="11"/>
                    </a:cubicBezTo>
                    <a:cubicBezTo>
                      <a:pt x="12" y="11"/>
                      <a:pt x="12" y="10"/>
                      <a:pt x="11" y="10"/>
                    </a:cubicBezTo>
                    <a:cubicBezTo>
                      <a:pt x="9" y="10"/>
                      <a:pt x="8" y="11"/>
                      <a:pt x="7" y="10"/>
                    </a:cubicBezTo>
                    <a:cubicBezTo>
                      <a:pt x="7" y="9"/>
                      <a:pt x="7" y="8"/>
                      <a:pt x="7" y="8"/>
                    </a:cubicBezTo>
                    <a:cubicBezTo>
                      <a:pt x="7" y="7"/>
                      <a:pt x="7" y="6"/>
                      <a:pt x="8" y="6"/>
                    </a:cubicBezTo>
                    <a:cubicBezTo>
                      <a:pt x="9" y="6"/>
                      <a:pt x="10" y="8"/>
                      <a:pt x="11" y="7"/>
                    </a:cubicBezTo>
                    <a:cubicBezTo>
                      <a:pt x="11" y="7"/>
                      <a:pt x="10" y="7"/>
                      <a:pt x="11" y="6"/>
                    </a:cubicBezTo>
                    <a:cubicBezTo>
                      <a:pt x="12" y="4"/>
                      <a:pt x="13" y="4"/>
                      <a:pt x="12" y="4"/>
                    </a:cubicBezTo>
                    <a:cubicBezTo>
                      <a:pt x="10" y="4"/>
                      <a:pt x="10" y="4"/>
                      <a:pt x="8" y="5"/>
                    </a:cubicBezTo>
                    <a:cubicBezTo>
                      <a:pt x="6" y="5"/>
                      <a:pt x="5" y="7"/>
                      <a:pt x="4" y="5"/>
                    </a:cubicBezTo>
                    <a:cubicBezTo>
                      <a:pt x="3" y="3"/>
                      <a:pt x="0" y="3"/>
                      <a:pt x="2" y="2"/>
                    </a:cubicBezTo>
                    <a:cubicBezTo>
                      <a:pt x="4" y="1"/>
                      <a:pt x="5" y="0"/>
                      <a:pt x="6" y="0"/>
                    </a:cubicBezTo>
                    <a:cubicBezTo>
                      <a:pt x="7" y="0"/>
                      <a:pt x="8" y="0"/>
                      <a:pt x="8"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68"/>
              <p:cNvSpPr>
                <a:spLocks/>
              </p:cNvSpPr>
              <p:nvPr/>
            </p:nvSpPr>
            <p:spPr bwMode="auto">
              <a:xfrm>
                <a:off x="2757487" y="2632075"/>
                <a:ext cx="174625" cy="166688"/>
              </a:xfrm>
              <a:custGeom>
                <a:avLst/>
                <a:gdLst>
                  <a:gd name="T0" fmla="*/ 30 w 76"/>
                  <a:gd name="T1" fmla="*/ 5 h 72"/>
                  <a:gd name="T2" fmla="*/ 27 w 76"/>
                  <a:gd name="T3" fmla="*/ 11 h 72"/>
                  <a:gd name="T4" fmla="*/ 22 w 76"/>
                  <a:gd name="T5" fmla="*/ 17 h 72"/>
                  <a:gd name="T6" fmla="*/ 14 w 76"/>
                  <a:gd name="T7" fmla="*/ 33 h 72"/>
                  <a:gd name="T8" fmla="*/ 15 w 76"/>
                  <a:gd name="T9" fmla="*/ 36 h 72"/>
                  <a:gd name="T10" fmla="*/ 11 w 76"/>
                  <a:gd name="T11" fmla="*/ 36 h 72"/>
                  <a:gd name="T12" fmla="*/ 7 w 76"/>
                  <a:gd name="T13" fmla="*/ 41 h 72"/>
                  <a:gd name="T14" fmla="*/ 11 w 76"/>
                  <a:gd name="T15" fmla="*/ 46 h 72"/>
                  <a:gd name="T16" fmla="*/ 3 w 76"/>
                  <a:gd name="T17" fmla="*/ 58 h 72"/>
                  <a:gd name="T18" fmla="*/ 14 w 76"/>
                  <a:gd name="T19" fmla="*/ 57 h 72"/>
                  <a:gd name="T20" fmla="*/ 28 w 76"/>
                  <a:gd name="T21" fmla="*/ 59 h 72"/>
                  <a:gd name="T22" fmla="*/ 34 w 76"/>
                  <a:gd name="T23" fmla="*/ 55 h 72"/>
                  <a:gd name="T24" fmla="*/ 40 w 76"/>
                  <a:gd name="T25" fmla="*/ 53 h 72"/>
                  <a:gd name="T26" fmla="*/ 39 w 76"/>
                  <a:gd name="T27" fmla="*/ 59 h 72"/>
                  <a:gd name="T28" fmla="*/ 45 w 76"/>
                  <a:gd name="T29" fmla="*/ 56 h 72"/>
                  <a:gd name="T30" fmla="*/ 50 w 76"/>
                  <a:gd name="T31" fmla="*/ 57 h 72"/>
                  <a:gd name="T32" fmla="*/ 43 w 76"/>
                  <a:gd name="T33" fmla="*/ 63 h 72"/>
                  <a:gd name="T34" fmla="*/ 38 w 76"/>
                  <a:gd name="T35" fmla="*/ 69 h 72"/>
                  <a:gd name="T36" fmla="*/ 49 w 76"/>
                  <a:gd name="T37" fmla="*/ 63 h 72"/>
                  <a:gd name="T38" fmla="*/ 56 w 76"/>
                  <a:gd name="T39" fmla="*/ 59 h 72"/>
                  <a:gd name="T40" fmla="*/ 61 w 76"/>
                  <a:gd name="T41" fmla="*/ 57 h 72"/>
                  <a:gd name="T42" fmla="*/ 59 w 76"/>
                  <a:gd name="T43" fmla="*/ 67 h 72"/>
                  <a:gd name="T44" fmla="*/ 64 w 76"/>
                  <a:gd name="T45" fmla="*/ 64 h 72"/>
                  <a:gd name="T46" fmla="*/ 65 w 76"/>
                  <a:gd name="T47" fmla="*/ 70 h 72"/>
                  <a:gd name="T48" fmla="*/ 69 w 76"/>
                  <a:gd name="T49" fmla="*/ 71 h 72"/>
                  <a:gd name="T50" fmla="*/ 75 w 76"/>
                  <a:gd name="T51" fmla="*/ 60 h 72"/>
                  <a:gd name="T52" fmla="*/ 69 w 76"/>
                  <a:gd name="T53" fmla="*/ 56 h 72"/>
                  <a:gd name="T54" fmla="*/ 65 w 76"/>
                  <a:gd name="T55" fmla="*/ 59 h 72"/>
                  <a:gd name="T56" fmla="*/ 61 w 76"/>
                  <a:gd name="T57" fmla="*/ 52 h 72"/>
                  <a:gd name="T58" fmla="*/ 67 w 76"/>
                  <a:gd name="T59" fmla="*/ 48 h 72"/>
                  <a:gd name="T60" fmla="*/ 71 w 76"/>
                  <a:gd name="T61" fmla="*/ 44 h 72"/>
                  <a:gd name="T62" fmla="*/ 66 w 76"/>
                  <a:gd name="T63" fmla="*/ 44 h 72"/>
                  <a:gd name="T64" fmla="*/ 61 w 76"/>
                  <a:gd name="T65" fmla="*/ 47 h 72"/>
                  <a:gd name="T66" fmla="*/ 61 w 76"/>
                  <a:gd name="T67" fmla="*/ 44 h 72"/>
                  <a:gd name="T68" fmla="*/ 57 w 76"/>
                  <a:gd name="T69" fmla="*/ 41 h 72"/>
                  <a:gd name="T70" fmla="*/ 66 w 76"/>
                  <a:gd name="T71" fmla="*/ 35 h 72"/>
                  <a:gd name="T72" fmla="*/ 57 w 76"/>
                  <a:gd name="T73" fmla="*/ 33 h 72"/>
                  <a:gd name="T74" fmla="*/ 54 w 76"/>
                  <a:gd name="T75" fmla="*/ 31 h 72"/>
                  <a:gd name="T76" fmla="*/ 46 w 76"/>
                  <a:gd name="T77" fmla="*/ 38 h 72"/>
                  <a:gd name="T78" fmla="*/ 44 w 76"/>
                  <a:gd name="T79" fmla="*/ 32 h 72"/>
                  <a:gd name="T80" fmla="*/ 37 w 76"/>
                  <a:gd name="T81" fmla="*/ 32 h 72"/>
                  <a:gd name="T82" fmla="*/ 38 w 76"/>
                  <a:gd name="T83" fmla="*/ 28 h 72"/>
                  <a:gd name="T84" fmla="*/ 38 w 76"/>
                  <a:gd name="T85" fmla="*/ 23 h 72"/>
                  <a:gd name="T86" fmla="*/ 31 w 76"/>
                  <a:gd name="T87" fmla="*/ 28 h 72"/>
                  <a:gd name="T88" fmla="*/ 31 w 76"/>
                  <a:gd name="T89" fmla="*/ 22 h 72"/>
                  <a:gd name="T90" fmla="*/ 38 w 76"/>
                  <a:gd name="T91" fmla="*/ 12 h 72"/>
                  <a:gd name="T92" fmla="*/ 38 w 76"/>
                  <a:gd name="T93" fmla="*/ 6 h 72"/>
                  <a:gd name="T94" fmla="*/ 43 w 76"/>
                  <a:gd name="T95" fmla="*/ 4 h 72"/>
                  <a:gd name="T96" fmla="*/ 42 w 76"/>
                  <a:gd name="T97"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 h="72">
                    <a:moveTo>
                      <a:pt x="38" y="0"/>
                    </a:moveTo>
                    <a:cubicBezTo>
                      <a:pt x="37" y="1"/>
                      <a:pt x="34" y="2"/>
                      <a:pt x="33" y="3"/>
                    </a:cubicBezTo>
                    <a:cubicBezTo>
                      <a:pt x="31" y="4"/>
                      <a:pt x="30" y="4"/>
                      <a:pt x="30" y="5"/>
                    </a:cubicBezTo>
                    <a:cubicBezTo>
                      <a:pt x="30" y="7"/>
                      <a:pt x="30" y="8"/>
                      <a:pt x="29" y="8"/>
                    </a:cubicBezTo>
                    <a:cubicBezTo>
                      <a:pt x="28" y="8"/>
                      <a:pt x="26" y="8"/>
                      <a:pt x="27" y="9"/>
                    </a:cubicBezTo>
                    <a:cubicBezTo>
                      <a:pt x="27" y="10"/>
                      <a:pt x="28" y="10"/>
                      <a:pt x="27" y="11"/>
                    </a:cubicBezTo>
                    <a:cubicBezTo>
                      <a:pt x="27" y="12"/>
                      <a:pt x="23" y="12"/>
                      <a:pt x="24" y="13"/>
                    </a:cubicBezTo>
                    <a:cubicBezTo>
                      <a:pt x="24" y="14"/>
                      <a:pt x="25" y="14"/>
                      <a:pt x="25" y="15"/>
                    </a:cubicBezTo>
                    <a:cubicBezTo>
                      <a:pt x="25" y="16"/>
                      <a:pt x="23" y="16"/>
                      <a:pt x="22" y="17"/>
                    </a:cubicBezTo>
                    <a:cubicBezTo>
                      <a:pt x="21" y="18"/>
                      <a:pt x="19" y="24"/>
                      <a:pt x="18" y="26"/>
                    </a:cubicBezTo>
                    <a:cubicBezTo>
                      <a:pt x="18" y="27"/>
                      <a:pt x="17" y="29"/>
                      <a:pt x="16" y="30"/>
                    </a:cubicBezTo>
                    <a:cubicBezTo>
                      <a:pt x="15" y="30"/>
                      <a:pt x="13" y="32"/>
                      <a:pt x="14" y="33"/>
                    </a:cubicBezTo>
                    <a:cubicBezTo>
                      <a:pt x="14" y="33"/>
                      <a:pt x="14" y="34"/>
                      <a:pt x="16" y="34"/>
                    </a:cubicBezTo>
                    <a:cubicBezTo>
                      <a:pt x="17" y="35"/>
                      <a:pt x="18" y="35"/>
                      <a:pt x="18" y="36"/>
                    </a:cubicBezTo>
                    <a:cubicBezTo>
                      <a:pt x="17" y="36"/>
                      <a:pt x="15" y="35"/>
                      <a:pt x="15" y="36"/>
                    </a:cubicBezTo>
                    <a:cubicBezTo>
                      <a:pt x="16" y="37"/>
                      <a:pt x="17" y="38"/>
                      <a:pt x="16" y="38"/>
                    </a:cubicBezTo>
                    <a:cubicBezTo>
                      <a:pt x="16" y="39"/>
                      <a:pt x="13" y="38"/>
                      <a:pt x="13" y="38"/>
                    </a:cubicBezTo>
                    <a:cubicBezTo>
                      <a:pt x="12" y="38"/>
                      <a:pt x="12" y="35"/>
                      <a:pt x="11" y="36"/>
                    </a:cubicBezTo>
                    <a:cubicBezTo>
                      <a:pt x="10" y="37"/>
                      <a:pt x="9" y="43"/>
                      <a:pt x="9" y="44"/>
                    </a:cubicBezTo>
                    <a:cubicBezTo>
                      <a:pt x="9" y="44"/>
                      <a:pt x="7" y="45"/>
                      <a:pt x="6" y="44"/>
                    </a:cubicBezTo>
                    <a:cubicBezTo>
                      <a:pt x="6" y="43"/>
                      <a:pt x="8" y="40"/>
                      <a:pt x="7" y="41"/>
                    </a:cubicBezTo>
                    <a:cubicBezTo>
                      <a:pt x="5" y="41"/>
                      <a:pt x="0" y="45"/>
                      <a:pt x="2" y="45"/>
                    </a:cubicBezTo>
                    <a:cubicBezTo>
                      <a:pt x="3" y="46"/>
                      <a:pt x="4" y="46"/>
                      <a:pt x="5" y="46"/>
                    </a:cubicBezTo>
                    <a:cubicBezTo>
                      <a:pt x="6" y="46"/>
                      <a:pt x="12" y="45"/>
                      <a:pt x="11" y="46"/>
                    </a:cubicBezTo>
                    <a:cubicBezTo>
                      <a:pt x="11" y="47"/>
                      <a:pt x="8" y="48"/>
                      <a:pt x="6" y="49"/>
                    </a:cubicBezTo>
                    <a:cubicBezTo>
                      <a:pt x="4" y="50"/>
                      <a:pt x="0" y="52"/>
                      <a:pt x="1" y="53"/>
                    </a:cubicBezTo>
                    <a:cubicBezTo>
                      <a:pt x="1" y="55"/>
                      <a:pt x="1" y="58"/>
                      <a:pt x="3" y="58"/>
                    </a:cubicBezTo>
                    <a:cubicBezTo>
                      <a:pt x="4" y="58"/>
                      <a:pt x="10" y="58"/>
                      <a:pt x="11" y="57"/>
                    </a:cubicBezTo>
                    <a:cubicBezTo>
                      <a:pt x="12" y="56"/>
                      <a:pt x="13" y="53"/>
                      <a:pt x="13" y="54"/>
                    </a:cubicBezTo>
                    <a:cubicBezTo>
                      <a:pt x="14" y="55"/>
                      <a:pt x="12" y="57"/>
                      <a:pt x="14" y="57"/>
                    </a:cubicBezTo>
                    <a:cubicBezTo>
                      <a:pt x="16" y="57"/>
                      <a:pt x="15" y="56"/>
                      <a:pt x="17" y="56"/>
                    </a:cubicBezTo>
                    <a:cubicBezTo>
                      <a:pt x="19" y="57"/>
                      <a:pt x="20" y="57"/>
                      <a:pt x="22" y="57"/>
                    </a:cubicBezTo>
                    <a:cubicBezTo>
                      <a:pt x="24" y="58"/>
                      <a:pt x="27" y="59"/>
                      <a:pt x="28" y="59"/>
                    </a:cubicBezTo>
                    <a:cubicBezTo>
                      <a:pt x="29" y="58"/>
                      <a:pt x="27" y="57"/>
                      <a:pt x="30" y="57"/>
                    </a:cubicBezTo>
                    <a:cubicBezTo>
                      <a:pt x="32" y="57"/>
                      <a:pt x="33" y="59"/>
                      <a:pt x="34" y="57"/>
                    </a:cubicBezTo>
                    <a:cubicBezTo>
                      <a:pt x="34" y="56"/>
                      <a:pt x="33" y="54"/>
                      <a:pt x="34" y="55"/>
                    </a:cubicBezTo>
                    <a:cubicBezTo>
                      <a:pt x="35" y="56"/>
                      <a:pt x="36" y="57"/>
                      <a:pt x="37" y="56"/>
                    </a:cubicBezTo>
                    <a:cubicBezTo>
                      <a:pt x="37" y="55"/>
                      <a:pt x="37" y="54"/>
                      <a:pt x="38" y="55"/>
                    </a:cubicBezTo>
                    <a:cubicBezTo>
                      <a:pt x="39" y="55"/>
                      <a:pt x="39" y="54"/>
                      <a:pt x="40" y="53"/>
                    </a:cubicBezTo>
                    <a:cubicBezTo>
                      <a:pt x="41" y="51"/>
                      <a:pt x="40" y="56"/>
                      <a:pt x="41" y="56"/>
                    </a:cubicBezTo>
                    <a:cubicBezTo>
                      <a:pt x="41" y="57"/>
                      <a:pt x="43" y="56"/>
                      <a:pt x="42" y="57"/>
                    </a:cubicBezTo>
                    <a:cubicBezTo>
                      <a:pt x="41" y="58"/>
                      <a:pt x="38" y="58"/>
                      <a:pt x="39" y="59"/>
                    </a:cubicBezTo>
                    <a:cubicBezTo>
                      <a:pt x="40" y="60"/>
                      <a:pt x="41" y="58"/>
                      <a:pt x="42" y="59"/>
                    </a:cubicBezTo>
                    <a:cubicBezTo>
                      <a:pt x="43" y="59"/>
                      <a:pt x="43" y="60"/>
                      <a:pt x="44" y="59"/>
                    </a:cubicBezTo>
                    <a:cubicBezTo>
                      <a:pt x="45" y="59"/>
                      <a:pt x="43" y="55"/>
                      <a:pt x="45" y="56"/>
                    </a:cubicBezTo>
                    <a:cubicBezTo>
                      <a:pt x="47" y="57"/>
                      <a:pt x="47" y="58"/>
                      <a:pt x="48" y="58"/>
                    </a:cubicBezTo>
                    <a:cubicBezTo>
                      <a:pt x="49" y="57"/>
                      <a:pt x="49" y="55"/>
                      <a:pt x="49" y="55"/>
                    </a:cubicBezTo>
                    <a:cubicBezTo>
                      <a:pt x="50" y="56"/>
                      <a:pt x="49" y="56"/>
                      <a:pt x="50" y="57"/>
                    </a:cubicBezTo>
                    <a:cubicBezTo>
                      <a:pt x="51" y="57"/>
                      <a:pt x="53" y="56"/>
                      <a:pt x="53" y="57"/>
                    </a:cubicBezTo>
                    <a:cubicBezTo>
                      <a:pt x="53" y="58"/>
                      <a:pt x="51" y="58"/>
                      <a:pt x="49" y="59"/>
                    </a:cubicBezTo>
                    <a:cubicBezTo>
                      <a:pt x="47" y="61"/>
                      <a:pt x="44" y="62"/>
                      <a:pt x="43" y="63"/>
                    </a:cubicBezTo>
                    <a:cubicBezTo>
                      <a:pt x="42" y="64"/>
                      <a:pt x="40" y="64"/>
                      <a:pt x="40" y="65"/>
                    </a:cubicBezTo>
                    <a:cubicBezTo>
                      <a:pt x="40" y="66"/>
                      <a:pt x="40" y="66"/>
                      <a:pt x="39" y="67"/>
                    </a:cubicBezTo>
                    <a:cubicBezTo>
                      <a:pt x="38" y="68"/>
                      <a:pt x="37" y="69"/>
                      <a:pt x="38" y="69"/>
                    </a:cubicBezTo>
                    <a:cubicBezTo>
                      <a:pt x="40" y="69"/>
                      <a:pt x="41" y="68"/>
                      <a:pt x="42" y="68"/>
                    </a:cubicBezTo>
                    <a:cubicBezTo>
                      <a:pt x="44" y="68"/>
                      <a:pt x="46" y="68"/>
                      <a:pt x="46" y="68"/>
                    </a:cubicBezTo>
                    <a:cubicBezTo>
                      <a:pt x="47" y="67"/>
                      <a:pt x="48" y="64"/>
                      <a:pt x="49" y="63"/>
                    </a:cubicBezTo>
                    <a:cubicBezTo>
                      <a:pt x="50" y="62"/>
                      <a:pt x="50" y="61"/>
                      <a:pt x="51" y="61"/>
                    </a:cubicBezTo>
                    <a:cubicBezTo>
                      <a:pt x="52" y="60"/>
                      <a:pt x="52" y="60"/>
                      <a:pt x="53" y="60"/>
                    </a:cubicBezTo>
                    <a:cubicBezTo>
                      <a:pt x="55" y="60"/>
                      <a:pt x="56" y="61"/>
                      <a:pt x="56" y="59"/>
                    </a:cubicBezTo>
                    <a:cubicBezTo>
                      <a:pt x="56" y="57"/>
                      <a:pt x="57" y="54"/>
                      <a:pt x="58" y="54"/>
                    </a:cubicBezTo>
                    <a:cubicBezTo>
                      <a:pt x="59" y="54"/>
                      <a:pt x="59" y="53"/>
                      <a:pt x="59" y="54"/>
                    </a:cubicBezTo>
                    <a:cubicBezTo>
                      <a:pt x="60" y="55"/>
                      <a:pt x="60" y="56"/>
                      <a:pt x="61" y="57"/>
                    </a:cubicBezTo>
                    <a:cubicBezTo>
                      <a:pt x="61" y="58"/>
                      <a:pt x="62" y="59"/>
                      <a:pt x="62" y="60"/>
                    </a:cubicBezTo>
                    <a:cubicBezTo>
                      <a:pt x="61" y="61"/>
                      <a:pt x="61" y="61"/>
                      <a:pt x="60" y="62"/>
                    </a:cubicBezTo>
                    <a:cubicBezTo>
                      <a:pt x="60" y="62"/>
                      <a:pt x="59" y="66"/>
                      <a:pt x="59" y="67"/>
                    </a:cubicBezTo>
                    <a:cubicBezTo>
                      <a:pt x="58" y="68"/>
                      <a:pt x="57" y="68"/>
                      <a:pt x="58" y="69"/>
                    </a:cubicBezTo>
                    <a:cubicBezTo>
                      <a:pt x="59" y="69"/>
                      <a:pt x="59" y="69"/>
                      <a:pt x="60" y="68"/>
                    </a:cubicBezTo>
                    <a:cubicBezTo>
                      <a:pt x="61" y="67"/>
                      <a:pt x="63" y="65"/>
                      <a:pt x="64" y="64"/>
                    </a:cubicBezTo>
                    <a:cubicBezTo>
                      <a:pt x="65" y="63"/>
                      <a:pt x="64" y="67"/>
                      <a:pt x="64" y="68"/>
                    </a:cubicBezTo>
                    <a:cubicBezTo>
                      <a:pt x="64" y="68"/>
                      <a:pt x="66" y="67"/>
                      <a:pt x="66" y="68"/>
                    </a:cubicBezTo>
                    <a:cubicBezTo>
                      <a:pt x="66" y="68"/>
                      <a:pt x="65" y="70"/>
                      <a:pt x="65" y="70"/>
                    </a:cubicBezTo>
                    <a:cubicBezTo>
                      <a:pt x="65" y="71"/>
                      <a:pt x="65" y="72"/>
                      <a:pt x="66" y="71"/>
                    </a:cubicBezTo>
                    <a:cubicBezTo>
                      <a:pt x="67" y="70"/>
                      <a:pt x="68" y="69"/>
                      <a:pt x="68" y="70"/>
                    </a:cubicBezTo>
                    <a:cubicBezTo>
                      <a:pt x="69" y="70"/>
                      <a:pt x="68" y="72"/>
                      <a:pt x="69" y="71"/>
                    </a:cubicBezTo>
                    <a:cubicBezTo>
                      <a:pt x="71" y="70"/>
                      <a:pt x="72" y="71"/>
                      <a:pt x="72" y="69"/>
                    </a:cubicBezTo>
                    <a:cubicBezTo>
                      <a:pt x="72" y="67"/>
                      <a:pt x="72" y="66"/>
                      <a:pt x="73" y="64"/>
                    </a:cubicBezTo>
                    <a:cubicBezTo>
                      <a:pt x="73" y="62"/>
                      <a:pt x="76" y="61"/>
                      <a:pt x="75" y="60"/>
                    </a:cubicBezTo>
                    <a:cubicBezTo>
                      <a:pt x="75" y="59"/>
                      <a:pt x="75" y="57"/>
                      <a:pt x="73" y="57"/>
                    </a:cubicBezTo>
                    <a:cubicBezTo>
                      <a:pt x="72" y="58"/>
                      <a:pt x="69" y="62"/>
                      <a:pt x="69" y="60"/>
                    </a:cubicBezTo>
                    <a:cubicBezTo>
                      <a:pt x="69" y="59"/>
                      <a:pt x="68" y="58"/>
                      <a:pt x="69" y="56"/>
                    </a:cubicBezTo>
                    <a:cubicBezTo>
                      <a:pt x="70" y="55"/>
                      <a:pt x="74" y="51"/>
                      <a:pt x="73" y="50"/>
                    </a:cubicBezTo>
                    <a:cubicBezTo>
                      <a:pt x="72" y="50"/>
                      <a:pt x="69" y="51"/>
                      <a:pt x="68" y="52"/>
                    </a:cubicBezTo>
                    <a:cubicBezTo>
                      <a:pt x="68" y="54"/>
                      <a:pt x="66" y="59"/>
                      <a:pt x="65" y="59"/>
                    </a:cubicBezTo>
                    <a:cubicBezTo>
                      <a:pt x="65" y="58"/>
                      <a:pt x="62" y="58"/>
                      <a:pt x="63" y="56"/>
                    </a:cubicBezTo>
                    <a:cubicBezTo>
                      <a:pt x="63" y="55"/>
                      <a:pt x="65" y="52"/>
                      <a:pt x="64" y="52"/>
                    </a:cubicBezTo>
                    <a:cubicBezTo>
                      <a:pt x="63" y="52"/>
                      <a:pt x="61" y="52"/>
                      <a:pt x="61" y="52"/>
                    </a:cubicBezTo>
                    <a:cubicBezTo>
                      <a:pt x="62" y="51"/>
                      <a:pt x="62" y="51"/>
                      <a:pt x="61" y="50"/>
                    </a:cubicBezTo>
                    <a:cubicBezTo>
                      <a:pt x="61" y="49"/>
                      <a:pt x="63" y="51"/>
                      <a:pt x="64" y="50"/>
                    </a:cubicBezTo>
                    <a:cubicBezTo>
                      <a:pt x="65" y="50"/>
                      <a:pt x="67" y="49"/>
                      <a:pt x="67" y="48"/>
                    </a:cubicBezTo>
                    <a:cubicBezTo>
                      <a:pt x="67" y="47"/>
                      <a:pt x="67" y="47"/>
                      <a:pt x="67" y="47"/>
                    </a:cubicBezTo>
                    <a:cubicBezTo>
                      <a:pt x="68" y="47"/>
                      <a:pt x="69" y="48"/>
                      <a:pt x="69" y="47"/>
                    </a:cubicBezTo>
                    <a:cubicBezTo>
                      <a:pt x="70" y="46"/>
                      <a:pt x="71" y="45"/>
                      <a:pt x="71" y="44"/>
                    </a:cubicBezTo>
                    <a:cubicBezTo>
                      <a:pt x="71" y="43"/>
                      <a:pt x="70" y="43"/>
                      <a:pt x="69" y="43"/>
                    </a:cubicBezTo>
                    <a:cubicBezTo>
                      <a:pt x="69" y="44"/>
                      <a:pt x="69" y="45"/>
                      <a:pt x="68" y="45"/>
                    </a:cubicBezTo>
                    <a:cubicBezTo>
                      <a:pt x="67" y="44"/>
                      <a:pt x="66" y="43"/>
                      <a:pt x="66" y="44"/>
                    </a:cubicBezTo>
                    <a:cubicBezTo>
                      <a:pt x="66" y="44"/>
                      <a:pt x="66" y="46"/>
                      <a:pt x="65" y="46"/>
                    </a:cubicBezTo>
                    <a:cubicBezTo>
                      <a:pt x="64" y="46"/>
                      <a:pt x="64" y="46"/>
                      <a:pt x="63" y="46"/>
                    </a:cubicBezTo>
                    <a:cubicBezTo>
                      <a:pt x="63" y="46"/>
                      <a:pt x="62" y="48"/>
                      <a:pt x="61" y="47"/>
                    </a:cubicBezTo>
                    <a:cubicBezTo>
                      <a:pt x="61" y="47"/>
                      <a:pt x="61" y="46"/>
                      <a:pt x="60" y="47"/>
                    </a:cubicBezTo>
                    <a:cubicBezTo>
                      <a:pt x="59" y="47"/>
                      <a:pt x="58" y="49"/>
                      <a:pt x="58" y="47"/>
                    </a:cubicBezTo>
                    <a:cubicBezTo>
                      <a:pt x="59" y="45"/>
                      <a:pt x="61" y="45"/>
                      <a:pt x="61" y="44"/>
                    </a:cubicBezTo>
                    <a:cubicBezTo>
                      <a:pt x="61" y="43"/>
                      <a:pt x="62" y="44"/>
                      <a:pt x="63" y="43"/>
                    </a:cubicBezTo>
                    <a:cubicBezTo>
                      <a:pt x="63" y="42"/>
                      <a:pt x="61" y="42"/>
                      <a:pt x="60" y="42"/>
                    </a:cubicBezTo>
                    <a:cubicBezTo>
                      <a:pt x="59" y="42"/>
                      <a:pt x="57" y="42"/>
                      <a:pt x="57" y="41"/>
                    </a:cubicBezTo>
                    <a:cubicBezTo>
                      <a:pt x="58" y="40"/>
                      <a:pt x="60" y="40"/>
                      <a:pt x="62" y="39"/>
                    </a:cubicBezTo>
                    <a:cubicBezTo>
                      <a:pt x="63" y="38"/>
                      <a:pt x="64" y="38"/>
                      <a:pt x="65" y="37"/>
                    </a:cubicBezTo>
                    <a:cubicBezTo>
                      <a:pt x="65" y="36"/>
                      <a:pt x="66" y="36"/>
                      <a:pt x="66" y="35"/>
                    </a:cubicBezTo>
                    <a:cubicBezTo>
                      <a:pt x="65" y="33"/>
                      <a:pt x="64" y="33"/>
                      <a:pt x="62" y="32"/>
                    </a:cubicBezTo>
                    <a:cubicBezTo>
                      <a:pt x="61" y="32"/>
                      <a:pt x="59" y="31"/>
                      <a:pt x="59" y="31"/>
                    </a:cubicBezTo>
                    <a:cubicBezTo>
                      <a:pt x="58" y="32"/>
                      <a:pt x="58" y="33"/>
                      <a:pt x="57" y="33"/>
                    </a:cubicBezTo>
                    <a:cubicBezTo>
                      <a:pt x="57" y="32"/>
                      <a:pt x="56" y="32"/>
                      <a:pt x="56" y="32"/>
                    </a:cubicBezTo>
                    <a:cubicBezTo>
                      <a:pt x="55" y="33"/>
                      <a:pt x="55" y="35"/>
                      <a:pt x="54" y="34"/>
                    </a:cubicBezTo>
                    <a:cubicBezTo>
                      <a:pt x="54" y="34"/>
                      <a:pt x="55" y="31"/>
                      <a:pt x="54" y="31"/>
                    </a:cubicBezTo>
                    <a:cubicBezTo>
                      <a:pt x="53" y="31"/>
                      <a:pt x="52" y="33"/>
                      <a:pt x="51" y="34"/>
                    </a:cubicBezTo>
                    <a:cubicBezTo>
                      <a:pt x="50" y="35"/>
                      <a:pt x="50" y="34"/>
                      <a:pt x="48" y="35"/>
                    </a:cubicBezTo>
                    <a:cubicBezTo>
                      <a:pt x="47" y="35"/>
                      <a:pt x="47" y="37"/>
                      <a:pt x="46" y="38"/>
                    </a:cubicBezTo>
                    <a:cubicBezTo>
                      <a:pt x="46" y="38"/>
                      <a:pt x="43" y="40"/>
                      <a:pt x="44" y="38"/>
                    </a:cubicBezTo>
                    <a:cubicBezTo>
                      <a:pt x="45" y="36"/>
                      <a:pt x="46" y="34"/>
                      <a:pt x="46" y="34"/>
                    </a:cubicBezTo>
                    <a:cubicBezTo>
                      <a:pt x="45" y="33"/>
                      <a:pt x="45" y="33"/>
                      <a:pt x="44" y="32"/>
                    </a:cubicBezTo>
                    <a:cubicBezTo>
                      <a:pt x="44" y="31"/>
                      <a:pt x="44" y="32"/>
                      <a:pt x="43" y="32"/>
                    </a:cubicBezTo>
                    <a:cubicBezTo>
                      <a:pt x="41" y="32"/>
                      <a:pt x="41" y="32"/>
                      <a:pt x="40" y="31"/>
                    </a:cubicBezTo>
                    <a:cubicBezTo>
                      <a:pt x="39" y="31"/>
                      <a:pt x="36" y="34"/>
                      <a:pt x="37" y="32"/>
                    </a:cubicBezTo>
                    <a:cubicBezTo>
                      <a:pt x="38" y="30"/>
                      <a:pt x="40" y="30"/>
                      <a:pt x="38" y="30"/>
                    </a:cubicBezTo>
                    <a:cubicBezTo>
                      <a:pt x="37" y="30"/>
                      <a:pt x="36" y="31"/>
                      <a:pt x="36" y="30"/>
                    </a:cubicBezTo>
                    <a:cubicBezTo>
                      <a:pt x="35" y="30"/>
                      <a:pt x="36" y="29"/>
                      <a:pt x="38" y="28"/>
                    </a:cubicBezTo>
                    <a:cubicBezTo>
                      <a:pt x="39" y="27"/>
                      <a:pt x="45" y="25"/>
                      <a:pt x="44" y="24"/>
                    </a:cubicBezTo>
                    <a:cubicBezTo>
                      <a:pt x="42" y="24"/>
                      <a:pt x="41" y="25"/>
                      <a:pt x="40" y="25"/>
                    </a:cubicBezTo>
                    <a:cubicBezTo>
                      <a:pt x="39" y="24"/>
                      <a:pt x="39" y="23"/>
                      <a:pt x="38" y="23"/>
                    </a:cubicBezTo>
                    <a:cubicBezTo>
                      <a:pt x="37" y="24"/>
                      <a:pt x="36" y="25"/>
                      <a:pt x="36" y="24"/>
                    </a:cubicBezTo>
                    <a:cubicBezTo>
                      <a:pt x="36" y="23"/>
                      <a:pt x="37" y="21"/>
                      <a:pt x="36" y="22"/>
                    </a:cubicBezTo>
                    <a:cubicBezTo>
                      <a:pt x="34" y="23"/>
                      <a:pt x="33" y="27"/>
                      <a:pt x="31" y="28"/>
                    </a:cubicBezTo>
                    <a:cubicBezTo>
                      <a:pt x="30" y="29"/>
                      <a:pt x="29" y="30"/>
                      <a:pt x="29" y="29"/>
                    </a:cubicBezTo>
                    <a:cubicBezTo>
                      <a:pt x="28" y="29"/>
                      <a:pt x="27" y="28"/>
                      <a:pt x="28" y="27"/>
                    </a:cubicBezTo>
                    <a:cubicBezTo>
                      <a:pt x="29" y="25"/>
                      <a:pt x="28" y="25"/>
                      <a:pt x="31" y="22"/>
                    </a:cubicBezTo>
                    <a:cubicBezTo>
                      <a:pt x="33" y="19"/>
                      <a:pt x="37" y="16"/>
                      <a:pt x="37" y="15"/>
                    </a:cubicBezTo>
                    <a:cubicBezTo>
                      <a:pt x="36" y="13"/>
                      <a:pt x="35" y="11"/>
                      <a:pt x="36" y="11"/>
                    </a:cubicBezTo>
                    <a:cubicBezTo>
                      <a:pt x="37" y="11"/>
                      <a:pt x="37" y="13"/>
                      <a:pt x="38" y="12"/>
                    </a:cubicBezTo>
                    <a:cubicBezTo>
                      <a:pt x="39" y="12"/>
                      <a:pt x="39" y="11"/>
                      <a:pt x="40" y="11"/>
                    </a:cubicBezTo>
                    <a:cubicBezTo>
                      <a:pt x="40" y="10"/>
                      <a:pt x="40" y="8"/>
                      <a:pt x="40" y="7"/>
                    </a:cubicBezTo>
                    <a:cubicBezTo>
                      <a:pt x="40" y="6"/>
                      <a:pt x="39" y="7"/>
                      <a:pt x="38" y="6"/>
                    </a:cubicBezTo>
                    <a:cubicBezTo>
                      <a:pt x="37" y="5"/>
                      <a:pt x="36" y="5"/>
                      <a:pt x="37" y="4"/>
                    </a:cubicBezTo>
                    <a:cubicBezTo>
                      <a:pt x="38" y="3"/>
                      <a:pt x="39" y="5"/>
                      <a:pt x="40" y="5"/>
                    </a:cubicBezTo>
                    <a:cubicBezTo>
                      <a:pt x="42" y="5"/>
                      <a:pt x="42" y="5"/>
                      <a:pt x="43" y="4"/>
                    </a:cubicBezTo>
                    <a:cubicBezTo>
                      <a:pt x="43" y="3"/>
                      <a:pt x="44" y="2"/>
                      <a:pt x="44" y="1"/>
                    </a:cubicBezTo>
                    <a:cubicBezTo>
                      <a:pt x="44" y="0"/>
                      <a:pt x="41" y="0"/>
                      <a:pt x="41" y="0"/>
                    </a:cubicBezTo>
                    <a:cubicBezTo>
                      <a:pt x="41" y="1"/>
                      <a:pt x="42" y="1"/>
                      <a:pt x="42" y="2"/>
                    </a:cubicBezTo>
                    <a:cubicBezTo>
                      <a:pt x="41" y="2"/>
                      <a:pt x="40" y="3"/>
                      <a:pt x="40" y="2"/>
                    </a:cubicBezTo>
                    <a:cubicBezTo>
                      <a:pt x="39" y="1"/>
                      <a:pt x="39" y="0"/>
                      <a:pt x="38"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169"/>
              <p:cNvSpPr>
                <a:spLocks/>
              </p:cNvSpPr>
              <p:nvPr/>
            </p:nvSpPr>
            <p:spPr bwMode="auto">
              <a:xfrm>
                <a:off x="2725737" y="2808288"/>
                <a:ext cx="22225" cy="22225"/>
              </a:xfrm>
              <a:custGeom>
                <a:avLst/>
                <a:gdLst>
                  <a:gd name="T0" fmla="*/ 6 w 10"/>
                  <a:gd name="T1" fmla="*/ 0 h 10"/>
                  <a:gd name="T2" fmla="*/ 4 w 10"/>
                  <a:gd name="T3" fmla="*/ 2 h 10"/>
                  <a:gd name="T4" fmla="*/ 3 w 10"/>
                  <a:gd name="T5" fmla="*/ 4 h 10"/>
                  <a:gd name="T6" fmla="*/ 0 w 10"/>
                  <a:gd name="T7" fmla="*/ 5 h 10"/>
                  <a:gd name="T8" fmla="*/ 2 w 10"/>
                  <a:gd name="T9" fmla="*/ 6 h 10"/>
                  <a:gd name="T10" fmla="*/ 0 w 10"/>
                  <a:gd name="T11" fmla="*/ 9 h 10"/>
                  <a:gd name="T12" fmla="*/ 1 w 10"/>
                  <a:gd name="T13" fmla="*/ 10 h 10"/>
                  <a:gd name="T14" fmla="*/ 6 w 10"/>
                  <a:gd name="T15" fmla="*/ 6 h 10"/>
                  <a:gd name="T16" fmla="*/ 9 w 10"/>
                  <a:gd name="T17" fmla="*/ 4 h 10"/>
                  <a:gd name="T18" fmla="*/ 9 w 10"/>
                  <a:gd name="T19" fmla="*/ 2 h 10"/>
                  <a:gd name="T20" fmla="*/ 6 w 10"/>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6" y="0"/>
                    </a:moveTo>
                    <a:cubicBezTo>
                      <a:pt x="5" y="0"/>
                      <a:pt x="5" y="1"/>
                      <a:pt x="4" y="2"/>
                    </a:cubicBezTo>
                    <a:cubicBezTo>
                      <a:pt x="4" y="3"/>
                      <a:pt x="4" y="3"/>
                      <a:pt x="3" y="4"/>
                    </a:cubicBezTo>
                    <a:cubicBezTo>
                      <a:pt x="1" y="4"/>
                      <a:pt x="0" y="4"/>
                      <a:pt x="0" y="5"/>
                    </a:cubicBezTo>
                    <a:cubicBezTo>
                      <a:pt x="1" y="5"/>
                      <a:pt x="2" y="5"/>
                      <a:pt x="2" y="6"/>
                    </a:cubicBezTo>
                    <a:cubicBezTo>
                      <a:pt x="2" y="7"/>
                      <a:pt x="0" y="8"/>
                      <a:pt x="0" y="9"/>
                    </a:cubicBezTo>
                    <a:cubicBezTo>
                      <a:pt x="0" y="9"/>
                      <a:pt x="0" y="10"/>
                      <a:pt x="1" y="10"/>
                    </a:cubicBezTo>
                    <a:cubicBezTo>
                      <a:pt x="2" y="9"/>
                      <a:pt x="4" y="8"/>
                      <a:pt x="6" y="6"/>
                    </a:cubicBezTo>
                    <a:cubicBezTo>
                      <a:pt x="7" y="5"/>
                      <a:pt x="8" y="5"/>
                      <a:pt x="9" y="4"/>
                    </a:cubicBezTo>
                    <a:cubicBezTo>
                      <a:pt x="10" y="3"/>
                      <a:pt x="10" y="2"/>
                      <a:pt x="9" y="2"/>
                    </a:cubicBezTo>
                    <a:cubicBezTo>
                      <a:pt x="8" y="1"/>
                      <a:pt x="7" y="0"/>
                      <a:pt x="6"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170"/>
              <p:cNvSpPr>
                <a:spLocks/>
              </p:cNvSpPr>
              <p:nvPr/>
            </p:nvSpPr>
            <p:spPr bwMode="auto">
              <a:xfrm>
                <a:off x="2705100" y="2779713"/>
                <a:ext cx="30163" cy="49213"/>
              </a:xfrm>
              <a:custGeom>
                <a:avLst/>
                <a:gdLst>
                  <a:gd name="T0" fmla="*/ 10 w 13"/>
                  <a:gd name="T1" fmla="*/ 2 h 21"/>
                  <a:gd name="T2" fmla="*/ 7 w 13"/>
                  <a:gd name="T3" fmla="*/ 6 h 21"/>
                  <a:gd name="T4" fmla="*/ 4 w 13"/>
                  <a:gd name="T5" fmla="*/ 10 h 21"/>
                  <a:gd name="T6" fmla="*/ 2 w 13"/>
                  <a:gd name="T7" fmla="*/ 13 h 21"/>
                  <a:gd name="T8" fmla="*/ 1 w 13"/>
                  <a:gd name="T9" fmla="*/ 16 h 21"/>
                  <a:gd name="T10" fmla="*/ 2 w 13"/>
                  <a:gd name="T11" fmla="*/ 19 h 21"/>
                  <a:gd name="T12" fmla="*/ 5 w 13"/>
                  <a:gd name="T13" fmla="*/ 20 h 21"/>
                  <a:gd name="T14" fmla="*/ 5 w 13"/>
                  <a:gd name="T15" fmla="*/ 19 h 21"/>
                  <a:gd name="T16" fmla="*/ 4 w 13"/>
                  <a:gd name="T17" fmla="*/ 16 h 21"/>
                  <a:gd name="T18" fmla="*/ 8 w 13"/>
                  <a:gd name="T19" fmla="*/ 14 h 21"/>
                  <a:gd name="T20" fmla="*/ 9 w 13"/>
                  <a:gd name="T21" fmla="*/ 12 h 21"/>
                  <a:gd name="T22" fmla="*/ 11 w 13"/>
                  <a:gd name="T23" fmla="*/ 8 h 21"/>
                  <a:gd name="T24" fmla="*/ 13 w 13"/>
                  <a:gd name="T25" fmla="*/ 5 h 21"/>
                  <a:gd name="T26" fmla="*/ 11 w 13"/>
                  <a:gd name="T27" fmla="*/ 4 h 21"/>
                  <a:gd name="T28" fmla="*/ 12 w 13"/>
                  <a:gd name="T29" fmla="*/ 1 h 21"/>
                  <a:gd name="T30" fmla="*/ 10 w 13"/>
                  <a:gd name="T3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1">
                    <a:moveTo>
                      <a:pt x="10" y="2"/>
                    </a:moveTo>
                    <a:cubicBezTo>
                      <a:pt x="9" y="3"/>
                      <a:pt x="8" y="5"/>
                      <a:pt x="7" y="6"/>
                    </a:cubicBezTo>
                    <a:cubicBezTo>
                      <a:pt x="6" y="7"/>
                      <a:pt x="5" y="9"/>
                      <a:pt x="4" y="10"/>
                    </a:cubicBezTo>
                    <a:cubicBezTo>
                      <a:pt x="3" y="11"/>
                      <a:pt x="3" y="12"/>
                      <a:pt x="2" y="13"/>
                    </a:cubicBezTo>
                    <a:cubicBezTo>
                      <a:pt x="2" y="14"/>
                      <a:pt x="0" y="16"/>
                      <a:pt x="1" y="16"/>
                    </a:cubicBezTo>
                    <a:cubicBezTo>
                      <a:pt x="1" y="17"/>
                      <a:pt x="1" y="18"/>
                      <a:pt x="2" y="19"/>
                    </a:cubicBezTo>
                    <a:cubicBezTo>
                      <a:pt x="3" y="20"/>
                      <a:pt x="4" y="21"/>
                      <a:pt x="5" y="20"/>
                    </a:cubicBezTo>
                    <a:cubicBezTo>
                      <a:pt x="6" y="20"/>
                      <a:pt x="5" y="20"/>
                      <a:pt x="5" y="19"/>
                    </a:cubicBezTo>
                    <a:cubicBezTo>
                      <a:pt x="5" y="18"/>
                      <a:pt x="5" y="17"/>
                      <a:pt x="4" y="16"/>
                    </a:cubicBezTo>
                    <a:cubicBezTo>
                      <a:pt x="4" y="15"/>
                      <a:pt x="8" y="15"/>
                      <a:pt x="8" y="14"/>
                    </a:cubicBezTo>
                    <a:cubicBezTo>
                      <a:pt x="9" y="14"/>
                      <a:pt x="9" y="14"/>
                      <a:pt x="9" y="12"/>
                    </a:cubicBezTo>
                    <a:cubicBezTo>
                      <a:pt x="10" y="10"/>
                      <a:pt x="11" y="9"/>
                      <a:pt x="11" y="8"/>
                    </a:cubicBezTo>
                    <a:cubicBezTo>
                      <a:pt x="12" y="7"/>
                      <a:pt x="13" y="5"/>
                      <a:pt x="13" y="5"/>
                    </a:cubicBezTo>
                    <a:cubicBezTo>
                      <a:pt x="12" y="4"/>
                      <a:pt x="11" y="5"/>
                      <a:pt x="11" y="4"/>
                    </a:cubicBezTo>
                    <a:cubicBezTo>
                      <a:pt x="11" y="2"/>
                      <a:pt x="12" y="2"/>
                      <a:pt x="12" y="1"/>
                    </a:cubicBezTo>
                    <a:cubicBezTo>
                      <a:pt x="12" y="0"/>
                      <a:pt x="11" y="1"/>
                      <a:pt x="10"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171"/>
              <p:cNvSpPr>
                <a:spLocks/>
              </p:cNvSpPr>
              <p:nvPr/>
            </p:nvSpPr>
            <p:spPr bwMode="auto">
              <a:xfrm>
                <a:off x="2625725" y="2782888"/>
                <a:ext cx="17463" cy="17463"/>
              </a:xfrm>
              <a:custGeom>
                <a:avLst/>
                <a:gdLst>
                  <a:gd name="T0" fmla="*/ 5 w 7"/>
                  <a:gd name="T1" fmla="*/ 0 h 8"/>
                  <a:gd name="T2" fmla="*/ 6 w 7"/>
                  <a:gd name="T3" fmla="*/ 1 h 8"/>
                  <a:gd name="T4" fmla="*/ 6 w 7"/>
                  <a:gd name="T5" fmla="*/ 4 h 8"/>
                  <a:gd name="T6" fmla="*/ 7 w 7"/>
                  <a:gd name="T7" fmla="*/ 6 h 8"/>
                  <a:gd name="T8" fmla="*/ 5 w 7"/>
                  <a:gd name="T9" fmla="*/ 8 h 8"/>
                  <a:gd name="T10" fmla="*/ 4 w 7"/>
                  <a:gd name="T11" fmla="*/ 5 h 8"/>
                  <a:gd name="T12" fmla="*/ 2 w 7"/>
                  <a:gd name="T13" fmla="*/ 4 h 8"/>
                  <a:gd name="T14" fmla="*/ 1 w 7"/>
                  <a:gd name="T15" fmla="*/ 3 h 8"/>
                  <a:gd name="T16" fmla="*/ 4 w 7"/>
                  <a:gd name="T17" fmla="*/ 2 h 8"/>
                  <a:gd name="T18" fmla="*/ 5 w 7"/>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5" y="0"/>
                    </a:moveTo>
                    <a:cubicBezTo>
                      <a:pt x="6" y="0"/>
                      <a:pt x="7" y="0"/>
                      <a:pt x="6" y="1"/>
                    </a:cubicBezTo>
                    <a:cubicBezTo>
                      <a:pt x="6" y="2"/>
                      <a:pt x="5" y="3"/>
                      <a:pt x="6" y="4"/>
                    </a:cubicBezTo>
                    <a:cubicBezTo>
                      <a:pt x="6" y="4"/>
                      <a:pt x="7" y="5"/>
                      <a:pt x="7" y="6"/>
                    </a:cubicBezTo>
                    <a:cubicBezTo>
                      <a:pt x="7" y="6"/>
                      <a:pt x="6" y="8"/>
                      <a:pt x="5" y="8"/>
                    </a:cubicBezTo>
                    <a:cubicBezTo>
                      <a:pt x="4" y="8"/>
                      <a:pt x="4" y="6"/>
                      <a:pt x="4" y="5"/>
                    </a:cubicBezTo>
                    <a:cubicBezTo>
                      <a:pt x="4" y="5"/>
                      <a:pt x="4" y="5"/>
                      <a:pt x="2" y="4"/>
                    </a:cubicBezTo>
                    <a:cubicBezTo>
                      <a:pt x="1" y="4"/>
                      <a:pt x="0" y="4"/>
                      <a:pt x="1" y="3"/>
                    </a:cubicBezTo>
                    <a:cubicBezTo>
                      <a:pt x="2" y="3"/>
                      <a:pt x="3" y="3"/>
                      <a:pt x="4" y="2"/>
                    </a:cubicBezTo>
                    <a:cubicBezTo>
                      <a:pt x="5" y="1"/>
                      <a:pt x="3" y="0"/>
                      <a:pt x="5"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172"/>
              <p:cNvSpPr>
                <a:spLocks/>
              </p:cNvSpPr>
              <p:nvPr/>
            </p:nvSpPr>
            <p:spPr bwMode="auto">
              <a:xfrm>
                <a:off x="2644775" y="2800350"/>
                <a:ext cx="46038" cy="19050"/>
              </a:xfrm>
              <a:custGeom>
                <a:avLst/>
                <a:gdLst>
                  <a:gd name="T0" fmla="*/ 9 w 20"/>
                  <a:gd name="T1" fmla="*/ 1 h 8"/>
                  <a:gd name="T2" fmla="*/ 16 w 20"/>
                  <a:gd name="T3" fmla="*/ 0 h 8"/>
                  <a:gd name="T4" fmla="*/ 20 w 20"/>
                  <a:gd name="T5" fmla="*/ 0 h 8"/>
                  <a:gd name="T6" fmla="*/ 16 w 20"/>
                  <a:gd name="T7" fmla="*/ 3 h 8"/>
                  <a:gd name="T8" fmla="*/ 15 w 20"/>
                  <a:gd name="T9" fmla="*/ 5 h 8"/>
                  <a:gd name="T10" fmla="*/ 15 w 20"/>
                  <a:gd name="T11" fmla="*/ 7 h 8"/>
                  <a:gd name="T12" fmla="*/ 13 w 20"/>
                  <a:gd name="T13" fmla="*/ 8 h 8"/>
                  <a:gd name="T14" fmla="*/ 9 w 20"/>
                  <a:gd name="T15" fmla="*/ 6 h 8"/>
                  <a:gd name="T16" fmla="*/ 8 w 20"/>
                  <a:gd name="T17" fmla="*/ 4 h 8"/>
                  <a:gd name="T18" fmla="*/ 6 w 20"/>
                  <a:gd name="T19" fmla="*/ 5 h 8"/>
                  <a:gd name="T20" fmla="*/ 2 w 20"/>
                  <a:gd name="T21" fmla="*/ 3 h 8"/>
                  <a:gd name="T22" fmla="*/ 1 w 20"/>
                  <a:gd name="T23" fmla="*/ 1 h 8"/>
                  <a:gd name="T24" fmla="*/ 5 w 20"/>
                  <a:gd name="T25" fmla="*/ 1 h 8"/>
                  <a:gd name="T26" fmla="*/ 9 w 20"/>
                  <a:gd name="T2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8">
                    <a:moveTo>
                      <a:pt x="9" y="1"/>
                    </a:moveTo>
                    <a:cubicBezTo>
                      <a:pt x="12" y="1"/>
                      <a:pt x="14" y="1"/>
                      <a:pt x="16" y="0"/>
                    </a:cubicBezTo>
                    <a:cubicBezTo>
                      <a:pt x="18" y="0"/>
                      <a:pt x="20" y="0"/>
                      <a:pt x="20" y="0"/>
                    </a:cubicBezTo>
                    <a:cubicBezTo>
                      <a:pt x="19" y="1"/>
                      <a:pt x="16" y="2"/>
                      <a:pt x="16" y="3"/>
                    </a:cubicBezTo>
                    <a:cubicBezTo>
                      <a:pt x="16" y="4"/>
                      <a:pt x="16" y="5"/>
                      <a:pt x="15" y="5"/>
                    </a:cubicBezTo>
                    <a:cubicBezTo>
                      <a:pt x="14" y="5"/>
                      <a:pt x="15" y="6"/>
                      <a:pt x="15" y="7"/>
                    </a:cubicBezTo>
                    <a:cubicBezTo>
                      <a:pt x="15" y="7"/>
                      <a:pt x="14" y="8"/>
                      <a:pt x="13" y="8"/>
                    </a:cubicBezTo>
                    <a:cubicBezTo>
                      <a:pt x="11" y="8"/>
                      <a:pt x="9" y="7"/>
                      <a:pt x="9" y="6"/>
                    </a:cubicBezTo>
                    <a:cubicBezTo>
                      <a:pt x="9" y="5"/>
                      <a:pt x="8" y="3"/>
                      <a:pt x="8" y="4"/>
                    </a:cubicBezTo>
                    <a:cubicBezTo>
                      <a:pt x="7" y="4"/>
                      <a:pt x="8" y="5"/>
                      <a:pt x="6" y="5"/>
                    </a:cubicBezTo>
                    <a:cubicBezTo>
                      <a:pt x="5" y="4"/>
                      <a:pt x="3" y="4"/>
                      <a:pt x="2" y="3"/>
                    </a:cubicBezTo>
                    <a:cubicBezTo>
                      <a:pt x="2" y="2"/>
                      <a:pt x="0" y="1"/>
                      <a:pt x="1" y="1"/>
                    </a:cubicBezTo>
                    <a:cubicBezTo>
                      <a:pt x="2" y="0"/>
                      <a:pt x="4" y="0"/>
                      <a:pt x="5" y="1"/>
                    </a:cubicBezTo>
                    <a:cubicBezTo>
                      <a:pt x="7" y="1"/>
                      <a:pt x="8" y="1"/>
                      <a:pt x="9"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173"/>
              <p:cNvSpPr>
                <a:spLocks/>
              </p:cNvSpPr>
              <p:nvPr/>
            </p:nvSpPr>
            <p:spPr bwMode="auto">
              <a:xfrm>
                <a:off x="2630487" y="2690813"/>
                <a:ext cx="69850" cy="26988"/>
              </a:xfrm>
              <a:custGeom>
                <a:avLst/>
                <a:gdLst>
                  <a:gd name="T0" fmla="*/ 7 w 30"/>
                  <a:gd name="T1" fmla="*/ 1 h 12"/>
                  <a:gd name="T2" fmla="*/ 0 w 30"/>
                  <a:gd name="T3" fmla="*/ 1 h 12"/>
                  <a:gd name="T4" fmla="*/ 3 w 30"/>
                  <a:gd name="T5" fmla="*/ 3 h 12"/>
                  <a:gd name="T6" fmla="*/ 8 w 30"/>
                  <a:gd name="T7" fmla="*/ 6 h 12"/>
                  <a:gd name="T8" fmla="*/ 12 w 30"/>
                  <a:gd name="T9" fmla="*/ 9 h 12"/>
                  <a:gd name="T10" fmla="*/ 17 w 30"/>
                  <a:gd name="T11" fmla="*/ 10 h 12"/>
                  <a:gd name="T12" fmla="*/ 23 w 30"/>
                  <a:gd name="T13" fmla="*/ 12 h 12"/>
                  <a:gd name="T14" fmla="*/ 28 w 30"/>
                  <a:gd name="T15" fmla="*/ 12 h 12"/>
                  <a:gd name="T16" fmla="*/ 30 w 30"/>
                  <a:gd name="T17" fmla="*/ 11 h 12"/>
                  <a:gd name="T18" fmla="*/ 28 w 30"/>
                  <a:gd name="T19" fmla="*/ 8 h 12"/>
                  <a:gd name="T20" fmla="*/ 24 w 30"/>
                  <a:gd name="T21" fmla="*/ 7 h 12"/>
                  <a:gd name="T22" fmla="*/ 19 w 30"/>
                  <a:gd name="T23" fmla="*/ 4 h 12"/>
                  <a:gd name="T24" fmla="*/ 11 w 30"/>
                  <a:gd name="T25" fmla="*/ 1 h 12"/>
                  <a:gd name="T26" fmla="*/ 7 w 30"/>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7" y="1"/>
                    </a:moveTo>
                    <a:cubicBezTo>
                      <a:pt x="2" y="1"/>
                      <a:pt x="0" y="0"/>
                      <a:pt x="0" y="1"/>
                    </a:cubicBezTo>
                    <a:cubicBezTo>
                      <a:pt x="0" y="2"/>
                      <a:pt x="0" y="2"/>
                      <a:pt x="3" y="3"/>
                    </a:cubicBezTo>
                    <a:cubicBezTo>
                      <a:pt x="6" y="4"/>
                      <a:pt x="7" y="4"/>
                      <a:pt x="8" y="6"/>
                    </a:cubicBezTo>
                    <a:cubicBezTo>
                      <a:pt x="9" y="8"/>
                      <a:pt x="10" y="8"/>
                      <a:pt x="12" y="9"/>
                    </a:cubicBezTo>
                    <a:cubicBezTo>
                      <a:pt x="14" y="10"/>
                      <a:pt x="15" y="10"/>
                      <a:pt x="17" y="10"/>
                    </a:cubicBezTo>
                    <a:cubicBezTo>
                      <a:pt x="20" y="11"/>
                      <a:pt x="21" y="12"/>
                      <a:pt x="23" y="12"/>
                    </a:cubicBezTo>
                    <a:cubicBezTo>
                      <a:pt x="25" y="12"/>
                      <a:pt x="26" y="12"/>
                      <a:pt x="28" y="12"/>
                    </a:cubicBezTo>
                    <a:cubicBezTo>
                      <a:pt x="29" y="12"/>
                      <a:pt x="30" y="12"/>
                      <a:pt x="30" y="11"/>
                    </a:cubicBezTo>
                    <a:cubicBezTo>
                      <a:pt x="30" y="10"/>
                      <a:pt x="29" y="9"/>
                      <a:pt x="28" y="8"/>
                    </a:cubicBezTo>
                    <a:cubicBezTo>
                      <a:pt x="26" y="7"/>
                      <a:pt x="26" y="9"/>
                      <a:pt x="24" y="7"/>
                    </a:cubicBezTo>
                    <a:cubicBezTo>
                      <a:pt x="22" y="6"/>
                      <a:pt x="22" y="5"/>
                      <a:pt x="19" y="4"/>
                    </a:cubicBezTo>
                    <a:cubicBezTo>
                      <a:pt x="17" y="4"/>
                      <a:pt x="13" y="1"/>
                      <a:pt x="11" y="1"/>
                    </a:cubicBezTo>
                    <a:cubicBezTo>
                      <a:pt x="10" y="0"/>
                      <a:pt x="9" y="1"/>
                      <a:pt x="7"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175"/>
              <p:cNvSpPr>
                <a:spLocks/>
              </p:cNvSpPr>
              <p:nvPr/>
            </p:nvSpPr>
            <p:spPr bwMode="auto">
              <a:xfrm>
                <a:off x="806450" y="1922463"/>
                <a:ext cx="57150" cy="41275"/>
              </a:xfrm>
              <a:custGeom>
                <a:avLst/>
                <a:gdLst>
                  <a:gd name="T0" fmla="*/ 17 w 25"/>
                  <a:gd name="T1" fmla="*/ 3 h 18"/>
                  <a:gd name="T2" fmla="*/ 15 w 25"/>
                  <a:gd name="T3" fmla="*/ 6 h 18"/>
                  <a:gd name="T4" fmla="*/ 11 w 25"/>
                  <a:gd name="T5" fmla="*/ 7 h 18"/>
                  <a:gd name="T6" fmla="*/ 9 w 25"/>
                  <a:gd name="T7" fmla="*/ 10 h 18"/>
                  <a:gd name="T8" fmla="*/ 7 w 25"/>
                  <a:gd name="T9" fmla="*/ 11 h 18"/>
                  <a:gd name="T10" fmla="*/ 5 w 25"/>
                  <a:gd name="T11" fmla="*/ 12 h 18"/>
                  <a:gd name="T12" fmla="*/ 6 w 25"/>
                  <a:gd name="T13" fmla="*/ 15 h 18"/>
                  <a:gd name="T14" fmla="*/ 2 w 25"/>
                  <a:gd name="T15" fmla="*/ 14 h 18"/>
                  <a:gd name="T16" fmla="*/ 2 w 25"/>
                  <a:gd name="T17" fmla="*/ 18 h 18"/>
                  <a:gd name="T18" fmla="*/ 8 w 25"/>
                  <a:gd name="T19" fmla="*/ 17 h 18"/>
                  <a:gd name="T20" fmla="*/ 13 w 25"/>
                  <a:gd name="T21" fmla="*/ 17 h 18"/>
                  <a:gd name="T22" fmla="*/ 14 w 25"/>
                  <a:gd name="T23" fmla="*/ 15 h 18"/>
                  <a:gd name="T24" fmla="*/ 16 w 25"/>
                  <a:gd name="T25" fmla="*/ 10 h 18"/>
                  <a:gd name="T26" fmla="*/ 23 w 25"/>
                  <a:gd name="T27" fmla="*/ 8 h 18"/>
                  <a:gd name="T28" fmla="*/ 25 w 25"/>
                  <a:gd name="T29" fmla="*/ 4 h 18"/>
                  <a:gd name="T30" fmla="*/ 20 w 25"/>
                  <a:gd name="T31" fmla="*/ 5 h 18"/>
                  <a:gd name="T32" fmla="*/ 19 w 25"/>
                  <a:gd name="T33" fmla="*/ 0 h 18"/>
                  <a:gd name="T34" fmla="*/ 17 w 25"/>
                  <a:gd name="T35"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18">
                    <a:moveTo>
                      <a:pt x="17" y="3"/>
                    </a:moveTo>
                    <a:cubicBezTo>
                      <a:pt x="17" y="5"/>
                      <a:pt x="17" y="6"/>
                      <a:pt x="15" y="6"/>
                    </a:cubicBezTo>
                    <a:cubicBezTo>
                      <a:pt x="14" y="7"/>
                      <a:pt x="12" y="7"/>
                      <a:pt x="11" y="7"/>
                    </a:cubicBezTo>
                    <a:cubicBezTo>
                      <a:pt x="10" y="8"/>
                      <a:pt x="8" y="9"/>
                      <a:pt x="9" y="10"/>
                    </a:cubicBezTo>
                    <a:cubicBezTo>
                      <a:pt x="9" y="10"/>
                      <a:pt x="8" y="11"/>
                      <a:pt x="7" y="11"/>
                    </a:cubicBezTo>
                    <a:cubicBezTo>
                      <a:pt x="6" y="11"/>
                      <a:pt x="5" y="11"/>
                      <a:pt x="5" y="12"/>
                    </a:cubicBezTo>
                    <a:cubicBezTo>
                      <a:pt x="5" y="14"/>
                      <a:pt x="8" y="16"/>
                      <a:pt x="6" y="15"/>
                    </a:cubicBezTo>
                    <a:cubicBezTo>
                      <a:pt x="4" y="15"/>
                      <a:pt x="2" y="13"/>
                      <a:pt x="2" y="14"/>
                    </a:cubicBezTo>
                    <a:cubicBezTo>
                      <a:pt x="1" y="15"/>
                      <a:pt x="0" y="18"/>
                      <a:pt x="2" y="18"/>
                    </a:cubicBezTo>
                    <a:cubicBezTo>
                      <a:pt x="4" y="18"/>
                      <a:pt x="6" y="17"/>
                      <a:pt x="8" y="17"/>
                    </a:cubicBezTo>
                    <a:cubicBezTo>
                      <a:pt x="9" y="17"/>
                      <a:pt x="13" y="17"/>
                      <a:pt x="13" y="17"/>
                    </a:cubicBezTo>
                    <a:cubicBezTo>
                      <a:pt x="13" y="17"/>
                      <a:pt x="15" y="18"/>
                      <a:pt x="14" y="15"/>
                    </a:cubicBezTo>
                    <a:cubicBezTo>
                      <a:pt x="14" y="13"/>
                      <a:pt x="15" y="11"/>
                      <a:pt x="16" y="10"/>
                    </a:cubicBezTo>
                    <a:cubicBezTo>
                      <a:pt x="18" y="10"/>
                      <a:pt x="23" y="8"/>
                      <a:pt x="23" y="8"/>
                    </a:cubicBezTo>
                    <a:cubicBezTo>
                      <a:pt x="24" y="7"/>
                      <a:pt x="25" y="4"/>
                      <a:pt x="25" y="4"/>
                    </a:cubicBezTo>
                    <a:cubicBezTo>
                      <a:pt x="24" y="5"/>
                      <a:pt x="20" y="6"/>
                      <a:pt x="20" y="5"/>
                    </a:cubicBezTo>
                    <a:cubicBezTo>
                      <a:pt x="19" y="4"/>
                      <a:pt x="19" y="0"/>
                      <a:pt x="19" y="0"/>
                    </a:cubicBezTo>
                    <a:cubicBezTo>
                      <a:pt x="18" y="0"/>
                      <a:pt x="18" y="2"/>
                      <a:pt x="17"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177"/>
              <p:cNvSpPr>
                <a:spLocks/>
              </p:cNvSpPr>
              <p:nvPr/>
            </p:nvSpPr>
            <p:spPr bwMode="auto">
              <a:xfrm>
                <a:off x="1501775" y="1963738"/>
                <a:ext cx="80963" cy="34925"/>
              </a:xfrm>
              <a:custGeom>
                <a:avLst/>
                <a:gdLst>
                  <a:gd name="T0" fmla="*/ 18 w 35"/>
                  <a:gd name="T1" fmla="*/ 3 h 15"/>
                  <a:gd name="T2" fmla="*/ 24 w 35"/>
                  <a:gd name="T3" fmla="*/ 1 h 15"/>
                  <a:gd name="T4" fmla="*/ 28 w 35"/>
                  <a:gd name="T5" fmla="*/ 0 h 15"/>
                  <a:gd name="T6" fmla="*/ 32 w 35"/>
                  <a:gd name="T7" fmla="*/ 2 h 15"/>
                  <a:gd name="T8" fmla="*/ 35 w 35"/>
                  <a:gd name="T9" fmla="*/ 4 h 15"/>
                  <a:gd name="T10" fmla="*/ 32 w 35"/>
                  <a:gd name="T11" fmla="*/ 6 h 15"/>
                  <a:gd name="T12" fmla="*/ 25 w 35"/>
                  <a:gd name="T13" fmla="*/ 8 h 15"/>
                  <a:gd name="T14" fmla="*/ 24 w 35"/>
                  <a:gd name="T15" fmla="*/ 11 h 15"/>
                  <a:gd name="T16" fmla="*/ 21 w 35"/>
                  <a:gd name="T17" fmla="*/ 10 h 15"/>
                  <a:gd name="T18" fmla="*/ 17 w 35"/>
                  <a:gd name="T19" fmla="*/ 12 h 15"/>
                  <a:gd name="T20" fmla="*/ 11 w 35"/>
                  <a:gd name="T21" fmla="*/ 12 h 15"/>
                  <a:gd name="T22" fmla="*/ 12 w 35"/>
                  <a:gd name="T23" fmla="*/ 15 h 15"/>
                  <a:gd name="T24" fmla="*/ 4 w 35"/>
                  <a:gd name="T25" fmla="*/ 14 h 15"/>
                  <a:gd name="T26" fmla="*/ 3 w 35"/>
                  <a:gd name="T27" fmla="*/ 12 h 15"/>
                  <a:gd name="T28" fmla="*/ 0 w 35"/>
                  <a:gd name="T29" fmla="*/ 13 h 15"/>
                  <a:gd name="T30" fmla="*/ 4 w 35"/>
                  <a:gd name="T31" fmla="*/ 7 h 15"/>
                  <a:gd name="T32" fmla="*/ 10 w 35"/>
                  <a:gd name="T33" fmla="*/ 5 h 15"/>
                  <a:gd name="T34" fmla="*/ 18 w 35"/>
                  <a:gd name="T3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15">
                    <a:moveTo>
                      <a:pt x="18" y="3"/>
                    </a:moveTo>
                    <a:cubicBezTo>
                      <a:pt x="20" y="2"/>
                      <a:pt x="22" y="1"/>
                      <a:pt x="24" y="1"/>
                    </a:cubicBezTo>
                    <a:cubicBezTo>
                      <a:pt x="26" y="0"/>
                      <a:pt x="26" y="0"/>
                      <a:pt x="28" y="0"/>
                    </a:cubicBezTo>
                    <a:cubicBezTo>
                      <a:pt x="30" y="1"/>
                      <a:pt x="31" y="1"/>
                      <a:pt x="32" y="2"/>
                    </a:cubicBezTo>
                    <a:cubicBezTo>
                      <a:pt x="34" y="3"/>
                      <a:pt x="35" y="2"/>
                      <a:pt x="35" y="4"/>
                    </a:cubicBezTo>
                    <a:cubicBezTo>
                      <a:pt x="34" y="5"/>
                      <a:pt x="34" y="5"/>
                      <a:pt x="32" y="6"/>
                    </a:cubicBezTo>
                    <a:cubicBezTo>
                      <a:pt x="30" y="7"/>
                      <a:pt x="25" y="8"/>
                      <a:pt x="25" y="8"/>
                    </a:cubicBezTo>
                    <a:cubicBezTo>
                      <a:pt x="24" y="9"/>
                      <a:pt x="25" y="10"/>
                      <a:pt x="24" y="11"/>
                    </a:cubicBezTo>
                    <a:cubicBezTo>
                      <a:pt x="23" y="11"/>
                      <a:pt x="22" y="10"/>
                      <a:pt x="21" y="10"/>
                    </a:cubicBezTo>
                    <a:cubicBezTo>
                      <a:pt x="20" y="11"/>
                      <a:pt x="18" y="13"/>
                      <a:pt x="17" y="12"/>
                    </a:cubicBezTo>
                    <a:cubicBezTo>
                      <a:pt x="16" y="12"/>
                      <a:pt x="12" y="11"/>
                      <a:pt x="11" y="12"/>
                    </a:cubicBezTo>
                    <a:cubicBezTo>
                      <a:pt x="10" y="13"/>
                      <a:pt x="12" y="15"/>
                      <a:pt x="12" y="15"/>
                    </a:cubicBezTo>
                    <a:cubicBezTo>
                      <a:pt x="11" y="15"/>
                      <a:pt x="4" y="15"/>
                      <a:pt x="4" y="14"/>
                    </a:cubicBezTo>
                    <a:cubicBezTo>
                      <a:pt x="4" y="13"/>
                      <a:pt x="4" y="12"/>
                      <a:pt x="3" y="12"/>
                    </a:cubicBezTo>
                    <a:cubicBezTo>
                      <a:pt x="2" y="12"/>
                      <a:pt x="0" y="15"/>
                      <a:pt x="0" y="13"/>
                    </a:cubicBezTo>
                    <a:cubicBezTo>
                      <a:pt x="0" y="11"/>
                      <a:pt x="3" y="8"/>
                      <a:pt x="4" y="7"/>
                    </a:cubicBezTo>
                    <a:cubicBezTo>
                      <a:pt x="4" y="6"/>
                      <a:pt x="7" y="5"/>
                      <a:pt x="10" y="5"/>
                    </a:cubicBezTo>
                    <a:cubicBezTo>
                      <a:pt x="12" y="5"/>
                      <a:pt x="15" y="4"/>
                      <a:pt x="18"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183"/>
              <p:cNvSpPr>
                <a:spLocks/>
              </p:cNvSpPr>
              <p:nvPr/>
            </p:nvSpPr>
            <p:spPr bwMode="auto">
              <a:xfrm>
                <a:off x="1735137" y="1917700"/>
                <a:ext cx="112713" cy="66675"/>
              </a:xfrm>
              <a:custGeom>
                <a:avLst/>
                <a:gdLst>
                  <a:gd name="T0" fmla="*/ 16 w 49"/>
                  <a:gd name="T1" fmla="*/ 1 h 29"/>
                  <a:gd name="T2" fmla="*/ 13 w 49"/>
                  <a:gd name="T3" fmla="*/ 7 h 29"/>
                  <a:gd name="T4" fmla="*/ 11 w 49"/>
                  <a:gd name="T5" fmla="*/ 12 h 29"/>
                  <a:gd name="T6" fmla="*/ 10 w 49"/>
                  <a:gd name="T7" fmla="*/ 15 h 29"/>
                  <a:gd name="T8" fmla="*/ 3 w 49"/>
                  <a:gd name="T9" fmla="*/ 16 h 29"/>
                  <a:gd name="T10" fmla="*/ 3 w 49"/>
                  <a:gd name="T11" fmla="*/ 23 h 29"/>
                  <a:gd name="T12" fmla="*/ 8 w 49"/>
                  <a:gd name="T13" fmla="*/ 21 h 29"/>
                  <a:gd name="T14" fmla="*/ 11 w 49"/>
                  <a:gd name="T15" fmla="*/ 24 h 29"/>
                  <a:gd name="T16" fmla="*/ 15 w 49"/>
                  <a:gd name="T17" fmla="*/ 22 h 29"/>
                  <a:gd name="T18" fmla="*/ 19 w 49"/>
                  <a:gd name="T19" fmla="*/ 26 h 29"/>
                  <a:gd name="T20" fmla="*/ 23 w 49"/>
                  <a:gd name="T21" fmla="*/ 26 h 29"/>
                  <a:gd name="T22" fmla="*/ 27 w 49"/>
                  <a:gd name="T23" fmla="*/ 28 h 29"/>
                  <a:gd name="T24" fmla="*/ 32 w 49"/>
                  <a:gd name="T25" fmla="*/ 28 h 29"/>
                  <a:gd name="T26" fmla="*/ 37 w 49"/>
                  <a:gd name="T27" fmla="*/ 29 h 29"/>
                  <a:gd name="T28" fmla="*/ 41 w 49"/>
                  <a:gd name="T29" fmla="*/ 26 h 29"/>
                  <a:gd name="T30" fmla="*/ 49 w 49"/>
                  <a:gd name="T31" fmla="*/ 22 h 29"/>
                  <a:gd name="T32" fmla="*/ 44 w 49"/>
                  <a:gd name="T33" fmla="*/ 22 h 29"/>
                  <a:gd name="T34" fmla="*/ 41 w 49"/>
                  <a:gd name="T35" fmla="*/ 15 h 29"/>
                  <a:gd name="T36" fmla="*/ 37 w 49"/>
                  <a:gd name="T37" fmla="*/ 18 h 29"/>
                  <a:gd name="T38" fmla="*/ 34 w 49"/>
                  <a:gd name="T39" fmla="*/ 11 h 29"/>
                  <a:gd name="T40" fmla="*/ 25 w 49"/>
                  <a:gd name="T41" fmla="*/ 7 h 29"/>
                  <a:gd name="T42" fmla="*/ 21 w 49"/>
                  <a:gd name="T43" fmla="*/ 2 h 29"/>
                  <a:gd name="T44" fmla="*/ 16 w 49"/>
                  <a:gd name="T4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29">
                    <a:moveTo>
                      <a:pt x="16" y="1"/>
                    </a:moveTo>
                    <a:cubicBezTo>
                      <a:pt x="13" y="4"/>
                      <a:pt x="15" y="5"/>
                      <a:pt x="13" y="7"/>
                    </a:cubicBezTo>
                    <a:cubicBezTo>
                      <a:pt x="10" y="8"/>
                      <a:pt x="10" y="11"/>
                      <a:pt x="11" y="12"/>
                    </a:cubicBezTo>
                    <a:cubicBezTo>
                      <a:pt x="13" y="13"/>
                      <a:pt x="12" y="14"/>
                      <a:pt x="10" y="15"/>
                    </a:cubicBezTo>
                    <a:cubicBezTo>
                      <a:pt x="7" y="16"/>
                      <a:pt x="5" y="14"/>
                      <a:pt x="3" y="16"/>
                    </a:cubicBezTo>
                    <a:cubicBezTo>
                      <a:pt x="0" y="18"/>
                      <a:pt x="2" y="23"/>
                      <a:pt x="3" y="23"/>
                    </a:cubicBezTo>
                    <a:cubicBezTo>
                      <a:pt x="5" y="23"/>
                      <a:pt x="6" y="21"/>
                      <a:pt x="8" y="21"/>
                    </a:cubicBezTo>
                    <a:cubicBezTo>
                      <a:pt x="9" y="21"/>
                      <a:pt x="10" y="24"/>
                      <a:pt x="11" y="24"/>
                    </a:cubicBezTo>
                    <a:cubicBezTo>
                      <a:pt x="13" y="23"/>
                      <a:pt x="13" y="21"/>
                      <a:pt x="15" y="22"/>
                    </a:cubicBezTo>
                    <a:cubicBezTo>
                      <a:pt x="16" y="23"/>
                      <a:pt x="17" y="26"/>
                      <a:pt x="19" y="26"/>
                    </a:cubicBezTo>
                    <a:cubicBezTo>
                      <a:pt x="21" y="26"/>
                      <a:pt x="20" y="25"/>
                      <a:pt x="23" y="26"/>
                    </a:cubicBezTo>
                    <a:cubicBezTo>
                      <a:pt x="26" y="28"/>
                      <a:pt x="26" y="29"/>
                      <a:pt x="27" y="28"/>
                    </a:cubicBezTo>
                    <a:cubicBezTo>
                      <a:pt x="28" y="27"/>
                      <a:pt x="30" y="27"/>
                      <a:pt x="32" y="28"/>
                    </a:cubicBezTo>
                    <a:cubicBezTo>
                      <a:pt x="34" y="29"/>
                      <a:pt x="36" y="29"/>
                      <a:pt x="37" y="29"/>
                    </a:cubicBezTo>
                    <a:cubicBezTo>
                      <a:pt x="38" y="28"/>
                      <a:pt x="39" y="27"/>
                      <a:pt x="41" y="26"/>
                    </a:cubicBezTo>
                    <a:cubicBezTo>
                      <a:pt x="44" y="25"/>
                      <a:pt x="49" y="24"/>
                      <a:pt x="49" y="22"/>
                    </a:cubicBezTo>
                    <a:cubicBezTo>
                      <a:pt x="49" y="21"/>
                      <a:pt x="46" y="23"/>
                      <a:pt x="44" y="22"/>
                    </a:cubicBezTo>
                    <a:cubicBezTo>
                      <a:pt x="42" y="20"/>
                      <a:pt x="44" y="13"/>
                      <a:pt x="41" y="15"/>
                    </a:cubicBezTo>
                    <a:cubicBezTo>
                      <a:pt x="38" y="18"/>
                      <a:pt x="38" y="22"/>
                      <a:pt x="37" y="18"/>
                    </a:cubicBezTo>
                    <a:cubicBezTo>
                      <a:pt x="35" y="13"/>
                      <a:pt x="38" y="12"/>
                      <a:pt x="34" y="11"/>
                    </a:cubicBezTo>
                    <a:cubicBezTo>
                      <a:pt x="30" y="9"/>
                      <a:pt x="28" y="11"/>
                      <a:pt x="25" y="7"/>
                    </a:cubicBezTo>
                    <a:cubicBezTo>
                      <a:pt x="21" y="3"/>
                      <a:pt x="22" y="2"/>
                      <a:pt x="21" y="2"/>
                    </a:cubicBezTo>
                    <a:cubicBezTo>
                      <a:pt x="20" y="2"/>
                      <a:pt x="19" y="0"/>
                      <a:pt x="16"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186"/>
              <p:cNvSpPr>
                <a:spLocks/>
              </p:cNvSpPr>
              <p:nvPr/>
            </p:nvSpPr>
            <p:spPr bwMode="auto">
              <a:xfrm>
                <a:off x="1546225" y="1738313"/>
                <a:ext cx="66675" cy="38100"/>
              </a:xfrm>
              <a:custGeom>
                <a:avLst/>
                <a:gdLst>
                  <a:gd name="T0" fmla="*/ 5 w 29"/>
                  <a:gd name="T1" fmla="*/ 0 h 17"/>
                  <a:gd name="T2" fmla="*/ 0 w 29"/>
                  <a:gd name="T3" fmla="*/ 5 h 17"/>
                  <a:gd name="T4" fmla="*/ 2 w 29"/>
                  <a:gd name="T5" fmla="*/ 6 h 17"/>
                  <a:gd name="T6" fmla="*/ 8 w 29"/>
                  <a:gd name="T7" fmla="*/ 8 h 17"/>
                  <a:gd name="T8" fmla="*/ 11 w 29"/>
                  <a:gd name="T9" fmla="*/ 10 h 17"/>
                  <a:gd name="T10" fmla="*/ 12 w 29"/>
                  <a:gd name="T11" fmla="*/ 13 h 17"/>
                  <a:gd name="T12" fmla="*/ 20 w 29"/>
                  <a:gd name="T13" fmla="*/ 17 h 17"/>
                  <a:gd name="T14" fmla="*/ 24 w 29"/>
                  <a:gd name="T15" fmla="*/ 15 h 17"/>
                  <a:gd name="T16" fmla="*/ 27 w 29"/>
                  <a:gd name="T17" fmla="*/ 10 h 17"/>
                  <a:gd name="T18" fmla="*/ 27 w 29"/>
                  <a:gd name="T19" fmla="*/ 4 h 17"/>
                  <a:gd name="T20" fmla="*/ 20 w 29"/>
                  <a:gd name="T21" fmla="*/ 0 h 17"/>
                  <a:gd name="T22" fmla="*/ 11 w 29"/>
                  <a:gd name="T23" fmla="*/ 1 h 17"/>
                  <a:gd name="T24" fmla="*/ 5 w 29"/>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7">
                    <a:moveTo>
                      <a:pt x="5" y="0"/>
                    </a:moveTo>
                    <a:cubicBezTo>
                      <a:pt x="4" y="1"/>
                      <a:pt x="1" y="4"/>
                      <a:pt x="0" y="5"/>
                    </a:cubicBezTo>
                    <a:cubicBezTo>
                      <a:pt x="0" y="6"/>
                      <a:pt x="1" y="6"/>
                      <a:pt x="2" y="6"/>
                    </a:cubicBezTo>
                    <a:cubicBezTo>
                      <a:pt x="4" y="6"/>
                      <a:pt x="7" y="7"/>
                      <a:pt x="8" y="8"/>
                    </a:cubicBezTo>
                    <a:cubicBezTo>
                      <a:pt x="9" y="8"/>
                      <a:pt x="11" y="10"/>
                      <a:pt x="11" y="10"/>
                    </a:cubicBezTo>
                    <a:cubicBezTo>
                      <a:pt x="11" y="11"/>
                      <a:pt x="10" y="11"/>
                      <a:pt x="12" y="13"/>
                    </a:cubicBezTo>
                    <a:cubicBezTo>
                      <a:pt x="15" y="15"/>
                      <a:pt x="18" y="17"/>
                      <a:pt x="20" y="17"/>
                    </a:cubicBezTo>
                    <a:cubicBezTo>
                      <a:pt x="21" y="17"/>
                      <a:pt x="23" y="16"/>
                      <a:pt x="24" y="15"/>
                    </a:cubicBezTo>
                    <a:cubicBezTo>
                      <a:pt x="25" y="14"/>
                      <a:pt x="27" y="11"/>
                      <a:pt x="27" y="10"/>
                    </a:cubicBezTo>
                    <a:cubicBezTo>
                      <a:pt x="28" y="8"/>
                      <a:pt x="29" y="6"/>
                      <a:pt x="27" y="4"/>
                    </a:cubicBezTo>
                    <a:cubicBezTo>
                      <a:pt x="26" y="2"/>
                      <a:pt x="22" y="0"/>
                      <a:pt x="20" y="0"/>
                    </a:cubicBezTo>
                    <a:cubicBezTo>
                      <a:pt x="17" y="0"/>
                      <a:pt x="15" y="1"/>
                      <a:pt x="11" y="1"/>
                    </a:cubicBezTo>
                    <a:cubicBezTo>
                      <a:pt x="6" y="0"/>
                      <a:pt x="6" y="0"/>
                      <a:pt x="5"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187"/>
              <p:cNvSpPr>
                <a:spLocks/>
              </p:cNvSpPr>
              <p:nvPr/>
            </p:nvSpPr>
            <p:spPr bwMode="auto">
              <a:xfrm>
                <a:off x="1231900" y="1755775"/>
                <a:ext cx="471488" cy="228600"/>
              </a:xfrm>
              <a:custGeom>
                <a:avLst/>
                <a:gdLst>
                  <a:gd name="T0" fmla="*/ 9 w 204"/>
                  <a:gd name="T1" fmla="*/ 19 h 99"/>
                  <a:gd name="T2" fmla="*/ 3 w 204"/>
                  <a:gd name="T3" fmla="*/ 31 h 99"/>
                  <a:gd name="T4" fmla="*/ 12 w 204"/>
                  <a:gd name="T5" fmla="*/ 40 h 99"/>
                  <a:gd name="T6" fmla="*/ 23 w 204"/>
                  <a:gd name="T7" fmla="*/ 42 h 99"/>
                  <a:gd name="T8" fmla="*/ 13 w 204"/>
                  <a:gd name="T9" fmla="*/ 53 h 99"/>
                  <a:gd name="T10" fmla="*/ 37 w 204"/>
                  <a:gd name="T11" fmla="*/ 58 h 99"/>
                  <a:gd name="T12" fmla="*/ 66 w 204"/>
                  <a:gd name="T13" fmla="*/ 56 h 99"/>
                  <a:gd name="T14" fmla="*/ 86 w 204"/>
                  <a:gd name="T15" fmla="*/ 62 h 99"/>
                  <a:gd name="T16" fmla="*/ 63 w 204"/>
                  <a:gd name="T17" fmla="*/ 64 h 99"/>
                  <a:gd name="T18" fmla="*/ 21 w 204"/>
                  <a:gd name="T19" fmla="*/ 70 h 99"/>
                  <a:gd name="T20" fmla="*/ 37 w 204"/>
                  <a:gd name="T21" fmla="*/ 83 h 99"/>
                  <a:gd name="T22" fmla="*/ 63 w 204"/>
                  <a:gd name="T23" fmla="*/ 87 h 99"/>
                  <a:gd name="T24" fmla="*/ 68 w 204"/>
                  <a:gd name="T25" fmla="*/ 99 h 99"/>
                  <a:gd name="T26" fmla="*/ 109 w 204"/>
                  <a:gd name="T27" fmla="*/ 95 h 99"/>
                  <a:gd name="T28" fmla="*/ 130 w 204"/>
                  <a:gd name="T29" fmla="*/ 89 h 99"/>
                  <a:gd name="T30" fmla="*/ 144 w 204"/>
                  <a:gd name="T31" fmla="*/ 81 h 99"/>
                  <a:gd name="T32" fmla="*/ 159 w 204"/>
                  <a:gd name="T33" fmla="*/ 88 h 99"/>
                  <a:gd name="T34" fmla="*/ 178 w 204"/>
                  <a:gd name="T35" fmla="*/ 93 h 99"/>
                  <a:gd name="T36" fmla="*/ 194 w 204"/>
                  <a:gd name="T37" fmla="*/ 86 h 99"/>
                  <a:gd name="T38" fmla="*/ 192 w 204"/>
                  <a:gd name="T39" fmla="*/ 81 h 99"/>
                  <a:gd name="T40" fmla="*/ 180 w 204"/>
                  <a:gd name="T41" fmla="*/ 81 h 99"/>
                  <a:gd name="T42" fmla="*/ 183 w 204"/>
                  <a:gd name="T43" fmla="*/ 78 h 99"/>
                  <a:gd name="T44" fmla="*/ 188 w 204"/>
                  <a:gd name="T45" fmla="*/ 74 h 99"/>
                  <a:gd name="T46" fmla="*/ 198 w 204"/>
                  <a:gd name="T47" fmla="*/ 72 h 99"/>
                  <a:gd name="T48" fmla="*/ 202 w 204"/>
                  <a:gd name="T49" fmla="*/ 67 h 99"/>
                  <a:gd name="T50" fmla="*/ 196 w 204"/>
                  <a:gd name="T51" fmla="*/ 64 h 99"/>
                  <a:gd name="T52" fmla="*/ 183 w 204"/>
                  <a:gd name="T53" fmla="*/ 58 h 99"/>
                  <a:gd name="T54" fmla="*/ 170 w 204"/>
                  <a:gd name="T55" fmla="*/ 55 h 99"/>
                  <a:gd name="T56" fmla="*/ 166 w 204"/>
                  <a:gd name="T57" fmla="*/ 38 h 99"/>
                  <a:gd name="T58" fmla="*/ 153 w 204"/>
                  <a:gd name="T59" fmla="*/ 12 h 99"/>
                  <a:gd name="T60" fmla="*/ 138 w 204"/>
                  <a:gd name="T61" fmla="*/ 2 h 99"/>
                  <a:gd name="T62" fmla="*/ 126 w 204"/>
                  <a:gd name="T63" fmla="*/ 1 h 99"/>
                  <a:gd name="T64" fmla="*/ 122 w 204"/>
                  <a:gd name="T65" fmla="*/ 7 h 99"/>
                  <a:gd name="T66" fmla="*/ 127 w 204"/>
                  <a:gd name="T67" fmla="*/ 24 h 99"/>
                  <a:gd name="T68" fmla="*/ 133 w 204"/>
                  <a:gd name="T69" fmla="*/ 34 h 99"/>
                  <a:gd name="T70" fmla="*/ 123 w 204"/>
                  <a:gd name="T71" fmla="*/ 30 h 99"/>
                  <a:gd name="T72" fmla="*/ 118 w 204"/>
                  <a:gd name="T73" fmla="*/ 18 h 99"/>
                  <a:gd name="T74" fmla="*/ 109 w 204"/>
                  <a:gd name="T75" fmla="*/ 14 h 99"/>
                  <a:gd name="T76" fmla="*/ 95 w 204"/>
                  <a:gd name="T77" fmla="*/ 9 h 99"/>
                  <a:gd name="T78" fmla="*/ 105 w 204"/>
                  <a:gd name="T79" fmla="*/ 14 h 99"/>
                  <a:gd name="T80" fmla="*/ 102 w 204"/>
                  <a:gd name="T81" fmla="*/ 19 h 99"/>
                  <a:gd name="T82" fmla="*/ 92 w 204"/>
                  <a:gd name="T83" fmla="*/ 23 h 99"/>
                  <a:gd name="T84" fmla="*/ 86 w 204"/>
                  <a:gd name="T85" fmla="*/ 24 h 99"/>
                  <a:gd name="T86" fmla="*/ 85 w 204"/>
                  <a:gd name="T87" fmla="*/ 20 h 99"/>
                  <a:gd name="T88" fmla="*/ 67 w 204"/>
                  <a:gd name="T89" fmla="*/ 10 h 99"/>
                  <a:gd name="T90" fmla="*/ 61 w 204"/>
                  <a:gd name="T91" fmla="*/ 16 h 99"/>
                  <a:gd name="T92" fmla="*/ 55 w 204"/>
                  <a:gd name="T93" fmla="*/ 13 h 99"/>
                  <a:gd name="T94" fmla="*/ 54 w 204"/>
                  <a:gd name="T95"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99">
                    <a:moveTo>
                      <a:pt x="52" y="0"/>
                    </a:moveTo>
                    <a:cubicBezTo>
                      <a:pt x="49" y="2"/>
                      <a:pt x="37" y="6"/>
                      <a:pt x="34" y="7"/>
                    </a:cubicBezTo>
                    <a:cubicBezTo>
                      <a:pt x="30" y="7"/>
                      <a:pt x="23" y="9"/>
                      <a:pt x="21" y="10"/>
                    </a:cubicBezTo>
                    <a:cubicBezTo>
                      <a:pt x="20" y="11"/>
                      <a:pt x="9" y="19"/>
                      <a:pt x="9" y="19"/>
                    </a:cubicBezTo>
                    <a:cubicBezTo>
                      <a:pt x="9" y="19"/>
                      <a:pt x="8" y="21"/>
                      <a:pt x="9" y="22"/>
                    </a:cubicBezTo>
                    <a:cubicBezTo>
                      <a:pt x="11" y="22"/>
                      <a:pt x="14" y="22"/>
                      <a:pt x="14" y="23"/>
                    </a:cubicBezTo>
                    <a:cubicBezTo>
                      <a:pt x="13" y="24"/>
                      <a:pt x="9" y="25"/>
                      <a:pt x="8" y="26"/>
                    </a:cubicBezTo>
                    <a:cubicBezTo>
                      <a:pt x="8" y="27"/>
                      <a:pt x="3" y="30"/>
                      <a:pt x="3" y="31"/>
                    </a:cubicBezTo>
                    <a:cubicBezTo>
                      <a:pt x="3" y="32"/>
                      <a:pt x="0" y="35"/>
                      <a:pt x="4" y="36"/>
                    </a:cubicBezTo>
                    <a:cubicBezTo>
                      <a:pt x="7" y="37"/>
                      <a:pt x="8" y="35"/>
                      <a:pt x="9" y="37"/>
                    </a:cubicBezTo>
                    <a:cubicBezTo>
                      <a:pt x="10" y="38"/>
                      <a:pt x="15" y="36"/>
                      <a:pt x="15" y="36"/>
                    </a:cubicBezTo>
                    <a:cubicBezTo>
                      <a:pt x="16" y="36"/>
                      <a:pt x="11" y="40"/>
                      <a:pt x="12" y="40"/>
                    </a:cubicBezTo>
                    <a:cubicBezTo>
                      <a:pt x="12" y="41"/>
                      <a:pt x="13" y="42"/>
                      <a:pt x="14" y="42"/>
                    </a:cubicBezTo>
                    <a:cubicBezTo>
                      <a:pt x="15" y="42"/>
                      <a:pt x="19" y="42"/>
                      <a:pt x="20" y="42"/>
                    </a:cubicBezTo>
                    <a:cubicBezTo>
                      <a:pt x="20" y="41"/>
                      <a:pt x="20" y="39"/>
                      <a:pt x="20" y="39"/>
                    </a:cubicBezTo>
                    <a:cubicBezTo>
                      <a:pt x="21" y="39"/>
                      <a:pt x="22" y="42"/>
                      <a:pt x="23" y="42"/>
                    </a:cubicBezTo>
                    <a:cubicBezTo>
                      <a:pt x="24" y="41"/>
                      <a:pt x="32" y="40"/>
                      <a:pt x="35" y="40"/>
                    </a:cubicBezTo>
                    <a:cubicBezTo>
                      <a:pt x="37" y="39"/>
                      <a:pt x="26" y="45"/>
                      <a:pt x="23" y="46"/>
                    </a:cubicBezTo>
                    <a:cubicBezTo>
                      <a:pt x="21" y="47"/>
                      <a:pt x="11" y="49"/>
                      <a:pt x="11" y="50"/>
                    </a:cubicBezTo>
                    <a:cubicBezTo>
                      <a:pt x="10" y="51"/>
                      <a:pt x="12" y="52"/>
                      <a:pt x="13" y="53"/>
                    </a:cubicBezTo>
                    <a:cubicBezTo>
                      <a:pt x="14" y="54"/>
                      <a:pt x="18" y="56"/>
                      <a:pt x="19" y="57"/>
                    </a:cubicBezTo>
                    <a:cubicBezTo>
                      <a:pt x="20" y="58"/>
                      <a:pt x="22" y="57"/>
                      <a:pt x="23" y="57"/>
                    </a:cubicBezTo>
                    <a:cubicBezTo>
                      <a:pt x="24" y="57"/>
                      <a:pt x="31" y="57"/>
                      <a:pt x="34" y="57"/>
                    </a:cubicBezTo>
                    <a:cubicBezTo>
                      <a:pt x="36" y="58"/>
                      <a:pt x="35" y="58"/>
                      <a:pt x="37" y="58"/>
                    </a:cubicBezTo>
                    <a:cubicBezTo>
                      <a:pt x="39" y="59"/>
                      <a:pt x="40" y="59"/>
                      <a:pt x="43" y="58"/>
                    </a:cubicBezTo>
                    <a:cubicBezTo>
                      <a:pt x="45" y="58"/>
                      <a:pt x="52" y="57"/>
                      <a:pt x="54" y="56"/>
                    </a:cubicBezTo>
                    <a:cubicBezTo>
                      <a:pt x="57" y="56"/>
                      <a:pt x="57" y="56"/>
                      <a:pt x="60" y="56"/>
                    </a:cubicBezTo>
                    <a:cubicBezTo>
                      <a:pt x="62" y="56"/>
                      <a:pt x="64" y="56"/>
                      <a:pt x="66" y="56"/>
                    </a:cubicBezTo>
                    <a:cubicBezTo>
                      <a:pt x="68" y="57"/>
                      <a:pt x="68" y="58"/>
                      <a:pt x="71" y="58"/>
                    </a:cubicBezTo>
                    <a:cubicBezTo>
                      <a:pt x="73" y="59"/>
                      <a:pt x="78" y="59"/>
                      <a:pt x="79" y="60"/>
                    </a:cubicBezTo>
                    <a:cubicBezTo>
                      <a:pt x="80" y="60"/>
                      <a:pt x="79" y="61"/>
                      <a:pt x="81" y="61"/>
                    </a:cubicBezTo>
                    <a:cubicBezTo>
                      <a:pt x="82" y="62"/>
                      <a:pt x="86" y="62"/>
                      <a:pt x="86" y="62"/>
                    </a:cubicBezTo>
                    <a:cubicBezTo>
                      <a:pt x="86" y="63"/>
                      <a:pt x="88" y="64"/>
                      <a:pt x="87" y="64"/>
                    </a:cubicBezTo>
                    <a:cubicBezTo>
                      <a:pt x="87" y="65"/>
                      <a:pt x="80" y="64"/>
                      <a:pt x="79" y="64"/>
                    </a:cubicBezTo>
                    <a:cubicBezTo>
                      <a:pt x="78" y="65"/>
                      <a:pt x="76" y="67"/>
                      <a:pt x="75" y="67"/>
                    </a:cubicBezTo>
                    <a:cubicBezTo>
                      <a:pt x="73" y="66"/>
                      <a:pt x="66" y="65"/>
                      <a:pt x="63" y="64"/>
                    </a:cubicBezTo>
                    <a:cubicBezTo>
                      <a:pt x="60" y="64"/>
                      <a:pt x="54" y="63"/>
                      <a:pt x="53" y="64"/>
                    </a:cubicBezTo>
                    <a:cubicBezTo>
                      <a:pt x="51" y="64"/>
                      <a:pt x="38" y="65"/>
                      <a:pt x="36" y="65"/>
                    </a:cubicBezTo>
                    <a:cubicBezTo>
                      <a:pt x="35" y="66"/>
                      <a:pt x="28" y="68"/>
                      <a:pt x="27" y="68"/>
                    </a:cubicBezTo>
                    <a:cubicBezTo>
                      <a:pt x="25" y="69"/>
                      <a:pt x="22" y="69"/>
                      <a:pt x="21" y="70"/>
                    </a:cubicBezTo>
                    <a:cubicBezTo>
                      <a:pt x="21" y="71"/>
                      <a:pt x="21" y="74"/>
                      <a:pt x="23" y="74"/>
                    </a:cubicBezTo>
                    <a:cubicBezTo>
                      <a:pt x="25" y="75"/>
                      <a:pt x="28" y="76"/>
                      <a:pt x="27" y="76"/>
                    </a:cubicBezTo>
                    <a:cubicBezTo>
                      <a:pt x="27" y="77"/>
                      <a:pt x="26" y="78"/>
                      <a:pt x="28" y="78"/>
                    </a:cubicBezTo>
                    <a:cubicBezTo>
                      <a:pt x="29" y="79"/>
                      <a:pt x="35" y="83"/>
                      <a:pt x="37" y="83"/>
                    </a:cubicBezTo>
                    <a:cubicBezTo>
                      <a:pt x="39" y="83"/>
                      <a:pt x="47" y="84"/>
                      <a:pt x="51" y="84"/>
                    </a:cubicBezTo>
                    <a:cubicBezTo>
                      <a:pt x="55" y="84"/>
                      <a:pt x="57" y="85"/>
                      <a:pt x="59" y="85"/>
                    </a:cubicBezTo>
                    <a:cubicBezTo>
                      <a:pt x="61" y="85"/>
                      <a:pt x="64" y="85"/>
                      <a:pt x="64" y="85"/>
                    </a:cubicBezTo>
                    <a:cubicBezTo>
                      <a:pt x="64" y="86"/>
                      <a:pt x="63" y="87"/>
                      <a:pt x="63" y="87"/>
                    </a:cubicBezTo>
                    <a:cubicBezTo>
                      <a:pt x="64" y="88"/>
                      <a:pt x="64" y="88"/>
                      <a:pt x="64" y="89"/>
                    </a:cubicBezTo>
                    <a:cubicBezTo>
                      <a:pt x="64" y="89"/>
                      <a:pt x="62" y="91"/>
                      <a:pt x="63" y="92"/>
                    </a:cubicBezTo>
                    <a:cubicBezTo>
                      <a:pt x="64" y="93"/>
                      <a:pt x="66" y="95"/>
                      <a:pt x="67" y="96"/>
                    </a:cubicBezTo>
                    <a:cubicBezTo>
                      <a:pt x="67" y="97"/>
                      <a:pt x="67" y="99"/>
                      <a:pt x="68" y="99"/>
                    </a:cubicBezTo>
                    <a:cubicBezTo>
                      <a:pt x="69" y="99"/>
                      <a:pt x="74" y="98"/>
                      <a:pt x="77" y="98"/>
                    </a:cubicBezTo>
                    <a:cubicBezTo>
                      <a:pt x="79" y="98"/>
                      <a:pt x="83" y="97"/>
                      <a:pt x="89" y="97"/>
                    </a:cubicBezTo>
                    <a:cubicBezTo>
                      <a:pt x="95" y="97"/>
                      <a:pt x="97" y="97"/>
                      <a:pt x="100" y="97"/>
                    </a:cubicBezTo>
                    <a:cubicBezTo>
                      <a:pt x="103" y="97"/>
                      <a:pt x="106" y="96"/>
                      <a:pt x="109" y="95"/>
                    </a:cubicBezTo>
                    <a:cubicBezTo>
                      <a:pt x="111" y="95"/>
                      <a:pt x="112" y="96"/>
                      <a:pt x="114" y="95"/>
                    </a:cubicBezTo>
                    <a:cubicBezTo>
                      <a:pt x="116" y="93"/>
                      <a:pt x="117" y="91"/>
                      <a:pt x="120" y="91"/>
                    </a:cubicBezTo>
                    <a:cubicBezTo>
                      <a:pt x="122" y="90"/>
                      <a:pt x="126" y="90"/>
                      <a:pt x="127" y="90"/>
                    </a:cubicBezTo>
                    <a:cubicBezTo>
                      <a:pt x="129" y="89"/>
                      <a:pt x="130" y="89"/>
                      <a:pt x="130" y="89"/>
                    </a:cubicBezTo>
                    <a:cubicBezTo>
                      <a:pt x="131" y="89"/>
                      <a:pt x="136" y="86"/>
                      <a:pt x="137" y="85"/>
                    </a:cubicBezTo>
                    <a:cubicBezTo>
                      <a:pt x="137" y="84"/>
                      <a:pt x="137" y="84"/>
                      <a:pt x="137" y="84"/>
                    </a:cubicBezTo>
                    <a:cubicBezTo>
                      <a:pt x="137" y="83"/>
                      <a:pt x="141" y="80"/>
                      <a:pt x="141" y="80"/>
                    </a:cubicBezTo>
                    <a:cubicBezTo>
                      <a:pt x="142" y="79"/>
                      <a:pt x="143" y="80"/>
                      <a:pt x="144" y="81"/>
                    </a:cubicBezTo>
                    <a:cubicBezTo>
                      <a:pt x="145" y="82"/>
                      <a:pt x="145" y="83"/>
                      <a:pt x="145" y="84"/>
                    </a:cubicBezTo>
                    <a:cubicBezTo>
                      <a:pt x="144" y="85"/>
                      <a:pt x="142" y="86"/>
                      <a:pt x="144" y="86"/>
                    </a:cubicBezTo>
                    <a:cubicBezTo>
                      <a:pt x="147" y="86"/>
                      <a:pt x="151" y="87"/>
                      <a:pt x="153" y="87"/>
                    </a:cubicBezTo>
                    <a:cubicBezTo>
                      <a:pt x="155" y="87"/>
                      <a:pt x="159" y="87"/>
                      <a:pt x="159" y="88"/>
                    </a:cubicBezTo>
                    <a:cubicBezTo>
                      <a:pt x="159" y="88"/>
                      <a:pt x="156" y="90"/>
                      <a:pt x="156" y="90"/>
                    </a:cubicBezTo>
                    <a:cubicBezTo>
                      <a:pt x="157" y="91"/>
                      <a:pt x="163" y="90"/>
                      <a:pt x="165" y="90"/>
                    </a:cubicBezTo>
                    <a:cubicBezTo>
                      <a:pt x="167" y="90"/>
                      <a:pt x="167" y="91"/>
                      <a:pt x="168" y="92"/>
                    </a:cubicBezTo>
                    <a:cubicBezTo>
                      <a:pt x="170" y="92"/>
                      <a:pt x="177" y="93"/>
                      <a:pt x="178" y="93"/>
                    </a:cubicBezTo>
                    <a:cubicBezTo>
                      <a:pt x="180" y="93"/>
                      <a:pt x="182" y="93"/>
                      <a:pt x="183" y="93"/>
                    </a:cubicBezTo>
                    <a:cubicBezTo>
                      <a:pt x="184" y="93"/>
                      <a:pt x="188" y="91"/>
                      <a:pt x="190" y="90"/>
                    </a:cubicBezTo>
                    <a:cubicBezTo>
                      <a:pt x="191" y="90"/>
                      <a:pt x="193" y="90"/>
                      <a:pt x="194" y="89"/>
                    </a:cubicBezTo>
                    <a:cubicBezTo>
                      <a:pt x="194" y="89"/>
                      <a:pt x="194" y="87"/>
                      <a:pt x="194" y="86"/>
                    </a:cubicBezTo>
                    <a:cubicBezTo>
                      <a:pt x="194" y="86"/>
                      <a:pt x="190" y="86"/>
                      <a:pt x="190" y="86"/>
                    </a:cubicBezTo>
                    <a:cubicBezTo>
                      <a:pt x="190" y="85"/>
                      <a:pt x="191" y="85"/>
                      <a:pt x="191" y="84"/>
                    </a:cubicBezTo>
                    <a:cubicBezTo>
                      <a:pt x="191" y="84"/>
                      <a:pt x="190" y="83"/>
                      <a:pt x="190" y="83"/>
                    </a:cubicBezTo>
                    <a:cubicBezTo>
                      <a:pt x="190" y="83"/>
                      <a:pt x="192" y="81"/>
                      <a:pt x="192" y="81"/>
                    </a:cubicBezTo>
                    <a:cubicBezTo>
                      <a:pt x="192" y="81"/>
                      <a:pt x="188" y="80"/>
                      <a:pt x="187" y="80"/>
                    </a:cubicBezTo>
                    <a:cubicBezTo>
                      <a:pt x="187" y="80"/>
                      <a:pt x="183" y="81"/>
                      <a:pt x="182" y="82"/>
                    </a:cubicBezTo>
                    <a:cubicBezTo>
                      <a:pt x="182" y="82"/>
                      <a:pt x="179" y="88"/>
                      <a:pt x="179" y="87"/>
                    </a:cubicBezTo>
                    <a:cubicBezTo>
                      <a:pt x="178" y="87"/>
                      <a:pt x="181" y="81"/>
                      <a:pt x="180" y="81"/>
                    </a:cubicBezTo>
                    <a:cubicBezTo>
                      <a:pt x="180" y="80"/>
                      <a:pt x="176" y="78"/>
                      <a:pt x="176" y="78"/>
                    </a:cubicBezTo>
                    <a:cubicBezTo>
                      <a:pt x="176" y="77"/>
                      <a:pt x="176" y="76"/>
                      <a:pt x="176" y="76"/>
                    </a:cubicBezTo>
                    <a:cubicBezTo>
                      <a:pt x="177" y="75"/>
                      <a:pt x="178" y="77"/>
                      <a:pt x="179" y="77"/>
                    </a:cubicBezTo>
                    <a:cubicBezTo>
                      <a:pt x="181" y="78"/>
                      <a:pt x="182" y="78"/>
                      <a:pt x="183" y="78"/>
                    </a:cubicBezTo>
                    <a:cubicBezTo>
                      <a:pt x="185" y="78"/>
                      <a:pt x="185" y="78"/>
                      <a:pt x="186" y="78"/>
                    </a:cubicBezTo>
                    <a:cubicBezTo>
                      <a:pt x="186" y="77"/>
                      <a:pt x="186" y="76"/>
                      <a:pt x="186" y="76"/>
                    </a:cubicBezTo>
                    <a:cubicBezTo>
                      <a:pt x="186" y="76"/>
                      <a:pt x="184" y="76"/>
                      <a:pt x="184" y="75"/>
                    </a:cubicBezTo>
                    <a:cubicBezTo>
                      <a:pt x="185" y="75"/>
                      <a:pt x="187" y="74"/>
                      <a:pt x="188" y="74"/>
                    </a:cubicBezTo>
                    <a:cubicBezTo>
                      <a:pt x="188" y="73"/>
                      <a:pt x="189" y="71"/>
                      <a:pt x="189" y="71"/>
                    </a:cubicBezTo>
                    <a:cubicBezTo>
                      <a:pt x="190" y="71"/>
                      <a:pt x="193" y="74"/>
                      <a:pt x="194" y="75"/>
                    </a:cubicBezTo>
                    <a:cubicBezTo>
                      <a:pt x="195" y="76"/>
                      <a:pt x="195" y="76"/>
                      <a:pt x="196" y="76"/>
                    </a:cubicBezTo>
                    <a:cubicBezTo>
                      <a:pt x="196" y="75"/>
                      <a:pt x="197" y="72"/>
                      <a:pt x="198" y="72"/>
                    </a:cubicBezTo>
                    <a:cubicBezTo>
                      <a:pt x="199" y="71"/>
                      <a:pt x="198" y="74"/>
                      <a:pt x="199" y="75"/>
                    </a:cubicBezTo>
                    <a:cubicBezTo>
                      <a:pt x="199" y="75"/>
                      <a:pt x="202" y="76"/>
                      <a:pt x="203" y="76"/>
                    </a:cubicBezTo>
                    <a:cubicBezTo>
                      <a:pt x="203" y="76"/>
                      <a:pt x="204" y="74"/>
                      <a:pt x="204" y="73"/>
                    </a:cubicBezTo>
                    <a:cubicBezTo>
                      <a:pt x="204" y="72"/>
                      <a:pt x="204" y="67"/>
                      <a:pt x="202" y="67"/>
                    </a:cubicBezTo>
                    <a:cubicBezTo>
                      <a:pt x="201" y="67"/>
                      <a:pt x="201" y="68"/>
                      <a:pt x="200" y="67"/>
                    </a:cubicBezTo>
                    <a:cubicBezTo>
                      <a:pt x="200" y="67"/>
                      <a:pt x="200" y="66"/>
                      <a:pt x="199" y="66"/>
                    </a:cubicBezTo>
                    <a:cubicBezTo>
                      <a:pt x="198" y="67"/>
                      <a:pt x="197" y="68"/>
                      <a:pt x="197" y="67"/>
                    </a:cubicBezTo>
                    <a:cubicBezTo>
                      <a:pt x="196" y="67"/>
                      <a:pt x="197" y="65"/>
                      <a:pt x="196" y="64"/>
                    </a:cubicBezTo>
                    <a:cubicBezTo>
                      <a:pt x="196" y="64"/>
                      <a:pt x="195" y="63"/>
                      <a:pt x="195" y="64"/>
                    </a:cubicBezTo>
                    <a:cubicBezTo>
                      <a:pt x="194" y="64"/>
                      <a:pt x="194" y="65"/>
                      <a:pt x="193" y="65"/>
                    </a:cubicBezTo>
                    <a:cubicBezTo>
                      <a:pt x="192" y="64"/>
                      <a:pt x="184" y="61"/>
                      <a:pt x="184" y="60"/>
                    </a:cubicBezTo>
                    <a:cubicBezTo>
                      <a:pt x="184" y="60"/>
                      <a:pt x="183" y="58"/>
                      <a:pt x="183" y="58"/>
                    </a:cubicBezTo>
                    <a:cubicBezTo>
                      <a:pt x="182" y="58"/>
                      <a:pt x="179" y="57"/>
                      <a:pt x="179" y="57"/>
                    </a:cubicBezTo>
                    <a:cubicBezTo>
                      <a:pt x="179" y="57"/>
                      <a:pt x="181" y="59"/>
                      <a:pt x="180" y="60"/>
                    </a:cubicBezTo>
                    <a:cubicBezTo>
                      <a:pt x="180" y="60"/>
                      <a:pt x="176" y="59"/>
                      <a:pt x="175" y="58"/>
                    </a:cubicBezTo>
                    <a:cubicBezTo>
                      <a:pt x="173" y="56"/>
                      <a:pt x="170" y="57"/>
                      <a:pt x="170" y="55"/>
                    </a:cubicBezTo>
                    <a:cubicBezTo>
                      <a:pt x="169" y="53"/>
                      <a:pt x="168" y="51"/>
                      <a:pt x="167" y="50"/>
                    </a:cubicBezTo>
                    <a:cubicBezTo>
                      <a:pt x="166" y="50"/>
                      <a:pt x="163" y="50"/>
                      <a:pt x="163" y="48"/>
                    </a:cubicBezTo>
                    <a:cubicBezTo>
                      <a:pt x="164" y="47"/>
                      <a:pt x="167" y="44"/>
                      <a:pt x="167" y="42"/>
                    </a:cubicBezTo>
                    <a:cubicBezTo>
                      <a:pt x="167" y="41"/>
                      <a:pt x="166" y="39"/>
                      <a:pt x="166" y="38"/>
                    </a:cubicBezTo>
                    <a:cubicBezTo>
                      <a:pt x="165" y="36"/>
                      <a:pt x="161" y="34"/>
                      <a:pt x="161" y="32"/>
                    </a:cubicBezTo>
                    <a:cubicBezTo>
                      <a:pt x="160" y="30"/>
                      <a:pt x="157" y="20"/>
                      <a:pt x="156" y="18"/>
                    </a:cubicBezTo>
                    <a:cubicBezTo>
                      <a:pt x="155" y="16"/>
                      <a:pt x="154" y="16"/>
                      <a:pt x="153" y="14"/>
                    </a:cubicBezTo>
                    <a:cubicBezTo>
                      <a:pt x="153" y="13"/>
                      <a:pt x="154" y="13"/>
                      <a:pt x="153" y="12"/>
                    </a:cubicBezTo>
                    <a:cubicBezTo>
                      <a:pt x="152" y="11"/>
                      <a:pt x="149" y="8"/>
                      <a:pt x="148" y="8"/>
                    </a:cubicBezTo>
                    <a:cubicBezTo>
                      <a:pt x="147" y="8"/>
                      <a:pt x="145" y="8"/>
                      <a:pt x="144" y="7"/>
                    </a:cubicBezTo>
                    <a:cubicBezTo>
                      <a:pt x="144" y="6"/>
                      <a:pt x="143" y="5"/>
                      <a:pt x="142" y="4"/>
                    </a:cubicBezTo>
                    <a:cubicBezTo>
                      <a:pt x="141" y="4"/>
                      <a:pt x="139" y="2"/>
                      <a:pt x="138" y="2"/>
                    </a:cubicBezTo>
                    <a:cubicBezTo>
                      <a:pt x="137" y="2"/>
                      <a:pt x="135" y="3"/>
                      <a:pt x="135" y="3"/>
                    </a:cubicBezTo>
                    <a:cubicBezTo>
                      <a:pt x="135" y="4"/>
                      <a:pt x="137" y="5"/>
                      <a:pt x="136" y="5"/>
                    </a:cubicBezTo>
                    <a:cubicBezTo>
                      <a:pt x="134" y="5"/>
                      <a:pt x="133" y="3"/>
                      <a:pt x="131" y="2"/>
                    </a:cubicBezTo>
                    <a:cubicBezTo>
                      <a:pt x="130" y="2"/>
                      <a:pt x="127" y="1"/>
                      <a:pt x="126" y="1"/>
                    </a:cubicBezTo>
                    <a:cubicBezTo>
                      <a:pt x="125" y="2"/>
                      <a:pt x="124" y="3"/>
                      <a:pt x="125" y="3"/>
                    </a:cubicBezTo>
                    <a:cubicBezTo>
                      <a:pt x="125" y="3"/>
                      <a:pt x="127" y="4"/>
                      <a:pt x="127" y="4"/>
                    </a:cubicBezTo>
                    <a:cubicBezTo>
                      <a:pt x="126" y="5"/>
                      <a:pt x="124" y="5"/>
                      <a:pt x="123" y="5"/>
                    </a:cubicBezTo>
                    <a:cubicBezTo>
                      <a:pt x="123" y="5"/>
                      <a:pt x="122" y="6"/>
                      <a:pt x="122" y="7"/>
                    </a:cubicBezTo>
                    <a:cubicBezTo>
                      <a:pt x="122" y="8"/>
                      <a:pt x="126" y="15"/>
                      <a:pt x="126" y="16"/>
                    </a:cubicBezTo>
                    <a:cubicBezTo>
                      <a:pt x="126" y="17"/>
                      <a:pt x="125" y="18"/>
                      <a:pt x="126" y="19"/>
                    </a:cubicBezTo>
                    <a:cubicBezTo>
                      <a:pt x="126" y="19"/>
                      <a:pt x="129" y="23"/>
                      <a:pt x="128" y="23"/>
                    </a:cubicBezTo>
                    <a:cubicBezTo>
                      <a:pt x="128" y="23"/>
                      <a:pt x="127" y="24"/>
                      <a:pt x="127" y="24"/>
                    </a:cubicBezTo>
                    <a:cubicBezTo>
                      <a:pt x="127" y="25"/>
                      <a:pt x="128" y="26"/>
                      <a:pt x="128" y="27"/>
                    </a:cubicBezTo>
                    <a:cubicBezTo>
                      <a:pt x="129" y="27"/>
                      <a:pt x="134" y="31"/>
                      <a:pt x="134" y="31"/>
                    </a:cubicBezTo>
                    <a:cubicBezTo>
                      <a:pt x="134" y="32"/>
                      <a:pt x="131" y="32"/>
                      <a:pt x="132" y="32"/>
                    </a:cubicBezTo>
                    <a:cubicBezTo>
                      <a:pt x="132" y="33"/>
                      <a:pt x="133" y="34"/>
                      <a:pt x="133" y="34"/>
                    </a:cubicBezTo>
                    <a:cubicBezTo>
                      <a:pt x="133" y="34"/>
                      <a:pt x="128" y="35"/>
                      <a:pt x="128" y="35"/>
                    </a:cubicBezTo>
                    <a:cubicBezTo>
                      <a:pt x="128" y="36"/>
                      <a:pt x="129" y="37"/>
                      <a:pt x="128" y="38"/>
                    </a:cubicBezTo>
                    <a:cubicBezTo>
                      <a:pt x="128" y="38"/>
                      <a:pt x="124" y="36"/>
                      <a:pt x="124" y="35"/>
                    </a:cubicBezTo>
                    <a:cubicBezTo>
                      <a:pt x="123" y="34"/>
                      <a:pt x="124" y="31"/>
                      <a:pt x="123" y="30"/>
                    </a:cubicBezTo>
                    <a:cubicBezTo>
                      <a:pt x="122" y="30"/>
                      <a:pt x="121" y="31"/>
                      <a:pt x="121" y="29"/>
                    </a:cubicBezTo>
                    <a:cubicBezTo>
                      <a:pt x="121" y="28"/>
                      <a:pt x="122" y="27"/>
                      <a:pt x="120" y="26"/>
                    </a:cubicBezTo>
                    <a:cubicBezTo>
                      <a:pt x="119" y="26"/>
                      <a:pt x="119" y="25"/>
                      <a:pt x="119" y="24"/>
                    </a:cubicBezTo>
                    <a:cubicBezTo>
                      <a:pt x="119" y="23"/>
                      <a:pt x="119" y="19"/>
                      <a:pt x="118" y="18"/>
                    </a:cubicBezTo>
                    <a:cubicBezTo>
                      <a:pt x="118" y="18"/>
                      <a:pt x="115" y="17"/>
                      <a:pt x="115" y="17"/>
                    </a:cubicBezTo>
                    <a:cubicBezTo>
                      <a:pt x="115" y="16"/>
                      <a:pt x="115" y="15"/>
                      <a:pt x="114" y="15"/>
                    </a:cubicBezTo>
                    <a:cubicBezTo>
                      <a:pt x="113" y="14"/>
                      <a:pt x="113" y="14"/>
                      <a:pt x="112" y="14"/>
                    </a:cubicBezTo>
                    <a:cubicBezTo>
                      <a:pt x="111" y="14"/>
                      <a:pt x="110" y="14"/>
                      <a:pt x="109" y="14"/>
                    </a:cubicBezTo>
                    <a:cubicBezTo>
                      <a:pt x="108" y="13"/>
                      <a:pt x="107" y="12"/>
                      <a:pt x="107" y="12"/>
                    </a:cubicBezTo>
                    <a:cubicBezTo>
                      <a:pt x="107" y="11"/>
                      <a:pt x="107" y="10"/>
                      <a:pt x="106" y="10"/>
                    </a:cubicBezTo>
                    <a:cubicBezTo>
                      <a:pt x="105" y="9"/>
                      <a:pt x="104" y="9"/>
                      <a:pt x="103" y="9"/>
                    </a:cubicBezTo>
                    <a:cubicBezTo>
                      <a:pt x="101" y="9"/>
                      <a:pt x="94" y="8"/>
                      <a:pt x="95" y="9"/>
                    </a:cubicBezTo>
                    <a:cubicBezTo>
                      <a:pt x="96" y="10"/>
                      <a:pt x="96" y="11"/>
                      <a:pt x="97" y="11"/>
                    </a:cubicBezTo>
                    <a:cubicBezTo>
                      <a:pt x="98" y="12"/>
                      <a:pt x="100" y="11"/>
                      <a:pt x="100" y="12"/>
                    </a:cubicBezTo>
                    <a:cubicBezTo>
                      <a:pt x="101" y="13"/>
                      <a:pt x="101" y="14"/>
                      <a:pt x="101" y="14"/>
                    </a:cubicBezTo>
                    <a:cubicBezTo>
                      <a:pt x="102" y="14"/>
                      <a:pt x="105" y="14"/>
                      <a:pt x="105" y="14"/>
                    </a:cubicBezTo>
                    <a:cubicBezTo>
                      <a:pt x="105" y="15"/>
                      <a:pt x="102" y="15"/>
                      <a:pt x="102" y="15"/>
                    </a:cubicBezTo>
                    <a:cubicBezTo>
                      <a:pt x="102" y="16"/>
                      <a:pt x="103" y="16"/>
                      <a:pt x="104" y="17"/>
                    </a:cubicBezTo>
                    <a:cubicBezTo>
                      <a:pt x="105" y="18"/>
                      <a:pt x="106" y="18"/>
                      <a:pt x="105" y="19"/>
                    </a:cubicBezTo>
                    <a:cubicBezTo>
                      <a:pt x="104" y="19"/>
                      <a:pt x="102" y="18"/>
                      <a:pt x="102" y="19"/>
                    </a:cubicBezTo>
                    <a:cubicBezTo>
                      <a:pt x="102" y="19"/>
                      <a:pt x="100" y="19"/>
                      <a:pt x="99" y="19"/>
                    </a:cubicBezTo>
                    <a:cubicBezTo>
                      <a:pt x="99" y="19"/>
                      <a:pt x="96" y="18"/>
                      <a:pt x="96" y="18"/>
                    </a:cubicBezTo>
                    <a:cubicBezTo>
                      <a:pt x="95" y="18"/>
                      <a:pt x="92" y="20"/>
                      <a:pt x="91" y="21"/>
                    </a:cubicBezTo>
                    <a:cubicBezTo>
                      <a:pt x="91" y="21"/>
                      <a:pt x="92" y="23"/>
                      <a:pt x="92" y="23"/>
                    </a:cubicBezTo>
                    <a:cubicBezTo>
                      <a:pt x="91" y="23"/>
                      <a:pt x="89" y="23"/>
                      <a:pt x="89" y="22"/>
                    </a:cubicBezTo>
                    <a:cubicBezTo>
                      <a:pt x="89" y="22"/>
                      <a:pt x="89" y="21"/>
                      <a:pt x="88" y="21"/>
                    </a:cubicBezTo>
                    <a:cubicBezTo>
                      <a:pt x="88" y="21"/>
                      <a:pt x="86" y="21"/>
                      <a:pt x="86" y="22"/>
                    </a:cubicBezTo>
                    <a:cubicBezTo>
                      <a:pt x="86" y="22"/>
                      <a:pt x="87" y="23"/>
                      <a:pt x="86" y="24"/>
                    </a:cubicBezTo>
                    <a:cubicBezTo>
                      <a:pt x="85" y="24"/>
                      <a:pt x="83" y="26"/>
                      <a:pt x="83" y="26"/>
                    </a:cubicBezTo>
                    <a:cubicBezTo>
                      <a:pt x="83" y="25"/>
                      <a:pt x="85" y="24"/>
                      <a:pt x="83" y="23"/>
                    </a:cubicBezTo>
                    <a:cubicBezTo>
                      <a:pt x="82" y="22"/>
                      <a:pt x="81" y="22"/>
                      <a:pt x="81" y="22"/>
                    </a:cubicBezTo>
                    <a:cubicBezTo>
                      <a:pt x="82" y="21"/>
                      <a:pt x="85" y="20"/>
                      <a:pt x="85" y="20"/>
                    </a:cubicBezTo>
                    <a:cubicBezTo>
                      <a:pt x="86" y="20"/>
                      <a:pt x="90" y="18"/>
                      <a:pt x="89" y="17"/>
                    </a:cubicBezTo>
                    <a:cubicBezTo>
                      <a:pt x="88" y="17"/>
                      <a:pt x="84" y="15"/>
                      <a:pt x="81" y="14"/>
                    </a:cubicBezTo>
                    <a:cubicBezTo>
                      <a:pt x="78" y="13"/>
                      <a:pt x="72" y="9"/>
                      <a:pt x="70" y="9"/>
                    </a:cubicBezTo>
                    <a:cubicBezTo>
                      <a:pt x="69" y="9"/>
                      <a:pt x="68" y="9"/>
                      <a:pt x="67" y="10"/>
                    </a:cubicBezTo>
                    <a:cubicBezTo>
                      <a:pt x="66" y="11"/>
                      <a:pt x="64" y="12"/>
                      <a:pt x="65" y="13"/>
                    </a:cubicBezTo>
                    <a:cubicBezTo>
                      <a:pt x="65" y="13"/>
                      <a:pt x="66" y="13"/>
                      <a:pt x="66" y="14"/>
                    </a:cubicBezTo>
                    <a:cubicBezTo>
                      <a:pt x="66" y="14"/>
                      <a:pt x="64" y="16"/>
                      <a:pt x="63" y="16"/>
                    </a:cubicBezTo>
                    <a:cubicBezTo>
                      <a:pt x="62" y="16"/>
                      <a:pt x="63" y="16"/>
                      <a:pt x="61" y="16"/>
                    </a:cubicBezTo>
                    <a:cubicBezTo>
                      <a:pt x="59" y="16"/>
                      <a:pt x="54" y="18"/>
                      <a:pt x="53" y="18"/>
                    </a:cubicBezTo>
                    <a:cubicBezTo>
                      <a:pt x="53" y="18"/>
                      <a:pt x="51" y="17"/>
                      <a:pt x="52" y="16"/>
                    </a:cubicBezTo>
                    <a:cubicBezTo>
                      <a:pt x="53" y="16"/>
                      <a:pt x="55" y="15"/>
                      <a:pt x="55" y="15"/>
                    </a:cubicBezTo>
                    <a:cubicBezTo>
                      <a:pt x="55" y="14"/>
                      <a:pt x="54" y="14"/>
                      <a:pt x="55" y="13"/>
                    </a:cubicBezTo>
                    <a:cubicBezTo>
                      <a:pt x="56" y="12"/>
                      <a:pt x="58" y="12"/>
                      <a:pt x="58" y="12"/>
                    </a:cubicBezTo>
                    <a:cubicBezTo>
                      <a:pt x="59" y="11"/>
                      <a:pt x="58" y="11"/>
                      <a:pt x="58" y="10"/>
                    </a:cubicBezTo>
                    <a:cubicBezTo>
                      <a:pt x="58" y="9"/>
                      <a:pt x="59" y="6"/>
                      <a:pt x="59" y="5"/>
                    </a:cubicBezTo>
                    <a:cubicBezTo>
                      <a:pt x="58" y="5"/>
                      <a:pt x="55" y="3"/>
                      <a:pt x="54" y="2"/>
                    </a:cubicBezTo>
                    <a:cubicBezTo>
                      <a:pt x="53" y="1"/>
                      <a:pt x="52" y="0"/>
                      <a:pt x="52"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188"/>
              <p:cNvSpPr>
                <a:spLocks/>
              </p:cNvSpPr>
              <p:nvPr/>
            </p:nvSpPr>
            <p:spPr bwMode="auto">
              <a:xfrm>
                <a:off x="1062037" y="1698625"/>
                <a:ext cx="274638" cy="168275"/>
              </a:xfrm>
              <a:custGeom>
                <a:avLst/>
                <a:gdLst>
                  <a:gd name="T0" fmla="*/ 20 w 119"/>
                  <a:gd name="T1" fmla="*/ 4 h 73"/>
                  <a:gd name="T2" fmla="*/ 14 w 119"/>
                  <a:gd name="T3" fmla="*/ 5 h 73"/>
                  <a:gd name="T4" fmla="*/ 17 w 119"/>
                  <a:gd name="T5" fmla="*/ 7 h 73"/>
                  <a:gd name="T6" fmla="*/ 20 w 119"/>
                  <a:gd name="T7" fmla="*/ 14 h 73"/>
                  <a:gd name="T8" fmla="*/ 25 w 119"/>
                  <a:gd name="T9" fmla="*/ 16 h 73"/>
                  <a:gd name="T10" fmla="*/ 23 w 119"/>
                  <a:gd name="T11" fmla="*/ 18 h 73"/>
                  <a:gd name="T12" fmla="*/ 22 w 119"/>
                  <a:gd name="T13" fmla="*/ 22 h 73"/>
                  <a:gd name="T14" fmla="*/ 18 w 119"/>
                  <a:gd name="T15" fmla="*/ 25 h 73"/>
                  <a:gd name="T16" fmla="*/ 15 w 119"/>
                  <a:gd name="T17" fmla="*/ 30 h 73"/>
                  <a:gd name="T18" fmla="*/ 13 w 119"/>
                  <a:gd name="T19" fmla="*/ 32 h 73"/>
                  <a:gd name="T20" fmla="*/ 17 w 119"/>
                  <a:gd name="T21" fmla="*/ 35 h 73"/>
                  <a:gd name="T22" fmla="*/ 11 w 119"/>
                  <a:gd name="T23" fmla="*/ 36 h 73"/>
                  <a:gd name="T24" fmla="*/ 11 w 119"/>
                  <a:gd name="T25" fmla="*/ 41 h 73"/>
                  <a:gd name="T26" fmla="*/ 8 w 119"/>
                  <a:gd name="T27" fmla="*/ 45 h 73"/>
                  <a:gd name="T28" fmla="*/ 6 w 119"/>
                  <a:gd name="T29" fmla="*/ 49 h 73"/>
                  <a:gd name="T30" fmla="*/ 4 w 119"/>
                  <a:gd name="T31" fmla="*/ 49 h 73"/>
                  <a:gd name="T32" fmla="*/ 3 w 119"/>
                  <a:gd name="T33" fmla="*/ 54 h 73"/>
                  <a:gd name="T34" fmla="*/ 0 w 119"/>
                  <a:gd name="T35" fmla="*/ 55 h 73"/>
                  <a:gd name="T36" fmla="*/ 6 w 119"/>
                  <a:gd name="T37" fmla="*/ 55 h 73"/>
                  <a:gd name="T38" fmla="*/ 11 w 119"/>
                  <a:gd name="T39" fmla="*/ 55 h 73"/>
                  <a:gd name="T40" fmla="*/ 12 w 119"/>
                  <a:gd name="T41" fmla="*/ 57 h 73"/>
                  <a:gd name="T42" fmla="*/ 21 w 119"/>
                  <a:gd name="T43" fmla="*/ 60 h 73"/>
                  <a:gd name="T44" fmla="*/ 28 w 119"/>
                  <a:gd name="T45" fmla="*/ 67 h 73"/>
                  <a:gd name="T46" fmla="*/ 32 w 119"/>
                  <a:gd name="T47" fmla="*/ 72 h 73"/>
                  <a:gd name="T48" fmla="*/ 37 w 119"/>
                  <a:gd name="T49" fmla="*/ 72 h 73"/>
                  <a:gd name="T50" fmla="*/ 44 w 119"/>
                  <a:gd name="T51" fmla="*/ 69 h 73"/>
                  <a:gd name="T52" fmla="*/ 48 w 119"/>
                  <a:gd name="T53" fmla="*/ 65 h 73"/>
                  <a:gd name="T54" fmla="*/ 52 w 119"/>
                  <a:gd name="T55" fmla="*/ 67 h 73"/>
                  <a:gd name="T56" fmla="*/ 59 w 119"/>
                  <a:gd name="T57" fmla="*/ 65 h 73"/>
                  <a:gd name="T58" fmla="*/ 62 w 119"/>
                  <a:gd name="T59" fmla="*/ 61 h 73"/>
                  <a:gd name="T60" fmla="*/ 62 w 119"/>
                  <a:gd name="T61" fmla="*/ 54 h 73"/>
                  <a:gd name="T62" fmla="*/ 65 w 119"/>
                  <a:gd name="T63" fmla="*/ 52 h 73"/>
                  <a:gd name="T64" fmla="*/ 64 w 119"/>
                  <a:gd name="T65" fmla="*/ 48 h 73"/>
                  <a:gd name="T66" fmla="*/ 69 w 119"/>
                  <a:gd name="T67" fmla="*/ 49 h 73"/>
                  <a:gd name="T68" fmla="*/ 74 w 119"/>
                  <a:gd name="T69" fmla="*/ 47 h 73"/>
                  <a:gd name="T70" fmla="*/ 77 w 119"/>
                  <a:gd name="T71" fmla="*/ 41 h 73"/>
                  <a:gd name="T72" fmla="*/ 87 w 119"/>
                  <a:gd name="T73" fmla="*/ 37 h 73"/>
                  <a:gd name="T74" fmla="*/ 99 w 119"/>
                  <a:gd name="T75" fmla="*/ 31 h 73"/>
                  <a:gd name="T76" fmla="*/ 108 w 119"/>
                  <a:gd name="T77" fmla="*/ 27 h 73"/>
                  <a:gd name="T78" fmla="*/ 118 w 119"/>
                  <a:gd name="T79" fmla="*/ 23 h 73"/>
                  <a:gd name="T80" fmla="*/ 117 w 119"/>
                  <a:gd name="T81" fmla="*/ 20 h 73"/>
                  <a:gd name="T82" fmla="*/ 108 w 119"/>
                  <a:gd name="T83" fmla="*/ 15 h 73"/>
                  <a:gd name="T84" fmla="*/ 102 w 119"/>
                  <a:gd name="T85" fmla="*/ 11 h 73"/>
                  <a:gd name="T86" fmla="*/ 95 w 119"/>
                  <a:gd name="T87" fmla="*/ 6 h 73"/>
                  <a:gd name="T88" fmla="*/ 87 w 119"/>
                  <a:gd name="T89" fmla="*/ 6 h 73"/>
                  <a:gd name="T90" fmla="*/ 80 w 119"/>
                  <a:gd name="T91" fmla="*/ 8 h 73"/>
                  <a:gd name="T92" fmla="*/ 80 w 119"/>
                  <a:gd name="T93" fmla="*/ 11 h 73"/>
                  <a:gd name="T94" fmla="*/ 76 w 119"/>
                  <a:gd name="T95" fmla="*/ 12 h 73"/>
                  <a:gd name="T96" fmla="*/ 76 w 119"/>
                  <a:gd name="T97" fmla="*/ 8 h 73"/>
                  <a:gd name="T98" fmla="*/ 72 w 119"/>
                  <a:gd name="T99" fmla="*/ 7 h 73"/>
                  <a:gd name="T100" fmla="*/ 69 w 119"/>
                  <a:gd name="T101" fmla="*/ 10 h 73"/>
                  <a:gd name="T102" fmla="*/ 69 w 119"/>
                  <a:gd name="T103" fmla="*/ 6 h 73"/>
                  <a:gd name="T104" fmla="*/ 63 w 119"/>
                  <a:gd name="T105" fmla="*/ 5 h 73"/>
                  <a:gd name="T106" fmla="*/ 56 w 119"/>
                  <a:gd name="T107" fmla="*/ 2 h 73"/>
                  <a:gd name="T108" fmla="*/ 53 w 119"/>
                  <a:gd name="T109" fmla="*/ 0 h 73"/>
                  <a:gd name="T110" fmla="*/ 48 w 119"/>
                  <a:gd name="T111" fmla="*/ 0 h 73"/>
                  <a:gd name="T112" fmla="*/ 29 w 119"/>
                  <a:gd name="T113" fmla="*/ 2 h 73"/>
                  <a:gd name="T114" fmla="*/ 20 w 119"/>
                  <a:gd name="T115"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 h="73">
                    <a:moveTo>
                      <a:pt x="20" y="4"/>
                    </a:moveTo>
                    <a:cubicBezTo>
                      <a:pt x="15" y="4"/>
                      <a:pt x="14" y="4"/>
                      <a:pt x="14" y="5"/>
                    </a:cubicBezTo>
                    <a:cubicBezTo>
                      <a:pt x="15" y="6"/>
                      <a:pt x="17" y="6"/>
                      <a:pt x="17" y="7"/>
                    </a:cubicBezTo>
                    <a:cubicBezTo>
                      <a:pt x="18" y="9"/>
                      <a:pt x="19" y="13"/>
                      <a:pt x="20" y="14"/>
                    </a:cubicBezTo>
                    <a:cubicBezTo>
                      <a:pt x="22" y="15"/>
                      <a:pt x="26" y="15"/>
                      <a:pt x="25" y="16"/>
                    </a:cubicBezTo>
                    <a:cubicBezTo>
                      <a:pt x="25" y="17"/>
                      <a:pt x="24" y="17"/>
                      <a:pt x="23" y="18"/>
                    </a:cubicBezTo>
                    <a:cubicBezTo>
                      <a:pt x="22" y="19"/>
                      <a:pt x="22" y="21"/>
                      <a:pt x="22" y="22"/>
                    </a:cubicBezTo>
                    <a:cubicBezTo>
                      <a:pt x="21" y="23"/>
                      <a:pt x="18" y="24"/>
                      <a:pt x="18" y="25"/>
                    </a:cubicBezTo>
                    <a:cubicBezTo>
                      <a:pt x="17" y="26"/>
                      <a:pt x="16" y="29"/>
                      <a:pt x="15" y="30"/>
                    </a:cubicBezTo>
                    <a:cubicBezTo>
                      <a:pt x="14" y="31"/>
                      <a:pt x="11" y="31"/>
                      <a:pt x="13" y="32"/>
                    </a:cubicBezTo>
                    <a:cubicBezTo>
                      <a:pt x="14" y="33"/>
                      <a:pt x="17" y="34"/>
                      <a:pt x="17" y="35"/>
                    </a:cubicBezTo>
                    <a:cubicBezTo>
                      <a:pt x="17" y="36"/>
                      <a:pt x="11" y="35"/>
                      <a:pt x="11" y="36"/>
                    </a:cubicBezTo>
                    <a:cubicBezTo>
                      <a:pt x="10" y="38"/>
                      <a:pt x="11" y="40"/>
                      <a:pt x="11" y="41"/>
                    </a:cubicBezTo>
                    <a:cubicBezTo>
                      <a:pt x="11" y="43"/>
                      <a:pt x="8" y="44"/>
                      <a:pt x="8" y="45"/>
                    </a:cubicBezTo>
                    <a:cubicBezTo>
                      <a:pt x="7" y="46"/>
                      <a:pt x="6" y="48"/>
                      <a:pt x="6" y="49"/>
                    </a:cubicBezTo>
                    <a:cubicBezTo>
                      <a:pt x="6" y="49"/>
                      <a:pt x="5" y="49"/>
                      <a:pt x="4" y="49"/>
                    </a:cubicBezTo>
                    <a:cubicBezTo>
                      <a:pt x="4" y="50"/>
                      <a:pt x="4" y="53"/>
                      <a:pt x="3" y="54"/>
                    </a:cubicBezTo>
                    <a:cubicBezTo>
                      <a:pt x="2" y="54"/>
                      <a:pt x="0" y="55"/>
                      <a:pt x="0" y="55"/>
                    </a:cubicBezTo>
                    <a:cubicBezTo>
                      <a:pt x="1" y="55"/>
                      <a:pt x="5" y="56"/>
                      <a:pt x="6" y="55"/>
                    </a:cubicBezTo>
                    <a:cubicBezTo>
                      <a:pt x="8" y="55"/>
                      <a:pt x="12" y="54"/>
                      <a:pt x="11" y="55"/>
                    </a:cubicBezTo>
                    <a:cubicBezTo>
                      <a:pt x="11" y="56"/>
                      <a:pt x="10" y="56"/>
                      <a:pt x="12" y="57"/>
                    </a:cubicBezTo>
                    <a:cubicBezTo>
                      <a:pt x="14" y="57"/>
                      <a:pt x="20" y="59"/>
                      <a:pt x="21" y="60"/>
                    </a:cubicBezTo>
                    <a:cubicBezTo>
                      <a:pt x="22" y="61"/>
                      <a:pt x="26" y="65"/>
                      <a:pt x="28" y="67"/>
                    </a:cubicBezTo>
                    <a:cubicBezTo>
                      <a:pt x="30" y="70"/>
                      <a:pt x="30" y="71"/>
                      <a:pt x="32" y="72"/>
                    </a:cubicBezTo>
                    <a:cubicBezTo>
                      <a:pt x="34" y="73"/>
                      <a:pt x="36" y="73"/>
                      <a:pt x="37" y="72"/>
                    </a:cubicBezTo>
                    <a:cubicBezTo>
                      <a:pt x="39" y="71"/>
                      <a:pt x="43" y="70"/>
                      <a:pt x="44" y="69"/>
                    </a:cubicBezTo>
                    <a:cubicBezTo>
                      <a:pt x="46" y="68"/>
                      <a:pt x="47" y="65"/>
                      <a:pt x="48" y="65"/>
                    </a:cubicBezTo>
                    <a:cubicBezTo>
                      <a:pt x="49" y="65"/>
                      <a:pt x="51" y="67"/>
                      <a:pt x="52" y="67"/>
                    </a:cubicBezTo>
                    <a:cubicBezTo>
                      <a:pt x="54" y="67"/>
                      <a:pt x="58" y="66"/>
                      <a:pt x="59" y="65"/>
                    </a:cubicBezTo>
                    <a:cubicBezTo>
                      <a:pt x="60" y="64"/>
                      <a:pt x="61" y="62"/>
                      <a:pt x="62" y="61"/>
                    </a:cubicBezTo>
                    <a:cubicBezTo>
                      <a:pt x="63" y="60"/>
                      <a:pt x="62" y="56"/>
                      <a:pt x="62" y="54"/>
                    </a:cubicBezTo>
                    <a:cubicBezTo>
                      <a:pt x="63" y="53"/>
                      <a:pt x="65" y="53"/>
                      <a:pt x="65" y="52"/>
                    </a:cubicBezTo>
                    <a:cubicBezTo>
                      <a:pt x="65" y="51"/>
                      <a:pt x="63" y="49"/>
                      <a:pt x="64" y="48"/>
                    </a:cubicBezTo>
                    <a:cubicBezTo>
                      <a:pt x="64" y="48"/>
                      <a:pt x="68" y="50"/>
                      <a:pt x="69" y="49"/>
                    </a:cubicBezTo>
                    <a:cubicBezTo>
                      <a:pt x="70" y="49"/>
                      <a:pt x="73" y="48"/>
                      <a:pt x="74" y="47"/>
                    </a:cubicBezTo>
                    <a:cubicBezTo>
                      <a:pt x="74" y="46"/>
                      <a:pt x="75" y="43"/>
                      <a:pt x="77" y="41"/>
                    </a:cubicBezTo>
                    <a:cubicBezTo>
                      <a:pt x="79" y="39"/>
                      <a:pt x="85" y="38"/>
                      <a:pt x="87" y="37"/>
                    </a:cubicBezTo>
                    <a:cubicBezTo>
                      <a:pt x="89" y="36"/>
                      <a:pt x="97" y="33"/>
                      <a:pt x="99" y="31"/>
                    </a:cubicBezTo>
                    <a:cubicBezTo>
                      <a:pt x="102" y="29"/>
                      <a:pt x="104" y="28"/>
                      <a:pt x="108" y="27"/>
                    </a:cubicBezTo>
                    <a:cubicBezTo>
                      <a:pt x="113" y="25"/>
                      <a:pt x="118" y="24"/>
                      <a:pt x="118" y="23"/>
                    </a:cubicBezTo>
                    <a:cubicBezTo>
                      <a:pt x="118" y="23"/>
                      <a:pt x="119" y="22"/>
                      <a:pt x="117" y="20"/>
                    </a:cubicBezTo>
                    <a:cubicBezTo>
                      <a:pt x="114" y="19"/>
                      <a:pt x="109" y="17"/>
                      <a:pt x="108" y="15"/>
                    </a:cubicBezTo>
                    <a:cubicBezTo>
                      <a:pt x="106" y="13"/>
                      <a:pt x="103" y="11"/>
                      <a:pt x="102" y="11"/>
                    </a:cubicBezTo>
                    <a:cubicBezTo>
                      <a:pt x="100" y="10"/>
                      <a:pt x="98" y="7"/>
                      <a:pt x="95" y="6"/>
                    </a:cubicBezTo>
                    <a:cubicBezTo>
                      <a:pt x="91" y="6"/>
                      <a:pt x="88" y="6"/>
                      <a:pt x="87" y="6"/>
                    </a:cubicBezTo>
                    <a:cubicBezTo>
                      <a:pt x="86" y="6"/>
                      <a:pt x="80" y="6"/>
                      <a:pt x="80" y="8"/>
                    </a:cubicBezTo>
                    <a:cubicBezTo>
                      <a:pt x="80" y="9"/>
                      <a:pt x="81" y="10"/>
                      <a:pt x="80" y="11"/>
                    </a:cubicBezTo>
                    <a:cubicBezTo>
                      <a:pt x="79" y="11"/>
                      <a:pt x="77" y="13"/>
                      <a:pt x="76" y="12"/>
                    </a:cubicBezTo>
                    <a:cubicBezTo>
                      <a:pt x="75" y="11"/>
                      <a:pt x="77" y="8"/>
                      <a:pt x="76" y="8"/>
                    </a:cubicBezTo>
                    <a:cubicBezTo>
                      <a:pt x="74" y="7"/>
                      <a:pt x="73" y="6"/>
                      <a:pt x="72" y="7"/>
                    </a:cubicBezTo>
                    <a:cubicBezTo>
                      <a:pt x="72" y="8"/>
                      <a:pt x="69" y="11"/>
                      <a:pt x="69" y="10"/>
                    </a:cubicBezTo>
                    <a:cubicBezTo>
                      <a:pt x="68" y="9"/>
                      <a:pt x="70" y="7"/>
                      <a:pt x="69" y="6"/>
                    </a:cubicBezTo>
                    <a:cubicBezTo>
                      <a:pt x="68" y="6"/>
                      <a:pt x="65" y="6"/>
                      <a:pt x="63" y="5"/>
                    </a:cubicBezTo>
                    <a:cubicBezTo>
                      <a:pt x="60" y="4"/>
                      <a:pt x="56" y="3"/>
                      <a:pt x="56" y="2"/>
                    </a:cubicBezTo>
                    <a:cubicBezTo>
                      <a:pt x="55" y="1"/>
                      <a:pt x="56" y="1"/>
                      <a:pt x="53" y="0"/>
                    </a:cubicBezTo>
                    <a:cubicBezTo>
                      <a:pt x="51" y="0"/>
                      <a:pt x="51" y="0"/>
                      <a:pt x="48" y="0"/>
                    </a:cubicBezTo>
                    <a:cubicBezTo>
                      <a:pt x="45" y="0"/>
                      <a:pt x="32" y="2"/>
                      <a:pt x="29" y="2"/>
                    </a:cubicBezTo>
                    <a:cubicBezTo>
                      <a:pt x="25" y="2"/>
                      <a:pt x="23" y="4"/>
                      <a:pt x="20" y="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191"/>
              <p:cNvSpPr>
                <a:spLocks/>
              </p:cNvSpPr>
              <p:nvPr/>
            </p:nvSpPr>
            <p:spPr bwMode="auto">
              <a:xfrm>
                <a:off x="1655762" y="1730375"/>
                <a:ext cx="161925" cy="127000"/>
              </a:xfrm>
              <a:custGeom>
                <a:avLst/>
                <a:gdLst>
                  <a:gd name="T0" fmla="*/ 30 w 70"/>
                  <a:gd name="T1" fmla="*/ 4 h 55"/>
                  <a:gd name="T2" fmla="*/ 22 w 70"/>
                  <a:gd name="T3" fmla="*/ 2 h 55"/>
                  <a:gd name="T4" fmla="*/ 19 w 70"/>
                  <a:gd name="T5" fmla="*/ 5 h 55"/>
                  <a:gd name="T6" fmla="*/ 25 w 70"/>
                  <a:gd name="T7" fmla="*/ 10 h 55"/>
                  <a:gd name="T8" fmla="*/ 30 w 70"/>
                  <a:gd name="T9" fmla="*/ 14 h 55"/>
                  <a:gd name="T10" fmla="*/ 29 w 70"/>
                  <a:gd name="T11" fmla="*/ 15 h 55"/>
                  <a:gd name="T12" fmla="*/ 24 w 70"/>
                  <a:gd name="T13" fmla="*/ 16 h 55"/>
                  <a:gd name="T14" fmla="*/ 28 w 70"/>
                  <a:gd name="T15" fmla="*/ 17 h 55"/>
                  <a:gd name="T16" fmla="*/ 27 w 70"/>
                  <a:gd name="T17" fmla="*/ 22 h 55"/>
                  <a:gd name="T18" fmla="*/ 26 w 70"/>
                  <a:gd name="T19" fmla="*/ 24 h 55"/>
                  <a:gd name="T20" fmla="*/ 19 w 70"/>
                  <a:gd name="T21" fmla="*/ 26 h 55"/>
                  <a:gd name="T22" fmla="*/ 8 w 70"/>
                  <a:gd name="T23" fmla="*/ 18 h 55"/>
                  <a:gd name="T24" fmla="*/ 2 w 70"/>
                  <a:gd name="T25" fmla="*/ 20 h 55"/>
                  <a:gd name="T26" fmla="*/ 3 w 70"/>
                  <a:gd name="T27" fmla="*/ 28 h 55"/>
                  <a:gd name="T28" fmla="*/ 10 w 70"/>
                  <a:gd name="T29" fmla="*/ 34 h 55"/>
                  <a:gd name="T30" fmla="*/ 16 w 70"/>
                  <a:gd name="T31" fmla="*/ 33 h 55"/>
                  <a:gd name="T32" fmla="*/ 23 w 70"/>
                  <a:gd name="T33" fmla="*/ 37 h 55"/>
                  <a:gd name="T34" fmla="*/ 34 w 70"/>
                  <a:gd name="T35" fmla="*/ 45 h 55"/>
                  <a:gd name="T36" fmla="*/ 41 w 70"/>
                  <a:gd name="T37" fmla="*/ 52 h 55"/>
                  <a:gd name="T38" fmla="*/ 51 w 70"/>
                  <a:gd name="T39" fmla="*/ 50 h 55"/>
                  <a:gd name="T40" fmla="*/ 48 w 70"/>
                  <a:gd name="T41" fmla="*/ 46 h 55"/>
                  <a:gd name="T42" fmla="*/ 50 w 70"/>
                  <a:gd name="T43" fmla="*/ 46 h 55"/>
                  <a:gd name="T44" fmla="*/ 57 w 70"/>
                  <a:gd name="T45" fmla="*/ 46 h 55"/>
                  <a:gd name="T46" fmla="*/ 68 w 70"/>
                  <a:gd name="T47" fmla="*/ 40 h 55"/>
                  <a:gd name="T48" fmla="*/ 68 w 70"/>
                  <a:gd name="T49" fmla="*/ 37 h 55"/>
                  <a:gd name="T50" fmla="*/ 65 w 70"/>
                  <a:gd name="T51" fmla="*/ 34 h 55"/>
                  <a:gd name="T52" fmla="*/ 70 w 70"/>
                  <a:gd name="T53" fmla="*/ 31 h 55"/>
                  <a:gd name="T54" fmla="*/ 62 w 70"/>
                  <a:gd name="T55" fmla="*/ 28 h 55"/>
                  <a:gd name="T56" fmla="*/ 61 w 70"/>
                  <a:gd name="T57" fmla="*/ 24 h 55"/>
                  <a:gd name="T58" fmla="*/ 53 w 70"/>
                  <a:gd name="T59" fmla="*/ 19 h 55"/>
                  <a:gd name="T60" fmla="*/ 48 w 70"/>
                  <a:gd name="T61" fmla="*/ 22 h 55"/>
                  <a:gd name="T62" fmla="*/ 53 w 70"/>
                  <a:gd name="T63" fmla="*/ 13 h 55"/>
                  <a:gd name="T64" fmla="*/ 60 w 70"/>
                  <a:gd name="T65" fmla="*/ 9 h 55"/>
                  <a:gd name="T66" fmla="*/ 56 w 70"/>
                  <a:gd name="T67" fmla="*/ 8 h 55"/>
                  <a:gd name="T68" fmla="*/ 63 w 70"/>
                  <a:gd name="T69" fmla="*/ 4 h 55"/>
                  <a:gd name="T70" fmla="*/ 55 w 70"/>
                  <a:gd name="T71" fmla="*/ 0 h 55"/>
                  <a:gd name="T72" fmla="*/ 40 w 70"/>
                  <a:gd name="T73" fmla="*/ 4 h 55"/>
                  <a:gd name="T74" fmla="*/ 32 w 70"/>
                  <a:gd name="T75"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55">
                    <a:moveTo>
                      <a:pt x="32" y="1"/>
                    </a:moveTo>
                    <a:cubicBezTo>
                      <a:pt x="31" y="3"/>
                      <a:pt x="30" y="4"/>
                      <a:pt x="30" y="4"/>
                    </a:cubicBezTo>
                    <a:cubicBezTo>
                      <a:pt x="29" y="4"/>
                      <a:pt x="26" y="2"/>
                      <a:pt x="25" y="2"/>
                    </a:cubicBezTo>
                    <a:cubicBezTo>
                      <a:pt x="24" y="2"/>
                      <a:pt x="22" y="1"/>
                      <a:pt x="22" y="2"/>
                    </a:cubicBezTo>
                    <a:cubicBezTo>
                      <a:pt x="21" y="2"/>
                      <a:pt x="19" y="2"/>
                      <a:pt x="19" y="3"/>
                    </a:cubicBezTo>
                    <a:cubicBezTo>
                      <a:pt x="19" y="4"/>
                      <a:pt x="18" y="4"/>
                      <a:pt x="19" y="5"/>
                    </a:cubicBezTo>
                    <a:cubicBezTo>
                      <a:pt x="20" y="5"/>
                      <a:pt x="23" y="6"/>
                      <a:pt x="24" y="6"/>
                    </a:cubicBezTo>
                    <a:cubicBezTo>
                      <a:pt x="24" y="7"/>
                      <a:pt x="25" y="9"/>
                      <a:pt x="25" y="10"/>
                    </a:cubicBezTo>
                    <a:cubicBezTo>
                      <a:pt x="25" y="10"/>
                      <a:pt x="26" y="11"/>
                      <a:pt x="27" y="11"/>
                    </a:cubicBezTo>
                    <a:cubicBezTo>
                      <a:pt x="28" y="12"/>
                      <a:pt x="28" y="13"/>
                      <a:pt x="30" y="14"/>
                    </a:cubicBezTo>
                    <a:cubicBezTo>
                      <a:pt x="33" y="14"/>
                      <a:pt x="33" y="15"/>
                      <a:pt x="33" y="15"/>
                    </a:cubicBezTo>
                    <a:cubicBezTo>
                      <a:pt x="33" y="15"/>
                      <a:pt x="31" y="16"/>
                      <a:pt x="29" y="15"/>
                    </a:cubicBezTo>
                    <a:cubicBezTo>
                      <a:pt x="28" y="15"/>
                      <a:pt x="26" y="14"/>
                      <a:pt x="26" y="14"/>
                    </a:cubicBezTo>
                    <a:cubicBezTo>
                      <a:pt x="25" y="14"/>
                      <a:pt x="24" y="15"/>
                      <a:pt x="24" y="16"/>
                    </a:cubicBezTo>
                    <a:cubicBezTo>
                      <a:pt x="24" y="17"/>
                      <a:pt x="24" y="17"/>
                      <a:pt x="25" y="18"/>
                    </a:cubicBezTo>
                    <a:cubicBezTo>
                      <a:pt x="25" y="18"/>
                      <a:pt x="28" y="17"/>
                      <a:pt x="28" y="17"/>
                    </a:cubicBezTo>
                    <a:cubicBezTo>
                      <a:pt x="28" y="18"/>
                      <a:pt x="29" y="21"/>
                      <a:pt x="29" y="21"/>
                    </a:cubicBezTo>
                    <a:cubicBezTo>
                      <a:pt x="29" y="21"/>
                      <a:pt x="28" y="22"/>
                      <a:pt x="27" y="22"/>
                    </a:cubicBezTo>
                    <a:cubicBezTo>
                      <a:pt x="26" y="21"/>
                      <a:pt x="26" y="21"/>
                      <a:pt x="25" y="21"/>
                    </a:cubicBezTo>
                    <a:cubicBezTo>
                      <a:pt x="25" y="21"/>
                      <a:pt x="27" y="24"/>
                      <a:pt x="26" y="24"/>
                    </a:cubicBezTo>
                    <a:cubicBezTo>
                      <a:pt x="24" y="25"/>
                      <a:pt x="21" y="24"/>
                      <a:pt x="21" y="25"/>
                    </a:cubicBezTo>
                    <a:cubicBezTo>
                      <a:pt x="21" y="26"/>
                      <a:pt x="20" y="26"/>
                      <a:pt x="19" y="26"/>
                    </a:cubicBezTo>
                    <a:cubicBezTo>
                      <a:pt x="18" y="26"/>
                      <a:pt x="17" y="23"/>
                      <a:pt x="15" y="22"/>
                    </a:cubicBezTo>
                    <a:cubicBezTo>
                      <a:pt x="13" y="21"/>
                      <a:pt x="10" y="18"/>
                      <a:pt x="8" y="18"/>
                    </a:cubicBezTo>
                    <a:cubicBezTo>
                      <a:pt x="7" y="18"/>
                      <a:pt x="5" y="18"/>
                      <a:pt x="4" y="18"/>
                    </a:cubicBezTo>
                    <a:cubicBezTo>
                      <a:pt x="4" y="18"/>
                      <a:pt x="2" y="19"/>
                      <a:pt x="2" y="20"/>
                    </a:cubicBezTo>
                    <a:cubicBezTo>
                      <a:pt x="1" y="20"/>
                      <a:pt x="0" y="24"/>
                      <a:pt x="0" y="25"/>
                    </a:cubicBezTo>
                    <a:cubicBezTo>
                      <a:pt x="0" y="25"/>
                      <a:pt x="3" y="28"/>
                      <a:pt x="3" y="28"/>
                    </a:cubicBezTo>
                    <a:cubicBezTo>
                      <a:pt x="4" y="28"/>
                      <a:pt x="7" y="28"/>
                      <a:pt x="8" y="29"/>
                    </a:cubicBezTo>
                    <a:cubicBezTo>
                      <a:pt x="8" y="30"/>
                      <a:pt x="9" y="33"/>
                      <a:pt x="10" y="34"/>
                    </a:cubicBezTo>
                    <a:cubicBezTo>
                      <a:pt x="11" y="34"/>
                      <a:pt x="13" y="34"/>
                      <a:pt x="13" y="35"/>
                    </a:cubicBezTo>
                    <a:cubicBezTo>
                      <a:pt x="14" y="35"/>
                      <a:pt x="15" y="34"/>
                      <a:pt x="16" y="33"/>
                    </a:cubicBezTo>
                    <a:cubicBezTo>
                      <a:pt x="17" y="33"/>
                      <a:pt x="17" y="36"/>
                      <a:pt x="19" y="36"/>
                    </a:cubicBezTo>
                    <a:cubicBezTo>
                      <a:pt x="21" y="37"/>
                      <a:pt x="22" y="36"/>
                      <a:pt x="23" y="37"/>
                    </a:cubicBezTo>
                    <a:cubicBezTo>
                      <a:pt x="24" y="37"/>
                      <a:pt x="27" y="41"/>
                      <a:pt x="28" y="42"/>
                    </a:cubicBezTo>
                    <a:cubicBezTo>
                      <a:pt x="30" y="43"/>
                      <a:pt x="33" y="43"/>
                      <a:pt x="34" y="45"/>
                    </a:cubicBezTo>
                    <a:cubicBezTo>
                      <a:pt x="35" y="47"/>
                      <a:pt x="38" y="53"/>
                      <a:pt x="38" y="53"/>
                    </a:cubicBezTo>
                    <a:cubicBezTo>
                      <a:pt x="39" y="53"/>
                      <a:pt x="41" y="52"/>
                      <a:pt x="41" y="52"/>
                    </a:cubicBezTo>
                    <a:cubicBezTo>
                      <a:pt x="42" y="53"/>
                      <a:pt x="43" y="55"/>
                      <a:pt x="44" y="55"/>
                    </a:cubicBezTo>
                    <a:cubicBezTo>
                      <a:pt x="45" y="54"/>
                      <a:pt x="51" y="51"/>
                      <a:pt x="51" y="50"/>
                    </a:cubicBezTo>
                    <a:cubicBezTo>
                      <a:pt x="50" y="49"/>
                      <a:pt x="48" y="49"/>
                      <a:pt x="48" y="48"/>
                    </a:cubicBezTo>
                    <a:cubicBezTo>
                      <a:pt x="48" y="47"/>
                      <a:pt x="48" y="47"/>
                      <a:pt x="48" y="46"/>
                    </a:cubicBezTo>
                    <a:cubicBezTo>
                      <a:pt x="48" y="44"/>
                      <a:pt x="49" y="43"/>
                      <a:pt x="49" y="42"/>
                    </a:cubicBezTo>
                    <a:cubicBezTo>
                      <a:pt x="50" y="42"/>
                      <a:pt x="49" y="45"/>
                      <a:pt x="50" y="46"/>
                    </a:cubicBezTo>
                    <a:cubicBezTo>
                      <a:pt x="51" y="47"/>
                      <a:pt x="51" y="48"/>
                      <a:pt x="52" y="47"/>
                    </a:cubicBezTo>
                    <a:cubicBezTo>
                      <a:pt x="54" y="47"/>
                      <a:pt x="55" y="47"/>
                      <a:pt x="57" y="46"/>
                    </a:cubicBezTo>
                    <a:cubicBezTo>
                      <a:pt x="58" y="46"/>
                      <a:pt x="69" y="42"/>
                      <a:pt x="69" y="42"/>
                    </a:cubicBezTo>
                    <a:cubicBezTo>
                      <a:pt x="69" y="42"/>
                      <a:pt x="69" y="40"/>
                      <a:pt x="68" y="40"/>
                    </a:cubicBezTo>
                    <a:cubicBezTo>
                      <a:pt x="68" y="40"/>
                      <a:pt x="67" y="40"/>
                      <a:pt x="67" y="40"/>
                    </a:cubicBezTo>
                    <a:cubicBezTo>
                      <a:pt x="67" y="39"/>
                      <a:pt x="68" y="38"/>
                      <a:pt x="68" y="37"/>
                    </a:cubicBezTo>
                    <a:cubicBezTo>
                      <a:pt x="68" y="37"/>
                      <a:pt x="68" y="35"/>
                      <a:pt x="68" y="35"/>
                    </a:cubicBezTo>
                    <a:cubicBezTo>
                      <a:pt x="67" y="35"/>
                      <a:pt x="64" y="34"/>
                      <a:pt x="65" y="34"/>
                    </a:cubicBezTo>
                    <a:cubicBezTo>
                      <a:pt x="65" y="33"/>
                      <a:pt x="68" y="32"/>
                      <a:pt x="69" y="31"/>
                    </a:cubicBezTo>
                    <a:cubicBezTo>
                      <a:pt x="69" y="31"/>
                      <a:pt x="70" y="31"/>
                      <a:pt x="70" y="31"/>
                    </a:cubicBezTo>
                    <a:cubicBezTo>
                      <a:pt x="70" y="30"/>
                      <a:pt x="68" y="24"/>
                      <a:pt x="68" y="25"/>
                    </a:cubicBezTo>
                    <a:cubicBezTo>
                      <a:pt x="67" y="25"/>
                      <a:pt x="62" y="28"/>
                      <a:pt x="62" y="28"/>
                    </a:cubicBezTo>
                    <a:cubicBezTo>
                      <a:pt x="62" y="27"/>
                      <a:pt x="63" y="25"/>
                      <a:pt x="63" y="25"/>
                    </a:cubicBezTo>
                    <a:cubicBezTo>
                      <a:pt x="62" y="24"/>
                      <a:pt x="60" y="25"/>
                      <a:pt x="61" y="24"/>
                    </a:cubicBezTo>
                    <a:cubicBezTo>
                      <a:pt x="61" y="23"/>
                      <a:pt x="60" y="21"/>
                      <a:pt x="59" y="20"/>
                    </a:cubicBezTo>
                    <a:cubicBezTo>
                      <a:pt x="59" y="20"/>
                      <a:pt x="54" y="19"/>
                      <a:pt x="53" y="19"/>
                    </a:cubicBezTo>
                    <a:cubicBezTo>
                      <a:pt x="52" y="19"/>
                      <a:pt x="49" y="20"/>
                      <a:pt x="49" y="20"/>
                    </a:cubicBezTo>
                    <a:cubicBezTo>
                      <a:pt x="49" y="21"/>
                      <a:pt x="48" y="22"/>
                      <a:pt x="48" y="22"/>
                    </a:cubicBezTo>
                    <a:cubicBezTo>
                      <a:pt x="47" y="23"/>
                      <a:pt x="46" y="20"/>
                      <a:pt x="46" y="19"/>
                    </a:cubicBezTo>
                    <a:cubicBezTo>
                      <a:pt x="47" y="19"/>
                      <a:pt x="52" y="14"/>
                      <a:pt x="53" y="13"/>
                    </a:cubicBezTo>
                    <a:cubicBezTo>
                      <a:pt x="55" y="13"/>
                      <a:pt x="60" y="12"/>
                      <a:pt x="60" y="11"/>
                    </a:cubicBezTo>
                    <a:cubicBezTo>
                      <a:pt x="61" y="10"/>
                      <a:pt x="60" y="9"/>
                      <a:pt x="60" y="9"/>
                    </a:cubicBezTo>
                    <a:cubicBezTo>
                      <a:pt x="59" y="9"/>
                      <a:pt x="57" y="10"/>
                      <a:pt x="57" y="9"/>
                    </a:cubicBezTo>
                    <a:cubicBezTo>
                      <a:pt x="57" y="9"/>
                      <a:pt x="56" y="9"/>
                      <a:pt x="56" y="8"/>
                    </a:cubicBezTo>
                    <a:cubicBezTo>
                      <a:pt x="57" y="7"/>
                      <a:pt x="59" y="8"/>
                      <a:pt x="60" y="7"/>
                    </a:cubicBezTo>
                    <a:cubicBezTo>
                      <a:pt x="61" y="7"/>
                      <a:pt x="62" y="5"/>
                      <a:pt x="63" y="4"/>
                    </a:cubicBezTo>
                    <a:cubicBezTo>
                      <a:pt x="63" y="3"/>
                      <a:pt x="62" y="2"/>
                      <a:pt x="60" y="2"/>
                    </a:cubicBezTo>
                    <a:cubicBezTo>
                      <a:pt x="59" y="1"/>
                      <a:pt x="56" y="0"/>
                      <a:pt x="55" y="0"/>
                    </a:cubicBezTo>
                    <a:cubicBezTo>
                      <a:pt x="53" y="1"/>
                      <a:pt x="51" y="2"/>
                      <a:pt x="50" y="3"/>
                    </a:cubicBezTo>
                    <a:cubicBezTo>
                      <a:pt x="49" y="3"/>
                      <a:pt x="41" y="5"/>
                      <a:pt x="40" y="4"/>
                    </a:cubicBezTo>
                    <a:cubicBezTo>
                      <a:pt x="38" y="4"/>
                      <a:pt x="35" y="2"/>
                      <a:pt x="34" y="1"/>
                    </a:cubicBezTo>
                    <a:cubicBezTo>
                      <a:pt x="33" y="1"/>
                      <a:pt x="32" y="1"/>
                      <a:pt x="32"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194"/>
              <p:cNvSpPr>
                <a:spLocks/>
              </p:cNvSpPr>
              <p:nvPr/>
            </p:nvSpPr>
            <p:spPr bwMode="auto">
              <a:xfrm>
                <a:off x="1274762" y="1577975"/>
                <a:ext cx="312738" cy="127000"/>
              </a:xfrm>
              <a:custGeom>
                <a:avLst/>
                <a:gdLst>
                  <a:gd name="T0" fmla="*/ 0 w 136"/>
                  <a:gd name="T1" fmla="*/ 37 h 55"/>
                  <a:gd name="T2" fmla="*/ 10 w 136"/>
                  <a:gd name="T3" fmla="*/ 39 h 55"/>
                  <a:gd name="T4" fmla="*/ 16 w 136"/>
                  <a:gd name="T5" fmla="*/ 39 h 55"/>
                  <a:gd name="T6" fmla="*/ 18 w 136"/>
                  <a:gd name="T7" fmla="*/ 41 h 55"/>
                  <a:gd name="T8" fmla="*/ 23 w 136"/>
                  <a:gd name="T9" fmla="*/ 43 h 55"/>
                  <a:gd name="T10" fmla="*/ 23 w 136"/>
                  <a:gd name="T11" fmla="*/ 39 h 55"/>
                  <a:gd name="T12" fmla="*/ 27 w 136"/>
                  <a:gd name="T13" fmla="*/ 38 h 55"/>
                  <a:gd name="T14" fmla="*/ 30 w 136"/>
                  <a:gd name="T15" fmla="*/ 42 h 55"/>
                  <a:gd name="T16" fmla="*/ 37 w 136"/>
                  <a:gd name="T17" fmla="*/ 39 h 55"/>
                  <a:gd name="T18" fmla="*/ 39 w 136"/>
                  <a:gd name="T19" fmla="*/ 36 h 55"/>
                  <a:gd name="T20" fmla="*/ 43 w 136"/>
                  <a:gd name="T21" fmla="*/ 33 h 55"/>
                  <a:gd name="T22" fmla="*/ 43 w 136"/>
                  <a:gd name="T23" fmla="*/ 38 h 55"/>
                  <a:gd name="T24" fmla="*/ 54 w 136"/>
                  <a:gd name="T25" fmla="*/ 39 h 55"/>
                  <a:gd name="T26" fmla="*/ 57 w 136"/>
                  <a:gd name="T27" fmla="*/ 37 h 55"/>
                  <a:gd name="T28" fmla="*/ 59 w 136"/>
                  <a:gd name="T29" fmla="*/ 39 h 55"/>
                  <a:gd name="T30" fmla="*/ 66 w 136"/>
                  <a:gd name="T31" fmla="*/ 38 h 55"/>
                  <a:gd name="T32" fmla="*/ 71 w 136"/>
                  <a:gd name="T33" fmla="*/ 39 h 55"/>
                  <a:gd name="T34" fmla="*/ 59 w 136"/>
                  <a:gd name="T35" fmla="*/ 43 h 55"/>
                  <a:gd name="T36" fmla="*/ 38 w 136"/>
                  <a:gd name="T37" fmla="*/ 50 h 55"/>
                  <a:gd name="T38" fmla="*/ 54 w 136"/>
                  <a:gd name="T39" fmla="*/ 55 h 55"/>
                  <a:gd name="T40" fmla="*/ 79 w 136"/>
                  <a:gd name="T41" fmla="*/ 47 h 55"/>
                  <a:gd name="T42" fmla="*/ 98 w 136"/>
                  <a:gd name="T43" fmla="*/ 40 h 55"/>
                  <a:gd name="T44" fmla="*/ 110 w 136"/>
                  <a:gd name="T45" fmla="*/ 40 h 55"/>
                  <a:gd name="T46" fmla="*/ 128 w 136"/>
                  <a:gd name="T47" fmla="*/ 40 h 55"/>
                  <a:gd name="T48" fmla="*/ 130 w 136"/>
                  <a:gd name="T49" fmla="*/ 38 h 55"/>
                  <a:gd name="T50" fmla="*/ 133 w 136"/>
                  <a:gd name="T51" fmla="*/ 34 h 55"/>
                  <a:gd name="T52" fmla="*/ 132 w 136"/>
                  <a:gd name="T53" fmla="*/ 31 h 55"/>
                  <a:gd name="T54" fmla="*/ 135 w 136"/>
                  <a:gd name="T55" fmla="*/ 24 h 55"/>
                  <a:gd name="T56" fmla="*/ 123 w 136"/>
                  <a:gd name="T57" fmla="*/ 20 h 55"/>
                  <a:gd name="T58" fmla="*/ 120 w 136"/>
                  <a:gd name="T59" fmla="*/ 23 h 55"/>
                  <a:gd name="T60" fmla="*/ 121 w 136"/>
                  <a:gd name="T61" fmla="*/ 25 h 55"/>
                  <a:gd name="T62" fmla="*/ 118 w 136"/>
                  <a:gd name="T63" fmla="*/ 23 h 55"/>
                  <a:gd name="T64" fmla="*/ 110 w 136"/>
                  <a:gd name="T65" fmla="*/ 20 h 55"/>
                  <a:gd name="T66" fmla="*/ 106 w 136"/>
                  <a:gd name="T67" fmla="*/ 14 h 55"/>
                  <a:gd name="T68" fmla="*/ 101 w 136"/>
                  <a:gd name="T69" fmla="*/ 7 h 55"/>
                  <a:gd name="T70" fmla="*/ 101 w 136"/>
                  <a:gd name="T71" fmla="*/ 3 h 55"/>
                  <a:gd name="T72" fmla="*/ 93 w 136"/>
                  <a:gd name="T73" fmla="*/ 2 h 55"/>
                  <a:gd name="T74" fmla="*/ 89 w 136"/>
                  <a:gd name="T75" fmla="*/ 8 h 55"/>
                  <a:gd name="T76" fmla="*/ 82 w 136"/>
                  <a:gd name="T77" fmla="*/ 11 h 55"/>
                  <a:gd name="T78" fmla="*/ 87 w 136"/>
                  <a:gd name="T79" fmla="*/ 15 h 55"/>
                  <a:gd name="T80" fmla="*/ 86 w 136"/>
                  <a:gd name="T81" fmla="*/ 22 h 55"/>
                  <a:gd name="T82" fmla="*/ 98 w 136"/>
                  <a:gd name="T83" fmla="*/ 27 h 55"/>
                  <a:gd name="T84" fmla="*/ 85 w 136"/>
                  <a:gd name="T85" fmla="*/ 30 h 55"/>
                  <a:gd name="T86" fmla="*/ 70 w 136"/>
                  <a:gd name="T87" fmla="*/ 28 h 55"/>
                  <a:gd name="T88" fmla="*/ 61 w 136"/>
                  <a:gd name="T89" fmla="*/ 24 h 55"/>
                  <a:gd name="T90" fmla="*/ 53 w 136"/>
                  <a:gd name="T91" fmla="*/ 14 h 55"/>
                  <a:gd name="T92" fmla="*/ 41 w 136"/>
                  <a:gd name="T93" fmla="*/ 15 h 55"/>
                  <a:gd name="T94" fmla="*/ 36 w 136"/>
                  <a:gd name="T95" fmla="*/ 9 h 55"/>
                  <a:gd name="T96" fmla="*/ 25 w 136"/>
                  <a:gd name="T97" fmla="*/ 10 h 55"/>
                  <a:gd name="T98" fmla="*/ 21 w 136"/>
                  <a:gd name="T99" fmla="*/ 13 h 55"/>
                  <a:gd name="T100" fmla="*/ 34 w 136"/>
                  <a:gd name="T101" fmla="*/ 16 h 55"/>
                  <a:gd name="T102" fmla="*/ 20 w 136"/>
                  <a:gd name="T103" fmla="*/ 16 h 55"/>
                  <a:gd name="T104" fmla="*/ 12 w 136"/>
                  <a:gd name="T105" fmla="*/ 18 h 55"/>
                  <a:gd name="T106" fmla="*/ 12 w 136"/>
                  <a:gd name="T107" fmla="*/ 21 h 55"/>
                  <a:gd name="T108" fmla="*/ 23 w 136"/>
                  <a:gd name="T109" fmla="*/ 23 h 55"/>
                  <a:gd name="T110" fmla="*/ 28 w 136"/>
                  <a:gd name="T111" fmla="*/ 24 h 55"/>
                  <a:gd name="T112" fmla="*/ 9 w 136"/>
                  <a:gd name="T113" fmla="*/ 25 h 55"/>
                  <a:gd name="T114" fmla="*/ 16 w 136"/>
                  <a:gd name="T115" fmla="*/ 29 h 55"/>
                  <a:gd name="T116" fmla="*/ 30 w 136"/>
                  <a:gd name="T117" fmla="*/ 27 h 55"/>
                  <a:gd name="T118" fmla="*/ 18 w 136"/>
                  <a:gd name="T119" fmla="*/ 31 h 55"/>
                  <a:gd name="T120" fmla="*/ 2 w 136"/>
                  <a:gd name="T121"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 h="55">
                    <a:moveTo>
                      <a:pt x="2" y="35"/>
                    </a:moveTo>
                    <a:cubicBezTo>
                      <a:pt x="1" y="35"/>
                      <a:pt x="0" y="37"/>
                      <a:pt x="0" y="37"/>
                    </a:cubicBezTo>
                    <a:cubicBezTo>
                      <a:pt x="1" y="38"/>
                      <a:pt x="3" y="38"/>
                      <a:pt x="5" y="39"/>
                    </a:cubicBezTo>
                    <a:cubicBezTo>
                      <a:pt x="6" y="39"/>
                      <a:pt x="8" y="40"/>
                      <a:pt x="10" y="39"/>
                    </a:cubicBezTo>
                    <a:cubicBezTo>
                      <a:pt x="12" y="39"/>
                      <a:pt x="15" y="38"/>
                      <a:pt x="16" y="38"/>
                    </a:cubicBezTo>
                    <a:cubicBezTo>
                      <a:pt x="17" y="37"/>
                      <a:pt x="16" y="39"/>
                      <a:pt x="16" y="39"/>
                    </a:cubicBezTo>
                    <a:cubicBezTo>
                      <a:pt x="16" y="40"/>
                      <a:pt x="16" y="40"/>
                      <a:pt x="17" y="40"/>
                    </a:cubicBezTo>
                    <a:cubicBezTo>
                      <a:pt x="17" y="40"/>
                      <a:pt x="17" y="41"/>
                      <a:pt x="18" y="41"/>
                    </a:cubicBezTo>
                    <a:cubicBezTo>
                      <a:pt x="18" y="42"/>
                      <a:pt x="20" y="42"/>
                      <a:pt x="21" y="42"/>
                    </a:cubicBezTo>
                    <a:cubicBezTo>
                      <a:pt x="22" y="43"/>
                      <a:pt x="22" y="43"/>
                      <a:pt x="23" y="43"/>
                    </a:cubicBezTo>
                    <a:cubicBezTo>
                      <a:pt x="23" y="42"/>
                      <a:pt x="24" y="42"/>
                      <a:pt x="24" y="41"/>
                    </a:cubicBezTo>
                    <a:cubicBezTo>
                      <a:pt x="24" y="41"/>
                      <a:pt x="23" y="39"/>
                      <a:pt x="23" y="39"/>
                    </a:cubicBezTo>
                    <a:cubicBezTo>
                      <a:pt x="23" y="38"/>
                      <a:pt x="24" y="40"/>
                      <a:pt x="25" y="39"/>
                    </a:cubicBezTo>
                    <a:cubicBezTo>
                      <a:pt x="26" y="39"/>
                      <a:pt x="27" y="38"/>
                      <a:pt x="27" y="38"/>
                    </a:cubicBezTo>
                    <a:cubicBezTo>
                      <a:pt x="28" y="38"/>
                      <a:pt x="28" y="41"/>
                      <a:pt x="28" y="41"/>
                    </a:cubicBezTo>
                    <a:cubicBezTo>
                      <a:pt x="28" y="41"/>
                      <a:pt x="29" y="43"/>
                      <a:pt x="30" y="42"/>
                    </a:cubicBezTo>
                    <a:cubicBezTo>
                      <a:pt x="31" y="42"/>
                      <a:pt x="33" y="41"/>
                      <a:pt x="34" y="41"/>
                    </a:cubicBezTo>
                    <a:cubicBezTo>
                      <a:pt x="35" y="41"/>
                      <a:pt x="37" y="40"/>
                      <a:pt x="37" y="39"/>
                    </a:cubicBezTo>
                    <a:cubicBezTo>
                      <a:pt x="37" y="38"/>
                      <a:pt x="34" y="35"/>
                      <a:pt x="35" y="35"/>
                    </a:cubicBezTo>
                    <a:cubicBezTo>
                      <a:pt x="36" y="35"/>
                      <a:pt x="37" y="36"/>
                      <a:pt x="39" y="36"/>
                    </a:cubicBezTo>
                    <a:cubicBezTo>
                      <a:pt x="40" y="36"/>
                      <a:pt x="40" y="32"/>
                      <a:pt x="40" y="32"/>
                    </a:cubicBezTo>
                    <a:cubicBezTo>
                      <a:pt x="41" y="31"/>
                      <a:pt x="42" y="33"/>
                      <a:pt x="43" y="33"/>
                    </a:cubicBezTo>
                    <a:cubicBezTo>
                      <a:pt x="43" y="33"/>
                      <a:pt x="45" y="33"/>
                      <a:pt x="46" y="33"/>
                    </a:cubicBezTo>
                    <a:cubicBezTo>
                      <a:pt x="46" y="33"/>
                      <a:pt x="43" y="37"/>
                      <a:pt x="43" y="38"/>
                    </a:cubicBezTo>
                    <a:cubicBezTo>
                      <a:pt x="43" y="38"/>
                      <a:pt x="42" y="40"/>
                      <a:pt x="43" y="40"/>
                    </a:cubicBezTo>
                    <a:cubicBezTo>
                      <a:pt x="45" y="40"/>
                      <a:pt x="54" y="39"/>
                      <a:pt x="54" y="39"/>
                    </a:cubicBezTo>
                    <a:cubicBezTo>
                      <a:pt x="55" y="38"/>
                      <a:pt x="55" y="37"/>
                      <a:pt x="56" y="36"/>
                    </a:cubicBezTo>
                    <a:cubicBezTo>
                      <a:pt x="56" y="35"/>
                      <a:pt x="56" y="37"/>
                      <a:pt x="57" y="37"/>
                    </a:cubicBezTo>
                    <a:cubicBezTo>
                      <a:pt x="58" y="37"/>
                      <a:pt x="59" y="36"/>
                      <a:pt x="59" y="37"/>
                    </a:cubicBezTo>
                    <a:cubicBezTo>
                      <a:pt x="60" y="37"/>
                      <a:pt x="59" y="39"/>
                      <a:pt x="59" y="39"/>
                    </a:cubicBezTo>
                    <a:cubicBezTo>
                      <a:pt x="60" y="39"/>
                      <a:pt x="63" y="39"/>
                      <a:pt x="64" y="38"/>
                    </a:cubicBezTo>
                    <a:cubicBezTo>
                      <a:pt x="65" y="37"/>
                      <a:pt x="65" y="38"/>
                      <a:pt x="66" y="38"/>
                    </a:cubicBezTo>
                    <a:cubicBezTo>
                      <a:pt x="68" y="38"/>
                      <a:pt x="72" y="36"/>
                      <a:pt x="72" y="36"/>
                    </a:cubicBezTo>
                    <a:cubicBezTo>
                      <a:pt x="73" y="36"/>
                      <a:pt x="73" y="38"/>
                      <a:pt x="71" y="39"/>
                    </a:cubicBezTo>
                    <a:cubicBezTo>
                      <a:pt x="70" y="41"/>
                      <a:pt x="70" y="42"/>
                      <a:pt x="69" y="42"/>
                    </a:cubicBezTo>
                    <a:cubicBezTo>
                      <a:pt x="67" y="43"/>
                      <a:pt x="60" y="43"/>
                      <a:pt x="59" y="43"/>
                    </a:cubicBezTo>
                    <a:cubicBezTo>
                      <a:pt x="59" y="44"/>
                      <a:pt x="54" y="44"/>
                      <a:pt x="52" y="45"/>
                    </a:cubicBezTo>
                    <a:cubicBezTo>
                      <a:pt x="50" y="46"/>
                      <a:pt x="39" y="49"/>
                      <a:pt x="38" y="50"/>
                    </a:cubicBezTo>
                    <a:cubicBezTo>
                      <a:pt x="38" y="50"/>
                      <a:pt x="43" y="53"/>
                      <a:pt x="44" y="53"/>
                    </a:cubicBezTo>
                    <a:cubicBezTo>
                      <a:pt x="46" y="54"/>
                      <a:pt x="52" y="55"/>
                      <a:pt x="54" y="55"/>
                    </a:cubicBezTo>
                    <a:cubicBezTo>
                      <a:pt x="55" y="54"/>
                      <a:pt x="60" y="53"/>
                      <a:pt x="64" y="51"/>
                    </a:cubicBezTo>
                    <a:cubicBezTo>
                      <a:pt x="68" y="50"/>
                      <a:pt x="77" y="47"/>
                      <a:pt x="79" y="47"/>
                    </a:cubicBezTo>
                    <a:cubicBezTo>
                      <a:pt x="82" y="46"/>
                      <a:pt x="90" y="44"/>
                      <a:pt x="92" y="42"/>
                    </a:cubicBezTo>
                    <a:cubicBezTo>
                      <a:pt x="94" y="41"/>
                      <a:pt x="96" y="40"/>
                      <a:pt x="98" y="40"/>
                    </a:cubicBezTo>
                    <a:cubicBezTo>
                      <a:pt x="100" y="40"/>
                      <a:pt x="107" y="43"/>
                      <a:pt x="108" y="43"/>
                    </a:cubicBezTo>
                    <a:cubicBezTo>
                      <a:pt x="109" y="42"/>
                      <a:pt x="108" y="40"/>
                      <a:pt x="110" y="40"/>
                    </a:cubicBezTo>
                    <a:cubicBezTo>
                      <a:pt x="112" y="39"/>
                      <a:pt x="114" y="40"/>
                      <a:pt x="117" y="40"/>
                    </a:cubicBezTo>
                    <a:cubicBezTo>
                      <a:pt x="120" y="40"/>
                      <a:pt x="128" y="41"/>
                      <a:pt x="128" y="40"/>
                    </a:cubicBezTo>
                    <a:cubicBezTo>
                      <a:pt x="128" y="40"/>
                      <a:pt x="128" y="39"/>
                      <a:pt x="128" y="39"/>
                    </a:cubicBezTo>
                    <a:cubicBezTo>
                      <a:pt x="129" y="39"/>
                      <a:pt x="130" y="39"/>
                      <a:pt x="130" y="38"/>
                    </a:cubicBezTo>
                    <a:cubicBezTo>
                      <a:pt x="130" y="38"/>
                      <a:pt x="129" y="38"/>
                      <a:pt x="130" y="37"/>
                    </a:cubicBezTo>
                    <a:cubicBezTo>
                      <a:pt x="130" y="36"/>
                      <a:pt x="133" y="35"/>
                      <a:pt x="133" y="34"/>
                    </a:cubicBezTo>
                    <a:cubicBezTo>
                      <a:pt x="132" y="34"/>
                      <a:pt x="132" y="33"/>
                      <a:pt x="132" y="33"/>
                    </a:cubicBezTo>
                    <a:cubicBezTo>
                      <a:pt x="133" y="32"/>
                      <a:pt x="132" y="32"/>
                      <a:pt x="132" y="31"/>
                    </a:cubicBezTo>
                    <a:cubicBezTo>
                      <a:pt x="132" y="31"/>
                      <a:pt x="135" y="28"/>
                      <a:pt x="135" y="27"/>
                    </a:cubicBezTo>
                    <a:cubicBezTo>
                      <a:pt x="136" y="26"/>
                      <a:pt x="135" y="25"/>
                      <a:pt x="135" y="24"/>
                    </a:cubicBezTo>
                    <a:cubicBezTo>
                      <a:pt x="134" y="23"/>
                      <a:pt x="132" y="20"/>
                      <a:pt x="130" y="20"/>
                    </a:cubicBezTo>
                    <a:cubicBezTo>
                      <a:pt x="129" y="20"/>
                      <a:pt x="123" y="19"/>
                      <a:pt x="123" y="20"/>
                    </a:cubicBezTo>
                    <a:cubicBezTo>
                      <a:pt x="122" y="20"/>
                      <a:pt x="121" y="21"/>
                      <a:pt x="121" y="21"/>
                    </a:cubicBezTo>
                    <a:cubicBezTo>
                      <a:pt x="120" y="22"/>
                      <a:pt x="120" y="22"/>
                      <a:pt x="120" y="23"/>
                    </a:cubicBezTo>
                    <a:cubicBezTo>
                      <a:pt x="121" y="23"/>
                      <a:pt x="123" y="24"/>
                      <a:pt x="123" y="24"/>
                    </a:cubicBezTo>
                    <a:cubicBezTo>
                      <a:pt x="123" y="25"/>
                      <a:pt x="122" y="24"/>
                      <a:pt x="121" y="25"/>
                    </a:cubicBezTo>
                    <a:cubicBezTo>
                      <a:pt x="120" y="26"/>
                      <a:pt x="120" y="29"/>
                      <a:pt x="120" y="29"/>
                    </a:cubicBezTo>
                    <a:cubicBezTo>
                      <a:pt x="119" y="29"/>
                      <a:pt x="119" y="23"/>
                      <a:pt x="118" y="23"/>
                    </a:cubicBezTo>
                    <a:cubicBezTo>
                      <a:pt x="116" y="23"/>
                      <a:pt x="113" y="23"/>
                      <a:pt x="112" y="23"/>
                    </a:cubicBezTo>
                    <a:cubicBezTo>
                      <a:pt x="111" y="22"/>
                      <a:pt x="112" y="20"/>
                      <a:pt x="110" y="20"/>
                    </a:cubicBezTo>
                    <a:cubicBezTo>
                      <a:pt x="107" y="20"/>
                      <a:pt x="105" y="20"/>
                      <a:pt x="105" y="19"/>
                    </a:cubicBezTo>
                    <a:cubicBezTo>
                      <a:pt x="104" y="19"/>
                      <a:pt x="107" y="15"/>
                      <a:pt x="106" y="14"/>
                    </a:cubicBezTo>
                    <a:cubicBezTo>
                      <a:pt x="104" y="13"/>
                      <a:pt x="102" y="12"/>
                      <a:pt x="102" y="11"/>
                    </a:cubicBezTo>
                    <a:cubicBezTo>
                      <a:pt x="102" y="10"/>
                      <a:pt x="101" y="8"/>
                      <a:pt x="101" y="7"/>
                    </a:cubicBezTo>
                    <a:cubicBezTo>
                      <a:pt x="100" y="7"/>
                      <a:pt x="99" y="6"/>
                      <a:pt x="99" y="5"/>
                    </a:cubicBezTo>
                    <a:cubicBezTo>
                      <a:pt x="99" y="5"/>
                      <a:pt x="102" y="4"/>
                      <a:pt x="101" y="3"/>
                    </a:cubicBezTo>
                    <a:cubicBezTo>
                      <a:pt x="101" y="2"/>
                      <a:pt x="100" y="0"/>
                      <a:pt x="98" y="1"/>
                    </a:cubicBezTo>
                    <a:cubicBezTo>
                      <a:pt x="97" y="1"/>
                      <a:pt x="94" y="1"/>
                      <a:pt x="93" y="2"/>
                    </a:cubicBezTo>
                    <a:cubicBezTo>
                      <a:pt x="92" y="3"/>
                      <a:pt x="88" y="7"/>
                      <a:pt x="88" y="7"/>
                    </a:cubicBezTo>
                    <a:cubicBezTo>
                      <a:pt x="89" y="7"/>
                      <a:pt x="90" y="8"/>
                      <a:pt x="89" y="8"/>
                    </a:cubicBezTo>
                    <a:cubicBezTo>
                      <a:pt x="88" y="9"/>
                      <a:pt x="87" y="9"/>
                      <a:pt x="85" y="9"/>
                    </a:cubicBezTo>
                    <a:cubicBezTo>
                      <a:pt x="84" y="10"/>
                      <a:pt x="82" y="11"/>
                      <a:pt x="82" y="11"/>
                    </a:cubicBezTo>
                    <a:cubicBezTo>
                      <a:pt x="82" y="12"/>
                      <a:pt x="81" y="12"/>
                      <a:pt x="82" y="13"/>
                    </a:cubicBezTo>
                    <a:cubicBezTo>
                      <a:pt x="82" y="13"/>
                      <a:pt x="86" y="14"/>
                      <a:pt x="87" y="15"/>
                    </a:cubicBezTo>
                    <a:cubicBezTo>
                      <a:pt x="88" y="16"/>
                      <a:pt x="95" y="18"/>
                      <a:pt x="94" y="19"/>
                    </a:cubicBezTo>
                    <a:cubicBezTo>
                      <a:pt x="92" y="20"/>
                      <a:pt x="86" y="22"/>
                      <a:pt x="86" y="22"/>
                    </a:cubicBezTo>
                    <a:cubicBezTo>
                      <a:pt x="87" y="23"/>
                      <a:pt x="90" y="24"/>
                      <a:pt x="92" y="25"/>
                    </a:cubicBezTo>
                    <a:cubicBezTo>
                      <a:pt x="94" y="25"/>
                      <a:pt x="98" y="26"/>
                      <a:pt x="98" y="27"/>
                    </a:cubicBezTo>
                    <a:cubicBezTo>
                      <a:pt x="98" y="27"/>
                      <a:pt x="98" y="31"/>
                      <a:pt x="97" y="31"/>
                    </a:cubicBezTo>
                    <a:cubicBezTo>
                      <a:pt x="97" y="32"/>
                      <a:pt x="87" y="30"/>
                      <a:pt x="85" y="30"/>
                    </a:cubicBezTo>
                    <a:cubicBezTo>
                      <a:pt x="84" y="30"/>
                      <a:pt x="73" y="31"/>
                      <a:pt x="72" y="30"/>
                    </a:cubicBezTo>
                    <a:cubicBezTo>
                      <a:pt x="71" y="30"/>
                      <a:pt x="70" y="29"/>
                      <a:pt x="70" y="28"/>
                    </a:cubicBezTo>
                    <a:cubicBezTo>
                      <a:pt x="70" y="27"/>
                      <a:pt x="70" y="24"/>
                      <a:pt x="69" y="24"/>
                    </a:cubicBezTo>
                    <a:cubicBezTo>
                      <a:pt x="68" y="24"/>
                      <a:pt x="61" y="25"/>
                      <a:pt x="61" y="24"/>
                    </a:cubicBezTo>
                    <a:cubicBezTo>
                      <a:pt x="62" y="23"/>
                      <a:pt x="65" y="23"/>
                      <a:pt x="64" y="22"/>
                    </a:cubicBezTo>
                    <a:cubicBezTo>
                      <a:pt x="63" y="21"/>
                      <a:pt x="55" y="15"/>
                      <a:pt x="53" y="14"/>
                    </a:cubicBezTo>
                    <a:cubicBezTo>
                      <a:pt x="51" y="14"/>
                      <a:pt x="51" y="15"/>
                      <a:pt x="49" y="15"/>
                    </a:cubicBezTo>
                    <a:cubicBezTo>
                      <a:pt x="46" y="15"/>
                      <a:pt x="42" y="15"/>
                      <a:pt x="41" y="15"/>
                    </a:cubicBezTo>
                    <a:cubicBezTo>
                      <a:pt x="40" y="14"/>
                      <a:pt x="41" y="14"/>
                      <a:pt x="40" y="13"/>
                    </a:cubicBezTo>
                    <a:cubicBezTo>
                      <a:pt x="39" y="12"/>
                      <a:pt x="38" y="10"/>
                      <a:pt x="36" y="9"/>
                    </a:cubicBezTo>
                    <a:cubicBezTo>
                      <a:pt x="35" y="9"/>
                      <a:pt x="31" y="8"/>
                      <a:pt x="30" y="8"/>
                    </a:cubicBezTo>
                    <a:cubicBezTo>
                      <a:pt x="29" y="9"/>
                      <a:pt x="26" y="9"/>
                      <a:pt x="25" y="10"/>
                    </a:cubicBezTo>
                    <a:cubicBezTo>
                      <a:pt x="23" y="10"/>
                      <a:pt x="20" y="12"/>
                      <a:pt x="20" y="12"/>
                    </a:cubicBezTo>
                    <a:cubicBezTo>
                      <a:pt x="20" y="12"/>
                      <a:pt x="21" y="13"/>
                      <a:pt x="21" y="13"/>
                    </a:cubicBezTo>
                    <a:cubicBezTo>
                      <a:pt x="21" y="13"/>
                      <a:pt x="25" y="13"/>
                      <a:pt x="26" y="14"/>
                    </a:cubicBezTo>
                    <a:cubicBezTo>
                      <a:pt x="28" y="15"/>
                      <a:pt x="34" y="16"/>
                      <a:pt x="34" y="16"/>
                    </a:cubicBezTo>
                    <a:cubicBezTo>
                      <a:pt x="34" y="16"/>
                      <a:pt x="33" y="17"/>
                      <a:pt x="32" y="17"/>
                    </a:cubicBezTo>
                    <a:cubicBezTo>
                      <a:pt x="31" y="17"/>
                      <a:pt x="23" y="16"/>
                      <a:pt x="20" y="16"/>
                    </a:cubicBezTo>
                    <a:cubicBezTo>
                      <a:pt x="18" y="16"/>
                      <a:pt x="15" y="16"/>
                      <a:pt x="14" y="16"/>
                    </a:cubicBezTo>
                    <a:cubicBezTo>
                      <a:pt x="13" y="16"/>
                      <a:pt x="12" y="18"/>
                      <a:pt x="12" y="18"/>
                    </a:cubicBezTo>
                    <a:cubicBezTo>
                      <a:pt x="12" y="18"/>
                      <a:pt x="13" y="19"/>
                      <a:pt x="13" y="19"/>
                    </a:cubicBezTo>
                    <a:cubicBezTo>
                      <a:pt x="13" y="20"/>
                      <a:pt x="12" y="21"/>
                      <a:pt x="12" y="21"/>
                    </a:cubicBezTo>
                    <a:cubicBezTo>
                      <a:pt x="13" y="22"/>
                      <a:pt x="15" y="22"/>
                      <a:pt x="17" y="22"/>
                    </a:cubicBezTo>
                    <a:cubicBezTo>
                      <a:pt x="18" y="23"/>
                      <a:pt x="20" y="23"/>
                      <a:pt x="23" y="23"/>
                    </a:cubicBezTo>
                    <a:cubicBezTo>
                      <a:pt x="25" y="22"/>
                      <a:pt x="30" y="22"/>
                      <a:pt x="30" y="22"/>
                    </a:cubicBezTo>
                    <a:cubicBezTo>
                      <a:pt x="30" y="23"/>
                      <a:pt x="29" y="24"/>
                      <a:pt x="28" y="24"/>
                    </a:cubicBezTo>
                    <a:cubicBezTo>
                      <a:pt x="27" y="24"/>
                      <a:pt x="14" y="24"/>
                      <a:pt x="14" y="25"/>
                    </a:cubicBezTo>
                    <a:cubicBezTo>
                      <a:pt x="14" y="25"/>
                      <a:pt x="10" y="24"/>
                      <a:pt x="9" y="25"/>
                    </a:cubicBezTo>
                    <a:cubicBezTo>
                      <a:pt x="8" y="26"/>
                      <a:pt x="6" y="28"/>
                      <a:pt x="6" y="29"/>
                    </a:cubicBezTo>
                    <a:cubicBezTo>
                      <a:pt x="7" y="29"/>
                      <a:pt x="14" y="30"/>
                      <a:pt x="16" y="29"/>
                    </a:cubicBezTo>
                    <a:cubicBezTo>
                      <a:pt x="18" y="29"/>
                      <a:pt x="22" y="28"/>
                      <a:pt x="23" y="27"/>
                    </a:cubicBezTo>
                    <a:cubicBezTo>
                      <a:pt x="24" y="27"/>
                      <a:pt x="30" y="26"/>
                      <a:pt x="30" y="27"/>
                    </a:cubicBezTo>
                    <a:cubicBezTo>
                      <a:pt x="30" y="27"/>
                      <a:pt x="25" y="29"/>
                      <a:pt x="24" y="29"/>
                    </a:cubicBezTo>
                    <a:cubicBezTo>
                      <a:pt x="23" y="30"/>
                      <a:pt x="21" y="31"/>
                      <a:pt x="18" y="31"/>
                    </a:cubicBezTo>
                    <a:cubicBezTo>
                      <a:pt x="16" y="31"/>
                      <a:pt x="9" y="32"/>
                      <a:pt x="7" y="33"/>
                    </a:cubicBezTo>
                    <a:cubicBezTo>
                      <a:pt x="4" y="33"/>
                      <a:pt x="4" y="33"/>
                      <a:pt x="2" y="3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195"/>
              <p:cNvSpPr>
                <a:spLocks/>
              </p:cNvSpPr>
              <p:nvPr/>
            </p:nvSpPr>
            <p:spPr bwMode="auto">
              <a:xfrm>
                <a:off x="1230312" y="1617663"/>
                <a:ext cx="50800" cy="31750"/>
              </a:xfrm>
              <a:custGeom>
                <a:avLst/>
                <a:gdLst>
                  <a:gd name="T0" fmla="*/ 8 w 22"/>
                  <a:gd name="T1" fmla="*/ 5 h 14"/>
                  <a:gd name="T2" fmla="*/ 4 w 22"/>
                  <a:gd name="T3" fmla="*/ 9 h 14"/>
                  <a:gd name="T4" fmla="*/ 1 w 22"/>
                  <a:gd name="T5" fmla="*/ 11 h 14"/>
                  <a:gd name="T6" fmla="*/ 4 w 22"/>
                  <a:gd name="T7" fmla="*/ 12 h 14"/>
                  <a:gd name="T8" fmla="*/ 8 w 22"/>
                  <a:gd name="T9" fmla="*/ 14 h 14"/>
                  <a:gd name="T10" fmla="*/ 12 w 22"/>
                  <a:gd name="T11" fmla="*/ 13 h 14"/>
                  <a:gd name="T12" fmla="*/ 14 w 22"/>
                  <a:gd name="T13" fmla="*/ 10 h 14"/>
                  <a:gd name="T14" fmla="*/ 19 w 22"/>
                  <a:gd name="T15" fmla="*/ 5 h 14"/>
                  <a:gd name="T16" fmla="*/ 21 w 22"/>
                  <a:gd name="T17" fmla="*/ 2 h 14"/>
                  <a:gd name="T18" fmla="*/ 20 w 22"/>
                  <a:gd name="T19" fmla="*/ 0 h 14"/>
                  <a:gd name="T20" fmla="*/ 15 w 22"/>
                  <a:gd name="T21" fmla="*/ 2 h 14"/>
                  <a:gd name="T22" fmla="*/ 15 w 22"/>
                  <a:gd name="T23" fmla="*/ 4 h 14"/>
                  <a:gd name="T24" fmla="*/ 8 w 22"/>
                  <a:gd name="T25"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4">
                    <a:moveTo>
                      <a:pt x="8" y="5"/>
                    </a:moveTo>
                    <a:cubicBezTo>
                      <a:pt x="7" y="6"/>
                      <a:pt x="6" y="8"/>
                      <a:pt x="4" y="9"/>
                    </a:cubicBezTo>
                    <a:cubicBezTo>
                      <a:pt x="2" y="10"/>
                      <a:pt x="0" y="11"/>
                      <a:pt x="1" y="11"/>
                    </a:cubicBezTo>
                    <a:cubicBezTo>
                      <a:pt x="1" y="12"/>
                      <a:pt x="2" y="12"/>
                      <a:pt x="4" y="12"/>
                    </a:cubicBezTo>
                    <a:cubicBezTo>
                      <a:pt x="6" y="13"/>
                      <a:pt x="7" y="14"/>
                      <a:pt x="8" y="14"/>
                    </a:cubicBezTo>
                    <a:cubicBezTo>
                      <a:pt x="10" y="14"/>
                      <a:pt x="11" y="13"/>
                      <a:pt x="12" y="13"/>
                    </a:cubicBezTo>
                    <a:cubicBezTo>
                      <a:pt x="13" y="12"/>
                      <a:pt x="13" y="12"/>
                      <a:pt x="14" y="10"/>
                    </a:cubicBezTo>
                    <a:cubicBezTo>
                      <a:pt x="15" y="9"/>
                      <a:pt x="18" y="7"/>
                      <a:pt x="19" y="5"/>
                    </a:cubicBezTo>
                    <a:cubicBezTo>
                      <a:pt x="20" y="4"/>
                      <a:pt x="22" y="3"/>
                      <a:pt x="21" y="2"/>
                    </a:cubicBezTo>
                    <a:cubicBezTo>
                      <a:pt x="21" y="2"/>
                      <a:pt x="21" y="0"/>
                      <a:pt x="20" y="0"/>
                    </a:cubicBezTo>
                    <a:cubicBezTo>
                      <a:pt x="19" y="0"/>
                      <a:pt x="16" y="1"/>
                      <a:pt x="15" y="2"/>
                    </a:cubicBezTo>
                    <a:cubicBezTo>
                      <a:pt x="15" y="3"/>
                      <a:pt x="16" y="3"/>
                      <a:pt x="15" y="4"/>
                    </a:cubicBezTo>
                    <a:cubicBezTo>
                      <a:pt x="13" y="4"/>
                      <a:pt x="11" y="4"/>
                      <a:pt x="8" y="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196"/>
              <p:cNvSpPr>
                <a:spLocks/>
              </p:cNvSpPr>
              <p:nvPr/>
            </p:nvSpPr>
            <p:spPr bwMode="auto">
              <a:xfrm>
                <a:off x="1138237" y="1541463"/>
                <a:ext cx="195263" cy="92075"/>
              </a:xfrm>
              <a:custGeom>
                <a:avLst/>
                <a:gdLst>
                  <a:gd name="T0" fmla="*/ 85 w 85"/>
                  <a:gd name="T1" fmla="*/ 5 h 40"/>
                  <a:gd name="T2" fmla="*/ 76 w 85"/>
                  <a:gd name="T3" fmla="*/ 9 h 40"/>
                  <a:gd name="T4" fmla="*/ 82 w 85"/>
                  <a:gd name="T5" fmla="*/ 14 h 40"/>
                  <a:gd name="T6" fmla="*/ 77 w 85"/>
                  <a:gd name="T7" fmla="*/ 17 h 40"/>
                  <a:gd name="T8" fmla="*/ 71 w 85"/>
                  <a:gd name="T9" fmla="*/ 25 h 40"/>
                  <a:gd name="T10" fmla="*/ 61 w 85"/>
                  <a:gd name="T11" fmla="*/ 29 h 40"/>
                  <a:gd name="T12" fmla="*/ 56 w 85"/>
                  <a:gd name="T13" fmla="*/ 26 h 40"/>
                  <a:gd name="T14" fmla="*/ 57 w 85"/>
                  <a:gd name="T15" fmla="*/ 20 h 40"/>
                  <a:gd name="T16" fmla="*/ 58 w 85"/>
                  <a:gd name="T17" fmla="*/ 17 h 40"/>
                  <a:gd name="T18" fmla="*/ 53 w 85"/>
                  <a:gd name="T19" fmla="*/ 21 h 40"/>
                  <a:gd name="T20" fmla="*/ 47 w 85"/>
                  <a:gd name="T21" fmla="*/ 24 h 40"/>
                  <a:gd name="T22" fmla="*/ 48 w 85"/>
                  <a:gd name="T23" fmla="*/ 30 h 40"/>
                  <a:gd name="T24" fmla="*/ 42 w 85"/>
                  <a:gd name="T25" fmla="*/ 32 h 40"/>
                  <a:gd name="T26" fmla="*/ 39 w 85"/>
                  <a:gd name="T27" fmla="*/ 27 h 40"/>
                  <a:gd name="T28" fmla="*/ 38 w 85"/>
                  <a:gd name="T29" fmla="*/ 31 h 40"/>
                  <a:gd name="T30" fmla="*/ 30 w 85"/>
                  <a:gd name="T31" fmla="*/ 40 h 40"/>
                  <a:gd name="T32" fmla="*/ 29 w 85"/>
                  <a:gd name="T33" fmla="*/ 35 h 40"/>
                  <a:gd name="T34" fmla="*/ 27 w 85"/>
                  <a:gd name="T35" fmla="*/ 32 h 40"/>
                  <a:gd name="T36" fmla="*/ 23 w 85"/>
                  <a:gd name="T37" fmla="*/ 34 h 40"/>
                  <a:gd name="T38" fmla="*/ 19 w 85"/>
                  <a:gd name="T39" fmla="*/ 38 h 40"/>
                  <a:gd name="T40" fmla="*/ 7 w 85"/>
                  <a:gd name="T41" fmla="*/ 33 h 40"/>
                  <a:gd name="T42" fmla="*/ 1 w 85"/>
                  <a:gd name="T43" fmla="*/ 34 h 40"/>
                  <a:gd name="T44" fmla="*/ 5 w 85"/>
                  <a:gd name="T45" fmla="*/ 30 h 40"/>
                  <a:gd name="T46" fmla="*/ 12 w 85"/>
                  <a:gd name="T47" fmla="*/ 26 h 40"/>
                  <a:gd name="T48" fmla="*/ 21 w 85"/>
                  <a:gd name="T49" fmla="*/ 21 h 40"/>
                  <a:gd name="T50" fmla="*/ 30 w 85"/>
                  <a:gd name="T51" fmla="*/ 16 h 40"/>
                  <a:gd name="T52" fmla="*/ 41 w 85"/>
                  <a:gd name="T53" fmla="*/ 8 h 40"/>
                  <a:gd name="T54" fmla="*/ 50 w 85"/>
                  <a:gd name="T55" fmla="*/ 4 h 40"/>
                  <a:gd name="T56" fmla="*/ 63 w 85"/>
                  <a:gd name="T57" fmla="*/ 5 h 40"/>
                  <a:gd name="T58" fmla="*/ 66 w 85"/>
                  <a:gd name="T59" fmla="*/ 5 h 40"/>
                  <a:gd name="T60" fmla="*/ 70 w 85"/>
                  <a:gd name="T61" fmla="*/ 4 h 40"/>
                  <a:gd name="T62" fmla="*/ 66 w 85"/>
                  <a:gd name="T63" fmla="*/ 2 h 40"/>
                  <a:gd name="T64" fmla="*/ 72 w 85"/>
                  <a:gd name="T6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40">
                    <a:moveTo>
                      <a:pt x="76" y="1"/>
                    </a:moveTo>
                    <a:cubicBezTo>
                      <a:pt x="80" y="4"/>
                      <a:pt x="85" y="4"/>
                      <a:pt x="85" y="5"/>
                    </a:cubicBezTo>
                    <a:cubicBezTo>
                      <a:pt x="84" y="7"/>
                      <a:pt x="79" y="7"/>
                      <a:pt x="78" y="7"/>
                    </a:cubicBezTo>
                    <a:cubicBezTo>
                      <a:pt x="77" y="8"/>
                      <a:pt x="76" y="9"/>
                      <a:pt x="76" y="9"/>
                    </a:cubicBezTo>
                    <a:cubicBezTo>
                      <a:pt x="75" y="9"/>
                      <a:pt x="75" y="11"/>
                      <a:pt x="75" y="11"/>
                    </a:cubicBezTo>
                    <a:cubicBezTo>
                      <a:pt x="76" y="12"/>
                      <a:pt x="82" y="14"/>
                      <a:pt x="82" y="14"/>
                    </a:cubicBezTo>
                    <a:cubicBezTo>
                      <a:pt x="81" y="15"/>
                      <a:pt x="74" y="14"/>
                      <a:pt x="74" y="15"/>
                    </a:cubicBezTo>
                    <a:cubicBezTo>
                      <a:pt x="74" y="16"/>
                      <a:pt x="77" y="16"/>
                      <a:pt x="77" y="17"/>
                    </a:cubicBezTo>
                    <a:cubicBezTo>
                      <a:pt x="78" y="17"/>
                      <a:pt x="79" y="19"/>
                      <a:pt x="79" y="20"/>
                    </a:cubicBezTo>
                    <a:cubicBezTo>
                      <a:pt x="79" y="20"/>
                      <a:pt x="74" y="23"/>
                      <a:pt x="71" y="25"/>
                    </a:cubicBezTo>
                    <a:cubicBezTo>
                      <a:pt x="69" y="27"/>
                      <a:pt x="68" y="28"/>
                      <a:pt x="67" y="29"/>
                    </a:cubicBezTo>
                    <a:cubicBezTo>
                      <a:pt x="66" y="29"/>
                      <a:pt x="63" y="29"/>
                      <a:pt x="61" y="29"/>
                    </a:cubicBezTo>
                    <a:cubicBezTo>
                      <a:pt x="60" y="29"/>
                      <a:pt x="57" y="29"/>
                      <a:pt x="57" y="28"/>
                    </a:cubicBezTo>
                    <a:cubicBezTo>
                      <a:pt x="56" y="28"/>
                      <a:pt x="55" y="27"/>
                      <a:pt x="56" y="26"/>
                    </a:cubicBezTo>
                    <a:cubicBezTo>
                      <a:pt x="56" y="25"/>
                      <a:pt x="57" y="25"/>
                      <a:pt x="57" y="24"/>
                    </a:cubicBezTo>
                    <a:cubicBezTo>
                      <a:pt x="57" y="22"/>
                      <a:pt x="56" y="21"/>
                      <a:pt x="57" y="20"/>
                    </a:cubicBezTo>
                    <a:cubicBezTo>
                      <a:pt x="58" y="19"/>
                      <a:pt x="59" y="18"/>
                      <a:pt x="59" y="18"/>
                    </a:cubicBezTo>
                    <a:cubicBezTo>
                      <a:pt x="59" y="18"/>
                      <a:pt x="58" y="17"/>
                      <a:pt x="58" y="17"/>
                    </a:cubicBezTo>
                    <a:cubicBezTo>
                      <a:pt x="57" y="17"/>
                      <a:pt x="53" y="17"/>
                      <a:pt x="53" y="18"/>
                    </a:cubicBezTo>
                    <a:cubicBezTo>
                      <a:pt x="53" y="19"/>
                      <a:pt x="53" y="20"/>
                      <a:pt x="53" y="21"/>
                    </a:cubicBezTo>
                    <a:cubicBezTo>
                      <a:pt x="53" y="22"/>
                      <a:pt x="53" y="23"/>
                      <a:pt x="52" y="23"/>
                    </a:cubicBezTo>
                    <a:cubicBezTo>
                      <a:pt x="52" y="23"/>
                      <a:pt x="47" y="23"/>
                      <a:pt x="47" y="24"/>
                    </a:cubicBezTo>
                    <a:cubicBezTo>
                      <a:pt x="47" y="25"/>
                      <a:pt x="50" y="28"/>
                      <a:pt x="50" y="28"/>
                    </a:cubicBezTo>
                    <a:cubicBezTo>
                      <a:pt x="50" y="29"/>
                      <a:pt x="49" y="30"/>
                      <a:pt x="48" y="30"/>
                    </a:cubicBezTo>
                    <a:cubicBezTo>
                      <a:pt x="47" y="31"/>
                      <a:pt x="45" y="32"/>
                      <a:pt x="44" y="32"/>
                    </a:cubicBezTo>
                    <a:cubicBezTo>
                      <a:pt x="44" y="32"/>
                      <a:pt x="43" y="33"/>
                      <a:pt x="42" y="32"/>
                    </a:cubicBezTo>
                    <a:cubicBezTo>
                      <a:pt x="41" y="32"/>
                      <a:pt x="40" y="31"/>
                      <a:pt x="40" y="30"/>
                    </a:cubicBezTo>
                    <a:cubicBezTo>
                      <a:pt x="40" y="30"/>
                      <a:pt x="40" y="27"/>
                      <a:pt x="39" y="27"/>
                    </a:cubicBezTo>
                    <a:cubicBezTo>
                      <a:pt x="38" y="27"/>
                      <a:pt x="37" y="28"/>
                      <a:pt x="37" y="29"/>
                    </a:cubicBezTo>
                    <a:cubicBezTo>
                      <a:pt x="37" y="29"/>
                      <a:pt x="37" y="30"/>
                      <a:pt x="38" y="31"/>
                    </a:cubicBezTo>
                    <a:cubicBezTo>
                      <a:pt x="38" y="32"/>
                      <a:pt x="40" y="35"/>
                      <a:pt x="39" y="36"/>
                    </a:cubicBezTo>
                    <a:cubicBezTo>
                      <a:pt x="39" y="36"/>
                      <a:pt x="31" y="40"/>
                      <a:pt x="30" y="40"/>
                    </a:cubicBezTo>
                    <a:cubicBezTo>
                      <a:pt x="30" y="40"/>
                      <a:pt x="30" y="37"/>
                      <a:pt x="30" y="37"/>
                    </a:cubicBezTo>
                    <a:cubicBezTo>
                      <a:pt x="30" y="36"/>
                      <a:pt x="30" y="35"/>
                      <a:pt x="29" y="35"/>
                    </a:cubicBezTo>
                    <a:cubicBezTo>
                      <a:pt x="28" y="35"/>
                      <a:pt x="27" y="35"/>
                      <a:pt x="27" y="34"/>
                    </a:cubicBezTo>
                    <a:cubicBezTo>
                      <a:pt x="27" y="34"/>
                      <a:pt x="28" y="33"/>
                      <a:pt x="27" y="32"/>
                    </a:cubicBezTo>
                    <a:cubicBezTo>
                      <a:pt x="25" y="32"/>
                      <a:pt x="25" y="31"/>
                      <a:pt x="24" y="31"/>
                    </a:cubicBezTo>
                    <a:cubicBezTo>
                      <a:pt x="24" y="32"/>
                      <a:pt x="23" y="33"/>
                      <a:pt x="23" y="34"/>
                    </a:cubicBezTo>
                    <a:cubicBezTo>
                      <a:pt x="23" y="34"/>
                      <a:pt x="24" y="36"/>
                      <a:pt x="23" y="37"/>
                    </a:cubicBezTo>
                    <a:cubicBezTo>
                      <a:pt x="23" y="37"/>
                      <a:pt x="21" y="38"/>
                      <a:pt x="19" y="38"/>
                    </a:cubicBezTo>
                    <a:cubicBezTo>
                      <a:pt x="17" y="38"/>
                      <a:pt x="6" y="38"/>
                      <a:pt x="6" y="37"/>
                    </a:cubicBezTo>
                    <a:cubicBezTo>
                      <a:pt x="6" y="36"/>
                      <a:pt x="8" y="34"/>
                      <a:pt x="7" y="33"/>
                    </a:cubicBezTo>
                    <a:cubicBezTo>
                      <a:pt x="6" y="33"/>
                      <a:pt x="6" y="32"/>
                      <a:pt x="5" y="32"/>
                    </a:cubicBezTo>
                    <a:cubicBezTo>
                      <a:pt x="4" y="33"/>
                      <a:pt x="0" y="35"/>
                      <a:pt x="1" y="34"/>
                    </a:cubicBezTo>
                    <a:cubicBezTo>
                      <a:pt x="1" y="33"/>
                      <a:pt x="2" y="31"/>
                      <a:pt x="3" y="31"/>
                    </a:cubicBezTo>
                    <a:cubicBezTo>
                      <a:pt x="3" y="30"/>
                      <a:pt x="4" y="31"/>
                      <a:pt x="5" y="30"/>
                    </a:cubicBezTo>
                    <a:cubicBezTo>
                      <a:pt x="6" y="29"/>
                      <a:pt x="5" y="28"/>
                      <a:pt x="6" y="28"/>
                    </a:cubicBezTo>
                    <a:cubicBezTo>
                      <a:pt x="7" y="27"/>
                      <a:pt x="11" y="27"/>
                      <a:pt x="12" y="26"/>
                    </a:cubicBezTo>
                    <a:cubicBezTo>
                      <a:pt x="13" y="26"/>
                      <a:pt x="15" y="26"/>
                      <a:pt x="17" y="26"/>
                    </a:cubicBezTo>
                    <a:cubicBezTo>
                      <a:pt x="19" y="25"/>
                      <a:pt x="19" y="22"/>
                      <a:pt x="21" y="21"/>
                    </a:cubicBezTo>
                    <a:cubicBezTo>
                      <a:pt x="23" y="20"/>
                      <a:pt x="29" y="19"/>
                      <a:pt x="30" y="18"/>
                    </a:cubicBezTo>
                    <a:cubicBezTo>
                      <a:pt x="30" y="17"/>
                      <a:pt x="30" y="17"/>
                      <a:pt x="30" y="16"/>
                    </a:cubicBezTo>
                    <a:cubicBezTo>
                      <a:pt x="31" y="15"/>
                      <a:pt x="35" y="11"/>
                      <a:pt x="36" y="10"/>
                    </a:cubicBezTo>
                    <a:cubicBezTo>
                      <a:pt x="37" y="10"/>
                      <a:pt x="40" y="9"/>
                      <a:pt x="41" y="8"/>
                    </a:cubicBezTo>
                    <a:cubicBezTo>
                      <a:pt x="42" y="7"/>
                      <a:pt x="41" y="6"/>
                      <a:pt x="43" y="6"/>
                    </a:cubicBezTo>
                    <a:cubicBezTo>
                      <a:pt x="45" y="5"/>
                      <a:pt x="47" y="5"/>
                      <a:pt x="50" y="4"/>
                    </a:cubicBezTo>
                    <a:cubicBezTo>
                      <a:pt x="52" y="4"/>
                      <a:pt x="56" y="4"/>
                      <a:pt x="57" y="4"/>
                    </a:cubicBezTo>
                    <a:cubicBezTo>
                      <a:pt x="58" y="4"/>
                      <a:pt x="62" y="5"/>
                      <a:pt x="63" y="5"/>
                    </a:cubicBezTo>
                    <a:cubicBezTo>
                      <a:pt x="65" y="6"/>
                      <a:pt x="66" y="7"/>
                      <a:pt x="66" y="6"/>
                    </a:cubicBezTo>
                    <a:cubicBezTo>
                      <a:pt x="66" y="6"/>
                      <a:pt x="65" y="5"/>
                      <a:pt x="66" y="5"/>
                    </a:cubicBezTo>
                    <a:cubicBezTo>
                      <a:pt x="67" y="5"/>
                      <a:pt x="68" y="5"/>
                      <a:pt x="69" y="5"/>
                    </a:cubicBezTo>
                    <a:cubicBezTo>
                      <a:pt x="69" y="5"/>
                      <a:pt x="70" y="4"/>
                      <a:pt x="70" y="4"/>
                    </a:cubicBezTo>
                    <a:cubicBezTo>
                      <a:pt x="70" y="4"/>
                      <a:pt x="69" y="4"/>
                      <a:pt x="68" y="4"/>
                    </a:cubicBezTo>
                    <a:cubicBezTo>
                      <a:pt x="67" y="3"/>
                      <a:pt x="66" y="2"/>
                      <a:pt x="66" y="2"/>
                    </a:cubicBezTo>
                    <a:cubicBezTo>
                      <a:pt x="67" y="2"/>
                      <a:pt x="69" y="2"/>
                      <a:pt x="69" y="1"/>
                    </a:cubicBezTo>
                    <a:cubicBezTo>
                      <a:pt x="70" y="1"/>
                      <a:pt x="70" y="0"/>
                      <a:pt x="72" y="0"/>
                    </a:cubicBezTo>
                    <a:cubicBezTo>
                      <a:pt x="73" y="0"/>
                      <a:pt x="74" y="0"/>
                      <a:pt x="76"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198"/>
              <p:cNvSpPr>
                <a:spLocks/>
              </p:cNvSpPr>
              <p:nvPr/>
            </p:nvSpPr>
            <p:spPr bwMode="auto">
              <a:xfrm>
                <a:off x="1384300" y="1511300"/>
                <a:ext cx="96838" cy="41275"/>
              </a:xfrm>
              <a:custGeom>
                <a:avLst/>
                <a:gdLst>
                  <a:gd name="T0" fmla="*/ 19 w 42"/>
                  <a:gd name="T1" fmla="*/ 2 h 18"/>
                  <a:gd name="T2" fmla="*/ 36 w 42"/>
                  <a:gd name="T3" fmla="*/ 0 h 18"/>
                  <a:gd name="T4" fmla="*/ 41 w 42"/>
                  <a:gd name="T5" fmla="*/ 1 h 18"/>
                  <a:gd name="T6" fmla="*/ 37 w 42"/>
                  <a:gd name="T7" fmla="*/ 4 h 18"/>
                  <a:gd name="T8" fmla="*/ 28 w 42"/>
                  <a:gd name="T9" fmla="*/ 5 h 18"/>
                  <a:gd name="T10" fmla="*/ 30 w 42"/>
                  <a:gd name="T11" fmla="*/ 8 h 18"/>
                  <a:gd name="T12" fmla="*/ 36 w 42"/>
                  <a:gd name="T13" fmla="*/ 8 h 18"/>
                  <a:gd name="T14" fmla="*/ 37 w 42"/>
                  <a:gd name="T15" fmla="*/ 11 h 18"/>
                  <a:gd name="T16" fmla="*/ 35 w 42"/>
                  <a:gd name="T17" fmla="*/ 14 h 18"/>
                  <a:gd name="T18" fmla="*/ 26 w 42"/>
                  <a:gd name="T19" fmla="*/ 16 h 18"/>
                  <a:gd name="T20" fmla="*/ 15 w 42"/>
                  <a:gd name="T21" fmla="*/ 18 h 18"/>
                  <a:gd name="T22" fmla="*/ 10 w 42"/>
                  <a:gd name="T23" fmla="*/ 17 h 18"/>
                  <a:gd name="T24" fmla="*/ 8 w 42"/>
                  <a:gd name="T25" fmla="*/ 15 h 18"/>
                  <a:gd name="T26" fmla="*/ 6 w 42"/>
                  <a:gd name="T27" fmla="*/ 15 h 18"/>
                  <a:gd name="T28" fmla="*/ 2 w 42"/>
                  <a:gd name="T29" fmla="*/ 13 h 18"/>
                  <a:gd name="T30" fmla="*/ 3 w 42"/>
                  <a:gd name="T31" fmla="*/ 10 h 18"/>
                  <a:gd name="T32" fmla="*/ 1 w 42"/>
                  <a:gd name="T33" fmla="*/ 7 h 18"/>
                  <a:gd name="T34" fmla="*/ 2 w 42"/>
                  <a:gd name="T35" fmla="*/ 5 h 18"/>
                  <a:gd name="T36" fmla="*/ 19 w 42"/>
                  <a:gd name="T3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18">
                    <a:moveTo>
                      <a:pt x="19" y="2"/>
                    </a:moveTo>
                    <a:cubicBezTo>
                      <a:pt x="21" y="2"/>
                      <a:pt x="34" y="0"/>
                      <a:pt x="36" y="0"/>
                    </a:cubicBezTo>
                    <a:cubicBezTo>
                      <a:pt x="38" y="0"/>
                      <a:pt x="42" y="0"/>
                      <a:pt x="41" y="1"/>
                    </a:cubicBezTo>
                    <a:cubicBezTo>
                      <a:pt x="41" y="2"/>
                      <a:pt x="39" y="4"/>
                      <a:pt x="37" y="4"/>
                    </a:cubicBezTo>
                    <a:cubicBezTo>
                      <a:pt x="36" y="4"/>
                      <a:pt x="28" y="5"/>
                      <a:pt x="28" y="5"/>
                    </a:cubicBezTo>
                    <a:cubicBezTo>
                      <a:pt x="28" y="6"/>
                      <a:pt x="29" y="8"/>
                      <a:pt x="30" y="8"/>
                    </a:cubicBezTo>
                    <a:cubicBezTo>
                      <a:pt x="31" y="8"/>
                      <a:pt x="36" y="8"/>
                      <a:pt x="36" y="8"/>
                    </a:cubicBezTo>
                    <a:cubicBezTo>
                      <a:pt x="36" y="8"/>
                      <a:pt x="37" y="10"/>
                      <a:pt x="37" y="11"/>
                    </a:cubicBezTo>
                    <a:cubicBezTo>
                      <a:pt x="37" y="11"/>
                      <a:pt x="36" y="13"/>
                      <a:pt x="35" y="14"/>
                    </a:cubicBezTo>
                    <a:cubicBezTo>
                      <a:pt x="34" y="14"/>
                      <a:pt x="29" y="15"/>
                      <a:pt x="26" y="16"/>
                    </a:cubicBezTo>
                    <a:cubicBezTo>
                      <a:pt x="22" y="17"/>
                      <a:pt x="17" y="18"/>
                      <a:pt x="15" y="18"/>
                    </a:cubicBezTo>
                    <a:cubicBezTo>
                      <a:pt x="14" y="18"/>
                      <a:pt x="11" y="18"/>
                      <a:pt x="10" y="17"/>
                    </a:cubicBezTo>
                    <a:cubicBezTo>
                      <a:pt x="10" y="17"/>
                      <a:pt x="8" y="15"/>
                      <a:pt x="8" y="15"/>
                    </a:cubicBezTo>
                    <a:cubicBezTo>
                      <a:pt x="7" y="15"/>
                      <a:pt x="7" y="16"/>
                      <a:pt x="6" y="15"/>
                    </a:cubicBezTo>
                    <a:cubicBezTo>
                      <a:pt x="5" y="15"/>
                      <a:pt x="3" y="14"/>
                      <a:pt x="2" y="13"/>
                    </a:cubicBezTo>
                    <a:cubicBezTo>
                      <a:pt x="2" y="12"/>
                      <a:pt x="3" y="11"/>
                      <a:pt x="3" y="10"/>
                    </a:cubicBezTo>
                    <a:cubicBezTo>
                      <a:pt x="2" y="9"/>
                      <a:pt x="0" y="8"/>
                      <a:pt x="1" y="7"/>
                    </a:cubicBezTo>
                    <a:cubicBezTo>
                      <a:pt x="1" y="6"/>
                      <a:pt x="1" y="5"/>
                      <a:pt x="2" y="5"/>
                    </a:cubicBezTo>
                    <a:cubicBezTo>
                      <a:pt x="4" y="4"/>
                      <a:pt x="17" y="3"/>
                      <a:pt x="19"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199"/>
              <p:cNvSpPr>
                <a:spLocks/>
              </p:cNvSpPr>
              <p:nvPr/>
            </p:nvSpPr>
            <p:spPr bwMode="auto">
              <a:xfrm>
                <a:off x="1384300" y="1474788"/>
                <a:ext cx="106363" cy="30163"/>
              </a:xfrm>
              <a:custGeom>
                <a:avLst/>
                <a:gdLst>
                  <a:gd name="T0" fmla="*/ 20 w 46"/>
                  <a:gd name="T1" fmla="*/ 3 h 13"/>
                  <a:gd name="T2" fmla="*/ 8 w 46"/>
                  <a:gd name="T3" fmla="*/ 7 h 13"/>
                  <a:gd name="T4" fmla="*/ 1 w 46"/>
                  <a:gd name="T5" fmla="*/ 9 h 13"/>
                  <a:gd name="T6" fmla="*/ 1 w 46"/>
                  <a:gd name="T7" fmla="*/ 11 h 13"/>
                  <a:gd name="T8" fmla="*/ 3 w 46"/>
                  <a:gd name="T9" fmla="*/ 12 h 13"/>
                  <a:gd name="T10" fmla="*/ 14 w 46"/>
                  <a:gd name="T11" fmla="*/ 10 h 13"/>
                  <a:gd name="T12" fmla="*/ 21 w 46"/>
                  <a:gd name="T13" fmla="*/ 12 h 13"/>
                  <a:gd name="T14" fmla="*/ 25 w 46"/>
                  <a:gd name="T15" fmla="*/ 9 h 13"/>
                  <a:gd name="T16" fmla="*/ 38 w 46"/>
                  <a:gd name="T17" fmla="*/ 11 h 13"/>
                  <a:gd name="T18" fmla="*/ 43 w 46"/>
                  <a:gd name="T19" fmla="*/ 11 h 13"/>
                  <a:gd name="T20" fmla="*/ 45 w 46"/>
                  <a:gd name="T21" fmla="*/ 7 h 13"/>
                  <a:gd name="T22" fmla="*/ 43 w 46"/>
                  <a:gd name="T23" fmla="*/ 5 h 13"/>
                  <a:gd name="T24" fmla="*/ 37 w 46"/>
                  <a:gd name="T25" fmla="*/ 2 h 13"/>
                  <a:gd name="T26" fmla="*/ 29 w 46"/>
                  <a:gd name="T27" fmla="*/ 1 h 13"/>
                  <a:gd name="T28" fmla="*/ 20 w 46"/>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3">
                    <a:moveTo>
                      <a:pt x="20" y="3"/>
                    </a:moveTo>
                    <a:cubicBezTo>
                      <a:pt x="16" y="4"/>
                      <a:pt x="11" y="6"/>
                      <a:pt x="8" y="7"/>
                    </a:cubicBezTo>
                    <a:cubicBezTo>
                      <a:pt x="5" y="8"/>
                      <a:pt x="1" y="9"/>
                      <a:pt x="1" y="9"/>
                    </a:cubicBezTo>
                    <a:cubicBezTo>
                      <a:pt x="1" y="10"/>
                      <a:pt x="0" y="11"/>
                      <a:pt x="1" y="11"/>
                    </a:cubicBezTo>
                    <a:cubicBezTo>
                      <a:pt x="1" y="12"/>
                      <a:pt x="2" y="12"/>
                      <a:pt x="3" y="12"/>
                    </a:cubicBezTo>
                    <a:cubicBezTo>
                      <a:pt x="5" y="12"/>
                      <a:pt x="12" y="9"/>
                      <a:pt x="14" y="10"/>
                    </a:cubicBezTo>
                    <a:cubicBezTo>
                      <a:pt x="16" y="10"/>
                      <a:pt x="19" y="13"/>
                      <a:pt x="21" y="12"/>
                    </a:cubicBezTo>
                    <a:cubicBezTo>
                      <a:pt x="23" y="10"/>
                      <a:pt x="23" y="9"/>
                      <a:pt x="25" y="9"/>
                    </a:cubicBezTo>
                    <a:cubicBezTo>
                      <a:pt x="28" y="9"/>
                      <a:pt x="35" y="11"/>
                      <a:pt x="38" y="11"/>
                    </a:cubicBezTo>
                    <a:cubicBezTo>
                      <a:pt x="40" y="11"/>
                      <a:pt x="42" y="11"/>
                      <a:pt x="43" y="11"/>
                    </a:cubicBezTo>
                    <a:cubicBezTo>
                      <a:pt x="44" y="10"/>
                      <a:pt x="46" y="8"/>
                      <a:pt x="45" y="7"/>
                    </a:cubicBezTo>
                    <a:cubicBezTo>
                      <a:pt x="45" y="6"/>
                      <a:pt x="46" y="6"/>
                      <a:pt x="43" y="5"/>
                    </a:cubicBezTo>
                    <a:cubicBezTo>
                      <a:pt x="41" y="4"/>
                      <a:pt x="39" y="2"/>
                      <a:pt x="37" y="2"/>
                    </a:cubicBezTo>
                    <a:cubicBezTo>
                      <a:pt x="34" y="2"/>
                      <a:pt x="31" y="0"/>
                      <a:pt x="29" y="1"/>
                    </a:cubicBezTo>
                    <a:cubicBezTo>
                      <a:pt x="26" y="1"/>
                      <a:pt x="22" y="2"/>
                      <a:pt x="20"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200"/>
              <p:cNvSpPr>
                <a:spLocks/>
              </p:cNvSpPr>
              <p:nvPr/>
            </p:nvSpPr>
            <p:spPr bwMode="auto">
              <a:xfrm>
                <a:off x="1571625" y="1531938"/>
                <a:ext cx="42863" cy="33338"/>
              </a:xfrm>
              <a:custGeom>
                <a:avLst/>
                <a:gdLst>
                  <a:gd name="T0" fmla="*/ 3 w 19"/>
                  <a:gd name="T1" fmla="*/ 5 h 14"/>
                  <a:gd name="T2" fmla="*/ 6 w 19"/>
                  <a:gd name="T3" fmla="*/ 11 h 14"/>
                  <a:gd name="T4" fmla="*/ 13 w 19"/>
                  <a:gd name="T5" fmla="*/ 14 h 14"/>
                  <a:gd name="T6" fmla="*/ 17 w 19"/>
                  <a:gd name="T7" fmla="*/ 13 h 14"/>
                  <a:gd name="T8" fmla="*/ 19 w 19"/>
                  <a:gd name="T9" fmla="*/ 11 h 14"/>
                  <a:gd name="T10" fmla="*/ 15 w 19"/>
                  <a:gd name="T11" fmla="*/ 8 h 14"/>
                  <a:gd name="T12" fmla="*/ 12 w 19"/>
                  <a:gd name="T13" fmla="*/ 8 h 14"/>
                  <a:gd name="T14" fmla="*/ 11 w 19"/>
                  <a:gd name="T15" fmla="*/ 4 h 14"/>
                  <a:gd name="T16" fmla="*/ 5 w 19"/>
                  <a:gd name="T17" fmla="*/ 0 h 14"/>
                  <a:gd name="T18" fmla="*/ 0 w 19"/>
                  <a:gd name="T19" fmla="*/ 0 h 14"/>
                  <a:gd name="T20" fmla="*/ 3 w 19"/>
                  <a:gd name="T21"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4">
                    <a:moveTo>
                      <a:pt x="3" y="5"/>
                    </a:moveTo>
                    <a:cubicBezTo>
                      <a:pt x="5" y="8"/>
                      <a:pt x="5" y="9"/>
                      <a:pt x="6" y="11"/>
                    </a:cubicBezTo>
                    <a:cubicBezTo>
                      <a:pt x="8" y="12"/>
                      <a:pt x="11" y="14"/>
                      <a:pt x="13" y="14"/>
                    </a:cubicBezTo>
                    <a:cubicBezTo>
                      <a:pt x="15" y="14"/>
                      <a:pt x="17" y="14"/>
                      <a:pt x="17" y="13"/>
                    </a:cubicBezTo>
                    <a:cubicBezTo>
                      <a:pt x="18" y="13"/>
                      <a:pt x="19" y="12"/>
                      <a:pt x="19" y="11"/>
                    </a:cubicBezTo>
                    <a:cubicBezTo>
                      <a:pt x="18" y="10"/>
                      <a:pt x="17" y="8"/>
                      <a:pt x="15" y="8"/>
                    </a:cubicBezTo>
                    <a:cubicBezTo>
                      <a:pt x="13" y="8"/>
                      <a:pt x="13" y="9"/>
                      <a:pt x="12" y="8"/>
                    </a:cubicBezTo>
                    <a:cubicBezTo>
                      <a:pt x="12" y="6"/>
                      <a:pt x="13" y="5"/>
                      <a:pt x="11" y="4"/>
                    </a:cubicBezTo>
                    <a:cubicBezTo>
                      <a:pt x="9" y="3"/>
                      <a:pt x="6" y="0"/>
                      <a:pt x="5" y="0"/>
                    </a:cubicBezTo>
                    <a:cubicBezTo>
                      <a:pt x="4" y="0"/>
                      <a:pt x="1" y="0"/>
                      <a:pt x="0" y="0"/>
                    </a:cubicBezTo>
                    <a:cubicBezTo>
                      <a:pt x="0" y="1"/>
                      <a:pt x="2" y="3"/>
                      <a:pt x="3" y="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202"/>
              <p:cNvSpPr>
                <a:spLocks/>
              </p:cNvSpPr>
              <p:nvPr/>
            </p:nvSpPr>
            <p:spPr bwMode="auto">
              <a:xfrm>
                <a:off x="1577975" y="1439863"/>
                <a:ext cx="173038" cy="87313"/>
              </a:xfrm>
              <a:custGeom>
                <a:avLst/>
                <a:gdLst>
                  <a:gd name="T0" fmla="*/ 9 w 75"/>
                  <a:gd name="T1" fmla="*/ 1 h 38"/>
                  <a:gd name="T2" fmla="*/ 3 w 75"/>
                  <a:gd name="T3" fmla="*/ 1 h 38"/>
                  <a:gd name="T4" fmla="*/ 4 w 75"/>
                  <a:gd name="T5" fmla="*/ 4 h 38"/>
                  <a:gd name="T6" fmla="*/ 2 w 75"/>
                  <a:gd name="T7" fmla="*/ 6 h 38"/>
                  <a:gd name="T8" fmla="*/ 3 w 75"/>
                  <a:gd name="T9" fmla="*/ 9 h 38"/>
                  <a:gd name="T10" fmla="*/ 8 w 75"/>
                  <a:gd name="T11" fmla="*/ 9 h 38"/>
                  <a:gd name="T12" fmla="*/ 12 w 75"/>
                  <a:gd name="T13" fmla="*/ 9 h 38"/>
                  <a:gd name="T14" fmla="*/ 9 w 75"/>
                  <a:gd name="T15" fmla="*/ 13 h 38"/>
                  <a:gd name="T16" fmla="*/ 14 w 75"/>
                  <a:gd name="T17" fmla="*/ 12 h 38"/>
                  <a:gd name="T18" fmla="*/ 16 w 75"/>
                  <a:gd name="T19" fmla="*/ 10 h 38"/>
                  <a:gd name="T20" fmla="*/ 18 w 75"/>
                  <a:gd name="T21" fmla="*/ 10 h 38"/>
                  <a:gd name="T22" fmla="*/ 22 w 75"/>
                  <a:gd name="T23" fmla="*/ 12 h 38"/>
                  <a:gd name="T24" fmla="*/ 19 w 75"/>
                  <a:gd name="T25" fmla="*/ 15 h 38"/>
                  <a:gd name="T26" fmla="*/ 23 w 75"/>
                  <a:gd name="T27" fmla="*/ 15 h 38"/>
                  <a:gd name="T28" fmla="*/ 26 w 75"/>
                  <a:gd name="T29" fmla="*/ 14 h 38"/>
                  <a:gd name="T30" fmla="*/ 27 w 75"/>
                  <a:gd name="T31" fmla="*/ 15 h 38"/>
                  <a:gd name="T32" fmla="*/ 25 w 75"/>
                  <a:gd name="T33" fmla="*/ 17 h 38"/>
                  <a:gd name="T34" fmla="*/ 22 w 75"/>
                  <a:gd name="T35" fmla="*/ 18 h 38"/>
                  <a:gd name="T36" fmla="*/ 26 w 75"/>
                  <a:gd name="T37" fmla="*/ 19 h 38"/>
                  <a:gd name="T38" fmla="*/ 25 w 75"/>
                  <a:gd name="T39" fmla="*/ 21 h 38"/>
                  <a:gd name="T40" fmla="*/ 14 w 75"/>
                  <a:gd name="T41" fmla="*/ 20 h 38"/>
                  <a:gd name="T42" fmla="*/ 10 w 75"/>
                  <a:gd name="T43" fmla="*/ 20 h 38"/>
                  <a:gd name="T44" fmla="*/ 8 w 75"/>
                  <a:gd name="T45" fmla="*/ 22 h 38"/>
                  <a:gd name="T46" fmla="*/ 11 w 75"/>
                  <a:gd name="T47" fmla="*/ 25 h 38"/>
                  <a:gd name="T48" fmla="*/ 15 w 75"/>
                  <a:gd name="T49" fmla="*/ 27 h 38"/>
                  <a:gd name="T50" fmla="*/ 19 w 75"/>
                  <a:gd name="T51" fmla="*/ 27 h 38"/>
                  <a:gd name="T52" fmla="*/ 23 w 75"/>
                  <a:gd name="T53" fmla="*/ 26 h 38"/>
                  <a:gd name="T54" fmla="*/ 32 w 75"/>
                  <a:gd name="T55" fmla="*/ 25 h 38"/>
                  <a:gd name="T56" fmla="*/ 33 w 75"/>
                  <a:gd name="T57" fmla="*/ 26 h 38"/>
                  <a:gd name="T58" fmla="*/ 35 w 75"/>
                  <a:gd name="T59" fmla="*/ 27 h 38"/>
                  <a:gd name="T60" fmla="*/ 39 w 75"/>
                  <a:gd name="T61" fmla="*/ 27 h 38"/>
                  <a:gd name="T62" fmla="*/ 44 w 75"/>
                  <a:gd name="T63" fmla="*/ 27 h 38"/>
                  <a:gd name="T64" fmla="*/ 52 w 75"/>
                  <a:gd name="T65" fmla="*/ 28 h 38"/>
                  <a:gd name="T66" fmla="*/ 57 w 75"/>
                  <a:gd name="T67" fmla="*/ 36 h 38"/>
                  <a:gd name="T68" fmla="*/ 63 w 75"/>
                  <a:gd name="T69" fmla="*/ 38 h 38"/>
                  <a:gd name="T70" fmla="*/ 74 w 75"/>
                  <a:gd name="T71" fmla="*/ 36 h 38"/>
                  <a:gd name="T72" fmla="*/ 74 w 75"/>
                  <a:gd name="T73" fmla="*/ 32 h 38"/>
                  <a:gd name="T74" fmla="*/ 69 w 75"/>
                  <a:gd name="T75" fmla="*/ 27 h 38"/>
                  <a:gd name="T76" fmla="*/ 67 w 75"/>
                  <a:gd name="T77" fmla="*/ 27 h 38"/>
                  <a:gd name="T78" fmla="*/ 66 w 75"/>
                  <a:gd name="T79" fmla="*/ 23 h 38"/>
                  <a:gd name="T80" fmla="*/ 68 w 75"/>
                  <a:gd name="T81" fmla="*/ 19 h 38"/>
                  <a:gd name="T82" fmla="*/ 63 w 75"/>
                  <a:gd name="T83" fmla="*/ 18 h 38"/>
                  <a:gd name="T84" fmla="*/ 64 w 75"/>
                  <a:gd name="T85" fmla="*/ 16 h 38"/>
                  <a:gd name="T86" fmla="*/ 59 w 75"/>
                  <a:gd name="T87" fmla="*/ 13 h 38"/>
                  <a:gd name="T88" fmla="*/ 54 w 75"/>
                  <a:gd name="T89" fmla="*/ 15 h 38"/>
                  <a:gd name="T90" fmla="*/ 51 w 75"/>
                  <a:gd name="T91" fmla="*/ 14 h 38"/>
                  <a:gd name="T92" fmla="*/ 51 w 75"/>
                  <a:gd name="T93" fmla="*/ 10 h 38"/>
                  <a:gd name="T94" fmla="*/ 46 w 75"/>
                  <a:gd name="T95" fmla="*/ 7 h 38"/>
                  <a:gd name="T96" fmla="*/ 41 w 75"/>
                  <a:gd name="T97" fmla="*/ 7 h 38"/>
                  <a:gd name="T98" fmla="*/ 37 w 75"/>
                  <a:gd name="T99" fmla="*/ 9 h 38"/>
                  <a:gd name="T100" fmla="*/ 37 w 75"/>
                  <a:gd name="T101" fmla="*/ 11 h 38"/>
                  <a:gd name="T102" fmla="*/ 33 w 75"/>
                  <a:gd name="T103" fmla="*/ 11 h 38"/>
                  <a:gd name="T104" fmla="*/ 33 w 75"/>
                  <a:gd name="T105" fmla="*/ 8 h 38"/>
                  <a:gd name="T106" fmla="*/ 30 w 75"/>
                  <a:gd name="T107" fmla="*/ 3 h 38"/>
                  <a:gd name="T108" fmla="*/ 22 w 75"/>
                  <a:gd name="T109" fmla="*/ 0 h 38"/>
                  <a:gd name="T110" fmla="*/ 9 w 75"/>
                  <a:gd name="T11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 h="38">
                    <a:moveTo>
                      <a:pt x="9" y="1"/>
                    </a:moveTo>
                    <a:cubicBezTo>
                      <a:pt x="5" y="1"/>
                      <a:pt x="3" y="0"/>
                      <a:pt x="3" y="1"/>
                    </a:cubicBezTo>
                    <a:cubicBezTo>
                      <a:pt x="3" y="2"/>
                      <a:pt x="5" y="3"/>
                      <a:pt x="4" y="4"/>
                    </a:cubicBezTo>
                    <a:cubicBezTo>
                      <a:pt x="2" y="5"/>
                      <a:pt x="1" y="5"/>
                      <a:pt x="2" y="6"/>
                    </a:cubicBezTo>
                    <a:cubicBezTo>
                      <a:pt x="2" y="7"/>
                      <a:pt x="0" y="8"/>
                      <a:pt x="3" y="9"/>
                    </a:cubicBezTo>
                    <a:cubicBezTo>
                      <a:pt x="5" y="9"/>
                      <a:pt x="5" y="9"/>
                      <a:pt x="8" y="9"/>
                    </a:cubicBezTo>
                    <a:cubicBezTo>
                      <a:pt x="10" y="9"/>
                      <a:pt x="13" y="8"/>
                      <a:pt x="12" y="9"/>
                    </a:cubicBezTo>
                    <a:cubicBezTo>
                      <a:pt x="12" y="10"/>
                      <a:pt x="7" y="13"/>
                      <a:pt x="9" y="13"/>
                    </a:cubicBezTo>
                    <a:cubicBezTo>
                      <a:pt x="11" y="13"/>
                      <a:pt x="13" y="13"/>
                      <a:pt x="14" y="12"/>
                    </a:cubicBezTo>
                    <a:cubicBezTo>
                      <a:pt x="15" y="12"/>
                      <a:pt x="15" y="10"/>
                      <a:pt x="16" y="10"/>
                    </a:cubicBezTo>
                    <a:cubicBezTo>
                      <a:pt x="17" y="10"/>
                      <a:pt x="17" y="10"/>
                      <a:pt x="18" y="10"/>
                    </a:cubicBezTo>
                    <a:cubicBezTo>
                      <a:pt x="19" y="10"/>
                      <a:pt x="23" y="11"/>
                      <a:pt x="22" y="12"/>
                    </a:cubicBezTo>
                    <a:cubicBezTo>
                      <a:pt x="21" y="12"/>
                      <a:pt x="18" y="14"/>
                      <a:pt x="19" y="15"/>
                    </a:cubicBezTo>
                    <a:cubicBezTo>
                      <a:pt x="19" y="15"/>
                      <a:pt x="23" y="16"/>
                      <a:pt x="23" y="15"/>
                    </a:cubicBezTo>
                    <a:cubicBezTo>
                      <a:pt x="24" y="15"/>
                      <a:pt x="26" y="14"/>
                      <a:pt x="26" y="14"/>
                    </a:cubicBezTo>
                    <a:cubicBezTo>
                      <a:pt x="27" y="15"/>
                      <a:pt x="28" y="15"/>
                      <a:pt x="27" y="15"/>
                    </a:cubicBezTo>
                    <a:cubicBezTo>
                      <a:pt x="26" y="16"/>
                      <a:pt x="25" y="16"/>
                      <a:pt x="25" y="17"/>
                    </a:cubicBezTo>
                    <a:cubicBezTo>
                      <a:pt x="25" y="17"/>
                      <a:pt x="21" y="18"/>
                      <a:pt x="22" y="18"/>
                    </a:cubicBezTo>
                    <a:cubicBezTo>
                      <a:pt x="23" y="19"/>
                      <a:pt x="26" y="18"/>
                      <a:pt x="26" y="19"/>
                    </a:cubicBezTo>
                    <a:cubicBezTo>
                      <a:pt x="26" y="19"/>
                      <a:pt x="25" y="21"/>
                      <a:pt x="25" y="21"/>
                    </a:cubicBezTo>
                    <a:cubicBezTo>
                      <a:pt x="24" y="21"/>
                      <a:pt x="16" y="20"/>
                      <a:pt x="14" y="20"/>
                    </a:cubicBezTo>
                    <a:cubicBezTo>
                      <a:pt x="13" y="20"/>
                      <a:pt x="10" y="20"/>
                      <a:pt x="10" y="20"/>
                    </a:cubicBezTo>
                    <a:cubicBezTo>
                      <a:pt x="10" y="20"/>
                      <a:pt x="8" y="21"/>
                      <a:pt x="8" y="22"/>
                    </a:cubicBezTo>
                    <a:cubicBezTo>
                      <a:pt x="9" y="22"/>
                      <a:pt x="10" y="24"/>
                      <a:pt x="11" y="25"/>
                    </a:cubicBezTo>
                    <a:cubicBezTo>
                      <a:pt x="13" y="26"/>
                      <a:pt x="14" y="27"/>
                      <a:pt x="15" y="27"/>
                    </a:cubicBezTo>
                    <a:cubicBezTo>
                      <a:pt x="16" y="27"/>
                      <a:pt x="17" y="28"/>
                      <a:pt x="19" y="27"/>
                    </a:cubicBezTo>
                    <a:cubicBezTo>
                      <a:pt x="21" y="27"/>
                      <a:pt x="22" y="26"/>
                      <a:pt x="23" y="26"/>
                    </a:cubicBezTo>
                    <a:cubicBezTo>
                      <a:pt x="24" y="25"/>
                      <a:pt x="32" y="24"/>
                      <a:pt x="32" y="25"/>
                    </a:cubicBezTo>
                    <a:cubicBezTo>
                      <a:pt x="32" y="25"/>
                      <a:pt x="32" y="26"/>
                      <a:pt x="33" y="26"/>
                    </a:cubicBezTo>
                    <a:cubicBezTo>
                      <a:pt x="33" y="27"/>
                      <a:pt x="33" y="27"/>
                      <a:pt x="35" y="27"/>
                    </a:cubicBezTo>
                    <a:cubicBezTo>
                      <a:pt x="36" y="27"/>
                      <a:pt x="37" y="27"/>
                      <a:pt x="39" y="27"/>
                    </a:cubicBezTo>
                    <a:cubicBezTo>
                      <a:pt x="40" y="26"/>
                      <a:pt x="42" y="27"/>
                      <a:pt x="44" y="27"/>
                    </a:cubicBezTo>
                    <a:cubicBezTo>
                      <a:pt x="47" y="28"/>
                      <a:pt x="51" y="26"/>
                      <a:pt x="52" y="28"/>
                    </a:cubicBezTo>
                    <a:cubicBezTo>
                      <a:pt x="53" y="30"/>
                      <a:pt x="56" y="35"/>
                      <a:pt x="57" y="36"/>
                    </a:cubicBezTo>
                    <a:cubicBezTo>
                      <a:pt x="58" y="37"/>
                      <a:pt x="61" y="37"/>
                      <a:pt x="63" y="38"/>
                    </a:cubicBezTo>
                    <a:cubicBezTo>
                      <a:pt x="65" y="38"/>
                      <a:pt x="73" y="36"/>
                      <a:pt x="74" y="36"/>
                    </a:cubicBezTo>
                    <a:cubicBezTo>
                      <a:pt x="74" y="35"/>
                      <a:pt x="75" y="33"/>
                      <a:pt x="74" y="32"/>
                    </a:cubicBezTo>
                    <a:cubicBezTo>
                      <a:pt x="74" y="31"/>
                      <a:pt x="70" y="27"/>
                      <a:pt x="69" y="27"/>
                    </a:cubicBezTo>
                    <a:cubicBezTo>
                      <a:pt x="69" y="27"/>
                      <a:pt x="67" y="27"/>
                      <a:pt x="67" y="27"/>
                    </a:cubicBezTo>
                    <a:cubicBezTo>
                      <a:pt x="66" y="26"/>
                      <a:pt x="65" y="24"/>
                      <a:pt x="66" y="23"/>
                    </a:cubicBezTo>
                    <a:cubicBezTo>
                      <a:pt x="66" y="22"/>
                      <a:pt x="68" y="20"/>
                      <a:pt x="68" y="19"/>
                    </a:cubicBezTo>
                    <a:cubicBezTo>
                      <a:pt x="68" y="19"/>
                      <a:pt x="63" y="19"/>
                      <a:pt x="63" y="18"/>
                    </a:cubicBezTo>
                    <a:cubicBezTo>
                      <a:pt x="64" y="17"/>
                      <a:pt x="66" y="17"/>
                      <a:pt x="64" y="16"/>
                    </a:cubicBezTo>
                    <a:cubicBezTo>
                      <a:pt x="63" y="15"/>
                      <a:pt x="59" y="13"/>
                      <a:pt x="59" y="13"/>
                    </a:cubicBezTo>
                    <a:cubicBezTo>
                      <a:pt x="58" y="14"/>
                      <a:pt x="55" y="16"/>
                      <a:pt x="54" y="15"/>
                    </a:cubicBezTo>
                    <a:cubicBezTo>
                      <a:pt x="52" y="14"/>
                      <a:pt x="51" y="14"/>
                      <a:pt x="51" y="14"/>
                    </a:cubicBezTo>
                    <a:cubicBezTo>
                      <a:pt x="51" y="13"/>
                      <a:pt x="53" y="11"/>
                      <a:pt x="51" y="10"/>
                    </a:cubicBezTo>
                    <a:cubicBezTo>
                      <a:pt x="50" y="9"/>
                      <a:pt x="46" y="7"/>
                      <a:pt x="46" y="7"/>
                    </a:cubicBezTo>
                    <a:cubicBezTo>
                      <a:pt x="45" y="7"/>
                      <a:pt x="42" y="7"/>
                      <a:pt x="41" y="7"/>
                    </a:cubicBezTo>
                    <a:cubicBezTo>
                      <a:pt x="40" y="7"/>
                      <a:pt x="37" y="8"/>
                      <a:pt x="37" y="9"/>
                    </a:cubicBezTo>
                    <a:cubicBezTo>
                      <a:pt x="37" y="9"/>
                      <a:pt x="37" y="11"/>
                      <a:pt x="37" y="11"/>
                    </a:cubicBezTo>
                    <a:cubicBezTo>
                      <a:pt x="37" y="11"/>
                      <a:pt x="34" y="11"/>
                      <a:pt x="33" y="11"/>
                    </a:cubicBezTo>
                    <a:cubicBezTo>
                      <a:pt x="33" y="10"/>
                      <a:pt x="33" y="8"/>
                      <a:pt x="33" y="8"/>
                    </a:cubicBezTo>
                    <a:cubicBezTo>
                      <a:pt x="33" y="7"/>
                      <a:pt x="31" y="3"/>
                      <a:pt x="30" y="3"/>
                    </a:cubicBezTo>
                    <a:cubicBezTo>
                      <a:pt x="29" y="2"/>
                      <a:pt x="22" y="0"/>
                      <a:pt x="22" y="0"/>
                    </a:cubicBezTo>
                    <a:cubicBezTo>
                      <a:pt x="21" y="0"/>
                      <a:pt x="11" y="1"/>
                      <a:pt x="9"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206"/>
              <p:cNvSpPr>
                <a:spLocks/>
              </p:cNvSpPr>
              <p:nvPr/>
            </p:nvSpPr>
            <p:spPr bwMode="auto">
              <a:xfrm>
                <a:off x="1606550" y="1585913"/>
                <a:ext cx="41275" cy="22225"/>
              </a:xfrm>
              <a:custGeom>
                <a:avLst/>
                <a:gdLst>
                  <a:gd name="T0" fmla="*/ 6 w 18"/>
                  <a:gd name="T1" fmla="*/ 1 h 10"/>
                  <a:gd name="T2" fmla="*/ 12 w 18"/>
                  <a:gd name="T3" fmla="*/ 4 h 10"/>
                  <a:gd name="T4" fmla="*/ 16 w 18"/>
                  <a:gd name="T5" fmla="*/ 6 h 10"/>
                  <a:gd name="T6" fmla="*/ 11 w 18"/>
                  <a:gd name="T7" fmla="*/ 9 h 10"/>
                  <a:gd name="T8" fmla="*/ 4 w 18"/>
                  <a:gd name="T9" fmla="*/ 9 h 10"/>
                  <a:gd name="T10" fmla="*/ 3 w 18"/>
                  <a:gd name="T11" fmla="*/ 6 h 10"/>
                  <a:gd name="T12" fmla="*/ 0 w 18"/>
                  <a:gd name="T13" fmla="*/ 4 h 10"/>
                  <a:gd name="T14" fmla="*/ 6 w 18"/>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6" y="1"/>
                    </a:moveTo>
                    <a:cubicBezTo>
                      <a:pt x="8" y="2"/>
                      <a:pt x="9" y="3"/>
                      <a:pt x="12" y="4"/>
                    </a:cubicBezTo>
                    <a:cubicBezTo>
                      <a:pt x="14" y="5"/>
                      <a:pt x="15" y="5"/>
                      <a:pt x="16" y="6"/>
                    </a:cubicBezTo>
                    <a:cubicBezTo>
                      <a:pt x="18" y="7"/>
                      <a:pt x="12" y="9"/>
                      <a:pt x="11" y="9"/>
                    </a:cubicBezTo>
                    <a:cubicBezTo>
                      <a:pt x="11" y="9"/>
                      <a:pt x="4" y="10"/>
                      <a:pt x="4" y="9"/>
                    </a:cubicBezTo>
                    <a:cubicBezTo>
                      <a:pt x="4" y="7"/>
                      <a:pt x="4" y="6"/>
                      <a:pt x="3" y="6"/>
                    </a:cubicBezTo>
                    <a:cubicBezTo>
                      <a:pt x="2" y="6"/>
                      <a:pt x="0" y="5"/>
                      <a:pt x="0" y="4"/>
                    </a:cubicBezTo>
                    <a:cubicBezTo>
                      <a:pt x="0" y="2"/>
                      <a:pt x="5" y="0"/>
                      <a:pt x="6"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209"/>
              <p:cNvSpPr>
                <a:spLocks/>
              </p:cNvSpPr>
              <p:nvPr/>
            </p:nvSpPr>
            <p:spPr bwMode="auto">
              <a:xfrm>
                <a:off x="1649412" y="1585913"/>
                <a:ext cx="146050" cy="88900"/>
              </a:xfrm>
              <a:custGeom>
                <a:avLst/>
                <a:gdLst>
                  <a:gd name="T0" fmla="*/ 50 w 63"/>
                  <a:gd name="T1" fmla="*/ 1 h 39"/>
                  <a:gd name="T2" fmla="*/ 52 w 63"/>
                  <a:gd name="T3" fmla="*/ 5 h 39"/>
                  <a:gd name="T4" fmla="*/ 58 w 63"/>
                  <a:gd name="T5" fmla="*/ 6 h 39"/>
                  <a:gd name="T6" fmla="*/ 61 w 63"/>
                  <a:gd name="T7" fmla="*/ 13 h 39"/>
                  <a:gd name="T8" fmla="*/ 59 w 63"/>
                  <a:gd name="T9" fmla="*/ 23 h 39"/>
                  <a:gd name="T10" fmla="*/ 61 w 63"/>
                  <a:gd name="T11" fmla="*/ 27 h 39"/>
                  <a:gd name="T12" fmla="*/ 58 w 63"/>
                  <a:gd name="T13" fmla="*/ 27 h 39"/>
                  <a:gd name="T14" fmla="*/ 55 w 63"/>
                  <a:gd name="T15" fmla="*/ 32 h 39"/>
                  <a:gd name="T16" fmla="*/ 54 w 63"/>
                  <a:gd name="T17" fmla="*/ 34 h 39"/>
                  <a:gd name="T18" fmla="*/ 47 w 63"/>
                  <a:gd name="T19" fmla="*/ 37 h 39"/>
                  <a:gd name="T20" fmla="*/ 41 w 63"/>
                  <a:gd name="T21" fmla="*/ 35 h 39"/>
                  <a:gd name="T22" fmla="*/ 32 w 63"/>
                  <a:gd name="T23" fmla="*/ 39 h 39"/>
                  <a:gd name="T24" fmla="*/ 28 w 63"/>
                  <a:gd name="T25" fmla="*/ 35 h 39"/>
                  <a:gd name="T26" fmla="*/ 33 w 63"/>
                  <a:gd name="T27" fmla="*/ 34 h 39"/>
                  <a:gd name="T28" fmla="*/ 28 w 63"/>
                  <a:gd name="T29" fmla="*/ 30 h 39"/>
                  <a:gd name="T30" fmla="*/ 31 w 63"/>
                  <a:gd name="T31" fmla="*/ 29 h 39"/>
                  <a:gd name="T32" fmla="*/ 35 w 63"/>
                  <a:gd name="T33" fmla="*/ 26 h 39"/>
                  <a:gd name="T34" fmla="*/ 43 w 63"/>
                  <a:gd name="T35" fmla="*/ 24 h 39"/>
                  <a:gd name="T36" fmla="*/ 32 w 63"/>
                  <a:gd name="T37" fmla="*/ 24 h 39"/>
                  <a:gd name="T38" fmla="*/ 13 w 63"/>
                  <a:gd name="T39" fmla="*/ 26 h 39"/>
                  <a:gd name="T40" fmla="*/ 1 w 63"/>
                  <a:gd name="T41" fmla="*/ 25 h 39"/>
                  <a:gd name="T42" fmla="*/ 10 w 63"/>
                  <a:gd name="T43" fmla="*/ 24 h 39"/>
                  <a:gd name="T44" fmla="*/ 11 w 63"/>
                  <a:gd name="T45" fmla="*/ 19 h 39"/>
                  <a:gd name="T46" fmla="*/ 17 w 63"/>
                  <a:gd name="T47" fmla="*/ 22 h 39"/>
                  <a:gd name="T48" fmla="*/ 23 w 63"/>
                  <a:gd name="T49" fmla="*/ 21 h 39"/>
                  <a:gd name="T50" fmla="*/ 17 w 63"/>
                  <a:gd name="T51" fmla="*/ 19 h 39"/>
                  <a:gd name="T52" fmla="*/ 15 w 63"/>
                  <a:gd name="T53" fmla="*/ 16 h 39"/>
                  <a:gd name="T54" fmla="*/ 14 w 63"/>
                  <a:gd name="T55" fmla="*/ 13 h 39"/>
                  <a:gd name="T56" fmla="*/ 13 w 63"/>
                  <a:gd name="T57" fmla="*/ 11 h 39"/>
                  <a:gd name="T58" fmla="*/ 13 w 63"/>
                  <a:gd name="T59" fmla="*/ 8 h 39"/>
                  <a:gd name="T60" fmla="*/ 19 w 63"/>
                  <a:gd name="T61" fmla="*/ 9 h 39"/>
                  <a:gd name="T62" fmla="*/ 25 w 63"/>
                  <a:gd name="T63" fmla="*/ 14 h 39"/>
                  <a:gd name="T64" fmla="*/ 28 w 63"/>
                  <a:gd name="T65" fmla="*/ 16 h 39"/>
                  <a:gd name="T66" fmla="*/ 34 w 63"/>
                  <a:gd name="T67" fmla="*/ 20 h 39"/>
                  <a:gd name="T68" fmla="*/ 36 w 63"/>
                  <a:gd name="T69" fmla="*/ 17 h 39"/>
                  <a:gd name="T70" fmla="*/ 32 w 63"/>
                  <a:gd name="T71" fmla="*/ 14 h 39"/>
                  <a:gd name="T72" fmla="*/ 40 w 63"/>
                  <a:gd name="T73" fmla="*/ 13 h 39"/>
                  <a:gd name="T74" fmla="*/ 30 w 63"/>
                  <a:gd name="T75" fmla="*/ 11 h 39"/>
                  <a:gd name="T76" fmla="*/ 31 w 63"/>
                  <a:gd name="T77" fmla="*/ 8 h 39"/>
                  <a:gd name="T78" fmla="*/ 24 w 63"/>
                  <a:gd name="T79" fmla="*/ 5 h 39"/>
                  <a:gd name="T80" fmla="*/ 36 w 63"/>
                  <a:gd name="T81" fmla="*/ 3 h 39"/>
                  <a:gd name="T82" fmla="*/ 41 w 63"/>
                  <a:gd name="T83" fmla="*/ 7 h 39"/>
                  <a:gd name="T84" fmla="*/ 44 w 63"/>
                  <a:gd name="T85" fmla="*/ 7 h 39"/>
                  <a:gd name="T86" fmla="*/ 45 w 63"/>
                  <a:gd name="T87" fmla="*/ 4 h 39"/>
                  <a:gd name="T88" fmla="*/ 48 w 63"/>
                  <a:gd name="T89"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 h="39">
                    <a:moveTo>
                      <a:pt x="48" y="2"/>
                    </a:moveTo>
                    <a:cubicBezTo>
                      <a:pt x="49" y="2"/>
                      <a:pt x="49" y="0"/>
                      <a:pt x="50" y="1"/>
                    </a:cubicBezTo>
                    <a:cubicBezTo>
                      <a:pt x="51" y="2"/>
                      <a:pt x="53" y="3"/>
                      <a:pt x="53" y="3"/>
                    </a:cubicBezTo>
                    <a:cubicBezTo>
                      <a:pt x="52" y="4"/>
                      <a:pt x="50" y="4"/>
                      <a:pt x="52" y="5"/>
                    </a:cubicBezTo>
                    <a:cubicBezTo>
                      <a:pt x="53" y="5"/>
                      <a:pt x="55" y="5"/>
                      <a:pt x="56" y="5"/>
                    </a:cubicBezTo>
                    <a:cubicBezTo>
                      <a:pt x="57" y="5"/>
                      <a:pt x="58" y="5"/>
                      <a:pt x="58" y="6"/>
                    </a:cubicBezTo>
                    <a:cubicBezTo>
                      <a:pt x="58" y="7"/>
                      <a:pt x="58" y="10"/>
                      <a:pt x="58" y="11"/>
                    </a:cubicBezTo>
                    <a:cubicBezTo>
                      <a:pt x="59" y="12"/>
                      <a:pt x="61" y="12"/>
                      <a:pt x="61" y="13"/>
                    </a:cubicBezTo>
                    <a:cubicBezTo>
                      <a:pt x="60" y="15"/>
                      <a:pt x="60" y="16"/>
                      <a:pt x="59" y="18"/>
                    </a:cubicBezTo>
                    <a:cubicBezTo>
                      <a:pt x="59" y="20"/>
                      <a:pt x="57" y="22"/>
                      <a:pt x="59" y="23"/>
                    </a:cubicBezTo>
                    <a:cubicBezTo>
                      <a:pt x="60" y="24"/>
                      <a:pt x="63" y="23"/>
                      <a:pt x="62" y="24"/>
                    </a:cubicBezTo>
                    <a:cubicBezTo>
                      <a:pt x="62" y="26"/>
                      <a:pt x="61" y="26"/>
                      <a:pt x="61" y="27"/>
                    </a:cubicBezTo>
                    <a:cubicBezTo>
                      <a:pt x="62" y="28"/>
                      <a:pt x="63" y="30"/>
                      <a:pt x="63" y="30"/>
                    </a:cubicBezTo>
                    <a:cubicBezTo>
                      <a:pt x="62" y="31"/>
                      <a:pt x="59" y="26"/>
                      <a:pt x="58" y="27"/>
                    </a:cubicBezTo>
                    <a:cubicBezTo>
                      <a:pt x="57" y="28"/>
                      <a:pt x="59" y="29"/>
                      <a:pt x="57" y="30"/>
                    </a:cubicBezTo>
                    <a:cubicBezTo>
                      <a:pt x="56" y="31"/>
                      <a:pt x="54" y="31"/>
                      <a:pt x="55" y="32"/>
                    </a:cubicBezTo>
                    <a:cubicBezTo>
                      <a:pt x="56" y="33"/>
                      <a:pt x="61" y="35"/>
                      <a:pt x="60" y="36"/>
                    </a:cubicBezTo>
                    <a:cubicBezTo>
                      <a:pt x="59" y="36"/>
                      <a:pt x="55" y="33"/>
                      <a:pt x="54" y="34"/>
                    </a:cubicBezTo>
                    <a:cubicBezTo>
                      <a:pt x="54" y="36"/>
                      <a:pt x="58" y="38"/>
                      <a:pt x="55" y="38"/>
                    </a:cubicBezTo>
                    <a:cubicBezTo>
                      <a:pt x="53" y="39"/>
                      <a:pt x="49" y="38"/>
                      <a:pt x="47" y="37"/>
                    </a:cubicBezTo>
                    <a:cubicBezTo>
                      <a:pt x="45" y="37"/>
                      <a:pt x="43" y="38"/>
                      <a:pt x="42" y="37"/>
                    </a:cubicBezTo>
                    <a:cubicBezTo>
                      <a:pt x="41" y="37"/>
                      <a:pt x="41" y="35"/>
                      <a:pt x="41" y="35"/>
                    </a:cubicBezTo>
                    <a:cubicBezTo>
                      <a:pt x="40" y="36"/>
                      <a:pt x="38" y="39"/>
                      <a:pt x="37" y="39"/>
                    </a:cubicBezTo>
                    <a:cubicBezTo>
                      <a:pt x="36" y="39"/>
                      <a:pt x="34" y="39"/>
                      <a:pt x="32" y="39"/>
                    </a:cubicBezTo>
                    <a:cubicBezTo>
                      <a:pt x="31" y="38"/>
                      <a:pt x="30" y="39"/>
                      <a:pt x="29" y="38"/>
                    </a:cubicBezTo>
                    <a:cubicBezTo>
                      <a:pt x="28" y="38"/>
                      <a:pt x="27" y="35"/>
                      <a:pt x="28" y="35"/>
                    </a:cubicBezTo>
                    <a:cubicBezTo>
                      <a:pt x="28" y="35"/>
                      <a:pt x="30" y="34"/>
                      <a:pt x="30" y="34"/>
                    </a:cubicBezTo>
                    <a:cubicBezTo>
                      <a:pt x="31" y="34"/>
                      <a:pt x="33" y="35"/>
                      <a:pt x="33" y="34"/>
                    </a:cubicBezTo>
                    <a:cubicBezTo>
                      <a:pt x="33" y="33"/>
                      <a:pt x="27" y="32"/>
                      <a:pt x="27" y="32"/>
                    </a:cubicBezTo>
                    <a:cubicBezTo>
                      <a:pt x="26" y="31"/>
                      <a:pt x="28" y="31"/>
                      <a:pt x="28" y="30"/>
                    </a:cubicBezTo>
                    <a:cubicBezTo>
                      <a:pt x="28" y="30"/>
                      <a:pt x="28" y="30"/>
                      <a:pt x="28" y="29"/>
                    </a:cubicBezTo>
                    <a:cubicBezTo>
                      <a:pt x="29" y="29"/>
                      <a:pt x="30" y="29"/>
                      <a:pt x="31" y="29"/>
                    </a:cubicBezTo>
                    <a:cubicBezTo>
                      <a:pt x="32" y="28"/>
                      <a:pt x="32" y="28"/>
                      <a:pt x="33" y="27"/>
                    </a:cubicBezTo>
                    <a:cubicBezTo>
                      <a:pt x="33" y="27"/>
                      <a:pt x="34" y="27"/>
                      <a:pt x="35" y="26"/>
                    </a:cubicBezTo>
                    <a:cubicBezTo>
                      <a:pt x="35" y="26"/>
                      <a:pt x="35" y="26"/>
                      <a:pt x="36" y="25"/>
                    </a:cubicBezTo>
                    <a:cubicBezTo>
                      <a:pt x="36" y="25"/>
                      <a:pt x="43" y="25"/>
                      <a:pt x="43" y="24"/>
                    </a:cubicBezTo>
                    <a:cubicBezTo>
                      <a:pt x="43" y="23"/>
                      <a:pt x="42" y="23"/>
                      <a:pt x="40" y="24"/>
                    </a:cubicBezTo>
                    <a:cubicBezTo>
                      <a:pt x="37" y="24"/>
                      <a:pt x="36" y="24"/>
                      <a:pt x="32" y="24"/>
                    </a:cubicBezTo>
                    <a:cubicBezTo>
                      <a:pt x="27" y="24"/>
                      <a:pt x="24" y="25"/>
                      <a:pt x="21" y="25"/>
                    </a:cubicBezTo>
                    <a:cubicBezTo>
                      <a:pt x="18" y="26"/>
                      <a:pt x="16" y="25"/>
                      <a:pt x="13" y="26"/>
                    </a:cubicBezTo>
                    <a:cubicBezTo>
                      <a:pt x="11" y="27"/>
                      <a:pt x="6" y="28"/>
                      <a:pt x="5" y="28"/>
                    </a:cubicBezTo>
                    <a:cubicBezTo>
                      <a:pt x="4" y="28"/>
                      <a:pt x="0" y="27"/>
                      <a:pt x="1" y="25"/>
                    </a:cubicBezTo>
                    <a:cubicBezTo>
                      <a:pt x="2" y="24"/>
                      <a:pt x="4" y="23"/>
                      <a:pt x="5" y="23"/>
                    </a:cubicBezTo>
                    <a:cubicBezTo>
                      <a:pt x="6" y="23"/>
                      <a:pt x="10" y="24"/>
                      <a:pt x="10" y="24"/>
                    </a:cubicBezTo>
                    <a:cubicBezTo>
                      <a:pt x="10" y="23"/>
                      <a:pt x="7" y="22"/>
                      <a:pt x="8" y="21"/>
                    </a:cubicBezTo>
                    <a:cubicBezTo>
                      <a:pt x="9" y="20"/>
                      <a:pt x="10" y="19"/>
                      <a:pt x="11" y="19"/>
                    </a:cubicBezTo>
                    <a:cubicBezTo>
                      <a:pt x="12" y="19"/>
                      <a:pt x="13" y="19"/>
                      <a:pt x="14" y="20"/>
                    </a:cubicBezTo>
                    <a:cubicBezTo>
                      <a:pt x="15" y="21"/>
                      <a:pt x="15" y="21"/>
                      <a:pt x="17" y="22"/>
                    </a:cubicBezTo>
                    <a:cubicBezTo>
                      <a:pt x="18" y="22"/>
                      <a:pt x="19" y="23"/>
                      <a:pt x="21" y="22"/>
                    </a:cubicBezTo>
                    <a:cubicBezTo>
                      <a:pt x="22" y="22"/>
                      <a:pt x="23" y="21"/>
                      <a:pt x="23" y="21"/>
                    </a:cubicBezTo>
                    <a:cubicBezTo>
                      <a:pt x="22" y="21"/>
                      <a:pt x="22" y="21"/>
                      <a:pt x="20" y="21"/>
                    </a:cubicBezTo>
                    <a:cubicBezTo>
                      <a:pt x="18" y="21"/>
                      <a:pt x="17" y="20"/>
                      <a:pt x="17" y="19"/>
                    </a:cubicBezTo>
                    <a:cubicBezTo>
                      <a:pt x="17" y="18"/>
                      <a:pt x="19" y="17"/>
                      <a:pt x="19" y="17"/>
                    </a:cubicBezTo>
                    <a:cubicBezTo>
                      <a:pt x="18" y="16"/>
                      <a:pt x="17" y="16"/>
                      <a:pt x="15" y="16"/>
                    </a:cubicBezTo>
                    <a:cubicBezTo>
                      <a:pt x="14" y="16"/>
                      <a:pt x="13" y="16"/>
                      <a:pt x="13" y="15"/>
                    </a:cubicBezTo>
                    <a:cubicBezTo>
                      <a:pt x="14" y="14"/>
                      <a:pt x="13" y="14"/>
                      <a:pt x="14" y="13"/>
                    </a:cubicBezTo>
                    <a:cubicBezTo>
                      <a:pt x="15" y="13"/>
                      <a:pt x="18" y="11"/>
                      <a:pt x="18" y="11"/>
                    </a:cubicBezTo>
                    <a:cubicBezTo>
                      <a:pt x="17" y="11"/>
                      <a:pt x="15" y="11"/>
                      <a:pt x="13" y="11"/>
                    </a:cubicBezTo>
                    <a:cubicBezTo>
                      <a:pt x="11" y="11"/>
                      <a:pt x="11" y="11"/>
                      <a:pt x="11" y="10"/>
                    </a:cubicBezTo>
                    <a:cubicBezTo>
                      <a:pt x="11" y="9"/>
                      <a:pt x="11" y="8"/>
                      <a:pt x="13" y="8"/>
                    </a:cubicBezTo>
                    <a:cubicBezTo>
                      <a:pt x="14" y="7"/>
                      <a:pt x="15" y="7"/>
                      <a:pt x="16" y="7"/>
                    </a:cubicBezTo>
                    <a:cubicBezTo>
                      <a:pt x="17" y="7"/>
                      <a:pt x="17" y="7"/>
                      <a:pt x="19" y="9"/>
                    </a:cubicBezTo>
                    <a:cubicBezTo>
                      <a:pt x="20" y="10"/>
                      <a:pt x="20" y="10"/>
                      <a:pt x="22" y="12"/>
                    </a:cubicBezTo>
                    <a:cubicBezTo>
                      <a:pt x="24" y="13"/>
                      <a:pt x="24" y="14"/>
                      <a:pt x="25" y="14"/>
                    </a:cubicBezTo>
                    <a:cubicBezTo>
                      <a:pt x="26" y="14"/>
                      <a:pt x="27" y="14"/>
                      <a:pt x="27" y="15"/>
                    </a:cubicBezTo>
                    <a:cubicBezTo>
                      <a:pt x="27" y="15"/>
                      <a:pt x="27" y="15"/>
                      <a:pt x="28" y="16"/>
                    </a:cubicBezTo>
                    <a:cubicBezTo>
                      <a:pt x="29" y="16"/>
                      <a:pt x="31" y="17"/>
                      <a:pt x="31" y="17"/>
                    </a:cubicBezTo>
                    <a:cubicBezTo>
                      <a:pt x="32" y="18"/>
                      <a:pt x="32" y="20"/>
                      <a:pt x="34" y="20"/>
                    </a:cubicBezTo>
                    <a:cubicBezTo>
                      <a:pt x="35" y="20"/>
                      <a:pt x="39" y="19"/>
                      <a:pt x="39" y="18"/>
                    </a:cubicBezTo>
                    <a:cubicBezTo>
                      <a:pt x="39" y="17"/>
                      <a:pt x="38" y="17"/>
                      <a:pt x="36" y="17"/>
                    </a:cubicBezTo>
                    <a:cubicBezTo>
                      <a:pt x="35" y="17"/>
                      <a:pt x="35" y="18"/>
                      <a:pt x="34" y="17"/>
                    </a:cubicBezTo>
                    <a:cubicBezTo>
                      <a:pt x="34" y="16"/>
                      <a:pt x="32" y="15"/>
                      <a:pt x="32" y="14"/>
                    </a:cubicBezTo>
                    <a:cubicBezTo>
                      <a:pt x="33" y="14"/>
                      <a:pt x="37" y="14"/>
                      <a:pt x="38" y="14"/>
                    </a:cubicBezTo>
                    <a:cubicBezTo>
                      <a:pt x="39" y="14"/>
                      <a:pt x="40" y="14"/>
                      <a:pt x="40" y="13"/>
                    </a:cubicBezTo>
                    <a:cubicBezTo>
                      <a:pt x="39" y="12"/>
                      <a:pt x="36" y="12"/>
                      <a:pt x="35" y="12"/>
                    </a:cubicBezTo>
                    <a:cubicBezTo>
                      <a:pt x="33" y="12"/>
                      <a:pt x="30" y="12"/>
                      <a:pt x="30" y="11"/>
                    </a:cubicBezTo>
                    <a:cubicBezTo>
                      <a:pt x="31" y="11"/>
                      <a:pt x="34" y="11"/>
                      <a:pt x="34" y="10"/>
                    </a:cubicBezTo>
                    <a:cubicBezTo>
                      <a:pt x="34" y="10"/>
                      <a:pt x="33" y="8"/>
                      <a:pt x="31" y="8"/>
                    </a:cubicBezTo>
                    <a:cubicBezTo>
                      <a:pt x="29" y="8"/>
                      <a:pt x="26" y="8"/>
                      <a:pt x="25" y="8"/>
                    </a:cubicBezTo>
                    <a:cubicBezTo>
                      <a:pt x="25" y="7"/>
                      <a:pt x="22" y="7"/>
                      <a:pt x="24" y="5"/>
                    </a:cubicBezTo>
                    <a:cubicBezTo>
                      <a:pt x="25" y="4"/>
                      <a:pt x="26" y="3"/>
                      <a:pt x="28" y="3"/>
                    </a:cubicBezTo>
                    <a:cubicBezTo>
                      <a:pt x="30" y="2"/>
                      <a:pt x="35" y="3"/>
                      <a:pt x="36" y="3"/>
                    </a:cubicBezTo>
                    <a:cubicBezTo>
                      <a:pt x="36" y="3"/>
                      <a:pt x="41" y="5"/>
                      <a:pt x="41" y="5"/>
                    </a:cubicBezTo>
                    <a:cubicBezTo>
                      <a:pt x="40" y="6"/>
                      <a:pt x="40" y="6"/>
                      <a:pt x="41" y="7"/>
                    </a:cubicBezTo>
                    <a:cubicBezTo>
                      <a:pt x="41" y="7"/>
                      <a:pt x="42" y="9"/>
                      <a:pt x="43" y="8"/>
                    </a:cubicBezTo>
                    <a:cubicBezTo>
                      <a:pt x="43" y="8"/>
                      <a:pt x="43" y="6"/>
                      <a:pt x="44" y="7"/>
                    </a:cubicBezTo>
                    <a:cubicBezTo>
                      <a:pt x="45" y="7"/>
                      <a:pt x="45" y="8"/>
                      <a:pt x="45" y="7"/>
                    </a:cubicBezTo>
                    <a:cubicBezTo>
                      <a:pt x="46" y="7"/>
                      <a:pt x="45" y="5"/>
                      <a:pt x="45" y="4"/>
                    </a:cubicBezTo>
                    <a:cubicBezTo>
                      <a:pt x="45" y="3"/>
                      <a:pt x="44" y="3"/>
                      <a:pt x="45" y="3"/>
                    </a:cubicBezTo>
                    <a:cubicBezTo>
                      <a:pt x="47" y="3"/>
                      <a:pt x="48" y="3"/>
                      <a:pt x="48"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210"/>
              <p:cNvSpPr>
                <a:spLocks/>
              </p:cNvSpPr>
              <p:nvPr/>
            </p:nvSpPr>
            <p:spPr bwMode="auto">
              <a:xfrm>
                <a:off x="1811337" y="1643063"/>
                <a:ext cx="82550" cy="53975"/>
              </a:xfrm>
              <a:custGeom>
                <a:avLst/>
                <a:gdLst>
                  <a:gd name="T0" fmla="*/ 20 w 36"/>
                  <a:gd name="T1" fmla="*/ 0 h 23"/>
                  <a:gd name="T2" fmla="*/ 25 w 36"/>
                  <a:gd name="T3" fmla="*/ 1 h 23"/>
                  <a:gd name="T4" fmla="*/ 30 w 36"/>
                  <a:gd name="T5" fmla="*/ 5 h 23"/>
                  <a:gd name="T6" fmla="*/ 35 w 36"/>
                  <a:gd name="T7" fmla="*/ 8 h 23"/>
                  <a:gd name="T8" fmla="*/ 35 w 36"/>
                  <a:gd name="T9" fmla="*/ 12 h 23"/>
                  <a:gd name="T10" fmla="*/ 33 w 36"/>
                  <a:gd name="T11" fmla="*/ 14 h 23"/>
                  <a:gd name="T12" fmla="*/ 36 w 36"/>
                  <a:gd name="T13" fmla="*/ 15 h 23"/>
                  <a:gd name="T14" fmla="*/ 35 w 36"/>
                  <a:gd name="T15" fmla="*/ 18 h 23"/>
                  <a:gd name="T16" fmla="*/ 33 w 36"/>
                  <a:gd name="T17" fmla="*/ 21 h 23"/>
                  <a:gd name="T18" fmla="*/ 26 w 36"/>
                  <a:gd name="T19" fmla="*/ 22 h 23"/>
                  <a:gd name="T20" fmla="*/ 22 w 36"/>
                  <a:gd name="T21" fmla="*/ 22 h 23"/>
                  <a:gd name="T22" fmla="*/ 18 w 36"/>
                  <a:gd name="T23" fmla="*/ 21 h 23"/>
                  <a:gd name="T24" fmla="*/ 15 w 36"/>
                  <a:gd name="T25" fmla="*/ 19 h 23"/>
                  <a:gd name="T26" fmla="*/ 12 w 36"/>
                  <a:gd name="T27" fmla="*/ 20 h 23"/>
                  <a:gd name="T28" fmla="*/ 10 w 36"/>
                  <a:gd name="T29" fmla="*/ 18 h 23"/>
                  <a:gd name="T30" fmla="*/ 8 w 36"/>
                  <a:gd name="T31" fmla="*/ 18 h 23"/>
                  <a:gd name="T32" fmla="*/ 5 w 36"/>
                  <a:gd name="T33" fmla="*/ 15 h 23"/>
                  <a:gd name="T34" fmla="*/ 4 w 36"/>
                  <a:gd name="T35" fmla="*/ 16 h 23"/>
                  <a:gd name="T36" fmla="*/ 2 w 36"/>
                  <a:gd name="T37" fmla="*/ 15 h 23"/>
                  <a:gd name="T38" fmla="*/ 0 w 36"/>
                  <a:gd name="T39" fmla="*/ 14 h 23"/>
                  <a:gd name="T40" fmla="*/ 2 w 36"/>
                  <a:gd name="T41" fmla="*/ 10 h 23"/>
                  <a:gd name="T42" fmla="*/ 7 w 36"/>
                  <a:gd name="T43" fmla="*/ 6 h 23"/>
                  <a:gd name="T44" fmla="*/ 6 w 36"/>
                  <a:gd name="T45" fmla="*/ 5 h 23"/>
                  <a:gd name="T46" fmla="*/ 20 w 36"/>
                  <a:gd name="T4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23">
                    <a:moveTo>
                      <a:pt x="20" y="0"/>
                    </a:moveTo>
                    <a:cubicBezTo>
                      <a:pt x="23" y="0"/>
                      <a:pt x="24" y="0"/>
                      <a:pt x="25" y="1"/>
                    </a:cubicBezTo>
                    <a:cubicBezTo>
                      <a:pt x="26" y="2"/>
                      <a:pt x="28" y="4"/>
                      <a:pt x="30" y="5"/>
                    </a:cubicBezTo>
                    <a:cubicBezTo>
                      <a:pt x="32" y="7"/>
                      <a:pt x="35" y="7"/>
                      <a:pt x="35" y="8"/>
                    </a:cubicBezTo>
                    <a:cubicBezTo>
                      <a:pt x="35" y="9"/>
                      <a:pt x="35" y="11"/>
                      <a:pt x="35" y="12"/>
                    </a:cubicBezTo>
                    <a:cubicBezTo>
                      <a:pt x="34" y="12"/>
                      <a:pt x="32" y="13"/>
                      <a:pt x="33" y="14"/>
                    </a:cubicBezTo>
                    <a:cubicBezTo>
                      <a:pt x="34" y="14"/>
                      <a:pt x="35" y="14"/>
                      <a:pt x="36" y="15"/>
                    </a:cubicBezTo>
                    <a:cubicBezTo>
                      <a:pt x="36" y="17"/>
                      <a:pt x="36" y="17"/>
                      <a:pt x="35" y="18"/>
                    </a:cubicBezTo>
                    <a:cubicBezTo>
                      <a:pt x="34" y="19"/>
                      <a:pt x="34" y="21"/>
                      <a:pt x="33" y="21"/>
                    </a:cubicBezTo>
                    <a:cubicBezTo>
                      <a:pt x="32" y="22"/>
                      <a:pt x="28" y="22"/>
                      <a:pt x="26" y="22"/>
                    </a:cubicBezTo>
                    <a:cubicBezTo>
                      <a:pt x="24" y="22"/>
                      <a:pt x="23" y="23"/>
                      <a:pt x="22" y="22"/>
                    </a:cubicBezTo>
                    <a:cubicBezTo>
                      <a:pt x="20" y="22"/>
                      <a:pt x="19" y="22"/>
                      <a:pt x="18" y="21"/>
                    </a:cubicBezTo>
                    <a:cubicBezTo>
                      <a:pt x="17" y="20"/>
                      <a:pt x="15" y="18"/>
                      <a:pt x="15" y="19"/>
                    </a:cubicBezTo>
                    <a:cubicBezTo>
                      <a:pt x="14" y="19"/>
                      <a:pt x="13" y="21"/>
                      <a:pt x="12" y="20"/>
                    </a:cubicBezTo>
                    <a:cubicBezTo>
                      <a:pt x="11" y="19"/>
                      <a:pt x="11" y="18"/>
                      <a:pt x="10" y="18"/>
                    </a:cubicBezTo>
                    <a:cubicBezTo>
                      <a:pt x="9" y="18"/>
                      <a:pt x="9" y="19"/>
                      <a:pt x="8" y="18"/>
                    </a:cubicBezTo>
                    <a:cubicBezTo>
                      <a:pt x="7" y="17"/>
                      <a:pt x="6" y="15"/>
                      <a:pt x="5" y="15"/>
                    </a:cubicBezTo>
                    <a:cubicBezTo>
                      <a:pt x="5" y="15"/>
                      <a:pt x="5" y="16"/>
                      <a:pt x="4" y="16"/>
                    </a:cubicBezTo>
                    <a:cubicBezTo>
                      <a:pt x="3" y="16"/>
                      <a:pt x="3" y="15"/>
                      <a:pt x="2" y="15"/>
                    </a:cubicBezTo>
                    <a:cubicBezTo>
                      <a:pt x="1" y="15"/>
                      <a:pt x="0" y="15"/>
                      <a:pt x="0" y="14"/>
                    </a:cubicBezTo>
                    <a:cubicBezTo>
                      <a:pt x="0" y="13"/>
                      <a:pt x="1" y="12"/>
                      <a:pt x="2" y="10"/>
                    </a:cubicBezTo>
                    <a:cubicBezTo>
                      <a:pt x="4" y="8"/>
                      <a:pt x="7" y="7"/>
                      <a:pt x="7" y="6"/>
                    </a:cubicBezTo>
                    <a:cubicBezTo>
                      <a:pt x="7" y="6"/>
                      <a:pt x="5" y="6"/>
                      <a:pt x="6" y="5"/>
                    </a:cubicBezTo>
                    <a:cubicBezTo>
                      <a:pt x="7" y="4"/>
                      <a:pt x="15" y="0"/>
                      <a:pt x="20"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13"/>
              <p:cNvSpPr>
                <a:spLocks/>
              </p:cNvSpPr>
              <p:nvPr/>
            </p:nvSpPr>
            <p:spPr bwMode="auto">
              <a:xfrm>
                <a:off x="1817687" y="1527176"/>
                <a:ext cx="85725" cy="23813"/>
              </a:xfrm>
              <a:custGeom>
                <a:avLst/>
                <a:gdLst>
                  <a:gd name="T0" fmla="*/ 5 w 37"/>
                  <a:gd name="T1" fmla="*/ 1 h 10"/>
                  <a:gd name="T2" fmla="*/ 2 w 37"/>
                  <a:gd name="T3" fmla="*/ 2 h 10"/>
                  <a:gd name="T4" fmla="*/ 1 w 37"/>
                  <a:gd name="T5" fmla="*/ 4 h 10"/>
                  <a:gd name="T6" fmla="*/ 4 w 37"/>
                  <a:gd name="T7" fmla="*/ 7 h 10"/>
                  <a:gd name="T8" fmla="*/ 8 w 37"/>
                  <a:gd name="T9" fmla="*/ 8 h 10"/>
                  <a:gd name="T10" fmla="*/ 17 w 37"/>
                  <a:gd name="T11" fmla="*/ 8 h 10"/>
                  <a:gd name="T12" fmla="*/ 27 w 37"/>
                  <a:gd name="T13" fmla="*/ 8 h 10"/>
                  <a:gd name="T14" fmla="*/ 30 w 37"/>
                  <a:gd name="T15" fmla="*/ 8 h 10"/>
                  <a:gd name="T16" fmla="*/ 35 w 37"/>
                  <a:gd name="T17" fmla="*/ 3 h 10"/>
                  <a:gd name="T18" fmla="*/ 30 w 37"/>
                  <a:gd name="T19" fmla="*/ 1 h 10"/>
                  <a:gd name="T20" fmla="*/ 26 w 37"/>
                  <a:gd name="T21" fmla="*/ 2 h 10"/>
                  <a:gd name="T22" fmla="*/ 17 w 37"/>
                  <a:gd name="T23" fmla="*/ 0 h 10"/>
                  <a:gd name="T24" fmla="*/ 11 w 37"/>
                  <a:gd name="T25" fmla="*/ 2 h 10"/>
                  <a:gd name="T26" fmla="*/ 10 w 37"/>
                  <a:gd name="T27" fmla="*/ 0 h 10"/>
                  <a:gd name="T28" fmla="*/ 5 w 37"/>
                  <a:gd name="T2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10">
                    <a:moveTo>
                      <a:pt x="5" y="1"/>
                    </a:moveTo>
                    <a:cubicBezTo>
                      <a:pt x="3" y="2"/>
                      <a:pt x="2" y="2"/>
                      <a:pt x="2" y="2"/>
                    </a:cubicBezTo>
                    <a:cubicBezTo>
                      <a:pt x="1" y="3"/>
                      <a:pt x="0" y="4"/>
                      <a:pt x="1" y="4"/>
                    </a:cubicBezTo>
                    <a:cubicBezTo>
                      <a:pt x="1" y="5"/>
                      <a:pt x="2" y="7"/>
                      <a:pt x="4" y="7"/>
                    </a:cubicBezTo>
                    <a:cubicBezTo>
                      <a:pt x="5" y="8"/>
                      <a:pt x="6" y="8"/>
                      <a:pt x="8" y="8"/>
                    </a:cubicBezTo>
                    <a:cubicBezTo>
                      <a:pt x="11" y="8"/>
                      <a:pt x="14" y="8"/>
                      <a:pt x="17" y="8"/>
                    </a:cubicBezTo>
                    <a:cubicBezTo>
                      <a:pt x="20" y="8"/>
                      <a:pt x="27" y="8"/>
                      <a:pt x="27" y="8"/>
                    </a:cubicBezTo>
                    <a:cubicBezTo>
                      <a:pt x="28" y="8"/>
                      <a:pt x="28" y="10"/>
                      <a:pt x="30" y="8"/>
                    </a:cubicBezTo>
                    <a:cubicBezTo>
                      <a:pt x="31" y="7"/>
                      <a:pt x="37" y="3"/>
                      <a:pt x="35" y="3"/>
                    </a:cubicBezTo>
                    <a:cubicBezTo>
                      <a:pt x="33" y="2"/>
                      <a:pt x="31" y="0"/>
                      <a:pt x="30" y="1"/>
                    </a:cubicBezTo>
                    <a:cubicBezTo>
                      <a:pt x="28" y="1"/>
                      <a:pt x="28" y="3"/>
                      <a:pt x="26" y="2"/>
                    </a:cubicBezTo>
                    <a:cubicBezTo>
                      <a:pt x="25" y="1"/>
                      <a:pt x="19" y="0"/>
                      <a:pt x="17" y="0"/>
                    </a:cubicBezTo>
                    <a:cubicBezTo>
                      <a:pt x="14" y="1"/>
                      <a:pt x="11" y="3"/>
                      <a:pt x="11" y="2"/>
                    </a:cubicBezTo>
                    <a:cubicBezTo>
                      <a:pt x="10" y="0"/>
                      <a:pt x="11" y="0"/>
                      <a:pt x="10" y="0"/>
                    </a:cubicBezTo>
                    <a:cubicBezTo>
                      <a:pt x="8" y="0"/>
                      <a:pt x="6" y="1"/>
                      <a:pt x="5"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214"/>
              <p:cNvSpPr>
                <a:spLocks/>
              </p:cNvSpPr>
              <p:nvPr/>
            </p:nvSpPr>
            <p:spPr bwMode="auto">
              <a:xfrm>
                <a:off x="1765300" y="1470026"/>
                <a:ext cx="93663" cy="60325"/>
              </a:xfrm>
              <a:custGeom>
                <a:avLst/>
                <a:gdLst>
                  <a:gd name="T0" fmla="*/ 7 w 41"/>
                  <a:gd name="T1" fmla="*/ 1 h 26"/>
                  <a:gd name="T2" fmla="*/ 1 w 41"/>
                  <a:gd name="T3" fmla="*/ 2 h 26"/>
                  <a:gd name="T4" fmla="*/ 2 w 41"/>
                  <a:gd name="T5" fmla="*/ 5 h 26"/>
                  <a:gd name="T6" fmla="*/ 5 w 41"/>
                  <a:gd name="T7" fmla="*/ 7 h 26"/>
                  <a:gd name="T8" fmla="*/ 1 w 41"/>
                  <a:gd name="T9" fmla="*/ 9 h 26"/>
                  <a:gd name="T10" fmla="*/ 4 w 41"/>
                  <a:gd name="T11" fmla="*/ 11 h 26"/>
                  <a:gd name="T12" fmla="*/ 6 w 41"/>
                  <a:gd name="T13" fmla="*/ 15 h 26"/>
                  <a:gd name="T14" fmla="*/ 11 w 41"/>
                  <a:gd name="T15" fmla="*/ 15 h 26"/>
                  <a:gd name="T16" fmla="*/ 17 w 41"/>
                  <a:gd name="T17" fmla="*/ 18 h 26"/>
                  <a:gd name="T18" fmla="*/ 10 w 41"/>
                  <a:gd name="T19" fmla="*/ 19 h 26"/>
                  <a:gd name="T20" fmla="*/ 7 w 41"/>
                  <a:gd name="T21" fmla="*/ 20 h 26"/>
                  <a:gd name="T22" fmla="*/ 14 w 41"/>
                  <a:gd name="T23" fmla="*/ 23 h 26"/>
                  <a:gd name="T24" fmla="*/ 15 w 41"/>
                  <a:gd name="T25" fmla="*/ 25 h 26"/>
                  <a:gd name="T26" fmla="*/ 19 w 41"/>
                  <a:gd name="T27" fmla="*/ 25 h 26"/>
                  <a:gd name="T28" fmla="*/ 29 w 41"/>
                  <a:gd name="T29" fmla="*/ 23 h 26"/>
                  <a:gd name="T30" fmla="*/ 37 w 41"/>
                  <a:gd name="T31" fmla="*/ 22 h 26"/>
                  <a:gd name="T32" fmla="*/ 39 w 41"/>
                  <a:gd name="T33" fmla="*/ 19 h 26"/>
                  <a:gd name="T34" fmla="*/ 37 w 41"/>
                  <a:gd name="T35" fmla="*/ 17 h 26"/>
                  <a:gd name="T36" fmla="*/ 39 w 41"/>
                  <a:gd name="T37" fmla="*/ 12 h 26"/>
                  <a:gd name="T38" fmla="*/ 32 w 41"/>
                  <a:gd name="T39" fmla="*/ 8 h 26"/>
                  <a:gd name="T40" fmla="*/ 26 w 41"/>
                  <a:gd name="T41" fmla="*/ 9 h 26"/>
                  <a:gd name="T42" fmla="*/ 23 w 41"/>
                  <a:gd name="T43" fmla="*/ 5 h 26"/>
                  <a:gd name="T44" fmla="*/ 13 w 41"/>
                  <a:gd name="T45" fmla="*/ 2 h 26"/>
                  <a:gd name="T46" fmla="*/ 7 w 41"/>
                  <a:gd name="T4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26">
                    <a:moveTo>
                      <a:pt x="7" y="1"/>
                    </a:moveTo>
                    <a:cubicBezTo>
                      <a:pt x="5" y="1"/>
                      <a:pt x="2" y="0"/>
                      <a:pt x="1" y="2"/>
                    </a:cubicBezTo>
                    <a:cubicBezTo>
                      <a:pt x="1" y="4"/>
                      <a:pt x="0" y="4"/>
                      <a:pt x="2" y="5"/>
                    </a:cubicBezTo>
                    <a:cubicBezTo>
                      <a:pt x="3" y="5"/>
                      <a:pt x="5" y="6"/>
                      <a:pt x="5" y="7"/>
                    </a:cubicBezTo>
                    <a:cubicBezTo>
                      <a:pt x="4" y="8"/>
                      <a:pt x="0" y="7"/>
                      <a:pt x="1" y="9"/>
                    </a:cubicBezTo>
                    <a:cubicBezTo>
                      <a:pt x="2" y="10"/>
                      <a:pt x="4" y="10"/>
                      <a:pt x="4" y="11"/>
                    </a:cubicBezTo>
                    <a:cubicBezTo>
                      <a:pt x="4" y="12"/>
                      <a:pt x="4" y="14"/>
                      <a:pt x="6" y="15"/>
                    </a:cubicBezTo>
                    <a:cubicBezTo>
                      <a:pt x="7" y="15"/>
                      <a:pt x="9" y="15"/>
                      <a:pt x="11" y="15"/>
                    </a:cubicBezTo>
                    <a:cubicBezTo>
                      <a:pt x="13" y="15"/>
                      <a:pt x="19" y="17"/>
                      <a:pt x="17" y="18"/>
                    </a:cubicBezTo>
                    <a:cubicBezTo>
                      <a:pt x="16" y="19"/>
                      <a:pt x="11" y="18"/>
                      <a:pt x="10" y="19"/>
                    </a:cubicBezTo>
                    <a:cubicBezTo>
                      <a:pt x="8" y="19"/>
                      <a:pt x="7" y="20"/>
                      <a:pt x="7" y="20"/>
                    </a:cubicBezTo>
                    <a:cubicBezTo>
                      <a:pt x="8" y="21"/>
                      <a:pt x="14" y="20"/>
                      <a:pt x="14" y="23"/>
                    </a:cubicBezTo>
                    <a:cubicBezTo>
                      <a:pt x="15" y="25"/>
                      <a:pt x="14" y="25"/>
                      <a:pt x="15" y="25"/>
                    </a:cubicBezTo>
                    <a:cubicBezTo>
                      <a:pt x="17" y="25"/>
                      <a:pt x="17" y="26"/>
                      <a:pt x="19" y="25"/>
                    </a:cubicBezTo>
                    <a:cubicBezTo>
                      <a:pt x="21" y="25"/>
                      <a:pt x="26" y="24"/>
                      <a:pt x="29" y="23"/>
                    </a:cubicBezTo>
                    <a:cubicBezTo>
                      <a:pt x="32" y="22"/>
                      <a:pt x="36" y="23"/>
                      <a:pt x="37" y="22"/>
                    </a:cubicBezTo>
                    <a:cubicBezTo>
                      <a:pt x="38" y="21"/>
                      <a:pt x="39" y="20"/>
                      <a:pt x="39" y="19"/>
                    </a:cubicBezTo>
                    <a:cubicBezTo>
                      <a:pt x="39" y="18"/>
                      <a:pt x="36" y="19"/>
                      <a:pt x="37" y="17"/>
                    </a:cubicBezTo>
                    <a:cubicBezTo>
                      <a:pt x="37" y="15"/>
                      <a:pt x="41" y="13"/>
                      <a:pt x="39" y="12"/>
                    </a:cubicBezTo>
                    <a:cubicBezTo>
                      <a:pt x="38" y="11"/>
                      <a:pt x="34" y="8"/>
                      <a:pt x="32" y="8"/>
                    </a:cubicBezTo>
                    <a:cubicBezTo>
                      <a:pt x="30" y="9"/>
                      <a:pt x="27" y="10"/>
                      <a:pt x="26" y="9"/>
                    </a:cubicBezTo>
                    <a:cubicBezTo>
                      <a:pt x="26" y="8"/>
                      <a:pt x="24" y="5"/>
                      <a:pt x="23" y="5"/>
                    </a:cubicBezTo>
                    <a:cubicBezTo>
                      <a:pt x="22" y="4"/>
                      <a:pt x="16" y="3"/>
                      <a:pt x="13" y="2"/>
                    </a:cubicBezTo>
                    <a:cubicBezTo>
                      <a:pt x="11" y="1"/>
                      <a:pt x="10" y="1"/>
                      <a:pt x="7"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215"/>
              <p:cNvSpPr>
                <a:spLocks/>
              </p:cNvSpPr>
              <p:nvPr/>
            </p:nvSpPr>
            <p:spPr bwMode="auto">
              <a:xfrm>
                <a:off x="1719262" y="1393826"/>
                <a:ext cx="42863" cy="30163"/>
              </a:xfrm>
              <a:custGeom>
                <a:avLst/>
                <a:gdLst>
                  <a:gd name="T0" fmla="*/ 5 w 19"/>
                  <a:gd name="T1" fmla="*/ 1 h 13"/>
                  <a:gd name="T2" fmla="*/ 0 w 19"/>
                  <a:gd name="T3" fmla="*/ 4 h 13"/>
                  <a:gd name="T4" fmla="*/ 1 w 19"/>
                  <a:gd name="T5" fmla="*/ 6 h 13"/>
                  <a:gd name="T6" fmla="*/ 5 w 19"/>
                  <a:gd name="T7" fmla="*/ 8 h 13"/>
                  <a:gd name="T8" fmla="*/ 11 w 19"/>
                  <a:gd name="T9" fmla="*/ 11 h 13"/>
                  <a:gd name="T10" fmla="*/ 15 w 19"/>
                  <a:gd name="T11" fmla="*/ 13 h 13"/>
                  <a:gd name="T12" fmla="*/ 18 w 19"/>
                  <a:gd name="T13" fmla="*/ 10 h 13"/>
                  <a:gd name="T14" fmla="*/ 15 w 19"/>
                  <a:gd name="T15" fmla="*/ 4 h 13"/>
                  <a:gd name="T16" fmla="*/ 12 w 19"/>
                  <a:gd name="T17" fmla="*/ 1 h 13"/>
                  <a:gd name="T18" fmla="*/ 8 w 19"/>
                  <a:gd name="T19" fmla="*/ 2 h 13"/>
                  <a:gd name="T20" fmla="*/ 5 w 19"/>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3">
                    <a:moveTo>
                      <a:pt x="5" y="1"/>
                    </a:moveTo>
                    <a:cubicBezTo>
                      <a:pt x="3" y="2"/>
                      <a:pt x="0" y="3"/>
                      <a:pt x="0" y="4"/>
                    </a:cubicBezTo>
                    <a:cubicBezTo>
                      <a:pt x="0" y="4"/>
                      <a:pt x="0" y="5"/>
                      <a:pt x="1" y="6"/>
                    </a:cubicBezTo>
                    <a:cubicBezTo>
                      <a:pt x="2" y="8"/>
                      <a:pt x="3" y="8"/>
                      <a:pt x="5" y="8"/>
                    </a:cubicBezTo>
                    <a:cubicBezTo>
                      <a:pt x="7" y="9"/>
                      <a:pt x="10" y="10"/>
                      <a:pt x="11" y="11"/>
                    </a:cubicBezTo>
                    <a:cubicBezTo>
                      <a:pt x="13" y="12"/>
                      <a:pt x="14" y="13"/>
                      <a:pt x="15" y="13"/>
                    </a:cubicBezTo>
                    <a:cubicBezTo>
                      <a:pt x="16" y="12"/>
                      <a:pt x="19" y="12"/>
                      <a:pt x="18" y="10"/>
                    </a:cubicBezTo>
                    <a:cubicBezTo>
                      <a:pt x="17" y="7"/>
                      <a:pt x="16" y="5"/>
                      <a:pt x="15" y="4"/>
                    </a:cubicBezTo>
                    <a:cubicBezTo>
                      <a:pt x="15" y="2"/>
                      <a:pt x="14" y="1"/>
                      <a:pt x="12" y="1"/>
                    </a:cubicBezTo>
                    <a:cubicBezTo>
                      <a:pt x="10" y="1"/>
                      <a:pt x="9" y="2"/>
                      <a:pt x="8" y="2"/>
                    </a:cubicBezTo>
                    <a:cubicBezTo>
                      <a:pt x="7" y="1"/>
                      <a:pt x="6" y="0"/>
                      <a:pt x="5"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225"/>
              <p:cNvSpPr>
                <a:spLocks/>
              </p:cNvSpPr>
              <p:nvPr/>
            </p:nvSpPr>
            <p:spPr bwMode="auto">
              <a:xfrm>
                <a:off x="2133600" y="2214563"/>
                <a:ext cx="52388" cy="34925"/>
              </a:xfrm>
              <a:custGeom>
                <a:avLst/>
                <a:gdLst>
                  <a:gd name="T0" fmla="*/ 7 w 23"/>
                  <a:gd name="T1" fmla="*/ 1 h 15"/>
                  <a:gd name="T2" fmla="*/ 0 w 23"/>
                  <a:gd name="T3" fmla="*/ 9 h 15"/>
                  <a:gd name="T4" fmla="*/ 3 w 23"/>
                  <a:gd name="T5" fmla="*/ 14 h 15"/>
                  <a:gd name="T6" fmla="*/ 6 w 23"/>
                  <a:gd name="T7" fmla="*/ 14 h 15"/>
                  <a:gd name="T8" fmla="*/ 10 w 23"/>
                  <a:gd name="T9" fmla="*/ 14 h 15"/>
                  <a:gd name="T10" fmla="*/ 15 w 23"/>
                  <a:gd name="T11" fmla="*/ 9 h 15"/>
                  <a:gd name="T12" fmla="*/ 22 w 23"/>
                  <a:gd name="T13" fmla="*/ 5 h 15"/>
                  <a:gd name="T14" fmla="*/ 22 w 23"/>
                  <a:gd name="T15" fmla="*/ 2 h 15"/>
                  <a:gd name="T16" fmla="*/ 19 w 23"/>
                  <a:gd name="T17" fmla="*/ 1 h 15"/>
                  <a:gd name="T18" fmla="*/ 11 w 23"/>
                  <a:gd name="T19" fmla="*/ 3 h 15"/>
                  <a:gd name="T20" fmla="*/ 7 w 23"/>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7" y="1"/>
                    </a:moveTo>
                    <a:cubicBezTo>
                      <a:pt x="6" y="3"/>
                      <a:pt x="0" y="8"/>
                      <a:pt x="0" y="9"/>
                    </a:cubicBezTo>
                    <a:cubicBezTo>
                      <a:pt x="0" y="10"/>
                      <a:pt x="2" y="15"/>
                      <a:pt x="3" y="14"/>
                    </a:cubicBezTo>
                    <a:cubicBezTo>
                      <a:pt x="4" y="14"/>
                      <a:pt x="4" y="14"/>
                      <a:pt x="6" y="14"/>
                    </a:cubicBezTo>
                    <a:cubicBezTo>
                      <a:pt x="7" y="14"/>
                      <a:pt x="9" y="15"/>
                      <a:pt x="10" y="14"/>
                    </a:cubicBezTo>
                    <a:cubicBezTo>
                      <a:pt x="10" y="13"/>
                      <a:pt x="13" y="10"/>
                      <a:pt x="15" y="9"/>
                    </a:cubicBezTo>
                    <a:cubicBezTo>
                      <a:pt x="17" y="9"/>
                      <a:pt x="22" y="6"/>
                      <a:pt x="22" y="5"/>
                    </a:cubicBezTo>
                    <a:cubicBezTo>
                      <a:pt x="22" y="5"/>
                      <a:pt x="23" y="3"/>
                      <a:pt x="22" y="2"/>
                    </a:cubicBezTo>
                    <a:cubicBezTo>
                      <a:pt x="22" y="1"/>
                      <a:pt x="22" y="1"/>
                      <a:pt x="19" y="1"/>
                    </a:cubicBezTo>
                    <a:cubicBezTo>
                      <a:pt x="16" y="0"/>
                      <a:pt x="12" y="3"/>
                      <a:pt x="11" y="3"/>
                    </a:cubicBezTo>
                    <a:cubicBezTo>
                      <a:pt x="9" y="2"/>
                      <a:pt x="8" y="1"/>
                      <a:pt x="7"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228"/>
              <p:cNvSpPr>
                <a:spLocks/>
              </p:cNvSpPr>
              <p:nvPr/>
            </p:nvSpPr>
            <p:spPr bwMode="auto">
              <a:xfrm>
                <a:off x="2051050" y="2095501"/>
                <a:ext cx="180975" cy="114300"/>
              </a:xfrm>
              <a:custGeom>
                <a:avLst/>
                <a:gdLst>
                  <a:gd name="T0" fmla="*/ 17 w 79"/>
                  <a:gd name="T1" fmla="*/ 1 h 50"/>
                  <a:gd name="T2" fmla="*/ 19 w 79"/>
                  <a:gd name="T3" fmla="*/ 2 h 50"/>
                  <a:gd name="T4" fmla="*/ 21 w 79"/>
                  <a:gd name="T5" fmla="*/ 3 h 50"/>
                  <a:gd name="T6" fmla="*/ 23 w 79"/>
                  <a:gd name="T7" fmla="*/ 6 h 50"/>
                  <a:gd name="T8" fmla="*/ 21 w 79"/>
                  <a:gd name="T9" fmla="*/ 8 h 50"/>
                  <a:gd name="T10" fmla="*/ 24 w 79"/>
                  <a:gd name="T11" fmla="*/ 10 h 50"/>
                  <a:gd name="T12" fmla="*/ 25 w 79"/>
                  <a:gd name="T13" fmla="*/ 13 h 50"/>
                  <a:gd name="T14" fmla="*/ 29 w 79"/>
                  <a:gd name="T15" fmla="*/ 9 h 50"/>
                  <a:gd name="T16" fmla="*/ 34 w 79"/>
                  <a:gd name="T17" fmla="*/ 13 h 50"/>
                  <a:gd name="T18" fmla="*/ 41 w 79"/>
                  <a:gd name="T19" fmla="*/ 14 h 50"/>
                  <a:gd name="T20" fmla="*/ 49 w 79"/>
                  <a:gd name="T21" fmla="*/ 18 h 50"/>
                  <a:gd name="T22" fmla="*/ 55 w 79"/>
                  <a:gd name="T23" fmla="*/ 21 h 50"/>
                  <a:gd name="T24" fmla="*/ 60 w 79"/>
                  <a:gd name="T25" fmla="*/ 27 h 50"/>
                  <a:gd name="T26" fmla="*/ 62 w 79"/>
                  <a:gd name="T27" fmla="*/ 31 h 50"/>
                  <a:gd name="T28" fmla="*/ 59 w 79"/>
                  <a:gd name="T29" fmla="*/ 34 h 50"/>
                  <a:gd name="T30" fmla="*/ 64 w 79"/>
                  <a:gd name="T31" fmla="*/ 34 h 50"/>
                  <a:gd name="T32" fmla="*/ 65 w 79"/>
                  <a:gd name="T33" fmla="*/ 33 h 50"/>
                  <a:gd name="T34" fmla="*/ 69 w 79"/>
                  <a:gd name="T35" fmla="*/ 33 h 50"/>
                  <a:gd name="T36" fmla="*/ 70 w 79"/>
                  <a:gd name="T37" fmla="*/ 32 h 50"/>
                  <a:gd name="T38" fmla="*/ 73 w 79"/>
                  <a:gd name="T39" fmla="*/ 36 h 50"/>
                  <a:gd name="T40" fmla="*/ 78 w 79"/>
                  <a:gd name="T41" fmla="*/ 39 h 50"/>
                  <a:gd name="T42" fmla="*/ 71 w 79"/>
                  <a:gd name="T43" fmla="*/ 43 h 50"/>
                  <a:gd name="T44" fmla="*/ 63 w 79"/>
                  <a:gd name="T45" fmla="*/ 42 h 50"/>
                  <a:gd name="T46" fmla="*/ 52 w 79"/>
                  <a:gd name="T47" fmla="*/ 40 h 50"/>
                  <a:gd name="T48" fmla="*/ 53 w 79"/>
                  <a:gd name="T49" fmla="*/ 36 h 50"/>
                  <a:gd name="T50" fmla="*/ 46 w 79"/>
                  <a:gd name="T51" fmla="*/ 35 h 50"/>
                  <a:gd name="T52" fmla="*/ 47 w 79"/>
                  <a:gd name="T53" fmla="*/ 32 h 50"/>
                  <a:gd name="T54" fmla="*/ 44 w 79"/>
                  <a:gd name="T55" fmla="*/ 32 h 50"/>
                  <a:gd name="T56" fmla="*/ 39 w 79"/>
                  <a:gd name="T57" fmla="*/ 35 h 50"/>
                  <a:gd name="T58" fmla="*/ 39 w 79"/>
                  <a:gd name="T59" fmla="*/ 39 h 50"/>
                  <a:gd name="T60" fmla="*/ 32 w 79"/>
                  <a:gd name="T61" fmla="*/ 42 h 50"/>
                  <a:gd name="T62" fmla="*/ 29 w 79"/>
                  <a:gd name="T63" fmla="*/ 47 h 50"/>
                  <a:gd name="T64" fmla="*/ 22 w 79"/>
                  <a:gd name="T65" fmla="*/ 49 h 50"/>
                  <a:gd name="T66" fmla="*/ 18 w 79"/>
                  <a:gd name="T67" fmla="*/ 46 h 50"/>
                  <a:gd name="T68" fmla="*/ 18 w 79"/>
                  <a:gd name="T69" fmla="*/ 41 h 50"/>
                  <a:gd name="T70" fmla="*/ 16 w 79"/>
                  <a:gd name="T71" fmla="*/ 38 h 50"/>
                  <a:gd name="T72" fmla="*/ 0 w 79"/>
                  <a:gd name="T73" fmla="*/ 41 h 50"/>
                  <a:gd name="T74" fmla="*/ 3 w 79"/>
                  <a:gd name="T75" fmla="*/ 36 h 50"/>
                  <a:gd name="T76" fmla="*/ 11 w 79"/>
                  <a:gd name="T77" fmla="*/ 33 h 50"/>
                  <a:gd name="T78" fmla="*/ 10 w 79"/>
                  <a:gd name="T79" fmla="*/ 29 h 50"/>
                  <a:gd name="T80" fmla="*/ 9 w 79"/>
                  <a:gd name="T81" fmla="*/ 24 h 50"/>
                  <a:gd name="T82" fmla="*/ 12 w 79"/>
                  <a:gd name="T83" fmla="*/ 18 h 50"/>
                  <a:gd name="T84" fmla="*/ 12 w 79"/>
                  <a:gd name="T85" fmla="*/ 8 h 50"/>
                  <a:gd name="T86" fmla="*/ 14 w 79"/>
                  <a:gd name="T87" fmla="*/ 3 h 50"/>
                  <a:gd name="T88" fmla="*/ 17 w 79"/>
                  <a:gd name="T89"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50">
                    <a:moveTo>
                      <a:pt x="17" y="1"/>
                    </a:moveTo>
                    <a:cubicBezTo>
                      <a:pt x="18" y="0"/>
                      <a:pt x="18" y="2"/>
                      <a:pt x="19" y="2"/>
                    </a:cubicBezTo>
                    <a:cubicBezTo>
                      <a:pt x="20" y="3"/>
                      <a:pt x="20" y="2"/>
                      <a:pt x="21" y="3"/>
                    </a:cubicBezTo>
                    <a:cubicBezTo>
                      <a:pt x="23" y="4"/>
                      <a:pt x="24" y="5"/>
                      <a:pt x="23" y="6"/>
                    </a:cubicBezTo>
                    <a:cubicBezTo>
                      <a:pt x="22" y="7"/>
                      <a:pt x="19" y="7"/>
                      <a:pt x="21" y="8"/>
                    </a:cubicBezTo>
                    <a:cubicBezTo>
                      <a:pt x="23" y="9"/>
                      <a:pt x="24" y="8"/>
                      <a:pt x="24" y="10"/>
                    </a:cubicBezTo>
                    <a:cubicBezTo>
                      <a:pt x="24" y="12"/>
                      <a:pt x="24" y="15"/>
                      <a:pt x="25" y="13"/>
                    </a:cubicBezTo>
                    <a:cubicBezTo>
                      <a:pt x="27" y="11"/>
                      <a:pt x="28" y="8"/>
                      <a:pt x="29" y="9"/>
                    </a:cubicBezTo>
                    <a:cubicBezTo>
                      <a:pt x="31" y="9"/>
                      <a:pt x="30" y="12"/>
                      <a:pt x="34" y="13"/>
                    </a:cubicBezTo>
                    <a:cubicBezTo>
                      <a:pt x="38" y="14"/>
                      <a:pt x="38" y="13"/>
                      <a:pt x="41" y="14"/>
                    </a:cubicBezTo>
                    <a:cubicBezTo>
                      <a:pt x="44" y="15"/>
                      <a:pt x="47" y="16"/>
                      <a:pt x="49" y="18"/>
                    </a:cubicBezTo>
                    <a:cubicBezTo>
                      <a:pt x="51" y="20"/>
                      <a:pt x="53" y="20"/>
                      <a:pt x="55" y="21"/>
                    </a:cubicBezTo>
                    <a:cubicBezTo>
                      <a:pt x="57" y="23"/>
                      <a:pt x="58" y="25"/>
                      <a:pt x="60" y="27"/>
                    </a:cubicBezTo>
                    <a:cubicBezTo>
                      <a:pt x="61" y="29"/>
                      <a:pt x="63" y="29"/>
                      <a:pt x="62" y="31"/>
                    </a:cubicBezTo>
                    <a:cubicBezTo>
                      <a:pt x="61" y="32"/>
                      <a:pt x="57" y="34"/>
                      <a:pt x="59" y="34"/>
                    </a:cubicBezTo>
                    <a:cubicBezTo>
                      <a:pt x="60" y="35"/>
                      <a:pt x="63" y="35"/>
                      <a:pt x="64" y="34"/>
                    </a:cubicBezTo>
                    <a:cubicBezTo>
                      <a:pt x="64" y="33"/>
                      <a:pt x="64" y="32"/>
                      <a:pt x="65" y="33"/>
                    </a:cubicBezTo>
                    <a:cubicBezTo>
                      <a:pt x="66" y="33"/>
                      <a:pt x="68" y="34"/>
                      <a:pt x="69" y="33"/>
                    </a:cubicBezTo>
                    <a:cubicBezTo>
                      <a:pt x="69" y="33"/>
                      <a:pt x="69" y="31"/>
                      <a:pt x="70" y="32"/>
                    </a:cubicBezTo>
                    <a:cubicBezTo>
                      <a:pt x="71" y="34"/>
                      <a:pt x="71" y="35"/>
                      <a:pt x="73" y="36"/>
                    </a:cubicBezTo>
                    <a:cubicBezTo>
                      <a:pt x="74" y="37"/>
                      <a:pt x="79" y="37"/>
                      <a:pt x="78" y="39"/>
                    </a:cubicBezTo>
                    <a:cubicBezTo>
                      <a:pt x="77" y="40"/>
                      <a:pt x="73" y="42"/>
                      <a:pt x="71" y="43"/>
                    </a:cubicBezTo>
                    <a:cubicBezTo>
                      <a:pt x="69" y="44"/>
                      <a:pt x="68" y="43"/>
                      <a:pt x="63" y="42"/>
                    </a:cubicBezTo>
                    <a:cubicBezTo>
                      <a:pt x="59" y="41"/>
                      <a:pt x="53" y="40"/>
                      <a:pt x="52" y="40"/>
                    </a:cubicBezTo>
                    <a:cubicBezTo>
                      <a:pt x="51" y="39"/>
                      <a:pt x="54" y="36"/>
                      <a:pt x="53" y="36"/>
                    </a:cubicBezTo>
                    <a:cubicBezTo>
                      <a:pt x="53" y="36"/>
                      <a:pt x="46" y="36"/>
                      <a:pt x="46" y="35"/>
                    </a:cubicBezTo>
                    <a:cubicBezTo>
                      <a:pt x="46" y="33"/>
                      <a:pt x="47" y="33"/>
                      <a:pt x="47" y="32"/>
                    </a:cubicBezTo>
                    <a:cubicBezTo>
                      <a:pt x="46" y="31"/>
                      <a:pt x="45" y="32"/>
                      <a:pt x="44" y="32"/>
                    </a:cubicBezTo>
                    <a:cubicBezTo>
                      <a:pt x="42" y="33"/>
                      <a:pt x="39" y="34"/>
                      <a:pt x="39" y="35"/>
                    </a:cubicBezTo>
                    <a:cubicBezTo>
                      <a:pt x="39" y="36"/>
                      <a:pt x="39" y="38"/>
                      <a:pt x="39" y="39"/>
                    </a:cubicBezTo>
                    <a:cubicBezTo>
                      <a:pt x="39" y="39"/>
                      <a:pt x="33" y="41"/>
                      <a:pt x="32" y="42"/>
                    </a:cubicBezTo>
                    <a:cubicBezTo>
                      <a:pt x="31" y="44"/>
                      <a:pt x="30" y="46"/>
                      <a:pt x="29" y="47"/>
                    </a:cubicBezTo>
                    <a:cubicBezTo>
                      <a:pt x="28" y="47"/>
                      <a:pt x="23" y="50"/>
                      <a:pt x="22" y="49"/>
                    </a:cubicBezTo>
                    <a:cubicBezTo>
                      <a:pt x="20" y="49"/>
                      <a:pt x="18" y="48"/>
                      <a:pt x="18" y="46"/>
                    </a:cubicBezTo>
                    <a:cubicBezTo>
                      <a:pt x="18" y="44"/>
                      <a:pt x="18" y="41"/>
                      <a:pt x="18" y="41"/>
                    </a:cubicBezTo>
                    <a:cubicBezTo>
                      <a:pt x="18" y="40"/>
                      <a:pt x="18" y="38"/>
                      <a:pt x="16" y="38"/>
                    </a:cubicBezTo>
                    <a:cubicBezTo>
                      <a:pt x="14" y="39"/>
                      <a:pt x="0" y="43"/>
                      <a:pt x="0" y="41"/>
                    </a:cubicBezTo>
                    <a:cubicBezTo>
                      <a:pt x="0" y="39"/>
                      <a:pt x="2" y="37"/>
                      <a:pt x="3" y="36"/>
                    </a:cubicBezTo>
                    <a:cubicBezTo>
                      <a:pt x="5" y="35"/>
                      <a:pt x="11" y="33"/>
                      <a:pt x="11" y="33"/>
                    </a:cubicBezTo>
                    <a:cubicBezTo>
                      <a:pt x="11" y="32"/>
                      <a:pt x="10" y="31"/>
                      <a:pt x="10" y="29"/>
                    </a:cubicBezTo>
                    <a:cubicBezTo>
                      <a:pt x="9" y="28"/>
                      <a:pt x="9" y="24"/>
                      <a:pt x="9" y="24"/>
                    </a:cubicBezTo>
                    <a:cubicBezTo>
                      <a:pt x="10" y="23"/>
                      <a:pt x="12" y="21"/>
                      <a:pt x="12" y="18"/>
                    </a:cubicBezTo>
                    <a:cubicBezTo>
                      <a:pt x="12" y="15"/>
                      <a:pt x="12" y="9"/>
                      <a:pt x="12" y="8"/>
                    </a:cubicBezTo>
                    <a:cubicBezTo>
                      <a:pt x="13" y="6"/>
                      <a:pt x="13" y="5"/>
                      <a:pt x="14" y="3"/>
                    </a:cubicBezTo>
                    <a:cubicBezTo>
                      <a:pt x="15" y="2"/>
                      <a:pt x="14" y="1"/>
                      <a:pt x="17"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236"/>
              <p:cNvSpPr>
                <a:spLocks/>
              </p:cNvSpPr>
              <p:nvPr/>
            </p:nvSpPr>
            <p:spPr bwMode="auto">
              <a:xfrm>
                <a:off x="2301875" y="1990726"/>
                <a:ext cx="60325" cy="49213"/>
              </a:xfrm>
              <a:custGeom>
                <a:avLst/>
                <a:gdLst>
                  <a:gd name="T0" fmla="*/ 9 w 26"/>
                  <a:gd name="T1" fmla="*/ 1 h 21"/>
                  <a:gd name="T2" fmla="*/ 15 w 26"/>
                  <a:gd name="T3" fmla="*/ 0 h 21"/>
                  <a:gd name="T4" fmla="*/ 21 w 26"/>
                  <a:gd name="T5" fmla="*/ 1 h 21"/>
                  <a:gd name="T6" fmla="*/ 24 w 26"/>
                  <a:gd name="T7" fmla="*/ 2 h 21"/>
                  <a:gd name="T8" fmla="*/ 25 w 26"/>
                  <a:gd name="T9" fmla="*/ 4 h 21"/>
                  <a:gd name="T10" fmla="*/ 24 w 26"/>
                  <a:gd name="T11" fmla="*/ 8 h 21"/>
                  <a:gd name="T12" fmla="*/ 25 w 26"/>
                  <a:gd name="T13" fmla="*/ 12 h 21"/>
                  <a:gd name="T14" fmla="*/ 22 w 26"/>
                  <a:gd name="T15" fmla="*/ 17 h 21"/>
                  <a:gd name="T16" fmla="*/ 17 w 26"/>
                  <a:gd name="T17" fmla="*/ 19 h 21"/>
                  <a:gd name="T18" fmla="*/ 8 w 26"/>
                  <a:gd name="T19" fmla="*/ 20 h 21"/>
                  <a:gd name="T20" fmla="*/ 2 w 26"/>
                  <a:gd name="T21" fmla="*/ 17 h 21"/>
                  <a:gd name="T22" fmla="*/ 1 w 26"/>
                  <a:gd name="T23" fmla="*/ 12 h 21"/>
                  <a:gd name="T24" fmla="*/ 5 w 26"/>
                  <a:gd name="T25" fmla="*/ 6 h 21"/>
                  <a:gd name="T26" fmla="*/ 9 w 26"/>
                  <a:gd name="T2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1">
                    <a:moveTo>
                      <a:pt x="9" y="1"/>
                    </a:moveTo>
                    <a:cubicBezTo>
                      <a:pt x="11" y="0"/>
                      <a:pt x="13" y="0"/>
                      <a:pt x="15" y="0"/>
                    </a:cubicBezTo>
                    <a:cubicBezTo>
                      <a:pt x="17" y="0"/>
                      <a:pt x="19" y="0"/>
                      <a:pt x="21" y="1"/>
                    </a:cubicBezTo>
                    <a:cubicBezTo>
                      <a:pt x="23" y="2"/>
                      <a:pt x="24" y="2"/>
                      <a:pt x="24" y="2"/>
                    </a:cubicBezTo>
                    <a:cubicBezTo>
                      <a:pt x="25" y="3"/>
                      <a:pt x="25" y="4"/>
                      <a:pt x="25" y="4"/>
                    </a:cubicBezTo>
                    <a:cubicBezTo>
                      <a:pt x="25" y="5"/>
                      <a:pt x="24" y="7"/>
                      <a:pt x="24" y="8"/>
                    </a:cubicBezTo>
                    <a:cubicBezTo>
                      <a:pt x="24" y="8"/>
                      <a:pt x="25" y="11"/>
                      <a:pt x="25" y="12"/>
                    </a:cubicBezTo>
                    <a:cubicBezTo>
                      <a:pt x="26" y="14"/>
                      <a:pt x="23" y="17"/>
                      <a:pt x="22" y="17"/>
                    </a:cubicBezTo>
                    <a:cubicBezTo>
                      <a:pt x="21" y="18"/>
                      <a:pt x="19" y="19"/>
                      <a:pt x="17" y="19"/>
                    </a:cubicBezTo>
                    <a:cubicBezTo>
                      <a:pt x="15" y="20"/>
                      <a:pt x="9" y="20"/>
                      <a:pt x="8" y="20"/>
                    </a:cubicBezTo>
                    <a:cubicBezTo>
                      <a:pt x="7" y="21"/>
                      <a:pt x="3" y="17"/>
                      <a:pt x="2" y="17"/>
                    </a:cubicBezTo>
                    <a:cubicBezTo>
                      <a:pt x="1" y="16"/>
                      <a:pt x="0" y="14"/>
                      <a:pt x="1" y="12"/>
                    </a:cubicBezTo>
                    <a:cubicBezTo>
                      <a:pt x="1" y="9"/>
                      <a:pt x="3" y="9"/>
                      <a:pt x="5" y="6"/>
                    </a:cubicBezTo>
                    <a:cubicBezTo>
                      <a:pt x="6" y="3"/>
                      <a:pt x="7" y="1"/>
                      <a:pt x="9"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238"/>
              <p:cNvSpPr>
                <a:spLocks/>
              </p:cNvSpPr>
              <p:nvPr/>
            </p:nvSpPr>
            <p:spPr bwMode="auto">
              <a:xfrm>
                <a:off x="2211387" y="1738313"/>
                <a:ext cx="127000" cy="50800"/>
              </a:xfrm>
              <a:custGeom>
                <a:avLst/>
                <a:gdLst>
                  <a:gd name="T0" fmla="*/ 17 w 55"/>
                  <a:gd name="T1" fmla="*/ 3 h 22"/>
                  <a:gd name="T2" fmla="*/ 28 w 55"/>
                  <a:gd name="T3" fmla="*/ 3 h 22"/>
                  <a:gd name="T4" fmla="*/ 33 w 55"/>
                  <a:gd name="T5" fmla="*/ 3 h 22"/>
                  <a:gd name="T6" fmla="*/ 40 w 55"/>
                  <a:gd name="T7" fmla="*/ 6 h 22"/>
                  <a:gd name="T8" fmla="*/ 42 w 55"/>
                  <a:gd name="T9" fmla="*/ 8 h 22"/>
                  <a:gd name="T10" fmla="*/ 46 w 55"/>
                  <a:gd name="T11" fmla="*/ 10 h 22"/>
                  <a:gd name="T12" fmla="*/ 48 w 55"/>
                  <a:gd name="T13" fmla="*/ 13 h 22"/>
                  <a:gd name="T14" fmla="*/ 51 w 55"/>
                  <a:gd name="T15" fmla="*/ 14 h 22"/>
                  <a:gd name="T16" fmla="*/ 51 w 55"/>
                  <a:gd name="T17" fmla="*/ 17 h 22"/>
                  <a:gd name="T18" fmla="*/ 55 w 55"/>
                  <a:gd name="T19" fmla="*/ 19 h 22"/>
                  <a:gd name="T20" fmla="*/ 48 w 55"/>
                  <a:gd name="T21" fmla="*/ 19 h 22"/>
                  <a:gd name="T22" fmla="*/ 41 w 55"/>
                  <a:gd name="T23" fmla="*/ 18 h 22"/>
                  <a:gd name="T24" fmla="*/ 29 w 55"/>
                  <a:gd name="T25" fmla="*/ 18 h 22"/>
                  <a:gd name="T26" fmla="*/ 18 w 55"/>
                  <a:gd name="T27" fmla="*/ 22 h 22"/>
                  <a:gd name="T28" fmla="*/ 10 w 55"/>
                  <a:gd name="T29" fmla="*/ 19 h 22"/>
                  <a:gd name="T30" fmla="*/ 8 w 55"/>
                  <a:gd name="T31" fmla="*/ 16 h 22"/>
                  <a:gd name="T32" fmla="*/ 8 w 55"/>
                  <a:gd name="T33" fmla="*/ 12 h 22"/>
                  <a:gd name="T34" fmla="*/ 0 w 55"/>
                  <a:gd name="T35" fmla="*/ 9 h 22"/>
                  <a:gd name="T36" fmla="*/ 1 w 55"/>
                  <a:gd name="T37" fmla="*/ 7 h 22"/>
                  <a:gd name="T38" fmla="*/ 2 w 55"/>
                  <a:gd name="T39" fmla="*/ 6 h 22"/>
                  <a:gd name="T40" fmla="*/ 1 w 55"/>
                  <a:gd name="T41" fmla="*/ 3 h 22"/>
                  <a:gd name="T42" fmla="*/ 1 w 55"/>
                  <a:gd name="T43" fmla="*/ 1 h 22"/>
                  <a:gd name="T44" fmla="*/ 5 w 55"/>
                  <a:gd name="T45" fmla="*/ 0 h 22"/>
                  <a:gd name="T46" fmla="*/ 10 w 55"/>
                  <a:gd name="T47" fmla="*/ 1 h 22"/>
                  <a:gd name="T48" fmla="*/ 17 w 55"/>
                  <a:gd name="T49"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22">
                    <a:moveTo>
                      <a:pt x="17" y="3"/>
                    </a:moveTo>
                    <a:cubicBezTo>
                      <a:pt x="20" y="3"/>
                      <a:pt x="25" y="4"/>
                      <a:pt x="28" y="3"/>
                    </a:cubicBezTo>
                    <a:cubicBezTo>
                      <a:pt x="30" y="3"/>
                      <a:pt x="31" y="2"/>
                      <a:pt x="33" y="3"/>
                    </a:cubicBezTo>
                    <a:cubicBezTo>
                      <a:pt x="35" y="4"/>
                      <a:pt x="38" y="4"/>
                      <a:pt x="40" y="6"/>
                    </a:cubicBezTo>
                    <a:cubicBezTo>
                      <a:pt x="41" y="7"/>
                      <a:pt x="40" y="7"/>
                      <a:pt x="42" y="8"/>
                    </a:cubicBezTo>
                    <a:cubicBezTo>
                      <a:pt x="43" y="9"/>
                      <a:pt x="45" y="9"/>
                      <a:pt x="46" y="10"/>
                    </a:cubicBezTo>
                    <a:cubicBezTo>
                      <a:pt x="46" y="11"/>
                      <a:pt x="46" y="13"/>
                      <a:pt x="48" y="13"/>
                    </a:cubicBezTo>
                    <a:cubicBezTo>
                      <a:pt x="49" y="14"/>
                      <a:pt x="51" y="13"/>
                      <a:pt x="51" y="14"/>
                    </a:cubicBezTo>
                    <a:cubicBezTo>
                      <a:pt x="51" y="15"/>
                      <a:pt x="50" y="16"/>
                      <a:pt x="51" y="17"/>
                    </a:cubicBezTo>
                    <a:cubicBezTo>
                      <a:pt x="53" y="18"/>
                      <a:pt x="55" y="18"/>
                      <a:pt x="55" y="19"/>
                    </a:cubicBezTo>
                    <a:cubicBezTo>
                      <a:pt x="54" y="20"/>
                      <a:pt x="53" y="20"/>
                      <a:pt x="48" y="19"/>
                    </a:cubicBezTo>
                    <a:cubicBezTo>
                      <a:pt x="44" y="18"/>
                      <a:pt x="44" y="18"/>
                      <a:pt x="41" y="18"/>
                    </a:cubicBezTo>
                    <a:cubicBezTo>
                      <a:pt x="37" y="18"/>
                      <a:pt x="30" y="17"/>
                      <a:pt x="29" y="18"/>
                    </a:cubicBezTo>
                    <a:cubicBezTo>
                      <a:pt x="28" y="19"/>
                      <a:pt x="21" y="21"/>
                      <a:pt x="18" y="22"/>
                    </a:cubicBezTo>
                    <a:cubicBezTo>
                      <a:pt x="16" y="22"/>
                      <a:pt x="12" y="20"/>
                      <a:pt x="10" y="19"/>
                    </a:cubicBezTo>
                    <a:cubicBezTo>
                      <a:pt x="9" y="18"/>
                      <a:pt x="8" y="18"/>
                      <a:pt x="8" y="16"/>
                    </a:cubicBezTo>
                    <a:cubicBezTo>
                      <a:pt x="7" y="14"/>
                      <a:pt x="9" y="13"/>
                      <a:pt x="8" y="12"/>
                    </a:cubicBezTo>
                    <a:cubicBezTo>
                      <a:pt x="6" y="10"/>
                      <a:pt x="1" y="10"/>
                      <a:pt x="0" y="9"/>
                    </a:cubicBezTo>
                    <a:cubicBezTo>
                      <a:pt x="0" y="8"/>
                      <a:pt x="0" y="8"/>
                      <a:pt x="1" y="7"/>
                    </a:cubicBezTo>
                    <a:cubicBezTo>
                      <a:pt x="2" y="6"/>
                      <a:pt x="3" y="7"/>
                      <a:pt x="2" y="6"/>
                    </a:cubicBezTo>
                    <a:cubicBezTo>
                      <a:pt x="2" y="5"/>
                      <a:pt x="1" y="4"/>
                      <a:pt x="1" y="3"/>
                    </a:cubicBezTo>
                    <a:cubicBezTo>
                      <a:pt x="1" y="2"/>
                      <a:pt x="0" y="1"/>
                      <a:pt x="1" y="1"/>
                    </a:cubicBezTo>
                    <a:cubicBezTo>
                      <a:pt x="2" y="0"/>
                      <a:pt x="2" y="0"/>
                      <a:pt x="5" y="0"/>
                    </a:cubicBezTo>
                    <a:cubicBezTo>
                      <a:pt x="8" y="0"/>
                      <a:pt x="7" y="0"/>
                      <a:pt x="10" y="1"/>
                    </a:cubicBezTo>
                    <a:cubicBezTo>
                      <a:pt x="13" y="3"/>
                      <a:pt x="14" y="2"/>
                      <a:pt x="17"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240"/>
              <p:cNvSpPr>
                <a:spLocks/>
              </p:cNvSpPr>
              <p:nvPr/>
            </p:nvSpPr>
            <p:spPr bwMode="auto">
              <a:xfrm>
                <a:off x="1976437" y="1733551"/>
                <a:ext cx="735013" cy="525463"/>
              </a:xfrm>
              <a:custGeom>
                <a:avLst/>
                <a:gdLst>
                  <a:gd name="T0" fmla="*/ 6 w 319"/>
                  <a:gd name="T1" fmla="*/ 36 h 228"/>
                  <a:gd name="T2" fmla="*/ 11 w 319"/>
                  <a:gd name="T3" fmla="*/ 59 h 228"/>
                  <a:gd name="T4" fmla="*/ 37 w 319"/>
                  <a:gd name="T5" fmla="*/ 73 h 228"/>
                  <a:gd name="T6" fmla="*/ 88 w 319"/>
                  <a:gd name="T7" fmla="*/ 83 h 228"/>
                  <a:gd name="T8" fmla="*/ 111 w 319"/>
                  <a:gd name="T9" fmla="*/ 79 h 228"/>
                  <a:gd name="T10" fmla="*/ 126 w 319"/>
                  <a:gd name="T11" fmla="*/ 71 h 228"/>
                  <a:gd name="T12" fmla="*/ 147 w 319"/>
                  <a:gd name="T13" fmla="*/ 85 h 228"/>
                  <a:gd name="T14" fmla="*/ 149 w 319"/>
                  <a:gd name="T15" fmla="*/ 99 h 228"/>
                  <a:gd name="T16" fmla="*/ 172 w 319"/>
                  <a:gd name="T17" fmla="*/ 102 h 228"/>
                  <a:gd name="T18" fmla="*/ 194 w 319"/>
                  <a:gd name="T19" fmla="*/ 125 h 228"/>
                  <a:gd name="T20" fmla="*/ 230 w 319"/>
                  <a:gd name="T21" fmla="*/ 148 h 228"/>
                  <a:gd name="T22" fmla="*/ 190 w 319"/>
                  <a:gd name="T23" fmla="*/ 144 h 228"/>
                  <a:gd name="T24" fmla="*/ 157 w 319"/>
                  <a:gd name="T25" fmla="*/ 168 h 228"/>
                  <a:gd name="T26" fmla="*/ 131 w 319"/>
                  <a:gd name="T27" fmla="*/ 179 h 228"/>
                  <a:gd name="T28" fmla="*/ 171 w 319"/>
                  <a:gd name="T29" fmla="*/ 182 h 228"/>
                  <a:gd name="T30" fmla="*/ 187 w 319"/>
                  <a:gd name="T31" fmla="*/ 183 h 228"/>
                  <a:gd name="T32" fmla="*/ 205 w 319"/>
                  <a:gd name="T33" fmla="*/ 202 h 228"/>
                  <a:gd name="T34" fmla="*/ 235 w 319"/>
                  <a:gd name="T35" fmla="*/ 220 h 228"/>
                  <a:gd name="T36" fmla="*/ 248 w 319"/>
                  <a:gd name="T37" fmla="*/ 209 h 228"/>
                  <a:gd name="T38" fmla="*/ 259 w 319"/>
                  <a:gd name="T39" fmla="*/ 204 h 228"/>
                  <a:gd name="T40" fmla="*/ 279 w 319"/>
                  <a:gd name="T41" fmla="*/ 210 h 228"/>
                  <a:gd name="T42" fmla="*/ 278 w 319"/>
                  <a:gd name="T43" fmla="*/ 194 h 228"/>
                  <a:gd name="T44" fmla="*/ 268 w 319"/>
                  <a:gd name="T45" fmla="*/ 177 h 228"/>
                  <a:gd name="T46" fmla="*/ 253 w 319"/>
                  <a:gd name="T47" fmla="*/ 170 h 228"/>
                  <a:gd name="T48" fmla="*/ 240 w 319"/>
                  <a:gd name="T49" fmla="*/ 155 h 228"/>
                  <a:gd name="T50" fmla="*/ 247 w 319"/>
                  <a:gd name="T51" fmla="*/ 147 h 228"/>
                  <a:gd name="T52" fmla="*/ 263 w 319"/>
                  <a:gd name="T53" fmla="*/ 150 h 228"/>
                  <a:gd name="T54" fmla="*/ 274 w 319"/>
                  <a:gd name="T55" fmla="*/ 157 h 228"/>
                  <a:gd name="T56" fmla="*/ 288 w 319"/>
                  <a:gd name="T57" fmla="*/ 170 h 228"/>
                  <a:gd name="T58" fmla="*/ 299 w 319"/>
                  <a:gd name="T59" fmla="*/ 163 h 228"/>
                  <a:gd name="T60" fmla="*/ 306 w 319"/>
                  <a:gd name="T61" fmla="*/ 155 h 228"/>
                  <a:gd name="T62" fmla="*/ 310 w 319"/>
                  <a:gd name="T63" fmla="*/ 148 h 228"/>
                  <a:gd name="T64" fmla="*/ 300 w 319"/>
                  <a:gd name="T65" fmla="*/ 139 h 228"/>
                  <a:gd name="T66" fmla="*/ 284 w 319"/>
                  <a:gd name="T67" fmla="*/ 135 h 228"/>
                  <a:gd name="T68" fmla="*/ 276 w 319"/>
                  <a:gd name="T69" fmla="*/ 125 h 228"/>
                  <a:gd name="T70" fmla="*/ 266 w 319"/>
                  <a:gd name="T71" fmla="*/ 121 h 228"/>
                  <a:gd name="T72" fmla="*/ 251 w 319"/>
                  <a:gd name="T73" fmla="*/ 116 h 228"/>
                  <a:gd name="T74" fmla="*/ 234 w 319"/>
                  <a:gd name="T75" fmla="*/ 107 h 228"/>
                  <a:gd name="T76" fmla="*/ 238 w 319"/>
                  <a:gd name="T77" fmla="*/ 100 h 228"/>
                  <a:gd name="T78" fmla="*/ 239 w 319"/>
                  <a:gd name="T79" fmla="*/ 92 h 228"/>
                  <a:gd name="T80" fmla="*/ 237 w 319"/>
                  <a:gd name="T81" fmla="*/ 86 h 228"/>
                  <a:gd name="T82" fmla="*/ 226 w 319"/>
                  <a:gd name="T83" fmla="*/ 82 h 228"/>
                  <a:gd name="T84" fmla="*/ 232 w 319"/>
                  <a:gd name="T85" fmla="*/ 66 h 228"/>
                  <a:gd name="T86" fmla="*/ 204 w 319"/>
                  <a:gd name="T87" fmla="*/ 70 h 228"/>
                  <a:gd name="T88" fmla="*/ 197 w 319"/>
                  <a:gd name="T89" fmla="*/ 66 h 228"/>
                  <a:gd name="T90" fmla="*/ 194 w 319"/>
                  <a:gd name="T91" fmla="*/ 47 h 228"/>
                  <a:gd name="T92" fmla="*/ 182 w 319"/>
                  <a:gd name="T93" fmla="*/ 51 h 228"/>
                  <a:gd name="T94" fmla="*/ 173 w 319"/>
                  <a:gd name="T95" fmla="*/ 47 h 228"/>
                  <a:gd name="T96" fmla="*/ 171 w 319"/>
                  <a:gd name="T97" fmla="*/ 44 h 228"/>
                  <a:gd name="T98" fmla="*/ 159 w 319"/>
                  <a:gd name="T99" fmla="*/ 37 h 228"/>
                  <a:gd name="T100" fmla="*/ 147 w 319"/>
                  <a:gd name="T101" fmla="*/ 23 h 228"/>
                  <a:gd name="T102" fmla="*/ 125 w 319"/>
                  <a:gd name="T103" fmla="*/ 33 h 228"/>
                  <a:gd name="T104" fmla="*/ 122 w 319"/>
                  <a:gd name="T105" fmla="*/ 40 h 228"/>
                  <a:gd name="T106" fmla="*/ 99 w 319"/>
                  <a:gd name="T107" fmla="*/ 38 h 228"/>
                  <a:gd name="T108" fmla="*/ 94 w 319"/>
                  <a:gd name="T109" fmla="*/ 4 h 228"/>
                  <a:gd name="T110" fmla="*/ 59 w 319"/>
                  <a:gd name="T111" fmla="*/ 17 h 228"/>
                  <a:gd name="T112" fmla="*/ 58 w 319"/>
                  <a:gd name="T113" fmla="*/ 31 h 228"/>
                  <a:gd name="T114" fmla="*/ 60 w 319"/>
                  <a:gd name="T115" fmla="*/ 46 h 228"/>
                  <a:gd name="T116" fmla="*/ 42 w 319"/>
                  <a:gd name="T117" fmla="*/ 60 h 228"/>
                  <a:gd name="T118" fmla="*/ 39 w 319"/>
                  <a:gd name="T119"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9" h="228">
                    <a:moveTo>
                      <a:pt x="37" y="0"/>
                    </a:moveTo>
                    <a:cubicBezTo>
                      <a:pt x="32" y="1"/>
                      <a:pt x="29" y="2"/>
                      <a:pt x="27" y="3"/>
                    </a:cubicBezTo>
                    <a:cubicBezTo>
                      <a:pt x="25" y="4"/>
                      <a:pt x="19" y="6"/>
                      <a:pt x="18" y="7"/>
                    </a:cubicBezTo>
                    <a:cubicBezTo>
                      <a:pt x="18" y="8"/>
                      <a:pt x="15" y="10"/>
                      <a:pt x="15" y="11"/>
                    </a:cubicBezTo>
                    <a:cubicBezTo>
                      <a:pt x="15" y="11"/>
                      <a:pt x="16" y="11"/>
                      <a:pt x="16" y="12"/>
                    </a:cubicBezTo>
                    <a:cubicBezTo>
                      <a:pt x="16" y="13"/>
                      <a:pt x="13" y="12"/>
                      <a:pt x="12" y="12"/>
                    </a:cubicBezTo>
                    <a:cubicBezTo>
                      <a:pt x="11" y="13"/>
                      <a:pt x="9" y="17"/>
                      <a:pt x="9" y="18"/>
                    </a:cubicBezTo>
                    <a:cubicBezTo>
                      <a:pt x="9" y="19"/>
                      <a:pt x="9" y="23"/>
                      <a:pt x="8" y="23"/>
                    </a:cubicBezTo>
                    <a:cubicBezTo>
                      <a:pt x="8" y="24"/>
                      <a:pt x="6" y="22"/>
                      <a:pt x="6" y="23"/>
                    </a:cubicBezTo>
                    <a:cubicBezTo>
                      <a:pt x="5" y="24"/>
                      <a:pt x="6" y="25"/>
                      <a:pt x="6" y="26"/>
                    </a:cubicBezTo>
                    <a:cubicBezTo>
                      <a:pt x="6" y="27"/>
                      <a:pt x="4" y="26"/>
                      <a:pt x="4" y="27"/>
                    </a:cubicBezTo>
                    <a:cubicBezTo>
                      <a:pt x="3" y="28"/>
                      <a:pt x="2" y="31"/>
                      <a:pt x="2" y="32"/>
                    </a:cubicBezTo>
                    <a:cubicBezTo>
                      <a:pt x="2" y="33"/>
                      <a:pt x="1" y="34"/>
                      <a:pt x="2" y="35"/>
                    </a:cubicBezTo>
                    <a:cubicBezTo>
                      <a:pt x="4" y="35"/>
                      <a:pt x="6" y="35"/>
                      <a:pt x="6" y="36"/>
                    </a:cubicBezTo>
                    <a:cubicBezTo>
                      <a:pt x="5" y="36"/>
                      <a:pt x="2" y="37"/>
                      <a:pt x="1" y="38"/>
                    </a:cubicBezTo>
                    <a:cubicBezTo>
                      <a:pt x="1" y="39"/>
                      <a:pt x="0" y="40"/>
                      <a:pt x="0" y="41"/>
                    </a:cubicBezTo>
                    <a:cubicBezTo>
                      <a:pt x="1" y="42"/>
                      <a:pt x="4" y="44"/>
                      <a:pt x="3" y="46"/>
                    </a:cubicBezTo>
                    <a:cubicBezTo>
                      <a:pt x="2" y="48"/>
                      <a:pt x="1" y="47"/>
                      <a:pt x="1" y="49"/>
                    </a:cubicBezTo>
                    <a:cubicBezTo>
                      <a:pt x="1" y="50"/>
                      <a:pt x="1" y="51"/>
                      <a:pt x="2" y="51"/>
                    </a:cubicBezTo>
                    <a:cubicBezTo>
                      <a:pt x="2" y="52"/>
                      <a:pt x="2" y="52"/>
                      <a:pt x="3" y="52"/>
                    </a:cubicBezTo>
                    <a:cubicBezTo>
                      <a:pt x="5" y="53"/>
                      <a:pt x="12" y="54"/>
                      <a:pt x="14" y="54"/>
                    </a:cubicBezTo>
                    <a:cubicBezTo>
                      <a:pt x="17" y="54"/>
                      <a:pt x="20" y="55"/>
                      <a:pt x="22" y="55"/>
                    </a:cubicBezTo>
                    <a:cubicBezTo>
                      <a:pt x="23" y="55"/>
                      <a:pt x="23" y="55"/>
                      <a:pt x="25" y="54"/>
                    </a:cubicBezTo>
                    <a:cubicBezTo>
                      <a:pt x="26" y="54"/>
                      <a:pt x="27" y="57"/>
                      <a:pt x="29" y="57"/>
                    </a:cubicBezTo>
                    <a:cubicBezTo>
                      <a:pt x="31" y="58"/>
                      <a:pt x="35" y="59"/>
                      <a:pt x="35" y="59"/>
                    </a:cubicBezTo>
                    <a:cubicBezTo>
                      <a:pt x="35" y="60"/>
                      <a:pt x="28" y="60"/>
                      <a:pt x="26" y="60"/>
                    </a:cubicBezTo>
                    <a:cubicBezTo>
                      <a:pt x="24" y="60"/>
                      <a:pt x="19" y="58"/>
                      <a:pt x="17" y="58"/>
                    </a:cubicBezTo>
                    <a:cubicBezTo>
                      <a:pt x="15" y="58"/>
                      <a:pt x="14" y="59"/>
                      <a:pt x="11" y="59"/>
                    </a:cubicBezTo>
                    <a:cubicBezTo>
                      <a:pt x="9" y="58"/>
                      <a:pt x="6" y="56"/>
                      <a:pt x="6" y="57"/>
                    </a:cubicBezTo>
                    <a:cubicBezTo>
                      <a:pt x="6" y="59"/>
                      <a:pt x="8" y="59"/>
                      <a:pt x="8" y="60"/>
                    </a:cubicBezTo>
                    <a:cubicBezTo>
                      <a:pt x="8" y="62"/>
                      <a:pt x="7" y="63"/>
                      <a:pt x="8" y="64"/>
                    </a:cubicBezTo>
                    <a:cubicBezTo>
                      <a:pt x="10" y="65"/>
                      <a:pt x="12" y="66"/>
                      <a:pt x="14" y="67"/>
                    </a:cubicBezTo>
                    <a:cubicBezTo>
                      <a:pt x="16" y="69"/>
                      <a:pt x="18" y="70"/>
                      <a:pt x="19" y="71"/>
                    </a:cubicBezTo>
                    <a:cubicBezTo>
                      <a:pt x="21" y="72"/>
                      <a:pt x="24" y="72"/>
                      <a:pt x="23" y="72"/>
                    </a:cubicBezTo>
                    <a:cubicBezTo>
                      <a:pt x="23" y="73"/>
                      <a:pt x="20" y="72"/>
                      <a:pt x="21" y="73"/>
                    </a:cubicBezTo>
                    <a:cubicBezTo>
                      <a:pt x="21" y="74"/>
                      <a:pt x="24" y="75"/>
                      <a:pt x="25" y="75"/>
                    </a:cubicBezTo>
                    <a:cubicBezTo>
                      <a:pt x="26" y="74"/>
                      <a:pt x="25" y="73"/>
                      <a:pt x="28" y="73"/>
                    </a:cubicBezTo>
                    <a:cubicBezTo>
                      <a:pt x="30" y="73"/>
                      <a:pt x="34" y="75"/>
                      <a:pt x="34" y="74"/>
                    </a:cubicBezTo>
                    <a:cubicBezTo>
                      <a:pt x="34" y="73"/>
                      <a:pt x="31" y="73"/>
                      <a:pt x="32" y="72"/>
                    </a:cubicBezTo>
                    <a:cubicBezTo>
                      <a:pt x="32" y="71"/>
                      <a:pt x="34" y="70"/>
                      <a:pt x="35" y="70"/>
                    </a:cubicBezTo>
                    <a:cubicBezTo>
                      <a:pt x="36" y="70"/>
                      <a:pt x="36" y="70"/>
                      <a:pt x="36" y="71"/>
                    </a:cubicBezTo>
                    <a:cubicBezTo>
                      <a:pt x="36" y="73"/>
                      <a:pt x="36" y="73"/>
                      <a:pt x="37" y="73"/>
                    </a:cubicBezTo>
                    <a:cubicBezTo>
                      <a:pt x="38" y="72"/>
                      <a:pt x="41" y="69"/>
                      <a:pt x="42" y="69"/>
                    </a:cubicBezTo>
                    <a:cubicBezTo>
                      <a:pt x="42" y="69"/>
                      <a:pt x="40" y="72"/>
                      <a:pt x="40" y="73"/>
                    </a:cubicBezTo>
                    <a:cubicBezTo>
                      <a:pt x="41" y="75"/>
                      <a:pt x="41" y="75"/>
                      <a:pt x="43" y="76"/>
                    </a:cubicBezTo>
                    <a:cubicBezTo>
                      <a:pt x="45" y="77"/>
                      <a:pt x="46" y="79"/>
                      <a:pt x="47" y="79"/>
                    </a:cubicBezTo>
                    <a:cubicBezTo>
                      <a:pt x="49" y="80"/>
                      <a:pt x="52" y="81"/>
                      <a:pt x="52" y="80"/>
                    </a:cubicBezTo>
                    <a:cubicBezTo>
                      <a:pt x="52" y="79"/>
                      <a:pt x="51" y="79"/>
                      <a:pt x="50" y="78"/>
                    </a:cubicBezTo>
                    <a:cubicBezTo>
                      <a:pt x="50" y="77"/>
                      <a:pt x="51" y="77"/>
                      <a:pt x="52" y="77"/>
                    </a:cubicBezTo>
                    <a:cubicBezTo>
                      <a:pt x="54" y="77"/>
                      <a:pt x="55" y="78"/>
                      <a:pt x="56" y="78"/>
                    </a:cubicBezTo>
                    <a:cubicBezTo>
                      <a:pt x="58" y="77"/>
                      <a:pt x="57" y="76"/>
                      <a:pt x="59" y="77"/>
                    </a:cubicBezTo>
                    <a:cubicBezTo>
                      <a:pt x="61" y="79"/>
                      <a:pt x="60" y="80"/>
                      <a:pt x="63" y="80"/>
                    </a:cubicBezTo>
                    <a:cubicBezTo>
                      <a:pt x="66" y="80"/>
                      <a:pt x="69" y="81"/>
                      <a:pt x="70" y="81"/>
                    </a:cubicBezTo>
                    <a:cubicBezTo>
                      <a:pt x="72" y="81"/>
                      <a:pt x="75" y="79"/>
                      <a:pt x="77" y="79"/>
                    </a:cubicBezTo>
                    <a:cubicBezTo>
                      <a:pt x="79" y="79"/>
                      <a:pt x="84" y="82"/>
                      <a:pt x="86" y="83"/>
                    </a:cubicBezTo>
                    <a:cubicBezTo>
                      <a:pt x="87" y="84"/>
                      <a:pt x="87" y="84"/>
                      <a:pt x="88" y="83"/>
                    </a:cubicBezTo>
                    <a:cubicBezTo>
                      <a:pt x="88" y="83"/>
                      <a:pt x="88" y="82"/>
                      <a:pt x="89" y="82"/>
                    </a:cubicBezTo>
                    <a:cubicBezTo>
                      <a:pt x="91" y="82"/>
                      <a:pt x="92" y="82"/>
                      <a:pt x="92" y="82"/>
                    </a:cubicBezTo>
                    <a:cubicBezTo>
                      <a:pt x="92" y="81"/>
                      <a:pt x="89" y="78"/>
                      <a:pt x="88" y="78"/>
                    </a:cubicBezTo>
                    <a:cubicBezTo>
                      <a:pt x="87" y="78"/>
                      <a:pt x="77" y="74"/>
                      <a:pt x="78" y="74"/>
                    </a:cubicBezTo>
                    <a:cubicBezTo>
                      <a:pt x="79" y="73"/>
                      <a:pt x="81" y="73"/>
                      <a:pt x="83" y="74"/>
                    </a:cubicBezTo>
                    <a:cubicBezTo>
                      <a:pt x="85" y="75"/>
                      <a:pt x="88" y="76"/>
                      <a:pt x="90" y="78"/>
                    </a:cubicBezTo>
                    <a:cubicBezTo>
                      <a:pt x="92" y="79"/>
                      <a:pt x="95" y="81"/>
                      <a:pt x="96" y="82"/>
                    </a:cubicBezTo>
                    <a:cubicBezTo>
                      <a:pt x="97" y="83"/>
                      <a:pt x="101" y="85"/>
                      <a:pt x="102" y="85"/>
                    </a:cubicBezTo>
                    <a:cubicBezTo>
                      <a:pt x="103" y="84"/>
                      <a:pt x="103" y="84"/>
                      <a:pt x="103" y="84"/>
                    </a:cubicBezTo>
                    <a:cubicBezTo>
                      <a:pt x="103" y="83"/>
                      <a:pt x="100" y="79"/>
                      <a:pt x="99" y="79"/>
                    </a:cubicBezTo>
                    <a:cubicBezTo>
                      <a:pt x="98" y="79"/>
                      <a:pt x="97" y="81"/>
                      <a:pt x="96" y="80"/>
                    </a:cubicBezTo>
                    <a:cubicBezTo>
                      <a:pt x="95" y="79"/>
                      <a:pt x="93" y="78"/>
                      <a:pt x="93" y="77"/>
                    </a:cubicBezTo>
                    <a:cubicBezTo>
                      <a:pt x="94" y="77"/>
                      <a:pt x="99" y="78"/>
                      <a:pt x="101" y="78"/>
                    </a:cubicBezTo>
                    <a:cubicBezTo>
                      <a:pt x="103" y="78"/>
                      <a:pt x="111" y="78"/>
                      <a:pt x="111" y="79"/>
                    </a:cubicBezTo>
                    <a:cubicBezTo>
                      <a:pt x="111" y="80"/>
                      <a:pt x="114" y="82"/>
                      <a:pt x="116" y="82"/>
                    </a:cubicBezTo>
                    <a:cubicBezTo>
                      <a:pt x="117" y="82"/>
                      <a:pt x="124" y="82"/>
                      <a:pt x="125" y="82"/>
                    </a:cubicBezTo>
                    <a:cubicBezTo>
                      <a:pt x="125" y="82"/>
                      <a:pt x="127" y="80"/>
                      <a:pt x="126" y="79"/>
                    </a:cubicBezTo>
                    <a:cubicBezTo>
                      <a:pt x="126" y="78"/>
                      <a:pt x="125" y="75"/>
                      <a:pt x="124" y="74"/>
                    </a:cubicBezTo>
                    <a:cubicBezTo>
                      <a:pt x="123" y="74"/>
                      <a:pt x="116" y="73"/>
                      <a:pt x="117" y="72"/>
                    </a:cubicBezTo>
                    <a:cubicBezTo>
                      <a:pt x="117" y="71"/>
                      <a:pt x="118" y="70"/>
                      <a:pt x="119" y="70"/>
                    </a:cubicBezTo>
                    <a:cubicBezTo>
                      <a:pt x="120" y="70"/>
                      <a:pt x="120" y="71"/>
                      <a:pt x="121" y="70"/>
                    </a:cubicBezTo>
                    <a:cubicBezTo>
                      <a:pt x="121" y="70"/>
                      <a:pt x="123" y="69"/>
                      <a:pt x="122" y="68"/>
                    </a:cubicBezTo>
                    <a:cubicBezTo>
                      <a:pt x="121" y="68"/>
                      <a:pt x="120" y="67"/>
                      <a:pt x="121" y="66"/>
                    </a:cubicBezTo>
                    <a:cubicBezTo>
                      <a:pt x="122" y="66"/>
                      <a:pt x="123" y="64"/>
                      <a:pt x="124" y="65"/>
                    </a:cubicBezTo>
                    <a:cubicBezTo>
                      <a:pt x="124" y="66"/>
                      <a:pt x="126" y="68"/>
                      <a:pt x="126" y="68"/>
                    </a:cubicBezTo>
                    <a:cubicBezTo>
                      <a:pt x="126" y="69"/>
                      <a:pt x="125" y="68"/>
                      <a:pt x="125" y="69"/>
                    </a:cubicBezTo>
                    <a:cubicBezTo>
                      <a:pt x="124" y="69"/>
                      <a:pt x="123" y="70"/>
                      <a:pt x="124" y="71"/>
                    </a:cubicBezTo>
                    <a:cubicBezTo>
                      <a:pt x="125" y="71"/>
                      <a:pt x="126" y="70"/>
                      <a:pt x="126" y="71"/>
                    </a:cubicBezTo>
                    <a:cubicBezTo>
                      <a:pt x="127" y="72"/>
                      <a:pt x="127" y="73"/>
                      <a:pt x="128" y="73"/>
                    </a:cubicBezTo>
                    <a:cubicBezTo>
                      <a:pt x="129" y="73"/>
                      <a:pt x="130" y="72"/>
                      <a:pt x="130" y="73"/>
                    </a:cubicBezTo>
                    <a:cubicBezTo>
                      <a:pt x="130" y="73"/>
                      <a:pt x="129" y="74"/>
                      <a:pt x="129" y="75"/>
                    </a:cubicBezTo>
                    <a:cubicBezTo>
                      <a:pt x="130" y="75"/>
                      <a:pt x="130" y="76"/>
                      <a:pt x="130" y="76"/>
                    </a:cubicBezTo>
                    <a:cubicBezTo>
                      <a:pt x="131" y="76"/>
                      <a:pt x="135" y="74"/>
                      <a:pt x="135" y="75"/>
                    </a:cubicBezTo>
                    <a:cubicBezTo>
                      <a:pt x="136" y="75"/>
                      <a:pt x="137" y="75"/>
                      <a:pt x="137" y="76"/>
                    </a:cubicBezTo>
                    <a:cubicBezTo>
                      <a:pt x="137" y="77"/>
                      <a:pt x="138" y="85"/>
                      <a:pt x="138" y="85"/>
                    </a:cubicBezTo>
                    <a:cubicBezTo>
                      <a:pt x="139" y="85"/>
                      <a:pt x="140" y="85"/>
                      <a:pt x="140" y="84"/>
                    </a:cubicBezTo>
                    <a:cubicBezTo>
                      <a:pt x="140" y="83"/>
                      <a:pt x="139" y="83"/>
                      <a:pt x="139" y="82"/>
                    </a:cubicBezTo>
                    <a:cubicBezTo>
                      <a:pt x="140" y="82"/>
                      <a:pt x="145" y="80"/>
                      <a:pt x="145" y="80"/>
                    </a:cubicBezTo>
                    <a:cubicBezTo>
                      <a:pt x="145" y="81"/>
                      <a:pt x="143" y="83"/>
                      <a:pt x="143" y="83"/>
                    </a:cubicBezTo>
                    <a:cubicBezTo>
                      <a:pt x="144" y="83"/>
                      <a:pt x="148" y="82"/>
                      <a:pt x="147" y="83"/>
                    </a:cubicBezTo>
                    <a:cubicBezTo>
                      <a:pt x="147" y="83"/>
                      <a:pt x="146" y="83"/>
                      <a:pt x="147" y="84"/>
                    </a:cubicBezTo>
                    <a:cubicBezTo>
                      <a:pt x="147" y="84"/>
                      <a:pt x="148" y="84"/>
                      <a:pt x="147" y="85"/>
                    </a:cubicBezTo>
                    <a:cubicBezTo>
                      <a:pt x="147" y="85"/>
                      <a:pt x="143" y="86"/>
                      <a:pt x="144" y="87"/>
                    </a:cubicBezTo>
                    <a:cubicBezTo>
                      <a:pt x="144" y="87"/>
                      <a:pt x="145" y="88"/>
                      <a:pt x="146" y="87"/>
                    </a:cubicBezTo>
                    <a:cubicBezTo>
                      <a:pt x="147" y="87"/>
                      <a:pt x="147" y="86"/>
                      <a:pt x="147" y="87"/>
                    </a:cubicBezTo>
                    <a:cubicBezTo>
                      <a:pt x="148" y="88"/>
                      <a:pt x="148" y="88"/>
                      <a:pt x="148" y="88"/>
                    </a:cubicBezTo>
                    <a:cubicBezTo>
                      <a:pt x="149" y="87"/>
                      <a:pt x="148" y="86"/>
                      <a:pt x="149" y="86"/>
                    </a:cubicBezTo>
                    <a:cubicBezTo>
                      <a:pt x="150" y="86"/>
                      <a:pt x="154" y="86"/>
                      <a:pt x="154" y="86"/>
                    </a:cubicBezTo>
                    <a:cubicBezTo>
                      <a:pt x="154" y="86"/>
                      <a:pt x="152" y="87"/>
                      <a:pt x="151" y="87"/>
                    </a:cubicBezTo>
                    <a:cubicBezTo>
                      <a:pt x="151" y="88"/>
                      <a:pt x="150" y="88"/>
                      <a:pt x="150" y="89"/>
                    </a:cubicBezTo>
                    <a:cubicBezTo>
                      <a:pt x="150" y="90"/>
                      <a:pt x="151" y="91"/>
                      <a:pt x="152" y="91"/>
                    </a:cubicBezTo>
                    <a:cubicBezTo>
                      <a:pt x="153" y="91"/>
                      <a:pt x="154" y="91"/>
                      <a:pt x="155" y="91"/>
                    </a:cubicBezTo>
                    <a:cubicBezTo>
                      <a:pt x="157" y="92"/>
                      <a:pt x="160" y="93"/>
                      <a:pt x="160" y="94"/>
                    </a:cubicBezTo>
                    <a:cubicBezTo>
                      <a:pt x="160" y="95"/>
                      <a:pt x="157" y="99"/>
                      <a:pt x="156" y="99"/>
                    </a:cubicBezTo>
                    <a:cubicBezTo>
                      <a:pt x="155" y="99"/>
                      <a:pt x="153" y="98"/>
                      <a:pt x="152" y="98"/>
                    </a:cubicBezTo>
                    <a:cubicBezTo>
                      <a:pt x="151" y="98"/>
                      <a:pt x="149" y="98"/>
                      <a:pt x="149" y="99"/>
                    </a:cubicBezTo>
                    <a:cubicBezTo>
                      <a:pt x="150" y="100"/>
                      <a:pt x="151" y="100"/>
                      <a:pt x="150" y="101"/>
                    </a:cubicBezTo>
                    <a:cubicBezTo>
                      <a:pt x="150" y="102"/>
                      <a:pt x="149" y="103"/>
                      <a:pt x="149" y="104"/>
                    </a:cubicBezTo>
                    <a:cubicBezTo>
                      <a:pt x="149" y="105"/>
                      <a:pt x="149" y="105"/>
                      <a:pt x="149" y="105"/>
                    </a:cubicBezTo>
                    <a:cubicBezTo>
                      <a:pt x="150" y="106"/>
                      <a:pt x="160" y="102"/>
                      <a:pt x="160" y="101"/>
                    </a:cubicBezTo>
                    <a:cubicBezTo>
                      <a:pt x="161" y="101"/>
                      <a:pt x="161" y="99"/>
                      <a:pt x="162" y="99"/>
                    </a:cubicBezTo>
                    <a:cubicBezTo>
                      <a:pt x="163" y="99"/>
                      <a:pt x="165" y="102"/>
                      <a:pt x="166" y="101"/>
                    </a:cubicBezTo>
                    <a:cubicBezTo>
                      <a:pt x="166" y="100"/>
                      <a:pt x="166" y="99"/>
                      <a:pt x="166" y="99"/>
                    </a:cubicBezTo>
                    <a:cubicBezTo>
                      <a:pt x="167" y="99"/>
                      <a:pt x="168" y="97"/>
                      <a:pt x="169" y="97"/>
                    </a:cubicBezTo>
                    <a:cubicBezTo>
                      <a:pt x="171" y="98"/>
                      <a:pt x="171" y="98"/>
                      <a:pt x="171" y="99"/>
                    </a:cubicBezTo>
                    <a:cubicBezTo>
                      <a:pt x="171" y="99"/>
                      <a:pt x="168" y="99"/>
                      <a:pt x="168" y="100"/>
                    </a:cubicBezTo>
                    <a:cubicBezTo>
                      <a:pt x="168" y="101"/>
                      <a:pt x="170" y="101"/>
                      <a:pt x="170" y="101"/>
                    </a:cubicBezTo>
                    <a:cubicBezTo>
                      <a:pt x="170" y="102"/>
                      <a:pt x="168" y="102"/>
                      <a:pt x="168" y="103"/>
                    </a:cubicBezTo>
                    <a:cubicBezTo>
                      <a:pt x="169" y="103"/>
                      <a:pt x="169" y="104"/>
                      <a:pt x="170" y="104"/>
                    </a:cubicBezTo>
                    <a:cubicBezTo>
                      <a:pt x="170" y="104"/>
                      <a:pt x="171" y="102"/>
                      <a:pt x="172" y="102"/>
                    </a:cubicBezTo>
                    <a:cubicBezTo>
                      <a:pt x="172" y="103"/>
                      <a:pt x="171" y="104"/>
                      <a:pt x="172" y="106"/>
                    </a:cubicBezTo>
                    <a:cubicBezTo>
                      <a:pt x="172" y="107"/>
                      <a:pt x="172" y="107"/>
                      <a:pt x="173" y="107"/>
                    </a:cubicBezTo>
                    <a:cubicBezTo>
                      <a:pt x="173" y="107"/>
                      <a:pt x="178" y="108"/>
                      <a:pt x="179" y="108"/>
                    </a:cubicBezTo>
                    <a:cubicBezTo>
                      <a:pt x="179" y="108"/>
                      <a:pt x="175" y="105"/>
                      <a:pt x="177" y="105"/>
                    </a:cubicBezTo>
                    <a:cubicBezTo>
                      <a:pt x="178" y="104"/>
                      <a:pt x="182" y="103"/>
                      <a:pt x="181" y="105"/>
                    </a:cubicBezTo>
                    <a:cubicBezTo>
                      <a:pt x="181" y="106"/>
                      <a:pt x="179" y="111"/>
                      <a:pt x="180" y="112"/>
                    </a:cubicBezTo>
                    <a:cubicBezTo>
                      <a:pt x="181" y="112"/>
                      <a:pt x="183" y="112"/>
                      <a:pt x="183" y="113"/>
                    </a:cubicBezTo>
                    <a:cubicBezTo>
                      <a:pt x="182" y="113"/>
                      <a:pt x="182" y="115"/>
                      <a:pt x="183" y="114"/>
                    </a:cubicBezTo>
                    <a:cubicBezTo>
                      <a:pt x="184" y="114"/>
                      <a:pt x="185" y="111"/>
                      <a:pt x="186" y="111"/>
                    </a:cubicBezTo>
                    <a:cubicBezTo>
                      <a:pt x="186" y="111"/>
                      <a:pt x="186" y="113"/>
                      <a:pt x="187" y="114"/>
                    </a:cubicBezTo>
                    <a:cubicBezTo>
                      <a:pt x="188" y="114"/>
                      <a:pt x="190" y="113"/>
                      <a:pt x="190" y="114"/>
                    </a:cubicBezTo>
                    <a:cubicBezTo>
                      <a:pt x="190" y="116"/>
                      <a:pt x="188" y="117"/>
                      <a:pt x="190" y="120"/>
                    </a:cubicBezTo>
                    <a:cubicBezTo>
                      <a:pt x="192" y="122"/>
                      <a:pt x="193" y="121"/>
                      <a:pt x="193" y="122"/>
                    </a:cubicBezTo>
                    <a:cubicBezTo>
                      <a:pt x="193" y="124"/>
                      <a:pt x="193" y="125"/>
                      <a:pt x="194" y="125"/>
                    </a:cubicBezTo>
                    <a:cubicBezTo>
                      <a:pt x="195" y="126"/>
                      <a:pt x="195" y="127"/>
                      <a:pt x="195" y="128"/>
                    </a:cubicBezTo>
                    <a:cubicBezTo>
                      <a:pt x="196" y="130"/>
                      <a:pt x="196" y="130"/>
                      <a:pt x="197" y="131"/>
                    </a:cubicBezTo>
                    <a:cubicBezTo>
                      <a:pt x="198" y="132"/>
                      <a:pt x="197" y="133"/>
                      <a:pt x="195" y="135"/>
                    </a:cubicBezTo>
                    <a:cubicBezTo>
                      <a:pt x="193" y="137"/>
                      <a:pt x="191" y="139"/>
                      <a:pt x="191" y="140"/>
                    </a:cubicBezTo>
                    <a:cubicBezTo>
                      <a:pt x="191" y="141"/>
                      <a:pt x="190" y="141"/>
                      <a:pt x="196" y="141"/>
                    </a:cubicBezTo>
                    <a:cubicBezTo>
                      <a:pt x="201" y="141"/>
                      <a:pt x="207" y="144"/>
                      <a:pt x="208" y="143"/>
                    </a:cubicBezTo>
                    <a:cubicBezTo>
                      <a:pt x="208" y="142"/>
                      <a:pt x="209" y="140"/>
                      <a:pt x="209" y="139"/>
                    </a:cubicBezTo>
                    <a:cubicBezTo>
                      <a:pt x="209" y="137"/>
                      <a:pt x="211" y="136"/>
                      <a:pt x="212" y="136"/>
                    </a:cubicBezTo>
                    <a:cubicBezTo>
                      <a:pt x="213" y="136"/>
                      <a:pt x="216" y="137"/>
                      <a:pt x="216" y="139"/>
                    </a:cubicBezTo>
                    <a:cubicBezTo>
                      <a:pt x="216" y="141"/>
                      <a:pt x="215" y="142"/>
                      <a:pt x="218" y="142"/>
                    </a:cubicBezTo>
                    <a:cubicBezTo>
                      <a:pt x="221" y="142"/>
                      <a:pt x="221" y="141"/>
                      <a:pt x="223" y="143"/>
                    </a:cubicBezTo>
                    <a:cubicBezTo>
                      <a:pt x="224" y="144"/>
                      <a:pt x="225" y="144"/>
                      <a:pt x="227" y="145"/>
                    </a:cubicBezTo>
                    <a:cubicBezTo>
                      <a:pt x="229" y="145"/>
                      <a:pt x="232" y="143"/>
                      <a:pt x="231" y="145"/>
                    </a:cubicBezTo>
                    <a:cubicBezTo>
                      <a:pt x="230" y="147"/>
                      <a:pt x="228" y="147"/>
                      <a:pt x="230" y="148"/>
                    </a:cubicBezTo>
                    <a:cubicBezTo>
                      <a:pt x="232" y="148"/>
                      <a:pt x="232" y="149"/>
                      <a:pt x="232" y="149"/>
                    </a:cubicBezTo>
                    <a:cubicBezTo>
                      <a:pt x="232" y="149"/>
                      <a:pt x="228" y="150"/>
                      <a:pt x="228" y="151"/>
                    </a:cubicBezTo>
                    <a:cubicBezTo>
                      <a:pt x="228" y="152"/>
                      <a:pt x="228" y="153"/>
                      <a:pt x="228" y="153"/>
                    </a:cubicBezTo>
                    <a:cubicBezTo>
                      <a:pt x="227" y="153"/>
                      <a:pt x="224" y="150"/>
                      <a:pt x="223" y="151"/>
                    </a:cubicBezTo>
                    <a:cubicBezTo>
                      <a:pt x="223" y="151"/>
                      <a:pt x="219" y="152"/>
                      <a:pt x="218" y="152"/>
                    </a:cubicBezTo>
                    <a:cubicBezTo>
                      <a:pt x="217" y="152"/>
                      <a:pt x="215" y="149"/>
                      <a:pt x="215" y="150"/>
                    </a:cubicBezTo>
                    <a:cubicBezTo>
                      <a:pt x="215" y="150"/>
                      <a:pt x="216" y="151"/>
                      <a:pt x="215" y="152"/>
                    </a:cubicBezTo>
                    <a:cubicBezTo>
                      <a:pt x="214" y="153"/>
                      <a:pt x="210" y="157"/>
                      <a:pt x="210" y="156"/>
                    </a:cubicBezTo>
                    <a:cubicBezTo>
                      <a:pt x="210" y="156"/>
                      <a:pt x="211" y="154"/>
                      <a:pt x="210" y="154"/>
                    </a:cubicBezTo>
                    <a:cubicBezTo>
                      <a:pt x="209" y="154"/>
                      <a:pt x="207" y="155"/>
                      <a:pt x="207" y="154"/>
                    </a:cubicBezTo>
                    <a:cubicBezTo>
                      <a:pt x="208" y="153"/>
                      <a:pt x="210" y="151"/>
                      <a:pt x="210" y="150"/>
                    </a:cubicBezTo>
                    <a:cubicBezTo>
                      <a:pt x="209" y="149"/>
                      <a:pt x="207" y="146"/>
                      <a:pt x="206" y="146"/>
                    </a:cubicBezTo>
                    <a:cubicBezTo>
                      <a:pt x="205" y="146"/>
                      <a:pt x="200" y="144"/>
                      <a:pt x="198" y="144"/>
                    </a:cubicBezTo>
                    <a:cubicBezTo>
                      <a:pt x="197" y="144"/>
                      <a:pt x="191" y="143"/>
                      <a:pt x="190" y="144"/>
                    </a:cubicBezTo>
                    <a:cubicBezTo>
                      <a:pt x="189" y="144"/>
                      <a:pt x="187" y="143"/>
                      <a:pt x="186" y="144"/>
                    </a:cubicBezTo>
                    <a:cubicBezTo>
                      <a:pt x="185" y="145"/>
                      <a:pt x="183" y="147"/>
                      <a:pt x="181" y="148"/>
                    </a:cubicBezTo>
                    <a:cubicBezTo>
                      <a:pt x="179" y="149"/>
                      <a:pt x="173" y="153"/>
                      <a:pt x="173" y="153"/>
                    </a:cubicBezTo>
                    <a:cubicBezTo>
                      <a:pt x="173" y="154"/>
                      <a:pt x="176" y="155"/>
                      <a:pt x="178" y="157"/>
                    </a:cubicBezTo>
                    <a:cubicBezTo>
                      <a:pt x="180" y="158"/>
                      <a:pt x="180" y="157"/>
                      <a:pt x="181" y="159"/>
                    </a:cubicBezTo>
                    <a:cubicBezTo>
                      <a:pt x="183" y="161"/>
                      <a:pt x="184" y="164"/>
                      <a:pt x="184" y="165"/>
                    </a:cubicBezTo>
                    <a:cubicBezTo>
                      <a:pt x="183" y="165"/>
                      <a:pt x="179" y="163"/>
                      <a:pt x="178" y="164"/>
                    </a:cubicBezTo>
                    <a:cubicBezTo>
                      <a:pt x="176" y="165"/>
                      <a:pt x="172" y="168"/>
                      <a:pt x="172" y="168"/>
                    </a:cubicBezTo>
                    <a:cubicBezTo>
                      <a:pt x="171" y="168"/>
                      <a:pt x="171" y="166"/>
                      <a:pt x="170" y="166"/>
                    </a:cubicBezTo>
                    <a:cubicBezTo>
                      <a:pt x="168" y="166"/>
                      <a:pt x="167" y="167"/>
                      <a:pt x="167" y="167"/>
                    </a:cubicBezTo>
                    <a:cubicBezTo>
                      <a:pt x="166" y="167"/>
                      <a:pt x="166" y="169"/>
                      <a:pt x="165" y="169"/>
                    </a:cubicBezTo>
                    <a:cubicBezTo>
                      <a:pt x="164" y="169"/>
                      <a:pt x="161" y="169"/>
                      <a:pt x="161" y="169"/>
                    </a:cubicBezTo>
                    <a:cubicBezTo>
                      <a:pt x="160" y="168"/>
                      <a:pt x="161" y="167"/>
                      <a:pt x="159" y="167"/>
                    </a:cubicBezTo>
                    <a:cubicBezTo>
                      <a:pt x="158" y="167"/>
                      <a:pt x="156" y="167"/>
                      <a:pt x="157" y="168"/>
                    </a:cubicBezTo>
                    <a:cubicBezTo>
                      <a:pt x="158" y="169"/>
                      <a:pt x="160" y="170"/>
                      <a:pt x="161" y="171"/>
                    </a:cubicBezTo>
                    <a:cubicBezTo>
                      <a:pt x="162" y="172"/>
                      <a:pt x="163" y="173"/>
                      <a:pt x="164" y="173"/>
                    </a:cubicBezTo>
                    <a:cubicBezTo>
                      <a:pt x="165" y="173"/>
                      <a:pt x="163" y="175"/>
                      <a:pt x="163" y="176"/>
                    </a:cubicBezTo>
                    <a:cubicBezTo>
                      <a:pt x="164" y="177"/>
                      <a:pt x="164" y="178"/>
                      <a:pt x="164" y="179"/>
                    </a:cubicBezTo>
                    <a:cubicBezTo>
                      <a:pt x="163" y="179"/>
                      <a:pt x="159" y="176"/>
                      <a:pt x="160" y="175"/>
                    </a:cubicBezTo>
                    <a:cubicBezTo>
                      <a:pt x="160" y="174"/>
                      <a:pt x="162" y="174"/>
                      <a:pt x="161" y="173"/>
                    </a:cubicBezTo>
                    <a:cubicBezTo>
                      <a:pt x="161" y="173"/>
                      <a:pt x="159" y="170"/>
                      <a:pt x="157" y="170"/>
                    </a:cubicBezTo>
                    <a:cubicBezTo>
                      <a:pt x="155" y="169"/>
                      <a:pt x="151" y="168"/>
                      <a:pt x="149" y="168"/>
                    </a:cubicBezTo>
                    <a:cubicBezTo>
                      <a:pt x="148" y="167"/>
                      <a:pt x="142" y="165"/>
                      <a:pt x="142" y="165"/>
                    </a:cubicBezTo>
                    <a:cubicBezTo>
                      <a:pt x="141" y="166"/>
                      <a:pt x="141" y="168"/>
                      <a:pt x="141" y="169"/>
                    </a:cubicBezTo>
                    <a:cubicBezTo>
                      <a:pt x="141" y="169"/>
                      <a:pt x="143" y="169"/>
                      <a:pt x="142" y="170"/>
                    </a:cubicBezTo>
                    <a:cubicBezTo>
                      <a:pt x="141" y="171"/>
                      <a:pt x="135" y="172"/>
                      <a:pt x="134" y="173"/>
                    </a:cubicBezTo>
                    <a:cubicBezTo>
                      <a:pt x="134" y="173"/>
                      <a:pt x="133" y="176"/>
                      <a:pt x="132" y="177"/>
                    </a:cubicBezTo>
                    <a:cubicBezTo>
                      <a:pt x="131" y="178"/>
                      <a:pt x="130" y="178"/>
                      <a:pt x="131" y="179"/>
                    </a:cubicBezTo>
                    <a:cubicBezTo>
                      <a:pt x="132" y="180"/>
                      <a:pt x="134" y="182"/>
                      <a:pt x="134" y="183"/>
                    </a:cubicBezTo>
                    <a:cubicBezTo>
                      <a:pt x="135" y="184"/>
                      <a:pt x="135" y="185"/>
                      <a:pt x="137" y="185"/>
                    </a:cubicBezTo>
                    <a:cubicBezTo>
                      <a:pt x="139" y="186"/>
                      <a:pt x="140" y="186"/>
                      <a:pt x="143" y="187"/>
                    </a:cubicBezTo>
                    <a:cubicBezTo>
                      <a:pt x="145" y="187"/>
                      <a:pt x="148" y="188"/>
                      <a:pt x="148" y="188"/>
                    </a:cubicBezTo>
                    <a:cubicBezTo>
                      <a:pt x="148" y="187"/>
                      <a:pt x="146" y="186"/>
                      <a:pt x="148" y="186"/>
                    </a:cubicBezTo>
                    <a:cubicBezTo>
                      <a:pt x="150" y="186"/>
                      <a:pt x="153" y="187"/>
                      <a:pt x="153" y="186"/>
                    </a:cubicBezTo>
                    <a:cubicBezTo>
                      <a:pt x="153" y="185"/>
                      <a:pt x="152" y="185"/>
                      <a:pt x="153" y="184"/>
                    </a:cubicBezTo>
                    <a:cubicBezTo>
                      <a:pt x="154" y="184"/>
                      <a:pt x="158" y="185"/>
                      <a:pt x="158" y="185"/>
                    </a:cubicBezTo>
                    <a:cubicBezTo>
                      <a:pt x="159" y="184"/>
                      <a:pt x="156" y="184"/>
                      <a:pt x="157" y="183"/>
                    </a:cubicBezTo>
                    <a:cubicBezTo>
                      <a:pt x="157" y="182"/>
                      <a:pt x="159" y="183"/>
                      <a:pt x="159" y="182"/>
                    </a:cubicBezTo>
                    <a:cubicBezTo>
                      <a:pt x="159" y="181"/>
                      <a:pt x="158" y="181"/>
                      <a:pt x="158" y="181"/>
                    </a:cubicBezTo>
                    <a:cubicBezTo>
                      <a:pt x="159" y="181"/>
                      <a:pt x="163" y="183"/>
                      <a:pt x="165" y="183"/>
                    </a:cubicBezTo>
                    <a:cubicBezTo>
                      <a:pt x="167" y="184"/>
                      <a:pt x="171" y="185"/>
                      <a:pt x="171" y="184"/>
                    </a:cubicBezTo>
                    <a:cubicBezTo>
                      <a:pt x="171" y="183"/>
                      <a:pt x="170" y="183"/>
                      <a:pt x="171" y="182"/>
                    </a:cubicBezTo>
                    <a:cubicBezTo>
                      <a:pt x="172" y="181"/>
                      <a:pt x="172" y="181"/>
                      <a:pt x="171" y="181"/>
                    </a:cubicBezTo>
                    <a:cubicBezTo>
                      <a:pt x="171" y="180"/>
                      <a:pt x="166" y="178"/>
                      <a:pt x="167" y="178"/>
                    </a:cubicBezTo>
                    <a:cubicBezTo>
                      <a:pt x="168" y="177"/>
                      <a:pt x="168" y="177"/>
                      <a:pt x="169" y="177"/>
                    </a:cubicBezTo>
                    <a:cubicBezTo>
                      <a:pt x="171" y="176"/>
                      <a:pt x="171" y="175"/>
                      <a:pt x="172" y="175"/>
                    </a:cubicBezTo>
                    <a:cubicBezTo>
                      <a:pt x="173" y="175"/>
                      <a:pt x="171" y="177"/>
                      <a:pt x="171" y="177"/>
                    </a:cubicBezTo>
                    <a:cubicBezTo>
                      <a:pt x="171" y="178"/>
                      <a:pt x="172" y="179"/>
                      <a:pt x="172" y="179"/>
                    </a:cubicBezTo>
                    <a:cubicBezTo>
                      <a:pt x="173" y="179"/>
                      <a:pt x="175" y="180"/>
                      <a:pt x="176" y="179"/>
                    </a:cubicBezTo>
                    <a:cubicBezTo>
                      <a:pt x="176" y="178"/>
                      <a:pt x="176" y="176"/>
                      <a:pt x="177" y="178"/>
                    </a:cubicBezTo>
                    <a:cubicBezTo>
                      <a:pt x="178" y="179"/>
                      <a:pt x="177" y="181"/>
                      <a:pt x="179" y="181"/>
                    </a:cubicBezTo>
                    <a:cubicBezTo>
                      <a:pt x="180" y="180"/>
                      <a:pt x="181" y="180"/>
                      <a:pt x="181" y="181"/>
                    </a:cubicBezTo>
                    <a:cubicBezTo>
                      <a:pt x="182" y="181"/>
                      <a:pt x="182" y="179"/>
                      <a:pt x="183" y="179"/>
                    </a:cubicBezTo>
                    <a:cubicBezTo>
                      <a:pt x="183" y="179"/>
                      <a:pt x="184" y="180"/>
                      <a:pt x="184" y="180"/>
                    </a:cubicBezTo>
                    <a:cubicBezTo>
                      <a:pt x="185" y="181"/>
                      <a:pt x="185" y="179"/>
                      <a:pt x="186" y="179"/>
                    </a:cubicBezTo>
                    <a:cubicBezTo>
                      <a:pt x="187" y="179"/>
                      <a:pt x="187" y="182"/>
                      <a:pt x="187" y="183"/>
                    </a:cubicBezTo>
                    <a:cubicBezTo>
                      <a:pt x="186" y="183"/>
                      <a:pt x="185" y="184"/>
                      <a:pt x="185" y="185"/>
                    </a:cubicBezTo>
                    <a:cubicBezTo>
                      <a:pt x="185" y="186"/>
                      <a:pt x="186" y="187"/>
                      <a:pt x="187" y="186"/>
                    </a:cubicBezTo>
                    <a:cubicBezTo>
                      <a:pt x="188" y="186"/>
                      <a:pt x="191" y="191"/>
                      <a:pt x="191" y="191"/>
                    </a:cubicBezTo>
                    <a:cubicBezTo>
                      <a:pt x="192" y="190"/>
                      <a:pt x="193" y="188"/>
                      <a:pt x="193" y="189"/>
                    </a:cubicBezTo>
                    <a:cubicBezTo>
                      <a:pt x="194" y="190"/>
                      <a:pt x="193" y="194"/>
                      <a:pt x="194" y="194"/>
                    </a:cubicBezTo>
                    <a:cubicBezTo>
                      <a:pt x="194" y="194"/>
                      <a:pt x="195" y="195"/>
                      <a:pt x="195" y="194"/>
                    </a:cubicBezTo>
                    <a:cubicBezTo>
                      <a:pt x="196" y="193"/>
                      <a:pt x="197" y="191"/>
                      <a:pt x="198" y="192"/>
                    </a:cubicBezTo>
                    <a:cubicBezTo>
                      <a:pt x="198" y="193"/>
                      <a:pt x="197" y="194"/>
                      <a:pt x="198" y="195"/>
                    </a:cubicBezTo>
                    <a:cubicBezTo>
                      <a:pt x="199" y="196"/>
                      <a:pt x="201" y="197"/>
                      <a:pt x="201" y="196"/>
                    </a:cubicBezTo>
                    <a:cubicBezTo>
                      <a:pt x="201" y="195"/>
                      <a:pt x="200" y="193"/>
                      <a:pt x="202" y="194"/>
                    </a:cubicBezTo>
                    <a:cubicBezTo>
                      <a:pt x="203" y="195"/>
                      <a:pt x="205" y="195"/>
                      <a:pt x="205" y="196"/>
                    </a:cubicBezTo>
                    <a:cubicBezTo>
                      <a:pt x="205" y="197"/>
                      <a:pt x="205" y="198"/>
                      <a:pt x="205" y="198"/>
                    </a:cubicBezTo>
                    <a:cubicBezTo>
                      <a:pt x="206" y="198"/>
                      <a:pt x="209" y="197"/>
                      <a:pt x="209" y="198"/>
                    </a:cubicBezTo>
                    <a:cubicBezTo>
                      <a:pt x="209" y="198"/>
                      <a:pt x="207" y="202"/>
                      <a:pt x="205" y="202"/>
                    </a:cubicBezTo>
                    <a:cubicBezTo>
                      <a:pt x="203" y="202"/>
                      <a:pt x="200" y="202"/>
                      <a:pt x="200" y="202"/>
                    </a:cubicBezTo>
                    <a:cubicBezTo>
                      <a:pt x="201" y="203"/>
                      <a:pt x="203" y="206"/>
                      <a:pt x="204" y="206"/>
                    </a:cubicBezTo>
                    <a:cubicBezTo>
                      <a:pt x="206" y="206"/>
                      <a:pt x="210" y="207"/>
                      <a:pt x="211" y="206"/>
                    </a:cubicBezTo>
                    <a:cubicBezTo>
                      <a:pt x="211" y="206"/>
                      <a:pt x="213" y="204"/>
                      <a:pt x="213" y="205"/>
                    </a:cubicBezTo>
                    <a:cubicBezTo>
                      <a:pt x="213" y="206"/>
                      <a:pt x="213" y="208"/>
                      <a:pt x="212" y="208"/>
                    </a:cubicBezTo>
                    <a:cubicBezTo>
                      <a:pt x="212" y="209"/>
                      <a:pt x="210" y="209"/>
                      <a:pt x="211" y="210"/>
                    </a:cubicBezTo>
                    <a:cubicBezTo>
                      <a:pt x="212" y="210"/>
                      <a:pt x="224" y="213"/>
                      <a:pt x="224" y="213"/>
                    </a:cubicBezTo>
                    <a:cubicBezTo>
                      <a:pt x="224" y="212"/>
                      <a:pt x="225" y="211"/>
                      <a:pt x="227" y="211"/>
                    </a:cubicBezTo>
                    <a:cubicBezTo>
                      <a:pt x="228" y="212"/>
                      <a:pt x="230" y="212"/>
                      <a:pt x="230" y="212"/>
                    </a:cubicBezTo>
                    <a:cubicBezTo>
                      <a:pt x="230" y="213"/>
                      <a:pt x="228" y="214"/>
                      <a:pt x="228" y="215"/>
                    </a:cubicBezTo>
                    <a:cubicBezTo>
                      <a:pt x="229" y="215"/>
                      <a:pt x="229" y="216"/>
                      <a:pt x="229" y="216"/>
                    </a:cubicBezTo>
                    <a:cubicBezTo>
                      <a:pt x="230" y="215"/>
                      <a:pt x="231" y="215"/>
                      <a:pt x="231" y="215"/>
                    </a:cubicBezTo>
                    <a:cubicBezTo>
                      <a:pt x="231" y="216"/>
                      <a:pt x="231" y="218"/>
                      <a:pt x="231" y="218"/>
                    </a:cubicBezTo>
                    <a:cubicBezTo>
                      <a:pt x="232" y="219"/>
                      <a:pt x="232" y="219"/>
                      <a:pt x="235" y="220"/>
                    </a:cubicBezTo>
                    <a:cubicBezTo>
                      <a:pt x="238" y="220"/>
                      <a:pt x="247" y="223"/>
                      <a:pt x="252" y="225"/>
                    </a:cubicBezTo>
                    <a:cubicBezTo>
                      <a:pt x="258" y="226"/>
                      <a:pt x="263" y="228"/>
                      <a:pt x="264" y="228"/>
                    </a:cubicBezTo>
                    <a:cubicBezTo>
                      <a:pt x="265" y="228"/>
                      <a:pt x="266" y="228"/>
                      <a:pt x="266" y="227"/>
                    </a:cubicBezTo>
                    <a:cubicBezTo>
                      <a:pt x="266" y="227"/>
                      <a:pt x="263" y="225"/>
                      <a:pt x="264" y="224"/>
                    </a:cubicBezTo>
                    <a:cubicBezTo>
                      <a:pt x="264" y="224"/>
                      <a:pt x="267" y="225"/>
                      <a:pt x="267" y="224"/>
                    </a:cubicBezTo>
                    <a:cubicBezTo>
                      <a:pt x="266" y="223"/>
                      <a:pt x="266" y="223"/>
                      <a:pt x="266" y="223"/>
                    </a:cubicBezTo>
                    <a:cubicBezTo>
                      <a:pt x="265" y="223"/>
                      <a:pt x="264" y="222"/>
                      <a:pt x="263" y="222"/>
                    </a:cubicBezTo>
                    <a:cubicBezTo>
                      <a:pt x="262" y="221"/>
                      <a:pt x="262" y="222"/>
                      <a:pt x="261" y="221"/>
                    </a:cubicBezTo>
                    <a:cubicBezTo>
                      <a:pt x="260" y="221"/>
                      <a:pt x="261" y="221"/>
                      <a:pt x="260" y="220"/>
                    </a:cubicBezTo>
                    <a:cubicBezTo>
                      <a:pt x="260" y="219"/>
                      <a:pt x="259" y="217"/>
                      <a:pt x="259" y="216"/>
                    </a:cubicBezTo>
                    <a:cubicBezTo>
                      <a:pt x="258" y="216"/>
                      <a:pt x="255" y="216"/>
                      <a:pt x="255" y="216"/>
                    </a:cubicBezTo>
                    <a:cubicBezTo>
                      <a:pt x="255" y="216"/>
                      <a:pt x="251" y="210"/>
                      <a:pt x="250" y="210"/>
                    </a:cubicBezTo>
                    <a:cubicBezTo>
                      <a:pt x="250" y="211"/>
                      <a:pt x="249" y="212"/>
                      <a:pt x="248" y="211"/>
                    </a:cubicBezTo>
                    <a:cubicBezTo>
                      <a:pt x="247" y="211"/>
                      <a:pt x="248" y="210"/>
                      <a:pt x="248" y="209"/>
                    </a:cubicBezTo>
                    <a:cubicBezTo>
                      <a:pt x="247" y="209"/>
                      <a:pt x="246" y="208"/>
                      <a:pt x="246" y="208"/>
                    </a:cubicBezTo>
                    <a:cubicBezTo>
                      <a:pt x="245" y="208"/>
                      <a:pt x="246" y="209"/>
                      <a:pt x="245" y="208"/>
                    </a:cubicBezTo>
                    <a:cubicBezTo>
                      <a:pt x="244" y="208"/>
                      <a:pt x="244" y="207"/>
                      <a:pt x="243" y="207"/>
                    </a:cubicBezTo>
                    <a:cubicBezTo>
                      <a:pt x="242" y="207"/>
                      <a:pt x="242" y="207"/>
                      <a:pt x="240" y="206"/>
                    </a:cubicBezTo>
                    <a:cubicBezTo>
                      <a:pt x="239" y="204"/>
                      <a:pt x="233" y="197"/>
                      <a:pt x="233" y="196"/>
                    </a:cubicBezTo>
                    <a:cubicBezTo>
                      <a:pt x="233" y="196"/>
                      <a:pt x="235" y="196"/>
                      <a:pt x="236" y="196"/>
                    </a:cubicBezTo>
                    <a:cubicBezTo>
                      <a:pt x="237" y="196"/>
                      <a:pt x="240" y="196"/>
                      <a:pt x="241" y="197"/>
                    </a:cubicBezTo>
                    <a:cubicBezTo>
                      <a:pt x="242" y="198"/>
                      <a:pt x="247" y="202"/>
                      <a:pt x="247" y="202"/>
                    </a:cubicBezTo>
                    <a:cubicBezTo>
                      <a:pt x="247" y="202"/>
                      <a:pt x="244" y="196"/>
                      <a:pt x="245" y="196"/>
                    </a:cubicBezTo>
                    <a:cubicBezTo>
                      <a:pt x="245" y="195"/>
                      <a:pt x="252" y="203"/>
                      <a:pt x="253" y="203"/>
                    </a:cubicBezTo>
                    <a:cubicBezTo>
                      <a:pt x="254" y="204"/>
                      <a:pt x="256" y="203"/>
                      <a:pt x="256" y="204"/>
                    </a:cubicBezTo>
                    <a:cubicBezTo>
                      <a:pt x="256" y="205"/>
                      <a:pt x="257" y="206"/>
                      <a:pt x="258" y="206"/>
                    </a:cubicBezTo>
                    <a:cubicBezTo>
                      <a:pt x="258" y="206"/>
                      <a:pt x="259" y="208"/>
                      <a:pt x="260" y="208"/>
                    </a:cubicBezTo>
                    <a:cubicBezTo>
                      <a:pt x="260" y="208"/>
                      <a:pt x="259" y="204"/>
                      <a:pt x="259" y="204"/>
                    </a:cubicBezTo>
                    <a:cubicBezTo>
                      <a:pt x="260" y="204"/>
                      <a:pt x="261" y="204"/>
                      <a:pt x="261" y="205"/>
                    </a:cubicBezTo>
                    <a:cubicBezTo>
                      <a:pt x="261" y="206"/>
                      <a:pt x="262" y="208"/>
                      <a:pt x="263" y="208"/>
                    </a:cubicBezTo>
                    <a:cubicBezTo>
                      <a:pt x="263" y="209"/>
                      <a:pt x="264" y="209"/>
                      <a:pt x="264" y="209"/>
                    </a:cubicBezTo>
                    <a:cubicBezTo>
                      <a:pt x="265" y="209"/>
                      <a:pt x="263" y="208"/>
                      <a:pt x="264" y="207"/>
                    </a:cubicBezTo>
                    <a:cubicBezTo>
                      <a:pt x="265" y="207"/>
                      <a:pt x="265" y="208"/>
                      <a:pt x="266" y="208"/>
                    </a:cubicBezTo>
                    <a:cubicBezTo>
                      <a:pt x="267" y="208"/>
                      <a:pt x="268" y="208"/>
                      <a:pt x="268" y="208"/>
                    </a:cubicBezTo>
                    <a:cubicBezTo>
                      <a:pt x="269" y="209"/>
                      <a:pt x="268" y="210"/>
                      <a:pt x="268" y="210"/>
                    </a:cubicBezTo>
                    <a:cubicBezTo>
                      <a:pt x="269" y="211"/>
                      <a:pt x="270" y="211"/>
                      <a:pt x="270" y="210"/>
                    </a:cubicBezTo>
                    <a:cubicBezTo>
                      <a:pt x="270" y="210"/>
                      <a:pt x="270" y="209"/>
                      <a:pt x="271" y="209"/>
                    </a:cubicBezTo>
                    <a:cubicBezTo>
                      <a:pt x="271" y="210"/>
                      <a:pt x="271" y="211"/>
                      <a:pt x="272" y="211"/>
                    </a:cubicBezTo>
                    <a:cubicBezTo>
                      <a:pt x="272" y="211"/>
                      <a:pt x="274" y="211"/>
                      <a:pt x="274" y="211"/>
                    </a:cubicBezTo>
                    <a:cubicBezTo>
                      <a:pt x="275" y="210"/>
                      <a:pt x="274" y="209"/>
                      <a:pt x="275" y="209"/>
                    </a:cubicBezTo>
                    <a:cubicBezTo>
                      <a:pt x="276" y="209"/>
                      <a:pt x="276" y="209"/>
                      <a:pt x="277" y="209"/>
                    </a:cubicBezTo>
                    <a:cubicBezTo>
                      <a:pt x="277" y="209"/>
                      <a:pt x="278" y="210"/>
                      <a:pt x="279" y="210"/>
                    </a:cubicBezTo>
                    <a:cubicBezTo>
                      <a:pt x="280" y="211"/>
                      <a:pt x="281" y="211"/>
                      <a:pt x="281" y="211"/>
                    </a:cubicBezTo>
                    <a:cubicBezTo>
                      <a:pt x="281" y="210"/>
                      <a:pt x="279" y="210"/>
                      <a:pt x="279" y="209"/>
                    </a:cubicBezTo>
                    <a:cubicBezTo>
                      <a:pt x="280" y="208"/>
                      <a:pt x="280" y="207"/>
                      <a:pt x="279" y="207"/>
                    </a:cubicBezTo>
                    <a:cubicBezTo>
                      <a:pt x="278" y="207"/>
                      <a:pt x="277" y="207"/>
                      <a:pt x="277" y="206"/>
                    </a:cubicBezTo>
                    <a:cubicBezTo>
                      <a:pt x="277" y="205"/>
                      <a:pt x="275" y="204"/>
                      <a:pt x="275" y="204"/>
                    </a:cubicBezTo>
                    <a:cubicBezTo>
                      <a:pt x="276" y="204"/>
                      <a:pt x="277" y="204"/>
                      <a:pt x="277" y="204"/>
                    </a:cubicBezTo>
                    <a:cubicBezTo>
                      <a:pt x="277" y="203"/>
                      <a:pt x="276" y="202"/>
                      <a:pt x="276" y="201"/>
                    </a:cubicBezTo>
                    <a:cubicBezTo>
                      <a:pt x="276" y="201"/>
                      <a:pt x="277" y="200"/>
                      <a:pt x="277" y="199"/>
                    </a:cubicBezTo>
                    <a:cubicBezTo>
                      <a:pt x="276" y="198"/>
                      <a:pt x="273" y="196"/>
                      <a:pt x="274" y="195"/>
                    </a:cubicBezTo>
                    <a:cubicBezTo>
                      <a:pt x="275" y="194"/>
                      <a:pt x="277" y="196"/>
                      <a:pt x="277" y="196"/>
                    </a:cubicBezTo>
                    <a:cubicBezTo>
                      <a:pt x="278" y="197"/>
                      <a:pt x="279" y="197"/>
                      <a:pt x="280" y="199"/>
                    </a:cubicBezTo>
                    <a:cubicBezTo>
                      <a:pt x="280" y="201"/>
                      <a:pt x="281" y="204"/>
                      <a:pt x="282" y="204"/>
                    </a:cubicBezTo>
                    <a:cubicBezTo>
                      <a:pt x="283" y="204"/>
                      <a:pt x="283" y="198"/>
                      <a:pt x="282" y="197"/>
                    </a:cubicBezTo>
                    <a:cubicBezTo>
                      <a:pt x="282" y="197"/>
                      <a:pt x="278" y="195"/>
                      <a:pt x="278" y="194"/>
                    </a:cubicBezTo>
                    <a:cubicBezTo>
                      <a:pt x="279" y="194"/>
                      <a:pt x="282" y="192"/>
                      <a:pt x="280" y="192"/>
                    </a:cubicBezTo>
                    <a:cubicBezTo>
                      <a:pt x="278" y="192"/>
                      <a:pt x="274" y="192"/>
                      <a:pt x="275" y="191"/>
                    </a:cubicBezTo>
                    <a:cubicBezTo>
                      <a:pt x="275" y="190"/>
                      <a:pt x="277" y="190"/>
                      <a:pt x="276" y="189"/>
                    </a:cubicBezTo>
                    <a:cubicBezTo>
                      <a:pt x="275" y="189"/>
                      <a:pt x="274" y="189"/>
                      <a:pt x="273" y="189"/>
                    </a:cubicBezTo>
                    <a:cubicBezTo>
                      <a:pt x="272" y="189"/>
                      <a:pt x="272" y="189"/>
                      <a:pt x="272" y="188"/>
                    </a:cubicBezTo>
                    <a:cubicBezTo>
                      <a:pt x="271" y="187"/>
                      <a:pt x="270" y="188"/>
                      <a:pt x="270" y="187"/>
                    </a:cubicBezTo>
                    <a:cubicBezTo>
                      <a:pt x="270" y="186"/>
                      <a:pt x="270" y="186"/>
                      <a:pt x="271" y="186"/>
                    </a:cubicBezTo>
                    <a:cubicBezTo>
                      <a:pt x="272" y="186"/>
                      <a:pt x="274" y="186"/>
                      <a:pt x="275" y="186"/>
                    </a:cubicBezTo>
                    <a:cubicBezTo>
                      <a:pt x="275" y="185"/>
                      <a:pt x="277" y="184"/>
                      <a:pt x="276" y="183"/>
                    </a:cubicBezTo>
                    <a:cubicBezTo>
                      <a:pt x="276" y="183"/>
                      <a:pt x="273" y="184"/>
                      <a:pt x="272" y="184"/>
                    </a:cubicBezTo>
                    <a:cubicBezTo>
                      <a:pt x="270" y="183"/>
                      <a:pt x="269" y="184"/>
                      <a:pt x="270" y="183"/>
                    </a:cubicBezTo>
                    <a:cubicBezTo>
                      <a:pt x="270" y="182"/>
                      <a:pt x="271" y="179"/>
                      <a:pt x="271" y="179"/>
                    </a:cubicBezTo>
                    <a:cubicBezTo>
                      <a:pt x="271" y="179"/>
                      <a:pt x="270" y="179"/>
                      <a:pt x="270" y="179"/>
                    </a:cubicBezTo>
                    <a:cubicBezTo>
                      <a:pt x="269" y="178"/>
                      <a:pt x="268" y="177"/>
                      <a:pt x="268" y="177"/>
                    </a:cubicBezTo>
                    <a:cubicBezTo>
                      <a:pt x="268" y="177"/>
                      <a:pt x="269" y="180"/>
                      <a:pt x="268" y="180"/>
                    </a:cubicBezTo>
                    <a:cubicBezTo>
                      <a:pt x="268" y="180"/>
                      <a:pt x="266" y="178"/>
                      <a:pt x="266" y="179"/>
                    </a:cubicBezTo>
                    <a:cubicBezTo>
                      <a:pt x="265" y="179"/>
                      <a:pt x="265" y="180"/>
                      <a:pt x="264" y="180"/>
                    </a:cubicBezTo>
                    <a:cubicBezTo>
                      <a:pt x="263" y="179"/>
                      <a:pt x="262" y="179"/>
                      <a:pt x="263" y="178"/>
                    </a:cubicBezTo>
                    <a:cubicBezTo>
                      <a:pt x="263" y="178"/>
                      <a:pt x="265" y="177"/>
                      <a:pt x="264" y="177"/>
                    </a:cubicBezTo>
                    <a:cubicBezTo>
                      <a:pt x="263" y="177"/>
                      <a:pt x="263" y="176"/>
                      <a:pt x="262" y="176"/>
                    </a:cubicBezTo>
                    <a:cubicBezTo>
                      <a:pt x="262" y="176"/>
                      <a:pt x="263" y="175"/>
                      <a:pt x="262" y="175"/>
                    </a:cubicBezTo>
                    <a:cubicBezTo>
                      <a:pt x="261" y="175"/>
                      <a:pt x="260" y="175"/>
                      <a:pt x="260" y="175"/>
                    </a:cubicBezTo>
                    <a:cubicBezTo>
                      <a:pt x="259" y="174"/>
                      <a:pt x="259" y="176"/>
                      <a:pt x="259" y="177"/>
                    </a:cubicBezTo>
                    <a:cubicBezTo>
                      <a:pt x="259" y="178"/>
                      <a:pt x="259" y="179"/>
                      <a:pt x="259" y="179"/>
                    </a:cubicBezTo>
                    <a:cubicBezTo>
                      <a:pt x="258" y="178"/>
                      <a:pt x="257" y="173"/>
                      <a:pt x="256" y="173"/>
                    </a:cubicBezTo>
                    <a:cubicBezTo>
                      <a:pt x="255" y="173"/>
                      <a:pt x="254" y="174"/>
                      <a:pt x="254" y="173"/>
                    </a:cubicBezTo>
                    <a:cubicBezTo>
                      <a:pt x="254" y="172"/>
                      <a:pt x="255" y="171"/>
                      <a:pt x="255" y="171"/>
                    </a:cubicBezTo>
                    <a:cubicBezTo>
                      <a:pt x="255" y="171"/>
                      <a:pt x="253" y="170"/>
                      <a:pt x="253" y="170"/>
                    </a:cubicBezTo>
                    <a:cubicBezTo>
                      <a:pt x="253" y="169"/>
                      <a:pt x="253" y="168"/>
                      <a:pt x="253" y="168"/>
                    </a:cubicBezTo>
                    <a:cubicBezTo>
                      <a:pt x="252" y="168"/>
                      <a:pt x="251" y="169"/>
                      <a:pt x="251" y="168"/>
                    </a:cubicBezTo>
                    <a:cubicBezTo>
                      <a:pt x="251" y="167"/>
                      <a:pt x="254" y="166"/>
                      <a:pt x="253" y="166"/>
                    </a:cubicBezTo>
                    <a:cubicBezTo>
                      <a:pt x="252" y="165"/>
                      <a:pt x="250" y="166"/>
                      <a:pt x="250" y="165"/>
                    </a:cubicBezTo>
                    <a:cubicBezTo>
                      <a:pt x="250" y="164"/>
                      <a:pt x="251" y="163"/>
                      <a:pt x="250" y="162"/>
                    </a:cubicBezTo>
                    <a:cubicBezTo>
                      <a:pt x="250" y="162"/>
                      <a:pt x="248" y="162"/>
                      <a:pt x="247" y="162"/>
                    </a:cubicBezTo>
                    <a:cubicBezTo>
                      <a:pt x="247" y="163"/>
                      <a:pt x="244" y="166"/>
                      <a:pt x="244" y="165"/>
                    </a:cubicBezTo>
                    <a:cubicBezTo>
                      <a:pt x="244" y="164"/>
                      <a:pt x="245" y="163"/>
                      <a:pt x="245" y="162"/>
                    </a:cubicBezTo>
                    <a:cubicBezTo>
                      <a:pt x="244" y="161"/>
                      <a:pt x="244" y="161"/>
                      <a:pt x="244" y="161"/>
                    </a:cubicBezTo>
                    <a:cubicBezTo>
                      <a:pt x="244" y="160"/>
                      <a:pt x="247" y="160"/>
                      <a:pt x="245" y="159"/>
                    </a:cubicBezTo>
                    <a:cubicBezTo>
                      <a:pt x="243" y="159"/>
                      <a:pt x="242" y="160"/>
                      <a:pt x="241" y="159"/>
                    </a:cubicBezTo>
                    <a:cubicBezTo>
                      <a:pt x="241" y="159"/>
                      <a:pt x="243" y="158"/>
                      <a:pt x="242" y="158"/>
                    </a:cubicBezTo>
                    <a:cubicBezTo>
                      <a:pt x="240" y="158"/>
                      <a:pt x="240" y="157"/>
                      <a:pt x="240" y="157"/>
                    </a:cubicBezTo>
                    <a:cubicBezTo>
                      <a:pt x="240" y="156"/>
                      <a:pt x="239" y="155"/>
                      <a:pt x="240" y="155"/>
                    </a:cubicBezTo>
                    <a:cubicBezTo>
                      <a:pt x="241" y="154"/>
                      <a:pt x="242" y="155"/>
                      <a:pt x="242" y="155"/>
                    </a:cubicBezTo>
                    <a:cubicBezTo>
                      <a:pt x="242" y="154"/>
                      <a:pt x="241" y="153"/>
                      <a:pt x="240" y="153"/>
                    </a:cubicBezTo>
                    <a:cubicBezTo>
                      <a:pt x="240" y="153"/>
                      <a:pt x="234" y="153"/>
                      <a:pt x="234" y="152"/>
                    </a:cubicBezTo>
                    <a:cubicBezTo>
                      <a:pt x="235" y="152"/>
                      <a:pt x="237" y="151"/>
                      <a:pt x="239" y="151"/>
                    </a:cubicBezTo>
                    <a:cubicBezTo>
                      <a:pt x="241" y="151"/>
                      <a:pt x="241" y="152"/>
                      <a:pt x="243" y="152"/>
                    </a:cubicBezTo>
                    <a:cubicBezTo>
                      <a:pt x="244" y="153"/>
                      <a:pt x="245" y="152"/>
                      <a:pt x="245" y="153"/>
                    </a:cubicBezTo>
                    <a:cubicBezTo>
                      <a:pt x="245" y="154"/>
                      <a:pt x="245" y="155"/>
                      <a:pt x="245" y="156"/>
                    </a:cubicBezTo>
                    <a:cubicBezTo>
                      <a:pt x="246" y="156"/>
                      <a:pt x="246" y="157"/>
                      <a:pt x="247" y="157"/>
                    </a:cubicBezTo>
                    <a:cubicBezTo>
                      <a:pt x="248" y="157"/>
                      <a:pt x="252" y="158"/>
                      <a:pt x="253" y="157"/>
                    </a:cubicBezTo>
                    <a:cubicBezTo>
                      <a:pt x="253" y="156"/>
                      <a:pt x="253" y="155"/>
                      <a:pt x="251" y="154"/>
                    </a:cubicBezTo>
                    <a:cubicBezTo>
                      <a:pt x="250" y="153"/>
                      <a:pt x="247" y="152"/>
                      <a:pt x="247" y="151"/>
                    </a:cubicBezTo>
                    <a:cubicBezTo>
                      <a:pt x="247" y="151"/>
                      <a:pt x="248" y="150"/>
                      <a:pt x="246" y="149"/>
                    </a:cubicBezTo>
                    <a:cubicBezTo>
                      <a:pt x="245" y="148"/>
                      <a:pt x="243" y="146"/>
                      <a:pt x="244" y="146"/>
                    </a:cubicBezTo>
                    <a:cubicBezTo>
                      <a:pt x="244" y="145"/>
                      <a:pt x="247" y="147"/>
                      <a:pt x="247" y="147"/>
                    </a:cubicBezTo>
                    <a:cubicBezTo>
                      <a:pt x="248" y="148"/>
                      <a:pt x="251" y="150"/>
                      <a:pt x="251" y="149"/>
                    </a:cubicBezTo>
                    <a:cubicBezTo>
                      <a:pt x="251" y="148"/>
                      <a:pt x="250" y="147"/>
                      <a:pt x="251" y="147"/>
                    </a:cubicBezTo>
                    <a:cubicBezTo>
                      <a:pt x="252" y="147"/>
                      <a:pt x="252" y="148"/>
                      <a:pt x="252" y="147"/>
                    </a:cubicBezTo>
                    <a:cubicBezTo>
                      <a:pt x="252" y="146"/>
                      <a:pt x="252" y="146"/>
                      <a:pt x="250" y="145"/>
                    </a:cubicBezTo>
                    <a:cubicBezTo>
                      <a:pt x="249" y="145"/>
                      <a:pt x="246" y="146"/>
                      <a:pt x="247" y="145"/>
                    </a:cubicBezTo>
                    <a:cubicBezTo>
                      <a:pt x="248" y="144"/>
                      <a:pt x="247" y="144"/>
                      <a:pt x="249" y="144"/>
                    </a:cubicBezTo>
                    <a:cubicBezTo>
                      <a:pt x="251" y="144"/>
                      <a:pt x="252" y="144"/>
                      <a:pt x="253" y="144"/>
                    </a:cubicBezTo>
                    <a:cubicBezTo>
                      <a:pt x="255" y="144"/>
                      <a:pt x="254" y="144"/>
                      <a:pt x="255" y="143"/>
                    </a:cubicBezTo>
                    <a:cubicBezTo>
                      <a:pt x="256" y="143"/>
                      <a:pt x="260" y="144"/>
                      <a:pt x="259" y="145"/>
                    </a:cubicBezTo>
                    <a:cubicBezTo>
                      <a:pt x="259" y="145"/>
                      <a:pt x="258" y="145"/>
                      <a:pt x="258" y="146"/>
                    </a:cubicBezTo>
                    <a:cubicBezTo>
                      <a:pt x="258" y="146"/>
                      <a:pt x="257" y="148"/>
                      <a:pt x="258" y="148"/>
                    </a:cubicBezTo>
                    <a:cubicBezTo>
                      <a:pt x="260" y="148"/>
                      <a:pt x="262" y="147"/>
                      <a:pt x="262" y="147"/>
                    </a:cubicBezTo>
                    <a:cubicBezTo>
                      <a:pt x="262" y="148"/>
                      <a:pt x="261" y="148"/>
                      <a:pt x="261" y="149"/>
                    </a:cubicBezTo>
                    <a:cubicBezTo>
                      <a:pt x="262" y="150"/>
                      <a:pt x="263" y="150"/>
                      <a:pt x="263" y="150"/>
                    </a:cubicBezTo>
                    <a:cubicBezTo>
                      <a:pt x="264" y="150"/>
                      <a:pt x="266" y="149"/>
                      <a:pt x="265" y="150"/>
                    </a:cubicBezTo>
                    <a:cubicBezTo>
                      <a:pt x="265" y="150"/>
                      <a:pt x="264" y="151"/>
                      <a:pt x="265" y="152"/>
                    </a:cubicBezTo>
                    <a:cubicBezTo>
                      <a:pt x="267" y="152"/>
                      <a:pt x="267" y="153"/>
                      <a:pt x="267" y="152"/>
                    </a:cubicBezTo>
                    <a:cubicBezTo>
                      <a:pt x="268" y="151"/>
                      <a:pt x="268" y="153"/>
                      <a:pt x="269" y="151"/>
                    </a:cubicBezTo>
                    <a:cubicBezTo>
                      <a:pt x="270" y="150"/>
                      <a:pt x="272" y="148"/>
                      <a:pt x="272" y="148"/>
                    </a:cubicBezTo>
                    <a:cubicBezTo>
                      <a:pt x="272" y="148"/>
                      <a:pt x="269" y="154"/>
                      <a:pt x="268" y="154"/>
                    </a:cubicBezTo>
                    <a:cubicBezTo>
                      <a:pt x="268" y="155"/>
                      <a:pt x="267" y="156"/>
                      <a:pt x="268" y="156"/>
                    </a:cubicBezTo>
                    <a:cubicBezTo>
                      <a:pt x="269" y="156"/>
                      <a:pt x="272" y="155"/>
                      <a:pt x="273" y="154"/>
                    </a:cubicBezTo>
                    <a:cubicBezTo>
                      <a:pt x="274" y="153"/>
                      <a:pt x="276" y="153"/>
                      <a:pt x="277" y="152"/>
                    </a:cubicBezTo>
                    <a:cubicBezTo>
                      <a:pt x="279" y="152"/>
                      <a:pt x="283" y="149"/>
                      <a:pt x="283" y="149"/>
                    </a:cubicBezTo>
                    <a:cubicBezTo>
                      <a:pt x="284" y="149"/>
                      <a:pt x="281" y="152"/>
                      <a:pt x="281" y="153"/>
                    </a:cubicBezTo>
                    <a:cubicBezTo>
                      <a:pt x="281" y="154"/>
                      <a:pt x="280" y="155"/>
                      <a:pt x="280" y="155"/>
                    </a:cubicBezTo>
                    <a:cubicBezTo>
                      <a:pt x="280" y="155"/>
                      <a:pt x="281" y="156"/>
                      <a:pt x="281" y="157"/>
                    </a:cubicBezTo>
                    <a:cubicBezTo>
                      <a:pt x="281" y="157"/>
                      <a:pt x="274" y="157"/>
                      <a:pt x="274" y="157"/>
                    </a:cubicBezTo>
                    <a:cubicBezTo>
                      <a:pt x="274" y="158"/>
                      <a:pt x="272" y="159"/>
                      <a:pt x="273" y="160"/>
                    </a:cubicBezTo>
                    <a:cubicBezTo>
                      <a:pt x="274" y="160"/>
                      <a:pt x="274" y="160"/>
                      <a:pt x="274" y="161"/>
                    </a:cubicBezTo>
                    <a:cubicBezTo>
                      <a:pt x="274" y="161"/>
                      <a:pt x="275" y="162"/>
                      <a:pt x="275" y="162"/>
                    </a:cubicBezTo>
                    <a:cubicBezTo>
                      <a:pt x="276" y="162"/>
                      <a:pt x="276" y="163"/>
                      <a:pt x="276" y="163"/>
                    </a:cubicBezTo>
                    <a:cubicBezTo>
                      <a:pt x="276" y="163"/>
                      <a:pt x="280" y="163"/>
                      <a:pt x="280" y="164"/>
                    </a:cubicBezTo>
                    <a:cubicBezTo>
                      <a:pt x="279" y="164"/>
                      <a:pt x="277" y="165"/>
                      <a:pt x="277" y="165"/>
                    </a:cubicBezTo>
                    <a:cubicBezTo>
                      <a:pt x="277" y="165"/>
                      <a:pt x="276" y="166"/>
                      <a:pt x="277" y="166"/>
                    </a:cubicBezTo>
                    <a:cubicBezTo>
                      <a:pt x="278" y="166"/>
                      <a:pt x="283" y="165"/>
                      <a:pt x="283" y="165"/>
                    </a:cubicBezTo>
                    <a:cubicBezTo>
                      <a:pt x="283" y="166"/>
                      <a:pt x="280" y="167"/>
                      <a:pt x="280" y="168"/>
                    </a:cubicBezTo>
                    <a:cubicBezTo>
                      <a:pt x="281" y="168"/>
                      <a:pt x="281" y="168"/>
                      <a:pt x="281" y="169"/>
                    </a:cubicBezTo>
                    <a:cubicBezTo>
                      <a:pt x="281" y="170"/>
                      <a:pt x="281" y="170"/>
                      <a:pt x="282" y="171"/>
                    </a:cubicBezTo>
                    <a:cubicBezTo>
                      <a:pt x="282" y="171"/>
                      <a:pt x="285" y="167"/>
                      <a:pt x="285" y="166"/>
                    </a:cubicBezTo>
                    <a:cubicBezTo>
                      <a:pt x="285" y="166"/>
                      <a:pt x="284" y="169"/>
                      <a:pt x="285" y="170"/>
                    </a:cubicBezTo>
                    <a:cubicBezTo>
                      <a:pt x="286" y="170"/>
                      <a:pt x="288" y="169"/>
                      <a:pt x="288" y="170"/>
                    </a:cubicBezTo>
                    <a:cubicBezTo>
                      <a:pt x="287" y="171"/>
                      <a:pt x="286" y="172"/>
                      <a:pt x="287" y="172"/>
                    </a:cubicBezTo>
                    <a:cubicBezTo>
                      <a:pt x="288" y="172"/>
                      <a:pt x="292" y="172"/>
                      <a:pt x="292" y="172"/>
                    </a:cubicBezTo>
                    <a:cubicBezTo>
                      <a:pt x="292" y="173"/>
                      <a:pt x="292" y="173"/>
                      <a:pt x="293" y="174"/>
                    </a:cubicBezTo>
                    <a:cubicBezTo>
                      <a:pt x="293" y="174"/>
                      <a:pt x="293" y="171"/>
                      <a:pt x="294" y="170"/>
                    </a:cubicBezTo>
                    <a:cubicBezTo>
                      <a:pt x="295" y="170"/>
                      <a:pt x="296" y="171"/>
                      <a:pt x="296" y="170"/>
                    </a:cubicBezTo>
                    <a:cubicBezTo>
                      <a:pt x="295" y="169"/>
                      <a:pt x="292" y="166"/>
                      <a:pt x="292" y="165"/>
                    </a:cubicBezTo>
                    <a:cubicBezTo>
                      <a:pt x="293" y="165"/>
                      <a:pt x="296" y="166"/>
                      <a:pt x="295" y="166"/>
                    </a:cubicBezTo>
                    <a:cubicBezTo>
                      <a:pt x="295" y="165"/>
                      <a:pt x="292" y="163"/>
                      <a:pt x="293" y="163"/>
                    </a:cubicBezTo>
                    <a:cubicBezTo>
                      <a:pt x="293" y="163"/>
                      <a:pt x="295" y="163"/>
                      <a:pt x="295" y="163"/>
                    </a:cubicBezTo>
                    <a:cubicBezTo>
                      <a:pt x="295" y="162"/>
                      <a:pt x="291" y="162"/>
                      <a:pt x="292" y="161"/>
                    </a:cubicBezTo>
                    <a:cubicBezTo>
                      <a:pt x="292" y="161"/>
                      <a:pt x="293" y="161"/>
                      <a:pt x="294" y="161"/>
                    </a:cubicBezTo>
                    <a:cubicBezTo>
                      <a:pt x="295" y="160"/>
                      <a:pt x="293" y="157"/>
                      <a:pt x="293" y="157"/>
                    </a:cubicBezTo>
                    <a:cubicBezTo>
                      <a:pt x="294" y="156"/>
                      <a:pt x="297" y="161"/>
                      <a:pt x="297" y="161"/>
                    </a:cubicBezTo>
                    <a:cubicBezTo>
                      <a:pt x="298" y="162"/>
                      <a:pt x="299" y="164"/>
                      <a:pt x="299" y="163"/>
                    </a:cubicBezTo>
                    <a:cubicBezTo>
                      <a:pt x="300" y="162"/>
                      <a:pt x="299" y="160"/>
                      <a:pt x="300" y="160"/>
                    </a:cubicBezTo>
                    <a:cubicBezTo>
                      <a:pt x="301" y="160"/>
                      <a:pt x="302" y="163"/>
                      <a:pt x="302" y="162"/>
                    </a:cubicBezTo>
                    <a:cubicBezTo>
                      <a:pt x="303" y="161"/>
                      <a:pt x="302" y="160"/>
                      <a:pt x="302" y="160"/>
                    </a:cubicBezTo>
                    <a:cubicBezTo>
                      <a:pt x="303" y="159"/>
                      <a:pt x="303" y="159"/>
                      <a:pt x="303" y="158"/>
                    </a:cubicBezTo>
                    <a:cubicBezTo>
                      <a:pt x="302" y="158"/>
                      <a:pt x="300" y="157"/>
                      <a:pt x="301" y="157"/>
                    </a:cubicBezTo>
                    <a:cubicBezTo>
                      <a:pt x="301" y="157"/>
                      <a:pt x="304" y="158"/>
                      <a:pt x="305" y="158"/>
                    </a:cubicBezTo>
                    <a:cubicBezTo>
                      <a:pt x="306" y="158"/>
                      <a:pt x="306" y="158"/>
                      <a:pt x="306" y="158"/>
                    </a:cubicBezTo>
                    <a:cubicBezTo>
                      <a:pt x="306" y="157"/>
                      <a:pt x="306" y="157"/>
                      <a:pt x="305" y="156"/>
                    </a:cubicBezTo>
                    <a:cubicBezTo>
                      <a:pt x="304" y="156"/>
                      <a:pt x="303" y="156"/>
                      <a:pt x="302" y="156"/>
                    </a:cubicBezTo>
                    <a:cubicBezTo>
                      <a:pt x="301" y="155"/>
                      <a:pt x="301" y="155"/>
                      <a:pt x="301" y="154"/>
                    </a:cubicBezTo>
                    <a:cubicBezTo>
                      <a:pt x="300" y="154"/>
                      <a:pt x="298" y="154"/>
                      <a:pt x="298" y="154"/>
                    </a:cubicBezTo>
                    <a:cubicBezTo>
                      <a:pt x="299" y="153"/>
                      <a:pt x="300" y="153"/>
                      <a:pt x="300" y="153"/>
                    </a:cubicBezTo>
                    <a:cubicBezTo>
                      <a:pt x="301" y="153"/>
                      <a:pt x="303" y="154"/>
                      <a:pt x="303" y="154"/>
                    </a:cubicBezTo>
                    <a:cubicBezTo>
                      <a:pt x="304" y="155"/>
                      <a:pt x="306" y="155"/>
                      <a:pt x="306" y="155"/>
                    </a:cubicBezTo>
                    <a:cubicBezTo>
                      <a:pt x="307" y="155"/>
                      <a:pt x="310" y="156"/>
                      <a:pt x="310" y="155"/>
                    </a:cubicBezTo>
                    <a:cubicBezTo>
                      <a:pt x="310" y="154"/>
                      <a:pt x="309" y="153"/>
                      <a:pt x="308" y="153"/>
                    </a:cubicBezTo>
                    <a:cubicBezTo>
                      <a:pt x="306" y="153"/>
                      <a:pt x="306" y="153"/>
                      <a:pt x="304" y="153"/>
                    </a:cubicBezTo>
                    <a:cubicBezTo>
                      <a:pt x="303" y="152"/>
                      <a:pt x="302" y="152"/>
                      <a:pt x="302" y="151"/>
                    </a:cubicBezTo>
                    <a:cubicBezTo>
                      <a:pt x="301" y="151"/>
                      <a:pt x="300" y="150"/>
                      <a:pt x="301" y="149"/>
                    </a:cubicBezTo>
                    <a:cubicBezTo>
                      <a:pt x="301" y="149"/>
                      <a:pt x="302" y="150"/>
                      <a:pt x="303" y="150"/>
                    </a:cubicBezTo>
                    <a:cubicBezTo>
                      <a:pt x="303" y="150"/>
                      <a:pt x="304" y="150"/>
                      <a:pt x="304" y="149"/>
                    </a:cubicBezTo>
                    <a:cubicBezTo>
                      <a:pt x="304" y="149"/>
                      <a:pt x="302" y="148"/>
                      <a:pt x="302" y="148"/>
                    </a:cubicBezTo>
                    <a:cubicBezTo>
                      <a:pt x="303" y="147"/>
                      <a:pt x="304" y="148"/>
                      <a:pt x="305" y="148"/>
                    </a:cubicBezTo>
                    <a:cubicBezTo>
                      <a:pt x="306" y="148"/>
                      <a:pt x="308" y="149"/>
                      <a:pt x="309" y="149"/>
                    </a:cubicBezTo>
                    <a:cubicBezTo>
                      <a:pt x="310" y="150"/>
                      <a:pt x="312" y="150"/>
                      <a:pt x="312" y="150"/>
                    </a:cubicBezTo>
                    <a:cubicBezTo>
                      <a:pt x="313" y="150"/>
                      <a:pt x="314" y="149"/>
                      <a:pt x="314" y="149"/>
                    </a:cubicBezTo>
                    <a:cubicBezTo>
                      <a:pt x="314" y="148"/>
                      <a:pt x="313" y="148"/>
                      <a:pt x="312" y="148"/>
                    </a:cubicBezTo>
                    <a:cubicBezTo>
                      <a:pt x="310" y="148"/>
                      <a:pt x="310" y="148"/>
                      <a:pt x="310" y="148"/>
                    </a:cubicBezTo>
                    <a:cubicBezTo>
                      <a:pt x="310" y="147"/>
                      <a:pt x="313" y="147"/>
                      <a:pt x="313" y="146"/>
                    </a:cubicBezTo>
                    <a:cubicBezTo>
                      <a:pt x="313" y="146"/>
                      <a:pt x="312" y="144"/>
                      <a:pt x="311" y="144"/>
                    </a:cubicBezTo>
                    <a:cubicBezTo>
                      <a:pt x="310" y="144"/>
                      <a:pt x="309" y="145"/>
                      <a:pt x="308" y="145"/>
                    </a:cubicBezTo>
                    <a:cubicBezTo>
                      <a:pt x="308" y="144"/>
                      <a:pt x="310" y="142"/>
                      <a:pt x="311" y="142"/>
                    </a:cubicBezTo>
                    <a:cubicBezTo>
                      <a:pt x="311" y="142"/>
                      <a:pt x="314" y="145"/>
                      <a:pt x="315" y="145"/>
                    </a:cubicBezTo>
                    <a:cubicBezTo>
                      <a:pt x="316" y="145"/>
                      <a:pt x="319" y="145"/>
                      <a:pt x="318" y="144"/>
                    </a:cubicBezTo>
                    <a:cubicBezTo>
                      <a:pt x="317" y="143"/>
                      <a:pt x="315" y="139"/>
                      <a:pt x="314" y="139"/>
                    </a:cubicBezTo>
                    <a:cubicBezTo>
                      <a:pt x="312" y="139"/>
                      <a:pt x="309" y="140"/>
                      <a:pt x="309" y="139"/>
                    </a:cubicBezTo>
                    <a:cubicBezTo>
                      <a:pt x="309" y="138"/>
                      <a:pt x="310" y="137"/>
                      <a:pt x="309" y="137"/>
                    </a:cubicBezTo>
                    <a:cubicBezTo>
                      <a:pt x="309" y="137"/>
                      <a:pt x="307" y="138"/>
                      <a:pt x="307" y="139"/>
                    </a:cubicBezTo>
                    <a:cubicBezTo>
                      <a:pt x="307" y="140"/>
                      <a:pt x="308" y="142"/>
                      <a:pt x="307" y="142"/>
                    </a:cubicBezTo>
                    <a:cubicBezTo>
                      <a:pt x="306" y="142"/>
                      <a:pt x="305" y="138"/>
                      <a:pt x="304" y="138"/>
                    </a:cubicBezTo>
                    <a:cubicBezTo>
                      <a:pt x="303" y="139"/>
                      <a:pt x="302" y="144"/>
                      <a:pt x="301" y="144"/>
                    </a:cubicBezTo>
                    <a:cubicBezTo>
                      <a:pt x="300" y="143"/>
                      <a:pt x="301" y="138"/>
                      <a:pt x="300" y="139"/>
                    </a:cubicBezTo>
                    <a:cubicBezTo>
                      <a:pt x="300" y="139"/>
                      <a:pt x="297" y="139"/>
                      <a:pt x="296" y="139"/>
                    </a:cubicBezTo>
                    <a:cubicBezTo>
                      <a:pt x="296" y="140"/>
                      <a:pt x="296" y="143"/>
                      <a:pt x="295" y="143"/>
                    </a:cubicBezTo>
                    <a:cubicBezTo>
                      <a:pt x="295" y="143"/>
                      <a:pt x="295" y="141"/>
                      <a:pt x="294" y="141"/>
                    </a:cubicBezTo>
                    <a:cubicBezTo>
                      <a:pt x="293" y="140"/>
                      <a:pt x="291" y="141"/>
                      <a:pt x="290" y="140"/>
                    </a:cubicBezTo>
                    <a:cubicBezTo>
                      <a:pt x="290" y="140"/>
                      <a:pt x="296" y="138"/>
                      <a:pt x="296" y="137"/>
                    </a:cubicBezTo>
                    <a:cubicBezTo>
                      <a:pt x="296" y="137"/>
                      <a:pt x="296" y="137"/>
                      <a:pt x="296" y="136"/>
                    </a:cubicBezTo>
                    <a:cubicBezTo>
                      <a:pt x="297" y="135"/>
                      <a:pt x="298" y="134"/>
                      <a:pt x="299" y="133"/>
                    </a:cubicBezTo>
                    <a:cubicBezTo>
                      <a:pt x="299" y="133"/>
                      <a:pt x="299" y="132"/>
                      <a:pt x="299" y="132"/>
                    </a:cubicBezTo>
                    <a:cubicBezTo>
                      <a:pt x="298" y="132"/>
                      <a:pt x="296" y="132"/>
                      <a:pt x="296" y="133"/>
                    </a:cubicBezTo>
                    <a:cubicBezTo>
                      <a:pt x="296" y="133"/>
                      <a:pt x="296" y="134"/>
                      <a:pt x="295" y="135"/>
                    </a:cubicBezTo>
                    <a:cubicBezTo>
                      <a:pt x="295" y="135"/>
                      <a:pt x="291" y="138"/>
                      <a:pt x="291" y="138"/>
                    </a:cubicBezTo>
                    <a:cubicBezTo>
                      <a:pt x="291" y="137"/>
                      <a:pt x="293" y="134"/>
                      <a:pt x="293" y="134"/>
                    </a:cubicBezTo>
                    <a:cubicBezTo>
                      <a:pt x="293" y="134"/>
                      <a:pt x="291" y="133"/>
                      <a:pt x="290" y="133"/>
                    </a:cubicBezTo>
                    <a:cubicBezTo>
                      <a:pt x="289" y="134"/>
                      <a:pt x="285" y="135"/>
                      <a:pt x="284" y="135"/>
                    </a:cubicBezTo>
                    <a:cubicBezTo>
                      <a:pt x="283" y="135"/>
                      <a:pt x="281" y="137"/>
                      <a:pt x="281" y="137"/>
                    </a:cubicBezTo>
                    <a:cubicBezTo>
                      <a:pt x="281" y="137"/>
                      <a:pt x="281" y="136"/>
                      <a:pt x="281" y="135"/>
                    </a:cubicBezTo>
                    <a:cubicBezTo>
                      <a:pt x="281" y="135"/>
                      <a:pt x="283" y="134"/>
                      <a:pt x="283" y="134"/>
                    </a:cubicBezTo>
                    <a:cubicBezTo>
                      <a:pt x="283" y="133"/>
                      <a:pt x="280" y="134"/>
                      <a:pt x="279" y="134"/>
                    </a:cubicBezTo>
                    <a:cubicBezTo>
                      <a:pt x="279" y="134"/>
                      <a:pt x="283" y="133"/>
                      <a:pt x="283" y="132"/>
                    </a:cubicBezTo>
                    <a:cubicBezTo>
                      <a:pt x="283" y="132"/>
                      <a:pt x="280" y="131"/>
                      <a:pt x="280" y="131"/>
                    </a:cubicBezTo>
                    <a:cubicBezTo>
                      <a:pt x="280" y="130"/>
                      <a:pt x="282" y="130"/>
                      <a:pt x="283" y="131"/>
                    </a:cubicBezTo>
                    <a:cubicBezTo>
                      <a:pt x="285" y="131"/>
                      <a:pt x="289" y="131"/>
                      <a:pt x="289" y="131"/>
                    </a:cubicBezTo>
                    <a:cubicBezTo>
                      <a:pt x="289" y="130"/>
                      <a:pt x="289" y="127"/>
                      <a:pt x="288" y="126"/>
                    </a:cubicBezTo>
                    <a:cubicBezTo>
                      <a:pt x="287" y="125"/>
                      <a:pt x="284" y="122"/>
                      <a:pt x="283" y="122"/>
                    </a:cubicBezTo>
                    <a:cubicBezTo>
                      <a:pt x="282" y="123"/>
                      <a:pt x="280" y="125"/>
                      <a:pt x="280" y="124"/>
                    </a:cubicBezTo>
                    <a:cubicBezTo>
                      <a:pt x="279" y="124"/>
                      <a:pt x="278" y="123"/>
                      <a:pt x="278" y="123"/>
                    </a:cubicBezTo>
                    <a:cubicBezTo>
                      <a:pt x="277" y="124"/>
                      <a:pt x="277" y="124"/>
                      <a:pt x="277" y="124"/>
                    </a:cubicBezTo>
                    <a:cubicBezTo>
                      <a:pt x="277" y="125"/>
                      <a:pt x="276" y="126"/>
                      <a:pt x="276" y="125"/>
                    </a:cubicBezTo>
                    <a:cubicBezTo>
                      <a:pt x="275" y="125"/>
                      <a:pt x="275" y="124"/>
                      <a:pt x="276" y="124"/>
                    </a:cubicBezTo>
                    <a:cubicBezTo>
                      <a:pt x="276" y="123"/>
                      <a:pt x="277" y="122"/>
                      <a:pt x="276" y="122"/>
                    </a:cubicBezTo>
                    <a:cubicBezTo>
                      <a:pt x="276" y="121"/>
                      <a:pt x="276" y="121"/>
                      <a:pt x="276" y="121"/>
                    </a:cubicBezTo>
                    <a:cubicBezTo>
                      <a:pt x="276" y="120"/>
                      <a:pt x="275" y="119"/>
                      <a:pt x="274" y="120"/>
                    </a:cubicBezTo>
                    <a:cubicBezTo>
                      <a:pt x="273" y="120"/>
                      <a:pt x="273" y="120"/>
                      <a:pt x="272" y="121"/>
                    </a:cubicBezTo>
                    <a:cubicBezTo>
                      <a:pt x="272" y="122"/>
                      <a:pt x="272" y="122"/>
                      <a:pt x="273" y="123"/>
                    </a:cubicBezTo>
                    <a:cubicBezTo>
                      <a:pt x="273" y="124"/>
                      <a:pt x="274" y="124"/>
                      <a:pt x="274" y="125"/>
                    </a:cubicBezTo>
                    <a:cubicBezTo>
                      <a:pt x="274" y="126"/>
                      <a:pt x="270" y="124"/>
                      <a:pt x="271" y="122"/>
                    </a:cubicBezTo>
                    <a:cubicBezTo>
                      <a:pt x="271" y="121"/>
                      <a:pt x="271" y="120"/>
                      <a:pt x="271" y="120"/>
                    </a:cubicBezTo>
                    <a:cubicBezTo>
                      <a:pt x="271" y="119"/>
                      <a:pt x="271" y="119"/>
                      <a:pt x="270" y="120"/>
                    </a:cubicBezTo>
                    <a:cubicBezTo>
                      <a:pt x="269" y="120"/>
                      <a:pt x="267" y="121"/>
                      <a:pt x="267" y="122"/>
                    </a:cubicBezTo>
                    <a:cubicBezTo>
                      <a:pt x="267" y="123"/>
                      <a:pt x="268" y="125"/>
                      <a:pt x="267" y="125"/>
                    </a:cubicBezTo>
                    <a:cubicBezTo>
                      <a:pt x="266" y="125"/>
                      <a:pt x="266" y="125"/>
                      <a:pt x="266" y="124"/>
                    </a:cubicBezTo>
                    <a:cubicBezTo>
                      <a:pt x="266" y="123"/>
                      <a:pt x="267" y="122"/>
                      <a:pt x="266" y="121"/>
                    </a:cubicBezTo>
                    <a:cubicBezTo>
                      <a:pt x="266" y="120"/>
                      <a:pt x="266" y="119"/>
                      <a:pt x="266" y="119"/>
                    </a:cubicBezTo>
                    <a:cubicBezTo>
                      <a:pt x="265" y="120"/>
                      <a:pt x="264" y="119"/>
                      <a:pt x="264" y="120"/>
                    </a:cubicBezTo>
                    <a:cubicBezTo>
                      <a:pt x="264" y="121"/>
                      <a:pt x="264" y="123"/>
                      <a:pt x="263" y="123"/>
                    </a:cubicBezTo>
                    <a:cubicBezTo>
                      <a:pt x="261" y="123"/>
                      <a:pt x="258" y="122"/>
                      <a:pt x="258" y="121"/>
                    </a:cubicBezTo>
                    <a:cubicBezTo>
                      <a:pt x="258" y="120"/>
                      <a:pt x="259" y="120"/>
                      <a:pt x="260" y="120"/>
                    </a:cubicBezTo>
                    <a:cubicBezTo>
                      <a:pt x="261" y="120"/>
                      <a:pt x="261" y="120"/>
                      <a:pt x="261" y="120"/>
                    </a:cubicBezTo>
                    <a:cubicBezTo>
                      <a:pt x="262" y="120"/>
                      <a:pt x="263" y="119"/>
                      <a:pt x="263" y="118"/>
                    </a:cubicBezTo>
                    <a:cubicBezTo>
                      <a:pt x="263" y="117"/>
                      <a:pt x="261" y="118"/>
                      <a:pt x="260" y="118"/>
                    </a:cubicBezTo>
                    <a:cubicBezTo>
                      <a:pt x="259" y="119"/>
                      <a:pt x="258" y="120"/>
                      <a:pt x="258" y="119"/>
                    </a:cubicBezTo>
                    <a:cubicBezTo>
                      <a:pt x="258" y="118"/>
                      <a:pt x="259" y="116"/>
                      <a:pt x="258" y="117"/>
                    </a:cubicBezTo>
                    <a:cubicBezTo>
                      <a:pt x="257" y="118"/>
                      <a:pt x="256" y="119"/>
                      <a:pt x="256" y="118"/>
                    </a:cubicBezTo>
                    <a:cubicBezTo>
                      <a:pt x="256" y="117"/>
                      <a:pt x="258" y="115"/>
                      <a:pt x="257" y="114"/>
                    </a:cubicBezTo>
                    <a:cubicBezTo>
                      <a:pt x="257" y="114"/>
                      <a:pt x="253" y="114"/>
                      <a:pt x="253" y="114"/>
                    </a:cubicBezTo>
                    <a:cubicBezTo>
                      <a:pt x="252" y="115"/>
                      <a:pt x="252" y="116"/>
                      <a:pt x="251" y="116"/>
                    </a:cubicBezTo>
                    <a:cubicBezTo>
                      <a:pt x="250" y="116"/>
                      <a:pt x="248" y="116"/>
                      <a:pt x="248" y="115"/>
                    </a:cubicBezTo>
                    <a:cubicBezTo>
                      <a:pt x="249" y="115"/>
                      <a:pt x="250" y="115"/>
                      <a:pt x="250" y="115"/>
                    </a:cubicBezTo>
                    <a:cubicBezTo>
                      <a:pt x="251" y="114"/>
                      <a:pt x="252" y="114"/>
                      <a:pt x="252" y="113"/>
                    </a:cubicBezTo>
                    <a:cubicBezTo>
                      <a:pt x="252" y="112"/>
                      <a:pt x="250" y="112"/>
                      <a:pt x="249" y="113"/>
                    </a:cubicBezTo>
                    <a:cubicBezTo>
                      <a:pt x="248" y="113"/>
                      <a:pt x="248" y="114"/>
                      <a:pt x="248" y="114"/>
                    </a:cubicBezTo>
                    <a:cubicBezTo>
                      <a:pt x="247" y="114"/>
                      <a:pt x="248" y="113"/>
                      <a:pt x="247" y="113"/>
                    </a:cubicBezTo>
                    <a:cubicBezTo>
                      <a:pt x="246" y="113"/>
                      <a:pt x="245" y="114"/>
                      <a:pt x="246" y="113"/>
                    </a:cubicBezTo>
                    <a:cubicBezTo>
                      <a:pt x="246" y="112"/>
                      <a:pt x="248" y="111"/>
                      <a:pt x="248" y="111"/>
                    </a:cubicBezTo>
                    <a:cubicBezTo>
                      <a:pt x="248" y="110"/>
                      <a:pt x="249" y="109"/>
                      <a:pt x="248" y="109"/>
                    </a:cubicBezTo>
                    <a:cubicBezTo>
                      <a:pt x="247" y="109"/>
                      <a:pt x="246" y="112"/>
                      <a:pt x="245" y="111"/>
                    </a:cubicBezTo>
                    <a:cubicBezTo>
                      <a:pt x="244" y="110"/>
                      <a:pt x="245" y="109"/>
                      <a:pt x="244" y="109"/>
                    </a:cubicBezTo>
                    <a:cubicBezTo>
                      <a:pt x="244" y="108"/>
                      <a:pt x="243" y="108"/>
                      <a:pt x="241" y="108"/>
                    </a:cubicBezTo>
                    <a:cubicBezTo>
                      <a:pt x="240" y="108"/>
                      <a:pt x="238" y="108"/>
                      <a:pt x="237" y="108"/>
                    </a:cubicBezTo>
                    <a:cubicBezTo>
                      <a:pt x="235" y="108"/>
                      <a:pt x="234" y="108"/>
                      <a:pt x="234" y="107"/>
                    </a:cubicBezTo>
                    <a:cubicBezTo>
                      <a:pt x="235" y="107"/>
                      <a:pt x="235" y="106"/>
                      <a:pt x="236" y="106"/>
                    </a:cubicBezTo>
                    <a:cubicBezTo>
                      <a:pt x="237" y="106"/>
                      <a:pt x="238" y="106"/>
                      <a:pt x="239" y="106"/>
                    </a:cubicBezTo>
                    <a:cubicBezTo>
                      <a:pt x="240" y="106"/>
                      <a:pt x="242" y="106"/>
                      <a:pt x="242" y="106"/>
                    </a:cubicBezTo>
                    <a:cubicBezTo>
                      <a:pt x="242" y="105"/>
                      <a:pt x="241" y="105"/>
                      <a:pt x="241" y="104"/>
                    </a:cubicBezTo>
                    <a:cubicBezTo>
                      <a:pt x="240" y="104"/>
                      <a:pt x="237" y="105"/>
                      <a:pt x="236" y="105"/>
                    </a:cubicBezTo>
                    <a:cubicBezTo>
                      <a:pt x="235" y="104"/>
                      <a:pt x="235" y="105"/>
                      <a:pt x="234" y="104"/>
                    </a:cubicBezTo>
                    <a:cubicBezTo>
                      <a:pt x="233" y="104"/>
                      <a:pt x="233" y="104"/>
                      <a:pt x="232" y="103"/>
                    </a:cubicBezTo>
                    <a:cubicBezTo>
                      <a:pt x="231" y="103"/>
                      <a:pt x="228" y="103"/>
                      <a:pt x="229" y="102"/>
                    </a:cubicBezTo>
                    <a:cubicBezTo>
                      <a:pt x="230" y="102"/>
                      <a:pt x="232" y="102"/>
                      <a:pt x="234" y="102"/>
                    </a:cubicBezTo>
                    <a:cubicBezTo>
                      <a:pt x="236" y="102"/>
                      <a:pt x="239" y="102"/>
                      <a:pt x="239" y="102"/>
                    </a:cubicBezTo>
                    <a:cubicBezTo>
                      <a:pt x="240" y="102"/>
                      <a:pt x="239" y="102"/>
                      <a:pt x="240" y="101"/>
                    </a:cubicBezTo>
                    <a:cubicBezTo>
                      <a:pt x="240" y="101"/>
                      <a:pt x="243" y="102"/>
                      <a:pt x="243" y="101"/>
                    </a:cubicBezTo>
                    <a:cubicBezTo>
                      <a:pt x="243" y="101"/>
                      <a:pt x="242" y="100"/>
                      <a:pt x="241" y="100"/>
                    </a:cubicBezTo>
                    <a:cubicBezTo>
                      <a:pt x="240" y="100"/>
                      <a:pt x="238" y="100"/>
                      <a:pt x="238" y="100"/>
                    </a:cubicBezTo>
                    <a:cubicBezTo>
                      <a:pt x="238" y="99"/>
                      <a:pt x="241" y="99"/>
                      <a:pt x="242" y="99"/>
                    </a:cubicBezTo>
                    <a:cubicBezTo>
                      <a:pt x="244" y="99"/>
                      <a:pt x="244" y="99"/>
                      <a:pt x="244" y="99"/>
                    </a:cubicBezTo>
                    <a:cubicBezTo>
                      <a:pt x="245" y="99"/>
                      <a:pt x="241" y="96"/>
                      <a:pt x="240" y="96"/>
                    </a:cubicBezTo>
                    <a:cubicBezTo>
                      <a:pt x="238" y="96"/>
                      <a:pt x="236" y="97"/>
                      <a:pt x="235" y="97"/>
                    </a:cubicBezTo>
                    <a:cubicBezTo>
                      <a:pt x="234" y="98"/>
                      <a:pt x="232" y="98"/>
                      <a:pt x="232" y="97"/>
                    </a:cubicBezTo>
                    <a:cubicBezTo>
                      <a:pt x="233" y="97"/>
                      <a:pt x="237" y="96"/>
                      <a:pt x="236" y="96"/>
                    </a:cubicBezTo>
                    <a:cubicBezTo>
                      <a:pt x="234" y="95"/>
                      <a:pt x="233" y="95"/>
                      <a:pt x="234" y="95"/>
                    </a:cubicBezTo>
                    <a:cubicBezTo>
                      <a:pt x="234" y="94"/>
                      <a:pt x="236" y="94"/>
                      <a:pt x="237" y="94"/>
                    </a:cubicBezTo>
                    <a:cubicBezTo>
                      <a:pt x="239" y="94"/>
                      <a:pt x="240" y="95"/>
                      <a:pt x="240" y="94"/>
                    </a:cubicBezTo>
                    <a:cubicBezTo>
                      <a:pt x="240" y="94"/>
                      <a:pt x="237" y="93"/>
                      <a:pt x="236" y="93"/>
                    </a:cubicBezTo>
                    <a:cubicBezTo>
                      <a:pt x="235" y="93"/>
                      <a:pt x="232" y="94"/>
                      <a:pt x="232" y="94"/>
                    </a:cubicBezTo>
                    <a:cubicBezTo>
                      <a:pt x="231" y="94"/>
                      <a:pt x="230" y="94"/>
                      <a:pt x="230" y="93"/>
                    </a:cubicBezTo>
                    <a:cubicBezTo>
                      <a:pt x="231" y="93"/>
                      <a:pt x="232" y="92"/>
                      <a:pt x="233" y="92"/>
                    </a:cubicBezTo>
                    <a:cubicBezTo>
                      <a:pt x="235" y="92"/>
                      <a:pt x="238" y="92"/>
                      <a:pt x="239" y="92"/>
                    </a:cubicBezTo>
                    <a:cubicBezTo>
                      <a:pt x="240" y="92"/>
                      <a:pt x="241" y="92"/>
                      <a:pt x="243" y="93"/>
                    </a:cubicBezTo>
                    <a:cubicBezTo>
                      <a:pt x="244" y="94"/>
                      <a:pt x="246" y="96"/>
                      <a:pt x="249" y="96"/>
                    </a:cubicBezTo>
                    <a:cubicBezTo>
                      <a:pt x="252" y="96"/>
                      <a:pt x="255" y="96"/>
                      <a:pt x="256" y="96"/>
                    </a:cubicBezTo>
                    <a:cubicBezTo>
                      <a:pt x="257" y="96"/>
                      <a:pt x="257" y="97"/>
                      <a:pt x="258" y="96"/>
                    </a:cubicBezTo>
                    <a:cubicBezTo>
                      <a:pt x="258" y="95"/>
                      <a:pt x="259" y="94"/>
                      <a:pt x="258" y="93"/>
                    </a:cubicBezTo>
                    <a:cubicBezTo>
                      <a:pt x="257" y="93"/>
                      <a:pt x="255" y="91"/>
                      <a:pt x="253" y="91"/>
                    </a:cubicBezTo>
                    <a:cubicBezTo>
                      <a:pt x="251" y="91"/>
                      <a:pt x="244" y="92"/>
                      <a:pt x="244" y="91"/>
                    </a:cubicBezTo>
                    <a:cubicBezTo>
                      <a:pt x="243" y="90"/>
                      <a:pt x="240" y="88"/>
                      <a:pt x="237" y="88"/>
                    </a:cubicBezTo>
                    <a:cubicBezTo>
                      <a:pt x="235" y="88"/>
                      <a:pt x="230" y="90"/>
                      <a:pt x="229" y="90"/>
                    </a:cubicBezTo>
                    <a:cubicBezTo>
                      <a:pt x="228" y="90"/>
                      <a:pt x="222" y="89"/>
                      <a:pt x="222" y="89"/>
                    </a:cubicBezTo>
                    <a:cubicBezTo>
                      <a:pt x="222" y="88"/>
                      <a:pt x="222" y="88"/>
                      <a:pt x="224" y="88"/>
                    </a:cubicBezTo>
                    <a:cubicBezTo>
                      <a:pt x="225" y="88"/>
                      <a:pt x="227" y="89"/>
                      <a:pt x="230" y="88"/>
                    </a:cubicBezTo>
                    <a:cubicBezTo>
                      <a:pt x="232" y="88"/>
                      <a:pt x="233" y="87"/>
                      <a:pt x="234" y="87"/>
                    </a:cubicBezTo>
                    <a:cubicBezTo>
                      <a:pt x="236" y="86"/>
                      <a:pt x="235" y="86"/>
                      <a:pt x="237" y="86"/>
                    </a:cubicBezTo>
                    <a:cubicBezTo>
                      <a:pt x="239" y="86"/>
                      <a:pt x="239" y="87"/>
                      <a:pt x="240" y="86"/>
                    </a:cubicBezTo>
                    <a:cubicBezTo>
                      <a:pt x="241" y="86"/>
                      <a:pt x="243" y="84"/>
                      <a:pt x="244" y="84"/>
                    </a:cubicBezTo>
                    <a:cubicBezTo>
                      <a:pt x="245" y="84"/>
                      <a:pt x="248" y="84"/>
                      <a:pt x="250" y="84"/>
                    </a:cubicBezTo>
                    <a:cubicBezTo>
                      <a:pt x="251" y="84"/>
                      <a:pt x="253" y="85"/>
                      <a:pt x="253" y="84"/>
                    </a:cubicBezTo>
                    <a:cubicBezTo>
                      <a:pt x="253" y="84"/>
                      <a:pt x="253" y="83"/>
                      <a:pt x="253" y="82"/>
                    </a:cubicBezTo>
                    <a:cubicBezTo>
                      <a:pt x="252" y="81"/>
                      <a:pt x="252" y="80"/>
                      <a:pt x="251" y="80"/>
                    </a:cubicBezTo>
                    <a:cubicBezTo>
                      <a:pt x="251" y="79"/>
                      <a:pt x="249" y="77"/>
                      <a:pt x="248" y="76"/>
                    </a:cubicBezTo>
                    <a:cubicBezTo>
                      <a:pt x="247" y="76"/>
                      <a:pt x="244" y="74"/>
                      <a:pt x="244" y="74"/>
                    </a:cubicBezTo>
                    <a:cubicBezTo>
                      <a:pt x="243" y="75"/>
                      <a:pt x="243" y="77"/>
                      <a:pt x="243" y="77"/>
                    </a:cubicBezTo>
                    <a:cubicBezTo>
                      <a:pt x="242" y="78"/>
                      <a:pt x="238" y="79"/>
                      <a:pt x="237" y="79"/>
                    </a:cubicBezTo>
                    <a:cubicBezTo>
                      <a:pt x="236" y="79"/>
                      <a:pt x="230" y="83"/>
                      <a:pt x="230" y="84"/>
                    </a:cubicBezTo>
                    <a:cubicBezTo>
                      <a:pt x="229" y="85"/>
                      <a:pt x="229" y="85"/>
                      <a:pt x="227" y="85"/>
                    </a:cubicBezTo>
                    <a:cubicBezTo>
                      <a:pt x="226" y="85"/>
                      <a:pt x="222" y="86"/>
                      <a:pt x="223" y="84"/>
                    </a:cubicBezTo>
                    <a:cubicBezTo>
                      <a:pt x="224" y="83"/>
                      <a:pt x="224" y="82"/>
                      <a:pt x="226" y="82"/>
                    </a:cubicBezTo>
                    <a:cubicBezTo>
                      <a:pt x="227" y="82"/>
                      <a:pt x="228" y="83"/>
                      <a:pt x="229" y="82"/>
                    </a:cubicBezTo>
                    <a:cubicBezTo>
                      <a:pt x="229" y="82"/>
                      <a:pt x="234" y="79"/>
                      <a:pt x="234" y="79"/>
                    </a:cubicBezTo>
                    <a:cubicBezTo>
                      <a:pt x="235" y="78"/>
                      <a:pt x="236" y="76"/>
                      <a:pt x="235" y="76"/>
                    </a:cubicBezTo>
                    <a:cubicBezTo>
                      <a:pt x="235" y="76"/>
                      <a:pt x="227" y="76"/>
                      <a:pt x="227" y="77"/>
                    </a:cubicBezTo>
                    <a:cubicBezTo>
                      <a:pt x="226" y="78"/>
                      <a:pt x="227" y="80"/>
                      <a:pt x="225" y="80"/>
                    </a:cubicBezTo>
                    <a:cubicBezTo>
                      <a:pt x="224" y="81"/>
                      <a:pt x="221" y="82"/>
                      <a:pt x="220" y="82"/>
                    </a:cubicBezTo>
                    <a:cubicBezTo>
                      <a:pt x="219" y="83"/>
                      <a:pt x="217" y="84"/>
                      <a:pt x="217" y="83"/>
                    </a:cubicBezTo>
                    <a:cubicBezTo>
                      <a:pt x="217" y="82"/>
                      <a:pt x="222" y="80"/>
                      <a:pt x="222" y="80"/>
                    </a:cubicBezTo>
                    <a:cubicBezTo>
                      <a:pt x="221" y="79"/>
                      <a:pt x="219" y="80"/>
                      <a:pt x="220" y="79"/>
                    </a:cubicBezTo>
                    <a:cubicBezTo>
                      <a:pt x="221" y="78"/>
                      <a:pt x="223" y="76"/>
                      <a:pt x="225" y="76"/>
                    </a:cubicBezTo>
                    <a:cubicBezTo>
                      <a:pt x="226" y="75"/>
                      <a:pt x="228" y="75"/>
                      <a:pt x="230" y="74"/>
                    </a:cubicBezTo>
                    <a:cubicBezTo>
                      <a:pt x="233" y="73"/>
                      <a:pt x="238" y="72"/>
                      <a:pt x="238" y="72"/>
                    </a:cubicBezTo>
                    <a:cubicBezTo>
                      <a:pt x="239" y="71"/>
                      <a:pt x="240" y="69"/>
                      <a:pt x="240" y="68"/>
                    </a:cubicBezTo>
                    <a:cubicBezTo>
                      <a:pt x="239" y="68"/>
                      <a:pt x="234" y="67"/>
                      <a:pt x="232" y="66"/>
                    </a:cubicBezTo>
                    <a:cubicBezTo>
                      <a:pt x="230" y="65"/>
                      <a:pt x="229" y="64"/>
                      <a:pt x="228" y="65"/>
                    </a:cubicBezTo>
                    <a:cubicBezTo>
                      <a:pt x="227" y="65"/>
                      <a:pt x="224" y="68"/>
                      <a:pt x="223" y="68"/>
                    </a:cubicBezTo>
                    <a:cubicBezTo>
                      <a:pt x="221" y="68"/>
                      <a:pt x="219" y="67"/>
                      <a:pt x="219" y="68"/>
                    </a:cubicBezTo>
                    <a:cubicBezTo>
                      <a:pt x="219" y="68"/>
                      <a:pt x="220" y="69"/>
                      <a:pt x="220" y="70"/>
                    </a:cubicBezTo>
                    <a:cubicBezTo>
                      <a:pt x="219" y="70"/>
                      <a:pt x="216" y="69"/>
                      <a:pt x="216" y="68"/>
                    </a:cubicBezTo>
                    <a:cubicBezTo>
                      <a:pt x="217" y="66"/>
                      <a:pt x="221" y="65"/>
                      <a:pt x="222" y="64"/>
                    </a:cubicBezTo>
                    <a:cubicBezTo>
                      <a:pt x="223" y="64"/>
                      <a:pt x="224" y="64"/>
                      <a:pt x="224" y="63"/>
                    </a:cubicBezTo>
                    <a:cubicBezTo>
                      <a:pt x="224" y="62"/>
                      <a:pt x="223" y="62"/>
                      <a:pt x="222" y="63"/>
                    </a:cubicBezTo>
                    <a:cubicBezTo>
                      <a:pt x="222" y="63"/>
                      <a:pt x="213" y="67"/>
                      <a:pt x="212" y="68"/>
                    </a:cubicBezTo>
                    <a:cubicBezTo>
                      <a:pt x="212" y="69"/>
                      <a:pt x="208" y="78"/>
                      <a:pt x="208" y="77"/>
                    </a:cubicBezTo>
                    <a:cubicBezTo>
                      <a:pt x="207" y="77"/>
                      <a:pt x="208" y="75"/>
                      <a:pt x="208" y="73"/>
                    </a:cubicBezTo>
                    <a:cubicBezTo>
                      <a:pt x="208" y="72"/>
                      <a:pt x="209" y="70"/>
                      <a:pt x="209" y="70"/>
                    </a:cubicBezTo>
                    <a:cubicBezTo>
                      <a:pt x="208" y="69"/>
                      <a:pt x="206" y="69"/>
                      <a:pt x="206" y="69"/>
                    </a:cubicBezTo>
                    <a:cubicBezTo>
                      <a:pt x="205" y="69"/>
                      <a:pt x="204" y="69"/>
                      <a:pt x="204" y="70"/>
                    </a:cubicBezTo>
                    <a:cubicBezTo>
                      <a:pt x="204" y="71"/>
                      <a:pt x="200" y="73"/>
                      <a:pt x="200" y="72"/>
                    </a:cubicBezTo>
                    <a:cubicBezTo>
                      <a:pt x="200" y="71"/>
                      <a:pt x="200" y="71"/>
                      <a:pt x="201" y="70"/>
                    </a:cubicBezTo>
                    <a:cubicBezTo>
                      <a:pt x="202" y="69"/>
                      <a:pt x="203" y="69"/>
                      <a:pt x="203" y="68"/>
                    </a:cubicBezTo>
                    <a:cubicBezTo>
                      <a:pt x="203" y="67"/>
                      <a:pt x="206" y="67"/>
                      <a:pt x="207" y="67"/>
                    </a:cubicBezTo>
                    <a:cubicBezTo>
                      <a:pt x="208" y="67"/>
                      <a:pt x="209" y="67"/>
                      <a:pt x="211" y="66"/>
                    </a:cubicBezTo>
                    <a:cubicBezTo>
                      <a:pt x="212" y="65"/>
                      <a:pt x="214" y="65"/>
                      <a:pt x="214" y="63"/>
                    </a:cubicBezTo>
                    <a:cubicBezTo>
                      <a:pt x="215" y="62"/>
                      <a:pt x="216" y="62"/>
                      <a:pt x="216" y="61"/>
                    </a:cubicBezTo>
                    <a:cubicBezTo>
                      <a:pt x="216" y="60"/>
                      <a:pt x="215" y="59"/>
                      <a:pt x="215" y="59"/>
                    </a:cubicBezTo>
                    <a:cubicBezTo>
                      <a:pt x="214" y="59"/>
                      <a:pt x="213" y="58"/>
                      <a:pt x="212" y="58"/>
                    </a:cubicBezTo>
                    <a:cubicBezTo>
                      <a:pt x="212" y="58"/>
                      <a:pt x="210" y="59"/>
                      <a:pt x="210" y="60"/>
                    </a:cubicBezTo>
                    <a:cubicBezTo>
                      <a:pt x="210" y="61"/>
                      <a:pt x="210" y="62"/>
                      <a:pt x="210" y="62"/>
                    </a:cubicBezTo>
                    <a:cubicBezTo>
                      <a:pt x="209" y="63"/>
                      <a:pt x="206" y="62"/>
                      <a:pt x="205" y="63"/>
                    </a:cubicBezTo>
                    <a:cubicBezTo>
                      <a:pt x="204" y="63"/>
                      <a:pt x="200" y="64"/>
                      <a:pt x="200" y="64"/>
                    </a:cubicBezTo>
                    <a:cubicBezTo>
                      <a:pt x="199" y="64"/>
                      <a:pt x="198" y="66"/>
                      <a:pt x="197" y="66"/>
                    </a:cubicBezTo>
                    <a:cubicBezTo>
                      <a:pt x="197" y="67"/>
                      <a:pt x="194" y="68"/>
                      <a:pt x="194" y="68"/>
                    </a:cubicBezTo>
                    <a:cubicBezTo>
                      <a:pt x="193" y="68"/>
                      <a:pt x="192" y="68"/>
                      <a:pt x="192" y="67"/>
                    </a:cubicBezTo>
                    <a:cubicBezTo>
                      <a:pt x="193" y="67"/>
                      <a:pt x="194" y="67"/>
                      <a:pt x="195" y="66"/>
                    </a:cubicBezTo>
                    <a:cubicBezTo>
                      <a:pt x="196" y="65"/>
                      <a:pt x="199" y="64"/>
                      <a:pt x="197" y="64"/>
                    </a:cubicBezTo>
                    <a:cubicBezTo>
                      <a:pt x="195" y="64"/>
                      <a:pt x="193" y="64"/>
                      <a:pt x="193" y="64"/>
                    </a:cubicBezTo>
                    <a:cubicBezTo>
                      <a:pt x="192" y="64"/>
                      <a:pt x="191" y="64"/>
                      <a:pt x="191" y="64"/>
                    </a:cubicBezTo>
                    <a:cubicBezTo>
                      <a:pt x="191" y="63"/>
                      <a:pt x="191" y="62"/>
                      <a:pt x="193" y="62"/>
                    </a:cubicBezTo>
                    <a:cubicBezTo>
                      <a:pt x="195" y="62"/>
                      <a:pt x="196" y="62"/>
                      <a:pt x="197" y="61"/>
                    </a:cubicBezTo>
                    <a:cubicBezTo>
                      <a:pt x="198" y="60"/>
                      <a:pt x="199" y="58"/>
                      <a:pt x="201" y="57"/>
                    </a:cubicBezTo>
                    <a:cubicBezTo>
                      <a:pt x="202" y="57"/>
                      <a:pt x="204" y="58"/>
                      <a:pt x="206" y="57"/>
                    </a:cubicBezTo>
                    <a:cubicBezTo>
                      <a:pt x="207" y="57"/>
                      <a:pt x="208" y="56"/>
                      <a:pt x="209" y="55"/>
                    </a:cubicBezTo>
                    <a:cubicBezTo>
                      <a:pt x="209" y="54"/>
                      <a:pt x="208" y="51"/>
                      <a:pt x="206" y="50"/>
                    </a:cubicBezTo>
                    <a:cubicBezTo>
                      <a:pt x="204" y="50"/>
                      <a:pt x="204" y="49"/>
                      <a:pt x="201" y="49"/>
                    </a:cubicBezTo>
                    <a:cubicBezTo>
                      <a:pt x="198" y="48"/>
                      <a:pt x="196" y="47"/>
                      <a:pt x="194" y="47"/>
                    </a:cubicBezTo>
                    <a:cubicBezTo>
                      <a:pt x="192" y="47"/>
                      <a:pt x="192" y="48"/>
                      <a:pt x="192" y="49"/>
                    </a:cubicBezTo>
                    <a:cubicBezTo>
                      <a:pt x="192" y="50"/>
                      <a:pt x="193" y="50"/>
                      <a:pt x="192" y="51"/>
                    </a:cubicBezTo>
                    <a:cubicBezTo>
                      <a:pt x="191" y="52"/>
                      <a:pt x="189" y="52"/>
                      <a:pt x="189" y="52"/>
                    </a:cubicBezTo>
                    <a:cubicBezTo>
                      <a:pt x="189" y="53"/>
                      <a:pt x="188" y="53"/>
                      <a:pt x="188" y="54"/>
                    </a:cubicBezTo>
                    <a:cubicBezTo>
                      <a:pt x="188" y="54"/>
                      <a:pt x="189" y="55"/>
                      <a:pt x="189" y="55"/>
                    </a:cubicBezTo>
                    <a:cubicBezTo>
                      <a:pt x="188" y="56"/>
                      <a:pt x="187" y="56"/>
                      <a:pt x="187" y="57"/>
                    </a:cubicBezTo>
                    <a:cubicBezTo>
                      <a:pt x="187" y="58"/>
                      <a:pt x="185" y="60"/>
                      <a:pt x="185" y="60"/>
                    </a:cubicBezTo>
                    <a:cubicBezTo>
                      <a:pt x="184" y="60"/>
                      <a:pt x="183" y="59"/>
                      <a:pt x="184" y="58"/>
                    </a:cubicBezTo>
                    <a:cubicBezTo>
                      <a:pt x="185" y="57"/>
                      <a:pt x="187" y="55"/>
                      <a:pt x="187" y="55"/>
                    </a:cubicBezTo>
                    <a:cubicBezTo>
                      <a:pt x="187" y="54"/>
                      <a:pt x="185" y="54"/>
                      <a:pt x="185" y="54"/>
                    </a:cubicBezTo>
                    <a:cubicBezTo>
                      <a:pt x="185" y="54"/>
                      <a:pt x="181" y="59"/>
                      <a:pt x="180" y="59"/>
                    </a:cubicBezTo>
                    <a:cubicBezTo>
                      <a:pt x="179" y="59"/>
                      <a:pt x="178" y="59"/>
                      <a:pt x="179" y="58"/>
                    </a:cubicBezTo>
                    <a:cubicBezTo>
                      <a:pt x="180" y="57"/>
                      <a:pt x="183" y="52"/>
                      <a:pt x="183" y="52"/>
                    </a:cubicBezTo>
                    <a:cubicBezTo>
                      <a:pt x="183" y="51"/>
                      <a:pt x="182" y="52"/>
                      <a:pt x="182" y="51"/>
                    </a:cubicBezTo>
                    <a:cubicBezTo>
                      <a:pt x="181" y="51"/>
                      <a:pt x="182" y="49"/>
                      <a:pt x="181" y="49"/>
                    </a:cubicBezTo>
                    <a:cubicBezTo>
                      <a:pt x="181" y="49"/>
                      <a:pt x="181" y="49"/>
                      <a:pt x="180" y="51"/>
                    </a:cubicBezTo>
                    <a:cubicBezTo>
                      <a:pt x="179" y="52"/>
                      <a:pt x="177" y="57"/>
                      <a:pt x="176" y="56"/>
                    </a:cubicBezTo>
                    <a:cubicBezTo>
                      <a:pt x="175" y="55"/>
                      <a:pt x="177" y="52"/>
                      <a:pt x="176" y="52"/>
                    </a:cubicBezTo>
                    <a:cubicBezTo>
                      <a:pt x="175" y="51"/>
                      <a:pt x="173" y="52"/>
                      <a:pt x="174" y="51"/>
                    </a:cubicBezTo>
                    <a:cubicBezTo>
                      <a:pt x="174" y="50"/>
                      <a:pt x="174" y="50"/>
                      <a:pt x="176" y="50"/>
                    </a:cubicBezTo>
                    <a:cubicBezTo>
                      <a:pt x="177" y="50"/>
                      <a:pt x="177" y="50"/>
                      <a:pt x="178" y="49"/>
                    </a:cubicBezTo>
                    <a:cubicBezTo>
                      <a:pt x="178" y="49"/>
                      <a:pt x="178" y="48"/>
                      <a:pt x="178" y="47"/>
                    </a:cubicBezTo>
                    <a:cubicBezTo>
                      <a:pt x="179" y="47"/>
                      <a:pt x="181" y="45"/>
                      <a:pt x="181" y="45"/>
                    </a:cubicBezTo>
                    <a:cubicBezTo>
                      <a:pt x="181" y="44"/>
                      <a:pt x="179" y="45"/>
                      <a:pt x="179" y="45"/>
                    </a:cubicBezTo>
                    <a:cubicBezTo>
                      <a:pt x="178" y="45"/>
                      <a:pt x="177" y="48"/>
                      <a:pt x="176" y="48"/>
                    </a:cubicBezTo>
                    <a:cubicBezTo>
                      <a:pt x="175" y="48"/>
                      <a:pt x="175" y="48"/>
                      <a:pt x="175" y="47"/>
                    </a:cubicBezTo>
                    <a:cubicBezTo>
                      <a:pt x="175" y="47"/>
                      <a:pt x="176" y="45"/>
                      <a:pt x="175" y="46"/>
                    </a:cubicBezTo>
                    <a:cubicBezTo>
                      <a:pt x="175" y="46"/>
                      <a:pt x="174" y="47"/>
                      <a:pt x="173" y="47"/>
                    </a:cubicBezTo>
                    <a:cubicBezTo>
                      <a:pt x="172" y="47"/>
                      <a:pt x="171" y="48"/>
                      <a:pt x="171" y="48"/>
                    </a:cubicBezTo>
                    <a:cubicBezTo>
                      <a:pt x="171" y="49"/>
                      <a:pt x="172" y="51"/>
                      <a:pt x="172" y="51"/>
                    </a:cubicBezTo>
                    <a:cubicBezTo>
                      <a:pt x="172" y="52"/>
                      <a:pt x="168" y="55"/>
                      <a:pt x="167" y="56"/>
                    </a:cubicBezTo>
                    <a:cubicBezTo>
                      <a:pt x="166" y="56"/>
                      <a:pt x="165" y="56"/>
                      <a:pt x="165" y="56"/>
                    </a:cubicBezTo>
                    <a:cubicBezTo>
                      <a:pt x="166" y="55"/>
                      <a:pt x="169" y="53"/>
                      <a:pt x="169" y="52"/>
                    </a:cubicBezTo>
                    <a:cubicBezTo>
                      <a:pt x="169" y="51"/>
                      <a:pt x="168" y="50"/>
                      <a:pt x="167" y="50"/>
                    </a:cubicBezTo>
                    <a:cubicBezTo>
                      <a:pt x="167" y="50"/>
                      <a:pt x="165" y="50"/>
                      <a:pt x="165" y="50"/>
                    </a:cubicBezTo>
                    <a:cubicBezTo>
                      <a:pt x="165" y="50"/>
                      <a:pt x="166" y="49"/>
                      <a:pt x="167" y="48"/>
                    </a:cubicBezTo>
                    <a:cubicBezTo>
                      <a:pt x="168" y="48"/>
                      <a:pt x="170" y="47"/>
                      <a:pt x="169" y="47"/>
                    </a:cubicBezTo>
                    <a:cubicBezTo>
                      <a:pt x="169" y="46"/>
                      <a:pt x="167" y="46"/>
                      <a:pt x="166" y="47"/>
                    </a:cubicBezTo>
                    <a:cubicBezTo>
                      <a:pt x="165" y="47"/>
                      <a:pt x="164" y="48"/>
                      <a:pt x="163" y="48"/>
                    </a:cubicBezTo>
                    <a:cubicBezTo>
                      <a:pt x="162" y="48"/>
                      <a:pt x="161" y="47"/>
                      <a:pt x="162" y="47"/>
                    </a:cubicBezTo>
                    <a:cubicBezTo>
                      <a:pt x="162" y="46"/>
                      <a:pt x="162" y="46"/>
                      <a:pt x="164" y="45"/>
                    </a:cubicBezTo>
                    <a:cubicBezTo>
                      <a:pt x="165" y="45"/>
                      <a:pt x="170" y="44"/>
                      <a:pt x="171" y="44"/>
                    </a:cubicBezTo>
                    <a:cubicBezTo>
                      <a:pt x="171" y="44"/>
                      <a:pt x="175" y="43"/>
                      <a:pt x="175" y="43"/>
                    </a:cubicBezTo>
                    <a:cubicBezTo>
                      <a:pt x="175" y="43"/>
                      <a:pt x="177" y="41"/>
                      <a:pt x="177" y="40"/>
                    </a:cubicBezTo>
                    <a:cubicBezTo>
                      <a:pt x="177" y="40"/>
                      <a:pt x="176" y="38"/>
                      <a:pt x="175" y="38"/>
                    </a:cubicBezTo>
                    <a:cubicBezTo>
                      <a:pt x="175" y="38"/>
                      <a:pt x="167" y="37"/>
                      <a:pt x="167" y="37"/>
                    </a:cubicBezTo>
                    <a:cubicBezTo>
                      <a:pt x="167" y="37"/>
                      <a:pt x="165" y="39"/>
                      <a:pt x="164" y="39"/>
                    </a:cubicBezTo>
                    <a:cubicBezTo>
                      <a:pt x="163" y="39"/>
                      <a:pt x="162" y="39"/>
                      <a:pt x="162" y="40"/>
                    </a:cubicBezTo>
                    <a:cubicBezTo>
                      <a:pt x="161" y="40"/>
                      <a:pt x="159" y="44"/>
                      <a:pt x="159" y="45"/>
                    </a:cubicBezTo>
                    <a:cubicBezTo>
                      <a:pt x="159" y="45"/>
                      <a:pt x="155" y="46"/>
                      <a:pt x="155" y="46"/>
                    </a:cubicBezTo>
                    <a:cubicBezTo>
                      <a:pt x="154" y="45"/>
                      <a:pt x="155" y="45"/>
                      <a:pt x="155" y="45"/>
                    </a:cubicBezTo>
                    <a:cubicBezTo>
                      <a:pt x="156" y="44"/>
                      <a:pt x="157" y="44"/>
                      <a:pt x="157" y="44"/>
                    </a:cubicBezTo>
                    <a:cubicBezTo>
                      <a:pt x="158" y="43"/>
                      <a:pt x="158" y="43"/>
                      <a:pt x="159" y="42"/>
                    </a:cubicBezTo>
                    <a:cubicBezTo>
                      <a:pt x="159" y="41"/>
                      <a:pt x="159" y="40"/>
                      <a:pt x="160" y="39"/>
                    </a:cubicBezTo>
                    <a:cubicBezTo>
                      <a:pt x="161" y="38"/>
                      <a:pt x="162" y="38"/>
                      <a:pt x="162" y="38"/>
                    </a:cubicBezTo>
                    <a:cubicBezTo>
                      <a:pt x="162" y="37"/>
                      <a:pt x="160" y="37"/>
                      <a:pt x="159" y="37"/>
                    </a:cubicBezTo>
                    <a:cubicBezTo>
                      <a:pt x="158" y="38"/>
                      <a:pt x="156" y="40"/>
                      <a:pt x="155" y="40"/>
                    </a:cubicBezTo>
                    <a:cubicBezTo>
                      <a:pt x="154" y="41"/>
                      <a:pt x="152" y="43"/>
                      <a:pt x="151" y="43"/>
                    </a:cubicBezTo>
                    <a:cubicBezTo>
                      <a:pt x="151" y="42"/>
                      <a:pt x="153" y="40"/>
                      <a:pt x="153" y="39"/>
                    </a:cubicBezTo>
                    <a:cubicBezTo>
                      <a:pt x="154" y="38"/>
                      <a:pt x="154" y="38"/>
                      <a:pt x="155" y="37"/>
                    </a:cubicBezTo>
                    <a:cubicBezTo>
                      <a:pt x="156" y="36"/>
                      <a:pt x="157" y="36"/>
                      <a:pt x="158" y="36"/>
                    </a:cubicBezTo>
                    <a:cubicBezTo>
                      <a:pt x="159" y="36"/>
                      <a:pt x="161" y="36"/>
                      <a:pt x="162" y="36"/>
                    </a:cubicBezTo>
                    <a:cubicBezTo>
                      <a:pt x="164" y="36"/>
                      <a:pt x="165" y="36"/>
                      <a:pt x="165" y="35"/>
                    </a:cubicBezTo>
                    <a:cubicBezTo>
                      <a:pt x="165" y="35"/>
                      <a:pt x="167" y="34"/>
                      <a:pt x="167" y="33"/>
                    </a:cubicBezTo>
                    <a:cubicBezTo>
                      <a:pt x="167" y="32"/>
                      <a:pt x="166" y="30"/>
                      <a:pt x="165" y="29"/>
                    </a:cubicBezTo>
                    <a:cubicBezTo>
                      <a:pt x="164" y="29"/>
                      <a:pt x="159" y="27"/>
                      <a:pt x="158" y="27"/>
                    </a:cubicBezTo>
                    <a:cubicBezTo>
                      <a:pt x="157" y="28"/>
                      <a:pt x="155" y="29"/>
                      <a:pt x="154" y="29"/>
                    </a:cubicBezTo>
                    <a:cubicBezTo>
                      <a:pt x="153" y="28"/>
                      <a:pt x="155" y="27"/>
                      <a:pt x="153" y="27"/>
                    </a:cubicBezTo>
                    <a:cubicBezTo>
                      <a:pt x="151" y="26"/>
                      <a:pt x="149" y="28"/>
                      <a:pt x="149" y="26"/>
                    </a:cubicBezTo>
                    <a:cubicBezTo>
                      <a:pt x="148" y="25"/>
                      <a:pt x="148" y="23"/>
                      <a:pt x="147" y="23"/>
                    </a:cubicBezTo>
                    <a:cubicBezTo>
                      <a:pt x="146" y="23"/>
                      <a:pt x="140" y="23"/>
                      <a:pt x="139" y="24"/>
                    </a:cubicBezTo>
                    <a:cubicBezTo>
                      <a:pt x="137" y="24"/>
                      <a:pt x="132" y="26"/>
                      <a:pt x="131" y="27"/>
                    </a:cubicBezTo>
                    <a:cubicBezTo>
                      <a:pt x="130" y="27"/>
                      <a:pt x="128" y="28"/>
                      <a:pt x="129" y="29"/>
                    </a:cubicBezTo>
                    <a:cubicBezTo>
                      <a:pt x="129" y="30"/>
                      <a:pt x="129" y="31"/>
                      <a:pt x="130" y="31"/>
                    </a:cubicBezTo>
                    <a:cubicBezTo>
                      <a:pt x="131" y="31"/>
                      <a:pt x="136" y="32"/>
                      <a:pt x="136" y="33"/>
                    </a:cubicBezTo>
                    <a:cubicBezTo>
                      <a:pt x="137" y="33"/>
                      <a:pt x="139" y="34"/>
                      <a:pt x="141" y="34"/>
                    </a:cubicBezTo>
                    <a:cubicBezTo>
                      <a:pt x="143" y="35"/>
                      <a:pt x="145" y="36"/>
                      <a:pt x="145" y="36"/>
                    </a:cubicBezTo>
                    <a:cubicBezTo>
                      <a:pt x="145" y="36"/>
                      <a:pt x="140" y="36"/>
                      <a:pt x="139" y="36"/>
                    </a:cubicBezTo>
                    <a:cubicBezTo>
                      <a:pt x="139" y="36"/>
                      <a:pt x="139" y="38"/>
                      <a:pt x="138" y="38"/>
                    </a:cubicBezTo>
                    <a:cubicBezTo>
                      <a:pt x="137" y="37"/>
                      <a:pt x="138" y="35"/>
                      <a:pt x="136" y="35"/>
                    </a:cubicBezTo>
                    <a:cubicBezTo>
                      <a:pt x="135" y="34"/>
                      <a:pt x="130" y="32"/>
                      <a:pt x="130" y="33"/>
                    </a:cubicBezTo>
                    <a:cubicBezTo>
                      <a:pt x="129" y="34"/>
                      <a:pt x="129" y="36"/>
                      <a:pt x="129" y="35"/>
                    </a:cubicBezTo>
                    <a:cubicBezTo>
                      <a:pt x="128" y="34"/>
                      <a:pt x="128" y="32"/>
                      <a:pt x="127" y="32"/>
                    </a:cubicBezTo>
                    <a:cubicBezTo>
                      <a:pt x="127" y="32"/>
                      <a:pt x="125" y="32"/>
                      <a:pt x="125" y="33"/>
                    </a:cubicBezTo>
                    <a:cubicBezTo>
                      <a:pt x="125" y="33"/>
                      <a:pt x="125" y="35"/>
                      <a:pt x="126" y="35"/>
                    </a:cubicBezTo>
                    <a:cubicBezTo>
                      <a:pt x="126" y="35"/>
                      <a:pt x="127" y="36"/>
                      <a:pt x="128" y="36"/>
                    </a:cubicBezTo>
                    <a:cubicBezTo>
                      <a:pt x="129" y="37"/>
                      <a:pt x="131" y="38"/>
                      <a:pt x="131" y="39"/>
                    </a:cubicBezTo>
                    <a:cubicBezTo>
                      <a:pt x="131" y="40"/>
                      <a:pt x="132" y="39"/>
                      <a:pt x="133" y="40"/>
                    </a:cubicBezTo>
                    <a:cubicBezTo>
                      <a:pt x="135" y="41"/>
                      <a:pt x="137" y="43"/>
                      <a:pt x="137" y="43"/>
                    </a:cubicBezTo>
                    <a:cubicBezTo>
                      <a:pt x="137" y="44"/>
                      <a:pt x="133" y="41"/>
                      <a:pt x="133" y="42"/>
                    </a:cubicBezTo>
                    <a:cubicBezTo>
                      <a:pt x="133" y="43"/>
                      <a:pt x="134" y="45"/>
                      <a:pt x="134" y="45"/>
                    </a:cubicBezTo>
                    <a:cubicBezTo>
                      <a:pt x="133" y="44"/>
                      <a:pt x="132" y="43"/>
                      <a:pt x="131" y="42"/>
                    </a:cubicBezTo>
                    <a:cubicBezTo>
                      <a:pt x="131" y="41"/>
                      <a:pt x="131" y="41"/>
                      <a:pt x="130" y="40"/>
                    </a:cubicBezTo>
                    <a:cubicBezTo>
                      <a:pt x="129" y="39"/>
                      <a:pt x="128" y="38"/>
                      <a:pt x="127" y="37"/>
                    </a:cubicBezTo>
                    <a:cubicBezTo>
                      <a:pt x="126" y="37"/>
                      <a:pt x="125" y="36"/>
                      <a:pt x="125" y="37"/>
                    </a:cubicBezTo>
                    <a:cubicBezTo>
                      <a:pt x="125" y="39"/>
                      <a:pt x="125" y="39"/>
                      <a:pt x="126" y="40"/>
                    </a:cubicBezTo>
                    <a:cubicBezTo>
                      <a:pt x="127" y="41"/>
                      <a:pt x="129" y="42"/>
                      <a:pt x="128" y="42"/>
                    </a:cubicBezTo>
                    <a:cubicBezTo>
                      <a:pt x="127" y="42"/>
                      <a:pt x="123" y="41"/>
                      <a:pt x="122" y="40"/>
                    </a:cubicBezTo>
                    <a:cubicBezTo>
                      <a:pt x="121" y="40"/>
                      <a:pt x="120" y="41"/>
                      <a:pt x="120" y="40"/>
                    </a:cubicBezTo>
                    <a:cubicBezTo>
                      <a:pt x="121" y="39"/>
                      <a:pt x="122" y="38"/>
                      <a:pt x="122" y="36"/>
                    </a:cubicBezTo>
                    <a:cubicBezTo>
                      <a:pt x="123" y="35"/>
                      <a:pt x="123" y="34"/>
                      <a:pt x="122" y="33"/>
                    </a:cubicBezTo>
                    <a:cubicBezTo>
                      <a:pt x="121" y="33"/>
                      <a:pt x="119" y="31"/>
                      <a:pt x="119" y="32"/>
                    </a:cubicBezTo>
                    <a:cubicBezTo>
                      <a:pt x="118" y="32"/>
                      <a:pt x="115" y="34"/>
                      <a:pt x="115" y="35"/>
                    </a:cubicBezTo>
                    <a:cubicBezTo>
                      <a:pt x="116" y="36"/>
                      <a:pt x="117" y="37"/>
                      <a:pt x="117" y="37"/>
                    </a:cubicBezTo>
                    <a:cubicBezTo>
                      <a:pt x="116" y="38"/>
                      <a:pt x="112" y="38"/>
                      <a:pt x="112" y="36"/>
                    </a:cubicBezTo>
                    <a:cubicBezTo>
                      <a:pt x="111" y="35"/>
                      <a:pt x="109" y="33"/>
                      <a:pt x="109" y="34"/>
                    </a:cubicBezTo>
                    <a:cubicBezTo>
                      <a:pt x="108" y="35"/>
                      <a:pt x="109" y="36"/>
                      <a:pt x="109" y="36"/>
                    </a:cubicBezTo>
                    <a:cubicBezTo>
                      <a:pt x="108" y="36"/>
                      <a:pt x="107" y="35"/>
                      <a:pt x="107" y="36"/>
                    </a:cubicBezTo>
                    <a:cubicBezTo>
                      <a:pt x="107" y="36"/>
                      <a:pt x="108" y="37"/>
                      <a:pt x="107" y="38"/>
                    </a:cubicBezTo>
                    <a:cubicBezTo>
                      <a:pt x="106" y="39"/>
                      <a:pt x="101" y="43"/>
                      <a:pt x="102" y="42"/>
                    </a:cubicBezTo>
                    <a:cubicBezTo>
                      <a:pt x="102" y="41"/>
                      <a:pt x="104" y="39"/>
                      <a:pt x="102" y="39"/>
                    </a:cubicBezTo>
                    <a:cubicBezTo>
                      <a:pt x="100" y="39"/>
                      <a:pt x="98" y="39"/>
                      <a:pt x="99" y="38"/>
                    </a:cubicBezTo>
                    <a:cubicBezTo>
                      <a:pt x="100" y="38"/>
                      <a:pt x="105" y="37"/>
                      <a:pt x="104" y="37"/>
                    </a:cubicBezTo>
                    <a:cubicBezTo>
                      <a:pt x="104" y="36"/>
                      <a:pt x="101" y="36"/>
                      <a:pt x="102" y="35"/>
                    </a:cubicBezTo>
                    <a:cubicBezTo>
                      <a:pt x="102" y="34"/>
                      <a:pt x="106" y="33"/>
                      <a:pt x="106" y="32"/>
                    </a:cubicBezTo>
                    <a:cubicBezTo>
                      <a:pt x="106" y="31"/>
                      <a:pt x="107" y="30"/>
                      <a:pt x="106" y="29"/>
                    </a:cubicBezTo>
                    <a:cubicBezTo>
                      <a:pt x="105" y="29"/>
                      <a:pt x="103" y="30"/>
                      <a:pt x="103" y="31"/>
                    </a:cubicBezTo>
                    <a:cubicBezTo>
                      <a:pt x="102" y="31"/>
                      <a:pt x="97" y="35"/>
                      <a:pt x="97" y="34"/>
                    </a:cubicBezTo>
                    <a:cubicBezTo>
                      <a:pt x="97" y="33"/>
                      <a:pt x="96" y="33"/>
                      <a:pt x="97" y="32"/>
                    </a:cubicBezTo>
                    <a:cubicBezTo>
                      <a:pt x="98" y="31"/>
                      <a:pt x="101" y="30"/>
                      <a:pt x="102" y="29"/>
                    </a:cubicBezTo>
                    <a:cubicBezTo>
                      <a:pt x="103" y="28"/>
                      <a:pt x="108" y="25"/>
                      <a:pt x="108" y="24"/>
                    </a:cubicBezTo>
                    <a:cubicBezTo>
                      <a:pt x="109" y="24"/>
                      <a:pt x="105" y="22"/>
                      <a:pt x="104" y="20"/>
                    </a:cubicBezTo>
                    <a:cubicBezTo>
                      <a:pt x="104" y="19"/>
                      <a:pt x="106" y="16"/>
                      <a:pt x="105" y="16"/>
                    </a:cubicBezTo>
                    <a:cubicBezTo>
                      <a:pt x="103" y="15"/>
                      <a:pt x="99" y="15"/>
                      <a:pt x="99" y="13"/>
                    </a:cubicBezTo>
                    <a:cubicBezTo>
                      <a:pt x="98" y="11"/>
                      <a:pt x="99" y="8"/>
                      <a:pt x="98" y="7"/>
                    </a:cubicBezTo>
                    <a:cubicBezTo>
                      <a:pt x="97" y="7"/>
                      <a:pt x="95" y="4"/>
                      <a:pt x="94" y="4"/>
                    </a:cubicBezTo>
                    <a:cubicBezTo>
                      <a:pt x="93" y="3"/>
                      <a:pt x="82" y="2"/>
                      <a:pt x="80" y="3"/>
                    </a:cubicBezTo>
                    <a:cubicBezTo>
                      <a:pt x="78" y="4"/>
                      <a:pt x="79" y="5"/>
                      <a:pt x="77" y="5"/>
                    </a:cubicBezTo>
                    <a:cubicBezTo>
                      <a:pt x="75" y="5"/>
                      <a:pt x="69" y="7"/>
                      <a:pt x="69" y="7"/>
                    </a:cubicBezTo>
                    <a:cubicBezTo>
                      <a:pt x="68" y="7"/>
                      <a:pt x="72" y="8"/>
                      <a:pt x="72" y="9"/>
                    </a:cubicBezTo>
                    <a:cubicBezTo>
                      <a:pt x="72" y="10"/>
                      <a:pt x="72" y="11"/>
                      <a:pt x="71" y="11"/>
                    </a:cubicBezTo>
                    <a:cubicBezTo>
                      <a:pt x="70" y="11"/>
                      <a:pt x="70" y="9"/>
                      <a:pt x="69" y="9"/>
                    </a:cubicBezTo>
                    <a:cubicBezTo>
                      <a:pt x="68" y="9"/>
                      <a:pt x="65" y="8"/>
                      <a:pt x="64" y="9"/>
                    </a:cubicBezTo>
                    <a:cubicBezTo>
                      <a:pt x="63" y="9"/>
                      <a:pt x="61" y="9"/>
                      <a:pt x="62" y="10"/>
                    </a:cubicBezTo>
                    <a:cubicBezTo>
                      <a:pt x="62" y="11"/>
                      <a:pt x="64" y="13"/>
                      <a:pt x="64" y="14"/>
                    </a:cubicBezTo>
                    <a:cubicBezTo>
                      <a:pt x="64" y="14"/>
                      <a:pt x="60" y="10"/>
                      <a:pt x="59" y="10"/>
                    </a:cubicBezTo>
                    <a:cubicBezTo>
                      <a:pt x="58" y="11"/>
                      <a:pt x="56" y="11"/>
                      <a:pt x="56" y="11"/>
                    </a:cubicBezTo>
                    <a:cubicBezTo>
                      <a:pt x="56" y="11"/>
                      <a:pt x="55" y="13"/>
                      <a:pt x="56" y="13"/>
                    </a:cubicBezTo>
                    <a:cubicBezTo>
                      <a:pt x="57" y="14"/>
                      <a:pt x="72" y="18"/>
                      <a:pt x="71" y="18"/>
                    </a:cubicBezTo>
                    <a:cubicBezTo>
                      <a:pt x="71" y="19"/>
                      <a:pt x="61" y="17"/>
                      <a:pt x="59" y="17"/>
                    </a:cubicBezTo>
                    <a:cubicBezTo>
                      <a:pt x="58" y="17"/>
                      <a:pt x="55" y="16"/>
                      <a:pt x="55" y="16"/>
                    </a:cubicBezTo>
                    <a:cubicBezTo>
                      <a:pt x="55" y="17"/>
                      <a:pt x="55" y="18"/>
                      <a:pt x="56" y="18"/>
                    </a:cubicBezTo>
                    <a:cubicBezTo>
                      <a:pt x="57" y="18"/>
                      <a:pt x="61" y="20"/>
                      <a:pt x="62" y="20"/>
                    </a:cubicBezTo>
                    <a:cubicBezTo>
                      <a:pt x="64" y="21"/>
                      <a:pt x="67" y="22"/>
                      <a:pt x="67" y="23"/>
                    </a:cubicBezTo>
                    <a:cubicBezTo>
                      <a:pt x="67" y="23"/>
                      <a:pt x="63" y="22"/>
                      <a:pt x="61" y="22"/>
                    </a:cubicBezTo>
                    <a:cubicBezTo>
                      <a:pt x="59" y="21"/>
                      <a:pt x="54" y="19"/>
                      <a:pt x="54" y="19"/>
                    </a:cubicBezTo>
                    <a:cubicBezTo>
                      <a:pt x="53" y="19"/>
                      <a:pt x="51" y="19"/>
                      <a:pt x="50" y="19"/>
                    </a:cubicBezTo>
                    <a:cubicBezTo>
                      <a:pt x="50" y="20"/>
                      <a:pt x="49" y="21"/>
                      <a:pt x="49" y="21"/>
                    </a:cubicBezTo>
                    <a:cubicBezTo>
                      <a:pt x="49" y="22"/>
                      <a:pt x="48" y="26"/>
                      <a:pt x="49" y="26"/>
                    </a:cubicBezTo>
                    <a:cubicBezTo>
                      <a:pt x="50" y="27"/>
                      <a:pt x="52" y="27"/>
                      <a:pt x="52" y="27"/>
                    </a:cubicBezTo>
                    <a:cubicBezTo>
                      <a:pt x="51" y="28"/>
                      <a:pt x="51" y="28"/>
                      <a:pt x="51" y="29"/>
                    </a:cubicBezTo>
                    <a:cubicBezTo>
                      <a:pt x="51" y="29"/>
                      <a:pt x="53" y="30"/>
                      <a:pt x="54" y="31"/>
                    </a:cubicBezTo>
                    <a:cubicBezTo>
                      <a:pt x="56" y="31"/>
                      <a:pt x="58" y="30"/>
                      <a:pt x="58" y="30"/>
                    </a:cubicBezTo>
                    <a:cubicBezTo>
                      <a:pt x="58" y="30"/>
                      <a:pt x="57" y="31"/>
                      <a:pt x="58" y="31"/>
                    </a:cubicBezTo>
                    <a:cubicBezTo>
                      <a:pt x="59" y="31"/>
                      <a:pt x="61" y="31"/>
                      <a:pt x="62" y="31"/>
                    </a:cubicBezTo>
                    <a:cubicBezTo>
                      <a:pt x="62" y="32"/>
                      <a:pt x="59" y="33"/>
                      <a:pt x="59" y="33"/>
                    </a:cubicBezTo>
                    <a:cubicBezTo>
                      <a:pt x="59" y="34"/>
                      <a:pt x="66" y="38"/>
                      <a:pt x="66" y="38"/>
                    </a:cubicBezTo>
                    <a:cubicBezTo>
                      <a:pt x="66" y="39"/>
                      <a:pt x="63" y="38"/>
                      <a:pt x="62" y="38"/>
                    </a:cubicBezTo>
                    <a:cubicBezTo>
                      <a:pt x="61" y="37"/>
                      <a:pt x="57" y="35"/>
                      <a:pt x="56" y="35"/>
                    </a:cubicBezTo>
                    <a:cubicBezTo>
                      <a:pt x="55" y="34"/>
                      <a:pt x="52" y="34"/>
                      <a:pt x="51" y="34"/>
                    </a:cubicBezTo>
                    <a:cubicBezTo>
                      <a:pt x="51" y="34"/>
                      <a:pt x="51" y="37"/>
                      <a:pt x="51" y="37"/>
                    </a:cubicBezTo>
                    <a:cubicBezTo>
                      <a:pt x="51" y="38"/>
                      <a:pt x="48" y="38"/>
                      <a:pt x="47" y="39"/>
                    </a:cubicBezTo>
                    <a:cubicBezTo>
                      <a:pt x="46" y="39"/>
                      <a:pt x="45" y="39"/>
                      <a:pt x="46" y="39"/>
                    </a:cubicBezTo>
                    <a:cubicBezTo>
                      <a:pt x="46" y="40"/>
                      <a:pt x="49" y="40"/>
                      <a:pt x="50" y="41"/>
                    </a:cubicBezTo>
                    <a:cubicBezTo>
                      <a:pt x="51" y="41"/>
                      <a:pt x="52" y="42"/>
                      <a:pt x="52" y="43"/>
                    </a:cubicBezTo>
                    <a:cubicBezTo>
                      <a:pt x="52" y="43"/>
                      <a:pt x="50" y="44"/>
                      <a:pt x="51" y="44"/>
                    </a:cubicBezTo>
                    <a:cubicBezTo>
                      <a:pt x="51" y="44"/>
                      <a:pt x="54" y="46"/>
                      <a:pt x="54" y="46"/>
                    </a:cubicBezTo>
                    <a:cubicBezTo>
                      <a:pt x="55" y="46"/>
                      <a:pt x="59" y="46"/>
                      <a:pt x="60" y="46"/>
                    </a:cubicBezTo>
                    <a:cubicBezTo>
                      <a:pt x="61" y="47"/>
                      <a:pt x="61" y="47"/>
                      <a:pt x="61" y="48"/>
                    </a:cubicBezTo>
                    <a:cubicBezTo>
                      <a:pt x="61" y="49"/>
                      <a:pt x="62" y="50"/>
                      <a:pt x="61" y="50"/>
                    </a:cubicBezTo>
                    <a:cubicBezTo>
                      <a:pt x="61" y="51"/>
                      <a:pt x="60" y="50"/>
                      <a:pt x="59" y="51"/>
                    </a:cubicBezTo>
                    <a:cubicBezTo>
                      <a:pt x="59" y="52"/>
                      <a:pt x="59" y="54"/>
                      <a:pt x="59" y="54"/>
                    </a:cubicBezTo>
                    <a:cubicBezTo>
                      <a:pt x="60" y="55"/>
                      <a:pt x="60" y="56"/>
                      <a:pt x="60" y="57"/>
                    </a:cubicBezTo>
                    <a:cubicBezTo>
                      <a:pt x="60" y="58"/>
                      <a:pt x="59" y="60"/>
                      <a:pt x="59" y="60"/>
                    </a:cubicBezTo>
                    <a:cubicBezTo>
                      <a:pt x="59" y="61"/>
                      <a:pt x="58" y="62"/>
                      <a:pt x="57" y="61"/>
                    </a:cubicBezTo>
                    <a:cubicBezTo>
                      <a:pt x="56" y="61"/>
                      <a:pt x="57" y="59"/>
                      <a:pt x="56" y="58"/>
                    </a:cubicBezTo>
                    <a:cubicBezTo>
                      <a:pt x="55" y="58"/>
                      <a:pt x="55" y="58"/>
                      <a:pt x="55" y="57"/>
                    </a:cubicBezTo>
                    <a:cubicBezTo>
                      <a:pt x="56" y="57"/>
                      <a:pt x="57" y="58"/>
                      <a:pt x="57" y="57"/>
                    </a:cubicBezTo>
                    <a:cubicBezTo>
                      <a:pt x="57" y="57"/>
                      <a:pt x="56" y="56"/>
                      <a:pt x="55" y="56"/>
                    </a:cubicBezTo>
                    <a:cubicBezTo>
                      <a:pt x="55" y="56"/>
                      <a:pt x="52" y="56"/>
                      <a:pt x="51" y="57"/>
                    </a:cubicBezTo>
                    <a:cubicBezTo>
                      <a:pt x="50" y="57"/>
                      <a:pt x="48" y="57"/>
                      <a:pt x="46" y="57"/>
                    </a:cubicBezTo>
                    <a:cubicBezTo>
                      <a:pt x="45" y="58"/>
                      <a:pt x="43" y="60"/>
                      <a:pt x="42" y="60"/>
                    </a:cubicBezTo>
                    <a:cubicBezTo>
                      <a:pt x="40" y="60"/>
                      <a:pt x="36" y="61"/>
                      <a:pt x="37" y="60"/>
                    </a:cubicBezTo>
                    <a:cubicBezTo>
                      <a:pt x="38" y="59"/>
                      <a:pt x="41" y="58"/>
                      <a:pt x="43" y="57"/>
                    </a:cubicBezTo>
                    <a:cubicBezTo>
                      <a:pt x="45" y="56"/>
                      <a:pt x="46" y="56"/>
                      <a:pt x="47" y="56"/>
                    </a:cubicBezTo>
                    <a:cubicBezTo>
                      <a:pt x="48" y="55"/>
                      <a:pt x="49" y="55"/>
                      <a:pt x="50" y="55"/>
                    </a:cubicBezTo>
                    <a:cubicBezTo>
                      <a:pt x="52" y="55"/>
                      <a:pt x="54" y="54"/>
                      <a:pt x="55" y="53"/>
                    </a:cubicBezTo>
                    <a:cubicBezTo>
                      <a:pt x="55" y="53"/>
                      <a:pt x="57" y="53"/>
                      <a:pt x="57" y="53"/>
                    </a:cubicBezTo>
                    <a:cubicBezTo>
                      <a:pt x="57" y="53"/>
                      <a:pt x="57" y="51"/>
                      <a:pt x="56" y="51"/>
                    </a:cubicBezTo>
                    <a:cubicBezTo>
                      <a:pt x="54" y="50"/>
                      <a:pt x="51" y="51"/>
                      <a:pt x="49" y="49"/>
                    </a:cubicBezTo>
                    <a:cubicBezTo>
                      <a:pt x="47" y="47"/>
                      <a:pt x="46" y="45"/>
                      <a:pt x="45" y="44"/>
                    </a:cubicBezTo>
                    <a:cubicBezTo>
                      <a:pt x="44" y="43"/>
                      <a:pt x="43" y="42"/>
                      <a:pt x="42" y="41"/>
                    </a:cubicBezTo>
                    <a:cubicBezTo>
                      <a:pt x="42" y="40"/>
                      <a:pt x="41" y="39"/>
                      <a:pt x="41" y="38"/>
                    </a:cubicBezTo>
                    <a:cubicBezTo>
                      <a:pt x="41" y="37"/>
                      <a:pt x="40" y="35"/>
                      <a:pt x="41" y="33"/>
                    </a:cubicBezTo>
                    <a:cubicBezTo>
                      <a:pt x="42" y="31"/>
                      <a:pt x="43" y="32"/>
                      <a:pt x="43" y="30"/>
                    </a:cubicBezTo>
                    <a:cubicBezTo>
                      <a:pt x="42" y="29"/>
                      <a:pt x="41" y="28"/>
                      <a:pt x="39" y="27"/>
                    </a:cubicBezTo>
                    <a:cubicBezTo>
                      <a:pt x="38" y="26"/>
                      <a:pt x="36" y="25"/>
                      <a:pt x="37" y="23"/>
                    </a:cubicBezTo>
                    <a:cubicBezTo>
                      <a:pt x="38" y="21"/>
                      <a:pt x="39" y="20"/>
                      <a:pt x="41" y="18"/>
                    </a:cubicBezTo>
                    <a:cubicBezTo>
                      <a:pt x="42" y="16"/>
                      <a:pt x="45" y="12"/>
                      <a:pt x="46" y="11"/>
                    </a:cubicBezTo>
                    <a:cubicBezTo>
                      <a:pt x="47" y="10"/>
                      <a:pt x="49" y="8"/>
                      <a:pt x="51" y="7"/>
                    </a:cubicBezTo>
                    <a:cubicBezTo>
                      <a:pt x="53" y="6"/>
                      <a:pt x="58" y="3"/>
                      <a:pt x="58" y="2"/>
                    </a:cubicBezTo>
                    <a:cubicBezTo>
                      <a:pt x="58" y="2"/>
                      <a:pt x="56" y="2"/>
                      <a:pt x="54" y="1"/>
                    </a:cubicBezTo>
                    <a:cubicBezTo>
                      <a:pt x="52" y="1"/>
                      <a:pt x="50" y="0"/>
                      <a:pt x="47" y="0"/>
                    </a:cubicBezTo>
                    <a:cubicBezTo>
                      <a:pt x="43" y="0"/>
                      <a:pt x="41" y="0"/>
                      <a:pt x="41" y="0"/>
                    </a:cubicBezTo>
                    <a:cubicBezTo>
                      <a:pt x="40" y="0"/>
                      <a:pt x="38" y="0"/>
                      <a:pt x="37"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241"/>
              <p:cNvSpPr>
                <a:spLocks/>
              </p:cNvSpPr>
              <p:nvPr/>
            </p:nvSpPr>
            <p:spPr bwMode="auto">
              <a:xfrm>
                <a:off x="1798637" y="1566863"/>
                <a:ext cx="447675" cy="136525"/>
              </a:xfrm>
              <a:custGeom>
                <a:avLst/>
                <a:gdLst>
                  <a:gd name="T0" fmla="*/ 9 w 194"/>
                  <a:gd name="T1" fmla="*/ 2 h 59"/>
                  <a:gd name="T2" fmla="*/ 3 w 194"/>
                  <a:gd name="T3" fmla="*/ 4 h 59"/>
                  <a:gd name="T4" fmla="*/ 6 w 194"/>
                  <a:gd name="T5" fmla="*/ 7 h 59"/>
                  <a:gd name="T6" fmla="*/ 10 w 194"/>
                  <a:gd name="T7" fmla="*/ 11 h 59"/>
                  <a:gd name="T8" fmla="*/ 13 w 194"/>
                  <a:gd name="T9" fmla="*/ 13 h 59"/>
                  <a:gd name="T10" fmla="*/ 26 w 194"/>
                  <a:gd name="T11" fmla="*/ 18 h 59"/>
                  <a:gd name="T12" fmla="*/ 43 w 194"/>
                  <a:gd name="T13" fmla="*/ 17 h 59"/>
                  <a:gd name="T14" fmla="*/ 55 w 194"/>
                  <a:gd name="T15" fmla="*/ 28 h 59"/>
                  <a:gd name="T16" fmla="*/ 52 w 194"/>
                  <a:gd name="T17" fmla="*/ 37 h 59"/>
                  <a:gd name="T18" fmla="*/ 54 w 194"/>
                  <a:gd name="T19" fmla="*/ 45 h 59"/>
                  <a:gd name="T20" fmla="*/ 60 w 194"/>
                  <a:gd name="T21" fmla="*/ 54 h 59"/>
                  <a:gd name="T22" fmla="*/ 65 w 194"/>
                  <a:gd name="T23" fmla="*/ 55 h 59"/>
                  <a:gd name="T24" fmla="*/ 68 w 194"/>
                  <a:gd name="T25" fmla="*/ 54 h 59"/>
                  <a:gd name="T26" fmla="*/ 76 w 194"/>
                  <a:gd name="T27" fmla="*/ 57 h 59"/>
                  <a:gd name="T28" fmla="*/ 84 w 194"/>
                  <a:gd name="T29" fmla="*/ 57 h 59"/>
                  <a:gd name="T30" fmla="*/ 88 w 194"/>
                  <a:gd name="T31" fmla="*/ 53 h 59"/>
                  <a:gd name="T32" fmla="*/ 94 w 194"/>
                  <a:gd name="T33" fmla="*/ 49 h 59"/>
                  <a:gd name="T34" fmla="*/ 96 w 194"/>
                  <a:gd name="T35" fmla="*/ 54 h 59"/>
                  <a:gd name="T36" fmla="*/ 105 w 194"/>
                  <a:gd name="T37" fmla="*/ 58 h 59"/>
                  <a:gd name="T38" fmla="*/ 111 w 194"/>
                  <a:gd name="T39" fmla="*/ 58 h 59"/>
                  <a:gd name="T40" fmla="*/ 114 w 194"/>
                  <a:gd name="T41" fmla="*/ 56 h 59"/>
                  <a:gd name="T42" fmla="*/ 122 w 194"/>
                  <a:gd name="T43" fmla="*/ 58 h 59"/>
                  <a:gd name="T44" fmla="*/ 131 w 194"/>
                  <a:gd name="T45" fmla="*/ 57 h 59"/>
                  <a:gd name="T46" fmla="*/ 136 w 194"/>
                  <a:gd name="T47" fmla="*/ 57 h 59"/>
                  <a:gd name="T48" fmla="*/ 151 w 194"/>
                  <a:gd name="T49" fmla="*/ 53 h 59"/>
                  <a:gd name="T50" fmla="*/ 155 w 194"/>
                  <a:gd name="T51" fmla="*/ 54 h 59"/>
                  <a:gd name="T52" fmla="*/ 163 w 194"/>
                  <a:gd name="T53" fmla="*/ 58 h 59"/>
                  <a:gd name="T54" fmla="*/ 183 w 194"/>
                  <a:gd name="T55" fmla="*/ 56 h 59"/>
                  <a:gd name="T56" fmla="*/ 185 w 194"/>
                  <a:gd name="T57" fmla="*/ 49 h 59"/>
                  <a:gd name="T58" fmla="*/ 186 w 194"/>
                  <a:gd name="T59" fmla="*/ 45 h 59"/>
                  <a:gd name="T60" fmla="*/ 192 w 194"/>
                  <a:gd name="T61" fmla="*/ 38 h 59"/>
                  <a:gd name="T62" fmla="*/ 183 w 194"/>
                  <a:gd name="T63" fmla="*/ 33 h 59"/>
                  <a:gd name="T64" fmla="*/ 163 w 194"/>
                  <a:gd name="T65" fmla="*/ 29 h 59"/>
                  <a:gd name="T66" fmla="*/ 141 w 194"/>
                  <a:gd name="T67" fmla="*/ 32 h 59"/>
                  <a:gd name="T68" fmla="*/ 133 w 194"/>
                  <a:gd name="T69" fmla="*/ 33 h 59"/>
                  <a:gd name="T70" fmla="*/ 123 w 194"/>
                  <a:gd name="T71" fmla="*/ 36 h 59"/>
                  <a:gd name="T72" fmla="*/ 120 w 194"/>
                  <a:gd name="T73" fmla="*/ 39 h 59"/>
                  <a:gd name="T74" fmla="*/ 108 w 194"/>
                  <a:gd name="T75" fmla="*/ 35 h 59"/>
                  <a:gd name="T76" fmla="*/ 103 w 194"/>
                  <a:gd name="T77" fmla="*/ 35 h 59"/>
                  <a:gd name="T78" fmla="*/ 91 w 194"/>
                  <a:gd name="T79" fmla="*/ 34 h 59"/>
                  <a:gd name="T80" fmla="*/ 82 w 194"/>
                  <a:gd name="T81" fmla="*/ 33 h 59"/>
                  <a:gd name="T82" fmla="*/ 80 w 194"/>
                  <a:gd name="T83" fmla="*/ 30 h 59"/>
                  <a:gd name="T84" fmla="*/ 76 w 194"/>
                  <a:gd name="T85" fmla="*/ 27 h 59"/>
                  <a:gd name="T86" fmla="*/ 65 w 194"/>
                  <a:gd name="T87" fmla="*/ 29 h 59"/>
                  <a:gd name="T88" fmla="*/ 65 w 194"/>
                  <a:gd name="T89" fmla="*/ 24 h 59"/>
                  <a:gd name="T90" fmla="*/ 62 w 194"/>
                  <a:gd name="T91" fmla="*/ 22 h 59"/>
                  <a:gd name="T92" fmla="*/ 60 w 194"/>
                  <a:gd name="T93" fmla="*/ 18 h 59"/>
                  <a:gd name="T94" fmla="*/ 76 w 194"/>
                  <a:gd name="T95" fmla="*/ 20 h 59"/>
                  <a:gd name="T96" fmla="*/ 83 w 194"/>
                  <a:gd name="T97" fmla="*/ 18 h 59"/>
                  <a:gd name="T98" fmla="*/ 61 w 194"/>
                  <a:gd name="T99" fmla="*/ 14 h 59"/>
                  <a:gd name="T100" fmla="*/ 70 w 194"/>
                  <a:gd name="T101" fmla="*/ 14 h 59"/>
                  <a:gd name="T102" fmla="*/ 57 w 194"/>
                  <a:gd name="T103" fmla="*/ 11 h 59"/>
                  <a:gd name="T104" fmla="*/ 44 w 194"/>
                  <a:gd name="T105" fmla="*/ 12 h 59"/>
                  <a:gd name="T106" fmla="*/ 37 w 194"/>
                  <a:gd name="T107" fmla="*/ 14 h 59"/>
                  <a:gd name="T108" fmla="*/ 39 w 194"/>
                  <a:gd name="T109" fmla="*/ 7 h 59"/>
                  <a:gd name="T110" fmla="*/ 21 w 194"/>
                  <a:gd name="T111"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 h="59">
                    <a:moveTo>
                      <a:pt x="15" y="0"/>
                    </a:moveTo>
                    <a:cubicBezTo>
                      <a:pt x="11" y="0"/>
                      <a:pt x="10" y="1"/>
                      <a:pt x="9" y="1"/>
                    </a:cubicBezTo>
                    <a:cubicBezTo>
                      <a:pt x="9" y="1"/>
                      <a:pt x="11" y="2"/>
                      <a:pt x="9" y="2"/>
                    </a:cubicBezTo>
                    <a:cubicBezTo>
                      <a:pt x="7" y="3"/>
                      <a:pt x="6" y="3"/>
                      <a:pt x="5" y="2"/>
                    </a:cubicBezTo>
                    <a:cubicBezTo>
                      <a:pt x="4" y="2"/>
                      <a:pt x="4" y="3"/>
                      <a:pt x="4" y="4"/>
                    </a:cubicBezTo>
                    <a:cubicBezTo>
                      <a:pt x="3" y="4"/>
                      <a:pt x="3" y="3"/>
                      <a:pt x="3" y="4"/>
                    </a:cubicBezTo>
                    <a:cubicBezTo>
                      <a:pt x="3" y="5"/>
                      <a:pt x="4" y="5"/>
                      <a:pt x="6" y="5"/>
                    </a:cubicBezTo>
                    <a:cubicBezTo>
                      <a:pt x="7" y="6"/>
                      <a:pt x="9" y="6"/>
                      <a:pt x="8" y="6"/>
                    </a:cubicBezTo>
                    <a:cubicBezTo>
                      <a:pt x="8" y="7"/>
                      <a:pt x="8" y="7"/>
                      <a:pt x="6" y="7"/>
                    </a:cubicBezTo>
                    <a:cubicBezTo>
                      <a:pt x="5" y="8"/>
                      <a:pt x="0" y="8"/>
                      <a:pt x="1" y="9"/>
                    </a:cubicBezTo>
                    <a:cubicBezTo>
                      <a:pt x="3" y="9"/>
                      <a:pt x="5" y="10"/>
                      <a:pt x="7" y="10"/>
                    </a:cubicBezTo>
                    <a:cubicBezTo>
                      <a:pt x="8" y="10"/>
                      <a:pt x="9" y="10"/>
                      <a:pt x="10" y="11"/>
                    </a:cubicBezTo>
                    <a:cubicBezTo>
                      <a:pt x="11" y="12"/>
                      <a:pt x="12" y="13"/>
                      <a:pt x="12" y="12"/>
                    </a:cubicBezTo>
                    <a:cubicBezTo>
                      <a:pt x="13" y="12"/>
                      <a:pt x="16" y="11"/>
                      <a:pt x="16" y="11"/>
                    </a:cubicBezTo>
                    <a:cubicBezTo>
                      <a:pt x="16" y="12"/>
                      <a:pt x="13" y="13"/>
                      <a:pt x="13" y="13"/>
                    </a:cubicBezTo>
                    <a:cubicBezTo>
                      <a:pt x="12" y="14"/>
                      <a:pt x="12" y="15"/>
                      <a:pt x="12" y="15"/>
                    </a:cubicBezTo>
                    <a:cubicBezTo>
                      <a:pt x="13" y="15"/>
                      <a:pt x="20" y="16"/>
                      <a:pt x="21" y="16"/>
                    </a:cubicBezTo>
                    <a:cubicBezTo>
                      <a:pt x="22" y="17"/>
                      <a:pt x="23" y="18"/>
                      <a:pt x="26" y="18"/>
                    </a:cubicBezTo>
                    <a:cubicBezTo>
                      <a:pt x="29" y="19"/>
                      <a:pt x="33" y="19"/>
                      <a:pt x="34" y="19"/>
                    </a:cubicBezTo>
                    <a:cubicBezTo>
                      <a:pt x="36" y="19"/>
                      <a:pt x="37" y="18"/>
                      <a:pt x="38" y="18"/>
                    </a:cubicBezTo>
                    <a:cubicBezTo>
                      <a:pt x="40" y="17"/>
                      <a:pt x="43" y="17"/>
                      <a:pt x="43" y="17"/>
                    </a:cubicBezTo>
                    <a:cubicBezTo>
                      <a:pt x="44" y="17"/>
                      <a:pt x="47" y="19"/>
                      <a:pt x="48" y="21"/>
                    </a:cubicBezTo>
                    <a:cubicBezTo>
                      <a:pt x="49" y="23"/>
                      <a:pt x="47" y="24"/>
                      <a:pt x="49" y="25"/>
                    </a:cubicBezTo>
                    <a:cubicBezTo>
                      <a:pt x="51" y="26"/>
                      <a:pt x="55" y="27"/>
                      <a:pt x="55" y="28"/>
                    </a:cubicBezTo>
                    <a:cubicBezTo>
                      <a:pt x="55" y="29"/>
                      <a:pt x="54" y="31"/>
                      <a:pt x="55" y="31"/>
                    </a:cubicBezTo>
                    <a:cubicBezTo>
                      <a:pt x="55" y="32"/>
                      <a:pt x="57" y="34"/>
                      <a:pt x="56" y="34"/>
                    </a:cubicBezTo>
                    <a:cubicBezTo>
                      <a:pt x="55" y="35"/>
                      <a:pt x="52" y="37"/>
                      <a:pt x="52" y="37"/>
                    </a:cubicBezTo>
                    <a:cubicBezTo>
                      <a:pt x="52" y="38"/>
                      <a:pt x="53" y="38"/>
                      <a:pt x="52" y="40"/>
                    </a:cubicBezTo>
                    <a:cubicBezTo>
                      <a:pt x="51" y="42"/>
                      <a:pt x="50" y="42"/>
                      <a:pt x="51" y="43"/>
                    </a:cubicBezTo>
                    <a:cubicBezTo>
                      <a:pt x="52" y="44"/>
                      <a:pt x="53" y="43"/>
                      <a:pt x="54" y="45"/>
                    </a:cubicBezTo>
                    <a:cubicBezTo>
                      <a:pt x="55" y="47"/>
                      <a:pt x="56" y="48"/>
                      <a:pt x="56" y="49"/>
                    </a:cubicBezTo>
                    <a:cubicBezTo>
                      <a:pt x="55" y="51"/>
                      <a:pt x="54" y="51"/>
                      <a:pt x="55" y="52"/>
                    </a:cubicBezTo>
                    <a:cubicBezTo>
                      <a:pt x="57" y="53"/>
                      <a:pt x="59" y="53"/>
                      <a:pt x="60" y="54"/>
                    </a:cubicBezTo>
                    <a:cubicBezTo>
                      <a:pt x="61" y="55"/>
                      <a:pt x="61" y="55"/>
                      <a:pt x="62" y="55"/>
                    </a:cubicBezTo>
                    <a:cubicBezTo>
                      <a:pt x="62" y="55"/>
                      <a:pt x="63" y="54"/>
                      <a:pt x="63" y="53"/>
                    </a:cubicBezTo>
                    <a:cubicBezTo>
                      <a:pt x="64" y="53"/>
                      <a:pt x="64" y="55"/>
                      <a:pt x="65" y="55"/>
                    </a:cubicBezTo>
                    <a:cubicBezTo>
                      <a:pt x="65" y="54"/>
                      <a:pt x="65" y="53"/>
                      <a:pt x="66" y="52"/>
                    </a:cubicBezTo>
                    <a:cubicBezTo>
                      <a:pt x="67" y="51"/>
                      <a:pt x="70" y="47"/>
                      <a:pt x="70" y="50"/>
                    </a:cubicBezTo>
                    <a:cubicBezTo>
                      <a:pt x="69" y="52"/>
                      <a:pt x="66" y="54"/>
                      <a:pt x="68" y="54"/>
                    </a:cubicBezTo>
                    <a:cubicBezTo>
                      <a:pt x="69" y="54"/>
                      <a:pt x="70" y="53"/>
                      <a:pt x="70" y="54"/>
                    </a:cubicBezTo>
                    <a:cubicBezTo>
                      <a:pt x="71" y="54"/>
                      <a:pt x="70" y="55"/>
                      <a:pt x="72" y="56"/>
                    </a:cubicBezTo>
                    <a:cubicBezTo>
                      <a:pt x="74" y="56"/>
                      <a:pt x="75" y="57"/>
                      <a:pt x="76" y="57"/>
                    </a:cubicBezTo>
                    <a:cubicBezTo>
                      <a:pt x="77" y="57"/>
                      <a:pt x="77" y="55"/>
                      <a:pt x="78" y="56"/>
                    </a:cubicBezTo>
                    <a:cubicBezTo>
                      <a:pt x="80" y="57"/>
                      <a:pt x="78" y="58"/>
                      <a:pt x="80" y="58"/>
                    </a:cubicBezTo>
                    <a:cubicBezTo>
                      <a:pt x="82" y="57"/>
                      <a:pt x="83" y="57"/>
                      <a:pt x="84" y="57"/>
                    </a:cubicBezTo>
                    <a:cubicBezTo>
                      <a:pt x="86" y="56"/>
                      <a:pt x="87" y="57"/>
                      <a:pt x="87" y="56"/>
                    </a:cubicBezTo>
                    <a:cubicBezTo>
                      <a:pt x="87" y="55"/>
                      <a:pt x="86" y="53"/>
                      <a:pt x="86" y="52"/>
                    </a:cubicBezTo>
                    <a:cubicBezTo>
                      <a:pt x="87" y="52"/>
                      <a:pt x="88" y="53"/>
                      <a:pt x="88" y="53"/>
                    </a:cubicBezTo>
                    <a:cubicBezTo>
                      <a:pt x="89" y="52"/>
                      <a:pt x="88" y="50"/>
                      <a:pt x="89" y="51"/>
                    </a:cubicBezTo>
                    <a:cubicBezTo>
                      <a:pt x="90" y="51"/>
                      <a:pt x="91" y="54"/>
                      <a:pt x="91" y="53"/>
                    </a:cubicBezTo>
                    <a:cubicBezTo>
                      <a:pt x="92" y="53"/>
                      <a:pt x="93" y="49"/>
                      <a:pt x="94" y="49"/>
                    </a:cubicBezTo>
                    <a:cubicBezTo>
                      <a:pt x="95" y="49"/>
                      <a:pt x="95" y="51"/>
                      <a:pt x="96" y="51"/>
                    </a:cubicBezTo>
                    <a:cubicBezTo>
                      <a:pt x="97" y="52"/>
                      <a:pt x="98" y="51"/>
                      <a:pt x="97" y="52"/>
                    </a:cubicBezTo>
                    <a:cubicBezTo>
                      <a:pt x="97" y="53"/>
                      <a:pt x="96" y="53"/>
                      <a:pt x="96" y="54"/>
                    </a:cubicBezTo>
                    <a:cubicBezTo>
                      <a:pt x="96" y="56"/>
                      <a:pt x="94" y="57"/>
                      <a:pt x="96" y="58"/>
                    </a:cubicBezTo>
                    <a:cubicBezTo>
                      <a:pt x="97" y="58"/>
                      <a:pt x="101" y="57"/>
                      <a:pt x="103" y="57"/>
                    </a:cubicBezTo>
                    <a:cubicBezTo>
                      <a:pt x="104" y="58"/>
                      <a:pt x="105" y="59"/>
                      <a:pt x="105" y="58"/>
                    </a:cubicBezTo>
                    <a:cubicBezTo>
                      <a:pt x="106" y="58"/>
                      <a:pt x="106" y="57"/>
                      <a:pt x="107" y="57"/>
                    </a:cubicBezTo>
                    <a:cubicBezTo>
                      <a:pt x="108" y="57"/>
                      <a:pt x="108" y="58"/>
                      <a:pt x="109" y="58"/>
                    </a:cubicBezTo>
                    <a:cubicBezTo>
                      <a:pt x="110" y="58"/>
                      <a:pt x="111" y="57"/>
                      <a:pt x="111" y="58"/>
                    </a:cubicBezTo>
                    <a:cubicBezTo>
                      <a:pt x="112" y="58"/>
                      <a:pt x="113" y="59"/>
                      <a:pt x="113" y="59"/>
                    </a:cubicBezTo>
                    <a:cubicBezTo>
                      <a:pt x="114" y="59"/>
                      <a:pt x="115" y="59"/>
                      <a:pt x="115" y="58"/>
                    </a:cubicBezTo>
                    <a:cubicBezTo>
                      <a:pt x="115" y="58"/>
                      <a:pt x="113" y="56"/>
                      <a:pt x="114" y="56"/>
                    </a:cubicBezTo>
                    <a:cubicBezTo>
                      <a:pt x="114" y="55"/>
                      <a:pt x="118" y="59"/>
                      <a:pt x="118" y="58"/>
                    </a:cubicBezTo>
                    <a:cubicBezTo>
                      <a:pt x="119" y="58"/>
                      <a:pt x="119" y="55"/>
                      <a:pt x="120" y="55"/>
                    </a:cubicBezTo>
                    <a:cubicBezTo>
                      <a:pt x="121" y="56"/>
                      <a:pt x="121" y="58"/>
                      <a:pt x="122" y="58"/>
                    </a:cubicBezTo>
                    <a:cubicBezTo>
                      <a:pt x="124" y="58"/>
                      <a:pt x="126" y="58"/>
                      <a:pt x="127" y="58"/>
                    </a:cubicBezTo>
                    <a:cubicBezTo>
                      <a:pt x="127" y="57"/>
                      <a:pt x="126" y="53"/>
                      <a:pt x="127" y="53"/>
                    </a:cubicBezTo>
                    <a:cubicBezTo>
                      <a:pt x="129" y="53"/>
                      <a:pt x="130" y="57"/>
                      <a:pt x="131" y="57"/>
                    </a:cubicBezTo>
                    <a:cubicBezTo>
                      <a:pt x="132" y="58"/>
                      <a:pt x="133" y="58"/>
                      <a:pt x="133" y="57"/>
                    </a:cubicBezTo>
                    <a:cubicBezTo>
                      <a:pt x="133" y="56"/>
                      <a:pt x="133" y="55"/>
                      <a:pt x="134" y="55"/>
                    </a:cubicBezTo>
                    <a:cubicBezTo>
                      <a:pt x="135" y="55"/>
                      <a:pt x="134" y="57"/>
                      <a:pt x="136" y="57"/>
                    </a:cubicBezTo>
                    <a:cubicBezTo>
                      <a:pt x="138" y="58"/>
                      <a:pt x="139" y="57"/>
                      <a:pt x="142" y="57"/>
                    </a:cubicBezTo>
                    <a:cubicBezTo>
                      <a:pt x="146" y="57"/>
                      <a:pt x="149" y="57"/>
                      <a:pt x="150" y="56"/>
                    </a:cubicBezTo>
                    <a:cubicBezTo>
                      <a:pt x="151" y="55"/>
                      <a:pt x="152" y="55"/>
                      <a:pt x="151" y="53"/>
                    </a:cubicBezTo>
                    <a:cubicBezTo>
                      <a:pt x="150" y="52"/>
                      <a:pt x="148" y="50"/>
                      <a:pt x="150" y="49"/>
                    </a:cubicBezTo>
                    <a:cubicBezTo>
                      <a:pt x="151" y="48"/>
                      <a:pt x="155" y="50"/>
                      <a:pt x="155" y="51"/>
                    </a:cubicBezTo>
                    <a:cubicBezTo>
                      <a:pt x="155" y="53"/>
                      <a:pt x="154" y="53"/>
                      <a:pt x="155" y="54"/>
                    </a:cubicBezTo>
                    <a:cubicBezTo>
                      <a:pt x="157" y="56"/>
                      <a:pt x="156" y="56"/>
                      <a:pt x="158" y="57"/>
                    </a:cubicBezTo>
                    <a:cubicBezTo>
                      <a:pt x="160" y="57"/>
                      <a:pt x="160" y="57"/>
                      <a:pt x="161" y="57"/>
                    </a:cubicBezTo>
                    <a:cubicBezTo>
                      <a:pt x="162" y="56"/>
                      <a:pt x="161" y="57"/>
                      <a:pt x="163" y="58"/>
                    </a:cubicBezTo>
                    <a:cubicBezTo>
                      <a:pt x="166" y="58"/>
                      <a:pt x="166" y="58"/>
                      <a:pt x="169" y="59"/>
                    </a:cubicBezTo>
                    <a:cubicBezTo>
                      <a:pt x="172" y="59"/>
                      <a:pt x="174" y="58"/>
                      <a:pt x="176" y="58"/>
                    </a:cubicBezTo>
                    <a:cubicBezTo>
                      <a:pt x="178" y="57"/>
                      <a:pt x="182" y="57"/>
                      <a:pt x="183" y="56"/>
                    </a:cubicBezTo>
                    <a:cubicBezTo>
                      <a:pt x="185" y="56"/>
                      <a:pt x="185" y="56"/>
                      <a:pt x="186" y="56"/>
                    </a:cubicBezTo>
                    <a:cubicBezTo>
                      <a:pt x="186" y="55"/>
                      <a:pt x="188" y="52"/>
                      <a:pt x="187" y="51"/>
                    </a:cubicBezTo>
                    <a:cubicBezTo>
                      <a:pt x="186" y="50"/>
                      <a:pt x="184" y="50"/>
                      <a:pt x="185" y="49"/>
                    </a:cubicBezTo>
                    <a:cubicBezTo>
                      <a:pt x="185" y="48"/>
                      <a:pt x="187" y="48"/>
                      <a:pt x="186" y="48"/>
                    </a:cubicBezTo>
                    <a:cubicBezTo>
                      <a:pt x="185" y="47"/>
                      <a:pt x="183" y="47"/>
                      <a:pt x="184" y="46"/>
                    </a:cubicBezTo>
                    <a:cubicBezTo>
                      <a:pt x="184" y="46"/>
                      <a:pt x="184" y="45"/>
                      <a:pt x="186" y="45"/>
                    </a:cubicBezTo>
                    <a:cubicBezTo>
                      <a:pt x="187" y="44"/>
                      <a:pt x="189" y="43"/>
                      <a:pt x="191" y="42"/>
                    </a:cubicBezTo>
                    <a:cubicBezTo>
                      <a:pt x="193" y="42"/>
                      <a:pt x="194" y="41"/>
                      <a:pt x="194" y="41"/>
                    </a:cubicBezTo>
                    <a:cubicBezTo>
                      <a:pt x="194" y="40"/>
                      <a:pt x="194" y="38"/>
                      <a:pt x="192" y="38"/>
                    </a:cubicBezTo>
                    <a:cubicBezTo>
                      <a:pt x="191" y="38"/>
                      <a:pt x="184" y="38"/>
                      <a:pt x="184" y="37"/>
                    </a:cubicBezTo>
                    <a:cubicBezTo>
                      <a:pt x="184" y="36"/>
                      <a:pt x="187" y="36"/>
                      <a:pt x="187" y="35"/>
                    </a:cubicBezTo>
                    <a:cubicBezTo>
                      <a:pt x="187" y="35"/>
                      <a:pt x="185" y="33"/>
                      <a:pt x="183" y="33"/>
                    </a:cubicBezTo>
                    <a:cubicBezTo>
                      <a:pt x="182" y="33"/>
                      <a:pt x="178" y="34"/>
                      <a:pt x="177" y="33"/>
                    </a:cubicBezTo>
                    <a:cubicBezTo>
                      <a:pt x="177" y="33"/>
                      <a:pt x="176" y="31"/>
                      <a:pt x="175" y="30"/>
                    </a:cubicBezTo>
                    <a:cubicBezTo>
                      <a:pt x="174" y="30"/>
                      <a:pt x="165" y="29"/>
                      <a:pt x="163" y="29"/>
                    </a:cubicBezTo>
                    <a:cubicBezTo>
                      <a:pt x="160" y="30"/>
                      <a:pt x="154" y="31"/>
                      <a:pt x="153" y="31"/>
                    </a:cubicBezTo>
                    <a:cubicBezTo>
                      <a:pt x="151" y="31"/>
                      <a:pt x="146" y="29"/>
                      <a:pt x="145" y="29"/>
                    </a:cubicBezTo>
                    <a:cubicBezTo>
                      <a:pt x="144" y="30"/>
                      <a:pt x="141" y="32"/>
                      <a:pt x="141" y="32"/>
                    </a:cubicBezTo>
                    <a:cubicBezTo>
                      <a:pt x="141" y="32"/>
                      <a:pt x="139" y="32"/>
                      <a:pt x="139" y="32"/>
                    </a:cubicBezTo>
                    <a:cubicBezTo>
                      <a:pt x="138" y="33"/>
                      <a:pt x="139" y="33"/>
                      <a:pt x="139" y="34"/>
                    </a:cubicBezTo>
                    <a:cubicBezTo>
                      <a:pt x="139" y="34"/>
                      <a:pt x="134" y="33"/>
                      <a:pt x="133" y="33"/>
                    </a:cubicBezTo>
                    <a:cubicBezTo>
                      <a:pt x="132" y="34"/>
                      <a:pt x="133" y="35"/>
                      <a:pt x="131" y="35"/>
                    </a:cubicBezTo>
                    <a:cubicBezTo>
                      <a:pt x="130" y="35"/>
                      <a:pt x="129" y="34"/>
                      <a:pt x="127" y="34"/>
                    </a:cubicBezTo>
                    <a:cubicBezTo>
                      <a:pt x="126" y="34"/>
                      <a:pt x="123" y="36"/>
                      <a:pt x="123" y="36"/>
                    </a:cubicBezTo>
                    <a:cubicBezTo>
                      <a:pt x="123" y="37"/>
                      <a:pt x="128" y="37"/>
                      <a:pt x="128" y="38"/>
                    </a:cubicBezTo>
                    <a:cubicBezTo>
                      <a:pt x="128" y="38"/>
                      <a:pt x="128" y="39"/>
                      <a:pt x="126" y="39"/>
                    </a:cubicBezTo>
                    <a:cubicBezTo>
                      <a:pt x="124" y="39"/>
                      <a:pt x="122" y="38"/>
                      <a:pt x="120" y="39"/>
                    </a:cubicBezTo>
                    <a:cubicBezTo>
                      <a:pt x="119" y="39"/>
                      <a:pt x="117" y="40"/>
                      <a:pt x="116" y="40"/>
                    </a:cubicBezTo>
                    <a:cubicBezTo>
                      <a:pt x="115" y="39"/>
                      <a:pt x="112" y="36"/>
                      <a:pt x="111" y="35"/>
                    </a:cubicBezTo>
                    <a:cubicBezTo>
                      <a:pt x="109" y="35"/>
                      <a:pt x="108" y="34"/>
                      <a:pt x="108" y="35"/>
                    </a:cubicBezTo>
                    <a:cubicBezTo>
                      <a:pt x="107" y="35"/>
                      <a:pt x="106" y="35"/>
                      <a:pt x="106" y="36"/>
                    </a:cubicBezTo>
                    <a:cubicBezTo>
                      <a:pt x="106" y="37"/>
                      <a:pt x="106" y="37"/>
                      <a:pt x="105" y="37"/>
                    </a:cubicBezTo>
                    <a:cubicBezTo>
                      <a:pt x="105" y="37"/>
                      <a:pt x="104" y="35"/>
                      <a:pt x="103" y="35"/>
                    </a:cubicBezTo>
                    <a:cubicBezTo>
                      <a:pt x="101" y="35"/>
                      <a:pt x="99" y="37"/>
                      <a:pt x="97" y="37"/>
                    </a:cubicBezTo>
                    <a:cubicBezTo>
                      <a:pt x="96" y="37"/>
                      <a:pt x="93" y="33"/>
                      <a:pt x="92" y="33"/>
                    </a:cubicBezTo>
                    <a:cubicBezTo>
                      <a:pt x="92" y="33"/>
                      <a:pt x="91" y="34"/>
                      <a:pt x="91" y="34"/>
                    </a:cubicBezTo>
                    <a:cubicBezTo>
                      <a:pt x="91" y="35"/>
                      <a:pt x="92" y="35"/>
                      <a:pt x="92" y="35"/>
                    </a:cubicBezTo>
                    <a:cubicBezTo>
                      <a:pt x="91" y="36"/>
                      <a:pt x="80" y="35"/>
                      <a:pt x="81" y="35"/>
                    </a:cubicBezTo>
                    <a:cubicBezTo>
                      <a:pt x="81" y="35"/>
                      <a:pt x="81" y="34"/>
                      <a:pt x="82" y="33"/>
                    </a:cubicBezTo>
                    <a:cubicBezTo>
                      <a:pt x="83" y="33"/>
                      <a:pt x="85" y="33"/>
                      <a:pt x="86" y="32"/>
                    </a:cubicBezTo>
                    <a:cubicBezTo>
                      <a:pt x="86" y="32"/>
                      <a:pt x="85" y="30"/>
                      <a:pt x="83" y="30"/>
                    </a:cubicBezTo>
                    <a:cubicBezTo>
                      <a:pt x="82" y="29"/>
                      <a:pt x="80" y="31"/>
                      <a:pt x="80" y="30"/>
                    </a:cubicBezTo>
                    <a:cubicBezTo>
                      <a:pt x="79" y="30"/>
                      <a:pt x="80" y="28"/>
                      <a:pt x="80" y="28"/>
                    </a:cubicBezTo>
                    <a:cubicBezTo>
                      <a:pt x="80" y="27"/>
                      <a:pt x="79" y="25"/>
                      <a:pt x="78" y="26"/>
                    </a:cubicBezTo>
                    <a:cubicBezTo>
                      <a:pt x="77" y="27"/>
                      <a:pt x="77" y="27"/>
                      <a:pt x="76" y="27"/>
                    </a:cubicBezTo>
                    <a:cubicBezTo>
                      <a:pt x="75" y="26"/>
                      <a:pt x="72" y="26"/>
                      <a:pt x="71" y="26"/>
                    </a:cubicBezTo>
                    <a:cubicBezTo>
                      <a:pt x="71" y="26"/>
                      <a:pt x="70" y="25"/>
                      <a:pt x="69" y="26"/>
                    </a:cubicBezTo>
                    <a:cubicBezTo>
                      <a:pt x="69" y="26"/>
                      <a:pt x="66" y="29"/>
                      <a:pt x="65" y="29"/>
                    </a:cubicBezTo>
                    <a:cubicBezTo>
                      <a:pt x="65" y="28"/>
                      <a:pt x="65" y="27"/>
                      <a:pt x="65" y="26"/>
                    </a:cubicBezTo>
                    <a:cubicBezTo>
                      <a:pt x="66" y="26"/>
                      <a:pt x="66" y="26"/>
                      <a:pt x="66" y="25"/>
                    </a:cubicBezTo>
                    <a:cubicBezTo>
                      <a:pt x="65" y="25"/>
                      <a:pt x="65" y="25"/>
                      <a:pt x="65" y="24"/>
                    </a:cubicBezTo>
                    <a:cubicBezTo>
                      <a:pt x="66" y="24"/>
                      <a:pt x="68" y="24"/>
                      <a:pt x="69" y="23"/>
                    </a:cubicBezTo>
                    <a:cubicBezTo>
                      <a:pt x="69" y="23"/>
                      <a:pt x="65" y="22"/>
                      <a:pt x="64" y="22"/>
                    </a:cubicBezTo>
                    <a:cubicBezTo>
                      <a:pt x="63" y="22"/>
                      <a:pt x="62" y="22"/>
                      <a:pt x="62" y="22"/>
                    </a:cubicBezTo>
                    <a:cubicBezTo>
                      <a:pt x="62" y="21"/>
                      <a:pt x="62" y="21"/>
                      <a:pt x="61" y="20"/>
                    </a:cubicBezTo>
                    <a:cubicBezTo>
                      <a:pt x="61" y="20"/>
                      <a:pt x="59" y="20"/>
                      <a:pt x="59" y="19"/>
                    </a:cubicBezTo>
                    <a:cubicBezTo>
                      <a:pt x="59" y="19"/>
                      <a:pt x="59" y="18"/>
                      <a:pt x="60" y="18"/>
                    </a:cubicBezTo>
                    <a:cubicBezTo>
                      <a:pt x="61" y="18"/>
                      <a:pt x="64" y="19"/>
                      <a:pt x="66" y="19"/>
                    </a:cubicBezTo>
                    <a:cubicBezTo>
                      <a:pt x="68" y="20"/>
                      <a:pt x="71" y="21"/>
                      <a:pt x="73" y="21"/>
                    </a:cubicBezTo>
                    <a:cubicBezTo>
                      <a:pt x="74" y="20"/>
                      <a:pt x="75" y="20"/>
                      <a:pt x="76" y="20"/>
                    </a:cubicBezTo>
                    <a:cubicBezTo>
                      <a:pt x="77" y="20"/>
                      <a:pt x="80" y="20"/>
                      <a:pt x="82" y="20"/>
                    </a:cubicBezTo>
                    <a:cubicBezTo>
                      <a:pt x="83" y="20"/>
                      <a:pt x="85" y="20"/>
                      <a:pt x="85" y="19"/>
                    </a:cubicBezTo>
                    <a:cubicBezTo>
                      <a:pt x="85" y="19"/>
                      <a:pt x="84" y="18"/>
                      <a:pt x="83" y="18"/>
                    </a:cubicBezTo>
                    <a:cubicBezTo>
                      <a:pt x="81" y="18"/>
                      <a:pt x="78" y="17"/>
                      <a:pt x="74" y="17"/>
                    </a:cubicBezTo>
                    <a:cubicBezTo>
                      <a:pt x="71" y="17"/>
                      <a:pt x="67" y="15"/>
                      <a:pt x="66" y="15"/>
                    </a:cubicBezTo>
                    <a:cubicBezTo>
                      <a:pt x="64" y="15"/>
                      <a:pt x="61" y="15"/>
                      <a:pt x="61" y="14"/>
                    </a:cubicBezTo>
                    <a:cubicBezTo>
                      <a:pt x="61" y="13"/>
                      <a:pt x="60" y="13"/>
                      <a:pt x="62" y="13"/>
                    </a:cubicBezTo>
                    <a:cubicBezTo>
                      <a:pt x="63" y="13"/>
                      <a:pt x="65" y="13"/>
                      <a:pt x="66" y="13"/>
                    </a:cubicBezTo>
                    <a:cubicBezTo>
                      <a:pt x="68" y="13"/>
                      <a:pt x="69" y="14"/>
                      <a:pt x="70" y="14"/>
                    </a:cubicBezTo>
                    <a:cubicBezTo>
                      <a:pt x="70" y="13"/>
                      <a:pt x="68" y="11"/>
                      <a:pt x="67" y="10"/>
                    </a:cubicBezTo>
                    <a:cubicBezTo>
                      <a:pt x="65" y="10"/>
                      <a:pt x="62" y="10"/>
                      <a:pt x="61" y="10"/>
                    </a:cubicBezTo>
                    <a:cubicBezTo>
                      <a:pt x="59" y="10"/>
                      <a:pt x="59" y="10"/>
                      <a:pt x="57" y="11"/>
                    </a:cubicBezTo>
                    <a:cubicBezTo>
                      <a:pt x="55" y="11"/>
                      <a:pt x="54" y="12"/>
                      <a:pt x="52" y="12"/>
                    </a:cubicBezTo>
                    <a:cubicBezTo>
                      <a:pt x="50" y="12"/>
                      <a:pt x="46" y="12"/>
                      <a:pt x="46" y="12"/>
                    </a:cubicBezTo>
                    <a:cubicBezTo>
                      <a:pt x="45" y="12"/>
                      <a:pt x="45" y="11"/>
                      <a:pt x="44" y="12"/>
                    </a:cubicBezTo>
                    <a:cubicBezTo>
                      <a:pt x="43" y="12"/>
                      <a:pt x="41" y="14"/>
                      <a:pt x="41" y="15"/>
                    </a:cubicBezTo>
                    <a:cubicBezTo>
                      <a:pt x="40" y="15"/>
                      <a:pt x="40" y="16"/>
                      <a:pt x="39" y="16"/>
                    </a:cubicBezTo>
                    <a:cubicBezTo>
                      <a:pt x="38" y="15"/>
                      <a:pt x="37" y="15"/>
                      <a:pt x="37" y="14"/>
                    </a:cubicBezTo>
                    <a:cubicBezTo>
                      <a:pt x="38" y="14"/>
                      <a:pt x="40" y="13"/>
                      <a:pt x="40" y="13"/>
                    </a:cubicBezTo>
                    <a:cubicBezTo>
                      <a:pt x="41" y="12"/>
                      <a:pt x="43" y="11"/>
                      <a:pt x="43" y="10"/>
                    </a:cubicBezTo>
                    <a:cubicBezTo>
                      <a:pt x="43" y="9"/>
                      <a:pt x="40" y="8"/>
                      <a:pt x="39" y="7"/>
                    </a:cubicBezTo>
                    <a:cubicBezTo>
                      <a:pt x="38" y="6"/>
                      <a:pt x="38" y="5"/>
                      <a:pt x="37" y="4"/>
                    </a:cubicBezTo>
                    <a:cubicBezTo>
                      <a:pt x="35" y="4"/>
                      <a:pt x="33" y="4"/>
                      <a:pt x="30" y="4"/>
                    </a:cubicBezTo>
                    <a:cubicBezTo>
                      <a:pt x="27" y="3"/>
                      <a:pt x="23" y="3"/>
                      <a:pt x="21" y="2"/>
                    </a:cubicBezTo>
                    <a:cubicBezTo>
                      <a:pt x="18" y="1"/>
                      <a:pt x="17" y="0"/>
                      <a:pt x="15"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242"/>
              <p:cNvSpPr>
                <a:spLocks/>
              </p:cNvSpPr>
              <p:nvPr/>
            </p:nvSpPr>
            <p:spPr bwMode="auto">
              <a:xfrm>
                <a:off x="1803400" y="1320801"/>
                <a:ext cx="306388" cy="188913"/>
              </a:xfrm>
              <a:custGeom>
                <a:avLst/>
                <a:gdLst>
                  <a:gd name="T0" fmla="*/ 54 w 133"/>
                  <a:gd name="T1" fmla="*/ 6 h 82"/>
                  <a:gd name="T2" fmla="*/ 68 w 133"/>
                  <a:gd name="T3" fmla="*/ 20 h 82"/>
                  <a:gd name="T4" fmla="*/ 79 w 133"/>
                  <a:gd name="T5" fmla="*/ 24 h 82"/>
                  <a:gd name="T6" fmla="*/ 87 w 133"/>
                  <a:gd name="T7" fmla="*/ 26 h 82"/>
                  <a:gd name="T8" fmla="*/ 90 w 133"/>
                  <a:gd name="T9" fmla="*/ 33 h 82"/>
                  <a:gd name="T10" fmla="*/ 93 w 133"/>
                  <a:gd name="T11" fmla="*/ 31 h 82"/>
                  <a:gd name="T12" fmla="*/ 96 w 133"/>
                  <a:gd name="T13" fmla="*/ 25 h 82"/>
                  <a:gd name="T14" fmla="*/ 100 w 133"/>
                  <a:gd name="T15" fmla="*/ 33 h 82"/>
                  <a:gd name="T16" fmla="*/ 107 w 133"/>
                  <a:gd name="T17" fmla="*/ 35 h 82"/>
                  <a:gd name="T18" fmla="*/ 106 w 133"/>
                  <a:gd name="T19" fmla="*/ 40 h 82"/>
                  <a:gd name="T20" fmla="*/ 104 w 133"/>
                  <a:gd name="T21" fmla="*/ 47 h 82"/>
                  <a:gd name="T22" fmla="*/ 111 w 133"/>
                  <a:gd name="T23" fmla="*/ 48 h 82"/>
                  <a:gd name="T24" fmla="*/ 120 w 133"/>
                  <a:gd name="T25" fmla="*/ 47 h 82"/>
                  <a:gd name="T26" fmla="*/ 124 w 133"/>
                  <a:gd name="T27" fmla="*/ 46 h 82"/>
                  <a:gd name="T28" fmla="*/ 129 w 133"/>
                  <a:gd name="T29" fmla="*/ 56 h 82"/>
                  <a:gd name="T30" fmla="*/ 110 w 133"/>
                  <a:gd name="T31" fmla="*/ 61 h 82"/>
                  <a:gd name="T32" fmla="*/ 103 w 133"/>
                  <a:gd name="T33" fmla="*/ 70 h 82"/>
                  <a:gd name="T34" fmla="*/ 96 w 133"/>
                  <a:gd name="T35" fmla="*/ 61 h 82"/>
                  <a:gd name="T36" fmla="*/ 94 w 133"/>
                  <a:gd name="T37" fmla="*/ 69 h 82"/>
                  <a:gd name="T38" fmla="*/ 96 w 133"/>
                  <a:gd name="T39" fmla="*/ 74 h 82"/>
                  <a:gd name="T40" fmla="*/ 92 w 133"/>
                  <a:gd name="T41" fmla="*/ 75 h 82"/>
                  <a:gd name="T42" fmla="*/ 85 w 133"/>
                  <a:gd name="T43" fmla="*/ 79 h 82"/>
                  <a:gd name="T44" fmla="*/ 76 w 133"/>
                  <a:gd name="T45" fmla="*/ 73 h 82"/>
                  <a:gd name="T46" fmla="*/ 77 w 133"/>
                  <a:gd name="T47" fmla="*/ 80 h 82"/>
                  <a:gd name="T48" fmla="*/ 69 w 133"/>
                  <a:gd name="T49" fmla="*/ 78 h 82"/>
                  <a:gd name="T50" fmla="*/ 66 w 133"/>
                  <a:gd name="T51" fmla="*/ 81 h 82"/>
                  <a:gd name="T52" fmla="*/ 53 w 133"/>
                  <a:gd name="T53" fmla="*/ 80 h 82"/>
                  <a:gd name="T54" fmla="*/ 49 w 133"/>
                  <a:gd name="T55" fmla="*/ 74 h 82"/>
                  <a:gd name="T56" fmla="*/ 53 w 133"/>
                  <a:gd name="T57" fmla="*/ 71 h 82"/>
                  <a:gd name="T58" fmla="*/ 35 w 133"/>
                  <a:gd name="T59" fmla="*/ 68 h 82"/>
                  <a:gd name="T60" fmla="*/ 33 w 133"/>
                  <a:gd name="T61" fmla="*/ 65 h 82"/>
                  <a:gd name="T62" fmla="*/ 40 w 133"/>
                  <a:gd name="T63" fmla="*/ 58 h 82"/>
                  <a:gd name="T64" fmla="*/ 69 w 133"/>
                  <a:gd name="T65" fmla="*/ 56 h 82"/>
                  <a:gd name="T66" fmla="*/ 53 w 133"/>
                  <a:gd name="T67" fmla="*/ 55 h 82"/>
                  <a:gd name="T68" fmla="*/ 62 w 133"/>
                  <a:gd name="T69" fmla="*/ 52 h 82"/>
                  <a:gd name="T70" fmla="*/ 48 w 133"/>
                  <a:gd name="T71" fmla="*/ 52 h 82"/>
                  <a:gd name="T72" fmla="*/ 42 w 133"/>
                  <a:gd name="T73" fmla="*/ 50 h 82"/>
                  <a:gd name="T74" fmla="*/ 39 w 133"/>
                  <a:gd name="T75" fmla="*/ 51 h 82"/>
                  <a:gd name="T76" fmla="*/ 30 w 133"/>
                  <a:gd name="T77" fmla="*/ 54 h 82"/>
                  <a:gd name="T78" fmla="*/ 24 w 133"/>
                  <a:gd name="T79" fmla="*/ 54 h 82"/>
                  <a:gd name="T80" fmla="*/ 12 w 133"/>
                  <a:gd name="T81" fmla="*/ 51 h 82"/>
                  <a:gd name="T82" fmla="*/ 25 w 133"/>
                  <a:gd name="T83" fmla="*/ 46 h 82"/>
                  <a:gd name="T84" fmla="*/ 18 w 133"/>
                  <a:gd name="T85" fmla="*/ 45 h 82"/>
                  <a:gd name="T86" fmla="*/ 2 w 133"/>
                  <a:gd name="T87" fmla="*/ 36 h 82"/>
                  <a:gd name="T88" fmla="*/ 12 w 133"/>
                  <a:gd name="T89" fmla="*/ 35 h 82"/>
                  <a:gd name="T90" fmla="*/ 28 w 133"/>
                  <a:gd name="T91" fmla="*/ 37 h 82"/>
                  <a:gd name="T92" fmla="*/ 25 w 133"/>
                  <a:gd name="T93" fmla="*/ 31 h 82"/>
                  <a:gd name="T94" fmla="*/ 17 w 133"/>
                  <a:gd name="T95" fmla="*/ 30 h 82"/>
                  <a:gd name="T96" fmla="*/ 6 w 133"/>
                  <a:gd name="T97" fmla="*/ 30 h 82"/>
                  <a:gd name="T98" fmla="*/ 9 w 133"/>
                  <a:gd name="T99" fmla="*/ 26 h 82"/>
                  <a:gd name="T100" fmla="*/ 11 w 133"/>
                  <a:gd name="T101" fmla="*/ 22 h 82"/>
                  <a:gd name="T102" fmla="*/ 23 w 133"/>
                  <a:gd name="T103" fmla="*/ 16 h 82"/>
                  <a:gd name="T104" fmla="*/ 20 w 133"/>
                  <a:gd name="T105" fmla="*/ 13 h 82"/>
                  <a:gd name="T106" fmla="*/ 28 w 133"/>
                  <a:gd name="T107" fmla="*/ 8 h 82"/>
                  <a:gd name="T108" fmla="*/ 42 w 133"/>
                  <a:gd name="T109" fmla="*/ 6 h 82"/>
                  <a:gd name="T110" fmla="*/ 30 w 133"/>
                  <a:gd name="T111" fmla="*/ 4 h 82"/>
                  <a:gd name="T112" fmla="*/ 37 w 133"/>
                  <a:gd name="T113"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 h="82">
                    <a:moveTo>
                      <a:pt x="39" y="1"/>
                    </a:moveTo>
                    <a:cubicBezTo>
                      <a:pt x="43" y="2"/>
                      <a:pt x="45" y="3"/>
                      <a:pt x="49" y="4"/>
                    </a:cubicBezTo>
                    <a:cubicBezTo>
                      <a:pt x="53" y="4"/>
                      <a:pt x="51" y="3"/>
                      <a:pt x="54" y="6"/>
                    </a:cubicBezTo>
                    <a:cubicBezTo>
                      <a:pt x="56" y="8"/>
                      <a:pt x="58" y="10"/>
                      <a:pt x="60" y="12"/>
                    </a:cubicBezTo>
                    <a:cubicBezTo>
                      <a:pt x="61" y="14"/>
                      <a:pt x="63" y="15"/>
                      <a:pt x="65" y="17"/>
                    </a:cubicBezTo>
                    <a:cubicBezTo>
                      <a:pt x="66" y="19"/>
                      <a:pt x="68" y="19"/>
                      <a:pt x="68" y="20"/>
                    </a:cubicBezTo>
                    <a:cubicBezTo>
                      <a:pt x="68" y="21"/>
                      <a:pt x="66" y="22"/>
                      <a:pt x="68" y="22"/>
                    </a:cubicBezTo>
                    <a:cubicBezTo>
                      <a:pt x="70" y="23"/>
                      <a:pt x="72" y="23"/>
                      <a:pt x="74" y="23"/>
                    </a:cubicBezTo>
                    <a:cubicBezTo>
                      <a:pt x="75" y="23"/>
                      <a:pt x="78" y="23"/>
                      <a:pt x="79" y="24"/>
                    </a:cubicBezTo>
                    <a:cubicBezTo>
                      <a:pt x="79" y="25"/>
                      <a:pt x="81" y="25"/>
                      <a:pt x="81" y="24"/>
                    </a:cubicBezTo>
                    <a:cubicBezTo>
                      <a:pt x="82" y="23"/>
                      <a:pt x="83" y="23"/>
                      <a:pt x="84" y="23"/>
                    </a:cubicBezTo>
                    <a:cubicBezTo>
                      <a:pt x="85" y="24"/>
                      <a:pt x="87" y="25"/>
                      <a:pt x="87" y="26"/>
                    </a:cubicBezTo>
                    <a:cubicBezTo>
                      <a:pt x="88" y="27"/>
                      <a:pt x="87" y="28"/>
                      <a:pt x="87" y="29"/>
                    </a:cubicBezTo>
                    <a:cubicBezTo>
                      <a:pt x="87" y="29"/>
                      <a:pt x="85" y="30"/>
                      <a:pt x="86" y="30"/>
                    </a:cubicBezTo>
                    <a:cubicBezTo>
                      <a:pt x="86" y="31"/>
                      <a:pt x="89" y="33"/>
                      <a:pt x="90" y="33"/>
                    </a:cubicBezTo>
                    <a:cubicBezTo>
                      <a:pt x="91" y="33"/>
                      <a:pt x="92" y="35"/>
                      <a:pt x="93" y="34"/>
                    </a:cubicBezTo>
                    <a:cubicBezTo>
                      <a:pt x="93" y="32"/>
                      <a:pt x="95" y="35"/>
                      <a:pt x="96" y="34"/>
                    </a:cubicBezTo>
                    <a:cubicBezTo>
                      <a:pt x="96" y="33"/>
                      <a:pt x="94" y="32"/>
                      <a:pt x="93" y="31"/>
                    </a:cubicBezTo>
                    <a:cubicBezTo>
                      <a:pt x="93" y="30"/>
                      <a:pt x="91" y="28"/>
                      <a:pt x="91" y="27"/>
                    </a:cubicBezTo>
                    <a:cubicBezTo>
                      <a:pt x="91" y="27"/>
                      <a:pt x="92" y="26"/>
                      <a:pt x="93" y="26"/>
                    </a:cubicBezTo>
                    <a:cubicBezTo>
                      <a:pt x="94" y="25"/>
                      <a:pt x="94" y="25"/>
                      <a:pt x="96" y="25"/>
                    </a:cubicBezTo>
                    <a:cubicBezTo>
                      <a:pt x="98" y="25"/>
                      <a:pt x="101" y="25"/>
                      <a:pt x="102" y="26"/>
                    </a:cubicBezTo>
                    <a:cubicBezTo>
                      <a:pt x="102" y="26"/>
                      <a:pt x="103" y="29"/>
                      <a:pt x="103" y="30"/>
                    </a:cubicBezTo>
                    <a:cubicBezTo>
                      <a:pt x="103" y="31"/>
                      <a:pt x="100" y="32"/>
                      <a:pt x="100" y="33"/>
                    </a:cubicBezTo>
                    <a:cubicBezTo>
                      <a:pt x="99" y="33"/>
                      <a:pt x="98" y="34"/>
                      <a:pt x="99" y="35"/>
                    </a:cubicBezTo>
                    <a:cubicBezTo>
                      <a:pt x="101" y="35"/>
                      <a:pt x="103" y="35"/>
                      <a:pt x="104" y="35"/>
                    </a:cubicBezTo>
                    <a:cubicBezTo>
                      <a:pt x="106" y="35"/>
                      <a:pt x="106" y="34"/>
                      <a:pt x="107" y="35"/>
                    </a:cubicBezTo>
                    <a:cubicBezTo>
                      <a:pt x="107" y="35"/>
                      <a:pt x="108" y="37"/>
                      <a:pt x="108" y="37"/>
                    </a:cubicBezTo>
                    <a:cubicBezTo>
                      <a:pt x="107" y="37"/>
                      <a:pt x="104" y="39"/>
                      <a:pt x="104" y="40"/>
                    </a:cubicBezTo>
                    <a:cubicBezTo>
                      <a:pt x="104" y="41"/>
                      <a:pt x="105" y="41"/>
                      <a:pt x="106" y="40"/>
                    </a:cubicBezTo>
                    <a:cubicBezTo>
                      <a:pt x="107" y="40"/>
                      <a:pt x="109" y="39"/>
                      <a:pt x="109" y="40"/>
                    </a:cubicBezTo>
                    <a:cubicBezTo>
                      <a:pt x="109" y="40"/>
                      <a:pt x="109" y="44"/>
                      <a:pt x="108" y="45"/>
                    </a:cubicBezTo>
                    <a:cubicBezTo>
                      <a:pt x="108" y="45"/>
                      <a:pt x="104" y="46"/>
                      <a:pt x="104" y="47"/>
                    </a:cubicBezTo>
                    <a:cubicBezTo>
                      <a:pt x="104" y="48"/>
                      <a:pt x="104" y="49"/>
                      <a:pt x="104" y="49"/>
                    </a:cubicBezTo>
                    <a:cubicBezTo>
                      <a:pt x="105" y="49"/>
                      <a:pt x="109" y="46"/>
                      <a:pt x="109" y="46"/>
                    </a:cubicBezTo>
                    <a:cubicBezTo>
                      <a:pt x="110" y="47"/>
                      <a:pt x="111" y="48"/>
                      <a:pt x="111" y="48"/>
                    </a:cubicBezTo>
                    <a:cubicBezTo>
                      <a:pt x="112" y="48"/>
                      <a:pt x="112" y="46"/>
                      <a:pt x="113" y="46"/>
                    </a:cubicBezTo>
                    <a:cubicBezTo>
                      <a:pt x="114" y="45"/>
                      <a:pt x="116" y="45"/>
                      <a:pt x="117" y="45"/>
                    </a:cubicBezTo>
                    <a:cubicBezTo>
                      <a:pt x="117" y="46"/>
                      <a:pt x="119" y="46"/>
                      <a:pt x="120" y="47"/>
                    </a:cubicBezTo>
                    <a:cubicBezTo>
                      <a:pt x="120" y="48"/>
                      <a:pt x="120" y="51"/>
                      <a:pt x="121" y="51"/>
                    </a:cubicBezTo>
                    <a:cubicBezTo>
                      <a:pt x="121" y="50"/>
                      <a:pt x="122" y="47"/>
                      <a:pt x="122" y="47"/>
                    </a:cubicBezTo>
                    <a:cubicBezTo>
                      <a:pt x="123" y="46"/>
                      <a:pt x="124" y="45"/>
                      <a:pt x="124" y="46"/>
                    </a:cubicBezTo>
                    <a:cubicBezTo>
                      <a:pt x="125" y="47"/>
                      <a:pt x="126" y="49"/>
                      <a:pt x="128" y="51"/>
                    </a:cubicBezTo>
                    <a:cubicBezTo>
                      <a:pt x="131" y="53"/>
                      <a:pt x="133" y="53"/>
                      <a:pt x="132" y="54"/>
                    </a:cubicBezTo>
                    <a:cubicBezTo>
                      <a:pt x="132" y="55"/>
                      <a:pt x="130" y="56"/>
                      <a:pt x="129" y="56"/>
                    </a:cubicBezTo>
                    <a:cubicBezTo>
                      <a:pt x="127" y="57"/>
                      <a:pt x="118" y="58"/>
                      <a:pt x="117" y="59"/>
                    </a:cubicBezTo>
                    <a:cubicBezTo>
                      <a:pt x="116" y="59"/>
                      <a:pt x="114" y="62"/>
                      <a:pt x="114" y="62"/>
                    </a:cubicBezTo>
                    <a:cubicBezTo>
                      <a:pt x="113" y="62"/>
                      <a:pt x="110" y="60"/>
                      <a:pt x="110" y="61"/>
                    </a:cubicBezTo>
                    <a:cubicBezTo>
                      <a:pt x="110" y="63"/>
                      <a:pt x="111" y="64"/>
                      <a:pt x="110" y="64"/>
                    </a:cubicBezTo>
                    <a:cubicBezTo>
                      <a:pt x="109" y="65"/>
                      <a:pt x="107" y="66"/>
                      <a:pt x="106" y="67"/>
                    </a:cubicBezTo>
                    <a:cubicBezTo>
                      <a:pt x="105" y="68"/>
                      <a:pt x="104" y="70"/>
                      <a:pt x="103" y="70"/>
                    </a:cubicBezTo>
                    <a:cubicBezTo>
                      <a:pt x="102" y="69"/>
                      <a:pt x="100" y="64"/>
                      <a:pt x="100" y="62"/>
                    </a:cubicBezTo>
                    <a:cubicBezTo>
                      <a:pt x="100" y="61"/>
                      <a:pt x="102" y="59"/>
                      <a:pt x="101" y="59"/>
                    </a:cubicBezTo>
                    <a:cubicBezTo>
                      <a:pt x="100" y="59"/>
                      <a:pt x="97" y="60"/>
                      <a:pt x="96" y="61"/>
                    </a:cubicBezTo>
                    <a:cubicBezTo>
                      <a:pt x="96" y="63"/>
                      <a:pt x="96" y="65"/>
                      <a:pt x="96" y="65"/>
                    </a:cubicBezTo>
                    <a:cubicBezTo>
                      <a:pt x="96" y="66"/>
                      <a:pt x="97" y="67"/>
                      <a:pt x="96" y="68"/>
                    </a:cubicBezTo>
                    <a:cubicBezTo>
                      <a:pt x="96" y="69"/>
                      <a:pt x="94" y="68"/>
                      <a:pt x="94" y="69"/>
                    </a:cubicBezTo>
                    <a:cubicBezTo>
                      <a:pt x="95" y="70"/>
                      <a:pt x="98" y="69"/>
                      <a:pt x="98" y="70"/>
                    </a:cubicBezTo>
                    <a:cubicBezTo>
                      <a:pt x="99" y="71"/>
                      <a:pt x="100" y="73"/>
                      <a:pt x="99" y="73"/>
                    </a:cubicBezTo>
                    <a:cubicBezTo>
                      <a:pt x="98" y="74"/>
                      <a:pt x="96" y="74"/>
                      <a:pt x="96" y="74"/>
                    </a:cubicBezTo>
                    <a:cubicBezTo>
                      <a:pt x="95" y="74"/>
                      <a:pt x="94" y="71"/>
                      <a:pt x="92" y="71"/>
                    </a:cubicBezTo>
                    <a:cubicBezTo>
                      <a:pt x="91" y="70"/>
                      <a:pt x="89" y="69"/>
                      <a:pt x="89" y="71"/>
                    </a:cubicBezTo>
                    <a:cubicBezTo>
                      <a:pt x="90" y="72"/>
                      <a:pt x="92" y="75"/>
                      <a:pt x="92" y="75"/>
                    </a:cubicBezTo>
                    <a:cubicBezTo>
                      <a:pt x="92" y="76"/>
                      <a:pt x="91" y="78"/>
                      <a:pt x="90" y="79"/>
                    </a:cubicBezTo>
                    <a:cubicBezTo>
                      <a:pt x="90" y="80"/>
                      <a:pt x="90" y="81"/>
                      <a:pt x="89" y="82"/>
                    </a:cubicBezTo>
                    <a:cubicBezTo>
                      <a:pt x="88" y="82"/>
                      <a:pt x="86" y="80"/>
                      <a:pt x="85" y="79"/>
                    </a:cubicBezTo>
                    <a:cubicBezTo>
                      <a:pt x="84" y="79"/>
                      <a:pt x="82" y="76"/>
                      <a:pt x="80" y="74"/>
                    </a:cubicBezTo>
                    <a:cubicBezTo>
                      <a:pt x="79" y="73"/>
                      <a:pt x="77" y="70"/>
                      <a:pt x="76" y="71"/>
                    </a:cubicBezTo>
                    <a:cubicBezTo>
                      <a:pt x="76" y="71"/>
                      <a:pt x="75" y="72"/>
                      <a:pt x="76" y="73"/>
                    </a:cubicBezTo>
                    <a:cubicBezTo>
                      <a:pt x="76" y="74"/>
                      <a:pt x="78" y="75"/>
                      <a:pt x="79" y="76"/>
                    </a:cubicBezTo>
                    <a:cubicBezTo>
                      <a:pt x="80" y="78"/>
                      <a:pt x="82" y="81"/>
                      <a:pt x="82" y="81"/>
                    </a:cubicBezTo>
                    <a:cubicBezTo>
                      <a:pt x="81" y="82"/>
                      <a:pt x="79" y="81"/>
                      <a:pt x="77" y="80"/>
                    </a:cubicBezTo>
                    <a:cubicBezTo>
                      <a:pt x="76" y="79"/>
                      <a:pt x="76" y="78"/>
                      <a:pt x="74" y="77"/>
                    </a:cubicBezTo>
                    <a:cubicBezTo>
                      <a:pt x="71" y="77"/>
                      <a:pt x="66" y="76"/>
                      <a:pt x="66" y="77"/>
                    </a:cubicBezTo>
                    <a:cubicBezTo>
                      <a:pt x="67" y="78"/>
                      <a:pt x="67" y="78"/>
                      <a:pt x="69" y="78"/>
                    </a:cubicBezTo>
                    <a:cubicBezTo>
                      <a:pt x="71" y="79"/>
                      <a:pt x="73" y="80"/>
                      <a:pt x="73" y="81"/>
                    </a:cubicBezTo>
                    <a:cubicBezTo>
                      <a:pt x="73" y="81"/>
                      <a:pt x="72" y="82"/>
                      <a:pt x="71" y="82"/>
                    </a:cubicBezTo>
                    <a:cubicBezTo>
                      <a:pt x="70" y="82"/>
                      <a:pt x="69" y="81"/>
                      <a:pt x="66" y="81"/>
                    </a:cubicBezTo>
                    <a:cubicBezTo>
                      <a:pt x="63" y="82"/>
                      <a:pt x="61" y="82"/>
                      <a:pt x="60" y="81"/>
                    </a:cubicBezTo>
                    <a:cubicBezTo>
                      <a:pt x="58" y="81"/>
                      <a:pt x="57" y="80"/>
                      <a:pt x="56" y="80"/>
                    </a:cubicBezTo>
                    <a:cubicBezTo>
                      <a:pt x="55" y="80"/>
                      <a:pt x="56" y="81"/>
                      <a:pt x="53" y="80"/>
                    </a:cubicBezTo>
                    <a:cubicBezTo>
                      <a:pt x="49" y="79"/>
                      <a:pt x="49" y="77"/>
                      <a:pt x="47" y="76"/>
                    </a:cubicBezTo>
                    <a:cubicBezTo>
                      <a:pt x="45" y="75"/>
                      <a:pt x="43" y="75"/>
                      <a:pt x="44" y="74"/>
                    </a:cubicBezTo>
                    <a:cubicBezTo>
                      <a:pt x="45" y="74"/>
                      <a:pt x="47" y="74"/>
                      <a:pt x="49" y="74"/>
                    </a:cubicBezTo>
                    <a:cubicBezTo>
                      <a:pt x="50" y="74"/>
                      <a:pt x="54" y="73"/>
                      <a:pt x="56" y="73"/>
                    </a:cubicBezTo>
                    <a:cubicBezTo>
                      <a:pt x="57" y="73"/>
                      <a:pt x="58" y="73"/>
                      <a:pt x="58" y="72"/>
                    </a:cubicBezTo>
                    <a:cubicBezTo>
                      <a:pt x="57" y="71"/>
                      <a:pt x="55" y="71"/>
                      <a:pt x="53" y="71"/>
                    </a:cubicBezTo>
                    <a:cubicBezTo>
                      <a:pt x="51" y="71"/>
                      <a:pt x="48" y="70"/>
                      <a:pt x="46" y="70"/>
                    </a:cubicBezTo>
                    <a:cubicBezTo>
                      <a:pt x="44" y="70"/>
                      <a:pt x="41" y="72"/>
                      <a:pt x="40" y="71"/>
                    </a:cubicBezTo>
                    <a:cubicBezTo>
                      <a:pt x="39" y="71"/>
                      <a:pt x="36" y="69"/>
                      <a:pt x="35" y="68"/>
                    </a:cubicBezTo>
                    <a:cubicBezTo>
                      <a:pt x="35" y="67"/>
                      <a:pt x="42" y="67"/>
                      <a:pt x="42" y="67"/>
                    </a:cubicBezTo>
                    <a:cubicBezTo>
                      <a:pt x="42" y="67"/>
                      <a:pt x="39" y="65"/>
                      <a:pt x="38" y="65"/>
                    </a:cubicBezTo>
                    <a:cubicBezTo>
                      <a:pt x="36" y="65"/>
                      <a:pt x="34" y="66"/>
                      <a:pt x="33" y="65"/>
                    </a:cubicBezTo>
                    <a:cubicBezTo>
                      <a:pt x="32" y="64"/>
                      <a:pt x="29" y="63"/>
                      <a:pt x="29" y="62"/>
                    </a:cubicBezTo>
                    <a:cubicBezTo>
                      <a:pt x="30" y="61"/>
                      <a:pt x="33" y="61"/>
                      <a:pt x="35" y="60"/>
                    </a:cubicBezTo>
                    <a:cubicBezTo>
                      <a:pt x="37" y="59"/>
                      <a:pt x="39" y="58"/>
                      <a:pt x="40" y="58"/>
                    </a:cubicBezTo>
                    <a:cubicBezTo>
                      <a:pt x="42" y="57"/>
                      <a:pt x="45" y="58"/>
                      <a:pt x="47" y="58"/>
                    </a:cubicBezTo>
                    <a:cubicBezTo>
                      <a:pt x="50" y="58"/>
                      <a:pt x="54" y="58"/>
                      <a:pt x="56" y="57"/>
                    </a:cubicBezTo>
                    <a:cubicBezTo>
                      <a:pt x="57" y="57"/>
                      <a:pt x="67" y="57"/>
                      <a:pt x="69" y="56"/>
                    </a:cubicBezTo>
                    <a:cubicBezTo>
                      <a:pt x="70" y="55"/>
                      <a:pt x="70" y="55"/>
                      <a:pt x="68" y="55"/>
                    </a:cubicBezTo>
                    <a:cubicBezTo>
                      <a:pt x="67" y="55"/>
                      <a:pt x="65" y="55"/>
                      <a:pt x="62" y="55"/>
                    </a:cubicBezTo>
                    <a:cubicBezTo>
                      <a:pt x="60" y="55"/>
                      <a:pt x="56" y="55"/>
                      <a:pt x="53" y="55"/>
                    </a:cubicBezTo>
                    <a:cubicBezTo>
                      <a:pt x="50" y="55"/>
                      <a:pt x="48" y="55"/>
                      <a:pt x="49" y="55"/>
                    </a:cubicBezTo>
                    <a:cubicBezTo>
                      <a:pt x="50" y="54"/>
                      <a:pt x="50" y="53"/>
                      <a:pt x="52" y="53"/>
                    </a:cubicBezTo>
                    <a:cubicBezTo>
                      <a:pt x="54" y="53"/>
                      <a:pt x="63" y="53"/>
                      <a:pt x="62" y="52"/>
                    </a:cubicBezTo>
                    <a:cubicBezTo>
                      <a:pt x="62" y="51"/>
                      <a:pt x="61" y="52"/>
                      <a:pt x="58" y="52"/>
                    </a:cubicBezTo>
                    <a:cubicBezTo>
                      <a:pt x="56" y="52"/>
                      <a:pt x="55" y="52"/>
                      <a:pt x="52" y="52"/>
                    </a:cubicBezTo>
                    <a:cubicBezTo>
                      <a:pt x="50" y="52"/>
                      <a:pt x="49" y="53"/>
                      <a:pt x="48" y="52"/>
                    </a:cubicBezTo>
                    <a:cubicBezTo>
                      <a:pt x="48" y="51"/>
                      <a:pt x="50" y="50"/>
                      <a:pt x="48" y="50"/>
                    </a:cubicBezTo>
                    <a:cubicBezTo>
                      <a:pt x="46" y="50"/>
                      <a:pt x="46" y="51"/>
                      <a:pt x="44" y="51"/>
                    </a:cubicBezTo>
                    <a:cubicBezTo>
                      <a:pt x="43" y="50"/>
                      <a:pt x="42" y="49"/>
                      <a:pt x="42" y="50"/>
                    </a:cubicBezTo>
                    <a:cubicBezTo>
                      <a:pt x="42" y="51"/>
                      <a:pt x="42" y="51"/>
                      <a:pt x="42" y="52"/>
                    </a:cubicBezTo>
                    <a:cubicBezTo>
                      <a:pt x="41" y="52"/>
                      <a:pt x="40" y="53"/>
                      <a:pt x="39" y="52"/>
                    </a:cubicBezTo>
                    <a:cubicBezTo>
                      <a:pt x="39" y="51"/>
                      <a:pt x="39" y="50"/>
                      <a:pt x="39" y="51"/>
                    </a:cubicBezTo>
                    <a:cubicBezTo>
                      <a:pt x="38" y="51"/>
                      <a:pt x="36" y="52"/>
                      <a:pt x="35" y="53"/>
                    </a:cubicBezTo>
                    <a:cubicBezTo>
                      <a:pt x="34" y="54"/>
                      <a:pt x="34" y="55"/>
                      <a:pt x="33" y="55"/>
                    </a:cubicBezTo>
                    <a:cubicBezTo>
                      <a:pt x="32" y="55"/>
                      <a:pt x="29" y="56"/>
                      <a:pt x="30" y="54"/>
                    </a:cubicBezTo>
                    <a:cubicBezTo>
                      <a:pt x="30" y="53"/>
                      <a:pt x="31" y="51"/>
                      <a:pt x="30" y="51"/>
                    </a:cubicBezTo>
                    <a:cubicBezTo>
                      <a:pt x="29" y="51"/>
                      <a:pt x="28" y="50"/>
                      <a:pt x="28" y="51"/>
                    </a:cubicBezTo>
                    <a:cubicBezTo>
                      <a:pt x="27" y="51"/>
                      <a:pt x="25" y="53"/>
                      <a:pt x="24" y="54"/>
                    </a:cubicBezTo>
                    <a:cubicBezTo>
                      <a:pt x="22" y="54"/>
                      <a:pt x="19" y="54"/>
                      <a:pt x="19" y="54"/>
                    </a:cubicBezTo>
                    <a:cubicBezTo>
                      <a:pt x="18" y="54"/>
                      <a:pt x="18" y="52"/>
                      <a:pt x="16" y="51"/>
                    </a:cubicBezTo>
                    <a:cubicBezTo>
                      <a:pt x="14" y="51"/>
                      <a:pt x="12" y="52"/>
                      <a:pt x="12" y="51"/>
                    </a:cubicBezTo>
                    <a:cubicBezTo>
                      <a:pt x="12" y="50"/>
                      <a:pt x="13" y="49"/>
                      <a:pt x="13" y="48"/>
                    </a:cubicBezTo>
                    <a:cubicBezTo>
                      <a:pt x="14" y="47"/>
                      <a:pt x="16" y="47"/>
                      <a:pt x="19" y="47"/>
                    </a:cubicBezTo>
                    <a:cubicBezTo>
                      <a:pt x="22" y="47"/>
                      <a:pt x="24" y="46"/>
                      <a:pt x="25" y="46"/>
                    </a:cubicBezTo>
                    <a:cubicBezTo>
                      <a:pt x="25" y="45"/>
                      <a:pt x="27" y="44"/>
                      <a:pt x="27" y="43"/>
                    </a:cubicBezTo>
                    <a:cubicBezTo>
                      <a:pt x="27" y="42"/>
                      <a:pt x="23" y="44"/>
                      <a:pt x="22" y="44"/>
                    </a:cubicBezTo>
                    <a:cubicBezTo>
                      <a:pt x="20" y="45"/>
                      <a:pt x="20" y="45"/>
                      <a:pt x="18" y="45"/>
                    </a:cubicBezTo>
                    <a:cubicBezTo>
                      <a:pt x="16" y="45"/>
                      <a:pt x="12" y="45"/>
                      <a:pt x="11" y="45"/>
                    </a:cubicBezTo>
                    <a:cubicBezTo>
                      <a:pt x="10" y="44"/>
                      <a:pt x="4" y="41"/>
                      <a:pt x="4" y="40"/>
                    </a:cubicBezTo>
                    <a:cubicBezTo>
                      <a:pt x="4" y="39"/>
                      <a:pt x="4" y="36"/>
                      <a:pt x="2" y="36"/>
                    </a:cubicBezTo>
                    <a:cubicBezTo>
                      <a:pt x="1" y="35"/>
                      <a:pt x="0" y="34"/>
                      <a:pt x="1" y="34"/>
                    </a:cubicBezTo>
                    <a:cubicBezTo>
                      <a:pt x="1" y="34"/>
                      <a:pt x="3" y="34"/>
                      <a:pt x="6" y="34"/>
                    </a:cubicBezTo>
                    <a:cubicBezTo>
                      <a:pt x="8" y="34"/>
                      <a:pt x="11" y="35"/>
                      <a:pt x="12" y="35"/>
                    </a:cubicBezTo>
                    <a:cubicBezTo>
                      <a:pt x="14" y="35"/>
                      <a:pt x="17" y="35"/>
                      <a:pt x="19" y="35"/>
                    </a:cubicBezTo>
                    <a:cubicBezTo>
                      <a:pt x="21" y="35"/>
                      <a:pt x="21" y="35"/>
                      <a:pt x="23" y="36"/>
                    </a:cubicBezTo>
                    <a:cubicBezTo>
                      <a:pt x="25" y="37"/>
                      <a:pt x="27" y="38"/>
                      <a:pt x="28" y="37"/>
                    </a:cubicBezTo>
                    <a:cubicBezTo>
                      <a:pt x="28" y="37"/>
                      <a:pt x="25" y="35"/>
                      <a:pt x="26" y="34"/>
                    </a:cubicBezTo>
                    <a:cubicBezTo>
                      <a:pt x="26" y="33"/>
                      <a:pt x="29" y="32"/>
                      <a:pt x="29" y="31"/>
                    </a:cubicBezTo>
                    <a:cubicBezTo>
                      <a:pt x="29" y="31"/>
                      <a:pt x="27" y="30"/>
                      <a:pt x="25" y="31"/>
                    </a:cubicBezTo>
                    <a:cubicBezTo>
                      <a:pt x="23" y="31"/>
                      <a:pt x="18" y="33"/>
                      <a:pt x="17" y="33"/>
                    </a:cubicBezTo>
                    <a:cubicBezTo>
                      <a:pt x="16" y="33"/>
                      <a:pt x="14" y="33"/>
                      <a:pt x="15" y="32"/>
                    </a:cubicBezTo>
                    <a:cubicBezTo>
                      <a:pt x="16" y="31"/>
                      <a:pt x="18" y="30"/>
                      <a:pt x="17" y="30"/>
                    </a:cubicBezTo>
                    <a:cubicBezTo>
                      <a:pt x="17" y="30"/>
                      <a:pt x="15" y="29"/>
                      <a:pt x="15" y="29"/>
                    </a:cubicBezTo>
                    <a:cubicBezTo>
                      <a:pt x="14" y="30"/>
                      <a:pt x="12" y="31"/>
                      <a:pt x="11" y="31"/>
                    </a:cubicBezTo>
                    <a:cubicBezTo>
                      <a:pt x="9" y="31"/>
                      <a:pt x="7" y="30"/>
                      <a:pt x="6" y="30"/>
                    </a:cubicBezTo>
                    <a:cubicBezTo>
                      <a:pt x="6" y="30"/>
                      <a:pt x="4" y="29"/>
                      <a:pt x="5" y="29"/>
                    </a:cubicBezTo>
                    <a:cubicBezTo>
                      <a:pt x="5" y="28"/>
                      <a:pt x="5" y="28"/>
                      <a:pt x="5" y="27"/>
                    </a:cubicBezTo>
                    <a:cubicBezTo>
                      <a:pt x="5" y="27"/>
                      <a:pt x="8" y="26"/>
                      <a:pt x="9" y="26"/>
                    </a:cubicBezTo>
                    <a:cubicBezTo>
                      <a:pt x="10" y="26"/>
                      <a:pt x="14" y="25"/>
                      <a:pt x="13" y="25"/>
                    </a:cubicBezTo>
                    <a:cubicBezTo>
                      <a:pt x="12" y="25"/>
                      <a:pt x="10" y="25"/>
                      <a:pt x="11" y="24"/>
                    </a:cubicBezTo>
                    <a:cubicBezTo>
                      <a:pt x="11" y="23"/>
                      <a:pt x="11" y="23"/>
                      <a:pt x="11" y="22"/>
                    </a:cubicBezTo>
                    <a:cubicBezTo>
                      <a:pt x="12" y="21"/>
                      <a:pt x="18" y="20"/>
                      <a:pt x="20" y="20"/>
                    </a:cubicBezTo>
                    <a:cubicBezTo>
                      <a:pt x="22" y="19"/>
                      <a:pt x="30" y="19"/>
                      <a:pt x="29" y="18"/>
                    </a:cubicBezTo>
                    <a:cubicBezTo>
                      <a:pt x="28" y="17"/>
                      <a:pt x="23" y="17"/>
                      <a:pt x="23" y="16"/>
                    </a:cubicBezTo>
                    <a:cubicBezTo>
                      <a:pt x="23" y="15"/>
                      <a:pt x="23" y="15"/>
                      <a:pt x="22" y="15"/>
                    </a:cubicBezTo>
                    <a:cubicBezTo>
                      <a:pt x="21" y="15"/>
                      <a:pt x="18" y="15"/>
                      <a:pt x="18" y="15"/>
                    </a:cubicBezTo>
                    <a:cubicBezTo>
                      <a:pt x="19" y="14"/>
                      <a:pt x="21" y="14"/>
                      <a:pt x="20" y="13"/>
                    </a:cubicBezTo>
                    <a:cubicBezTo>
                      <a:pt x="18" y="13"/>
                      <a:pt x="17" y="14"/>
                      <a:pt x="17" y="13"/>
                    </a:cubicBezTo>
                    <a:cubicBezTo>
                      <a:pt x="18" y="12"/>
                      <a:pt x="19" y="11"/>
                      <a:pt x="20" y="11"/>
                    </a:cubicBezTo>
                    <a:cubicBezTo>
                      <a:pt x="21" y="10"/>
                      <a:pt x="25" y="9"/>
                      <a:pt x="28" y="8"/>
                    </a:cubicBezTo>
                    <a:cubicBezTo>
                      <a:pt x="31" y="8"/>
                      <a:pt x="35" y="9"/>
                      <a:pt x="37" y="9"/>
                    </a:cubicBezTo>
                    <a:cubicBezTo>
                      <a:pt x="39" y="9"/>
                      <a:pt x="40" y="9"/>
                      <a:pt x="41" y="9"/>
                    </a:cubicBezTo>
                    <a:cubicBezTo>
                      <a:pt x="42" y="8"/>
                      <a:pt x="42" y="6"/>
                      <a:pt x="42" y="6"/>
                    </a:cubicBezTo>
                    <a:cubicBezTo>
                      <a:pt x="42" y="6"/>
                      <a:pt x="43" y="5"/>
                      <a:pt x="41" y="5"/>
                    </a:cubicBezTo>
                    <a:cubicBezTo>
                      <a:pt x="39" y="5"/>
                      <a:pt x="38" y="5"/>
                      <a:pt x="35" y="5"/>
                    </a:cubicBezTo>
                    <a:cubicBezTo>
                      <a:pt x="33" y="4"/>
                      <a:pt x="30" y="5"/>
                      <a:pt x="30" y="4"/>
                    </a:cubicBezTo>
                    <a:cubicBezTo>
                      <a:pt x="30" y="3"/>
                      <a:pt x="29" y="2"/>
                      <a:pt x="30" y="2"/>
                    </a:cubicBezTo>
                    <a:cubicBezTo>
                      <a:pt x="32" y="2"/>
                      <a:pt x="33" y="2"/>
                      <a:pt x="35" y="2"/>
                    </a:cubicBezTo>
                    <a:cubicBezTo>
                      <a:pt x="36" y="2"/>
                      <a:pt x="37" y="3"/>
                      <a:pt x="37" y="2"/>
                    </a:cubicBezTo>
                    <a:cubicBezTo>
                      <a:pt x="38" y="1"/>
                      <a:pt x="37" y="0"/>
                      <a:pt x="39"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243"/>
              <p:cNvSpPr>
                <a:spLocks/>
              </p:cNvSpPr>
              <p:nvPr/>
            </p:nvSpPr>
            <p:spPr bwMode="auto">
              <a:xfrm>
                <a:off x="1930400" y="1214438"/>
                <a:ext cx="785813" cy="406400"/>
              </a:xfrm>
              <a:custGeom>
                <a:avLst/>
                <a:gdLst>
                  <a:gd name="T0" fmla="*/ 209 w 341"/>
                  <a:gd name="T1" fmla="*/ 5 h 176"/>
                  <a:gd name="T2" fmla="*/ 246 w 341"/>
                  <a:gd name="T3" fmla="*/ 3 h 176"/>
                  <a:gd name="T4" fmla="*/ 279 w 341"/>
                  <a:gd name="T5" fmla="*/ 11 h 176"/>
                  <a:gd name="T6" fmla="*/ 316 w 341"/>
                  <a:gd name="T7" fmla="*/ 19 h 176"/>
                  <a:gd name="T8" fmla="*/ 283 w 341"/>
                  <a:gd name="T9" fmla="*/ 41 h 176"/>
                  <a:gd name="T10" fmla="*/ 264 w 341"/>
                  <a:gd name="T11" fmla="*/ 46 h 176"/>
                  <a:gd name="T12" fmla="*/ 291 w 341"/>
                  <a:gd name="T13" fmla="*/ 45 h 176"/>
                  <a:gd name="T14" fmla="*/ 232 w 341"/>
                  <a:gd name="T15" fmla="*/ 68 h 176"/>
                  <a:gd name="T16" fmla="*/ 215 w 341"/>
                  <a:gd name="T17" fmla="*/ 81 h 176"/>
                  <a:gd name="T18" fmla="*/ 211 w 341"/>
                  <a:gd name="T19" fmla="*/ 89 h 176"/>
                  <a:gd name="T20" fmla="*/ 205 w 341"/>
                  <a:gd name="T21" fmla="*/ 89 h 176"/>
                  <a:gd name="T22" fmla="*/ 164 w 341"/>
                  <a:gd name="T23" fmla="*/ 95 h 176"/>
                  <a:gd name="T24" fmla="*/ 162 w 341"/>
                  <a:gd name="T25" fmla="*/ 101 h 176"/>
                  <a:gd name="T26" fmla="*/ 163 w 341"/>
                  <a:gd name="T27" fmla="*/ 102 h 176"/>
                  <a:gd name="T28" fmla="*/ 145 w 341"/>
                  <a:gd name="T29" fmla="*/ 106 h 176"/>
                  <a:gd name="T30" fmla="*/ 172 w 341"/>
                  <a:gd name="T31" fmla="*/ 111 h 176"/>
                  <a:gd name="T32" fmla="*/ 175 w 341"/>
                  <a:gd name="T33" fmla="*/ 121 h 176"/>
                  <a:gd name="T34" fmla="*/ 166 w 341"/>
                  <a:gd name="T35" fmla="*/ 134 h 176"/>
                  <a:gd name="T36" fmla="*/ 122 w 341"/>
                  <a:gd name="T37" fmla="*/ 146 h 176"/>
                  <a:gd name="T38" fmla="*/ 118 w 341"/>
                  <a:gd name="T39" fmla="*/ 149 h 176"/>
                  <a:gd name="T40" fmla="*/ 144 w 341"/>
                  <a:gd name="T41" fmla="*/ 159 h 176"/>
                  <a:gd name="T42" fmla="*/ 126 w 341"/>
                  <a:gd name="T43" fmla="*/ 173 h 176"/>
                  <a:gd name="T44" fmla="*/ 102 w 341"/>
                  <a:gd name="T45" fmla="*/ 159 h 176"/>
                  <a:gd name="T46" fmla="*/ 91 w 341"/>
                  <a:gd name="T47" fmla="*/ 168 h 176"/>
                  <a:gd name="T48" fmla="*/ 61 w 341"/>
                  <a:gd name="T49" fmla="*/ 168 h 176"/>
                  <a:gd name="T50" fmla="*/ 40 w 341"/>
                  <a:gd name="T51" fmla="*/ 168 h 176"/>
                  <a:gd name="T52" fmla="*/ 38 w 341"/>
                  <a:gd name="T53" fmla="*/ 153 h 176"/>
                  <a:gd name="T54" fmla="*/ 42 w 341"/>
                  <a:gd name="T55" fmla="*/ 135 h 176"/>
                  <a:gd name="T56" fmla="*/ 82 w 341"/>
                  <a:gd name="T57" fmla="*/ 146 h 176"/>
                  <a:gd name="T58" fmla="*/ 100 w 341"/>
                  <a:gd name="T59" fmla="*/ 133 h 176"/>
                  <a:gd name="T60" fmla="*/ 76 w 341"/>
                  <a:gd name="T61" fmla="*/ 136 h 176"/>
                  <a:gd name="T62" fmla="*/ 81 w 341"/>
                  <a:gd name="T63" fmla="*/ 129 h 176"/>
                  <a:gd name="T64" fmla="*/ 81 w 341"/>
                  <a:gd name="T65" fmla="*/ 117 h 176"/>
                  <a:gd name="T66" fmla="*/ 57 w 341"/>
                  <a:gd name="T67" fmla="*/ 128 h 176"/>
                  <a:gd name="T68" fmla="*/ 89 w 341"/>
                  <a:gd name="T69" fmla="*/ 111 h 176"/>
                  <a:gd name="T70" fmla="*/ 106 w 341"/>
                  <a:gd name="T71" fmla="*/ 112 h 176"/>
                  <a:gd name="T72" fmla="*/ 83 w 341"/>
                  <a:gd name="T73" fmla="*/ 108 h 176"/>
                  <a:gd name="T74" fmla="*/ 79 w 341"/>
                  <a:gd name="T75" fmla="*/ 95 h 176"/>
                  <a:gd name="T76" fmla="*/ 58 w 341"/>
                  <a:gd name="T77" fmla="*/ 79 h 176"/>
                  <a:gd name="T78" fmla="*/ 108 w 341"/>
                  <a:gd name="T79" fmla="*/ 86 h 176"/>
                  <a:gd name="T80" fmla="*/ 125 w 341"/>
                  <a:gd name="T81" fmla="*/ 91 h 176"/>
                  <a:gd name="T82" fmla="*/ 122 w 341"/>
                  <a:gd name="T83" fmla="*/ 71 h 176"/>
                  <a:gd name="T84" fmla="*/ 152 w 341"/>
                  <a:gd name="T85" fmla="*/ 62 h 176"/>
                  <a:gd name="T86" fmla="*/ 166 w 341"/>
                  <a:gd name="T87" fmla="*/ 45 h 176"/>
                  <a:gd name="T88" fmla="*/ 135 w 341"/>
                  <a:gd name="T89" fmla="*/ 61 h 176"/>
                  <a:gd name="T90" fmla="*/ 94 w 341"/>
                  <a:gd name="T91" fmla="*/ 64 h 176"/>
                  <a:gd name="T92" fmla="*/ 58 w 341"/>
                  <a:gd name="T93" fmla="*/ 67 h 176"/>
                  <a:gd name="T94" fmla="*/ 62 w 341"/>
                  <a:gd name="T95" fmla="*/ 58 h 176"/>
                  <a:gd name="T96" fmla="*/ 79 w 341"/>
                  <a:gd name="T97" fmla="*/ 48 h 176"/>
                  <a:gd name="T98" fmla="*/ 32 w 341"/>
                  <a:gd name="T99" fmla="*/ 50 h 176"/>
                  <a:gd name="T100" fmla="*/ 13 w 341"/>
                  <a:gd name="T101" fmla="*/ 45 h 176"/>
                  <a:gd name="T102" fmla="*/ 5 w 341"/>
                  <a:gd name="T103" fmla="*/ 37 h 176"/>
                  <a:gd name="T104" fmla="*/ 38 w 341"/>
                  <a:gd name="T105" fmla="*/ 29 h 176"/>
                  <a:gd name="T106" fmla="*/ 71 w 341"/>
                  <a:gd name="T107" fmla="*/ 34 h 176"/>
                  <a:gd name="T108" fmla="*/ 57 w 341"/>
                  <a:gd name="T109" fmla="*/ 25 h 176"/>
                  <a:gd name="T110" fmla="*/ 97 w 341"/>
                  <a:gd name="T111" fmla="*/ 25 h 176"/>
                  <a:gd name="T112" fmla="*/ 133 w 341"/>
                  <a:gd name="T113" fmla="*/ 29 h 176"/>
                  <a:gd name="T114" fmla="*/ 109 w 341"/>
                  <a:gd name="T115" fmla="*/ 17 h 176"/>
                  <a:gd name="T116" fmla="*/ 128 w 341"/>
                  <a:gd name="T117" fmla="*/ 9 h 176"/>
                  <a:gd name="T118" fmla="*/ 162 w 341"/>
                  <a:gd name="T119" fmla="*/ 8 h 176"/>
                  <a:gd name="T120" fmla="*/ 162 w 341"/>
                  <a:gd name="T121" fmla="*/ 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 h="176">
                    <a:moveTo>
                      <a:pt x="174" y="2"/>
                    </a:moveTo>
                    <a:cubicBezTo>
                      <a:pt x="180" y="3"/>
                      <a:pt x="183" y="3"/>
                      <a:pt x="187" y="3"/>
                    </a:cubicBezTo>
                    <a:cubicBezTo>
                      <a:pt x="190" y="2"/>
                      <a:pt x="190" y="2"/>
                      <a:pt x="192" y="3"/>
                    </a:cubicBezTo>
                    <a:cubicBezTo>
                      <a:pt x="195" y="3"/>
                      <a:pt x="196" y="4"/>
                      <a:pt x="197" y="5"/>
                    </a:cubicBezTo>
                    <a:cubicBezTo>
                      <a:pt x="199" y="6"/>
                      <a:pt x="197" y="7"/>
                      <a:pt x="200" y="8"/>
                    </a:cubicBezTo>
                    <a:cubicBezTo>
                      <a:pt x="202" y="9"/>
                      <a:pt x="204" y="9"/>
                      <a:pt x="207" y="10"/>
                    </a:cubicBezTo>
                    <a:cubicBezTo>
                      <a:pt x="210" y="12"/>
                      <a:pt x="214" y="13"/>
                      <a:pt x="214" y="12"/>
                    </a:cubicBezTo>
                    <a:cubicBezTo>
                      <a:pt x="214" y="11"/>
                      <a:pt x="213" y="10"/>
                      <a:pt x="211" y="9"/>
                    </a:cubicBezTo>
                    <a:cubicBezTo>
                      <a:pt x="209" y="9"/>
                      <a:pt x="205" y="8"/>
                      <a:pt x="205" y="7"/>
                    </a:cubicBezTo>
                    <a:cubicBezTo>
                      <a:pt x="205" y="6"/>
                      <a:pt x="206" y="5"/>
                      <a:pt x="209" y="5"/>
                    </a:cubicBezTo>
                    <a:cubicBezTo>
                      <a:pt x="211" y="5"/>
                      <a:pt x="212" y="5"/>
                      <a:pt x="215" y="4"/>
                    </a:cubicBezTo>
                    <a:cubicBezTo>
                      <a:pt x="218" y="3"/>
                      <a:pt x="222" y="0"/>
                      <a:pt x="223" y="1"/>
                    </a:cubicBezTo>
                    <a:cubicBezTo>
                      <a:pt x="224" y="1"/>
                      <a:pt x="220" y="2"/>
                      <a:pt x="223" y="4"/>
                    </a:cubicBezTo>
                    <a:cubicBezTo>
                      <a:pt x="226" y="6"/>
                      <a:pt x="225" y="5"/>
                      <a:pt x="228" y="6"/>
                    </a:cubicBezTo>
                    <a:cubicBezTo>
                      <a:pt x="230" y="6"/>
                      <a:pt x="233" y="7"/>
                      <a:pt x="232" y="6"/>
                    </a:cubicBezTo>
                    <a:cubicBezTo>
                      <a:pt x="231" y="5"/>
                      <a:pt x="227" y="4"/>
                      <a:pt x="228" y="3"/>
                    </a:cubicBezTo>
                    <a:cubicBezTo>
                      <a:pt x="229" y="2"/>
                      <a:pt x="235" y="3"/>
                      <a:pt x="238" y="2"/>
                    </a:cubicBezTo>
                    <a:cubicBezTo>
                      <a:pt x="241" y="1"/>
                      <a:pt x="244" y="0"/>
                      <a:pt x="245" y="0"/>
                    </a:cubicBezTo>
                    <a:cubicBezTo>
                      <a:pt x="246" y="0"/>
                      <a:pt x="247" y="1"/>
                      <a:pt x="247" y="2"/>
                    </a:cubicBezTo>
                    <a:cubicBezTo>
                      <a:pt x="247" y="3"/>
                      <a:pt x="245" y="3"/>
                      <a:pt x="246" y="3"/>
                    </a:cubicBezTo>
                    <a:cubicBezTo>
                      <a:pt x="248" y="3"/>
                      <a:pt x="249" y="4"/>
                      <a:pt x="251" y="4"/>
                    </a:cubicBezTo>
                    <a:cubicBezTo>
                      <a:pt x="253" y="3"/>
                      <a:pt x="254" y="4"/>
                      <a:pt x="262" y="4"/>
                    </a:cubicBezTo>
                    <a:cubicBezTo>
                      <a:pt x="269" y="4"/>
                      <a:pt x="269" y="4"/>
                      <a:pt x="274" y="5"/>
                    </a:cubicBezTo>
                    <a:cubicBezTo>
                      <a:pt x="279" y="6"/>
                      <a:pt x="282" y="5"/>
                      <a:pt x="281" y="6"/>
                    </a:cubicBezTo>
                    <a:cubicBezTo>
                      <a:pt x="281" y="7"/>
                      <a:pt x="276" y="8"/>
                      <a:pt x="274" y="8"/>
                    </a:cubicBezTo>
                    <a:cubicBezTo>
                      <a:pt x="271" y="9"/>
                      <a:pt x="271" y="10"/>
                      <a:pt x="266" y="11"/>
                    </a:cubicBezTo>
                    <a:cubicBezTo>
                      <a:pt x="261" y="11"/>
                      <a:pt x="255" y="13"/>
                      <a:pt x="257" y="14"/>
                    </a:cubicBezTo>
                    <a:cubicBezTo>
                      <a:pt x="258" y="14"/>
                      <a:pt x="262" y="14"/>
                      <a:pt x="265" y="14"/>
                    </a:cubicBezTo>
                    <a:cubicBezTo>
                      <a:pt x="267" y="14"/>
                      <a:pt x="270" y="13"/>
                      <a:pt x="272" y="13"/>
                    </a:cubicBezTo>
                    <a:cubicBezTo>
                      <a:pt x="275" y="12"/>
                      <a:pt x="278" y="12"/>
                      <a:pt x="279" y="11"/>
                    </a:cubicBezTo>
                    <a:cubicBezTo>
                      <a:pt x="279" y="10"/>
                      <a:pt x="279" y="9"/>
                      <a:pt x="280" y="9"/>
                    </a:cubicBezTo>
                    <a:cubicBezTo>
                      <a:pt x="282" y="9"/>
                      <a:pt x="283" y="9"/>
                      <a:pt x="287" y="9"/>
                    </a:cubicBezTo>
                    <a:cubicBezTo>
                      <a:pt x="291" y="10"/>
                      <a:pt x="295" y="11"/>
                      <a:pt x="296" y="10"/>
                    </a:cubicBezTo>
                    <a:cubicBezTo>
                      <a:pt x="296" y="9"/>
                      <a:pt x="299" y="9"/>
                      <a:pt x="300" y="9"/>
                    </a:cubicBezTo>
                    <a:cubicBezTo>
                      <a:pt x="301" y="9"/>
                      <a:pt x="306" y="9"/>
                      <a:pt x="309" y="9"/>
                    </a:cubicBezTo>
                    <a:cubicBezTo>
                      <a:pt x="311" y="8"/>
                      <a:pt x="313" y="7"/>
                      <a:pt x="314" y="8"/>
                    </a:cubicBezTo>
                    <a:cubicBezTo>
                      <a:pt x="315" y="8"/>
                      <a:pt x="315" y="9"/>
                      <a:pt x="315" y="10"/>
                    </a:cubicBezTo>
                    <a:cubicBezTo>
                      <a:pt x="315" y="10"/>
                      <a:pt x="311" y="11"/>
                      <a:pt x="312" y="11"/>
                    </a:cubicBezTo>
                    <a:cubicBezTo>
                      <a:pt x="313" y="12"/>
                      <a:pt x="320" y="14"/>
                      <a:pt x="320" y="15"/>
                    </a:cubicBezTo>
                    <a:cubicBezTo>
                      <a:pt x="320" y="16"/>
                      <a:pt x="315" y="18"/>
                      <a:pt x="316" y="19"/>
                    </a:cubicBezTo>
                    <a:cubicBezTo>
                      <a:pt x="317" y="19"/>
                      <a:pt x="319" y="18"/>
                      <a:pt x="321" y="18"/>
                    </a:cubicBezTo>
                    <a:cubicBezTo>
                      <a:pt x="324" y="17"/>
                      <a:pt x="327" y="17"/>
                      <a:pt x="330" y="17"/>
                    </a:cubicBezTo>
                    <a:cubicBezTo>
                      <a:pt x="332" y="18"/>
                      <a:pt x="334" y="17"/>
                      <a:pt x="335" y="18"/>
                    </a:cubicBezTo>
                    <a:cubicBezTo>
                      <a:pt x="337" y="18"/>
                      <a:pt x="341" y="21"/>
                      <a:pt x="341" y="22"/>
                    </a:cubicBezTo>
                    <a:cubicBezTo>
                      <a:pt x="340" y="22"/>
                      <a:pt x="337" y="23"/>
                      <a:pt x="335" y="24"/>
                    </a:cubicBezTo>
                    <a:cubicBezTo>
                      <a:pt x="333" y="26"/>
                      <a:pt x="324" y="29"/>
                      <a:pt x="321" y="31"/>
                    </a:cubicBezTo>
                    <a:cubicBezTo>
                      <a:pt x="319" y="32"/>
                      <a:pt x="313" y="34"/>
                      <a:pt x="312" y="34"/>
                    </a:cubicBezTo>
                    <a:cubicBezTo>
                      <a:pt x="310" y="35"/>
                      <a:pt x="306" y="37"/>
                      <a:pt x="304" y="37"/>
                    </a:cubicBezTo>
                    <a:cubicBezTo>
                      <a:pt x="303" y="38"/>
                      <a:pt x="299" y="38"/>
                      <a:pt x="297" y="38"/>
                    </a:cubicBezTo>
                    <a:cubicBezTo>
                      <a:pt x="295" y="38"/>
                      <a:pt x="285" y="41"/>
                      <a:pt x="283" y="41"/>
                    </a:cubicBezTo>
                    <a:cubicBezTo>
                      <a:pt x="280" y="41"/>
                      <a:pt x="279" y="40"/>
                      <a:pt x="276" y="40"/>
                    </a:cubicBezTo>
                    <a:cubicBezTo>
                      <a:pt x="274" y="40"/>
                      <a:pt x="266" y="42"/>
                      <a:pt x="263" y="41"/>
                    </a:cubicBezTo>
                    <a:cubicBezTo>
                      <a:pt x="260" y="41"/>
                      <a:pt x="253" y="37"/>
                      <a:pt x="251" y="37"/>
                    </a:cubicBezTo>
                    <a:cubicBezTo>
                      <a:pt x="249" y="37"/>
                      <a:pt x="248" y="39"/>
                      <a:pt x="250" y="39"/>
                    </a:cubicBezTo>
                    <a:cubicBezTo>
                      <a:pt x="252" y="40"/>
                      <a:pt x="256" y="41"/>
                      <a:pt x="256" y="42"/>
                    </a:cubicBezTo>
                    <a:cubicBezTo>
                      <a:pt x="256" y="43"/>
                      <a:pt x="254" y="44"/>
                      <a:pt x="255" y="44"/>
                    </a:cubicBezTo>
                    <a:cubicBezTo>
                      <a:pt x="257" y="44"/>
                      <a:pt x="261" y="44"/>
                      <a:pt x="264" y="43"/>
                    </a:cubicBezTo>
                    <a:cubicBezTo>
                      <a:pt x="267" y="43"/>
                      <a:pt x="272" y="42"/>
                      <a:pt x="274" y="42"/>
                    </a:cubicBezTo>
                    <a:cubicBezTo>
                      <a:pt x="275" y="43"/>
                      <a:pt x="278" y="44"/>
                      <a:pt x="277" y="44"/>
                    </a:cubicBezTo>
                    <a:cubicBezTo>
                      <a:pt x="277" y="44"/>
                      <a:pt x="267" y="46"/>
                      <a:pt x="264" y="46"/>
                    </a:cubicBezTo>
                    <a:cubicBezTo>
                      <a:pt x="262" y="46"/>
                      <a:pt x="255" y="47"/>
                      <a:pt x="253" y="48"/>
                    </a:cubicBezTo>
                    <a:cubicBezTo>
                      <a:pt x="252" y="49"/>
                      <a:pt x="246" y="50"/>
                      <a:pt x="244" y="51"/>
                    </a:cubicBezTo>
                    <a:cubicBezTo>
                      <a:pt x="242" y="51"/>
                      <a:pt x="238" y="51"/>
                      <a:pt x="238" y="52"/>
                    </a:cubicBezTo>
                    <a:cubicBezTo>
                      <a:pt x="239" y="52"/>
                      <a:pt x="243" y="52"/>
                      <a:pt x="243" y="53"/>
                    </a:cubicBezTo>
                    <a:cubicBezTo>
                      <a:pt x="243" y="53"/>
                      <a:pt x="242" y="56"/>
                      <a:pt x="243" y="56"/>
                    </a:cubicBezTo>
                    <a:cubicBezTo>
                      <a:pt x="243" y="56"/>
                      <a:pt x="246" y="53"/>
                      <a:pt x="247" y="53"/>
                    </a:cubicBezTo>
                    <a:cubicBezTo>
                      <a:pt x="248" y="52"/>
                      <a:pt x="251" y="51"/>
                      <a:pt x="253" y="51"/>
                    </a:cubicBezTo>
                    <a:cubicBezTo>
                      <a:pt x="255" y="51"/>
                      <a:pt x="261" y="50"/>
                      <a:pt x="264" y="49"/>
                    </a:cubicBezTo>
                    <a:cubicBezTo>
                      <a:pt x="267" y="48"/>
                      <a:pt x="273" y="47"/>
                      <a:pt x="275" y="47"/>
                    </a:cubicBezTo>
                    <a:cubicBezTo>
                      <a:pt x="276" y="46"/>
                      <a:pt x="289" y="45"/>
                      <a:pt x="291" y="45"/>
                    </a:cubicBezTo>
                    <a:cubicBezTo>
                      <a:pt x="292" y="45"/>
                      <a:pt x="303" y="43"/>
                      <a:pt x="303" y="43"/>
                    </a:cubicBezTo>
                    <a:cubicBezTo>
                      <a:pt x="303" y="43"/>
                      <a:pt x="300" y="47"/>
                      <a:pt x="300" y="47"/>
                    </a:cubicBezTo>
                    <a:cubicBezTo>
                      <a:pt x="300" y="47"/>
                      <a:pt x="295" y="49"/>
                      <a:pt x="292" y="50"/>
                    </a:cubicBezTo>
                    <a:cubicBezTo>
                      <a:pt x="289" y="51"/>
                      <a:pt x="280" y="55"/>
                      <a:pt x="276" y="56"/>
                    </a:cubicBezTo>
                    <a:cubicBezTo>
                      <a:pt x="273" y="56"/>
                      <a:pt x="270" y="59"/>
                      <a:pt x="266" y="61"/>
                    </a:cubicBezTo>
                    <a:cubicBezTo>
                      <a:pt x="262" y="62"/>
                      <a:pt x="255" y="67"/>
                      <a:pt x="252" y="69"/>
                    </a:cubicBezTo>
                    <a:cubicBezTo>
                      <a:pt x="249" y="71"/>
                      <a:pt x="250" y="72"/>
                      <a:pt x="247" y="72"/>
                    </a:cubicBezTo>
                    <a:cubicBezTo>
                      <a:pt x="244" y="73"/>
                      <a:pt x="240" y="74"/>
                      <a:pt x="240" y="73"/>
                    </a:cubicBezTo>
                    <a:cubicBezTo>
                      <a:pt x="240" y="72"/>
                      <a:pt x="241" y="71"/>
                      <a:pt x="240" y="70"/>
                    </a:cubicBezTo>
                    <a:cubicBezTo>
                      <a:pt x="239" y="69"/>
                      <a:pt x="233" y="67"/>
                      <a:pt x="232" y="68"/>
                    </a:cubicBezTo>
                    <a:cubicBezTo>
                      <a:pt x="231" y="68"/>
                      <a:pt x="234" y="70"/>
                      <a:pt x="236" y="71"/>
                    </a:cubicBezTo>
                    <a:cubicBezTo>
                      <a:pt x="237" y="72"/>
                      <a:pt x="237" y="72"/>
                      <a:pt x="237" y="73"/>
                    </a:cubicBezTo>
                    <a:cubicBezTo>
                      <a:pt x="237" y="75"/>
                      <a:pt x="239" y="74"/>
                      <a:pt x="239" y="75"/>
                    </a:cubicBezTo>
                    <a:cubicBezTo>
                      <a:pt x="240" y="76"/>
                      <a:pt x="240" y="77"/>
                      <a:pt x="239" y="78"/>
                    </a:cubicBezTo>
                    <a:cubicBezTo>
                      <a:pt x="239" y="78"/>
                      <a:pt x="235" y="76"/>
                      <a:pt x="233" y="77"/>
                    </a:cubicBezTo>
                    <a:cubicBezTo>
                      <a:pt x="230" y="77"/>
                      <a:pt x="227" y="78"/>
                      <a:pt x="225" y="79"/>
                    </a:cubicBezTo>
                    <a:cubicBezTo>
                      <a:pt x="223" y="79"/>
                      <a:pt x="221" y="78"/>
                      <a:pt x="220" y="78"/>
                    </a:cubicBezTo>
                    <a:cubicBezTo>
                      <a:pt x="218" y="77"/>
                      <a:pt x="214" y="75"/>
                      <a:pt x="214" y="76"/>
                    </a:cubicBezTo>
                    <a:cubicBezTo>
                      <a:pt x="214" y="77"/>
                      <a:pt x="216" y="77"/>
                      <a:pt x="216" y="78"/>
                    </a:cubicBezTo>
                    <a:cubicBezTo>
                      <a:pt x="216" y="80"/>
                      <a:pt x="214" y="80"/>
                      <a:pt x="215" y="81"/>
                    </a:cubicBezTo>
                    <a:cubicBezTo>
                      <a:pt x="216" y="82"/>
                      <a:pt x="219" y="82"/>
                      <a:pt x="220" y="81"/>
                    </a:cubicBezTo>
                    <a:cubicBezTo>
                      <a:pt x="221" y="81"/>
                      <a:pt x="223" y="80"/>
                      <a:pt x="225" y="80"/>
                    </a:cubicBezTo>
                    <a:cubicBezTo>
                      <a:pt x="227" y="80"/>
                      <a:pt x="230" y="81"/>
                      <a:pt x="232" y="81"/>
                    </a:cubicBezTo>
                    <a:cubicBezTo>
                      <a:pt x="234" y="80"/>
                      <a:pt x="235" y="81"/>
                      <a:pt x="235" y="82"/>
                    </a:cubicBezTo>
                    <a:cubicBezTo>
                      <a:pt x="235" y="83"/>
                      <a:pt x="233" y="84"/>
                      <a:pt x="231" y="84"/>
                    </a:cubicBezTo>
                    <a:cubicBezTo>
                      <a:pt x="229" y="84"/>
                      <a:pt x="225" y="84"/>
                      <a:pt x="226" y="85"/>
                    </a:cubicBezTo>
                    <a:cubicBezTo>
                      <a:pt x="226" y="85"/>
                      <a:pt x="229" y="85"/>
                      <a:pt x="229" y="86"/>
                    </a:cubicBezTo>
                    <a:cubicBezTo>
                      <a:pt x="229" y="88"/>
                      <a:pt x="227" y="89"/>
                      <a:pt x="226" y="89"/>
                    </a:cubicBezTo>
                    <a:cubicBezTo>
                      <a:pt x="224" y="90"/>
                      <a:pt x="220" y="91"/>
                      <a:pt x="218" y="91"/>
                    </a:cubicBezTo>
                    <a:cubicBezTo>
                      <a:pt x="216" y="91"/>
                      <a:pt x="211" y="90"/>
                      <a:pt x="211" y="89"/>
                    </a:cubicBezTo>
                    <a:cubicBezTo>
                      <a:pt x="210" y="89"/>
                      <a:pt x="209" y="89"/>
                      <a:pt x="210" y="88"/>
                    </a:cubicBezTo>
                    <a:cubicBezTo>
                      <a:pt x="210" y="87"/>
                      <a:pt x="211" y="87"/>
                      <a:pt x="211" y="86"/>
                    </a:cubicBezTo>
                    <a:cubicBezTo>
                      <a:pt x="210" y="86"/>
                      <a:pt x="203" y="87"/>
                      <a:pt x="202" y="86"/>
                    </a:cubicBezTo>
                    <a:cubicBezTo>
                      <a:pt x="202" y="85"/>
                      <a:pt x="202" y="85"/>
                      <a:pt x="200" y="85"/>
                    </a:cubicBezTo>
                    <a:cubicBezTo>
                      <a:pt x="198" y="85"/>
                      <a:pt x="196" y="86"/>
                      <a:pt x="193" y="86"/>
                    </a:cubicBezTo>
                    <a:cubicBezTo>
                      <a:pt x="191" y="86"/>
                      <a:pt x="188" y="85"/>
                      <a:pt x="189" y="86"/>
                    </a:cubicBezTo>
                    <a:cubicBezTo>
                      <a:pt x="189" y="87"/>
                      <a:pt x="189" y="88"/>
                      <a:pt x="191" y="89"/>
                    </a:cubicBezTo>
                    <a:cubicBezTo>
                      <a:pt x="192" y="89"/>
                      <a:pt x="193" y="89"/>
                      <a:pt x="196" y="88"/>
                    </a:cubicBezTo>
                    <a:cubicBezTo>
                      <a:pt x="198" y="88"/>
                      <a:pt x="198" y="88"/>
                      <a:pt x="200" y="88"/>
                    </a:cubicBezTo>
                    <a:cubicBezTo>
                      <a:pt x="203" y="89"/>
                      <a:pt x="204" y="88"/>
                      <a:pt x="205" y="89"/>
                    </a:cubicBezTo>
                    <a:cubicBezTo>
                      <a:pt x="205" y="90"/>
                      <a:pt x="207" y="91"/>
                      <a:pt x="206" y="92"/>
                    </a:cubicBezTo>
                    <a:cubicBezTo>
                      <a:pt x="206" y="93"/>
                      <a:pt x="207" y="94"/>
                      <a:pt x="204" y="94"/>
                    </a:cubicBezTo>
                    <a:cubicBezTo>
                      <a:pt x="201" y="95"/>
                      <a:pt x="197" y="96"/>
                      <a:pt x="195" y="96"/>
                    </a:cubicBezTo>
                    <a:cubicBezTo>
                      <a:pt x="193" y="96"/>
                      <a:pt x="192" y="96"/>
                      <a:pt x="191" y="96"/>
                    </a:cubicBezTo>
                    <a:cubicBezTo>
                      <a:pt x="189" y="95"/>
                      <a:pt x="187" y="93"/>
                      <a:pt x="186" y="94"/>
                    </a:cubicBezTo>
                    <a:cubicBezTo>
                      <a:pt x="186" y="96"/>
                      <a:pt x="188" y="97"/>
                      <a:pt x="186" y="97"/>
                    </a:cubicBezTo>
                    <a:cubicBezTo>
                      <a:pt x="185" y="97"/>
                      <a:pt x="182" y="97"/>
                      <a:pt x="180" y="96"/>
                    </a:cubicBezTo>
                    <a:cubicBezTo>
                      <a:pt x="177" y="95"/>
                      <a:pt x="176" y="95"/>
                      <a:pt x="173" y="95"/>
                    </a:cubicBezTo>
                    <a:cubicBezTo>
                      <a:pt x="171" y="94"/>
                      <a:pt x="163" y="92"/>
                      <a:pt x="162" y="93"/>
                    </a:cubicBezTo>
                    <a:cubicBezTo>
                      <a:pt x="162" y="94"/>
                      <a:pt x="162" y="95"/>
                      <a:pt x="164" y="95"/>
                    </a:cubicBezTo>
                    <a:cubicBezTo>
                      <a:pt x="167" y="96"/>
                      <a:pt x="170" y="95"/>
                      <a:pt x="171" y="96"/>
                    </a:cubicBezTo>
                    <a:cubicBezTo>
                      <a:pt x="173" y="96"/>
                      <a:pt x="173" y="96"/>
                      <a:pt x="173" y="97"/>
                    </a:cubicBezTo>
                    <a:cubicBezTo>
                      <a:pt x="174" y="98"/>
                      <a:pt x="175" y="99"/>
                      <a:pt x="173" y="98"/>
                    </a:cubicBezTo>
                    <a:cubicBezTo>
                      <a:pt x="170" y="98"/>
                      <a:pt x="168" y="99"/>
                      <a:pt x="166" y="98"/>
                    </a:cubicBezTo>
                    <a:cubicBezTo>
                      <a:pt x="164" y="97"/>
                      <a:pt x="161" y="95"/>
                      <a:pt x="161" y="96"/>
                    </a:cubicBezTo>
                    <a:cubicBezTo>
                      <a:pt x="161" y="97"/>
                      <a:pt x="164" y="99"/>
                      <a:pt x="161" y="99"/>
                    </a:cubicBezTo>
                    <a:cubicBezTo>
                      <a:pt x="158" y="98"/>
                      <a:pt x="153" y="97"/>
                      <a:pt x="153" y="98"/>
                    </a:cubicBezTo>
                    <a:cubicBezTo>
                      <a:pt x="153" y="99"/>
                      <a:pt x="155" y="100"/>
                      <a:pt x="156" y="100"/>
                    </a:cubicBezTo>
                    <a:cubicBezTo>
                      <a:pt x="157" y="100"/>
                      <a:pt x="158" y="100"/>
                      <a:pt x="159" y="101"/>
                    </a:cubicBezTo>
                    <a:cubicBezTo>
                      <a:pt x="159" y="101"/>
                      <a:pt x="160" y="102"/>
                      <a:pt x="162" y="101"/>
                    </a:cubicBezTo>
                    <a:cubicBezTo>
                      <a:pt x="164" y="101"/>
                      <a:pt x="164" y="100"/>
                      <a:pt x="166" y="100"/>
                    </a:cubicBezTo>
                    <a:cubicBezTo>
                      <a:pt x="168" y="101"/>
                      <a:pt x="171" y="101"/>
                      <a:pt x="173" y="101"/>
                    </a:cubicBezTo>
                    <a:cubicBezTo>
                      <a:pt x="174" y="102"/>
                      <a:pt x="176" y="102"/>
                      <a:pt x="179" y="102"/>
                    </a:cubicBezTo>
                    <a:cubicBezTo>
                      <a:pt x="182" y="101"/>
                      <a:pt x="190" y="100"/>
                      <a:pt x="189" y="101"/>
                    </a:cubicBezTo>
                    <a:cubicBezTo>
                      <a:pt x="189" y="102"/>
                      <a:pt x="188" y="103"/>
                      <a:pt x="190" y="104"/>
                    </a:cubicBezTo>
                    <a:cubicBezTo>
                      <a:pt x="191" y="104"/>
                      <a:pt x="192" y="106"/>
                      <a:pt x="192" y="106"/>
                    </a:cubicBezTo>
                    <a:cubicBezTo>
                      <a:pt x="192" y="107"/>
                      <a:pt x="187" y="106"/>
                      <a:pt x="184" y="106"/>
                    </a:cubicBezTo>
                    <a:cubicBezTo>
                      <a:pt x="181" y="106"/>
                      <a:pt x="179" y="106"/>
                      <a:pt x="177" y="104"/>
                    </a:cubicBezTo>
                    <a:cubicBezTo>
                      <a:pt x="176" y="103"/>
                      <a:pt x="172" y="103"/>
                      <a:pt x="171" y="103"/>
                    </a:cubicBezTo>
                    <a:cubicBezTo>
                      <a:pt x="169" y="103"/>
                      <a:pt x="165" y="102"/>
                      <a:pt x="163" y="102"/>
                    </a:cubicBezTo>
                    <a:cubicBezTo>
                      <a:pt x="162" y="103"/>
                      <a:pt x="160" y="104"/>
                      <a:pt x="159" y="103"/>
                    </a:cubicBezTo>
                    <a:cubicBezTo>
                      <a:pt x="157" y="103"/>
                      <a:pt x="153" y="102"/>
                      <a:pt x="152" y="102"/>
                    </a:cubicBezTo>
                    <a:cubicBezTo>
                      <a:pt x="151" y="103"/>
                      <a:pt x="151" y="103"/>
                      <a:pt x="153" y="104"/>
                    </a:cubicBezTo>
                    <a:cubicBezTo>
                      <a:pt x="155" y="104"/>
                      <a:pt x="155" y="104"/>
                      <a:pt x="157" y="104"/>
                    </a:cubicBezTo>
                    <a:cubicBezTo>
                      <a:pt x="159" y="105"/>
                      <a:pt x="160" y="105"/>
                      <a:pt x="162" y="105"/>
                    </a:cubicBezTo>
                    <a:cubicBezTo>
                      <a:pt x="164" y="105"/>
                      <a:pt x="166" y="103"/>
                      <a:pt x="168" y="104"/>
                    </a:cubicBezTo>
                    <a:cubicBezTo>
                      <a:pt x="170" y="105"/>
                      <a:pt x="171" y="106"/>
                      <a:pt x="168" y="106"/>
                    </a:cubicBezTo>
                    <a:cubicBezTo>
                      <a:pt x="166" y="106"/>
                      <a:pt x="162" y="106"/>
                      <a:pt x="160" y="106"/>
                    </a:cubicBezTo>
                    <a:cubicBezTo>
                      <a:pt x="158" y="107"/>
                      <a:pt x="156" y="106"/>
                      <a:pt x="154" y="106"/>
                    </a:cubicBezTo>
                    <a:cubicBezTo>
                      <a:pt x="153" y="105"/>
                      <a:pt x="145" y="105"/>
                      <a:pt x="145" y="106"/>
                    </a:cubicBezTo>
                    <a:cubicBezTo>
                      <a:pt x="145" y="106"/>
                      <a:pt x="146" y="107"/>
                      <a:pt x="147" y="107"/>
                    </a:cubicBezTo>
                    <a:cubicBezTo>
                      <a:pt x="148" y="107"/>
                      <a:pt x="152" y="107"/>
                      <a:pt x="153" y="107"/>
                    </a:cubicBezTo>
                    <a:cubicBezTo>
                      <a:pt x="154" y="107"/>
                      <a:pt x="151" y="110"/>
                      <a:pt x="151" y="111"/>
                    </a:cubicBezTo>
                    <a:cubicBezTo>
                      <a:pt x="150" y="112"/>
                      <a:pt x="150" y="114"/>
                      <a:pt x="151" y="113"/>
                    </a:cubicBezTo>
                    <a:cubicBezTo>
                      <a:pt x="152" y="113"/>
                      <a:pt x="153" y="111"/>
                      <a:pt x="155" y="110"/>
                    </a:cubicBezTo>
                    <a:cubicBezTo>
                      <a:pt x="157" y="109"/>
                      <a:pt x="158" y="108"/>
                      <a:pt x="160" y="108"/>
                    </a:cubicBezTo>
                    <a:cubicBezTo>
                      <a:pt x="161" y="108"/>
                      <a:pt x="162" y="108"/>
                      <a:pt x="164" y="108"/>
                    </a:cubicBezTo>
                    <a:cubicBezTo>
                      <a:pt x="166" y="108"/>
                      <a:pt x="168" y="108"/>
                      <a:pt x="170" y="108"/>
                    </a:cubicBezTo>
                    <a:cubicBezTo>
                      <a:pt x="172" y="108"/>
                      <a:pt x="175" y="106"/>
                      <a:pt x="175" y="107"/>
                    </a:cubicBezTo>
                    <a:cubicBezTo>
                      <a:pt x="174" y="108"/>
                      <a:pt x="171" y="111"/>
                      <a:pt x="172" y="111"/>
                    </a:cubicBezTo>
                    <a:cubicBezTo>
                      <a:pt x="173" y="111"/>
                      <a:pt x="176" y="110"/>
                      <a:pt x="178" y="110"/>
                    </a:cubicBezTo>
                    <a:cubicBezTo>
                      <a:pt x="181" y="110"/>
                      <a:pt x="185" y="110"/>
                      <a:pt x="186" y="111"/>
                    </a:cubicBezTo>
                    <a:cubicBezTo>
                      <a:pt x="187" y="111"/>
                      <a:pt x="188" y="111"/>
                      <a:pt x="188" y="111"/>
                    </a:cubicBezTo>
                    <a:cubicBezTo>
                      <a:pt x="189" y="112"/>
                      <a:pt x="189" y="113"/>
                      <a:pt x="189" y="114"/>
                    </a:cubicBezTo>
                    <a:cubicBezTo>
                      <a:pt x="189" y="115"/>
                      <a:pt x="189" y="116"/>
                      <a:pt x="189" y="116"/>
                    </a:cubicBezTo>
                    <a:cubicBezTo>
                      <a:pt x="190" y="117"/>
                      <a:pt x="192" y="118"/>
                      <a:pt x="191" y="118"/>
                    </a:cubicBezTo>
                    <a:cubicBezTo>
                      <a:pt x="190" y="119"/>
                      <a:pt x="188" y="118"/>
                      <a:pt x="184" y="118"/>
                    </a:cubicBezTo>
                    <a:cubicBezTo>
                      <a:pt x="181" y="118"/>
                      <a:pt x="176" y="118"/>
                      <a:pt x="174" y="118"/>
                    </a:cubicBezTo>
                    <a:cubicBezTo>
                      <a:pt x="172" y="119"/>
                      <a:pt x="168" y="119"/>
                      <a:pt x="169" y="119"/>
                    </a:cubicBezTo>
                    <a:cubicBezTo>
                      <a:pt x="170" y="120"/>
                      <a:pt x="173" y="121"/>
                      <a:pt x="175" y="121"/>
                    </a:cubicBezTo>
                    <a:cubicBezTo>
                      <a:pt x="178" y="121"/>
                      <a:pt x="182" y="120"/>
                      <a:pt x="182" y="121"/>
                    </a:cubicBezTo>
                    <a:cubicBezTo>
                      <a:pt x="182" y="123"/>
                      <a:pt x="181" y="125"/>
                      <a:pt x="180" y="126"/>
                    </a:cubicBezTo>
                    <a:cubicBezTo>
                      <a:pt x="178" y="126"/>
                      <a:pt x="177" y="125"/>
                      <a:pt x="175" y="126"/>
                    </a:cubicBezTo>
                    <a:cubicBezTo>
                      <a:pt x="173" y="126"/>
                      <a:pt x="166" y="125"/>
                      <a:pt x="166" y="126"/>
                    </a:cubicBezTo>
                    <a:cubicBezTo>
                      <a:pt x="166" y="127"/>
                      <a:pt x="168" y="127"/>
                      <a:pt x="170" y="127"/>
                    </a:cubicBezTo>
                    <a:cubicBezTo>
                      <a:pt x="171" y="128"/>
                      <a:pt x="174" y="128"/>
                      <a:pt x="175" y="128"/>
                    </a:cubicBezTo>
                    <a:cubicBezTo>
                      <a:pt x="176" y="128"/>
                      <a:pt x="177" y="128"/>
                      <a:pt x="177" y="129"/>
                    </a:cubicBezTo>
                    <a:cubicBezTo>
                      <a:pt x="177" y="130"/>
                      <a:pt x="177" y="133"/>
                      <a:pt x="176" y="133"/>
                    </a:cubicBezTo>
                    <a:cubicBezTo>
                      <a:pt x="175" y="133"/>
                      <a:pt x="174" y="131"/>
                      <a:pt x="173" y="132"/>
                    </a:cubicBezTo>
                    <a:cubicBezTo>
                      <a:pt x="171" y="133"/>
                      <a:pt x="167" y="134"/>
                      <a:pt x="166" y="134"/>
                    </a:cubicBezTo>
                    <a:cubicBezTo>
                      <a:pt x="165" y="134"/>
                      <a:pt x="163" y="134"/>
                      <a:pt x="159" y="133"/>
                    </a:cubicBezTo>
                    <a:cubicBezTo>
                      <a:pt x="155" y="132"/>
                      <a:pt x="152" y="131"/>
                      <a:pt x="151" y="132"/>
                    </a:cubicBezTo>
                    <a:cubicBezTo>
                      <a:pt x="150" y="132"/>
                      <a:pt x="149" y="134"/>
                      <a:pt x="150" y="135"/>
                    </a:cubicBezTo>
                    <a:cubicBezTo>
                      <a:pt x="150" y="135"/>
                      <a:pt x="156" y="135"/>
                      <a:pt x="155" y="136"/>
                    </a:cubicBezTo>
                    <a:cubicBezTo>
                      <a:pt x="154" y="138"/>
                      <a:pt x="152" y="138"/>
                      <a:pt x="153" y="139"/>
                    </a:cubicBezTo>
                    <a:cubicBezTo>
                      <a:pt x="154" y="140"/>
                      <a:pt x="157" y="139"/>
                      <a:pt x="155" y="141"/>
                    </a:cubicBezTo>
                    <a:cubicBezTo>
                      <a:pt x="153" y="142"/>
                      <a:pt x="149" y="147"/>
                      <a:pt x="145" y="147"/>
                    </a:cubicBezTo>
                    <a:cubicBezTo>
                      <a:pt x="141" y="148"/>
                      <a:pt x="140" y="148"/>
                      <a:pt x="137" y="148"/>
                    </a:cubicBezTo>
                    <a:cubicBezTo>
                      <a:pt x="135" y="148"/>
                      <a:pt x="131" y="148"/>
                      <a:pt x="130" y="148"/>
                    </a:cubicBezTo>
                    <a:cubicBezTo>
                      <a:pt x="128" y="148"/>
                      <a:pt x="125" y="148"/>
                      <a:pt x="122" y="146"/>
                    </a:cubicBezTo>
                    <a:cubicBezTo>
                      <a:pt x="119" y="144"/>
                      <a:pt x="118" y="145"/>
                      <a:pt x="117" y="144"/>
                    </a:cubicBezTo>
                    <a:cubicBezTo>
                      <a:pt x="116" y="143"/>
                      <a:pt x="110" y="137"/>
                      <a:pt x="110" y="138"/>
                    </a:cubicBezTo>
                    <a:cubicBezTo>
                      <a:pt x="109" y="138"/>
                      <a:pt x="109" y="141"/>
                      <a:pt x="109" y="141"/>
                    </a:cubicBezTo>
                    <a:cubicBezTo>
                      <a:pt x="110" y="142"/>
                      <a:pt x="113" y="142"/>
                      <a:pt x="113" y="143"/>
                    </a:cubicBezTo>
                    <a:cubicBezTo>
                      <a:pt x="112" y="144"/>
                      <a:pt x="110" y="144"/>
                      <a:pt x="112" y="145"/>
                    </a:cubicBezTo>
                    <a:cubicBezTo>
                      <a:pt x="115" y="146"/>
                      <a:pt x="118" y="146"/>
                      <a:pt x="117" y="147"/>
                    </a:cubicBezTo>
                    <a:cubicBezTo>
                      <a:pt x="116" y="148"/>
                      <a:pt x="107" y="147"/>
                      <a:pt x="107" y="148"/>
                    </a:cubicBezTo>
                    <a:cubicBezTo>
                      <a:pt x="107" y="149"/>
                      <a:pt x="109" y="149"/>
                      <a:pt x="110" y="150"/>
                    </a:cubicBezTo>
                    <a:cubicBezTo>
                      <a:pt x="112" y="151"/>
                      <a:pt x="110" y="153"/>
                      <a:pt x="112" y="153"/>
                    </a:cubicBezTo>
                    <a:cubicBezTo>
                      <a:pt x="113" y="152"/>
                      <a:pt x="116" y="150"/>
                      <a:pt x="118" y="149"/>
                    </a:cubicBezTo>
                    <a:cubicBezTo>
                      <a:pt x="120" y="149"/>
                      <a:pt x="119" y="148"/>
                      <a:pt x="121" y="148"/>
                    </a:cubicBezTo>
                    <a:cubicBezTo>
                      <a:pt x="123" y="149"/>
                      <a:pt x="125" y="150"/>
                      <a:pt x="127" y="150"/>
                    </a:cubicBezTo>
                    <a:cubicBezTo>
                      <a:pt x="129" y="150"/>
                      <a:pt x="127" y="153"/>
                      <a:pt x="128" y="153"/>
                    </a:cubicBezTo>
                    <a:cubicBezTo>
                      <a:pt x="129" y="154"/>
                      <a:pt x="130" y="153"/>
                      <a:pt x="132" y="152"/>
                    </a:cubicBezTo>
                    <a:cubicBezTo>
                      <a:pt x="134" y="150"/>
                      <a:pt x="133" y="149"/>
                      <a:pt x="135" y="150"/>
                    </a:cubicBezTo>
                    <a:cubicBezTo>
                      <a:pt x="136" y="150"/>
                      <a:pt x="138" y="151"/>
                      <a:pt x="139" y="151"/>
                    </a:cubicBezTo>
                    <a:cubicBezTo>
                      <a:pt x="141" y="151"/>
                      <a:pt x="142" y="151"/>
                      <a:pt x="142" y="152"/>
                    </a:cubicBezTo>
                    <a:cubicBezTo>
                      <a:pt x="141" y="152"/>
                      <a:pt x="137" y="157"/>
                      <a:pt x="139" y="157"/>
                    </a:cubicBezTo>
                    <a:cubicBezTo>
                      <a:pt x="141" y="157"/>
                      <a:pt x="144" y="156"/>
                      <a:pt x="144" y="157"/>
                    </a:cubicBezTo>
                    <a:cubicBezTo>
                      <a:pt x="143" y="158"/>
                      <a:pt x="143" y="159"/>
                      <a:pt x="144" y="159"/>
                    </a:cubicBezTo>
                    <a:cubicBezTo>
                      <a:pt x="145" y="159"/>
                      <a:pt x="148" y="156"/>
                      <a:pt x="149" y="156"/>
                    </a:cubicBezTo>
                    <a:cubicBezTo>
                      <a:pt x="151" y="155"/>
                      <a:pt x="152" y="154"/>
                      <a:pt x="153" y="155"/>
                    </a:cubicBezTo>
                    <a:cubicBezTo>
                      <a:pt x="154" y="156"/>
                      <a:pt x="156" y="157"/>
                      <a:pt x="156" y="158"/>
                    </a:cubicBezTo>
                    <a:cubicBezTo>
                      <a:pt x="156" y="160"/>
                      <a:pt x="156" y="162"/>
                      <a:pt x="156" y="162"/>
                    </a:cubicBezTo>
                    <a:cubicBezTo>
                      <a:pt x="156" y="163"/>
                      <a:pt x="156" y="163"/>
                      <a:pt x="154" y="164"/>
                    </a:cubicBezTo>
                    <a:cubicBezTo>
                      <a:pt x="152" y="165"/>
                      <a:pt x="151" y="166"/>
                      <a:pt x="150" y="167"/>
                    </a:cubicBezTo>
                    <a:cubicBezTo>
                      <a:pt x="148" y="168"/>
                      <a:pt x="147" y="164"/>
                      <a:pt x="145" y="165"/>
                    </a:cubicBezTo>
                    <a:cubicBezTo>
                      <a:pt x="143" y="166"/>
                      <a:pt x="141" y="169"/>
                      <a:pt x="140" y="170"/>
                    </a:cubicBezTo>
                    <a:cubicBezTo>
                      <a:pt x="139" y="171"/>
                      <a:pt x="138" y="171"/>
                      <a:pt x="135" y="172"/>
                    </a:cubicBezTo>
                    <a:cubicBezTo>
                      <a:pt x="132" y="172"/>
                      <a:pt x="128" y="173"/>
                      <a:pt x="126" y="173"/>
                    </a:cubicBezTo>
                    <a:cubicBezTo>
                      <a:pt x="124" y="174"/>
                      <a:pt x="121" y="176"/>
                      <a:pt x="121" y="175"/>
                    </a:cubicBezTo>
                    <a:cubicBezTo>
                      <a:pt x="121" y="173"/>
                      <a:pt x="125" y="169"/>
                      <a:pt x="123" y="168"/>
                    </a:cubicBezTo>
                    <a:cubicBezTo>
                      <a:pt x="122" y="167"/>
                      <a:pt x="120" y="166"/>
                      <a:pt x="119" y="165"/>
                    </a:cubicBezTo>
                    <a:cubicBezTo>
                      <a:pt x="118" y="165"/>
                      <a:pt x="117" y="166"/>
                      <a:pt x="116" y="166"/>
                    </a:cubicBezTo>
                    <a:cubicBezTo>
                      <a:pt x="114" y="167"/>
                      <a:pt x="113" y="166"/>
                      <a:pt x="112" y="166"/>
                    </a:cubicBezTo>
                    <a:cubicBezTo>
                      <a:pt x="111" y="166"/>
                      <a:pt x="110" y="167"/>
                      <a:pt x="110" y="166"/>
                    </a:cubicBezTo>
                    <a:cubicBezTo>
                      <a:pt x="110" y="165"/>
                      <a:pt x="109" y="165"/>
                      <a:pt x="110" y="164"/>
                    </a:cubicBezTo>
                    <a:cubicBezTo>
                      <a:pt x="111" y="163"/>
                      <a:pt x="113" y="162"/>
                      <a:pt x="112" y="162"/>
                    </a:cubicBezTo>
                    <a:cubicBezTo>
                      <a:pt x="111" y="161"/>
                      <a:pt x="111" y="162"/>
                      <a:pt x="109" y="162"/>
                    </a:cubicBezTo>
                    <a:cubicBezTo>
                      <a:pt x="108" y="162"/>
                      <a:pt x="102" y="158"/>
                      <a:pt x="102" y="159"/>
                    </a:cubicBezTo>
                    <a:cubicBezTo>
                      <a:pt x="102" y="160"/>
                      <a:pt x="102" y="161"/>
                      <a:pt x="104" y="162"/>
                    </a:cubicBezTo>
                    <a:cubicBezTo>
                      <a:pt x="105" y="162"/>
                      <a:pt x="106" y="163"/>
                      <a:pt x="107" y="164"/>
                    </a:cubicBezTo>
                    <a:cubicBezTo>
                      <a:pt x="107" y="165"/>
                      <a:pt x="108" y="167"/>
                      <a:pt x="107" y="167"/>
                    </a:cubicBezTo>
                    <a:cubicBezTo>
                      <a:pt x="106" y="168"/>
                      <a:pt x="102" y="169"/>
                      <a:pt x="101" y="169"/>
                    </a:cubicBezTo>
                    <a:cubicBezTo>
                      <a:pt x="100" y="168"/>
                      <a:pt x="100" y="169"/>
                      <a:pt x="99" y="168"/>
                    </a:cubicBezTo>
                    <a:cubicBezTo>
                      <a:pt x="98" y="166"/>
                      <a:pt x="99" y="164"/>
                      <a:pt x="97" y="163"/>
                    </a:cubicBezTo>
                    <a:cubicBezTo>
                      <a:pt x="94" y="162"/>
                      <a:pt x="92" y="161"/>
                      <a:pt x="92" y="162"/>
                    </a:cubicBezTo>
                    <a:cubicBezTo>
                      <a:pt x="92" y="162"/>
                      <a:pt x="94" y="163"/>
                      <a:pt x="94" y="164"/>
                    </a:cubicBezTo>
                    <a:cubicBezTo>
                      <a:pt x="94" y="164"/>
                      <a:pt x="96" y="168"/>
                      <a:pt x="94" y="168"/>
                    </a:cubicBezTo>
                    <a:cubicBezTo>
                      <a:pt x="93" y="168"/>
                      <a:pt x="93" y="169"/>
                      <a:pt x="91" y="168"/>
                    </a:cubicBezTo>
                    <a:cubicBezTo>
                      <a:pt x="89" y="167"/>
                      <a:pt x="88" y="165"/>
                      <a:pt x="87" y="164"/>
                    </a:cubicBezTo>
                    <a:cubicBezTo>
                      <a:pt x="86" y="163"/>
                      <a:pt x="84" y="162"/>
                      <a:pt x="84" y="162"/>
                    </a:cubicBezTo>
                    <a:cubicBezTo>
                      <a:pt x="83" y="162"/>
                      <a:pt x="85" y="164"/>
                      <a:pt x="84" y="165"/>
                    </a:cubicBezTo>
                    <a:cubicBezTo>
                      <a:pt x="84" y="165"/>
                      <a:pt x="82" y="167"/>
                      <a:pt x="81" y="167"/>
                    </a:cubicBezTo>
                    <a:cubicBezTo>
                      <a:pt x="81" y="167"/>
                      <a:pt x="77" y="163"/>
                      <a:pt x="76" y="164"/>
                    </a:cubicBezTo>
                    <a:cubicBezTo>
                      <a:pt x="75" y="165"/>
                      <a:pt x="75" y="167"/>
                      <a:pt x="76" y="167"/>
                    </a:cubicBezTo>
                    <a:cubicBezTo>
                      <a:pt x="77" y="168"/>
                      <a:pt x="81" y="170"/>
                      <a:pt x="81" y="170"/>
                    </a:cubicBezTo>
                    <a:cubicBezTo>
                      <a:pt x="81" y="171"/>
                      <a:pt x="79" y="171"/>
                      <a:pt x="76" y="171"/>
                    </a:cubicBezTo>
                    <a:cubicBezTo>
                      <a:pt x="74" y="171"/>
                      <a:pt x="67" y="170"/>
                      <a:pt x="65" y="170"/>
                    </a:cubicBezTo>
                    <a:cubicBezTo>
                      <a:pt x="62" y="169"/>
                      <a:pt x="61" y="169"/>
                      <a:pt x="61" y="168"/>
                    </a:cubicBezTo>
                    <a:cubicBezTo>
                      <a:pt x="62" y="168"/>
                      <a:pt x="65" y="168"/>
                      <a:pt x="64" y="166"/>
                    </a:cubicBezTo>
                    <a:cubicBezTo>
                      <a:pt x="63" y="165"/>
                      <a:pt x="58" y="162"/>
                      <a:pt x="58" y="163"/>
                    </a:cubicBezTo>
                    <a:cubicBezTo>
                      <a:pt x="58" y="164"/>
                      <a:pt x="60" y="165"/>
                      <a:pt x="59" y="166"/>
                    </a:cubicBezTo>
                    <a:cubicBezTo>
                      <a:pt x="59" y="166"/>
                      <a:pt x="57" y="166"/>
                      <a:pt x="57" y="167"/>
                    </a:cubicBezTo>
                    <a:cubicBezTo>
                      <a:pt x="57" y="168"/>
                      <a:pt x="59" y="169"/>
                      <a:pt x="57" y="169"/>
                    </a:cubicBezTo>
                    <a:cubicBezTo>
                      <a:pt x="55" y="169"/>
                      <a:pt x="52" y="169"/>
                      <a:pt x="51" y="167"/>
                    </a:cubicBezTo>
                    <a:cubicBezTo>
                      <a:pt x="50" y="165"/>
                      <a:pt x="48" y="162"/>
                      <a:pt x="47" y="163"/>
                    </a:cubicBezTo>
                    <a:cubicBezTo>
                      <a:pt x="47" y="164"/>
                      <a:pt x="49" y="166"/>
                      <a:pt x="48" y="167"/>
                    </a:cubicBezTo>
                    <a:cubicBezTo>
                      <a:pt x="46" y="168"/>
                      <a:pt x="47" y="169"/>
                      <a:pt x="44" y="169"/>
                    </a:cubicBezTo>
                    <a:cubicBezTo>
                      <a:pt x="41" y="169"/>
                      <a:pt x="40" y="170"/>
                      <a:pt x="40" y="168"/>
                    </a:cubicBezTo>
                    <a:cubicBezTo>
                      <a:pt x="40" y="167"/>
                      <a:pt x="40" y="165"/>
                      <a:pt x="39" y="165"/>
                    </a:cubicBezTo>
                    <a:cubicBezTo>
                      <a:pt x="38" y="164"/>
                      <a:pt x="39" y="160"/>
                      <a:pt x="38" y="159"/>
                    </a:cubicBezTo>
                    <a:cubicBezTo>
                      <a:pt x="36" y="159"/>
                      <a:pt x="34" y="160"/>
                      <a:pt x="35" y="162"/>
                    </a:cubicBezTo>
                    <a:cubicBezTo>
                      <a:pt x="36" y="163"/>
                      <a:pt x="38" y="163"/>
                      <a:pt x="36" y="164"/>
                    </a:cubicBezTo>
                    <a:cubicBezTo>
                      <a:pt x="34" y="164"/>
                      <a:pt x="34" y="168"/>
                      <a:pt x="32" y="168"/>
                    </a:cubicBezTo>
                    <a:cubicBezTo>
                      <a:pt x="31" y="168"/>
                      <a:pt x="26" y="167"/>
                      <a:pt x="26" y="165"/>
                    </a:cubicBezTo>
                    <a:cubicBezTo>
                      <a:pt x="27" y="163"/>
                      <a:pt x="28" y="164"/>
                      <a:pt x="28" y="162"/>
                    </a:cubicBezTo>
                    <a:cubicBezTo>
                      <a:pt x="28" y="161"/>
                      <a:pt x="26" y="159"/>
                      <a:pt x="27" y="158"/>
                    </a:cubicBezTo>
                    <a:cubicBezTo>
                      <a:pt x="29" y="157"/>
                      <a:pt x="34" y="156"/>
                      <a:pt x="35" y="155"/>
                    </a:cubicBezTo>
                    <a:cubicBezTo>
                      <a:pt x="37" y="154"/>
                      <a:pt x="36" y="153"/>
                      <a:pt x="38" y="153"/>
                    </a:cubicBezTo>
                    <a:cubicBezTo>
                      <a:pt x="40" y="152"/>
                      <a:pt x="48" y="154"/>
                      <a:pt x="50" y="153"/>
                    </a:cubicBezTo>
                    <a:cubicBezTo>
                      <a:pt x="51" y="152"/>
                      <a:pt x="51" y="151"/>
                      <a:pt x="52" y="151"/>
                    </a:cubicBezTo>
                    <a:cubicBezTo>
                      <a:pt x="52" y="151"/>
                      <a:pt x="57" y="154"/>
                      <a:pt x="56" y="152"/>
                    </a:cubicBezTo>
                    <a:cubicBezTo>
                      <a:pt x="56" y="150"/>
                      <a:pt x="54" y="151"/>
                      <a:pt x="54" y="150"/>
                    </a:cubicBezTo>
                    <a:cubicBezTo>
                      <a:pt x="54" y="148"/>
                      <a:pt x="52" y="149"/>
                      <a:pt x="54" y="148"/>
                    </a:cubicBezTo>
                    <a:cubicBezTo>
                      <a:pt x="55" y="147"/>
                      <a:pt x="57" y="147"/>
                      <a:pt x="56" y="146"/>
                    </a:cubicBezTo>
                    <a:cubicBezTo>
                      <a:pt x="56" y="146"/>
                      <a:pt x="52" y="145"/>
                      <a:pt x="50" y="146"/>
                    </a:cubicBezTo>
                    <a:cubicBezTo>
                      <a:pt x="48" y="146"/>
                      <a:pt x="46" y="147"/>
                      <a:pt x="46" y="145"/>
                    </a:cubicBezTo>
                    <a:cubicBezTo>
                      <a:pt x="46" y="144"/>
                      <a:pt x="42" y="142"/>
                      <a:pt x="42" y="140"/>
                    </a:cubicBezTo>
                    <a:cubicBezTo>
                      <a:pt x="42" y="137"/>
                      <a:pt x="41" y="136"/>
                      <a:pt x="42" y="135"/>
                    </a:cubicBezTo>
                    <a:cubicBezTo>
                      <a:pt x="43" y="135"/>
                      <a:pt x="42" y="136"/>
                      <a:pt x="44" y="136"/>
                    </a:cubicBezTo>
                    <a:cubicBezTo>
                      <a:pt x="47" y="136"/>
                      <a:pt x="50" y="134"/>
                      <a:pt x="52" y="134"/>
                    </a:cubicBezTo>
                    <a:cubicBezTo>
                      <a:pt x="53" y="134"/>
                      <a:pt x="57" y="135"/>
                      <a:pt x="58" y="135"/>
                    </a:cubicBezTo>
                    <a:cubicBezTo>
                      <a:pt x="60" y="135"/>
                      <a:pt x="63" y="137"/>
                      <a:pt x="64" y="138"/>
                    </a:cubicBezTo>
                    <a:cubicBezTo>
                      <a:pt x="65" y="139"/>
                      <a:pt x="67" y="146"/>
                      <a:pt x="68" y="146"/>
                    </a:cubicBezTo>
                    <a:cubicBezTo>
                      <a:pt x="69" y="145"/>
                      <a:pt x="69" y="144"/>
                      <a:pt x="70" y="145"/>
                    </a:cubicBezTo>
                    <a:cubicBezTo>
                      <a:pt x="72" y="146"/>
                      <a:pt x="71" y="146"/>
                      <a:pt x="72" y="146"/>
                    </a:cubicBezTo>
                    <a:cubicBezTo>
                      <a:pt x="74" y="147"/>
                      <a:pt x="75" y="147"/>
                      <a:pt x="76" y="147"/>
                    </a:cubicBezTo>
                    <a:cubicBezTo>
                      <a:pt x="78" y="148"/>
                      <a:pt x="78" y="149"/>
                      <a:pt x="79" y="148"/>
                    </a:cubicBezTo>
                    <a:cubicBezTo>
                      <a:pt x="81" y="147"/>
                      <a:pt x="80" y="146"/>
                      <a:pt x="82" y="146"/>
                    </a:cubicBezTo>
                    <a:cubicBezTo>
                      <a:pt x="84" y="146"/>
                      <a:pt x="86" y="147"/>
                      <a:pt x="88" y="147"/>
                    </a:cubicBezTo>
                    <a:cubicBezTo>
                      <a:pt x="91" y="147"/>
                      <a:pt x="93" y="147"/>
                      <a:pt x="93" y="147"/>
                    </a:cubicBezTo>
                    <a:cubicBezTo>
                      <a:pt x="94" y="146"/>
                      <a:pt x="91" y="146"/>
                      <a:pt x="92" y="145"/>
                    </a:cubicBezTo>
                    <a:cubicBezTo>
                      <a:pt x="93" y="143"/>
                      <a:pt x="93" y="144"/>
                      <a:pt x="95" y="143"/>
                    </a:cubicBezTo>
                    <a:cubicBezTo>
                      <a:pt x="96" y="143"/>
                      <a:pt x="100" y="140"/>
                      <a:pt x="101" y="138"/>
                    </a:cubicBezTo>
                    <a:cubicBezTo>
                      <a:pt x="101" y="137"/>
                      <a:pt x="103" y="132"/>
                      <a:pt x="104" y="131"/>
                    </a:cubicBezTo>
                    <a:cubicBezTo>
                      <a:pt x="105" y="131"/>
                      <a:pt x="107" y="130"/>
                      <a:pt x="107" y="129"/>
                    </a:cubicBezTo>
                    <a:cubicBezTo>
                      <a:pt x="107" y="129"/>
                      <a:pt x="102" y="130"/>
                      <a:pt x="102" y="130"/>
                    </a:cubicBezTo>
                    <a:cubicBezTo>
                      <a:pt x="101" y="130"/>
                      <a:pt x="100" y="131"/>
                      <a:pt x="100" y="132"/>
                    </a:cubicBezTo>
                    <a:cubicBezTo>
                      <a:pt x="101" y="132"/>
                      <a:pt x="101" y="133"/>
                      <a:pt x="100" y="133"/>
                    </a:cubicBezTo>
                    <a:cubicBezTo>
                      <a:pt x="100" y="134"/>
                      <a:pt x="97" y="135"/>
                      <a:pt x="96" y="137"/>
                    </a:cubicBezTo>
                    <a:cubicBezTo>
                      <a:pt x="95" y="138"/>
                      <a:pt x="92" y="141"/>
                      <a:pt x="91" y="141"/>
                    </a:cubicBezTo>
                    <a:cubicBezTo>
                      <a:pt x="90" y="142"/>
                      <a:pt x="86" y="142"/>
                      <a:pt x="84" y="142"/>
                    </a:cubicBezTo>
                    <a:cubicBezTo>
                      <a:pt x="82" y="142"/>
                      <a:pt x="78" y="142"/>
                      <a:pt x="79" y="141"/>
                    </a:cubicBezTo>
                    <a:cubicBezTo>
                      <a:pt x="80" y="141"/>
                      <a:pt x="82" y="140"/>
                      <a:pt x="83" y="139"/>
                    </a:cubicBezTo>
                    <a:cubicBezTo>
                      <a:pt x="83" y="137"/>
                      <a:pt x="84" y="137"/>
                      <a:pt x="83" y="137"/>
                    </a:cubicBezTo>
                    <a:cubicBezTo>
                      <a:pt x="82" y="137"/>
                      <a:pt x="81" y="138"/>
                      <a:pt x="80" y="139"/>
                    </a:cubicBezTo>
                    <a:cubicBezTo>
                      <a:pt x="79" y="139"/>
                      <a:pt x="77" y="140"/>
                      <a:pt x="76" y="140"/>
                    </a:cubicBezTo>
                    <a:cubicBezTo>
                      <a:pt x="75" y="139"/>
                      <a:pt x="73" y="139"/>
                      <a:pt x="74" y="138"/>
                    </a:cubicBezTo>
                    <a:cubicBezTo>
                      <a:pt x="75" y="137"/>
                      <a:pt x="75" y="136"/>
                      <a:pt x="76" y="136"/>
                    </a:cubicBezTo>
                    <a:cubicBezTo>
                      <a:pt x="78" y="136"/>
                      <a:pt x="78" y="136"/>
                      <a:pt x="79" y="135"/>
                    </a:cubicBezTo>
                    <a:cubicBezTo>
                      <a:pt x="80" y="135"/>
                      <a:pt x="78" y="134"/>
                      <a:pt x="80" y="134"/>
                    </a:cubicBezTo>
                    <a:cubicBezTo>
                      <a:pt x="82" y="134"/>
                      <a:pt x="84" y="134"/>
                      <a:pt x="84" y="134"/>
                    </a:cubicBezTo>
                    <a:cubicBezTo>
                      <a:pt x="84" y="133"/>
                      <a:pt x="82" y="133"/>
                      <a:pt x="81" y="133"/>
                    </a:cubicBezTo>
                    <a:cubicBezTo>
                      <a:pt x="79" y="133"/>
                      <a:pt x="78" y="133"/>
                      <a:pt x="76" y="133"/>
                    </a:cubicBezTo>
                    <a:cubicBezTo>
                      <a:pt x="75" y="133"/>
                      <a:pt x="72" y="133"/>
                      <a:pt x="73" y="132"/>
                    </a:cubicBezTo>
                    <a:cubicBezTo>
                      <a:pt x="74" y="132"/>
                      <a:pt x="75" y="131"/>
                      <a:pt x="76" y="131"/>
                    </a:cubicBezTo>
                    <a:cubicBezTo>
                      <a:pt x="78" y="131"/>
                      <a:pt x="77" y="131"/>
                      <a:pt x="79" y="131"/>
                    </a:cubicBezTo>
                    <a:cubicBezTo>
                      <a:pt x="82" y="131"/>
                      <a:pt x="85" y="130"/>
                      <a:pt x="85" y="130"/>
                    </a:cubicBezTo>
                    <a:cubicBezTo>
                      <a:pt x="84" y="129"/>
                      <a:pt x="82" y="129"/>
                      <a:pt x="81" y="129"/>
                    </a:cubicBezTo>
                    <a:cubicBezTo>
                      <a:pt x="80" y="129"/>
                      <a:pt x="78" y="130"/>
                      <a:pt x="77" y="129"/>
                    </a:cubicBezTo>
                    <a:cubicBezTo>
                      <a:pt x="77" y="128"/>
                      <a:pt x="76" y="128"/>
                      <a:pt x="77" y="128"/>
                    </a:cubicBezTo>
                    <a:cubicBezTo>
                      <a:pt x="78" y="127"/>
                      <a:pt x="78" y="128"/>
                      <a:pt x="81" y="128"/>
                    </a:cubicBezTo>
                    <a:cubicBezTo>
                      <a:pt x="83" y="128"/>
                      <a:pt x="85" y="128"/>
                      <a:pt x="86" y="128"/>
                    </a:cubicBezTo>
                    <a:cubicBezTo>
                      <a:pt x="87" y="127"/>
                      <a:pt x="87" y="126"/>
                      <a:pt x="87" y="126"/>
                    </a:cubicBezTo>
                    <a:cubicBezTo>
                      <a:pt x="86" y="126"/>
                      <a:pt x="82" y="126"/>
                      <a:pt x="80" y="126"/>
                    </a:cubicBezTo>
                    <a:cubicBezTo>
                      <a:pt x="78" y="126"/>
                      <a:pt x="77" y="126"/>
                      <a:pt x="78" y="125"/>
                    </a:cubicBezTo>
                    <a:cubicBezTo>
                      <a:pt x="79" y="124"/>
                      <a:pt x="82" y="123"/>
                      <a:pt x="81" y="122"/>
                    </a:cubicBezTo>
                    <a:cubicBezTo>
                      <a:pt x="81" y="122"/>
                      <a:pt x="78" y="123"/>
                      <a:pt x="79" y="122"/>
                    </a:cubicBezTo>
                    <a:cubicBezTo>
                      <a:pt x="79" y="120"/>
                      <a:pt x="82" y="117"/>
                      <a:pt x="81" y="117"/>
                    </a:cubicBezTo>
                    <a:cubicBezTo>
                      <a:pt x="80" y="116"/>
                      <a:pt x="77" y="120"/>
                      <a:pt x="76" y="121"/>
                    </a:cubicBezTo>
                    <a:cubicBezTo>
                      <a:pt x="76" y="122"/>
                      <a:pt x="78" y="123"/>
                      <a:pt x="76" y="124"/>
                    </a:cubicBezTo>
                    <a:cubicBezTo>
                      <a:pt x="75" y="125"/>
                      <a:pt x="73" y="127"/>
                      <a:pt x="72" y="128"/>
                    </a:cubicBezTo>
                    <a:cubicBezTo>
                      <a:pt x="70" y="128"/>
                      <a:pt x="65" y="128"/>
                      <a:pt x="65" y="129"/>
                    </a:cubicBezTo>
                    <a:cubicBezTo>
                      <a:pt x="64" y="129"/>
                      <a:pt x="63" y="130"/>
                      <a:pt x="63" y="129"/>
                    </a:cubicBezTo>
                    <a:cubicBezTo>
                      <a:pt x="63" y="128"/>
                      <a:pt x="66" y="127"/>
                      <a:pt x="67" y="125"/>
                    </a:cubicBezTo>
                    <a:cubicBezTo>
                      <a:pt x="67" y="124"/>
                      <a:pt x="68" y="121"/>
                      <a:pt x="67" y="121"/>
                    </a:cubicBezTo>
                    <a:cubicBezTo>
                      <a:pt x="66" y="122"/>
                      <a:pt x="64" y="126"/>
                      <a:pt x="63" y="126"/>
                    </a:cubicBezTo>
                    <a:cubicBezTo>
                      <a:pt x="61" y="126"/>
                      <a:pt x="60" y="125"/>
                      <a:pt x="59" y="126"/>
                    </a:cubicBezTo>
                    <a:cubicBezTo>
                      <a:pt x="58" y="127"/>
                      <a:pt x="58" y="128"/>
                      <a:pt x="57" y="128"/>
                    </a:cubicBezTo>
                    <a:cubicBezTo>
                      <a:pt x="55" y="128"/>
                      <a:pt x="51" y="128"/>
                      <a:pt x="52" y="128"/>
                    </a:cubicBezTo>
                    <a:cubicBezTo>
                      <a:pt x="52" y="127"/>
                      <a:pt x="55" y="126"/>
                      <a:pt x="53" y="126"/>
                    </a:cubicBezTo>
                    <a:cubicBezTo>
                      <a:pt x="52" y="125"/>
                      <a:pt x="50" y="126"/>
                      <a:pt x="49" y="125"/>
                    </a:cubicBezTo>
                    <a:cubicBezTo>
                      <a:pt x="49" y="123"/>
                      <a:pt x="48" y="122"/>
                      <a:pt x="49" y="121"/>
                    </a:cubicBezTo>
                    <a:cubicBezTo>
                      <a:pt x="51" y="119"/>
                      <a:pt x="52" y="118"/>
                      <a:pt x="54" y="117"/>
                    </a:cubicBezTo>
                    <a:cubicBezTo>
                      <a:pt x="56" y="115"/>
                      <a:pt x="56" y="113"/>
                      <a:pt x="58" y="113"/>
                    </a:cubicBezTo>
                    <a:cubicBezTo>
                      <a:pt x="60" y="112"/>
                      <a:pt x="64" y="112"/>
                      <a:pt x="68" y="111"/>
                    </a:cubicBezTo>
                    <a:cubicBezTo>
                      <a:pt x="72" y="110"/>
                      <a:pt x="73" y="109"/>
                      <a:pt x="76" y="109"/>
                    </a:cubicBezTo>
                    <a:cubicBezTo>
                      <a:pt x="78" y="109"/>
                      <a:pt x="76" y="110"/>
                      <a:pt x="81" y="110"/>
                    </a:cubicBezTo>
                    <a:cubicBezTo>
                      <a:pt x="86" y="111"/>
                      <a:pt x="87" y="111"/>
                      <a:pt x="89" y="111"/>
                    </a:cubicBezTo>
                    <a:cubicBezTo>
                      <a:pt x="90" y="112"/>
                      <a:pt x="91" y="112"/>
                      <a:pt x="93" y="113"/>
                    </a:cubicBezTo>
                    <a:cubicBezTo>
                      <a:pt x="95" y="114"/>
                      <a:pt x="102" y="117"/>
                      <a:pt x="104" y="117"/>
                    </a:cubicBezTo>
                    <a:cubicBezTo>
                      <a:pt x="105" y="118"/>
                      <a:pt x="106" y="119"/>
                      <a:pt x="107" y="118"/>
                    </a:cubicBezTo>
                    <a:cubicBezTo>
                      <a:pt x="107" y="117"/>
                      <a:pt x="108" y="117"/>
                      <a:pt x="107" y="116"/>
                    </a:cubicBezTo>
                    <a:cubicBezTo>
                      <a:pt x="107" y="116"/>
                      <a:pt x="104" y="115"/>
                      <a:pt x="105" y="115"/>
                    </a:cubicBezTo>
                    <a:cubicBezTo>
                      <a:pt x="106" y="115"/>
                      <a:pt x="108" y="114"/>
                      <a:pt x="108" y="114"/>
                    </a:cubicBezTo>
                    <a:cubicBezTo>
                      <a:pt x="108" y="113"/>
                      <a:pt x="106" y="113"/>
                      <a:pt x="104" y="113"/>
                    </a:cubicBezTo>
                    <a:cubicBezTo>
                      <a:pt x="102" y="113"/>
                      <a:pt x="101" y="114"/>
                      <a:pt x="100" y="113"/>
                    </a:cubicBezTo>
                    <a:cubicBezTo>
                      <a:pt x="100" y="112"/>
                      <a:pt x="97" y="112"/>
                      <a:pt x="99" y="112"/>
                    </a:cubicBezTo>
                    <a:cubicBezTo>
                      <a:pt x="101" y="111"/>
                      <a:pt x="104" y="112"/>
                      <a:pt x="106" y="112"/>
                    </a:cubicBezTo>
                    <a:cubicBezTo>
                      <a:pt x="109" y="111"/>
                      <a:pt x="113" y="112"/>
                      <a:pt x="113" y="111"/>
                    </a:cubicBezTo>
                    <a:cubicBezTo>
                      <a:pt x="113" y="110"/>
                      <a:pt x="116" y="106"/>
                      <a:pt x="116" y="106"/>
                    </a:cubicBezTo>
                    <a:cubicBezTo>
                      <a:pt x="115" y="105"/>
                      <a:pt x="114" y="106"/>
                      <a:pt x="112" y="106"/>
                    </a:cubicBezTo>
                    <a:cubicBezTo>
                      <a:pt x="111" y="106"/>
                      <a:pt x="110" y="107"/>
                      <a:pt x="109" y="107"/>
                    </a:cubicBezTo>
                    <a:cubicBezTo>
                      <a:pt x="109" y="108"/>
                      <a:pt x="108" y="109"/>
                      <a:pt x="107" y="109"/>
                    </a:cubicBezTo>
                    <a:cubicBezTo>
                      <a:pt x="106" y="109"/>
                      <a:pt x="105" y="110"/>
                      <a:pt x="103" y="109"/>
                    </a:cubicBezTo>
                    <a:cubicBezTo>
                      <a:pt x="102" y="109"/>
                      <a:pt x="102" y="109"/>
                      <a:pt x="100" y="109"/>
                    </a:cubicBezTo>
                    <a:cubicBezTo>
                      <a:pt x="98" y="108"/>
                      <a:pt x="96" y="108"/>
                      <a:pt x="95" y="108"/>
                    </a:cubicBezTo>
                    <a:cubicBezTo>
                      <a:pt x="94" y="108"/>
                      <a:pt x="88" y="108"/>
                      <a:pt x="87" y="108"/>
                    </a:cubicBezTo>
                    <a:cubicBezTo>
                      <a:pt x="85" y="108"/>
                      <a:pt x="84" y="108"/>
                      <a:pt x="83" y="108"/>
                    </a:cubicBezTo>
                    <a:cubicBezTo>
                      <a:pt x="82" y="107"/>
                      <a:pt x="79" y="106"/>
                      <a:pt x="80" y="105"/>
                    </a:cubicBezTo>
                    <a:cubicBezTo>
                      <a:pt x="81" y="104"/>
                      <a:pt x="81" y="104"/>
                      <a:pt x="82" y="104"/>
                    </a:cubicBezTo>
                    <a:cubicBezTo>
                      <a:pt x="83" y="104"/>
                      <a:pt x="85" y="104"/>
                      <a:pt x="86" y="104"/>
                    </a:cubicBezTo>
                    <a:cubicBezTo>
                      <a:pt x="86" y="105"/>
                      <a:pt x="86" y="106"/>
                      <a:pt x="88" y="106"/>
                    </a:cubicBezTo>
                    <a:cubicBezTo>
                      <a:pt x="89" y="106"/>
                      <a:pt x="96" y="106"/>
                      <a:pt x="95" y="106"/>
                    </a:cubicBezTo>
                    <a:cubicBezTo>
                      <a:pt x="95" y="106"/>
                      <a:pt x="90" y="105"/>
                      <a:pt x="89" y="104"/>
                    </a:cubicBezTo>
                    <a:cubicBezTo>
                      <a:pt x="88" y="103"/>
                      <a:pt x="90" y="102"/>
                      <a:pt x="88" y="101"/>
                    </a:cubicBezTo>
                    <a:cubicBezTo>
                      <a:pt x="87" y="101"/>
                      <a:pt x="86" y="102"/>
                      <a:pt x="85" y="102"/>
                    </a:cubicBezTo>
                    <a:cubicBezTo>
                      <a:pt x="85" y="102"/>
                      <a:pt x="84" y="97"/>
                      <a:pt x="82" y="96"/>
                    </a:cubicBezTo>
                    <a:cubicBezTo>
                      <a:pt x="81" y="95"/>
                      <a:pt x="80" y="96"/>
                      <a:pt x="79" y="95"/>
                    </a:cubicBezTo>
                    <a:cubicBezTo>
                      <a:pt x="77" y="93"/>
                      <a:pt x="77" y="92"/>
                      <a:pt x="76" y="92"/>
                    </a:cubicBezTo>
                    <a:cubicBezTo>
                      <a:pt x="75" y="91"/>
                      <a:pt x="72" y="90"/>
                      <a:pt x="70" y="90"/>
                    </a:cubicBezTo>
                    <a:cubicBezTo>
                      <a:pt x="68" y="90"/>
                      <a:pt x="63" y="89"/>
                      <a:pt x="62" y="88"/>
                    </a:cubicBezTo>
                    <a:cubicBezTo>
                      <a:pt x="61" y="87"/>
                      <a:pt x="60" y="88"/>
                      <a:pt x="61" y="87"/>
                    </a:cubicBezTo>
                    <a:cubicBezTo>
                      <a:pt x="61" y="85"/>
                      <a:pt x="60" y="83"/>
                      <a:pt x="62" y="84"/>
                    </a:cubicBezTo>
                    <a:cubicBezTo>
                      <a:pt x="64" y="84"/>
                      <a:pt x="67" y="85"/>
                      <a:pt x="70" y="84"/>
                    </a:cubicBezTo>
                    <a:cubicBezTo>
                      <a:pt x="72" y="84"/>
                      <a:pt x="73" y="85"/>
                      <a:pt x="73" y="84"/>
                    </a:cubicBezTo>
                    <a:cubicBezTo>
                      <a:pt x="73" y="83"/>
                      <a:pt x="70" y="82"/>
                      <a:pt x="67" y="82"/>
                    </a:cubicBezTo>
                    <a:cubicBezTo>
                      <a:pt x="64" y="82"/>
                      <a:pt x="62" y="82"/>
                      <a:pt x="61" y="81"/>
                    </a:cubicBezTo>
                    <a:cubicBezTo>
                      <a:pt x="59" y="80"/>
                      <a:pt x="58" y="80"/>
                      <a:pt x="58" y="79"/>
                    </a:cubicBezTo>
                    <a:cubicBezTo>
                      <a:pt x="59" y="78"/>
                      <a:pt x="60" y="76"/>
                      <a:pt x="61" y="75"/>
                    </a:cubicBezTo>
                    <a:cubicBezTo>
                      <a:pt x="62" y="75"/>
                      <a:pt x="65" y="74"/>
                      <a:pt x="66" y="74"/>
                    </a:cubicBezTo>
                    <a:cubicBezTo>
                      <a:pt x="68" y="74"/>
                      <a:pt x="69" y="75"/>
                      <a:pt x="71" y="76"/>
                    </a:cubicBezTo>
                    <a:cubicBezTo>
                      <a:pt x="74" y="76"/>
                      <a:pt x="73" y="76"/>
                      <a:pt x="78" y="76"/>
                    </a:cubicBezTo>
                    <a:cubicBezTo>
                      <a:pt x="82" y="76"/>
                      <a:pt x="84" y="76"/>
                      <a:pt x="85" y="76"/>
                    </a:cubicBezTo>
                    <a:cubicBezTo>
                      <a:pt x="86" y="76"/>
                      <a:pt x="89" y="76"/>
                      <a:pt x="90" y="76"/>
                    </a:cubicBezTo>
                    <a:cubicBezTo>
                      <a:pt x="90" y="76"/>
                      <a:pt x="92" y="77"/>
                      <a:pt x="94" y="79"/>
                    </a:cubicBezTo>
                    <a:cubicBezTo>
                      <a:pt x="96" y="80"/>
                      <a:pt x="98" y="81"/>
                      <a:pt x="100" y="82"/>
                    </a:cubicBezTo>
                    <a:cubicBezTo>
                      <a:pt x="101" y="82"/>
                      <a:pt x="106" y="85"/>
                      <a:pt x="107" y="85"/>
                    </a:cubicBezTo>
                    <a:cubicBezTo>
                      <a:pt x="107" y="86"/>
                      <a:pt x="108" y="86"/>
                      <a:pt x="108" y="86"/>
                    </a:cubicBezTo>
                    <a:cubicBezTo>
                      <a:pt x="109" y="87"/>
                      <a:pt x="108" y="89"/>
                      <a:pt x="110" y="90"/>
                    </a:cubicBezTo>
                    <a:cubicBezTo>
                      <a:pt x="111" y="90"/>
                      <a:pt x="114" y="91"/>
                      <a:pt x="114" y="91"/>
                    </a:cubicBezTo>
                    <a:cubicBezTo>
                      <a:pt x="113" y="92"/>
                      <a:pt x="112" y="93"/>
                      <a:pt x="113" y="93"/>
                    </a:cubicBezTo>
                    <a:cubicBezTo>
                      <a:pt x="113" y="93"/>
                      <a:pt x="114" y="92"/>
                      <a:pt x="116" y="92"/>
                    </a:cubicBezTo>
                    <a:cubicBezTo>
                      <a:pt x="117" y="92"/>
                      <a:pt x="121" y="92"/>
                      <a:pt x="122" y="93"/>
                    </a:cubicBezTo>
                    <a:cubicBezTo>
                      <a:pt x="123" y="93"/>
                      <a:pt x="123" y="93"/>
                      <a:pt x="125" y="93"/>
                    </a:cubicBezTo>
                    <a:cubicBezTo>
                      <a:pt x="126" y="93"/>
                      <a:pt x="128" y="92"/>
                      <a:pt x="130" y="91"/>
                    </a:cubicBezTo>
                    <a:cubicBezTo>
                      <a:pt x="132" y="91"/>
                      <a:pt x="134" y="91"/>
                      <a:pt x="134" y="90"/>
                    </a:cubicBezTo>
                    <a:cubicBezTo>
                      <a:pt x="134" y="89"/>
                      <a:pt x="132" y="89"/>
                      <a:pt x="130" y="89"/>
                    </a:cubicBezTo>
                    <a:cubicBezTo>
                      <a:pt x="129" y="90"/>
                      <a:pt x="128" y="91"/>
                      <a:pt x="125" y="91"/>
                    </a:cubicBezTo>
                    <a:cubicBezTo>
                      <a:pt x="123" y="91"/>
                      <a:pt x="123" y="91"/>
                      <a:pt x="121" y="90"/>
                    </a:cubicBezTo>
                    <a:cubicBezTo>
                      <a:pt x="119" y="89"/>
                      <a:pt x="116" y="90"/>
                      <a:pt x="116" y="89"/>
                    </a:cubicBezTo>
                    <a:cubicBezTo>
                      <a:pt x="115" y="87"/>
                      <a:pt x="114" y="85"/>
                      <a:pt x="114" y="85"/>
                    </a:cubicBezTo>
                    <a:cubicBezTo>
                      <a:pt x="115" y="84"/>
                      <a:pt x="117" y="85"/>
                      <a:pt x="116" y="84"/>
                    </a:cubicBezTo>
                    <a:cubicBezTo>
                      <a:pt x="116" y="82"/>
                      <a:pt x="108" y="82"/>
                      <a:pt x="108" y="81"/>
                    </a:cubicBezTo>
                    <a:cubicBezTo>
                      <a:pt x="107" y="81"/>
                      <a:pt x="104" y="78"/>
                      <a:pt x="101" y="77"/>
                    </a:cubicBezTo>
                    <a:cubicBezTo>
                      <a:pt x="99" y="75"/>
                      <a:pt x="96" y="75"/>
                      <a:pt x="98" y="74"/>
                    </a:cubicBezTo>
                    <a:cubicBezTo>
                      <a:pt x="99" y="74"/>
                      <a:pt x="101" y="73"/>
                      <a:pt x="104" y="74"/>
                    </a:cubicBezTo>
                    <a:cubicBezTo>
                      <a:pt x="106" y="74"/>
                      <a:pt x="111" y="73"/>
                      <a:pt x="114" y="72"/>
                    </a:cubicBezTo>
                    <a:cubicBezTo>
                      <a:pt x="117" y="72"/>
                      <a:pt x="119" y="72"/>
                      <a:pt x="122" y="71"/>
                    </a:cubicBezTo>
                    <a:cubicBezTo>
                      <a:pt x="125" y="71"/>
                      <a:pt x="126" y="72"/>
                      <a:pt x="127" y="71"/>
                    </a:cubicBezTo>
                    <a:cubicBezTo>
                      <a:pt x="129" y="70"/>
                      <a:pt x="128" y="69"/>
                      <a:pt x="130" y="69"/>
                    </a:cubicBezTo>
                    <a:cubicBezTo>
                      <a:pt x="133" y="69"/>
                      <a:pt x="138" y="68"/>
                      <a:pt x="141" y="68"/>
                    </a:cubicBezTo>
                    <a:cubicBezTo>
                      <a:pt x="144" y="69"/>
                      <a:pt x="147" y="69"/>
                      <a:pt x="149" y="68"/>
                    </a:cubicBezTo>
                    <a:cubicBezTo>
                      <a:pt x="151" y="68"/>
                      <a:pt x="154" y="68"/>
                      <a:pt x="154" y="67"/>
                    </a:cubicBezTo>
                    <a:cubicBezTo>
                      <a:pt x="154" y="66"/>
                      <a:pt x="151" y="67"/>
                      <a:pt x="148" y="67"/>
                    </a:cubicBezTo>
                    <a:cubicBezTo>
                      <a:pt x="144" y="67"/>
                      <a:pt x="142" y="66"/>
                      <a:pt x="139" y="66"/>
                    </a:cubicBezTo>
                    <a:cubicBezTo>
                      <a:pt x="136" y="66"/>
                      <a:pt x="132" y="68"/>
                      <a:pt x="134" y="66"/>
                    </a:cubicBezTo>
                    <a:cubicBezTo>
                      <a:pt x="136" y="65"/>
                      <a:pt x="142" y="64"/>
                      <a:pt x="144" y="63"/>
                    </a:cubicBezTo>
                    <a:cubicBezTo>
                      <a:pt x="147" y="63"/>
                      <a:pt x="149" y="62"/>
                      <a:pt x="152" y="62"/>
                    </a:cubicBezTo>
                    <a:cubicBezTo>
                      <a:pt x="155" y="62"/>
                      <a:pt x="160" y="61"/>
                      <a:pt x="163" y="61"/>
                    </a:cubicBezTo>
                    <a:cubicBezTo>
                      <a:pt x="167" y="60"/>
                      <a:pt x="172" y="60"/>
                      <a:pt x="171" y="60"/>
                    </a:cubicBezTo>
                    <a:cubicBezTo>
                      <a:pt x="169" y="59"/>
                      <a:pt x="166" y="59"/>
                      <a:pt x="161" y="59"/>
                    </a:cubicBezTo>
                    <a:cubicBezTo>
                      <a:pt x="157" y="59"/>
                      <a:pt x="155" y="59"/>
                      <a:pt x="152" y="59"/>
                    </a:cubicBezTo>
                    <a:cubicBezTo>
                      <a:pt x="149" y="59"/>
                      <a:pt x="145" y="61"/>
                      <a:pt x="145" y="60"/>
                    </a:cubicBezTo>
                    <a:cubicBezTo>
                      <a:pt x="144" y="59"/>
                      <a:pt x="143" y="58"/>
                      <a:pt x="144" y="57"/>
                    </a:cubicBezTo>
                    <a:cubicBezTo>
                      <a:pt x="145" y="56"/>
                      <a:pt x="147" y="53"/>
                      <a:pt x="149" y="53"/>
                    </a:cubicBezTo>
                    <a:cubicBezTo>
                      <a:pt x="151" y="53"/>
                      <a:pt x="153" y="52"/>
                      <a:pt x="154" y="51"/>
                    </a:cubicBezTo>
                    <a:cubicBezTo>
                      <a:pt x="154" y="49"/>
                      <a:pt x="155" y="49"/>
                      <a:pt x="158" y="48"/>
                    </a:cubicBezTo>
                    <a:cubicBezTo>
                      <a:pt x="161" y="48"/>
                      <a:pt x="168" y="46"/>
                      <a:pt x="166" y="45"/>
                    </a:cubicBezTo>
                    <a:cubicBezTo>
                      <a:pt x="163" y="45"/>
                      <a:pt x="158" y="47"/>
                      <a:pt x="156" y="48"/>
                    </a:cubicBezTo>
                    <a:cubicBezTo>
                      <a:pt x="154" y="48"/>
                      <a:pt x="153" y="47"/>
                      <a:pt x="152" y="48"/>
                    </a:cubicBezTo>
                    <a:cubicBezTo>
                      <a:pt x="150" y="49"/>
                      <a:pt x="148" y="51"/>
                      <a:pt x="147" y="51"/>
                    </a:cubicBezTo>
                    <a:cubicBezTo>
                      <a:pt x="146" y="51"/>
                      <a:pt x="145" y="53"/>
                      <a:pt x="145" y="53"/>
                    </a:cubicBezTo>
                    <a:cubicBezTo>
                      <a:pt x="144" y="53"/>
                      <a:pt x="143" y="54"/>
                      <a:pt x="141" y="53"/>
                    </a:cubicBezTo>
                    <a:cubicBezTo>
                      <a:pt x="140" y="52"/>
                      <a:pt x="137" y="50"/>
                      <a:pt x="137" y="51"/>
                    </a:cubicBezTo>
                    <a:cubicBezTo>
                      <a:pt x="137" y="52"/>
                      <a:pt x="137" y="52"/>
                      <a:pt x="139" y="54"/>
                    </a:cubicBezTo>
                    <a:cubicBezTo>
                      <a:pt x="140" y="55"/>
                      <a:pt x="139" y="56"/>
                      <a:pt x="139" y="56"/>
                    </a:cubicBezTo>
                    <a:cubicBezTo>
                      <a:pt x="139" y="57"/>
                      <a:pt x="140" y="57"/>
                      <a:pt x="140" y="58"/>
                    </a:cubicBezTo>
                    <a:cubicBezTo>
                      <a:pt x="140" y="58"/>
                      <a:pt x="137" y="60"/>
                      <a:pt x="135" y="61"/>
                    </a:cubicBezTo>
                    <a:cubicBezTo>
                      <a:pt x="134" y="62"/>
                      <a:pt x="125" y="64"/>
                      <a:pt x="122" y="65"/>
                    </a:cubicBezTo>
                    <a:cubicBezTo>
                      <a:pt x="120" y="65"/>
                      <a:pt x="116" y="66"/>
                      <a:pt x="112" y="66"/>
                    </a:cubicBezTo>
                    <a:cubicBezTo>
                      <a:pt x="107" y="67"/>
                      <a:pt x="100" y="69"/>
                      <a:pt x="99" y="68"/>
                    </a:cubicBezTo>
                    <a:cubicBezTo>
                      <a:pt x="98" y="68"/>
                      <a:pt x="97" y="67"/>
                      <a:pt x="98" y="67"/>
                    </a:cubicBezTo>
                    <a:cubicBezTo>
                      <a:pt x="98" y="66"/>
                      <a:pt x="98" y="66"/>
                      <a:pt x="100" y="66"/>
                    </a:cubicBezTo>
                    <a:cubicBezTo>
                      <a:pt x="102" y="65"/>
                      <a:pt x="109" y="65"/>
                      <a:pt x="110" y="64"/>
                    </a:cubicBezTo>
                    <a:cubicBezTo>
                      <a:pt x="111" y="62"/>
                      <a:pt x="113" y="61"/>
                      <a:pt x="113" y="60"/>
                    </a:cubicBezTo>
                    <a:cubicBezTo>
                      <a:pt x="113" y="60"/>
                      <a:pt x="107" y="63"/>
                      <a:pt x="105" y="63"/>
                    </a:cubicBezTo>
                    <a:cubicBezTo>
                      <a:pt x="103" y="63"/>
                      <a:pt x="96" y="65"/>
                      <a:pt x="95" y="65"/>
                    </a:cubicBezTo>
                    <a:cubicBezTo>
                      <a:pt x="94" y="64"/>
                      <a:pt x="93" y="65"/>
                      <a:pt x="94" y="64"/>
                    </a:cubicBezTo>
                    <a:cubicBezTo>
                      <a:pt x="95" y="63"/>
                      <a:pt x="98" y="62"/>
                      <a:pt x="97" y="61"/>
                    </a:cubicBezTo>
                    <a:cubicBezTo>
                      <a:pt x="96" y="60"/>
                      <a:pt x="90" y="62"/>
                      <a:pt x="90" y="63"/>
                    </a:cubicBezTo>
                    <a:cubicBezTo>
                      <a:pt x="90" y="65"/>
                      <a:pt x="91" y="66"/>
                      <a:pt x="90" y="67"/>
                    </a:cubicBezTo>
                    <a:cubicBezTo>
                      <a:pt x="90" y="67"/>
                      <a:pt x="90" y="68"/>
                      <a:pt x="89" y="69"/>
                    </a:cubicBezTo>
                    <a:cubicBezTo>
                      <a:pt x="87" y="69"/>
                      <a:pt x="83" y="69"/>
                      <a:pt x="80" y="69"/>
                    </a:cubicBezTo>
                    <a:cubicBezTo>
                      <a:pt x="77" y="69"/>
                      <a:pt x="74" y="70"/>
                      <a:pt x="72" y="69"/>
                    </a:cubicBezTo>
                    <a:cubicBezTo>
                      <a:pt x="70" y="69"/>
                      <a:pt x="69" y="69"/>
                      <a:pt x="68" y="68"/>
                    </a:cubicBezTo>
                    <a:cubicBezTo>
                      <a:pt x="68" y="68"/>
                      <a:pt x="71" y="66"/>
                      <a:pt x="70" y="66"/>
                    </a:cubicBezTo>
                    <a:cubicBezTo>
                      <a:pt x="68" y="66"/>
                      <a:pt x="65" y="69"/>
                      <a:pt x="64" y="69"/>
                    </a:cubicBezTo>
                    <a:cubicBezTo>
                      <a:pt x="63" y="69"/>
                      <a:pt x="58" y="68"/>
                      <a:pt x="58" y="67"/>
                    </a:cubicBezTo>
                    <a:cubicBezTo>
                      <a:pt x="59" y="65"/>
                      <a:pt x="59" y="64"/>
                      <a:pt x="61" y="63"/>
                    </a:cubicBezTo>
                    <a:cubicBezTo>
                      <a:pt x="63" y="62"/>
                      <a:pt x="67" y="58"/>
                      <a:pt x="69" y="57"/>
                    </a:cubicBezTo>
                    <a:cubicBezTo>
                      <a:pt x="70" y="57"/>
                      <a:pt x="75" y="56"/>
                      <a:pt x="77" y="56"/>
                    </a:cubicBezTo>
                    <a:cubicBezTo>
                      <a:pt x="78" y="56"/>
                      <a:pt x="84" y="55"/>
                      <a:pt x="88" y="55"/>
                    </a:cubicBezTo>
                    <a:cubicBezTo>
                      <a:pt x="91" y="55"/>
                      <a:pt x="97" y="54"/>
                      <a:pt x="100" y="53"/>
                    </a:cubicBezTo>
                    <a:cubicBezTo>
                      <a:pt x="103" y="53"/>
                      <a:pt x="104" y="53"/>
                      <a:pt x="104" y="52"/>
                    </a:cubicBezTo>
                    <a:cubicBezTo>
                      <a:pt x="105" y="51"/>
                      <a:pt x="103" y="52"/>
                      <a:pt x="100" y="52"/>
                    </a:cubicBezTo>
                    <a:cubicBezTo>
                      <a:pt x="96" y="52"/>
                      <a:pt x="87" y="53"/>
                      <a:pt x="83" y="53"/>
                    </a:cubicBezTo>
                    <a:cubicBezTo>
                      <a:pt x="78" y="53"/>
                      <a:pt x="74" y="54"/>
                      <a:pt x="72" y="54"/>
                    </a:cubicBezTo>
                    <a:cubicBezTo>
                      <a:pt x="70" y="54"/>
                      <a:pt x="66" y="56"/>
                      <a:pt x="62" y="58"/>
                    </a:cubicBezTo>
                    <a:cubicBezTo>
                      <a:pt x="59" y="60"/>
                      <a:pt x="55" y="65"/>
                      <a:pt x="53" y="66"/>
                    </a:cubicBezTo>
                    <a:cubicBezTo>
                      <a:pt x="50" y="66"/>
                      <a:pt x="49" y="66"/>
                      <a:pt x="47" y="66"/>
                    </a:cubicBezTo>
                    <a:cubicBezTo>
                      <a:pt x="45" y="66"/>
                      <a:pt x="37" y="61"/>
                      <a:pt x="35" y="61"/>
                    </a:cubicBezTo>
                    <a:cubicBezTo>
                      <a:pt x="33" y="61"/>
                      <a:pt x="29" y="60"/>
                      <a:pt x="29" y="59"/>
                    </a:cubicBezTo>
                    <a:cubicBezTo>
                      <a:pt x="29" y="59"/>
                      <a:pt x="34" y="58"/>
                      <a:pt x="37" y="57"/>
                    </a:cubicBezTo>
                    <a:cubicBezTo>
                      <a:pt x="40" y="57"/>
                      <a:pt x="43" y="57"/>
                      <a:pt x="46" y="58"/>
                    </a:cubicBezTo>
                    <a:cubicBezTo>
                      <a:pt x="49" y="58"/>
                      <a:pt x="53" y="58"/>
                      <a:pt x="56" y="57"/>
                    </a:cubicBezTo>
                    <a:cubicBezTo>
                      <a:pt x="58" y="57"/>
                      <a:pt x="62" y="56"/>
                      <a:pt x="64" y="55"/>
                    </a:cubicBezTo>
                    <a:cubicBezTo>
                      <a:pt x="66" y="54"/>
                      <a:pt x="76" y="51"/>
                      <a:pt x="77" y="50"/>
                    </a:cubicBezTo>
                    <a:cubicBezTo>
                      <a:pt x="79" y="49"/>
                      <a:pt x="79" y="49"/>
                      <a:pt x="79" y="48"/>
                    </a:cubicBezTo>
                    <a:cubicBezTo>
                      <a:pt x="80" y="48"/>
                      <a:pt x="75" y="49"/>
                      <a:pt x="72" y="49"/>
                    </a:cubicBezTo>
                    <a:cubicBezTo>
                      <a:pt x="70" y="49"/>
                      <a:pt x="65" y="51"/>
                      <a:pt x="63" y="52"/>
                    </a:cubicBezTo>
                    <a:cubicBezTo>
                      <a:pt x="62" y="53"/>
                      <a:pt x="60" y="54"/>
                      <a:pt x="58" y="54"/>
                    </a:cubicBezTo>
                    <a:cubicBezTo>
                      <a:pt x="57" y="54"/>
                      <a:pt x="47" y="56"/>
                      <a:pt x="44" y="55"/>
                    </a:cubicBezTo>
                    <a:cubicBezTo>
                      <a:pt x="40" y="55"/>
                      <a:pt x="35" y="55"/>
                      <a:pt x="33" y="55"/>
                    </a:cubicBezTo>
                    <a:cubicBezTo>
                      <a:pt x="30" y="56"/>
                      <a:pt x="25" y="56"/>
                      <a:pt x="24" y="56"/>
                    </a:cubicBezTo>
                    <a:cubicBezTo>
                      <a:pt x="23" y="56"/>
                      <a:pt x="17" y="53"/>
                      <a:pt x="18" y="52"/>
                    </a:cubicBezTo>
                    <a:cubicBezTo>
                      <a:pt x="20" y="52"/>
                      <a:pt x="20" y="52"/>
                      <a:pt x="21" y="51"/>
                    </a:cubicBezTo>
                    <a:cubicBezTo>
                      <a:pt x="22" y="50"/>
                      <a:pt x="25" y="51"/>
                      <a:pt x="26" y="51"/>
                    </a:cubicBezTo>
                    <a:cubicBezTo>
                      <a:pt x="27" y="51"/>
                      <a:pt x="32" y="51"/>
                      <a:pt x="32" y="50"/>
                    </a:cubicBezTo>
                    <a:cubicBezTo>
                      <a:pt x="33" y="50"/>
                      <a:pt x="29" y="50"/>
                      <a:pt x="27" y="50"/>
                    </a:cubicBezTo>
                    <a:cubicBezTo>
                      <a:pt x="26" y="49"/>
                      <a:pt x="22" y="49"/>
                      <a:pt x="24" y="48"/>
                    </a:cubicBezTo>
                    <a:cubicBezTo>
                      <a:pt x="26" y="47"/>
                      <a:pt x="27" y="47"/>
                      <a:pt x="32" y="46"/>
                    </a:cubicBezTo>
                    <a:cubicBezTo>
                      <a:pt x="36" y="44"/>
                      <a:pt x="37" y="44"/>
                      <a:pt x="38" y="44"/>
                    </a:cubicBezTo>
                    <a:cubicBezTo>
                      <a:pt x="40" y="44"/>
                      <a:pt x="51" y="45"/>
                      <a:pt x="52" y="44"/>
                    </a:cubicBezTo>
                    <a:cubicBezTo>
                      <a:pt x="52" y="43"/>
                      <a:pt x="48" y="42"/>
                      <a:pt x="46" y="42"/>
                    </a:cubicBezTo>
                    <a:cubicBezTo>
                      <a:pt x="43" y="42"/>
                      <a:pt x="39" y="41"/>
                      <a:pt x="38" y="41"/>
                    </a:cubicBezTo>
                    <a:cubicBezTo>
                      <a:pt x="36" y="42"/>
                      <a:pt x="28" y="45"/>
                      <a:pt x="26" y="45"/>
                    </a:cubicBezTo>
                    <a:cubicBezTo>
                      <a:pt x="23" y="45"/>
                      <a:pt x="19" y="47"/>
                      <a:pt x="17" y="47"/>
                    </a:cubicBezTo>
                    <a:cubicBezTo>
                      <a:pt x="15" y="46"/>
                      <a:pt x="10" y="47"/>
                      <a:pt x="13" y="45"/>
                    </a:cubicBezTo>
                    <a:cubicBezTo>
                      <a:pt x="16" y="43"/>
                      <a:pt x="18" y="43"/>
                      <a:pt x="20" y="42"/>
                    </a:cubicBezTo>
                    <a:cubicBezTo>
                      <a:pt x="22" y="41"/>
                      <a:pt x="26" y="41"/>
                      <a:pt x="25" y="40"/>
                    </a:cubicBezTo>
                    <a:cubicBezTo>
                      <a:pt x="25" y="40"/>
                      <a:pt x="18" y="37"/>
                      <a:pt x="18" y="38"/>
                    </a:cubicBezTo>
                    <a:cubicBezTo>
                      <a:pt x="17" y="39"/>
                      <a:pt x="19" y="40"/>
                      <a:pt x="17" y="40"/>
                    </a:cubicBezTo>
                    <a:cubicBezTo>
                      <a:pt x="15" y="40"/>
                      <a:pt x="14" y="39"/>
                      <a:pt x="13" y="39"/>
                    </a:cubicBezTo>
                    <a:cubicBezTo>
                      <a:pt x="12" y="40"/>
                      <a:pt x="10" y="40"/>
                      <a:pt x="10" y="40"/>
                    </a:cubicBezTo>
                    <a:cubicBezTo>
                      <a:pt x="10" y="41"/>
                      <a:pt x="10" y="42"/>
                      <a:pt x="10" y="42"/>
                    </a:cubicBezTo>
                    <a:cubicBezTo>
                      <a:pt x="10" y="43"/>
                      <a:pt x="8" y="43"/>
                      <a:pt x="8" y="43"/>
                    </a:cubicBezTo>
                    <a:cubicBezTo>
                      <a:pt x="7" y="43"/>
                      <a:pt x="0" y="41"/>
                      <a:pt x="0" y="40"/>
                    </a:cubicBezTo>
                    <a:cubicBezTo>
                      <a:pt x="0" y="38"/>
                      <a:pt x="3" y="37"/>
                      <a:pt x="5" y="37"/>
                    </a:cubicBezTo>
                    <a:cubicBezTo>
                      <a:pt x="6" y="36"/>
                      <a:pt x="7" y="37"/>
                      <a:pt x="8" y="36"/>
                    </a:cubicBezTo>
                    <a:cubicBezTo>
                      <a:pt x="9" y="36"/>
                      <a:pt x="9" y="35"/>
                      <a:pt x="11" y="35"/>
                    </a:cubicBezTo>
                    <a:cubicBezTo>
                      <a:pt x="12" y="34"/>
                      <a:pt x="14" y="34"/>
                      <a:pt x="16" y="34"/>
                    </a:cubicBezTo>
                    <a:cubicBezTo>
                      <a:pt x="18" y="33"/>
                      <a:pt x="21" y="32"/>
                      <a:pt x="23" y="33"/>
                    </a:cubicBezTo>
                    <a:cubicBezTo>
                      <a:pt x="25" y="34"/>
                      <a:pt x="27" y="36"/>
                      <a:pt x="28" y="35"/>
                    </a:cubicBezTo>
                    <a:cubicBezTo>
                      <a:pt x="29" y="34"/>
                      <a:pt x="30" y="34"/>
                      <a:pt x="30" y="34"/>
                    </a:cubicBezTo>
                    <a:cubicBezTo>
                      <a:pt x="29" y="33"/>
                      <a:pt x="27" y="33"/>
                      <a:pt x="29" y="32"/>
                    </a:cubicBezTo>
                    <a:cubicBezTo>
                      <a:pt x="30" y="31"/>
                      <a:pt x="31" y="33"/>
                      <a:pt x="32" y="32"/>
                    </a:cubicBezTo>
                    <a:cubicBezTo>
                      <a:pt x="33" y="30"/>
                      <a:pt x="31" y="30"/>
                      <a:pt x="34" y="30"/>
                    </a:cubicBezTo>
                    <a:cubicBezTo>
                      <a:pt x="36" y="29"/>
                      <a:pt x="36" y="30"/>
                      <a:pt x="38" y="29"/>
                    </a:cubicBezTo>
                    <a:cubicBezTo>
                      <a:pt x="40" y="29"/>
                      <a:pt x="41" y="27"/>
                      <a:pt x="43" y="28"/>
                    </a:cubicBezTo>
                    <a:cubicBezTo>
                      <a:pt x="46" y="28"/>
                      <a:pt x="47" y="28"/>
                      <a:pt x="48" y="28"/>
                    </a:cubicBezTo>
                    <a:cubicBezTo>
                      <a:pt x="50" y="28"/>
                      <a:pt x="52" y="29"/>
                      <a:pt x="52" y="30"/>
                    </a:cubicBezTo>
                    <a:cubicBezTo>
                      <a:pt x="51" y="31"/>
                      <a:pt x="51" y="31"/>
                      <a:pt x="52" y="32"/>
                    </a:cubicBezTo>
                    <a:cubicBezTo>
                      <a:pt x="52" y="33"/>
                      <a:pt x="56" y="34"/>
                      <a:pt x="57" y="33"/>
                    </a:cubicBezTo>
                    <a:cubicBezTo>
                      <a:pt x="57" y="33"/>
                      <a:pt x="55" y="32"/>
                      <a:pt x="56" y="31"/>
                    </a:cubicBezTo>
                    <a:cubicBezTo>
                      <a:pt x="56" y="30"/>
                      <a:pt x="56" y="30"/>
                      <a:pt x="56" y="30"/>
                    </a:cubicBezTo>
                    <a:cubicBezTo>
                      <a:pt x="57" y="29"/>
                      <a:pt x="60" y="29"/>
                      <a:pt x="62" y="29"/>
                    </a:cubicBezTo>
                    <a:cubicBezTo>
                      <a:pt x="63" y="29"/>
                      <a:pt x="65" y="30"/>
                      <a:pt x="66" y="31"/>
                    </a:cubicBezTo>
                    <a:cubicBezTo>
                      <a:pt x="67" y="32"/>
                      <a:pt x="71" y="35"/>
                      <a:pt x="71" y="34"/>
                    </a:cubicBezTo>
                    <a:cubicBezTo>
                      <a:pt x="71" y="33"/>
                      <a:pt x="69" y="32"/>
                      <a:pt x="70" y="31"/>
                    </a:cubicBezTo>
                    <a:cubicBezTo>
                      <a:pt x="71" y="31"/>
                      <a:pt x="72" y="30"/>
                      <a:pt x="73" y="31"/>
                    </a:cubicBezTo>
                    <a:cubicBezTo>
                      <a:pt x="75" y="31"/>
                      <a:pt x="77" y="34"/>
                      <a:pt x="78" y="33"/>
                    </a:cubicBezTo>
                    <a:cubicBezTo>
                      <a:pt x="78" y="32"/>
                      <a:pt x="77" y="32"/>
                      <a:pt x="77" y="31"/>
                    </a:cubicBezTo>
                    <a:cubicBezTo>
                      <a:pt x="77" y="31"/>
                      <a:pt x="79" y="32"/>
                      <a:pt x="80" y="32"/>
                    </a:cubicBezTo>
                    <a:cubicBezTo>
                      <a:pt x="81" y="32"/>
                      <a:pt x="78" y="29"/>
                      <a:pt x="77" y="29"/>
                    </a:cubicBezTo>
                    <a:cubicBezTo>
                      <a:pt x="75" y="29"/>
                      <a:pt x="75" y="30"/>
                      <a:pt x="73" y="29"/>
                    </a:cubicBezTo>
                    <a:cubicBezTo>
                      <a:pt x="70" y="28"/>
                      <a:pt x="70" y="28"/>
                      <a:pt x="68" y="28"/>
                    </a:cubicBezTo>
                    <a:cubicBezTo>
                      <a:pt x="66" y="28"/>
                      <a:pt x="60" y="28"/>
                      <a:pt x="59" y="27"/>
                    </a:cubicBezTo>
                    <a:cubicBezTo>
                      <a:pt x="58" y="26"/>
                      <a:pt x="56" y="26"/>
                      <a:pt x="57" y="25"/>
                    </a:cubicBezTo>
                    <a:cubicBezTo>
                      <a:pt x="58" y="24"/>
                      <a:pt x="58" y="25"/>
                      <a:pt x="61" y="25"/>
                    </a:cubicBezTo>
                    <a:cubicBezTo>
                      <a:pt x="64" y="25"/>
                      <a:pt x="65" y="25"/>
                      <a:pt x="67" y="25"/>
                    </a:cubicBezTo>
                    <a:cubicBezTo>
                      <a:pt x="70" y="24"/>
                      <a:pt x="73" y="24"/>
                      <a:pt x="73" y="23"/>
                    </a:cubicBezTo>
                    <a:cubicBezTo>
                      <a:pt x="72" y="22"/>
                      <a:pt x="73" y="20"/>
                      <a:pt x="71" y="20"/>
                    </a:cubicBezTo>
                    <a:cubicBezTo>
                      <a:pt x="69" y="19"/>
                      <a:pt x="66" y="20"/>
                      <a:pt x="68" y="18"/>
                    </a:cubicBezTo>
                    <a:cubicBezTo>
                      <a:pt x="69" y="17"/>
                      <a:pt x="71" y="18"/>
                      <a:pt x="74" y="18"/>
                    </a:cubicBezTo>
                    <a:cubicBezTo>
                      <a:pt x="77" y="18"/>
                      <a:pt x="78" y="17"/>
                      <a:pt x="80" y="18"/>
                    </a:cubicBezTo>
                    <a:cubicBezTo>
                      <a:pt x="82" y="20"/>
                      <a:pt x="84" y="19"/>
                      <a:pt x="87" y="20"/>
                    </a:cubicBezTo>
                    <a:cubicBezTo>
                      <a:pt x="91" y="21"/>
                      <a:pt x="91" y="21"/>
                      <a:pt x="93" y="22"/>
                    </a:cubicBezTo>
                    <a:cubicBezTo>
                      <a:pt x="95" y="23"/>
                      <a:pt x="96" y="24"/>
                      <a:pt x="97" y="25"/>
                    </a:cubicBezTo>
                    <a:cubicBezTo>
                      <a:pt x="98" y="26"/>
                      <a:pt x="99" y="26"/>
                      <a:pt x="98" y="27"/>
                    </a:cubicBezTo>
                    <a:cubicBezTo>
                      <a:pt x="98" y="28"/>
                      <a:pt x="96" y="28"/>
                      <a:pt x="98" y="29"/>
                    </a:cubicBezTo>
                    <a:cubicBezTo>
                      <a:pt x="101" y="29"/>
                      <a:pt x="102" y="31"/>
                      <a:pt x="103" y="29"/>
                    </a:cubicBezTo>
                    <a:cubicBezTo>
                      <a:pt x="103" y="27"/>
                      <a:pt x="105" y="28"/>
                      <a:pt x="107" y="28"/>
                    </a:cubicBezTo>
                    <a:cubicBezTo>
                      <a:pt x="108" y="29"/>
                      <a:pt x="111" y="30"/>
                      <a:pt x="116" y="31"/>
                    </a:cubicBezTo>
                    <a:cubicBezTo>
                      <a:pt x="121" y="32"/>
                      <a:pt x="121" y="32"/>
                      <a:pt x="125" y="32"/>
                    </a:cubicBezTo>
                    <a:cubicBezTo>
                      <a:pt x="129" y="33"/>
                      <a:pt x="130" y="33"/>
                      <a:pt x="134" y="34"/>
                    </a:cubicBezTo>
                    <a:cubicBezTo>
                      <a:pt x="138" y="35"/>
                      <a:pt x="141" y="37"/>
                      <a:pt x="140" y="36"/>
                    </a:cubicBezTo>
                    <a:cubicBezTo>
                      <a:pt x="140" y="35"/>
                      <a:pt x="133" y="33"/>
                      <a:pt x="133" y="31"/>
                    </a:cubicBezTo>
                    <a:cubicBezTo>
                      <a:pt x="133" y="30"/>
                      <a:pt x="135" y="29"/>
                      <a:pt x="133" y="29"/>
                    </a:cubicBezTo>
                    <a:cubicBezTo>
                      <a:pt x="132" y="29"/>
                      <a:pt x="132" y="29"/>
                      <a:pt x="129" y="29"/>
                    </a:cubicBezTo>
                    <a:cubicBezTo>
                      <a:pt x="127" y="29"/>
                      <a:pt x="125" y="29"/>
                      <a:pt x="124" y="29"/>
                    </a:cubicBezTo>
                    <a:cubicBezTo>
                      <a:pt x="123" y="28"/>
                      <a:pt x="121" y="28"/>
                      <a:pt x="121" y="27"/>
                    </a:cubicBezTo>
                    <a:cubicBezTo>
                      <a:pt x="122" y="27"/>
                      <a:pt x="123" y="27"/>
                      <a:pt x="122" y="26"/>
                    </a:cubicBezTo>
                    <a:cubicBezTo>
                      <a:pt x="121" y="25"/>
                      <a:pt x="119" y="26"/>
                      <a:pt x="117" y="25"/>
                    </a:cubicBezTo>
                    <a:cubicBezTo>
                      <a:pt x="114" y="25"/>
                      <a:pt x="113" y="25"/>
                      <a:pt x="112" y="24"/>
                    </a:cubicBezTo>
                    <a:cubicBezTo>
                      <a:pt x="111" y="24"/>
                      <a:pt x="110" y="23"/>
                      <a:pt x="107" y="22"/>
                    </a:cubicBezTo>
                    <a:cubicBezTo>
                      <a:pt x="105" y="22"/>
                      <a:pt x="101" y="22"/>
                      <a:pt x="102" y="20"/>
                    </a:cubicBezTo>
                    <a:cubicBezTo>
                      <a:pt x="103" y="19"/>
                      <a:pt x="103" y="18"/>
                      <a:pt x="104" y="18"/>
                    </a:cubicBezTo>
                    <a:cubicBezTo>
                      <a:pt x="105" y="17"/>
                      <a:pt x="106" y="17"/>
                      <a:pt x="109" y="17"/>
                    </a:cubicBezTo>
                    <a:cubicBezTo>
                      <a:pt x="111" y="17"/>
                      <a:pt x="115" y="18"/>
                      <a:pt x="115" y="18"/>
                    </a:cubicBezTo>
                    <a:cubicBezTo>
                      <a:pt x="115" y="17"/>
                      <a:pt x="110" y="15"/>
                      <a:pt x="110" y="15"/>
                    </a:cubicBezTo>
                    <a:cubicBezTo>
                      <a:pt x="110" y="15"/>
                      <a:pt x="109" y="14"/>
                      <a:pt x="109" y="13"/>
                    </a:cubicBezTo>
                    <a:cubicBezTo>
                      <a:pt x="109" y="13"/>
                      <a:pt x="108" y="12"/>
                      <a:pt x="110" y="12"/>
                    </a:cubicBezTo>
                    <a:cubicBezTo>
                      <a:pt x="112" y="13"/>
                      <a:pt x="116" y="14"/>
                      <a:pt x="118" y="14"/>
                    </a:cubicBezTo>
                    <a:cubicBezTo>
                      <a:pt x="120" y="15"/>
                      <a:pt x="125" y="17"/>
                      <a:pt x="125" y="15"/>
                    </a:cubicBezTo>
                    <a:cubicBezTo>
                      <a:pt x="124" y="14"/>
                      <a:pt x="120" y="12"/>
                      <a:pt x="119" y="11"/>
                    </a:cubicBezTo>
                    <a:cubicBezTo>
                      <a:pt x="119" y="10"/>
                      <a:pt x="117" y="9"/>
                      <a:pt x="118" y="8"/>
                    </a:cubicBezTo>
                    <a:cubicBezTo>
                      <a:pt x="118" y="8"/>
                      <a:pt x="120" y="8"/>
                      <a:pt x="122" y="8"/>
                    </a:cubicBezTo>
                    <a:cubicBezTo>
                      <a:pt x="123" y="9"/>
                      <a:pt x="127" y="9"/>
                      <a:pt x="128" y="9"/>
                    </a:cubicBezTo>
                    <a:cubicBezTo>
                      <a:pt x="128" y="9"/>
                      <a:pt x="128" y="11"/>
                      <a:pt x="130" y="11"/>
                    </a:cubicBezTo>
                    <a:cubicBezTo>
                      <a:pt x="131" y="12"/>
                      <a:pt x="136" y="12"/>
                      <a:pt x="138" y="12"/>
                    </a:cubicBezTo>
                    <a:cubicBezTo>
                      <a:pt x="140" y="12"/>
                      <a:pt x="147" y="13"/>
                      <a:pt x="147" y="13"/>
                    </a:cubicBezTo>
                    <a:cubicBezTo>
                      <a:pt x="148" y="13"/>
                      <a:pt x="147" y="12"/>
                      <a:pt x="145" y="12"/>
                    </a:cubicBezTo>
                    <a:cubicBezTo>
                      <a:pt x="143" y="11"/>
                      <a:pt x="139" y="10"/>
                      <a:pt x="138" y="10"/>
                    </a:cubicBezTo>
                    <a:cubicBezTo>
                      <a:pt x="136" y="10"/>
                      <a:pt x="135" y="9"/>
                      <a:pt x="135" y="8"/>
                    </a:cubicBezTo>
                    <a:cubicBezTo>
                      <a:pt x="135" y="8"/>
                      <a:pt x="137" y="4"/>
                      <a:pt x="140" y="4"/>
                    </a:cubicBezTo>
                    <a:cubicBezTo>
                      <a:pt x="142" y="4"/>
                      <a:pt x="145" y="6"/>
                      <a:pt x="149" y="6"/>
                    </a:cubicBezTo>
                    <a:cubicBezTo>
                      <a:pt x="153" y="6"/>
                      <a:pt x="155" y="6"/>
                      <a:pt x="157" y="6"/>
                    </a:cubicBezTo>
                    <a:cubicBezTo>
                      <a:pt x="159" y="7"/>
                      <a:pt x="161" y="6"/>
                      <a:pt x="162" y="8"/>
                    </a:cubicBezTo>
                    <a:cubicBezTo>
                      <a:pt x="163" y="10"/>
                      <a:pt x="164" y="11"/>
                      <a:pt x="166" y="12"/>
                    </a:cubicBezTo>
                    <a:cubicBezTo>
                      <a:pt x="168" y="13"/>
                      <a:pt x="169" y="13"/>
                      <a:pt x="171" y="13"/>
                    </a:cubicBezTo>
                    <a:cubicBezTo>
                      <a:pt x="173" y="14"/>
                      <a:pt x="175" y="14"/>
                      <a:pt x="175" y="15"/>
                    </a:cubicBezTo>
                    <a:cubicBezTo>
                      <a:pt x="174" y="15"/>
                      <a:pt x="171" y="19"/>
                      <a:pt x="172" y="19"/>
                    </a:cubicBezTo>
                    <a:cubicBezTo>
                      <a:pt x="173" y="18"/>
                      <a:pt x="183" y="15"/>
                      <a:pt x="181" y="14"/>
                    </a:cubicBezTo>
                    <a:cubicBezTo>
                      <a:pt x="179" y="13"/>
                      <a:pt x="177" y="12"/>
                      <a:pt x="175" y="12"/>
                    </a:cubicBezTo>
                    <a:cubicBezTo>
                      <a:pt x="173" y="11"/>
                      <a:pt x="171" y="11"/>
                      <a:pt x="172" y="10"/>
                    </a:cubicBezTo>
                    <a:cubicBezTo>
                      <a:pt x="173" y="10"/>
                      <a:pt x="175" y="10"/>
                      <a:pt x="173" y="9"/>
                    </a:cubicBezTo>
                    <a:cubicBezTo>
                      <a:pt x="171" y="8"/>
                      <a:pt x="170" y="9"/>
                      <a:pt x="168" y="8"/>
                    </a:cubicBezTo>
                    <a:cubicBezTo>
                      <a:pt x="165" y="7"/>
                      <a:pt x="163" y="5"/>
                      <a:pt x="162" y="4"/>
                    </a:cubicBezTo>
                    <a:cubicBezTo>
                      <a:pt x="162" y="3"/>
                      <a:pt x="160" y="2"/>
                      <a:pt x="161" y="2"/>
                    </a:cubicBezTo>
                    <a:cubicBezTo>
                      <a:pt x="162" y="2"/>
                      <a:pt x="165" y="2"/>
                      <a:pt x="168" y="2"/>
                    </a:cubicBezTo>
                    <a:cubicBezTo>
                      <a:pt x="170" y="3"/>
                      <a:pt x="170" y="2"/>
                      <a:pt x="174"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244"/>
              <p:cNvSpPr>
                <a:spLocks/>
              </p:cNvSpPr>
              <p:nvPr/>
            </p:nvSpPr>
            <p:spPr bwMode="auto">
              <a:xfrm>
                <a:off x="1096962" y="2708276"/>
                <a:ext cx="1466850" cy="723900"/>
              </a:xfrm>
              <a:custGeom>
                <a:avLst/>
                <a:gdLst>
                  <a:gd name="T0" fmla="*/ 621 w 637"/>
                  <a:gd name="T1" fmla="*/ 71 h 314"/>
                  <a:gd name="T2" fmla="*/ 607 w 637"/>
                  <a:gd name="T3" fmla="*/ 74 h 314"/>
                  <a:gd name="T4" fmla="*/ 593 w 637"/>
                  <a:gd name="T5" fmla="*/ 96 h 314"/>
                  <a:gd name="T6" fmla="*/ 592 w 637"/>
                  <a:gd name="T7" fmla="*/ 107 h 314"/>
                  <a:gd name="T8" fmla="*/ 560 w 637"/>
                  <a:gd name="T9" fmla="*/ 110 h 314"/>
                  <a:gd name="T10" fmla="*/ 550 w 637"/>
                  <a:gd name="T11" fmla="*/ 141 h 314"/>
                  <a:gd name="T12" fmla="*/ 545 w 637"/>
                  <a:gd name="T13" fmla="*/ 140 h 314"/>
                  <a:gd name="T14" fmla="*/ 541 w 637"/>
                  <a:gd name="T15" fmla="*/ 152 h 314"/>
                  <a:gd name="T16" fmla="*/ 535 w 637"/>
                  <a:gd name="T17" fmla="*/ 144 h 314"/>
                  <a:gd name="T18" fmla="*/ 540 w 637"/>
                  <a:gd name="T19" fmla="*/ 133 h 314"/>
                  <a:gd name="T20" fmla="*/ 530 w 637"/>
                  <a:gd name="T21" fmla="*/ 147 h 314"/>
                  <a:gd name="T22" fmla="*/ 522 w 637"/>
                  <a:gd name="T23" fmla="*/ 149 h 314"/>
                  <a:gd name="T24" fmla="*/ 534 w 637"/>
                  <a:gd name="T25" fmla="*/ 162 h 314"/>
                  <a:gd name="T26" fmla="*/ 527 w 637"/>
                  <a:gd name="T27" fmla="*/ 164 h 314"/>
                  <a:gd name="T28" fmla="*/ 535 w 637"/>
                  <a:gd name="T29" fmla="*/ 176 h 314"/>
                  <a:gd name="T30" fmla="*/ 537 w 637"/>
                  <a:gd name="T31" fmla="*/ 181 h 314"/>
                  <a:gd name="T32" fmla="*/ 527 w 637"/>
                  <a:gd name="T33" fmla="*/ 184 h 314"/>
                  <a:gd name="T34" fmla="*/ 535 w 637"/>
                  <a:gd name="T35" fmla="*/ 192 h 314"/>
                  <a:gd name="T36" fmla="*/ 519 w 637"/>
                  <a:gd name="T37" fmla="*/ 200 h 314"/>
                  <a:gd name="T38" fmla="*/ 499 w 637"/>
                  <a:gd name="T39" fmla="*/ 216 h 314"/>
                  <a:gd name="T40" fmla="*/ 482 w 637"/>
                  <a:gd name="T41" fmla="*/ 231 h 314"/>
                  <a:gd name="T42" fmla="*/ 484 w 637"/>
                  <a:gd name="T43" fmla="*/ 264 h 314"/>
                  <a:gd name="T44" fmla="*/ 493 w 637"/>
                  <a:gd name="T45" fmla="*/ 296 h 314"/>
                  <a:gd name="T46" fmla="*/ 480 w 637"/>
                  <a:gd name="T47" fmla="*/ 306 h 314"/>
                  <a:gd name="T48" fmla="*/ 465 w 637"/>
                  <a:gd name="T49" fmla="*/ 282 h 314"/>
                  <a:gd name="T50" fmla="*/ 456 w 637"/>
                  <a:gd name="T51" fmla="*/ 256 h 314"/>
                  <a:gd name="T52" fmla="*/ 422 w 637"/>
                  <a:gd name="T53" fmla="*/ 248 h 314"/>
                  <a:gd name="T54" fmla="*/ 405 w 637"/>
                  <a:gd name="T55" fmla="*/ 244 h 314"/>
                  <a:gd name="T56" fmla="*/ 382 w 637"/>
                  <a:gd name="T57" fmla="*/ 252 h 314"/>
                  <a:gd name="T58" fmla="*/ 394 w 637"/>
                  <a:gd name="T59" fmla="*/ 262 h 314"/>
                  <a:gd name="T60" fmla="*/ 378 w 637"/>
                  <a:gd name="T61" fmla="*/ 261 h 314"/>
                  <a:gd name="T62" fmla="*/ 357 w 637"/>
                  <a:gd name="T63" fmla="*/ 258 h 314"/>
                  <a:gd name="T64" fmla="*/ 331 w 637"/>
                  <a:gd name="T65" fmla="*/ 258 h 314"/>
                  <a:gd name="T66" fmla="*/ 318 w 637"/>
                  <a:gd name="T67" fmla="*/ 269 h 314"/>
                  <a:gd name="T68" fmla="*/ 308 w 637"/>
                  <a:gd name="T69" fmla="*/ 271 h 314"/>
                  <a:gd name="T70" fmla="*/ 297 w 637"/>
                  <a:gd name="T71" fmla="*/ 287 h 314"/>
                  <a:gd name="T72" fmla="*/ 291 w 637"/>
                  <a:gd name="T73" fmla="*/ 298 h 314"/>
                  <a:gd name="T74" fmla="*/ 270 w 637"/>
                  <a:gd name="T75" fmla="*/ 271 h 314"/>
                  <a:gd name="T76" fmla="*/ 240 w 637"/>
                  <a:gd name="T77" fmla="*/ 260 h 314"/>
                  <a:gd name="T78" fmla="*/ 207 w 637"/>
                  <a:gd name="T79" fmla="*/ 236 h 314"/>
                  <a:gd name="T80" fmla="*/ 151 w 637"/>
                  <a:gd name="T81" fmla="*/ 236 h 314"/>
                  <a:gd name="T82" fmla="*/ 69 w 637"/>
                  <a:gd name="T83" fmla="*/ 207 h 314"/>
                  <a:gd name="T84" fmla="*/ 31 w 637"/>
                  <a:gd name="T85" fmla="*/ 173 h 314"/>
                  <a:gd name="T86" fmla="*/ 31 w 637"/>
                  <a:gd name="T87" fmla="*/ 154 h 314"/>
                  <a:gd name="T88" fmla="*/ 18 w 637"/>
                  <a:gd name="T89" fmla="*/ 150 h 314"/>
                  <a:gd name="T90" fmla="*/ 6 w 637"/>
                  <a:gd name="T91" fmla="*/ 101 h 314"/>
                  <a:gd name="T92" fmla="*/ 16 w 637"/>
                  <a:gd name="T93" fmla="*/ 45 h 314"/>
                  <a:gd name="T94" fmla="*/ 6 w 637"/>
                  <a:gd name="T95" fmla="*/ 34 h 314"/>
                  <a:gd name="T96" fmla="*/ 21 w 637"/>
                  <a:gd name="T97" fmla="*/ 22 h 314"/>
                  <a:gd name="T98" fmla="*/ 25 w 637"/>
                  <a:gd name="T99" fmla="*/ 15 h 314"/>
                  <a:gd name="T100" fmla="*/ 326 w 637"/>
                  <a:gd name="T101" fmla="*/ 5 h 314"/>
                  <a:gd name="T102" fmla="*/ 351 w 637"/>
                  <a:gd name="T103" fmla="*/ 11 h 314"/>
                  <a:gd name="T104" fmla="*/ 366 w 637"/>
                  <a:gd name="T105" fmla="*/ 19 h 314"/>
                  <a:gd name="T106" fmla="*/ 440 w 637"/>
                  <a:gd name="T107" fmla="*/ 36 h 314"/>
                  <a:gd name="T108" fmla="*/ 450 w 637"/>
                  <a:gd name="T109" fmla="*/ 46 h 314"/>
                  <a:gd name="T110" fmla="*/ 462 w 637"/>
                  <a:gd name="T111" fmla="*/ 94 h 314"/>
                  <a:gd name="T112" fmla="*/ 487 w 637"/>
                  <a:gd name="T113" fmla="*/ 97 h 314"/>
                  <a:gd name="T114" fmla="*/ 507 w 637"/>
                  <a:gd name="T115" fmla="*/ 80 h 314"/>
                  <a:gd name="T116" fmla="*/ 588 w 637"/>
                  <a:gd name="T117" fmla="*/ 60 h 314"/>
                  <a:gd name="T118" fmla="*/ 602 w 637"/>
                  <a:gd name="T119" fmla="*/ 49 h 314"/>
                  <a:gd name="T120" fmla="*/ 615 w 637"/>
                  <a:gd name="T121" fmla="*/ 28 h 314"/>
                  <a:gd name="T122" fmla="*/ 623 w 637"/>
                  <a:gd name="T123" fmla="*/ 29 h 314"/>
                  <a:gd name="T124" fmla="*/ 636 w 637"/>
                  <a:gd name="T125" fmla="*/ 5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7" h="314">
                    <a:moveTo>
                      <a:pt x="637" y="60"/>
                    </a:moveTo>
                    <a:cubicBezTo>
                      <a:pt x="637" y="60"/>
                      <a:pt x="637" y="61"/>
                      <a:pt x="637" y="61"/>
                    </a:cubicBezTo>
                    <a:cubicBezTo>
                      <a:pt x="637" y="62"/>
                      <a:pt x="637" y="62"/>
                      <a:pt x="637" y="63"/>
                    </a:cubicBezTo>
                    <a:cubicBezTo>
                      <a:pt x="637" y="64"/>
                      <a:pt x="637" y="64"/>
                      <a:pt x="636" y="65"/>
                    </a:cubicBezTo>
                    <a:cubicBezTo>
                      <a:pt x="636" y="65"/>
                      <a:pt x="635" y="66"/>
                      <a:pt x="634" y="65"/>
                    </a:cubicBezTo>
                    <a:cubicBezTo>
                      <a:pt x="633" y="65"/>
                      <a:pt x="633" y="65"/>
                      <a:pt x="632" y="65"/>
                    </a:cubicBezTo>
                    <a:cubicBezTo>
                      <a:pt x="632" y="65"/>
                      <a:pt x="630" y="65"/>
                      <a:pt x="629" y="66"/>
                    </a:cubicBezTo>
                    <a:cubicBezTo>
                      <a:pt x="627" y="67"/>
                      <a:pt x="626" y="69"/>
                      <a:pt x="626" y="69"/>
                    </a:cubicBezTo>
                    <a:cubicBezTo>
                      <a:pt x="626" y="70"/>
                      <a:pt x="625" y="67"/>
                      <a:pt x="624" y="67"/>
                    </a:cubicBezTo>
                    <a:cubicBezTo>
                      <a:pt x="623" y="67"/>
                      <a:pt x="621" y="67"/>
                      <a:pt x="621" y="68"/>
                    </a:cubicBezTo>
                    <a:cubicBezTo>
                      <a:pt x="621" y="68"/>
                      <a:pt x="622" y="71"/>
                      <a:pt x="621" y="71"/>
                    </a:cubicBezTo>
                    <a:cubicBezTo>
                      <a:pt x="619" y="71"/>
                      <a:pt x="618" y="70"/>
                      <a:pt x="618" y="70"/>
                    </a:cubicBezTo>
                    <a:cubicBezTo>
                      <a:pt x="618" y="69"/>
                      <a:pt x="619" y="69"/>
                      <a:pt x="619" y="68"/>
                    </a:cubicBezTo>
                    <a:cubicBezTo>
                      <a:pt x="618" y="68"/>
                      <a:pt x="618" y="67"/>
                      <a:pt x="618" y="67"/>
                    </a:cubicBezTo>
                    <a:cubicBezTo>
                      <a:pt x="617" y="67"/>
                      <a:pt x="616" y="73"/>
                      <a:pt x="614" y="73"/>
                    </a:cubicBezTo>
                    <a:cubicBezTo>
                      <a:pt x="612" y="74"/>
                      <a:pt x="612" y="74"/>
                      <a:pt x="612" y="74"/>
                    </a:cubicBezTo>
                    <a:cubicBezTo>
                      <a:pt x="612" y="74"/>
                      <a:pt x="612" y="73"/>
                      <a:pt x="612" y="73"/>
                    </a:cubicBezTo>
                    <a:cubicBezTo>
                      <a:pt x="611" y="73"/>
                      <a:pt x="611" y="75"/>
                      <a:pt x="610" y="75"/>
                    </a:cubicBezTo>
                    <a:cubicBezTo>
                      <a:pt x="610" y="75"/>
                      <a:pt x="610" y="74"/>
                      <a:pt x="609" y="74"/>
                    </a:cubicBezTo>
                    <a:cubicBezTo>
                      <a:pt x="609" y="74"/>
                      <a:pt x="609" y="76"/>
                      <a:pt x="609" y="76"/>
                    </a:cubicBezTo>
                    <a:cubicBezTo>
                      <a:pt x="608" y="76"/>
                      <a:pt x="608" y="75"/>
                      <a:pt x="607" y="74"/>
                    </a:cubicBezTo>
                    <a:cubicBezTo>
                      <a:pt x="607" y="74"/>
                      <a:pt x="607" y="73"/>
                      <a:pt x="607" y="74"/>
                    </a:cubicBezTo>
                    <a:cubicBezTo>
                      <a:pt x="606" y="74"/>
                      <a:pt x="608" y="77"/>
                      <a:pt x="607" y="77"/>
                    </a:cubicBezTo>
                    <a:cubicBezTo>
                      <a:pt x="606" y="77"/>
                      <a:pt x="605" y="76"/>
                      <a:pt x="605" y="76"/>
                    </a:cubicBezTo>
                    <a:cubicBezTo>
                      <a:pt x="604" y="77"/>
                      <a:pt x="602" y="77"/>
                      <a:pt x="602" y="78"/>
                    </a:cubicBezTo>
                    <a:cubicBezTo>
                      <a:pt x="602" y="79"/>
                      <a:pt x="603" y="79"/>
                      <a:pt x="602" y="80"/>
                    </a:cubicBezTo>
                    <a:cubicBezTo>
                      <a:pt x="601" y="81"/>
                      <a:pt x="601" y="82"/>
                      <a:pt x="599" y="83"/>
                    </a:cubicBezTo>
                    <a:cubicBezTo>
                      <a:pt x="598" y="85"/>
                      <a:pt x="596" y="86"/>
                      <a:pt x="596" y="87"/>
                    </a:cubicBezTo>
                    <a:cubicBezTo>
                      <a:pt x="596" y="88"/>
                      <a:pt x="595" y="90"/>
                      <a:pt x="596" y="90"/>
                    </a:cubicBezTo>
                    <a:cubicBezTo>
                      <a:pt x="596" y="91"/>
                      <a:pt x="596" y="92"/>
                      <a:pt x="596" y="92"/>
                    </a:cubicBezTo>
                    <a:cubicBezTo>
                      <a:pt x="597" y="92"/>
                      <a:pt x="598" y="92"/>
                      <a:pt x="598" y="92"/>
                    </a:cubicBezTo>
                    <a:cubicBezTo>
                      <a:pt x="598" y="93"/>
                      <a:pt x="595" y="93"/>
                      <a:pt x="595" y="94"/>
                    </a:cubicBezTo>
                    <a:cubicBezTo>
                      <a:pt x="595" y="94"/>
                      <a:pt x="593" y="96"/>
                      <a:pt x="593" y="96"/>
                    </a:cubicBezTo>
                    <a:cubicBezTo>
                      <a:pt x="593" y="97"/>
                      <a:pt x="595" y="98"/>
                      <a:pt x="596" y="99"/>
                    </a:cubicBezTo>
                    <a:cubicBezTo>
                      <a:pt x="597" y="99"/>
                      <a:pt x="597" y="100"/>
                      <a:pt x="598" y="101"/>
                    </a:cubicBezTo>
                    <a:cubicBezTo>
                      <a:pt x="598" y="102"/>
                      <a:pt x="598" y="103"/>
                      <a:pt x="599" y="104"/>
                    </a:cubicBezTo>
                    <a:cubicBezTo>
                      <a:pt x="600" y="104"/>
                      <a:pt x="601" y="105"/>
                      <a:pt x="602" y="104"/>
                    </a:cubicBezTo>
                    <a:cubicBezTo>
                      <a:pt x="603" y="104"/>
                      <a:pt x="603" y="104"/>
                      <a:pt x="603" y="103"/>
                    </a:cubicBezTo>
                    <a:cubicBezTo>
                      <a:pt x="603" y="102"/>
                      <a:pt x="602" y="101"/>
                      <a:pt x="602" y="101"/>
                    </a:cubicBezTo>
                    <a:cubicBezTo>
                      <a:pt x="602" y="100"/>
                      <a:pt x="603" y="100"/>
                      <a:pt x="604" y="101"/>
                    </a:cubicBezTo>
                    <a:cubicBezTo>
                      <a:pt x="605" y="102"/>
                      <a:pt x="606" y="105"/>
                      <a:pt x="605" y="105"/>
                    </a:cubicBezTo>
                    <a:cubicBezTo>
                      <a:pt x="604" y="106"/>
                      <a:pt x="602" y="106"/>
                      <a:pt x="601" y="105"/>
                    </a:cubicBezTo>
                    <a:cubicBezTo>
                      <a:pt x="599" y="105"/>
                      <a:pt x="597" y="104"/>
                      <a:pt x="596" y="105"/>
                    </a:cubicBezTo>
                    <a:cubicBezTo>
                      <a:pt x="596" y="105"/>
                      <a:pt x="593" y="107"/>
                      <a:pt x="592" y="107"/>
                    </a:cubicBezTo>
                    <a:cubicBezTo>
                      <a:pt x="592" y="107"/>
                      <a:pt x="591" y="106"/>
                      <a:pt x="591" y="105"/>
                    </a:cubicBezTo>
                    <a:cubicBezTo>
                      <a:pt x="592" y="105"/>
                      <a:pt x="593" y="104"/>
                      <a:pt x="593" y="104"/>
                    </a:cubicBezTo>
                    <a:cubicBezTo>
                      <a:pt x="592" y="103"/>
                      <a:pt x="591" y="105"/>
                      <a:pt x="590" y="104"/>
                    </a:cubicBezTo>
                    <a:cubicBezTo>
                      <a:pt x="590" y="104"/>
                      <a:pt x="589" y="103"/>
                      <a:pt x="589" y="103"/>
                    </a:cubicBezTo>
                    <a:cubicBezTo>
                      <a:pt x="588" y="103"/>
                      <a:pt x="588" y="109"/>
                      <a:pt x="588" y="109"/>
                    </a:cubicBezTo>
                    <a:cubicBezTo>
                      <a:pt x="587" y="110"/>
                      <a:pt x="586" y="110"/>
                      <a:pt x="584" y="110"/>
                    </a:cubicBezTo>
                    <a:cubicBezTo>
                      <a:pt x="583" y="110"/>
                      <a:pt x="575" y="110"/>
                      <a:pt x="573" y="110"/>
                    </a:cubicBezTo>
                    <a:cubicBezTo>
                      <a:pt x="571" y="110"/>
                      <a:pt x="567" y="112"/>
                      <a:pt x="566" y="113"/>
                    </a:cubicBezTo>
                    <a:cubicBezTo>
                      <a:pt x="565" y="113"/>
                      <a:pt x="563" y="115"/>
                      <a:pt x="562" y="116"/>
                    </a:cubicBezTo>
                    <a:cubicBezTo>
                      <a:pt x="561" y="116"/>
                      <a:pt x="561" y="114"/>
                      <a:pt x="561" y="113"/>
                    </a:cubicBezTo>
                    <a:cubicBezTo>
                      <a:pt x="561" y="112"/>
                      <a:pt x="561" y="110"/>
                      <a:pt x="560" y="110"/>
                    </a:cubicBezTo>
                    <a:cubicBezTo>
                      <a:pt x="560" y="109"/>
                      <a:pt x="560" y="113"/>
                      <a:pt x="560" y="114"/>
                    </a:cubicBezTo>
                    <a:cubicBezTo>
                      <a:pt x="560" y="115"/>
                      <a:pt x="560" y="116"/>
                      <a:pt x="559" y="117"/>
                    </a:cubicBezTo>
                    <a:cubicBezTo>
                      <a:pt x="559" y="118"/>
                      <a:pt x="558" y="120"/>
                      <a:pt x="557" y="120"/>
                    </a:cubicBezTo>
                    <a:cubicBezTo>
                      <a:pt x="557" y="121"/>
                      <a:pt x="558" y="121"/>
                      <a:pt x="559" y="122"/>
                    </a:cubicBezTo>
                    <a:cubicBezTo>
                      <a:pt x="560" y="122"/>
                      <a:pt x="561" y="123"/>
                      <a:pt x="561" y="123"/>
                    </a:cubicBezTo>
                    <a:cubicBezTo>
                      <a:pt x="561" y="123"/>
                      <a:pt x="560" y="128"/>
                      <a:pt x="559" y="130"/>
                    </a:cubicBezTo>
                    <a:cubicBezTo>
                      <a:pt x="558" y="132"/>
                      <a:pt x="558" y="133"/>
                      <a:pt x="556" y="134"/>
                    </a:cubicBezTo>
                    <a:cubicBezTo>
                      <a:pt x="555" y="134"/>
                      <a:pt x="555" y="135"/>
                      <a:pt x="555" y="136"/>
                    </a:cubicBezTo>
                    <a:cubicBezTo>
                      <a:pt x="555" y="136"/>
                      <a:pt x="553" y="136"/>
                      <a:pt x="553" y="137"/>
                    </a:cubicBezTo>
                    <a:cubicBezTo>
                      <a:pt x="552" y="137"/>
                      <a:pt x="552" y="139"/>
                      <a:pt x="552" y="140"/>
                    </a:cubicBezTo>
                    <a:cubicBezTo>
                      <a:pt x="551" y="140"/>
                      <a:pt x="551" y="141"/>
                      <a:pt x="550" y="141"/>
                    </a:cubicBezTo>
                    <a:cubicBezTo>
                      <a:pt x="549" y="140"/>
                      <a:pt x="551" y="139"/>
                      <a:pt x="550" y="138"/>
                    </a:cubicBezTo>
                    <a:cubicBezTo>
                      <a:pt x="549" y="137"/>
                      <a:pt x="547" y="137"/>
                      <a:pt x="546" y="136"/>
                    </a:cubicBezTo>
                    <a:cubicBezTo>
                      <a:pt x="545" y="136"/>
                      <a:pt x="546" y="135"/>
                      <a:pt x="545" y="134"/>
                    </a:cubicBezTo>
                    <a:cubicBezTo>
                      <a:pt x="544" y="134"/>
                      <a:pt x="544" y="133"/>
                      <a:pt x="544" y="132"/>
                    </a:cubicBezTo>
                    <a:cubicBezTo>
                      <a:pt x="545" y="131"/>
                      <a:pt x="545" y="131"/>
                      <a:pt x="546" y="130"/>
                    </a:cubicBezTo>
                    <a:cubicBezTo>
                      <a:pt x="547" y="129"/>
                      <a:pt x="549" y="129"/>
                      <a:pt x="548" y="127"/>
                    </a:cubicBezTo>
                    <a:cubicBezTo>
                      <a:pt x="548" y="126"/>
                      <a:pt x="548" y="128"/>
                      <a:pt x="547" y="128"/>
                    </a:cubicBezTo>
                    <a:cubicBezTo>
                      <a:pt x="545" y="129"/>
                      <a:pt x="544" y="130"/>
                      <a:pt x="543" y="131"/>
                    </a:cubicBezTo>
                    <a:cubicBezTo>
                      <a:pt x="543" y="131"/>
                      <a:pt x="542" y="133"/>
                      <a:pt x="542" y="133"/>
                    </a:cubicBezTo>
                    <a:cubicBezTo>
                      <a:pt x="543" y="134"/>
                      <a:pt x="543" y="135"/>
                      <a:pt x="544" y="137"/>
                    </a:cubicBezTo>
                    <a:cubicBezTo>
                      <a:pt x="544" y="138"/>
                      <a:pt x="544" y="139"/>
                      <a:pt x="545" y="140"/>
                    </a:cubicBezTo>
                    <a:cubicBezTo>
                      <a:pt x="545" y="141"/>
                      <a:pt x="548" y="142"/>
                      <a:pt x="548" y="143"/>
                    </a:cubicBezTo>
                    <a:cubicBezTo>
                      <a:pt x="548" y="143"/>
                      <a:pt x="547" y="145"/>
                      <a:pt x="547" y="145"/>
                    </a:cubicBezTo>
                    <a:cubicBezTo>
                      <a:pt x="547" y="146"/>
                      <a:pt x="548" y="145"/>
                      <a:pt x="548" y="146"/>
                    </a:cubicBezTo>
                    <a:cubicBezTo>
                      <a:pt x="549" y="147"/>
                      <a:pt x="547" y="151"/>
                      <a:pt x="545" y="152"/>
                    </a:cubicBezTo>
                    <a:cubicBezTo>
                      <a:pt x="544" y="153"/>
                      <a:pt x="544" y="155"/>
                      <a:pt x="544" y="156"/>
                    </a:cubicBezTo>
                    <a:cubicBezTo>
                      <a:pt x="543" y="157"/>
                      <a:pt x="542" y="160"/>
                      <a:pt x="541" y="160"/>
                    </a:cubicBezTo>
                    <a:cubicBezTo>
                      <a:pt x="541" y="161"/>
                      <a:pt x="539" y="164"/>
                      <a:pt x="538" y="164"/>
                    </a:cubicBezTo>
                    <a:cubicBezTo>
                      <a:pt x="538" y="163"/>
                      <a:pt x="538" y="161"/>
                      <a:pt x="539" y="159"/>
                    </a:cubicBezTo>
                    <a:cubicBezTo>
                      <a:pt x="540" y="158"/>
                      <a:pt x="543" y="154"/>
                      <a:pt x="542" y="154"/>
                    </a:cubicBezTo>
                    <a:cubicBezTo>
                      <a:pt x="542" y="153"/>
                      <a:pt x="540" y="154"/>
                      <a:pt x="540" y="154"/>
                    </a:cubicBezTo>
                    <a:cubicBezTo>
                      <a:pt x="540" y="153"/>
                      <a:pt x="541" y="152"/>
                      <a:pt x="541" y="152"/>
                    </a:cubicBezTo>
                    <a:cubicBezTo>
                      <a:pt x="540" y="152"/>
                      <a:pt x="539" y="153"/>
                      <a:pt x="539" y="152"/>
                    </a:cubicBezTo>
                    <a:cubicBezTo>
                      <a:pt x="540" y="151"/>
                      <a:pt x="540" y="150"/>
                      <a:pt x="540" y="150"/>
                    </a:cubicBezTo>
                    <a:cubicBezTo>
                      <a:pt x="540" y="149"/>
                      <a:pt x="540" y="148"/>
                      <a:pt x="539" y="148"/>
                    </a:cubicBezTo>
                    <a:cubicBezTo>
                      <a:pt x="539" y="148"/>
                      <a:pt x="539" y="150"/>
                      <a:pt x="539" y="150"/>
                    </a:cubicBezTo>
                    <a:cubicBezTo>
                      <a:pt x="538" y="149"/>
                      <a:pt x="538" y="149"/>
                      <a:pt x="538" y="149"/>
                    </a:cubicBezTo>
                    <a:cubicBezTo>
                      <a:pt x="537" y="149"/>
                      <a:pt x="537" y="150"/>
                      <a:pt x="536" y="149"/>
                    </a:cubicBezTo>
                    <a:cubicBezTo>
                      <a:pt x="536" y="149"/>
                      <a:pt x="535" y="148"/>
                      <a:pt x="535" y="147"/>
                    </a:cubicBezTo>
                    <a:cubicBezTo>
                      <a:pt x="535" y="147"/>
                      <a:pt x="535" y="146"/>
                      <a:pt x="536" y="146"/>
                    </a:cubicBezTo>
                    <a:cubicBezTo>
                      <a:pt x="537" y="145"/>
                      <a:pt x="539" y="146"/>
                      <a:pt x="539" y="146"/>
                    </a:cubicBezTo>
                    <a:cubicBezTo>
                      <a:pt x="539" y="145"/>
                      <a:pt x="537" y="144"/>
                      <a:pt x="536" y="144"/>
                    </a:cubicBezTo>
                    <a:cubicBezTo>
                      <a:pt x="536" y="144"/>
                      <a:pt x="535" y="145"/>
                      <a:pt x="535" y="144"/>
                    </a:cubicBezTo>
                    <a:cubicBezTo>
                      <a:pt x="534" y="144"/>
                      <a:pt x="534" y="144"/>
                      <a:pt x="535" y="143"/>
                    </a:cubicBezTo>
                    <a:cubicBezTo>
                      <a:pt x="536" y="143"/>
                      <a:pt x="537" y="144"/>
                      <a:pt x="536" y="143"/>
                    </a:cubicBezTo>
                    <a:cubicBezTo>
                      <a:pt x="536" y="142"/>
                      <a:pt x="537" y="142"/>
                      <a:pt x="536" y="141"/>
                    </a:cubicBezTo>
                    <a:cubicBezTo>
                      <a:pt x="535" y="141"/>
                      <a:pt x="534" y="141"/>
                      <a:pt x="534" y="140"/>
                    </a:cubicBezTo>
                    <a:cubicBezTo>
                      <a:pt x="535" y="140"/>
                      <a:pt x="537" y="141"/>
                      <a:pt x="537" y="140"/>
                    </a:cubicBezTo>
                    <a:cubicBezTo>
                      <a:pt x="537" y="139"/>
                      <a:pt x="538" y="139"/>
                      <a:pt x="537" y="139"/>
                    </a:cubicBezTo>
                    <a:cubicBezTo>
                      <a:pt x="537" y="138"/>
                      <a:pt x="535" y="138"/>
                      <a:pt x="536" y="138"/>
                    </a:cubicBezTo>
                    <a:cubicBezTo>
                      <a:pt x="536" y="137"/>
                      <a:pt x="535" y="136"/>
                      <a:pt x="537" y="136"/>
                    </a:cubicBezTo>
                    <a:cubicBezTo>
                      <a:pt x="538" y="136"/>
                      <a:pt x="540" y="136"/>
                      <a:pt x="540" y="136"/>
                    </a:cubicBezTo>
                    <a:cubicBezTo>
                      <a:pt x="540" y="135"/>
                      <a:pt x="538" y="135"/>
                      <a:pt x="538" y="135"/>
                    </a:cubicBezTo>
                    <a:cubicBezTo>
                      <a:pt x="539" y="134"/>
                      <a:pt x="540" y="134"/>
                      <a:pt x="540" y="133"/>
                    </a:cubicBezTo>
                    <a:cubicBezTo>
                      <a:pt x="540" y="133"/>
                      <a:pt x="537" y="133"/>
                      <a:pt x="537" y="133"/>
                    </a:cubicBezTo>
                    <a:cubicBezTo>
                      <a:pt x="536" y="134"/>
                      <a:pt x="535" y="135"/>
                      <a:pt x="534" y="135"/>
                    </a:cubicBezTo>
                    <a:cubicBezTo>
                      <a:pt x="533" y="136"/>
                      <a:pt x="532" y="137"/>
                      <a:pt x="531" y="137"/>
                    </a:cubicBezTo>
                    <a:cubicBezTo>
                      <a:pt x="531" y="137"/>
                      <a:pt x="533" y="139"/>
                      <a:pt x="533" y="139"/>
                    </a:cubicBezTo>
                    <a:cubicBezTo>
                      <a:pt x="533" y="140"/>
                      <a:pt x="532" y="139"/>
                      <a:pt x="532" y="140"/>
                    </a:cubicBezTo>
                    <a:cubicBezTo>
                      <a:pt x="532" y="140"/>
                      <a:pt x="533" y="141"/>
                      <a:pt x="533" y="142"/>
                    </a:cubicBezTo>
                    <a:cubicBezTo>
                      <a:pt x="533" y="142"/>
                      <a:pt x="533" y="144"/>
                      <a:pt x="533" y="144"/>
                    </a:cubicBezTo>
                    <a:cubicBezTo>
                      <a:pt x="532" y="145"/>
                      <a:pt x="532" y="146"/>
                      <a:pt x="532" y="146"/>
                    </a:cubicBezTo>
                    <a:cubicBezTo>
                      <a:pt x="532" y="147"/>
                      <a:pt x="532" y="147"/>
                      <a:pt x="531" y="146"/>
                    </a:cubicBezTo>
                    <a:cubicBezTo>
                      <a:pt x="531" y="145"/>
                      <a:pt x="531" y="144"/>
                      <a:pt x="531" y="144"/>
                    </a:cubicBezTo>
                    <a:cubicBezTo>
                      <a:pt x="530" y="144"/>
                      <a:pt x="529" y="147"/>
                      <a:pt x="530" y="147"/>
                    </a:cubicBezTo>
                    <a:cubicBezTo>
                      <a:pt x="531" y="148"/>
                      <a:pt x="532" y="148"/>
                      <a:pt x="533" y="148"/>
                    </a:cubicBezTo>
                    <a:cubicBezTo>
                      <a:pt x="534" y="149"/>
                      <a:pt x="534" y="151"/>
                      <a:pt x="534" y="151"/>
                    </a:cubicBezTo>
                    <a:cubicBezTo>
                      <a:pt x="534" y="151"/>
                      <a:pt x="535" y="152"/>
                      <a:pt x="534" y="152"/>
                    </a:cubicBezTo>
                    <a:cubicBezTo>
                      <a:pt x="534" y="152"/>
                      <a:pt x="532" y="151"/>
                      <a:pt x="531" y="150"/>
                    </a:cubicBezTo>
                    <a:cubicBezTo>
                      <a:pt x="530" y="149"/>
                      <a:pt x="529" y="148"/>
                      <a:pt x="529" y="149"/>
                    </a:cubicBezTo>
                    <a:cubicBezTo>
                      <a:pt x="528" y="149"/>
                      <a:pt x="528" y="149"/>
                      <a:pt x="527" y="148"/>
                    </a:cubicBezTo>
                    <a:cubicBezTo>
                      <a:pt x="527" y="148"/>
                      <a:pt x="526" y="147"/>
                      <a:pt x="526" y="147"/>
                    </a:cubicBezTo>
                    <a:cubicBezTo>
                      <a:pt x="526" y="147"/>
                      <a:pt x="527" y="146"/>
                      <a:pt x="526" y="145"/>
                    </a:cubicBezTo>
                    <a:cubicBezTo>
                      <a:pt x="526" y="144"/>
                      <a:pt x="525" y="145"/>
                      <a:pt x="525" y="145"/>
                    </a:cubicBezTo>
                    <a:cubicBezTo>
                      <a:pt x="524" y="146"/>
                      <a:pt x="524" y="148"/>
                      <a:pt x="523" y="148"/>
                    </a:cubicBezTo>
                    <a:cubicBezTo>
                      <a:pt x="522" y="148"/>
                      <a:pt x="521" y="149"/>
                      <a:pt x="522" y="149"/>
                    </a:cubicBezTo>
                    <a:cubicBezTo>
                      <a:pt x="523" y="150"/>
                      <a:pt x="525" y="148"/>
                      <a:pt x="526" y="149"/>
                    </a:cubicBezTo>
                    <a:cubicBezTo>
                      <a:pt x="527" y="150"/>
                      <a:pt x="526" y="150"/>
                      <a:pt x="528" y="151"/>
                    </a:cubicBezTo>
                    <a:cubicBezTo>
                      <a:pt x="529" y="151"/>
                      <a:pt x="531" y="153"/>
                      <a:pt x="532" y="153"/>
                    </a:cubicBezTo>
                    <a:cubicBezTo>
                      <a:pt x="533" y="153"/>
                      <a:pt x="536" y="154"/>
                      <a:pt x="536" y="155"/>
                    </a:cubicBezTo>
                    <a:cubicBezTo>
                      <a:pt x="535" y="156"/>
                      <a:pt x="535" y="157"/>
                      <a:pt x="534" y="157"/>
                    </a:cubicBezTo>
                    <a:cubicBezTo>
                      <a:pt x="533" y="157"/>
                      <a:pt x="532" y="156"/>
                      <a:pt x="531" y="155"/>
                    </a:cubicBezTo>
                    <a:cubicBezTo>
                      <a:pt x="529" y="154"/>
                      <a:pt x="527" y="153"/>
                      <a:pt x="527" y="153"/>
                    </a:cubicBezTo>
                    <a:cubicBezTo>
                      <a:pt x="527" y="153"/>
                      <a:pt x="527" y="154"/>
                      <a:pt x="529" y="155"/>
                    </a:cubicBezTo>
                    <a:cubicBezTo>
                      <a:pt x="530" y="156"/>
                      <a:pt x="531" y="157"/>
                      <a:pt x="533" y="158"/>
                    </a:cubicBezTo>
                    <a:cubicBezTo>
                      <a:pt x="535" y="160"/>
                      <a:pt x="535" y="160"/>
                      <a:pt x="535" y="161"/>
                    </a:cubicBezTo>
                    <a:cubicBezTo>
                      <a:pt x="535" y="161"/>
                      <a:pt x="535" y="162"/>
                      <a:pt x="534" y="162"/>
                    </a:cubicBezTo>
                    <a:cubicBezTo>
                      <a:pt x="534" y="162"/>
                      <a:pt x="534" y="163"/>
                      <a:pt x="533" y="161"/>
                    </a:cubicBezTo>
                    <a:cubicBezTo>
                      <a:pt x="531" y="160"/>
                      <a:pt x="531" y="159"/>
                      <a:pt x="530" y="159"/>
                    </a:cubicBezTo>
                    <a:cubicBezTo>
                      <a:pt x="529" y="159"/>
                      <a:pt x="527" y="159"/>
                      <a:pt x="528" y="160"/>
                    </a:cubicBezTo>
                    <a:cubicBezTo>
                      <a:pt x="528" y="160"/>
                      <a:pt x="528" y="160"/>
                      <a:pt x="529" y="161"/>
                    </a:cubicBezTo>
                    <a:cubicBezTo>
                      <a:pt x="531" y="161"/>
                      <a:pt x="531" y="162"/>
                      <a:pt x="532" y="163"/>
                    </a:cubicBezTo>
                    <a:cubicBezTo>
                      <a:pt x="533" y="163"/>
                      <a:pt x="534" y="164"/>
                      <a:pt x="534" y="164"/>
                    </a:cubicBezTo>
                    <a:cubicBezTo>
                      <a:pt x="534" y="165"/>
                      <a:pt x="533" y="165"/>
                      <a:pt x="533" y="165"/>
                    </a:cubicBezTo>
                    <a:cubicBezTo>
                      <a:pt x="533" y="166"/>
                      <a:pt x="532" y="164"/>
                      <a:pt x="530" y="163"/>
                    </a:cubicBezTo>
                    <a:cubicBezTo>
                      <a:pt x="529" y="162"/>
                      <a:pt x="527" y="162"/>
                      <a:pt x="526" y="162"/>
                    </a:cubicBezTo>
                    <a:cubicBezTo>
                      <a:pt x="526" y="162"/>
                      <a:pt x="523" y="162"/>
                      <a:pt x="524" y="162"/>
                    </a:cubicBezTo>
                    <a:cubicBezTo>
                      <a:pt x="524" y="163"/>
                      <a:pt x="526" y="163"/>
                      <a:pt x="527" y="164"/>
                    </a:cubicBezTo>
                    <a:cubicBezTo>
                      <a:pt x="528" y="164"/>
                      <a:pt x="530" y="164"/>
                      <a:pt x="530" y="165"/>
                    </a:cubicBezTo>
                    <a:cubicBezTo>
                      <a:pt x="531" y="165"/>
                      <a:pt x="530" y="168"/>
                      <a:pt x="532" y="168"/>
                    </a:cubicBezTo>
                    <a:cubicBezTo>
                      <a:pt x="533" y="168"/>
                      <a:pt x="534" y="167"/>
                      <a:pt x="535" y="167"/>
                    </a:cubicBezTo>
                    <a:cubicBezTo>
                      <a:pt x="536" y="167"/>
                      <a:pt x="538" y="167"/>
                      <a:pt x="538" y="167"/>
                    </a:cubicBezTo>
                    <a:cubicBezTo>
                      <a:pt x="539" y="167"/>
                      <a:pt x="539" y="169"/>
                      <a:pt x="540" y="171"/>
                    </a:cubicBezTo>
                    <a:cubicBezTo>
                      <a:pt x="540" y="172"/>
                      <a:pt x="538" y="171"/>
                      <a:pt x="538" y="172"/>
                    </a:cubicBezTo>
                    <a:cubicBezTo>
                      <a:pt x="538" y="172"/>
                      <a:pt x="538" y="173"/>
                      <a:pt x="539" y="174"/>
                    </a:cubicBezTo>
                    <a:cubicBezTo>
                      <a:pt x="540" y="175"/>
                      <a:pt x="539" y="175"/>
                      <a:pt x="539" y="176"/>
                    </a:cubicBezTo>
                    <a:cubicBezTo>
                      <a:pt x="538" y="176"/>
                      <a:pt x="538" y="176"/>
                      <a:pt x="537" y="176"/>
                    </a:cubicBezTo>
                    <a:cubicBezTo>
                      <a:pt x="536" y="175"/>
                      <a:pt x="536" y="174"/>
                      <a:pt x="535" y="174"/>
                    </a:cubicBezTo>
                    <a:cubicBezTo>
                      <a:pt x="535" y="175"/>
                      <a:pt x="536" y="176"/>
                      <a:pt x="535" y="176"/>
                    </a:cubicBezTo>
                    <a:cubicBezTo>
                      <a:pt x="535" y="177"/>
                      <a:pt x="535" y="177"/>
                      <a:pt x="534" y="177"/>
                    </a:cubicBezTo>
                    <a:cubicBezTo>
                      <a:pt x="534" y="176"/>
                      <a:pt x="534" y="176"/>
                      <a:pt x="533" y="176"/>
                    </a:cubicBezTo>
                    <a:cubicBezTo>
                      <a:pt x="533" y="176"/>
                      <a:pt x="533" y="177"/>
                      <a:pt x="533" y="177"/>
                    </a:cubicBezTo>
                    <a:cubicBezTo>
                      <a:pt x="533" y="177"/>
                      <a:pt x="533" y="178"/>
                      <a:pt x="533" y="178"/>
                    </a:cubicBezTo>
                    <a:cubicBezTo>
                      <a:pt x="532" y="178"/>
                      <a:pt x="531" y="178"/>
                      <a:pt x="531" y="178"/>
                    </a:cubicBezTo>
                    <a:cubicBezTo>
                      <a:pt x="531" y="177"/>
                      <a:pt x="531" y="175"/>
                      <a:pt x="530" y="175"/>
                    </a:cubicBezTo>
                    <a:cubicBezTo>
                      <a:pt x="530" y="175"/>
                      <a:pt x="529" y="176"/>
                      <a:pt x="529" y="177"/>
                    </a:cubicBezTo>
                    <a:cubicBezTo>
                      <a:pt x="530" y="178"/>
                      <a:pt x="528" y="179"/>
                      <a:pt x="530" y="180"/>
                    </a:cubicBezTo>
                    <a:cubicBezTo>
                      <a:pt x="532" y="180"/>
                      <a:pt x="534" y="179"/>
                      <a:pt x="535" y="179"/>
                    </a:cubicBezTo>
                    <a:cubicBezTo>
                      <a:pt x="535" y="179"/>
                      <a:pt x="537" y="179"/>
                      <a:pt x="537" y="179"/>
                    </a:cubicBezTo>
                    <a:cubicBezTo>
                      <a:pt x="537" y="179"/>
                      <a:pt x="537" y="181"/>
                      <a:pt x="537" y="181"/>
                    </a:cubicBezTo>
                    <a:cubicBezTo>
                      <a:pt x="537" y="182"/>
                      <a:pt x="537" y="183"/>
                      <a:pt x="537" y="183"/>
                    </a:cubicBezTo>
                    <a:cubicBezTo>
                      <a:pt x="538" y="182"/>
                      <a:pt x="538" y="181"/>
                      <a:pt x="539" y="180"/>
                    </a:cubicBezTo>
                    <a:cubicBezTo>
                      <a:pt x="540" y="180"/>
                      <a:pt x="541" y="180"/>
                      <a:pt x="541" y="181"/>
                    </a:cubicBezTo>
                    <a:cubicBezTo>
                      <a:pt x="541" y="182"/>
                      <a:pt x="541" y="183"/>
                      <a:pt x="540" y="183"/>
                    </a:cubicBezTo>
                    <a:cubicBezTo>
                      <a:pt x="540" y="184"/>
                      <a:pt x="538" y="185"/>
                      <a:pt x="537" y="185"/>
                    </a:cubicBezTo>
                    <a:cubicBezTo>
                      <a:pt x="535" y="186"/>
                      <a:pt x="535" y="187"/>
                      <a:pt x="535" y="186"/>
                    </a:cubicBezTo>
                    <a:cubicBezTo>
                      <a:pt x="534" y="186"/>
                      <a:pt x="534" y="185"/>
                      <a:pt x="534" y="185"/>
                    </a:cubicBezTo>
                    <a:cubicBezTo>
                      <a:pt x="533" y="185"/>
                      <a:pt x="532" y="186"/>
                      <a:pt x="532" y="185"/>
                    </a:cubicBezTo>
                    <a:cubicBezTo>
                      <a:pt x="532" y="185"/>
                      <a:pt x="532" y="183"/>
                      <a:pt x="532" y="184"/>
                    </a:cubicBezTo>
                    <a:cubicBezTo>
                      <a:pt x="531" y="184"/>
                      <a:pt x="531" y="185"/>
                      <a:pt x="530" y="185"/>
                    </a:cubicBezTo>
                    <a:cubicBezTo>
                      <a:pt x="530" y="185"/>
                      <a:pt x="529" y="185"/>
                      <a:pt x="527" y="184"/>
                    </a:cubicBezTo>
                    <a:cubicBezTo>
                      <a:pt x="526" y="184"/>
                      <a:pt x="526" y="185"/>
                      <a:pt x="526" y="185"/>
                    </a:cubicBezTo>
                    <a:cubicBezTo>
                      <a:pt x="526" y="185"/>
                      <a:pt x="528" y="186"/>
                      <a:pt x="529" y="186"/>
                    </a:cubicBezTo>
                    <a:cubicBezTo>
                      <a:pt x="531" y="187"/>
                      <a:pt x="532" y="187"/>
                      <a:pt x="532" y="188"/>
                    </a:cubicBezTo>
                    <a:cubicBezTo>
                      <a:pt x="532" y="189"/>
                      <a:pt x="532" y="189"/>
                      <a:pt x="531" y="190"/>
                    </a:cubicBezTo>
                    <a:cubicBezTo>
                      <a:pt x="530" y="190"/>
                      <a:pt x="530" y="191"/>
                      <a:pt x="529" y="190"/>
                    </a:cubicBezTo>
                    <a:cubicBezTo>
                      <a:pt x="527" y="189"/>
                      <a:pt x="526" y="188"/>
                      <a:pt x="526" y="189"/>
                    </a:cubicBezTo>
                    <a:cubicBezTo>
                      <a:pt x="526" y="189"/>
                      <a:pt x="527" y="191"/>
                      <a:pt x="527" y="192"/>
                    </a:cubicBezTo>
                    <a:cubicBezTo>
                      <a:pt x="528" y="192"/>
                      <a:pt x="530" y="193"/>
                      <a:pt x="531" y="192"/>
                    </a:cubicBezTo>
                    <a:cubicBezTo>
                      <a:pt x="531" y="192"/>
                      <a:pt x="532" y="191"/>
                      <a:pt x="533" y="191"/>
                    </a:cubicBezTo>
                    <a:cubicBezTo>
                      <a:pt x="534" y="192"/>
                      <a:pt x="533" y="192"/>
                      <a:pt x="534" y="192"/>
                    </a:cubicBezTo>
                    <a:cubicBezTo>
                      <a:pt x="534" y="192"/>
                      <a:pt x="535" y="191"/>
                      <a:pt x="535" y="192"/>
                    </a:cubicBezTo>
                    <a:cubicBezTo>
                      <a:pt x="535" y="193"/>
                      <a:pt x="533" y="196"/>
                      <a:pt x="533" y="195"/>
                    </a:cubicBezTo>
                    <a:cubicBezTo>
                      <a:pt x="533" y="195"/>
                      <a:pt x="534" y="194"/>
                      <a:pt x="533" y="193"/>
                    </a:cubicBezTo>
                    <a:cubicBezTo>
                      <a:pt x="532" y="193"/>
                      <a:pt x="531" y="193"/>
                      <a:pt x="530" y="194"/>
                    </a:cubicBezTo>
                    <a:cubicBezTo>
                      <a:pt x="529" y="194"/>
                      <a:pt x="527" y="195"/>
                      <a:pt x="527" y="195"/>
                    </a:cubicBezTo>
                    <a:cubicBezTo>
                      <a:pt x="526" y="194"/>
                      <a:pt x="527" y="194"/>
                      <a:pt x="526" y="194"/>
                    </a:cubicBezTo>
                    <a:cubicBezTo>
                      <a:pt x="525" y="194"/>
                      <a:pt x="524" y="195"/>
                      <a:pt x="524" y="195"/>
                    </a:cubicBezTo>
                    <a:cubicBezTo>
                      <a:pt x="523" y="195"/>
                      <a:pt x="523" y="194"/>
                      <a:pt x="522" y="194"/>
                    </a:cubicBezTo>
                    <a:cubicBezTo>
                      <a:pt x="522" y="194"/>
                      <a:pt x="522" y="195"/>
                      <a:pt x="522" y="196"/>
                    </a:cubicBezTo>
                    <a:cubicBezTo>
                      <a:pt x="522" y="196"/>
                      <a:pt x="523" y="197"/>
                      <a:pt x="522" y="198"/>
                    </a:cubicBezTo>
                    <a:cubicBezTo>
                      <a:pt x="521" y="198"/>
                      <a:pt x="521" y="199"/>
                      <a:pt x="520" y="199"/>
                    </a:cubicBezTo>
                    <a:cubicBezTo>
                      <a:pt x="520" y="199"/>
                      <a:pt x="520" y="200"/>
                      <a:pt x="519" y="200"/>
                    </a:cubicBezTo>
                    <a:cubicBezTo>
                      <a:pt x="519" y="201"/>
                      <a:pt x="518" y="201"/>
                      <a:pt x="518" y="202"/>
                    </a:cubicBezTo>
                    <a:cubicBezTo>
                      <a:pt x="517" y="202"/>
                      <a:pt x="516" y="200"/>
                      <a:pt x="516" y="201"/>
                    </a:cubicBezTo>
                    <a:cubicBezTo>
                      <a:pt x="516" y="202"/>
                      <a:pt x="515" y="203"/>
                      <a:pt x="516" y="204"/>
                    </a:cubicBezTo>
                    <a:cubicBezTo>
                      <a:pt x="516" y="205"/>
                      <a:pt x="517" y="205"/>
                      <a:pt x="516" y="205"/>
                    </a:cubicBezTo>
                    <a:cubicBezTo>
                      <a:pt x="515" y="205"/>
                      <a:pt x="512" y="205"/>
                      <a:pt x="511" y="205"/>
                    </a:cubicBezTo>
                    <a:cubicBezTo>
                      <a:pt x="510" y="205"/>
                      <a:pt x="510" y="205"/>
                      <a:pt x="509" y="206"/>
                    </a:cubicBezTo>
                    <a:cubicBezTo>
                      <a:pt x="508" y="207"/>
                      <a:pt x="506" y="209"/>
                      <a:pt x="505" y="209"/>
                    </a:cubicBezTo>
                    <a:cubicBezTo>
                      <a:pt x="504" y="209"/>
                      <a:pt x="504" y="213"/>
                      <a:pt x="503" y="213"/>
                    </a:cubicBezTo>
                    <a:cubicBezTo>
                      <a:pt x="503" y="213"/>
                      <a:pt x="503" y="211"/>
                      <a:pt x="502" y="212"/>
                    </a:cubicBezTo>
                    <a:cubicBezTo>
                      <a:pt x="501" y="212"/>
                      <a:pt x="502" y="214"/>
                      <a:pt x="502" y="214"/>
                    </a:cubicBezTo>
                    <a:cubicBezTo>
                      <a:pt x="502" y="215"/>
                      <a:pt x="500" y="215"/>
                      <a:pt x="499" y="216"/>
                    </a:cubicBezTo>
                    <a:cubicBezTo>
                      <a:pt x="498" y="217"/>
                      <a:pt x="498" y="219"/>
                      <a:pt x="496" y="219"/>
                    </a:cubicBezTo>
                    <a:cubicBezTo>
                      <a:pt x="495" y="219"/>
                      <a:pt x="495" y="217"/>
                      <a:pt x="494" y="218"/>
                    </a:cubicBezTo>
                    <a:cubicBezTo>
                      <a:pt x="494" y="219"/>
                      <a:pt x="494" y="220"/>
                      <a:pt x="493" y="220"/>
                    </a:cubicBezTo>
                    <a:cubicBezTo>
                      <a:pt x="493" y="221"/>
                      <a:pt x="490" y="221"/>
                      <a:pt x="489" y="221"/>
                    </a:cubicBezTo>
                    <a:cubicBezTo>
                      <a:pt x="489" y="221"/>
                      <a:pt x="487" y="222"/>
                      <a:pt x="487" y="222"/>
                    </a:cubicBezTo>
                    <a:cubicBezTo>
                      <a:pt x="486" y="222"/>
                      <a:pt x="487" y="224"/>
                      <a:pt x="486" y="223"/>
                    </a:cubicBezTo>
                    <a:cubicBezTo>
                      <a:pt x="485" y="222"/>
                      <a:pt x="485" y="221"/>
                      <a:pt x="484" y="221"/>
                    </a:cubicBezTo>
                    <a:cubicBezTo>
                      <a:pt x="484" y="222"/>
                      <a:pt x="484" y="223"/>
                      <a:pt x="485" y="224"/>
                    </a:cubicBezTo>
                    <a:cubicBezTo>
                      <a:pt x="486" y="225"/>
                      <a:pt x="487" y="225"/>
                      <a:pt x="486" y="226"/>
                    </a:cubicBezTo>
                    <a:cubicBezTo>
                      <a:pt x="486" y="226"/>
                      <a:pt x="483" y="228"/>
                      <a:pt x="483" y="229"/>
                    </a:cubicBezTo>
                    <a:cubicBezTo>
                      <a:pt x="483" y="230"/>
                      <a:pt x="483" y="231"/>
                      <a:pt x="482" y="231"/>
                    </a:cubicBezTo>
                    <a:cubicBezTo>
                      <a:pt x="481" y="232"/>
                      <a:pt x="480" y="230"/>
                      <a:pt x="479" y="231"/>
                    </a:cubicBezTo>
                    <a:cubicBezTo>
                      <a:pt x="479" y="232"/>
                      <a:pt x="479" y="234"/>
                      <a:pt x="479" y="234"/>
                    </a:cubicBezTo>
                    <a:cubicBezTo>
                      <a:pt x="480" y="234"/>
                      <a:pt x="481" y="233"/>
                      <a:pt x="481" y="234"/>
                    </a:cubicBezTo>
                    <a:cubicBezTo>
                      <a:pt x="481" y="235"/>
                      <a:pt x="480" y="236"/>
                      <a:pt x="479" y="236"/>
                    </a:cubicBezTo>
                    <a:cubicBezTo>
                      <a:pt x="479" y="236"/>
                      <a:pt x="477" y="235"/>
                      <a:pt x="477" y="236"/>
                    </a:cubicBezTo>
                    <a:cubicBezTo>
                      <a:pt x="477" y="237"/>
                      <a:pt x="478" y="237"/>
                      <a:pt x="479" y="237"/>
                    </a:cubicBezTo>
                    <a:cubicBezTo>
                      <a:pt x="480" y="238"/>
                      <a:pt x="477" y="238"/>
                      <a:pt x="477" y="239"/>
                    </a:cubicBezTo>
                    <a:cubicBezTo>
                      <a:pt x="477" y="240"/>
                      <a:pt x="478" y="241"/>
                      <a:pt x="477" y="243"/>
                    </a:cubicBezTo>
                    <a:cubicBezTo>
                      <a:pt x="477" y="246"/>
                      <a:pt x="478" y="247"/>
                      <a:pt x="479" y="250"/>
                    </a:cubicBezTo>
                    <a:cubicBezTo>
                      <a:pt x="480" y="253"/>
                      <a:pt x="480" y="257"/>
                      <a:pt x="481" y="257"/>
                    </a:cubicBezTo>
                    <a:cubicBezTo>
                      <a:pt x="482" y="258"/>
                      <a:pt x="483" y="262"/>
                      <a:pt x="484" y="264"/>
                    </a:cubicBezTo>
                    <a:cubicBezTo>
                      <a:pt x="486" y="266"/>
                      <a:pt x="488" y="268"/>
                      <a:pt x="488" y="270"/>
                    </a:cubicBezTo>
                    <a:cubicBezTo>
                      <a:pt x="488" y="272"/>
                      <a:pt x="488" y="272"/>
                      <a:pt x="488" y="272"/>
                    </a:cubicBezTo>
                    <a:cubicBezTo>
                      <a:pt x="487" y="272"/>
                      <a:pt x="487" y="270"/>
                      <a:pt x="486" y="269"/>
                    </a:cubicBezTo>
                    <a:cubicBezTo>
                      <a:pt x="485" y="268"/>
                      <a:pt x="484" y="268"/>
                      <a:pt x="484" y="269"/>
                    </a:cubicBezTo>
                    <a:cubicBezTo>
                      <a:pt x="484" y="269"/>
                      <a:pt x="485" y="271"/>
                      <a:pt x="486" y="273"/>
                    </a:cubicBezTo>
                    <a:cubicBezTo>
                      <a:pt x="487" y="274"/>
                      <a:pt x="489" y="279"/>
                      <a:pt x="490" y="281"/>
                    </a:cubicBezTo>
                    <a:cubicBezTo>
                      <a:pt x="491" y="283"/>
                      <a:pt x="492" y="284"/>
                      <a:pt x="491" y="285"/>
                    </a:cubicBezTo>
                    <a:cubicBezTo>
                      <a:pt x="491" y="285"/>
                      <a:pt x="489" y="285"/>
                      <a:pt x="489" y="286"/>
                    </a:cubicBezTo>
                    <a:cubicBezTo>
                      <a:pt x="490" y="287"/>
                      <a:pt x="491" y="286"/>
                      <a:pt x="492" y="287"/>
                    </a:cubicBezTo>
                    <a:cubicBezTo>
                      <a:pt x="493" y="288"/>
                      <a:pt x="493" y="289"/>
                      <a:pt x="493" y="291"/>
                    </a:cubicBezTo>
                    <a:cubicBezTo>
                      <a:pt x="493" y="292"/>
                      <a:pt x="493" y="294"/>
                      <a:pt x="493" y="296"/>
                    </a:cubicBezTo>
                    <a:cubicBezTo>
                      <a:pt x="493" y="299"/>
                      <a:pt x="493" y="300"/>
                      <a:pt x="493" y="302"/>
                    </a:cubicBezTo>
                    <a:cubicBezTo>
                      <a:pt x="493" y="304"/>
                      <a:pt x="492" y="305"/>
                      <a:pt x="491" y="306"/>
                    </a:cubicBezTo>
                    <a:cubicBezTo>
                      <a:pt x="490" y="307"/>
                      <a:pt x="490" y="307"/>
                      <a:pt x="491" y="308"/>
                    </a:cubicBezTo>
                    <a:cubicBezTo>
                      <a:pt x="491" y="309"/>
                      <a:pt x="491" y="309"/>
                      <a:pt x="490" y="310"/>
                    </a:cubicBezTo>
                    <a:cubicBezTo>
                      <a:pt x="489" y="311"/>
                      <a:pt x="488" y="314"/>
                      <a:pt x="488" y="313"/>
                    </a:cubicBezTo>
                    <a:cubicBezTo>
                      <a:pt x="487" y="313"/>
                      <a:pt x="489" y="310"/>
                      <a:pt x="489" y="309"/>
                    </a:cubicBezTo>
                    <a:cubicBezTo>
                      <a:pt x="488" y="309"/>
                      <a:pt x="488" y="309"/>
                      <a:pt x="487" y="310"/>
                    </a:cubicBezTo>
                    <a:cubicBezTo>
                      <a:pt x="486" y="310"/>
                      <a:pt x="486" y="311"/>
                      <a:pt x="485" y="311"/>
                    </a:cubicBezTo>
                    <a:cubicBezTo>
                      <a:pt x="484" y="311"/>
                      <a:pt x="481" y="312"/>
                      <a:pt x="482" y="310"/>
                    </a:cubicBezTo>
                    <a:cubicBezTo>
                      <a:pt x="482" y="309"/>
                      <a:pt x="484" y="310"/>
                      <a:pt x="484" y="309"/>
                    </a:cubicBezTo>
                    <a:cubicBezTo>
                      <a:pt x="484" y="308"/>
                      <a:pt x="481" y="307"/>
                      <a:pt x="480" y="306"/>
                    </a:cubicBezTo>
                    <a:cubicBezTo>
                      <a:pt x="478" y="305"/>
                      <a:pt x="478" y="302"/>
                      <a:pt x="476" y="302"/>
                    </a:cubicBezTo>
                    <a:cubicBezTo>
                      <a:pt x="475" y="302"/>
                      <a:pt x="475" y="303"/>
                      <a:pt x="475" y="301"/>
                    </a:cubicBezTo>
                    <a:cubicBezTo>
                      <a:pt x="474" y="300"/>
                      <a:pt x="474" y="296"/>
                      <a:pt x="473" y="295"/>
                    </a:cubicBezTo>
                    <a:cubicBezTo>
                      <a:pt x="473" y="295"/>
                      <a:pt x="472" y="296"/>
                      <a:pt x="473" y="295"/>
                    </a:cubicBezTo>
                    <a:cubicBezTo>
                      <a:pt x="473" y="294"/>
                      <a:pt x="475" y="292"/>
                      <a:pt x="475" y="292"/>
                    </a:cubicBezTo>
                    <a:cubicBezTo>
                      <a:pt x="474" y="292"/>
                      <a:pt x="473" y="294"/>
                      <a:pt x="472" y="294"/>
                    </a:cubicBezTo>
                    <a:cubicBezTo>
                      <a:pt x="471" y="293"/>
                      <a:pt x="471" y="291"/>
                      <a:pt x="471" y="290"/>
                    </a:cubicBezTo>
                    <a:cubicBezTo>
                      <a:pt x="472" y="289"/>
                      <a:pt x="473" y="289"/>
                      <a:pt x="472" y="288"/>
                    </a:cubicBezTo>
                    <a:cubicBezTo>
                      <a:pt x="471" y="288"/>
                      <a:pt x="470" y="290"/>
                      <a:pt x="469" y="289"/>
                    </a:cubicBezTo>
                    <a:cubicBezTo>
                      <a:pt x="467" y="289"/>
                      <a:pt x="467" y="287"/>
                      <a:pt x="466" y="285"/>
                    </a:cubicBezTo>
                    <a:cubicBezTo>
                      <a:pt x="465" y="284"/>
                      <a:pt x="463" y="283"/>
                      <a:pt x="465" y="282"/>
                    </a:cubicBezTo>
                    <a:cubicBezTo>
                      <a:pt x="466" y="281"/>
                      <a:pt x="468" y="280"/>
                      <a:pt x="467" y="279"/>
                    </a:cubicBezTo>
                    <a:cubicBezTo>
                      <a:pt x="467" y="278"/>
                      <a:pt x="468" y="277"/>
                      <a:pt x="467" y="277"/>
                    </a:cubicBezTo>
                    <a:cubicBezTo>
                      <a:pt x="466" y="277"/>
                      <a:pt x="466" y="278"/>
                      <a:pt x="466" y="278"/>
                    </a:cubicBezTo>
                    <a:cubicBezTo>
                      <a:pt x="466" y="278"/>
                      <a:pt x="465" y="277"/>
                      <a:pt x="464" y="277"/>
                    </a:cubicBezTo>
                    <a:cubicBezTo>
                      <a:pt x="464" y="278"/>
                      <a:pt x="465" y="279"/>
                      <a:pt x="465" y="279"/>
                    </a:cubicBezTo>
                    <a:cubicBezTo>
                      <a:pt x="465" y="280"/>
                      <a:pt x="463" y="281"/>
                      <a:pt x="463" y="281"/>
                    </a:cubicBezTo>
                    <a:cubicBezTo>
                      <a:pt x="463" y="281"/>
                      <a:pt x="462" y="278"/>
                      <a:pt x="462" y="277"/>
                    </a:cubicBezTo>
                    <a:cubicBezTo>
                      <a:pt x="462" y="276"/>
                      <a:pt x="465" y="270"/>
                      <a:pt x="465" y="269"/>
                    </a:cubicBezTo>
                    <a:cubicBezTo>
                      <a:pt x="464" y="267"/>
                      <a:pt x="463" y="263"/>
                      <a:pt x="463" y="263"/>
                    </a:cubicBezTo>
                    <a:cubicBezTo>
                      <a:pt x="462" y="263"/>
                      <a:pt x="457" y="259"/>
                      <a:pt x="456" y="258"/>
                    </a:cubicBezTo>
                    <a:cubicBezTo>
                      <a:pt x="456" y="257"/>
                      <a:pt x="458" y="258"/>
                      <a:pt x="456" y="256"/>
                    </a:cubicBezTo>
                    <a:cubicBezTo>
                      <a:pt x="454" y="255"/>
                      <a:pt x="451" y="251"/>
                      <a:pt x="450" y="251"/>
                    </a:cubicBezTo>
                    <a:cubicBezTo>
                      <a:pt x="449" y="252"/>
                      <a:pt x="440" y="255"/>
                      <a:pt x="439" y="255"/>
                    </a:cubicBezTo>
                    <a:cubicBezTo>
                      <a:pt x="438" y="256"/>
                      <a:pt x="437" y="257"/>
                      <a:pt x="436" y="256"/>
                    </a:cubicBezTo>
                    <a:cubicBezTo>
                      <a:pt x="434" y="255"/>
                      <a:pt x="431" y="253"/>
                      <a:pt x="433" y="253"/>
                    </a:cubicBezTo>
                    <a:cubicBezTo>
                      <a:pt x="434" y="252"/>
                      <a:pt x="435" y="253"/>
                      <a:pt x="435" y="252"/>
                    </a:cubicBezTo>
                    <a:cubicBezTo>
                      <a:pt x="435" y="252"/>
                      <a:pt x="432" y="252"/>
                      <a:pt x="432" y="251"/>
                    </a:cubicBezTo>
                    <a:cubicBezTo>
                      <a:pt x="432" y="249"/>
                      <a:pt x="433" y="248"/>
                      <a:pt x="432" y="248"/>
                    </a:cubicBezTo>
                    <a:cubicBezTo>
                      <a:pt x="431" y="248"/>
                      <a:pt x="429" y="250"/>
                      <a:pt x="429" y="250"/>
                    </a:cubicBezTo>
                    <a:cubicBezTo>
                      <a:pt x="428" y="250"/>
                      <a:pt x="426" y="250"/>
                      <a:pt x="426" y="248"/>
                    </a:cubicBezTo>
                    <a:cubicBezTo>
                      <a:pt x="426" y="247"/>
                      <a:pt x="428" y="246"/>
                      <a:pt x="427" y="246"/>
                    </a:cubicBezTo>
                    <a:cubicBezTo>
                      <a:pt x="425" y="246"/>
                      <a:pt x="424" y="248"/>
                      <a:pt x="422" y="248"/>
                    </a:cubicBezTo>
                    <a:cubicBezTo>
                      <a:pt x="420" y="248"/>
                      <a:pt x="418" y="248"/>
                      <a:pt x="418" y="248"/>
                    </a:cubicBezTo>
                    <a:cubicBezTo>
                      <a:pt x="418" y="247"/>
                      <a:pt x="417" y="244"/>
                      <a:pt x="417" y="245"/>
                    </a:cubicBezTo>
                    <a:cubicBezTo>
                      <a:pt x="416" y="246"/>
                      <a:pt x="416" y="247"/>
                      <a:pt x="415" y="246"/>
                    </a:cubicBezTo>
                    <a:cubicBezTo>
                      <a:pt x="415" y="246"/>
                      <a:pt x="415" y="245"/>
                      <a:pt x="414" y="246"/>
                    </a:cubicBezTo>
                    <a:cubicBezTo>
                      <a:pt x="414" y="246"/>
                      <a:pt x="414" y="247"/>
                      <a:pt x="414" y="248"/>
                    </a:cubicBezTo>
                    <a:cubicBezTo>
                      <a:pt x="413" y="248"/>
                      <a:pt x="412" y="249"/>
                      <a:pt x="412" y="249"/>
                    </a:cubicBezTo>
                    <a:cubicBezTo>
                      <a:pt x="412" y="248"/>
                      <a:pt x="413" y="247"/>
                      <a:pt x="412" y="247"/>
                    </a:cubicBezTo>
                    <a:cubicBezTo>
                      <a:pt x="412" y="246"/>
                      <a:pt x="411" y="247"/>
                      <a:pt x="411" y="248"/>
                    </a:cubicBezTo>
                    <a:cubicBezTo>
                      <a:pt x="410" y="248"/>
                      <a:pt x="409" y="250"/>
                      <a:pt x="409" y="249"/>
                    </a:cubicBezTo>
                    <a:cubicBezTo>
                      <a:pt x="408" y="249"/>
                      <a:pt x="408" y="249"/>
                      <a:pt x="407" y="247"/>
                    </a:cubicBezTo>
                    <a:cubicBezTo>
                      <a:pt x="406" y="245"/>
                      <a:pt x="406" y="243"/>
                      <a:pt x="405" y="244"/>
                    </a:cubicBezTo>
                    <a:cubicBezTo>
                      <a:pt x="405" y="244"/>
                      <a:pt x="405" y="247"/>
                      <a:pt x="404" y="247"/>
                    </a:cubicBezTo>
                    <a:cubicBezTo>
                      <a:pt x="404" y="248"/>
                      <a:pt x="404" y="249"/>
                      <a:pt x="404" y="250"/>
                    </a:cubicBezTo>
                    <a:cubicBezTo>
                      <a:pt x="403" y="250"/>
                      <a:pt x="401" y="251"/>
                      <a:pt x="401" y="250"/>
                    </a:cubicBezTo>
                    <a:cubicBezTo>
                      <a:pt x="402" y="249"/>
                      <a:pt x="403" y="249"/>
                      <a:pt x="402" y="248"/>
                    </a:cubicBezTo>
                    <a:cubicBezTo>
                      <a:pt x="401" y="248"/>
                      <a:pt x="398" y="248"/>
                      <a:pt x="397" y="248"/>
                    </a:cubicBezTo>
                    <a:cubicBezTo>
                      <a:pt x="395" y="248"/>
                      <a:pt x="394" y="248"/>
                      <a:pt x="393" y="248"/>
                    </a:cubicBezTo>
                    <a:cubicBezTo>
                      <a:pt x="392" y="248"/>
                      <a:pt x="391" y="248"/>
                      <a:pt x="390" y="249"/>
                    </a:cubicBezTo>
                    <a:cubicBezTo>
                      <a:pt x="390" y="249"/>
                      <a:pt x="390" y="250"/>
                      <a:pt x="389" y="250"/>
                    </a:cubicBezTo>
                    <a:cubicBezTo>
                      <a:pt x="388" y="250"/>
                      <a:pt x="384" y="249"/>
                      <a:pt x="383" y="249"/>
                    </a:cubicBezTo>
                    <a:cubicBezTo>
                      <a:pt x="382" y="249"/>
                      <a:pt x="378" y="250"/>
                      <a:pt x="378" y="251"/>
                    </a:cubicBezTo>
                    <a:cubicBezTo>
                      <a:pt x="379" y="252"/>
                      <a:pt x="380" y="252"/>
                      <a:pt x="382" y="252"/>
                    </a:cubicBezTo>
                    <a:cubicBezTo>
                      <a:pt x="384" y="252"/>
                      <a:pt x="386" y="251"/>
                      <a:pt x="386" y="252"/>
                    </a:cubicBezTo>
                    <a:cubicBezTo>
                      <a:pt x="386" y="253"/>
                      <a:pt x="385" y="253"/>
                      <a:pt x="386" y="254"/>
                    </a:cubicBezTo>
                    <a:cubicBezTo>
                      <a:pt x="387" y="254"/>
                      <a:pt x="387" y="255"/>
                      <a:pt x="388" y="254"/>
                    </a:cubicBezTo>
                    <a:cubicBezTo>
                      <a:pt x="388" y="253"/>
                      <a:pt x="389" y="252"/>
                      <a:pt x="389" y="252"/>
                    </a:cubicBezTo>
                    <a:cubicBezTo>
                      <a:pt x="389" y="252"/>
                      <a:pt x="391" y="255"/>
                      <a:pt x="391" y="255"/>
                    </a:cubicBezTo>
                    <a:cubicBezTo>
                      <a:pt x="390" y="256"/>
                      <a:pt x="388" y="255"/>
                      <a:pt x="388" y="256"/>
                    </a:cubicBezTo>
                    <a:cubicBezTo>
                      <a:pt x="388" y="257"/>
                      <a:pt x="390" y="257"/>
                      <a:pt x="389" y="258"/>
                    </a:cubicBezTo>
                    <a:cubicBezTo>
                      <a:pt x="389" y="258"/>
                      <a:pt x="386" y="257"/>
                      <a:pt x="386" y="258"/>
                    </a:cubicBezTo>
                    <a:cubicBezTo>
                      <a:pt x="387" y="258"/>
                      <a:pt x="388" y="261"/>
                      <a:pt x="389" y="260"/>
                    </a:cubicBezTo>
                    <a:cubicBezTo>
                      <a:pt x="390" y="260"/>
                      <a:pt x="390" y="260"/>
                      <a:pt x="391" y="261"/>
                    </a:cubicBezTo>
                    <a:cubicBezTo>
                      <a:pt x="392" y="261"/>
                      <a:pt x="394" y="261"/>
                      <a:pt x="394" y="262"/>
                    </a:cubicBezTo>
                    <a:cubicBezTo>
                      <a:pt x="394" y="263"/>
                      <a:pt x="393" y="265"/>
                      <a:pt x="393" y="265"/>
                    </a:cubicBezTo>
                    <a:cubicBezTo>
                      <a:pt x="392" y="265"/>
                      <a:pt x="390" y="267"/>
                      <a:pt x="390" y="266"/>
                    </a:cubicBezTo>
                    <a:cubicBezTo>
                      <a:pt x="390" y="265"/>
                      <a:pt x="393" y="264"/>
                      <a:pt x="392" y="263"/>
                    </a:cubicBezTo>
                    <a:cubicBezTo>
                      <a:pt x="390" y="263"/>
                      <a:pt x="389" y="263"/>
                      <a:pt x="388" y="262"/>
                    </a:cubicBezTo>
                    <a:cubicBezTo>
                      <a:pt x="387" y="261"/>
                      <a:pt x="387" y="260"/>
                      <a:pt x="386" y="259"/>
                    </a:cubicBezTo>
                    <a:cubicBezTo>
                      <a:pt x="385" y="259"/>
                      <a:pt x="382" y="258"/>
                      <a:pt x="382" y="258"/>
                    </a:cubicBezTo>
                    <a:cubicBezTo>
                      <a:pt x="381" y="258"/>
                      <a:pt x="382" y="259"/>
                      <a:pt x="383" y="260"/>
                    </a:cubicBezTo>
                    <a:cubicBezTo>
                      <a:pt x="383" y="260"/>
                      <a:pt x="383" y="262"/>
                      <a:pt x="382" y="262"/>
                    </a:cubicBezTo>
                    <a:cubicBezTo>
                      <a:pt x="382" y="263"/>
                      <a:pt x="381" y="264"/>
                      <a:pt x="381" y="264"/>
                    </a:cubicBezTo>
                    <a:cubicBezTo>
                      <a:pt x="380" y="264"/>
                      <a:pt x="382" y="262"/>
                      <a:pt x="381" y="261"/>
                    </a:cubicBezTo>
                    <a:cubicBezTo>
                      <a:pt x="379" y="261"/>
                      <a:pt x="378" y="260"/>
                      <a:pt x="378" y="261"/>
                    </a:cubicBezTo>
                    <a:cubicBezTo>
                      <a:pt x="377" y="262"/>
                      <a:pt x="376" y="263"/>
                      <a:pt x="375" y="263"/>
                    </a:cubicBezTo>
                    <a:cubicBezTo>
                      <a:pt x="374" y="263"/>
                      <a:pt x="371" y="261"/>
                      <a:pt x="370" y="260"/>
                    </a:cubicBezTo>
                    <a:cubicBezTo>
                      <a:pt x="370" y="259"/>
                      <a:pt x="371" y="257"/>
                      <a:pt x="370" y="257"/>
                    </a:cubicBezTo>
                    <a:cubicBezTo>
                      <a:pt x="369" y="257"/>
                      <a:pt x="369" y="259"/>
                      <a:pt x="368" y="258"/>
                    </a:cubicBezTo>
                    <a:cubicBezTo>
                      <a:pt x="367" y="258"/>
                      <a:pt x="365" y="255"/>
                      <a:pt x="364" y="255"/>
                    </a:cubicBezTo>
                    <a:cubicBezTo>
                      <a:pt x="362" y="255"/>
                      <a:pt x="359" y="255"/>
                      <a:pt x="359" y="256"/>
                    </a:cubicBezTo>
                    <a:cubicBezTo>
                      <a:pt x="359" y="256"/>
                      <a:pt x="359" y="257"/>
                      <a:pt x="360" y="257"/>
                    </a:cubicBezTo>
                    <a:cubicBezTo>
                      <a:pt x="362" y="257"/>
                      <a:pt x="362" y="256"/>
                      <a:pt x="363" y="257"/>
                    </a:cubicBezTo>
                    <a:cubicBezTo>
                      <a:pt x="363" y="257"/>
                      <a:pt x="365" y="258"/>
                      <a:pt x="364" y="259"/>
                    </a:cubicBezTo>
                    <a:cubicBezTo>
                      <a:pt x="364" y="259"/>
                      <a:pt x="360" y="258"/>
                      <a:pt x="359" y="258"/>
                    </a:cubicBezTo>
                    <a:cubicBezTo>
                      <a:pt x="358" y="259"/>
                      <a:pt x="357" y="259"/>
                      <a:pt x="357" y="258"/>
                    </a:cubicBezTo>
                    <a:cubicBezTo>
                      <a:pt x="356" y="257"/>
                      <a:pt x="349" y="255"/>
                      <a:pt x="348" y="254"/>
                    </a:cubicBezTo>
                    <a:cubicBezTo>
                      <a:pt x="347" y="253"/>
                      <a:pt x="348" y="251"/>
                      <a:pt x="347" y="251"/>
                    </a:cubicBezTo>
                    <a:cubicBezTo>
                      <a:pt x="345" y="251"/>
                      <a:pt x="345" y="254"/>
                      <a:pt x="345" y="254"/>
                    </a:cubicBezTo>
                    <a:cubicBezTo>
                      <a:pt x="345" y="255"/>
                      <a:pt x="346" y="255"/>
                      <a:pt x="346" y="256"/>
                    </a:cubicBezTo>
                    <a:cubicBezTo>
                      <a:pt x="346" y="256"/>
                      <a:pt x="342" y="257"/>
                      <a:pt x="342" y="256"/>
                    </a:cubicBezTo>
                    <a:cubicBezTo>
                      <a:pt x="342" y="255"/>
                      <a:pt x="342" y="255"/>
                      <a:pt x="342" y="253"/>
                    </a:cubicBezTo>
                    <a:cubicBezTo>
                      <a:pt x="341" y="252"/>
                      <a:pt x="340" y="253"/>
                      <a:pt x="340" y="254"/>
                    </a:cubicBezTo>
                    <a:cubicBezTo>
                      <a:pt x="341" y="255"/>
                      <a:pt x="341" y="256"/>
                      <a:pt x="340" y="256"/>
                    </a:cubicBezTo>
                    <a:cubicBezTo>
                      <a:pt x="340" y="257"/>
                      <a:pt x="336" y="258"/>
                      <a:pt x="335" y="258"/>
                    </a:cubicBezTo>
                    <a:cubicBezTo>
                      <a:pt x="334" y="258"/>
                      <a:pt x="334" y="258"/>
                      <a:pt x="333" y="258"/>
                    </a:cubicBezTo>
                    <a:cubicBezTo>
                      <a:pt x="332" y="258"/>
                      <a:pt x="331" y="259"/>
                      <a:pt x="331" y="258"/>
                    </a:cubicBezTo>
                    <a:cubicBezTo>
                      <a:pt x="330" y="257"/>
                      <a:pt x="332" y="255"/>
                      <a:pt x="331" y="255"/>
                    </a:cubicBezTo>
                    <a:cubicBezTo>
                      <a:pt x="330" y="255"/>
                      <a:pt x="329" y="257"/>
                      <a:pt x="329" y="257"/>
                    </a:cubicBezTo>
                    <a:cubicBezTo>
                      <a:pt x="328" y="257"/>
                      <a:pt x="327" y="256"/>
                      <a:pt x="327" y="257"/>
                    </a:cubicBezTo>
                    <a:cubicBezTo>
                      <a:pt x="326" y="258"/>
                      <a:pt x="328" y="259"/>
                      <a:pt x="329" y="259"/>
                    </a:cubicBezTo>
                    <a:cubicBezTo>
                      <a:pt x="329" y="260"/>
                      <a:pt x="331" y="259"/>
                      <a:pt x="331" y="260"/>
                    </a:cubicBezTo>
                    <a:cubicBezTo>
                      <a:pt x="331" y="261"/>
                      <a:pt x="329" y="263"/>
                      <a:pt x="328" y="263"/>
                    </a:cubicBezTo>
                    <a:cubicBezTo>
                      <a:pt x="327" y="263"/>
                      <a:pt x="329" y="261"/>
                      <a:pt x="328" y="261"/>
                    </a:cubicBezTo>
                    <a:cubicBezTo>
                      <a:pt x="327" y="261"/>
                      <a:pt x="326" y="262"/>
                      <a:pt x="326" y="262"/>
                    </a:cubicBezTo>
                    <a:cubicBezTo>
                      <a:pt x="325" y="263"/>
                      <a:pt x="325" y="265"/>
                      <a:pt x="324" y="266"/>
                    </a:cubicBezTo>
                    <a:cubicBezTo>
                      <a:pt x="323" y="266"/>
                      <a:pt x="321" y="268"/>
                      <a:pt x="320" y="268"/>
                    </a:cubicBezTo>
                    <a:cubicBezTo>
                      <a:pt x="318" y="268"/>
                      <a:pt x="317" y="269"/>
                      <a:pt x="318" y="269"/>
                    </a:cubicBezTo>
                    <a:cubicBezTo>
                      <a:pt x="318" y="269"/>
                      <a:pt x="319" y="269"/>
                      <a:pt x="319" y="269"/>
                    </a:cubicBezTo>
                    <a:cubicBezTo>
                      <a:pt x="319" y="270"/>
                      <a:pt x="318" y="270"/>
                      <a:pt x="317" y="270"/>
                    </a:cubicBezTo>
                    <a:cubicBezTo>
                      <a:pt x="316" y="270"/>
                      <a:pt x="315" y="270"/>
                      <a:pt x="315" y="270"/>
                    </a:cubicBezTo>
                    <a:cubicBezTo>
                      <a:pt x="315" y="269"/>
                      <a:pt x="316" y="268"/>
                      <a:pt x="315" y="268"/>
                    </a:cubicBezTo>
                    <a:cubicBezTo>
                      <a:pt x="314" y="268"/>
                      <a:pt x="313" y="269"/>
                      <a:pt x="313" y="269"/>
                    </a:cubicBezTo>
                    <a:cubicBezTo>
                      <a:pt x="313" y="268"/>
                      <a:pt x="313" y="268"/>
                      <a:pt x="312" y="268"/>
                    </a:cubicBezTo>
                    <a:cubicBezTo>
                      <a:pt x="311" y="268"/>
                      <a:pt x="312" y="269"/>
                      <a:pt x="312" y="269"/>
                    </a:cubicBezTo>
                    <a:cubicBezTo>
                      <a:pt x="311" y="269"/>
                      <a:pt x="310" y="268"/>
                      <a:pt x="310" y="268"/>
                    </a:cubicBezTo>
                    <a:cubicBezTo>
                      <a:pt x="309" y="269"/>
                      <a:pt x="310" y="270"/>
                      <a:pt x="312" y="271"/>
                    </a:cubicBezTo>
                    <a:cubicBezTo>
                      <a:pt x="313" y="272"/>
                      <a:pt x="311" y="273"/>
                      <a:pt x="310" y="273"/>
                    </a:cubicBezTo>
                    <a:cubicBezTo>
                      <a:pt x="310" y="273"/>
                      <a:pt x="309" y="271"/>
                      <a:pt x="308" y="271"/>
                    </a:cubicBezTo>
                    <a:cubicBezTo>
                      <a:pt x="307" y="271"/>
                      <a:pt x="308" y="272"/>
                      <a:pt x="308" y="273"/>
                    </a:cubicBezTo>
                    <a:cubicBezTo>
                      <a:pt x="307" y="273"/>
                      <a:pt x="307" y="274"/>
                      <a:pt x="306" y="274"/>
                    </a:cubicBezTo>
                    <a:cubicBezTo>
                      <a:pt x="305" y="275"/>
                      <a:pt x="305" y="274"/>
                      <a:pt x="304" y="274"/>
                    </a:cubicBezTo>
                    <a:cubicBezTo>
                      <a:pt x="304" y="275"/>
                      <a:pt x="304" y="275"/>
                      <a:pt x="305" y="276"/>
                    </a:cubicBezTo>
                    <a:cubicBezTo>
                      <a:pt x="305" y="277"/>
                      <a:pt x="304" y="278"/>
                      <a:pt x="304" y="279"/>
                    </a:cubicBezTo>
                    <a:cubicBezTo>
                      <a:pt x="303" y="279"/>
                      <a:pt x="300" y="278"/>
                      <a:pt x="300" y="279"/>
                    </a:cubicBezTo>
                    <a:cubicBezTo>
                      <a:pt x="300" y="280"/>
                      <a:pt x="302" y="280"/>
                      <a:pt x="303" y="281"/>
                    </a:cubicBezTo>
                    <a:cubicBezTo>
                      <a:pt x="303" y="281"/>
                      <a:pt x="302" y="284"/>
                      <a:pt x="302" y="284"/>
                    </a:cubicBezTo>
                    <a:cubicBezTo>
                      <a:pt x="301" y="285"/>
                      <a:pt x="300" y="285"/>
                      <a:pt x="300" y="285"/>
                    </a:cubicBezTo>
                    <a:cubicBezTo>
                      <a:pt x="299" y="284"/>
                      <a:pt x="298" y="282"/>
                      <a:pt x="297" y="282"/>
                    </a:cubicBezTo>
                    <a:cubicBezTo>
                      <a:pt x="297" y="282"/>
                      <a:pt x="296" y="287"/>
                      <a:pt x="297" y="287"/>
                    </a:cubicBezTo>
                    <a:cubicBezTo>
                      <a:pt x="299" y="287"/>
                      <a:pt x="300" y="286"/>
                      <a:pt x="301" y="287"/>
                    </a:cubicBezTo>
                    <a:cubicBezTo>
                      <a:pt x="301" y="287"/>
                      <a:pt x="300" y="290"/>
                      <a:pt x="300" y="290"/>
                    </a:cubicBezTo>
                    <a:cubicBezTo>
                      <a:pt x="300" y="291"/>
                      <a:pt x="300" y="294"/>
                      <a:pt x="301" y="296"/>
                    </a:cubicBezTo>
                    <a:cubicBezTo>
                      <a:pt x="302" y="298"/>
                      <a:pt x="302" y="299"/>
                      <a:pt x="303" y="300"/>
                    </a:cubicBezTo>
                    <a:cubicBezTo>
                      <a:pt x="303" y="300"/>
                      <a:pt x="303" y="300"/>
                      <a:pt x="303" y="301"/>
                    </a:cubicBezTo>
                    <a:cubicBezTo>
                      <a:pt x="303" y="302"/>
                      <a:pt x="302" y="302"/>
                      <a:pt x="302" y="302"/>
                    </a:cubicBezTo>
                    <a:cubicBezTo>
                      <a:pt x="300" y="303"/>
                      <a:pt x="300" y="301"/>
                      <a:pt x="299" y="300"/>
                    </a:cubicBezTo>
                    <a:cubicBezTo>
                      <a:pt x="298" y="300"/>
                      <a:pt x="298" y="299"/>
                      <a:pt x="297" y="299"/>
                    </a:cubicBezTo>
                    <a:cubicBezTo>
                      <a:pt x="296" y="299"/>
                      <a:pt x="296" y="299"/>
                      <a:pt x="295" y="299"/>
                    </a:cubicBezTo>
                    <a:cubicBezTo>
                      <a:pt x="295" y="299"/>
                      <a:pt x="294" y="299"/>
                      <a:pt x="293" y="299"/>
                    </a:cubicBezTo>
                    <a:cubicBezTo>
                      <a:pt x="293" y="299"/>
                      <a:pt x="292" y="299"/>
                      <a:pt x="291" y="298"/>
                    </a:cubicBezTo>
                    <a:cubicBezTo>
                      <a:pt x="290" y="298"/>
                      <a:pt x="289" y="297"/>
                      <a:pt x="288" y="296"/>
                    </a:cubicBezTo>
                    <a:cubicBezTo>
                      <a:pt x="285" y="295"/>
                      <a:pt x="284" y="295"/>
                      <a:pt x="283" y="295"/>
                    </a:cubicBezTo>
                    <a:cubicBezTo>
                      <a:pt x="283" y="295"/>
                      <a:pt x="283" y="295"/>
                      <a:pt x="283" y="295"/>
                    </a:cubicBezTo>
                    <a:cubicBezTo>
                      <a:pt x="283" y="295"/>
                      <a:pt x="282" y="293"/>
                      <a:pt x="281" y="291"/>
                    </a:cubicBezTo>
                    <a:cubicBezTo>
                      <a:pt x="280" y="288"/>
                      <a:pt x="279" y="286"/>
                      <a:pt x="279" y="286"/>
                    </a:cubicBezTo>
                    <a:cubicBezTo>
                      <a:pt x="279" y="286"/>
                      <a:pt x="279" y="285"/>
                      <a:pt x="279" y="285"/>
                    </a:cubicBezTo>
                    <a:cubicBezTo>
                      <a:pt x="279" y="284"/>
                      <a:pt x="279" y="283"/>
                      <a:pt x="279" y="282"/>
                    </a:cubicBezTo>
                    <a:cubicBezTo>
                      <a:pt x="279" y="281"/>
                      <a:pt x="278" y="280"/>
                      <a:pt x="277" y="280"/>
                    </a:cubicBezTo>
                    <a:cubicBezTo>
                      <a:pt x="277" y="280"/>
                      <a:pt x="276" y="280"/>
                      <a:pt x="276" y="279"/>
                    </a:cubicBezTo>
                    <a:cubicBezTo>
                      <a:pt x="276" y="279"/>
                      <a:pt x="274" y="277"/>
                      <a:pt x="273" y="275"/>
                    </a:cubicBezTo>
                    <a:cubicBezTo>
                      <a:pt x="272" y="273"/>
                      <a:pt x="271" y="271"/>
                      <a:pt x="270" y="271"/>
                    </a:cubicBezTo>
                    <a:cubicBezTo>
                      <a:pt x="270" y="270"/>
                      <a:pt x="269" y="269"/>
                      <a:pt x="268" y="267"/>
                    </a:cubicBezTo>
                    <a:cubicBezTo>
                      <a:pt x="267" y="265"/>
                      <a:pt x="265" y="262"/>
                      <a:pt x="264" y="261"/>
                    </a:cubicBezTo>
                    <a:cubicBezTo>
                      <a:pt x="263" y="261"/>
                      <a:pt x="261" y="259"/>
                      <a:pt x="259" y="257"/>
                    </a:cubicBezTo>
                    <a:cubicBezTo>
                      <a:pt x="258" y="256"/>
                      <a:pt x="257" y="255"/>
                      <a:pt x="256" y="255"/>
                    </a:cubicBezTo>
                    <a:cubicBezTo>
                      <a:pt x="256" y="255"/>
                      <a:pt x="255" y="255"/>
                      <a:pt x="255" y="255"/>
                    </a:cubicBezTo>
                    <a:cubicBezTo>
                      <a:pt x="252" y="254"/>
                      <a:pt x="248" y="253"/>
                      <a:pt x="247" y="254"/>
                    </a:cubicBezTo>
                    <a:cubicBezTo>
                      <a:pt x="247" y="254"/>
                      <a:pt x="247" y="254"/>
                      <a:pt x="247" y="254"/>
                    </a:cubicBezTo>
                    <a:cubicBezTo>
                      <a:pt x="246" y="254"/>
                      <a:pt x="245" y="254"/>
                      <a:pt x="245" y="255"/>
                    </a:cubicBezTo>
                    <a:cubicBezTo>
                      <a:pt x="244" y="255"/>
                      <a:pt x="243" y="255"/>
                      <a:pt x="243" y="256"/>
                    </a:cubicBezTo>
                    <a:cubicBezTo>
                      <a:pt x="242" y="256"/>
                      <a:pt x="242" y="257"/>
                      <a:pt x="241" y="258"/>
                    </a:cubicBezTo>
                    <a:cubicBezTo>
                      <a:pt x="241" y="259"/>
                      <a:pt x="240" y="260"/>
                      <a:pt x="240" y="260"/>
                    </a:cubicBezTo>
                    <a:cubicBezTo>
                      <a:pt x="240" y="260"/>
                      <a:pt x="239" y="262"/>
                      <a:pt x="239" y="263"/>
                    </a:cubicBezTo>
                    <a:cubicBezTo>
                      <a:pt x="238" y="263"/>
                      <a:pt x="238" y="264"/>
                      <a:pt x="238" y="264"/>
                    </a:cubicBezTo>
                    <a:cubicBezTo>
                      <a:pt x="238" y="264"/>
                      <a:pt x="233" y="261"/>
                      <a:pt x="228" y="259"/>
                    </a:cubicBezTo>
                    <a:cubicBezTo>
                      <a:pt x="226" y="258"/>
                      <a:pt x="224" y="256"/>
                      <a:pt x="223" y="256"/>
                    </a:cubicBezTo>
                    <a:cubicBezTo>
                      <a:pt x="222" y="255"/>
                      <a:pt x="221" y="253"/>
                      <a:pt x="221" y="252"/>
                    </a:cubicBezTo>
                    <a:cubicBezTo>
                      <a:pt x="221" y="251"/>
                      <a:pt x="221" y="251"/>
                      <a:pt x="221" y="250"/>
                    </a:cubicBezTo>
                    <a:cubicBezTo>
                      <a:pt x="220" y="249"/>
                      <a:pt x="220" y="248"/>
                      <a:pt x="220" y="247"/>
                    </a:cubicBezTo>
                    <a:cubicBezTo>
                      <a:pt x="219" y="246"/>
                      <a:pt x="219" y="245"/>
                      <a:pt x="218" y="244"/>
                    </a:cubicBezTo>
                    <a:cubicBezTo>
                      <a:pt x="218" y="244"/>
                      <a:pt x="216" y="242"/>
                      <a:pt x="213" y="240"/>
                    </a:cubicBezTo>
                    <a:cubicBezTo>
                      <a:pt x="211" y="238"/>
                      <a:pt x="208" y="237"/>
                      <a:pt x="208" y="236"/>
                    </a:cubicBezTo>
                    <a:cubicBezTo>
                      <a:pt x="208" y="236"/>
                      <a:pt x="207" y="236"/>
                      <a:pt x="207" y="236"/>
                    </a:cubicBezTo>
                    <a:cubicBezTo>
                      <a:pt x="207" y="236"/>
                      <a:pt x="207" y="236"/>
                      <a:pt x="207" y="236"/>
                    </a:cubicBezTo>
                    <a:cubicBezTo>
                      <a:pt x="206" y="236"/>
                      <a:pt x="206" y="235"/>
                      <a:pt x="204" y="234"/>
                    </a:cubicBezTo>
                    <a:cubicBezTo>
                      <a:pt x="204" y="234"/>
                      <a:pt x="203" y="233"/>
                      <a:pt x="202" y="232"/>
                    </a:cubicBezTo>
                    <a:cubicBezTo>
                      <a:pt x="202" y="231"/>
                      <a:pt x="201" y="231"/>
                      <a:pt x="201" y="231"/>
                    </a:cubicBezTo>
                    <a:cubicBezTo>
                      <a:pt x="200" y="230"/>
                      <a:pt x="196" y="230"/>
                      <a:pt x="192" y="230"/>
                    </a:cubicBezTo>
                    <a:cubicBezTo>
                      <a:pt x="187" y="230"/>
                      <a:pt x="182" y="231"/>
                      <a:pt x="182" y="231"/>
                    </a:cubicBezTo>
                    <a:cubicBezTo>
                      <a:pt x="181" y="231"/>
                      <a:pt x="181" y="233"/>
                      <a:pt x="181" y="235"/>
                    </a:cubicBezTo>
                    <a:cubicBezTo>
                      <a:pt x="181" y="235"/>
                      <a:pt x="180" y="236"/>
                      <a:pt x="180" y="236"/>
                    </a:cubicBezTo>
                    <a:cubicBezTo>
                      <a:pt x="180" y="236"/>
                      <a:pt x="161" y="236"/>
                      <a:pt x="155" y="236"/>
                    </a:cubicBezTo>
                    <a:cubicBezTo>
                      <a:pt x="153" y="236"/>
                      <a:pt x="153" y="236"/>
                      <a:pt x="153" y="236"/>
                    </a:cubicBezTo>
                    <a:cubicBezTo>
                      <a:pt x="153" y="236"/>
                      <a:pt x="152" y="236"/>
                      <a:pt x="151" y="236"/>
                    </a:cubicBezTo>
                    <a:cubicBezTo>
                      <a:pt x="150" y="236"/>
                      <a:pt x="150" y="236"/>
                      <a:pt x="149" y="236"/>
                    </a:cubicBezTo>
                    <a:cubicBezTo>
                      <a:pt x="148" y="236"/>
                      <a:pt x="143" y="234"/>
                      <a:pt x="137" y="232"/>
                    </a:cubicBezTo>
                    <a:cubicBezTo>
                      <a:pt x="126" y="228"/>
                      <a:pt x="112" y="223"/>
                      <a:pt x="111" y="223"/>
                    </a:cubicBezTo>
                    <a:cubicBezTo>
                      <a:pt x="111" y="222"/>
                      <a:pt x="111" y="222"/>
                      <a:pt x="111" y="221"/>
                    </a:cubicBezTo>
                    <a:cubicBezTo>
                      <a:pt x="111" y="220"/>
                      <a:pt x="111" y="220"/>
                      <a:pt x="110" y="220"/>
                    </a:cubicBezTo>
                    <a:cubicBezTo>
                      <a:pt x="110" y="220"/>
                      <a:pt x="102" y="220"/>
                      <a:pt x="94" y="221"/>
                    </a:cubicBezTo>
                    <a:cubicBezTo>
                      <a:pt x="90" y="221"/>
                      <a:pt x="85" y="221"/>
                      <a:pt x="83" y="221"/>
                    </a:cubicBezTo>
                    <a:cubicBezTo>
                      <a:pt x="82" y="217"/>
                      <a:pt x="82" y="216"/>
                      <a:pt x="81" y="214"/>
                    </a:cubicBezTo>
                    <a:cubicBezTo>
                      <a:pt x="80" y="212"/>
                      <a:pt x="80" y="212"/>
                      <a:pt x="78" y="211"/>
                    </a:cubicBezTo>
                    <a:cubicBezTo>
                      <a:pt x="76" y="209"/>
                      <a:pt x="75" y="208"/>
                      <a:pt x="73" y="207"/>
                    </a:cubicBezTo>
                    <a:cubicBezTo>
                      <a:pt x="72" y="207"/>
                      <a:pt x="70" y="208"/>
                      <a:pt x="69" y="207"/>
                    </a:cubicBezTo>
                    <a:cubicBezTo>
                      <a:pt x="69" y="205"/>
                      <a:pt x="69" y="203"/>
                      <a:pt x="68" y="203"/>
                    </a:cubicBezTo>
                    <a:cubicBezTo>
                      <a:pt x="66" y="203"/>
                      <a:pt x="65" y="204"/>
                      <a:pt x="64" y="203"/>
                    </a:cubicBezTo>
                    <a:cubicBezTo>
                      <a:pt x="63" y="202"/>
                      <a:pt x="62" y="200"/>
                      <a:pt x="60" y="200"/>
                    </a:cubicBezTo>
                    <a:cubicBezTo>
                      <a:pt x="59" y="200"/>
                      <a:pt x="59" y="199"/>
                      <a:pt x="57" y="198"/>
                    </a:cubicBezTo>
                    <a:cubicBezTo>
                      <a:pt x="55" y="198"/>
                      <a:pt x="52" y="198"/>
                      <a:pt x="50" y="198"/>
                    </a:cubicBezTo>
                    <a:cubicBezTo>
                      <a:pt x="48" y="197"/>
                      <a:pt x="46" y="198"/>
                      <a:pt x="45" y="196"/>
                    </a:cubicBezTo>
                    <a:cubicBezTo>
                      <a:pt x="45" y="195"/>
                      <a:pt x="46" y="193"/>
                      <a:pt x="45" y="192"/>
                    </a:cubicBezTo>
                    <a:cubicBezTo>
                      <a:pt x="45" y="191"/>
                      <a:pt x="46" y="191"/>
                      <a:pt x="44" y="190"/>
                    </a:cubicBezTo>
                    <a:cubicBezTo>
                      <a:pt x="43" y="188"/>
                      <a:pt x="40" y="185"/>
                      <a:pt x="38" y="182"/>
                    </a:cubicBezTo>
                    <a:cubicBezTo>
                      <a:pt x="36" y="180"/>
                      <a:pt x="34" y="177"/>
                      <a:pt x="33" y="176"/>
                    </a:cubicBezTo>
                    <a:cubicBezTo>
                      <a:pt x="32" y="175"/>
                      <a:pt x="31" y="175"/>
                      <a:pt x="31" y="173"/>
                    </a:cubicBezTo>
                    <a:cubicBezTo>
                      <a:pt x="31" y="172"/>
                      <a:pt x="30" y="172"/>
                      <a:pt x="31" y="171"/>
                    </a:cubicBezTo>
                    <a:cubicBezTo>
                      <a:pt x="32" y="170"/>
                      <a:pt x="33" y="170"/>
                      <a:pt x="32" y="169"/>
                    </a:cubicBezTo>
                    <a:cubicBezTo>
                      <a:pt x="32" y="168"/>
                      <a:pt x="32" y="167"/>
                      <a:pt x="31" y="166"/>
                    </a:cubicBezTo>
                    <a:cubicBezTo>
                      <a:pt x="30" y="165"/>
                      <a:pt x="26" y="165"/>
                      <a:pt x="26" y="164"/>
                    </a:cubicBezTo>
                    <a:cubicBezTo>
                      <a:pt x="25" y="163"/>
                      <a:pt x="24" y="162"/>
                      <a:pt x="24" y="160"/>
                    </a:cubicBezTo>
                    <a:cubicBezTo>
                      <a:pt x="24" y="159"/>
                      <a:pt x="24" y="157"/>
                      <a:pt x="25" y="157"/>
                    </a:cubicBezTo>
                    <a:cubicBezTo>
                      <a:pt x="25" y="156"/>
                      <a:pt x="25" y="157"/>
                      <a:pt x="26" y="158"/>
                    </a:cubicBezTo>
                    <a:cubicBezTo>
                      <a:pt x="27" y="159"/>
                      <a:pt x="30" y="161"/>
                      <a:pt x="30" y="160"/>
                    </a:cubicBezTo>
                    <a:cubicBezTo>
                      <a:pt x="30" y="160"/>
                      <a:pt x="28" y="157"/>
                      <a:pt x="27" y="156"/>
                    </a:cubicBezTo>
                    <a:cubicBezTo>
                      <a:pt x="27" y="155"/>
                      <a:pt x="26" y="155"/>
                      <a:pt x="27" y="154"/>
                    </a:cubicBezTo>
                    <a:cubicBezTo>
                      <a:pt x="27" y="153"/>
                      <a:pt x="29" y="153"/>
                      <a:pt x="31" y="154"/>
                    </a:cubicBezTo>
                    <a:cubicBezTo>
                      <a:pt x="33" y="154"/>
                      <a:pt x="33" y="153"/>
                      <a:pt x="34" y="153"/>
                    </a:cubicBezTo>
                    <a:cubicBezTo>
                      <a:pt x="36" y="153"/>
                      <a:pt x="37" y="155"/>
                      <a:pt x="37" y="154"/>
                    </a:cubicBezTo>
                    <a:cubicBezTo>
                      <a:pt x="37" y="153"/>
                      <a:pt x="34" y="149"/>
                      <a:pt x="33" y="150"/>
                    </a:cubicBezTo>
                    <a:cubicBezTo>
                      <a:pt x="32" y="151"/>
                      <a:pt x="33" y="152"/>
                      <a:pt x="31" y="151"/>
                    </a:cubicBezTo>
                    <a:cubicBezTo>
                      <a:pt x="29" y="151"/>
                      <a:pt x="29" y="150"/>
                      <a:pt x="29" y="150"/>
                    </a:cubicBezTo>
                    <a:cubicBezTo>
                      <a:pt x="28" y="151"/>
                      <a:pt x="28" y="152"/>
                      <a:pt x="27" y="151"/>
                    </a:cubicBezTo>
                    <a:cubicBezTo>
                      <a:pt x="26" y="151"/>
                      <a:pt x="26" y="150"/>
                      <a:pt x="24" y="150"/>
                    </a:cubicBezTo>
                    <a:cubicBezTo>
                      <a:pt x="23" y="151"/>
                      <a:pt x="24" y="153"/>
                      <a:pt x="24" y="154"/>
                    </a:cubicBezTo>
                    <a:cubicBezTo>
                      <a:pt x="23" y="154"/>
                      <a:pt x="22" y="154"/>
                      <a:pt x="21" y="153"/>
                    </a:cubicBezTo>
                    <a:cubicBezTo>
                      <a:pt x="21" y="152"/>
                      <a:pt x="20" y="154"/>
                      <a:pt x="19" y="154"/>
                    </a:cubicBezTo>
                    <a:cubicBezTo>
                      <a:pt x="18" y="153"/>
                      <a:pt x="19" y="152"/>
                      <a:pt x="18" y="150"/>
                    </a:cubicBezTo>
                    <a:cubicBezTo>
                      <a:pt x="17" y="149"/>
                      <a:pt x="12" y="143"/>
                      <a:pt x="11" y="142"/>
                    </a:cubicBezTo>
                    <a:cubicBezTo>
                      <a:pt x="10" y="140"/>
                      <a:pt x="11" y="139"/>
                      <a:pt x="10" y="138"/>
                    </a:cubicBezTo>
                    <a:cubicBezTo>
                      <a:pt x="10" y="136"/>
                      <a:pt x="10" y="135"/>
                      <a:pt x="10" y="133"/>
                    </a:cubicBezTo>
                    <a:cubicBezTo>
                      <a:pt x="10" y="132"/>
                      <a:pt x="10" y="132"/>
                      <a:pt x="8" y="128"/>
                    </a:cubicBezTo>
                    <a:cubicBezTo>
                      <a:pt x="6" y="125"/>
                      <a:pt x="3" y="122"/>
                      <a:pt x="4" y="121"/>
                    </a:cubicBezTo>
                    <a:cubicBezTo>
                      <a:pt x="4" y="120"/>
                      <a:pt x="6" y="118"/>
                      <a:pt x="7" y="117"/>
                    </a:cubicBezTo>
                    <a:cubicBezTo>
                      <a:pt x="8" y="116"/>
                      <a:pt x="8" y="115"/>
                      <a:pt x="7" y="115"/>
                    </a:cubicBezTo>
                    <a:cubicBezTo>
                      <a:pt x="6" y="115"/>
                      <a:pt x="5" y="117"/>
                      <a:pt x="5" y="116"/>
                    </a:cubicBezTo>
                    <a:cubicBezTo>
                      <a:pt x="4" y="114"/>
                      <a:pt x="6" y="113"/>
                      <a:pt x="6" y="110"/>
                    </a:cubicBezTo>
                    <a:cubicBezTo>
                      <a:pt x="6" y="108"/>
                      <a:pt x="5" y="105"/>
                      <a:pt x="5" y="104"/>
                    </a:cubicBezTo>
                    <a:cubicBezTo>
                      <a:pt x="6" y="102"/>
                      <a:pt x="7" y="102"/>
                      <a:pt x="6" y="101"/>
                    </a:cubicBezTo>
                    <a:cubicBezTo>
                      <a:pt x="4" y="99"/>
                      <a:pt x="2" y="99"/>
                      <a:pt x="3" y="97"/>
                    </a:cubicBezTo>
                    <a:cubicBezTo>
                      <a:pt x="4" y="95"/>
                      <a:pt x="5" y="95"/>
                      <a:pt x="4" y="92"/>
                    </a:cubicBezTo>
                    <a:cubicBezTo>
                      <a:pt x="2" y="90"/>
                      <a:pt x="0" y="90"/>
                      <a:pt x="2" y="89"/>
                    </a:cubicBezTo>
                    <a:cubicBezTo>
                      <a:pt x="3" y="88"/>
                      <a:pt x="7" y="84"/>
                      <a:pt x="6" y="83"/>
                    </a:cubicBezTo>
                    <a:cubicBezTo>
                      <a:pt x="5" y="82"/>
                      <a:pt x="5" y="84"/>
                      <a:pt x="4" y="83"/>
                    </a:cubicBezTo>
                    <a:cubicBezTo>
                      <a:pt x="3" y="82"/>
                      <a:pt x="5" y="82"/>
                      <a:pt x="6" y="80"/>
                    </a:cubicBezTo>
                    <a:cubicBezTo>
                      <a:pt x="6" y="77"/>
                      <a:pt x="7" y="71"/>
                      <a:pt x="7" y="67"/>
                    </a:cubicBezTo>
                    <a:cubicBezTo>
                      <a:pt x="7" y="62"/>
                      <a:pt x="8" y="60"/>
                      <a:pt x="8" y="56"/>
                    </a:cubicBezTo>
                    <a:cubicBezTo>
                      <a:pt x="8" y="51"/>
                      <a:pt x="7" y="48"/>
                      <a:pt x="8" y="46"/>
                    </a:cubicBezTo>
                    <a:cubicBezTo>
                      <a:pt x="8" y="43"/>
                      <a:pt x="8" y="46"/>
                      <a:pt x="10" y="46"/>
                    </a:cubicBezTo>
                    <a:cubicBezTo>
                      <a:pt x="12" y="46"/>
                      <a:pt x="14" y="46"/>
                      <a:pt x="16" y="45"/>
                    </a:cubicBezTo>
                    <a:cubicBezTo>
                      <a:pt x="17" y="44"/>
                      <a:pt x="17" y="44"/>
                      <a:pt x="15" y="44"/>
                    </a:cubicBezTo>
                    <a:cubicBezTo>
                      <a:pt x="14" y="44"/>
                      <a:pt x="11" y="44"/>
                      <a:pt x="10" y="43"/>
                    </a:cubicBezTo>
                    <a:cubicBezTo>
                      <a:pt x="10" y="43"/>
                      <a:pt x="7" y="43"/>
                      <a:pt x="7" y="42"/>
                    </a:cubicBezTo>
                    <a:cubicBezTo>
                      <a:pt x="8" y="41"/>
                      <a:pt x="9" y="41"/>
                      <a:pt x="9" y="40"/>
                    </a:cubicBezTo>
                    <a:cubicBezTo>
                      <a:pt x="9" y="39"/>
                      <a:pt x="8" y="39"/>
                      <a:pt x="9" y="38"/>
                    </a:cubicBezTo>
                    <a:cubicBezTo>
                      <a:pt x="10" y="38"/>
                      <a:pt x="10" y="38"/>
                      <a:pt x="10" y="37"/>
                    </a:cubicBezTo>
                    <a:cubicBezTo>
                      <a:pt x="10" y="37"/>
                      <a:pt x="7" y="37"/>
                      <a:pt x="7" y="36"/>
                    </a:cubicBezTo>
                    <a:cubicBezTo>
                      <a:pt x="7" y="35"/>
                      <a:pt x="8" y="35"/>
                      <a:pt x="9" y="34"/>
                    </a:cubicBezTo>
                    <a:cubicBezTo>
                      <a:pt x="10" y="34"/>
                      <a:pt x="11" y="34"/>
                      <a:pt x="10" y="33"/>
                    </a:cubicBezTo>
                    <a:cubicBezTo>
                      <a:pt x="10" y="33"/>
                      <a:pt x="7" y="32"/>
                      <a:pt x="7" y="32"/>
                    </a:cubicBezTo>
                    <a:cubicBezTo>
                      <a:pt x="7" y="33"/>
                      <a:pt x="6" y="35"/>
                      <a:pt x="6" y="34"/>
                    </a:cubicBezTo>
                    <a:cubicBezTo>
                      <a:pt x="6" y="32"/>
                      <a:pt x="6" y="31"/>
                      <a:pt x="6" y="30"/>
                    </a:cubicBezTo>
                    <a:cubicBezTo>
                      <a:pt x="5" y="29"/>
                      <a:pt x="5" y="29"/>
                      <a:pt x="4" y="25"/>
                    </a:cubicBezTo>
                    <a:cubicBezTo>
                      <a:pt x="2" y="22"/>
                      <a:pt x="1" y="21"/>
                      <a:pt x="0" y="18"/>
                    </a:cubicBezTo>
                    <a:cubicBezTo>
                      <a:pt x="0" y="16"/>
                      <a:pt x="0" y="15"/>
                      <a:pt x="0" y="14"/>
                    </a:cubicBezTo>
                    <a:cubicBezTo>
                      <a:pt x="1" y="13"/>
                      <a:pt x="3" y="15"/>
                      <a:pt x="6" y="16"/>
                    </a:cubicBezTo>
                    <a:cubicBezTo>
                      <a:pt x="9" y="17"/>
                      <a:pt x="9" y="18"/>
                      <a:pt x="11" y="17"/>
                    </a:cubicBezTo>
                    <a:cubicBezTo>
                      <a:pt x="14" y="17"/>
                      <a:pt x="15" y="16"/>
                      <a:pt x="17" y="17"/>
                    </a:cubicBezTo>
                    <a:cubicBezTo>
                      <a:pt x="18" y="17"/>
                      <a:pt x="18" y="18"/>
                      <a:pt x="20" y="18"/>
                    </a:cubicBezTo>
                    <a:cubicBezTo>
                      <a:pt x="21" y="19"/>
                      <a:pt x="21" y="18"/>
                      <a:pt x="21" y="18"/>
                    </a:cubicBezTo>
                    <a:cubicBezTo>
                      <a:pt x="22" y="18"/>
                      <a:pt x="22" y="19"/>
                      <a:pt x="22" y="20"/>
                    </a:cubicBezTo>
                    <a:cubicBezTo>
                      <a:pt x="22" y="21"/>
                      <a:pt x="21" y="22"/>
                      <a:pt x="21" y="22"/>
                    </a:cubicBezTo>
                    <a:cubicBezTo>
                      <a:pt x="20" y="22"/>
                      <a:pt x="19" y="21"/>
                      <a:pt x="19" y="22"/>
                    </a:cubicBezTo>
                    <a:cubicBezTo>
                      <a:pt x="19" y="22"/>
                      <a:pt x="15" y="28"/>
                      <a:pt x="17" y="28"/>
                    </a:cubicBezTo>
                    <a:cubicBezTo>
                      <a:pt x="18" y="28"/>
                      <a:pt x="20" y="26"/>
                      <a:pt x="20" y="28"/>
                    </a:cubicBezTo>
                    <a:cubicBezTo>
                      <a:pt x="20" y="29"/>
                      <a:pt x="18" y="30"/>
                      <a:pt x="18" y="31"/>
                    </a:cubicBezTo>
                    <a:cubicBezTo>
                      <a:pt x="18" y="32"/>
                      <a:pt x="19" y="32"/>
                      <a:pt x="20" y="32"/>
                    </a:cubicBezTo>
                    <a:cubicBezTo>
                      <a:pt x="20" y="32"/>
                      <a:pt x="22" y="32"/>
                      <a:pt x="23" y="32"/>
                    </a:cubicBezTo>
                    <a:cubicBezTo>
                      <a:pt x="24" y="31"/>
                      <a:pt x="26" y="30"/>
                      <a:pt x="26" y="28"/>
                    </a:cubicBezTo>
                    <a:cubicBezTo>
                      <a:pt x="26" y="27"/>
                      <a:pt x="25" y="25"/>
                      <a:pt x="25" y="23"/>
                    </a:cubicBezTo>
                    <a:cubicBezTo>
                      <a:pt x="26" y="22"/>
                      <a:pt x="28" y="20"/>
                      <a:pt x="28" y="19"/>
                    </a:cubicBezTo>
                    <a:cubicBezTo>
                      <a:pt x="27" y="18"/>
                      <a:pt x="26" y="19"/>
                      <a:pt x="26" y="18"/>
                    </a:cubicBezTo>
                    <a:cubicBezTo>
                      <a:pt x="25" y="16"/>
                      <a:pt x="26" y="15"/>
                      <a:pt x="25" y="15"/>
                    </a:cubicBezTo>
                    <a:cubicBezTo>
                      <a:pt x="24" y="15"/>
                      <a:pt x="24" y="17"/>
                      <a:pt x="23" y="16"/>
                    </a:cubicBezTo>
                    <a:cubicBezTo>
                      <a:pt x="22" y="15"/>
                      <a:pt x="22" y="14"/>
                      <a:pt x="23" y="13"/>
                    </a:cubicBezTo>
                    <a:cubicBezTo>
                      <a:pt x="24" y="12"/>
                      <a:pt x="25" y="12"/>
                      <a:pt x="25" y="10"/>
                    </a:cubicBezTo>
                    <a:cubicBezTo>
                      <a:pt x="25" y="9"/>
                      <a:pt x="24" y="10"/>
                      <a:pt x="23" y="9"/>
                    </a:cubicBezTo>
                    <a:cubicBezTo>
                      <a:pt x="22" y="8"/>
                      <a:pt x="23" y="6"/>
                      <a:pt x="22" y="5"/>
                    </a:cubicBezTo>
                    <a:cubicBezTo>
                      <a:pt x="66" y="5"/>
                      <a:pt x="66" y="5"/>
                      <a:pt x="66" y="5"/>
                    </a:cubicBezTo>
                    <a:cubicBezTo>
                      <a:pt x="120" y="5"/>
                      <a:pt x="120" y="5"/>
                      <a:pt x="120" y="5"/>
                    </a:cubicBezTo>
                    <a:cubicBezTo>
                      <a:pt x="243" y="5"/>
                      <a:pt x="243" y="5"/>
                      <a:pt x="243" y="5"/>
                    </a:cubicBezTo>
                    <a:cubicBezTo>
                      <a:pt x="326" y="5"/>
                      <a:pt x="326" y="5"/>
                      <a:pt x="326" y="5"/>
                    </a:cubicBezTo>
                    <a:cubicBezTo>
                      <a:pt x="326" y="5"/>
                      <a:pt x="326" y="5"/>
                      <a:pt x="326" y="5"/>
                    </a:cubicBezTo>
                    <a:cubicBezTo>
                      <a:pt x="326" y="5"/>
                      <a:pt x="326" y="5"/>
                      <a:pt x="326" y="5"/>
                    </a:cubicBezTo>
                    <a:cubicBezTo>
                      <a:pt x="326" y="5"/>
                      <a:pt x="326" y="1"/>
                      <a:pt x="327" y="0"/>
                    </a:cubicBezTo>
                    <a:cubicBezTo>
                      <a:pt x="327" y="0"/>
                      <a:pt x="327" y="0"/>
                      <a:pt x="327" y="0"/>
                    </a:cubicBezTo>
                    <a:cubicBezTo>
                      <a:pt x="327" y="1"/>
                      <a:pt x="328" y="1"/>
                      <a:pt x="328" y="1"/>
                    </a:cubicBezTo>
                    <a:cubicBezTo>
                      <a:pt x="329" y="1"/>
                      <a:pt x="330" y="2"/>
                      <a:pt x="331" y="2"/>
                    </a:cubicBezTo>
                    <a:cubicBezTo>
                      <a:pt x="331" y="2"/>
                      <a:pt x="331" y="3"/>
                      <a:pt x="331" y="4"/>
                    </a:cubicBezTo>
                    <a:cubicBezTo>
                      <a:pt x="331" y="6"/>
                      <a:pt x="332" y="9"/>
                      <a:pt x="333" y="9"/>
                    </a:cubicBezTo>
                    <a:cubicBezTo>
                      <a:pt x="334" y="10"/>
                      <a:pt x="335" y="11"/>
                      <a:pt x="337" y="11"/>
                    </a:cubicBezTo>
                    <a:cubicBezTo>
                      <a:pt x="338" y="12"/>
                      <a:pt x="340" y="12"/>
                      <a:pt x="340" y="12"/>
                    </a:cubicBezTo>
                    <a:cubicBezTo>
                      <a:pt x="341" y="12"/>
                      <a:pt x="342" y="12"/>
                      <a:pt x="343" y="11"/>
                    </a:cubicBezTo>
                    <a:cubicBezTo>
                      <a:pt x="344" y="11"/>
                      <a:pt x="346" y="11"/>
                      <a:pt x="348" y="11"/>
                    </a:cubicBezTo>
                    <a:cubicBezTo>
                      <a:pt x="349" y="11"/>
                      <a:pt x="350" y="11"/>
                      <a:pt x="351" y="11"/>
                    </a:cubicBezTo>
                    <a:cubicBezTo>
                      <a:pt x="352" y="12"/>
                      <a:pt x="353" y="12"/>
                      <a:pt x="354" y="12"/>
                    </a:cubicBezTo>
                    <a:cubicBezTo>
                      <a:pt x="354" y="12"/>
                      <a:pt x="354" y="12"/>
                      <a:pt x="354" y="12"/>
                    </a:cubicBezTo>
                    <a:cubicBezTo>
                      <a:pt x="354" y="12"/>
                      <a:pt x="354" y="13"/>
                      <a:pt x="354" y="14"/>
                    </a:cubicBezTo>
                    <a:cubicBezTo>
                      <a:pt x="355" y="15"/>
                      <a:pt x="355" y="17"/>
                      <a:pt x="356" y="17"/>
                    </a:cubicBezTo>
                    <a:cubicBezTo>
                      <a:pt x="357" y="17"/>
                      <a:pt x="358" y="16"/>
                      <a:pt x="358" y="15"/>
                    </a:cubicBezTo>
                    <a:cubicBezTo>
                      <a:pt x="358" y="15"/>
                      <a:pt x="359" y="15"/>
                      <a:pt x="359" y="15"/>
                    </a:cubicBezTo>
                    <a:cubicBezTo>
                      <a:pt x="359" y="15"/>
                      <a:pt x="359" y="15"/>
                      <a:pt x="359" y="15"/>
                    </a:cubicBezTo>
                    <a:cubicBezTo>
                      <a:pt x="359" y="15"/>
                      <a:pt x="360" y="15"/>
                      <a:pt x="360" y="15"/>
                    </a:cubicBezTo>
                    <a:cubicBezTo>
                      <a:pt x="361" y="15"/>
                      <a:pt x="361" y="15"/>
                      <a:pt x="362" y="15"/>
                    </a:cubicBezTo>
                    <a:cubicBezTo>
                      <a:pt x="362" y="15"/>
                      <a:pt x="362" y="16"/>
                      <a:pt x="363" y="16"/>
                    </a:cubicBezTo>
                    <a:cubicBezTo>
                      <a:pt x="364" y="18"/>
                      <a:pt x="365" y="20"/>
                      <a:pt x="366" y="19"/>
                    </a:cubicBezTo>
                    <a:cubicBezTo>
                      <a:pt x="366" y="19"/>
                      <a:pt x="367" y="19"/>
                      <a:pt x="368" y="18"/>
                    </a:cubicBezTo>
                    <a:cubicBezTo>
                      <a:pt x="370" y="17"/>
                      <a:pt x="373" y="16"/>
                      <a:pt x="374" y="16"/>
                    </a:cubicBezTo>
                    <a:cubicBezTo>
                      <a:pt x="374" y="16"/>
                      <a:pt x="374" y="17"/>
                      <a:pt x="374" y="17"/>
                    </a:cubicBezTo>
                    <a:cubicBezTo>
                      <a:pt x="374" y="18"/>
                      <a:pt x="374" y="19"/>
                      <a:pt x="376" y="19"/>
                    </a:cubicBezTo>
                    <a:cubicBezTo>
                      <a:pt x="377" y="19"/>
                      <a:pt x="381" y="19"/>
                      <a:pt x="384" y="20"/>
                    </a:cubicBezTo>
                    <a:cubicBezTo>
                      <a:pt x="386" y="20"/>
                      <a:pt x="388" y="20"/>
                      <a:pt x="389" y="20"/>
                    </a:cubicBezTo>
                    <a:cubicBezTo>
                      <a:pt x="390" y="20"/>
                      <a:pt x="395" y="18"/>
                      <a:pt x="399" y="17"/>
                    </a:cubicBezTo>
                    <a:cubicBezTo>
                      <a:pt x="400" y="16"/>
                      <a:pt x="401" y="16"/>
                      <a:pt x="402" y="16"/>
                    </a:cubicBezTo>
                    <a:cubicBezTo>
                      <a:pt x="402" y="16"/>
                      <a:pt x="406" y="18"/>
                      <a:pt x="412" y="21"/>
                    </a:cubicBezTo>
                    <a:cubicBezTo>
                      <a:pt x="423" y="26"/>
                      <a:pt x="438" y="34"/>
                      <a:pt x="439" y="34"/>
                    </a:cubicBezTo>
                    <a:cubicBezTo>
                      <a:pt x="439" y="35"/>
                      <a:pt x="439" y="35"/>
                      <a:pt x="440" y="36"/>
                    </a:cubicBezTo>
                    <a:cubicBezTo>
                      <a:pt x="440" y="36"/>
                      <a:pt x="441" y="38"/>
                      <a:pt x="441" y="38"/>
                    </a:cubicBezTo>
                    <a:cubicBezTo>
                      <a:pt x="441" y="39"/>
                      <a:pt x="442" y="40"/>
                      <a:pt x="442" y="40"/>
                    </a:cubicBezTo>
                    <a:cubicBezTo>
                      <a:pt x="443" y="41"/>
                      <a:pt x="443" y="41"/>
                      <a:pt x="444" y="41"/>
                    </a:cubicBezTo>
                    <a:cubicBezTo>
                      <a:pt x="445" y="41"/>
                      <a:pt x="446" y="41"/>
                      <a:pt x="446" y="41"/>
                    </a:cubicBezTo>
                    <a:cubicBezTo>
                      <a:pt x="446" y="41"/>
                      <a:pt x="446" y="41"/>
                      <a:pt x="446" y="41"/>
                    </a:cubicBezTo>
                    <a:cubicBezTo>
                      <a:pt x="446" y="41"/>
                      <a:pt x="447" y="40"/>
                      <a:pt x="447" y="40"/>
                    </a:cubicBezTo>
                    <a:cubicBezTo>
                      <a:pt x="447" y="40"/>
                      <a:pt x="447" y="40"/>
                      <a:pt x="447" y="40"/>
                    </a:cubicBezTo>
                    <a:cubicBezTo>
                      <a:pt x="447" y="40"/>
                      <a:pt x="447" y="40"/>
                      <a:pt x="447" y="40"/>
                    </a:cubicBezTo>
                    <a:cubicBezTo>
                      <a:pt x="448" y="41"/>
                      <a:pt x="448" y="42"/>
                      <a:pt x="448" y="43"/>
                    </a:cubicBezTo>
                    <a:cubicBezTo>
                      <a:pt x="448" y="44"/>
                      <a:pt x="448" y="46"/>
                      <a:pt x="449" y="46"/>
                    </a:cubicBezTo>
                    <a:cubicBezTo>
                      <a:pt x="449" y="46"/>
                      <a:pt x="449" y="46"/>
                      <a:pt x="450" y="46"/>
                    </a:cubicBezTo>
                    <a:cubicBezTo>
                      <a:pt x="450" y="46"/>
                      <a:pt x="450" y="46"/>
                      <a:pt x="450" y="46"/>
                    </a:cubicBezTo>
                    <a:cubicBezTo>
                      <a:pt x="451" y="46"/>
                      <a:pt x="454" y="47"/>
                      <a:pt x="455" y="47"/>
                    </a:cubicBezTo>
                    <a:cubicBezTo>
                      <a:pt x="455" y="47"/>
                      <a:pt x="455" y="48"/>
                      <a:pt x="454" y="48"/>
                    </a:cubicBezTo>
                    <a:cubicBezTo>
                      <a:pt x="454" y="49"/>
                      <a:pt x="454" y="49"/>
                      <a:pt x="455" y="50"/>
                    </a:cubicBezTo>
                    <a:cubicBezTo>
                      <a:pt x="455" y="50"/>
                      <a:pt x="457" y="51"/>
                      <a:pt x="458" y="52"/>
                    </a:cubicBezTo>
                    <a:cubicBezTo>
                      <a:pt x="461" y="54"/>
                      <a:pt x="465" y="56"/>
                      <a:pt x="465" y="56"/>
                    </a:cubicBezTo>
                    <a:cubicBezTo>
                      <a:pt x="465" y="56"/>
                      <a:pt x="466" y="59"/>
                      <a:pt x="466" y="63"/>
                    </a:cubicBezTo>
                    <a:cubicBezTo>
                      <a:pt x="468" y="69"/>
                      <a:pt x="469" y="78"/>
                      <a:pt x="469" y="79"/>
                    </a:cubicBezTo>
                    <a:cubicBezTo>
                      <a:pt x="469" y="80"/>
                      <a:pt x="469" y="82"/>
                      <a:pt x="468" y="84"/>
                    </a:cubicBezTo>
                    <a:cubicBezTo>
                      <a:pt x="467" y="88"/>
                      <a:pt x="465" y="93"/>
                      <a:pt x="464" y="93"/>
                    </a:cubicBezTo>
                    <a:cubicBezTo>
                      <a:pt x="464" y="93"/>
                      <a:pt x="463" y="94"/>
                      <a:pt x="462" y="94"/>
                    </a:cubicBezTo>
                    <a:cubicBezTo>
                      <a:pt x="461" y="95"/>
                      <a:pt x="460" y="95"/>
                      <a:pt x="459" y="96"/>
                    </a:cubicBezTo>
                    <a:cubicBezTo>
                      <a:pt x="459" y="96"/>
                      <a:pt x="459" y="96"/>
                      <a:pt x="459" y="97"/>
                    </a:cubicBezTo>
                    <a:cubicBezTo>
                      <a:pt x="459" y="97"/>
                      <a:pt x="459" y="97"/>
                      <a:pt x="459" y="97"/>
                    </a:cubicBezTo>
                    <a:cubicBezTo>
                      <a:pt x="459" y="98"/>
                      <a:pt x="458" y="99"/>
                      <a:pt x="459" y="100"/>
                    </a:cubicBezTo>
                    <a:cubicBezTo>
                      <a:pt x="459" y="101"/>
                      <a:pt x="459" y="101"/>
                      <a:pt x="459" y="101"/>
                    </a:cubicBezTo>
                    <a:cubicBezTo>
                      <a:pt x="459" y="102"/>
                      <a:pt x="459" y="102"/>
                      <a:pt x="460" y="104"/>
                    </a:cubicBezTo>
                    <a:cubicBezTo>
                      <a:pt x="461" y="104"/>
                      <a:pt x="461" y="105"/>
                      <a:pt x="462" y="105"/>
                    </a:cubicBezTo>
                    <a:cubicBezTo>
                      <a:pt x="463" y="105"/>
                      <a:pt x="464" y="105"/>
                      <a:pt x="465" y="105"/>
                    </a:cubicBezTo>
                    <a:cubicBezTo>
                      <a:pt x="466" y="105"/>
                      <a:pt x="472" y="103"/>
                      <a:pt x="478" y="101"/>
                    </a:cubicBezTo>
                    <a:cubicBezTo>
                      <a:pt x="481" y="99"/>
                      <a:pt x="484" y="98"/>
                      <a:pt x="484" y="98"/>
                    </a:cubicBezTo>
                    <a:cubicBezTo>
                      <a:pt x="485" y="98"/>
                      <a:pt x="486" y="98"/>
                      <a:pt x="487" y="97"/>
                    </a:cubicBezTo>
                    <a:cubicBezTo>
                      <a:pt x="489" y="97"/>
                      <a:pt x="492" y="96"/>
                      <a:pt x="494" y="96"/>
                    </a:cubicBezTo>
                    <a:cubicBezTo>
                      <a:pt x="495" y="95"/>
                      <a:pt x="498" y="94"/>
                      <a:pt x="501" y="93"/>
                    </a:cubicBezTo>
                    <a:cubicBezTo>
                      <a:pt x="503" y="92"/>
                      <a:pt x="505" y="91"/>
                      <a:pt x="505" y="91"/>
                    </a:cubicBezTo>
                    <a:cubicBezTo>
                      <a:pt x="506" y="90"/>
                      <a:pt x="505" y="89"/>
                      <a:pt x="505" y="88"/>
                    </a:cubicBezTo>
                    <a:cubicBezTo>
                      <a:pt x="505" y="88"/>
                      <a:pt x="505" y="87"/>
                      <a:pt x="505" y="87"/>
                    </a:cubicBezTo>
                    <a:cubicBezTo>
                      <a:pt x="505" y="87"/>
                      <a:pt x="505" y="87"/>
                      <a:pt x="505" y="86"/>
                    </a:cubicBezTo>
                    <a:cubicBezTo>
                      <a:pt x="505" y="86"/>
                      <a:pt x="505" y="86"/>
                      <a:pt x="505" y="86"/>
                    </a:cubicBezTo>
                    <a:cubicBezTo>
                      <a:pt x="505" y="86"/>
                      <a:pt x="505" y="85"/>
                      <a:pt x="505" y="84"/>
                    </a:cubicBezTo>
                    <a:cubicBezTo>
                      <a:pt x="504" y="83"/>
                      <a:pt x="504" y="83"/>
                      <a:pt x="503" y="82"/>
                    </a:cubicBezTo>
                    <a:cubicBezTo>
                      <a:pt x="503" y="82"/>
                      <a:pt x="503" y="82"/>
                      <a:pt x="503" y="82"/>
                    </a:cubicBezTo>
                    <a:cubicBezTo>
                      <a:pt x="503" y="81"/>
                      <a:pt x="505" y="81"/>
                      <a:pt x="507" y="80"/>
                    </a:cubicBezTo>
                    <a:cubicBezTo>
                      <a:pt x="508" y="80"/>
                      <a:pt x="509" y="79"/>
                      <a:pt x="510" y="79"/>
                    </a:cubicBezTo>
                    <a:cubicBezTo>
                      <a:pt x="510" y="79"/>
                      <a:pt x="511" y="79"/>
                      <a:pt x="513" y="79"/>
                    </a:cubicBezTo>
                    <a:cubicBezTo>
                      <a:pt x="518" y="80"/>
                      <a:pt x="529" y="81"/>
                      <a:pt x="529" y="80"/>
                    </a:cubicBezTo>
                    <a:cubicBezTo>
                      <a:pt x="530" y="80"/>
                      <a:pt x="530" y="79"/>
                      <a:pt x="530" y="78"/>
                    </a:cubicBezTo>
                    <a:cubicBezTo>
                      <a:pt x="531" y="77"/>
                      <a:pt x="533" y="74"/>
                      <a:pt x="533" y="73"/>
                    </a:cubicBezTo>
                    <a:cubicBezTo>
                      <a:pt x="534" y="73"/>
                      <a:pt x="536" y="71"/>
                      <a:pt x="538" y="69"/>
                    </a:cubicBezTo>
                    <a:cubicBezTo>
                      <a:pt x="542" y="67"/>
                      <a:pt x="546" y="64"/>
                      <a:pt x="546" y="63"/>
                    </a:cubicBezTo>
                    <a:cubicBezTo>
                      <a:pt x="547" y="63"/>
                      <a:pt x="548" y="62"/>
                      <a:pt x="549" y="62"/>
                    </a:cubicBezTo>
                    <a:cubicBezTo>
                      <a:pt x="550" y="62"/>
                      <a:pt x="551" y="62"/>
                      <a:pt x="552" y="61"/>
                    </a:cubicBezTo>
                    <a:cubicBezTo>
                      <a:pt x="553" y="61"/>
                      <a:pt x="562" y="61"/>
                      <a:pt x="571" y="61"/>
                    </a:cubicBezTo>
                    <a:cubicBezTo>
                      <a:pt x="579" y="61"/>
                      <a:pt x="588" y="61"/>
                      <a:pt x="588" y="60"/>
                    </a:cubicBezTo>
                    <a:cubicBezTo>
                      <a:pt x="588" y="60"/>
                      <a:pt x="588" y="60"/>
                      <a:pt x="588" y="60"/>
                    </a:cubicBezTo>
                    <a:cubicBezTo>
                      <a:pt x="588" y="60"/>
                      <a:pt x="588" y="60"/>
                      <a:pt x="588" y="59"/>
                    </a:cubicBezTo>
                    <a:cubicBezTo>
                      <a:pt x="588" y="58"/>
                      <a:pt x="588" y="58"/>
                      <a:pt x="589" y="57"/>
                    </a:cubicBezTo>
                    <a:cubicBezTo>
                      <a:pt x="589" y="57"/>
                      <a:pt x="590" y="57"/>
                      <a:pt x="591" y="57"/>
                    </a:cubicBezTo>
                    <a:cubicBezTo>
                      <a:pt x="591" y="57"/>
                      <a:pt x="592" y="57"/>
                      <a:pt x="592" y="57"/>
                    </a:cubicBezTo>
                    <a:cubicBezTo>
                      <a:pt x="592" y="57"/>
                      <a:pt x="593" y="57"/>
                      <a:pt x="593" y="57"/>
                    </a:cubicBezTo>
                    <a:cubicBezTo>
                      <a:pt x="594" y="58"/>
                      <a:pt x="594" y="58"/>
                      <a:pt x="595" y="58"/>
                    </a:cubicBezTo>
                    <a:cubicBezTo>
                      <a:pt x="595" y="58"/>
                      <a:pt x="596" y="57"/>
                      <a:pt x="596" y="57"/>
                    </a:cubicBezTo>
                    <a:cubicBezTo>
                      <a:pt x="597" y="56"/>
                      <a:pt x="598" y="55"/>
                      <a:pt x="598" y="55"/>
                    </a:cubicBezTo>
                    <a:cubicBezTo>
                      <a:pt x="599" y="54"/>
                      <a:pt x="600" y="53"/>
                      <a:pt x="600" y="52"/>
                    </a:cubicBezTo>
                    <a:cubicBezTo>
                      <a:pt x="601" y="51"/>
                      <a:pt x="602" y="49"/>
                      <a:pt x="602" y="49"/>
                    </a:cubicBezTo>
                    <a:cubicBezTo>
                      <a:pt x="602" y="49"/>
                      <a:pt x="602" y="49"/>
                      <a:pt x="602" y="49"/>
                    </a:cubicBezTo>
                    <a:cubicBezTo>
                      <a:pt x="602" y="48"/>
                      <a:pt x="602" y="48"/>
                      <a:pt x="602" y="47"/>
                    </a:cubicBezTo>
                    <a:cubicBezTo>
                      <a:pt x="602" y="46"/>
                      <a:pt x="602" y="45"/>
                      <a:pt x="602" y="45"/>
                    </a:cubicBezTo>
                    <a:cubicBezTo>
                      <a:pt x="603" y="44"/>
                      <a:pt x="605" y="40"/>
                      <a:pt x="607" y="36"/>
                    </a:cubicBezTo>
                    <a:cubicBezTo>
                      <a:pt x="609" y="34"/>
                      <a:pt x="610" y="33"/>
                      <a:pt x="610" y="32"/>
                    </a:cubicBezTo>
                    <a:cubicBezTo>
                      <a:pt x="611" y="31"/>
                      <a:pt x="611" y="31"/>
                      <a:pt x="611" y="30"/>
                    </a:cubicBezTo>
                    <a:cubicBezTo>
                      <a:pt x="612" y="29"/>
                      <a:pt x="612" y="28"/>
                      <a:pt x="613" y="28"/>
                    </a:cubicBezTo>
                    <a:cubicBezTo>
                      <a:pt x="613" y="28"/>
                      <a:pt x="613" y="28"/>
                      <a:pt x="613" y="28"/>
                    </a:cubicBezTo>
                    <a:cubicBezTo>
                      <a:pt x="613" y="28"/>
                      <a:pt x="613" y="28"/>
                      <a:pt x="613" y="28"/>
                    </a:cubicBezTo>
                    <a:cubicBezTo>
                      <a:pt x="613" y="28"/>
                      <a:pt x="614" y="27"/>
                      <a:pt x="614" y="27"/>
                    </a:cubicBezTo>
                    <a:cubicBezTo>
                      <a:pt x="614" y="27"/>
                      <a:pt x="614" y="28"/>
                      <a:pt x="615" y="28"/>
                    </a:cubicBezTo>
                    <a:cubicBezTo>
                      <a:pt x="615" y="28"/>
                      <a:pt x="615" y="28"/>
                      <a:pt x="615" y="28"/>
                    </a:cubicBezTo>
                    <a:cubicBezTo>
                      <a:pt x="615" y="28"/>
                      <a:pt x="615" y="28"/>
                      <a:pt x="615" y="28"/>
                    </a:cubicBezTo>
                    <a:cubicBezTo>
                      <a:pt x="615" y="28"/>
                      <a:pt x="615" y="28"/>
                      <a:pt x="615" y="29"/>
                    </a:cubicBezTo>
                    <a:cubicBezTo>
                      <a:pt x="615" y="29"/>
                      <a:pt x="615" y="29"/>
                      <a:pt x="615" y="29"/>
                    </a:cubicBezTo>
                    <a:cubicBezTo>
                      <a:pt x="615" y="29"/>
                      <a:pt x="615" y="30"/>
                      <a:pt x="615" y="30"/>
                    </a:cubicBezTo>
                    <a:cubicBezTo>
                      <a:pt x="615" y="30"/>
                      <a:pt x="615" y="30"/>
                      <a:pt x="615" y="30"/>
                    </a:cubicBezTo>
                    <a:cubicBezTo>
                      <a:pt x="615" y="30"/>
                      <a:pt x="615" y="30"/>
                      <a:pt x="615" y="30"/>
                    </a:cubicBezTo>
                    <a:cubicBezTo>
                      <a:pt x="615" y="30"/>
                      <a:pt x="615" y="30"/>
                      <a:pt x="615" y="30"/>
                    </a:cubicBezTo>
                    <a:cubicBezTo>
                      <a:pt x="616" y="31"/>
                      <a:pt x="617" y="32"/>
                      <a:pt x="618" y="31"/>
                    </a:cubicBezTo>
                    <a:cubicBezTo>
                      <a:pt x="618" y="31"/>
                      <a:pt x="620" y="30"/>
                      <a:pt x="621" y="30"/>
                    </a:cubicBezTo>
                    <a:cubicBezTo>
                      <a:pt x="622" y="29"/>
                      <a:pt x="623" y="29"/>
                      <a:pt x="623" y="29"/>
                    </a:cubicBezTo>
                    <a:cubicBezTo>
                      <a:pt x="624" y="29"/>
                      <a:pt x="624" y="29"/>
                      <a:pt x="625" y="30"/>
                    </a:cubicBezTo>
                    <a:cubicBezTo>
                      <a:pt x="626" y="31"/>
                      <a:pt x="628" y="32"/>
                      <a:pt x="628" y="32"/>
                    </a:cubicBezTo>
                    <a:cubicBezTo>
                      <a:pt x="628" y="33"/>
                      <a:pt x="628" y="37"/>
                      <a:pt x="628" y="41"/>
                    </a:cubicBezTo>
                    <a:cubicBezTo>
                      <a:pt x="628" y="46"/>
                      <a:pt x="628" y="51"/>
                      <a:pt x="629" y="52"/>
                    </a:cubicBezTo>
                    <a:cubicBezTo>
                      <a:pt x="629" y="52"/>
                      <a:pt x="630" y="52"/>
                      <a:pt x="631" y="52"/>
                    </a:cubicBezTo>
                    <a:cubicBezTo>
                      <a:pt x="631" y="52"/>
                      <a:pt x="632" y="52"/>
                      <a:pt x="632" y="53"/>
                    </a:cubicBezTo>
                    <a:cubicBezTo>
                      <a:pt x="632" y="53"/>
                      <a:pt x="632" y="53"/>
                      <a:pt x="632" y="54"/>
                    </a:cubicBezTo>
                    <a:cubicBezTo>
                      <a:pt x="632" y="55"/>
                      <a:pt x="632" y="58"/>
                      <a:pt x="633" y="58"/>
                    </a:cubicBezTo>
                    <a:cubicBezTo>
                      <a:pt x="633" y="58"/>
                      <a:pt x="633" y="59"/>
                      <a:pt x="634" y="59"/>
                    </a:cubicBezTo>
                    <a:cubicBezTo>
                      <a:pt x="634" y="59"/>
                      <a:pt x="636" y="59"/>
                      <a:pt x="636" y="59"/>
                    </a:cubicBezTo>
                    <a:cubicBezTo>
                      <a:pt x="636" y="59"/>
                      <a:pt x="636" y="59"/>
                      <a:pt x="636" y="59"/>
                    </a:cubicBezTo>
                    <a:cubicBezTo>
                      <a:pt x="636" y="59"/>
                      <a:pt x="637" y="60"/>
                      <a:pt x="637" y="6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247"/>
              <p:cNvSpPr>
                <a:spLocks/>
              </p:cNvSpPr>
              <p:nvPr/>
            </p:nvSpPr>
            <p:spPr bwMode="auto">
              <a:xfrm>
                <a:off x="2389187" y="2967038"/>
                <a:ext cx="50800" cy="17463"/>
              </a:xfrm>
              <a:custGeom>
                <a:avLst/>
                <a:gdLst>
                  <a:gd name="T0" fmla="*/ 4 w 22"/>
                  <a:gd name="T1" fmla="*/ 4 h 8"/>
                  <a:gd name="T2" fmla="*/ 1 w 22"/>
                  <a:gd name="T3" fmla="*/ 6 h 8"/>
                  <a:gd name="T4" fmla="*/ 2 w 22"/>
                  <a:gd name="T5" fmla="*/ 8 h 8"/>
                  <a:gd name="T6" fmla="*/ 6 w 22"/>
                  <a:gd name="T7" fmla="*/ 7 h 8"/>
                  <a:gd name="T8" fmla="*/ 11 w 22"/>
                  <a:gd name="T9" fmla="*/ 6 h 8"/>
                  <a:gd name="T10" fmla="*/ 16 w 22"/>
                  <a:gd name="T11" fmla="*/ 4 h 8"/>
                  <a:gd name="T12" fmla="*/ 22 w 22"/>
                  <a:gd name="T13" fmla="*/ 2 h 8"/>
                  <a:gd name="T14" fmla="*/ 17 w 22"/>
                  <a:gd name="T15" fmla="*/ 2 h 8"/>
                  <a:gd name="T16" fmla="*/ 17 w 22"/>
                  <a:gd name="T17" fmla="*/ 0 h 8"/>
                  <a:gd name="T18" fmla="*/ 14 w 22"/>
                  <a:gd name="T19" fmla="*/ 2 h 8"/>
                  <a:gd name="T20" fmla="*/ 9 w 22"/>
                  <a:gd name="T21" fmla="*/ 3 h 8"/>
                  <a:gd name="T22" fmla="*/ 4 w 22"/>
                  <a:gd name="T2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8">
                    <a:moveTo>
                      <a:pt x="4" y="4"/>
                    </a:moveTo>
                    <a:cubicBezTo>
                      <a:pt x="3" y="5"/>
                      <a:pt x="2" y="5"/>
                      <a:pt x="1" y="6"/>
                    </a:cubicBezTo>
                    <a:cubicBezTo>
                      <a:pt x="1" y="7"/>
                      <a:pt x="0" y="7"/>
                      <a:pt x="2" y="8"/>
                    </a:cubicBezTo>
                    <a:cubicBezTo>
                      <a:pt x="4" y="8"/>
                      <a:pt x="5" y="7"/>
                      <a:pt x="6" y="7"/>
                    </a:cubicBezTo>
                    <a:cubicBezTo>
                      <a:pt x="7" y="6"/>
                      <a:pt x="9" y="6"/>
                      <a:pt x="11" y="6"/>
                    </a:cubicBezTo>
                    <a:cubicBezTo>
                      <a:pt x="13" y="5"/>
                      <a:pt x="14" y="5"/>
                      <a:pt x="16" y="4"/>
                    </a:cubicBezTo>
                    <a:cubicBezTo>
                      <a:pt x="18" y="3"/>
                      <a:pt x="21" y="3"/>
                      <a:pt x="22" y="2"/>
                    </a:cubicBezTo>
                    <a:cubicBezTo>
                      <a:pt x="22" y="2"/>
                      <a:pt x="17" y="3"/>
                      <a:pt x="17" y="2"/>
                    </a:cubicBezTo>
                    <a:cubicBezTo>
                      <a:pt x="17" y="2"/>
                      <a:pt x="18" y="0"/>
                      <a:pt x="17" y="0"/>
                    </a:cubicBezTo>
                    <a:cubicBezTo>
                      <a:pt x="16" y="0"/>
                      <a:pt x="16" y="1"/>
                      <a:pt x="14" y="2"/>
                    </a:cubicBezTo>
                    <a:cubicBezTo>
                      <a:pt x="12" y="3"/>
                      <a:pt x="10" y="4"/>
                      <a:pt x="9" y="3"/>
                    </a:cubicBezTo>
                    <a:cubicBezTo>
                      <a:pt x="7" y="3"/>
                      <a:pt x="6" y="2"/>
                      <a:pt x="4" y="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411"/>
              <p:cNvSpPr>
                <a:spLocks/>
              </p:cNvSpPr>
              <p:nvPr/>
            </p:nvSpPr>
            <p:spPr bwMode="auto">
              <a:xfrm>
                <a:off x="3646487" y="2070100"/>
                <a:ext cx="279400" cy="128588"/>
              </a:xfrm>
              <a:custGeom>
                <a:avLst/>
                <a:gdLst>
                  <a:gd name="T0" fmla="*/ 88 w 121"/>
                  <a:gd name="T1" fmla="*/ 4 h 56"/>
                  <a:gd name="T2" fmla="*/ 95 w 121"/>
                  <a:gd name="T3" fmla="*/ 2 h 56"/>
                  <a:gd name="T4" fmla="*/ 101 w 121"/>
                  <a:gd name="T5" fmla="*/ 7 h 56"/>
                  <a:gd name="T6" fmla="*/ 110 w 121"/>
                  <a:gd name="T7" fmla="*/ 3 h 56"/>
                  <a:gd name="T8" fmla="*/ 104 w 121"/>
                  <a:gd name="T9" fmla="*/ 8 h 56"/>
                  <a:gd name="T10" fmla="*/ 108 w 121"/>
                  <a:gd name="T11" fmla="*/ 12 h 56"/>
                  <a:gd name="T12" fmla="*/ 112 w 121"/>
                  <a:gd name="T13" fmla="*/ 14 h 56"/>
                  <a:gd name="T14" fmla="*/ 113 w 121"/>
                  <a:gd name="T15" fmla="*/ 17 h 56"/>
                  <a:gd name="T16" fmla="*/ 120 w 121"/>
                  <a:gd name="T17" fmla="*/ 19 h 56"/>
                  <a:gd name="T18" fmla="*/ 119 w 121"/>
                  <a:gd name="T19" fmla="*/ 23 h 56"/>
                  <a:gd name="T20" fmla="*/ 120 w 121"/>
                  <a:gd name="T21" fmla="*/ 27 h 56"/>
                  <a:gd name="T22" fmla="*/ 117 w 121"/>
                  <a:gd name="T23" fmla="*/ 29 h 56"/>
                  <a:gd name="T24" fmla="*/ 114 w 121"/>
                  <a:gd name="T25" fmla="*/ 33 h 56"/>
                  <a:gd name="T26" fmla="*/ 109 w 121"/>
                  <a:gd name="T27" fmla="*/ 35 h 56"/>
                  <a:gd name="T28" fmla="*/ 103 w 121"/>
                  <a:gd name="T29" fmla="*/ 40 h 56"/>
                  <a:gd name="T30" fmla="*/ 94 w 121"/>
                  <a:gd name="T31" fmla="*/ 45 h 56"/>
                  <a:gd name="T32" fmla="*/ 74 w 121"/>
                  <a:gd name="T33" fmla="*/ 50 h 56"/>
                  <a:gd name="T34" fmla="*/ 68 w 121"/>
                  <a:gd name="T35" fmla="*/ 56 h 56"/>
                  <a:gd name="T36" fmla="*/ 49 w 121"/>
                  <a:gd name="T37" fmla="*/ 54 h 56"/>
                  <a:gd name="T38" fmla="*/ 42 w 121"/>
                  <a:gd name="T39" fmla="*/ 49 h 56"/>
                  <a:gd name="T40" fmla="*/ 26 w 121"/>
                  <a:gd name="T41" fmla="*/ 49 h 56"/>
                  <a:gd name="T42" fmla="*/ 20 w 121"/>
                  <a:gd name="T43" fmla="*/ 44 h 56"/>
                  <a:gd name="T44" fmla="*/ 30 w 121"/>
                  <a:gd name="T45" fmla="*/ 43 h 56"/>
                  <a:gd name="T46" fmla="*/ 35 w 121"/>
                  <a:gd name="T47" fmla="*/ 39 h 56"/>
                  <a:gd name="T48" fmla="*/ 29 w 121"/>
                  <a:gd name="T49" fmla="*/ 37 h 56"/>
                  <a:gd name="T50" fmla="*/ 29 w 121"/>
                  <a:gd name="T51" fmla="*/ 35 h 56"/>
                  <a:gd name="T52" fmla="*/ 27 w 121"/>
                  <a:gd name="T53" fmla="*/ 32 h 56"/>
                  <a:gd name="T54" fmla="*/ 6 w 121"/>
                  <a:gd name="T55" fmla="*/ 30 h 56"/>
                  <a:gd name="T56" fmla="*/ 15 w 121"/>
                  <a:gd name="T57" fmla="*/ 27 h 56"/>
                  <a:gd name="T58" fmla="*/ 21 w 121"/>
                  <a:gd name="T59" fmla="*/ 28 h 56"/>
                  <a:gd name="T60" fmla="*/ 30 w 121"/>
                  <a:gd name="T61" fmla="*/ 27 h 56"/>
                  <a:gd name="T62" fmla="*/ 24 w 121"/>
                  <a:gd name="T63" fmla="*/ 24 h 56"/>
                  <a:gd name="T64" fmla="*/ 30 w 121"/>
                  <a:gd name="T65" fmla="*/ 20 h 56"/>
                  <a:gd name="T66" fmla="*/ 17 w 121"/>
                  <a:gd name="T67" fmla="*/ 17 h 56"/>
                  <a:gd name="T68" fmla="*/ 0 w 121"/>
                  <a:gd name="T69" fmla="*/ 18 h 56"/>
                  <a:gd name="T70" fmla="*/ 7 w 121"/>
                  <a:gd name="T71" fmla="*/ 18 h 56"/>
                  <a:gd name="T72" fmla="*/ 6 w 121"/>
                  <a:gd name="T73" fmla="*/ 15 h 56"/>
                  <a:gd name="T74" fmla="*/ 10 w 121"/>
                  <a:gd name="T75" fmla="*/ 16 h 56"/>
                  <a:gd name="T76" fmla="*/ 14 w 121"/>
                  <a:gd name="T77" fmla="*/ 14 h 56"/>
                  <a:gd name="T78" fmla="*/ 12 w 121"/>
                  <a:gd name="T79" fmla="*/ 12 h 56"/>
                  <a:gd name="T80" fmla="*/ 9 w 121"/>
                  <a:gd name="T81" fmla="*/ 8 h 56"/>
                  <a:gd name="T82" fmla="*/ 13 w 121"/>
                  <a:gd name="T83" fmla="*/ 10 h 56"/>
                  <a:gd name="T84" fmla="*/ 15 w 121"/>
                  <a:gd name="T85" fmla="*/ 8 h 56"/>
                  <a:gd name="T86" fmla="*/ 18 w 121"/>
                  <a:gd name="T87" fmla="*/ 12 h 56"/>
                  <a:gd name="T88" fmla="*/ 20 w 121"/>
                  <a:gd name="T89" fmla="*/ 13 h 56"/>
                  <a:gd name="T90" fmla="*/ 23 w 121"/>
                  <a:gd name="T91" fmla="*/ 10 h 56"/>
                  <a:gd name="T92" fmla="*/ 24 w 121"/>
                  <a:gd name="T93" fmla="*/ 5 h 56"/>
                  <a:gd name="T94" fmla="*/ 17 w 121"/>
                  <a:gd name="T95" fmla="*/ 3 h 56"/>
                  <a:gd name="T96" fmla="*/ 21 w 121"/>
                  <a:gd name="T97" fmla="*/ 1 h 56"/>
                  <a:gd name="T98" fmla="*/ 30 w 121"/>
                  <a:gd name="T99" fmla="*/ 7 h 56"/>
                  <a:gd name="T100" fmla="*/ 33 w 121"/>
                  <a:gd name="T101" fmla="*/ 11 h 56"/>
                  <a:gd name="T102" fmla="*/ 33 w 121"/>
                  <a:gd name="T103" fmla="*/ 14 h 56"/>
                  <a:gd name="T104" fmla="*/ 33 w 121"/>
                  <a:gd name="T105" fmla="*/ 17 h 56"/>
                  <a:gd name="T106" fmla="*/ 34 w 121"/>
                  <a:gd name="T107" fmla="*/ 20 h 56"/>
                  <a:gd name="T108" fmla="*/ 37 w 121"/>
                  <a:gd name="T109" fmla="*/ 21 h 56"/>
                  <a:gd name="T110" fmla="*/ 42 w 121"/>
                  <a:gd name="T111" fmla="*/ 16 h 56"/>
                  <a:gd name="T112" fmla="*/ 47 w 121"/>
                  <a:gd name="T113" fmla="*/ 16 h 56"/>
                  <a:gd name="T114" fmla="*/ 49 w 121"/>
                  <a:gd name="T115" fmla="*/ 8 h 56"/>
                  <a:gd name="T116" fmla="*/ 57 w 121"/>
                  <a:gd name="T117" fmla="*/ 12 h 56"/>
                  <a:gd name="T118" fmla="*/ 65 w 121"/>
                  <a:gd name="T119" fmla="*/ 7 h 56"/>
                  <a:gd name="T120" fmla="*/ 70 w 121"/>
                  <a:gd name="T121" fmla="*/ 11 h 56"/>
                  <a:gd name="T122" fmla="*/ 76 w 121"/>
                  <a:gd name="T123"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56">
                    <a:moveTo>
                      <a:pt x="84" y="6"/>
                    </a:moveTo>
                    <a:cubicBezTo>
                      <a:pt x="87" y="7"/>
                      <a:pt x="89" y="8"/>
                      <a:pt x="90" y="7"/>
                    </a:cubicBezTo>
                    <a:cubicBezTo>
                      <a:pt x="90" y="6"/>
                      <a:pt x="88" y="5"/>
                      <a:pt x="88" y="4"/>
                    </a:cubicBezTo>
                    <a:cubicBezTo>
                      <a:pt x="88" y="2"/>
                      <a:pt x="87" y="1"/>
                      <a:pt x="88" y="0"/>
                    </a:cubicBezTo>
                    <a:cubicBezTo>
                      <a:pt x="89" y="0"/>
                      <a:pt x="90" y="0"/>
                      <a:pt x="93" y="0"/>
                    </a:cubicBezTo>
                    <a:cubicBezTo>
                      <a:pt x="95" y="0"/>
                      <a:pt x="94" y="1"/>
                      <a:pt x="95" y="2"/>
                    </a:cubicBezTo>
                    <a:cubicBezTo>
                      <a:pt x="97" y="3"/>
                      <a:pt x="98" y="1"/>
                      <a:pt x="98" y="3"/>
                    </a:cubicBezTo>
                    <a:cubicBezTo>
                      <a:pt x="98" y="4"/>
                      <a:pt x="96" y="4"/>
                      <a:pt x="97" y="5"/>
                    </a:cubicBezTo>
                    <a:cubicBezTo>
                      <a:pt x="98" y="6"/>
                      <a:pt x="101" y="8"/>
                      <a:pt x="101" y="7"/>
                    </a:cubicBezTo>
                    <a:cubicBezTo>
                      <a:pt x="102" y="5"/>
                      <a:pt x="101" y="6"/>
                      <a:pt x="102" y="5"/>
                    </a:cubicBezTo>
                    <a:cubicBezTo>
                      <a:pt x="103" y="4"/>
                      <a:pt x="104" y="3"/>
                      <a:pt x="105" y="3"/>
                    </a:cubicBezTo>
                    <a:cubicBezTo>
                      <a:pt x="106" y="3"/>
                      <a:pt x="111" y="1"/>
                      <a:pt x="110" y="3"/>
                    </a:cubicBezTo>
                    <a:cubicBezTo>
                      <a:pt x="110" y="4"/>
                      <a:pt x="106" y="4"/>
                      <a:pt x="105" y="5"/>
                    </a:cubicBezTo>
                    <a:cubicBezTo>
                      <a:pt x="105" y="6"/>
                      <a:pt x="106" y="6"/>
                      <a:pt x="105" y="7"/>
                    </a:cubicBezTo>
                    <a:cubicBezTo>
                      <a:pt x="104" y="8"/>
                      <a:pt x="103" y="8"/>
                      <a:pt x="104" y="8"/>
                    </a:cubicBezTo>
                    <a:cubicBezTo>
                      <a:pt x="104" y="9"/>
                      <a:pt x="105" y="10"/>
                      <a:pt x="107" y="10"/>
                    </a:cubicBezTo>
                    <a:cubicBezTo>
                      <a:pt x="108" y="10"/>
                      <a:pt x="109" y="9"/>
                      <a:pt x="109" y="10"/>
                    </a:cubicBezTo>
                    <a:cubicBezTo>
                      <a:pt x="109" y="11"/>
                      <a:pt x="108" y="12"/>
                      <a:pt x="108" y="12"/>
                    </a:cubicBezTo>
                    <a:cubicBezTo>
                      <a:pt x="108" y="13"/>
                      <a:pt x="106" y="14"/>
                      <a:pt x="107" y="14"/>
                    </a:cubicBezTo>
                    <a:cubicBezTo>
                      <a:pt x="108" y="15"/>
                      <a:pt x="110" y="14"/>
                      <a:pt x="111" y="14"/>
                    </a:cubicBezTo>
                    <a:cubicBezTo>
                      <a:pt x="112" y="14"/>
                      <a:pt x="113" y="14"/>
                      <a:pt x="112" y="14"/>
                    </a:cubicBezTo>
                    <a:cubicBezTo>
                      <a:pt x="112" y="15"/>
                      <a:pt x="112" y="15"/>
                      <a:pt x="111" y="16"/>
                    </a:cubicBezTo>
                    <a:cubicBezTo>
                      <a:pt x="110" y="17"/>
                      <a:pt x="109" y="19"/>
                      <a:pt x="110" y="19"/>
                    </a:cubicBezTo>
                    <a:cubicBezTo>
                      <a:pt x="111" y="19"/>
                      <a:pt x="112" y="17"/>
                      <a:pt x="113" y="17"/>
                    </a:cubicBezTo>
                    <a:cubicBezTo>
                      <a:pt x="114" y="16"/>
                      <a:pt x="114" y="16"/>
                      <a:pt x="115" y="16"/>
                    </a:cubicBezTo>
                    <a:cubicBezTo>
                      <a:pt x="116" y="17"/>
                      <a:pt x="116" y="17"/>
                      <a:pt x="118" y="18"/>
                    </a:cubicBezTo>
                    <a:cubicBezTo>
                      <a:pt x="119" y="18"/>
                      <a:pt x="121" y="18"/>
                      <a:pt x="120" y="19"/>
                    </a:cubicBezTo>
                    <a:cubicBezTo>
                      <a:pt x="120" y="20"/>
                      <a:pt x="120" y="21"/>
                      <a:pt x="119" y="21"/>
                    </a:cubicBezTo>
                    <a:cubicBezTo>
                      <a:pt x="118" y="22"/>
                      <a:pt x="116" y="22"/>
                      <a:pt x="116" y="23"/>
                    </a:cubicBezTo>
                    <a:cubicBezTo>
                      <a:pt x="116" y="23"/>
                      <a:pt x="119" y="22"/>
                      <a:pt x="119" y="23"/>
                    </a:cubicBezTo>
                    <a:cubicBezTo>
                      <a:pt x="119" y="23"/>
                      <a:pt x="117" y="24"/>
                      <a:pt x="117" y="24"/>
                    </a:cubicBezTo>
                    <a:cubicBezTo>
                      <a:pt x="117" y="25"/>
                      <a:pt x="120" y="25"/>
                      <a:pt x="120" y="26"/>
                    </a:cubicBezTo>
                    <a:cubicBezTo>
                      <a:pt x="121" y="26"/>
                      <a:pt x="121" y="27"/>
                      <a:pt x="120" y="27"/>
                    </a:cubicBezTo>
                    <a:cubicBezTo>
                      <a:pt x="119" y="27"/>
                      <a:pt x="117" y="27"/>
                      <a:pt x="115" y="27"/>
                    </a:cubicBezTo>
                    <a:cubicBezTo>
                      <a:pt x="114" y="28"/>
                      <a:pt x="113" y="28"/>
                      <a:pt x="114" y="28"/>
                    </a:cubicBezTo>
                    <a:cubicBezTo>
                      <a:pt x="114" y="29"/>
                      <a:pt x="117" y="29"/>
                      <a:pt x="117" y="29"/>
                    </a:cubicBezTo>
                    <a:cubicBezTo>
                      <a:pt x="116" y="30"/>
                      <a:pt x="115" y="30"/>
                      <a:pt x="115" y="30"/>
                    </a:cubicBezTo>
                    <a:cubicBezTo>
                      <a:pt x="115" y="31"/>
                      <a:pt x="115" y="31"/>
                      <a:pt x="115" y="32"/>
                    </a:cubicBezTo>
                    <a:cubicBezTo>
                      <a:pt x="115" y="33"/>
                      <a:pt x="114" y="33"/>
                      <a:pt x="114" y="33"/>
                    </a:cubicBezTo>
                    <a:cubicBezTo>
                      <a:pt x="113" y="33"/>
                      <a:pt x="111" y="31"/>
                      <a:pt x="110" y="31"/>
                    </a:cubicBezTo>
                    <a:cubicBezTo>
                      <a:pt x="110" y="31"/>
                      <a:pt x="111" y="32"/>
                      <a:pt x="111" y="33"/>
                    </a:cubicBezTo>
                    <a:cubicBezTo>
                      <a:pt x="111" y="34"/>
                      <a:pt x="108" y="33"/>
                      <a:pt x="109" y="35"/>
                    </a:cubicBezTo>
                    <a:cubicBezTo>
                      <a:pt x="110" y="37"/>
                      <a:pt x="111" y="37"/>
                      <a:pt x="110" y="38"/>
                    </a:cubicBezTo>
                    <a:cubicBezTo>
                      <a:pt x="109" y="39"/>
                      <a:pt x="107" y="39"/>
                      <a:pt x="106" y="40"/>
                    </a:cubicBezTo>
                    <a:cubicBezTo>
                      <a:pt x="106" y="41"/>
                      <a:pt x="104" y="40"/>
                      <a:pt x="103" y="40"/>
                    </a:cubicBezTo>
                    <a:cubicBezTo>
                      <a:pt x="102" y="39"/>
                      <a:pt x="101" y="38"/>
                      <a:pt x="100" y="38"/>
                    </a:cubicBezTo>
                    <a:cubicBezTo>
                      <a:pt x="99" y="38"/>
                      <a:pt x="100" y="39"/>
                      <a:pt x="99" y="40"/>
                    </a:cubicBezTo>
                    <a:cubicBezTo>
                      <a:pt x="99" y="41"/>
                      <a:pt x="96" y="43"/>
                      <a:pt x="94" y="45"/>
                    </a:cubicBezTo>
                    <a:cubicBezTo>
                      <a:pt x="92" y="46"/>
                      <a:pt x="88" y="48"/>
                      <a:pt x="86" y="48"/>
                    </a:cubicBezTo>
                    <a:cubicBezTo>
                      <a:pt x="83" y="48"/>
                      <a:pt x="80" y="47"/>
                      <a:pt x="79" y="48"/>
                    </a:cubicBezTo>
                    <a:cubicBezTo>
                      <a:pt x="78" y="49"/>
                      <a:pt x="76" y="49"/>
                      <a:pt x="74" y="50"/>
                    </a:cubicBezTo>
                    <a:cubicBezTo>
                      <a:pt x="73" y="50"/>
                      <a:pt x="73" y="52"/>
                      <a:pt x="71" y="53"/>
                    </a:cubicBezTo>
                    <a:cubicBezTo>
                      <a:pt x="70" y="54"/>
                      <a:pt x="68" y="53"/>
                      <a:pt x="68" y="53"/>
                    </a:cubicBezTo>
                    <a:cubicBezTo>
                      <a:pt x="68" y="54"/>
                      <a:pt x="69" y="55"/>
                      <a:pt x="68" y="56"/>
                    </a:cubicBezTo>
                    <a:cubicBezTo>
                      <a:pt x="67" y="56"/>
                      <a:pt x="66" y="56"/>
                      <a:pt x="64" y="56"/>
                    </a:cubicBezTo>
                    <a:cubicBezTo>
                      <a:pt x="63" y="56"/>
                      <a:pt x="60" y="55"/>
                      <a:pt x="58" y="55"/>
                    </a:cubicBezTo>
                    <a:cubicBezTo>
                      <a:pt x="56" y="54"/>
                      <a:pt x="51" y="54"/>
                      <a:pt x="49" y="54"/>
                    </a:cubicBezTo>
                    <a:cubicBezTo>
                      <a:pt x="47" y="53"/>
                      <a:pt x="44" y="51"/>
                      <a:pt x="44" y="51"/>
                    </a:cubicBezTo>
                    <a:cubicBezTo>
                      <a:pt x="44" y="50"/>
                      <a:pt x="46" y="49"/>
                      <a:pt x="46" y="48"/>
                    </a:cubicBezTo>
                    <a:cubicBezTo>
                      <a:pt x="45" y="48"/>
                      <a:pt x="43" y="50"/>
                      <a:pt x="42" y="49"/>
                    </a:cubicBezTo>
                    <a:cubicBezTo>
                      <a:pt x="42" y="49"/>
                      <a:pt x="42" y="49"/>
                      <a:pt x="42" y="48"/>
                    </a:cubicBezTo>
                    <a:cubicBezTo>
                      <a:pt x="41" y="47"/>
                      <a:pt x="39" y="47"/>
                      <a:pt x="38" y="47"/>
                    </a:cubicBezTo>
                    <a:cubicBezTo>
                      <a:pt x="37" y="47"/>
                      <a:pt x="27" y="48"/>
                      <a:pt x="26" y="49"/>
                    </a:cubicBezTo>
                    <a:cubicBezTo>
                      <a:pt x="25" y="49"/>
                      <a:pt x="22" y="48"/>
                      <a:pt x="21" y="48"/>
                    </a:cubicBezTo>
                    <a:cubicBezTo>
                      <a:pt x="21" y="48"/>
                      <a:pt x="19" y="48"/>
                      <a:pt x="19" y="47"/>
                    </a:cubicBezTo>
                    <a:cubicBezTo>
                      <a:pt x="19" y="46"/>
                      <a:pt x="19" y="45"/>
                      <a:pt x="20" y="44"/>
                    </a:cubicBezTo>
                    <a:cubicBezTo>
                      <a:pt x="21" y="43"/>
                      <a:pt x="20" y="46"/>
                      <a:pt x="22" y="46"/>
                    </a:cubicBezTo>
                    <a:cubicBezTo>
                      <a:pt x="24" y="46"/>
                      <a:pt x="23" y="45"/>
                      <a:pt x="25" y="44"/>
                    </a:cubicBezTo>
                    <a:cubicBezTo>
                      <a:pt x="27" y="43"/>
                      <a:pt x="30" y="44"/>
                      <a:pt x="30" y="43"/>
                    </a:cubicBezTo>
                    <a:cubicBezTo>
                      <a:pt x="30" y="42"/>
                      <a:pt x="29" y="42"/>
                      <a:pt x="29" y="41"/>
                    </a:cubicBezTo>
                    <a:cubicBezTo>
                      <a:pt x="30" y="40"/>
                      <a:pt x="30" y="40"/>
                      <a:pt x="31" y="40"/>
                    </a:cubicBezTo>
                    <a:cubicBezTo>
                      <a:pt x="33" y="40"/>
                      <a:pt x="35" y="39"/>
                      <a:pt x="35" y="39"/>
                    </a:cubicBezTo>
                    <a:cubicBezTo>
                      <a:pt x="35" y="39"/>
                      <a:pt x="33" y="39"/>
                      <a:pt x="32" y="39"/>
                    </a:cubicBezTo>
                    <a:cubicBezTo>
                      <a:pt x="31" y="39"/>
                      <a:pt x="29" y="39"/>
                      <a:pt x="29" y="39"/>
                    </a:cubicBezTo>
                    <a:cubicBezTo>
                      <a:pt x="28" y="39"/>
                      <a:pt x="28" y="37"/>
                      <a:pt x="29" y="37"/>
                    </a:cubicBezTo>
                    <a:cubicBezTo>
                      <a:pt x="31" y="36"/>
                      <a:pt x="32" y="36"/>
                      <a:pt x="33" y="35"/>
                    </a:cubicBezTo>
                    <a:cubicBezTo>
                      <a:pt x="33" y="34"/>
                      <a:pt x="34" y="33"/>
                      <a:pt x="33" y="33"/>
                    </a:cubicBezTo>
                    <a:cubicBezTo>
                      <a:pt x="32" y="33"/>
                      <a:pt x="30" y="34"/>
                      <a:pt x="29" y="35"/>
                    </a:cubicBezTo>
                    <a:cubicBezTo>
                      <a:pt x="28" y="36"/>
                      <a:pt x="27" y="37"/>
                      <a:pt x="26" y="36"/>
                    </a:cubicBezTo>
                    <a:cubicBezTo>
                      <a:pt x="25" y="36"/>
                      <a:pt x="24" y="35"/>
                      <a:pt x="24" y="34"/>
                    </a:cubicBezTo>
                    <a:cubicBezTo>
                      <a:pt x="25" y="34"/>
                      <a:pt x="27" y="33"/>
                      <a:pt x="27" y="32"/>
                    </a:cubicBezTo>
                    <a:cubicBezTo>
                      <a:pt x="26" y="32"/>
                      <a:pt x="18" y="32"/>
                      <a:pt x="16" y="32"/>
                    </a:cubicBezTo>
                    <a:cubicBezTo>
                      <a:pt x="14" y="32"/>
                      <a:pt x="9" y="32"/>
                      <a:pt x="8" y="32"/>
                    </a:cubicBezTo>
                    <a:cubicBezTo>
                      <a:pt x="7" y="32"/>
                      <a:pt x="5" y="30"/>
                      <a:pt x="6" y="30"/>
                    </a:cubicBezTo>
                    <a:cubicBezTo>
                      <a:pt x="7" y="29"/>
                      <a:pt x="8" y="30"/>
                      <a:pt x="10" y="30"/>
                    </a:cubicBezTo>
                    <a:cubicBezTo>
                      <a:pt x="12" y="29"/>
                      <a:pt x="12" y="29"/>
                      <a:pt x="13" y="29"/>
                    </a:cubicBezTo>
                    <a:cubicBezTo>
                      <a:pt x="14" y="28"/>
                      <a:pt x="14" y="28"/>
                      <a:pt x="15" y="27"/>
                    </a:cubicBezTo>
                    <a:cubicBezTo>
                      <a:pt x="15" y="27"/>
                      <a:pt x="15" y="29"/>
                      <a:pt x="16" y="29"/>
                    </a:cubicBezTo>
                    <a:cubicBezTo>
                      <a:pt x="17" y="28"/>
                      <a:pt x="19" y="27"/>
                      <a:pt x="19" y="27"/>
                    </a:cubicBezTo>
                    <a:cubicBezTo>
                      <a:pt x="20" y="27"/>
                      <a:pt x="20" y="29"/>
                      <a:pt x="21" y="28"/>
                    </a:cubicBezTo>
                    <a:cubicBezTo>
                      <a:pt x="22" y="28"/>
                      <a:pt x="23" y="27"/>
                      <a:pt x="24" y="27"/>
                    </a:cubicBezTo>
                    <a:cubicBezTo>
                      <a:pt x="25" y="27"/>
                      <a:pt x="25" y="27"/>
                      <a:pt x="27" y="27"/>
                    </a:cubicBezTo>
                    <a:cubicBezTo>
                      <a:pt x="28" y="27"/>
                      <a:pt x="29" y="28"/>
                      <a:pt x="30" y="27"/>
                    </a:cubicBezTo>
                    <a:cubicBezTo>
                      <a:pt x="31" y="25"/>
                      <a:pt x="31" y="24"/>
                      <a:pt x="31" y="23"/>
                    </a:cubicBezTo>
                    <a:cubicBezTo>
                      <a:pt x="31" y="23"/>
                      <a:pt x="30" y="24"/>
                      <a:pt x="28" y="25"/>
                    </a:cubicBezTo>
                    <a:cubicBezTo>
                      <a:pt x="27" y="25"/>
                      <a:pt x="26" y="24"/>
                      <a:pt x="24" y="24"/>
                    </a:cubicBezTo>
                    <a:cubicBezTo>
                      <a:pt x="23" y="24"/>
                      <a:pt x="22" y="24"/>
                      <a:pt x="23" y="24"/>
                    </a:cubicBezTo>
                    <a:cubicBezTo>
                      <a:pt x="23" y="23"/>
                      <a:pt x="26" y="23"/>
                      <a:pt x="28" y="22"/>
                    </a:cubicBezTo>
                    <a:cubicBezTo>
                      <a:pt x="29" y="21"/>
                      <a:pt x="30" y="20"/>
                      <a:pt x="30" y="20"/>
                    </a:cubicBezTo>
                    <a:cubicBezTo>
                      <a:pt x="30" y="19"/>
                      <a:pt x="29" y="19"/>
                      <a:pt x="27" y="19"/>
                    </a:cubicBezTo>
                    <a:cubicBezTo>
                      <a:pt x="25" y="18"/>
                      <a:pt x="24" y="18"/>
                      <a:pt x="22" y="18"/>
                    </a:cubicBezTo>
                    <a:cubicBezTo>
                      <a:pt x="20" y="17"/>
                      <a:pt x="19" y="16"/>
                      <a:pt x="17" y="17"/>
                    </a:cubicBezTo>
                    <a:cubicBezTo>
                      <a:pt x="16" y="17"/>
                      <a:pt x="11" y="18"/>
                      <a:pt x="10" y="19"/>
                    </a:cubicBezTo>
                    <a:cubicBezTo>
                      <a:pt x="9" y="19"/>
                      <a:pt x="8" y="20"/>
                      <a:pt x="7" y="20"/>
                    </a:cubicBezTo>
                    <a:cubicBezTo>
                      <a:pt x="5" y="20"/>
                      <a:pt x="0" y="19"/>
                      <a:pt x="0" y="18"/>
                    </a:cubicBezTo>
                    <a:cubicBezTo>
                      <a:pt x="1" y="17"/>
                      <a:pt x="2" y="16"/>
                      <a:pt x="3" y="16"/>
                    </a:cubicBezTo>
                    <a:cubicBezTo>
                      <a:pt x="3" y="16"/>
                      <a:pt x="4" y="17"/>
                      <a:pt x="5" y="18"/>
                    </a:cubicBezTo>
                    <a:cubicBezTo>
                      <a:pt x="6" y="18"/>
                      <a:pt x="6" y="19"/>
                      <a:pt x="7" y="18"/>
                    </a:cubicBezTo>
                    <a:cubicBezTo>
                      <a:pt x="7" y="17"/>
                      <a:pt x="6" y="17"/>
                      <a:pt x="7" y="17"/>
                    </a:cubicBezTo>
                    <a:cubicBezTo>
                      <a:pt x="8" y="17"/>
                      <a:pt x="8" y="17"/>
                      <a:pt x="8" y="16"/>
                    </a:cubicBezTo>
                    <a:cubicBezTo>
                      <a:pt x="8" y="16"/>
                      <a:pt x="6" y="15"/>
                      <a:pt x="6" y="15"/>
                    </a:cubicBezTo>
                    <a:cubicBezTo>
                      <a:pt x="5" y="15"/>
                      <a:pt x="5" y="14"/>
                      <a:pt x="5" y="14"/>
                    </a:cubicBezTo>
                    <a:cubicBezTo>
                      <a:pt x="6" y="13"/>
                      <a:pt x="6" y="13"/>
                      <a:pt x="7" y="14"/>
                    </a:cubicBezTo>
                    <a:cubicBezTo>
                      <a:pt x="8" y="15"/>
                      <a:pt x="9" y="15"/>
                      <a:pt x="10" y="16"/>
                    </a:cubicBezTo>
                    <a:cubicBezTo>
                      <a:pt x="10" y="16"/>
                      <a:pt x="11" y="17"/>
                      <a:pt x="11" y="17"/>
                    </a:cubicBezTo>
                    <a:cubicBezTo>
                      <a:pt x="11" y="16"/>
                      <a:pt x="10" y="15"/>
                      <a:pt x="11" y="15"/>
                    </a:cubicBezTo>
                    <a:cubicBezTo>
                      <a:pt x="13" y="14"/>
                      <a:pt x="13" y="14"/>
                      <a:pt x="14" y="14"/>
                    </a:cubicBezTo>
                    <a:cubicBezTo>
                      <a:pt x="15" y="14"/>
                      <a:pt x="14" y="13"/>
                      <a:pt x="12" y="13"/>
                    </a:cubicBezTo>
                    <a:cubicBezTo>
                      <a:pt x="11" y="13"/>
                      <a:pt x="8" y="12"/>
                      <a:pt x="9" y="12"/>
                    </a:cubicBezTo>
                    <a:cubicBezTo>
                      <a:pt x="9" y="12"/>
                      <a:pt x="11" y="12"/>
                      <a:pt x="12" y="12"/>
                    </a:cubicBezTo>
                    <a:cubicBezTo>
                      <a:pt x="13" y="12"/>
                      <a:pt x="14" y="12"/>
                      <a:pt x="14" y="11"/>
                    </a:cubicBezTo>
                    <a:cubicBezTo>
                      <a:pt x="14" y="11"/>
                      <a:pt x="12" y="11"/>
                      <a:pt x="11" y="10"/>
                    </a:cubicBezTo>
                    <a:cubicBezTo>
                      <a:pt x="10" y="9"/>
                      <a:pt x="9" y="9"/>
                      <a:pt x="9" y="8"/>
                    </a:cubicBezTo>
                    <a:cubicBezTo>
                      <a:pt x="9" y="8"/>
                      <a:pt x="10" y="7"/>
                      <a:pt x="10" y="8"/>
                    </a:cubicBezTo>
                    <a:cubicBezTo>
                      <a:pt x="11" y="8"/>
                      <a:pt x="11" y="9"/>
                      <a:pt x="12" y="9"/>
                    </a:cubicBezTo>
                    <a:cubicBezTo>
                      <a:pt x="13" y="10"/>
                      <a:pt x="13" y="10"/>
                      <a:pt x="13" y="10"/>
                    </a:cubicBezTo>
                    <a:cubicBezTo>
                      <a:pt x="14" y="9"/>
                      <a:pt x="13" y="8"/>
                      <a:pt x="13" y="8"/>
                    </a:cubicBezTo>
                    <a:cubicBezTo>
                      <a:pt x="13" y="8"/>
                      <a:pt x="14" y="7"/>
                      <a:pt x="14" y="7"/>
                    </a:cubicBezTo>
                    <a:cubicBezTo>
                      <a:pt x="14" y="7"/>
                      <a:pt x="14" y="8"/>
                      <a:pt x="15" y="8"/>
                    </a:cubicBezTo>
                    <a:cubicBezTo>
                      <a:pt x="16" y="8"/>
                      <a:pt x="16" y="7"/>
                      <a:pt x="16" y="8"/>
                    </a:cubicBezTo>
                    <a:cubicBezTo>
                      <a:pt x="17" y="8"/>
                      <a:pt x="17" y="9"/>
                      <a:pt x="17" y="10"/>
                    </a:cubicBezTo>
                    <a:cubicBezTo>
                      <a:pt x="17" y="11"/>
                      <a:pt x="17" y="12"/>
                      <a:pt x="18" y="12"/>
                    </a:cubicBezTo>
                    <a:cubicBezTo>
                      <a:pt x="19" y="11"/>
                      <a:pt x="19" y="10"/>
                      <a:pt x="20" y="10"/>
                    </a:cubicBezTo>
                    <a:cubicBezTo>
                      <a:pt x="20" y="10"/>
                      <a:pt x="21" y="11"/>
                      <a:pt x="21" y="12"/>
                    </a:cubicBezTo>
                    <a:cubicBezTo>
                      <a:pt x="20" y="13"/>
                      <a:pt x="20" y="13"/>
                      <a:pt x="20" y="13"/>
                    </a:cubicBezTo>
                    <a:cubicBezTo>
                      <a:pt x="21" y="13"/>
                      <a:pt x="21" y="13"/>
                      <a:pt x="22" y="12"/>
                    </a:cubicBezTo>
                    <a:cubicBezTo>
                      <a:pt x="23" y="12"/>
                      <a:pt x="23" y="13"/>
                      <a:pt x="23" y="13"/>
                    </a:cubicBezTo>
                    <a:cubicBezTo>
                      <a:pt x="24" y="12"/>
                      <a:pt x="23" y="11"/>
                      <a:pt x="23" y="10"/>
                    </a:cubicBezTo>
                    <a:cubicBezTo>
                      <a:pt x="24" y="9"/>
                      <a:pt x="24" y="8"/>
                      <a:pt x="24" y="8"/>
                    </a:cubicBezTo>
                    <a:cubicBezTo>
                      <a:pt x="23" y="7"/>
                      <a:pt x="20" y="8"/>
                      <a:pt x="21" y="7"/>
                    </a:cubicBezTo>
                    <a:cubicBezTo>
                      <a:pt x="21" y="6"/>
                      <a:pt x="25" y="5"/>
                      <a:pt x="24" y="5"/>
                    </a:cubicBezTo>
                    <a:cubicBezTo>
                      <a:pt x="23" y="4"/>
                      <a:pt x="21" y="5"/>
                      <a:pt x="21" y="4"/>
                    </a:cubicBezTo>
                    <a:cubicBezTo>
                      <a:pt x="21" y="3"/>
                      <a:pt x="22" y="2"/>
                      <a:pt x="21" y="2"/>
                    </a:cubicBezTo>
                    <a:cubicBezTo>
                      <a:pt x="20" y="3"/>
                      <a:pt x="18" y="3"/>
                      <a:pt x="17" y="3"/>
                    </a:cubicBezTo>
                    <a:cubicBezTo>
                      <a:pt x="16" y="3"/>
                      <a:pt x="15" y="3"/>
                      <a:pt x="15" y="2"/>
                    </a:cubicBezTo>
                    <a:cubicBezTo>
                      <a:pt x="15" y="1"/>
                      <a:pt x="16" y="1"/>
                      <a:pt x="17" y="1"/>
                    </a:cubicBezTo>
                    <a:cubicBezTo>
                      <a:pt x="19" y="1"/>
                      <a:pt x="20" y="2"/>
                      <a:pt x="21" y="1"/>
                    </a:cubicBezTo>
                    <a:cubicBezTo>
                      <a:pt x="23" y="1"/>
                      <a:pt x="23" y="1"/>
                      <a:pt x="25" y="2"/>
                    </a:cubicBezTo>
                    <a:cubicBezTo>
                      <a:pt x="26" y="4"/>
                      <a:pt x="27" y="4"/>
                      <a:pt x="28" y="5"/>
                    </a:cubicBezTo>
                    <a:cubicBezTo>
                      <a:pt x="29" y="5"/>
                      <a:pt x="29" y="6"/>
                      <a:pt x="30" y="7"/>
                    </a:cubicBezTo>
                    <a:cubicBezTo>
                      <a:pt x="31" y="9"/>
                      <a:pt x="30" y="8"/>
                      <a:pt x="31" y="9"/>
                    </a:cubicBezTo>
                    <a:cubicBezTo>
                      <a:pt x="32" y="9"/>
                      <a:pt x="33" y="9"/>
                      <a:pt x="33" y="9"/>
                    </a:cubicBezTo>
                    <a:cubicBezTo>
                      <a:pt x="33" y="10"/>
                      <a:pt x="32" y="11"/>
                      <a:pt x="33" y="11"/>
                    </a:cubicBezTo>
                    <a:cubicBezTo>
                      <a:pt x="33" y="11"/>
                      <a:pt x="35" y="11"/>
                      <a:pt x="35" y="11"/>
                    </a:cubicBezTo>
                    <a:cubicBezTo>
                      <a:pt x="35" y="11"/>
                      <a:pt x="36" y="12"/>
                      <a:pt x="35" y="13"/>
                    </a:cubicBezTo>
                    <a:cubicBezTo>
                      <a:pt x="35" y="14"/>
                      <a:pt x="34" y="15"/>
                      <a:pt x="33" y="14"/>
                    </a:cubicBezTo>
                    <a:cubicBezTo>
                      <a:pt x="32" y="14"/>
                      <a:pt x="30" y="13"/>
                      <a:pt x="30" y="13"/>
                    </a:cubicBezTo>
                    <a:cubicBezTo>
                      <a:pt x="30" y="14"/>
                      <a:pt x="30" y="14"/>
                      <a:pt x="31" y="16"/>
                    </a:cubicBezTo>
                    <a:cubicBezTo>
                      <a:pt x="32" y="17"/>
                      <a:pt x="33" y="16"/>
                      <a:pt x="33" y="17"/>
                    </a:cubicBezTo>
                    <a:cubicBezTo>
                      <a:pt x="34" y="17"/>
                      <a:pt x="33" y="18"/>
                      <a:pt x="34" y="18"/>
                    </a:cubicBezTo>
                    <a:cubicBezTo>
                      <a:pt x="34" y="18"/>
                      <a:pt x="35" y="17"/>
                      <a:pt x="35" y="18"/>
                    </a:cubicBezTo>
                    <a:cubicBezTo>
                      <a:pt x="35" y="19"/>
                      <a:pt x="33" y="19"/>
                      <a:pt x="34" y="20"/>
                    </a:cubicBezTo>
                    <a:cubicBezTo>
                      <a:pt x="35" y="21"/>
                      <a:pt x="35" y="22"/>
                      <a:pt x="36" y="23"/>
                    </a:cubicBezTo>
                    <a:cubicBezTo>
                      <a:pt x="37" y="24"/>
                      <a:pt x="37" y="26"/>
                      <a:pt x="38" y="25"/>
                    </a:cubicBezTo>
                    <a:cubicBezTo>
                      <a:pt x="38" y="24"/>
                      <a:pt x="37" y="21"/>
                      <a:pt x="37" y="21"/>
                    </a:cubicBezTo>
                    <a:cubicBezTo>
                      <a:pt x="38" y="20"/>
                      <a:pt x="39" y="21"/>
                      <a:pt x="40" y="20"/>
                    </a:cubicBezTo>
                    <a:cubicBezTo>
                      <a:pt x="40" y="20"/>
                      <a:pt x="40" y="18"/>
                      <a:pt x="40" y="18"/>
                    </a:cubicBezTo>
                    <a:cubicBezTo>
                      <a:pt x="41" y="17"/>
                      <a:pt x="42" y="14"/>
                      <a:pt x="42" y="16"/>
                    </a:cubicBezTo>
                    <a:cubicBezTo>
                      <a:pt x="42" y="18"/>
                      <a:pt x="42" y="18"/>
                      <a:pt x="43" y="18"/>
                    </a:cubicBezTo>
                    <a:cubicBezTo>
                      <a:pt x="44" y="19"/>
                      <a:pt x="44" y="20"/>
                      <a:pt x="45" y="19"/>
                    </a:cubicBezTo>
                    <a:cubicBezTo>
                      <a:pt x="45" y="18"/>
                      <a:pt x="46" y="17"/>
                      <a:pt x="47" y="16"/>
                    </a:cubicBezTo>
                    <a:cubicBezTo>
                      <a:pt x="47" y="14"/>
                      <a:pt x="48" y="15"/>
                      <a:pt x="47" y="13"/>
                    </a:cubicBezTo>
                    <a:cubicBezTo>
                      <a:pt x="46" y="11"/>
                      <a:pt x="44" y="9"/>
                      <a:pt x="45" y="8"/>
                    </a:cubicBezTo>
                    <a:cubicBezTo>
                      <a:pt x="47" y="7"/>
                      <a:pt x="47" y="7"/>
                      <a:pt x="49" y="8"/>
                    </a:cubicBezTo>
                    <a:cubicBezTo>
                      <a:pt x="51" y="9"/>
                      <a:pt x="53" y="12"/>
                      <a:pt x="54" y="13"/>
                    </a:cubicBezTo>
                    <a:cubicBezTo>
                      <a:pt x="55" y="14"/>
                      <a:pt x="56" y="15"/>
                      <a:pt x="56" y="14"/>
                    </a:cubicBezTo>
                    <a:cubicBezTo>
                      <a:pt x="57" y="14"/>
                      <a:pt x="58" y="14"/>
                      <a:pt x="57" y="12"/>
                    </a:cubicBezTo>
                    <a:cubicBezTo>
                      <a:pt x="56" y="11"/>
                      <a:pt x="54" y="11"/>
                      <a:pt x="55" y="10"/>
                    </a:cubicBezTo>
                    <a:cubicBezTo>
                      <a:pt x="57" y="9"/>
                      <a:pt x="58" y="8"/>
                      <a:pt x="60" y="7"/>
                    </a:cubicBezTo>
                    <a:cubicBezTo>
                      <a:pt x="62" y="7"/>
                      <a:pt x="64" y="5"/>
                      <a:pt x="65" y="7"/>
                    </a:cubicBezTo>
                    <a:cubicBezTo>
                      <a:pt x="66" y="9"/>
                      <a:pt x="67" y="10"/>
                      <a:pt x="68" y="11"/>
                    </a:cubicBezTo>
                    <a:cubicBezTo>
                      <a:pt x="69" y="13"/>
                      <a:pt x="71" y="17"/>
                      <a:pt x="71" y="16"/>
                    </a:cubicBezTo>
                    <a:cubicBezTo>
                      <a:pt x="72" y="14"/>
                      <a:pt x="70" y="12"/>
                      <a:pt x="70" y="11"/>
                    </a:cubicBezTo>
                    <a:cubicBezTo>
                      <a:pt x="70" y="10"/>
                      <a:pt x="69" y="7"/>
                      <a:pt x="69" y="7"/>
                    </a:cubicBezTo>
                    <a:cubicBezTo>
                      <a:pt x="69" y="6"/>
                      <a:pt x="73" y="7"/>
                      <a:pt x="74" y="7"/>
                    </a:cubicBezTo>
                    <a:cubicBezTo>
                      <a:pt x="75" y="8"/>
                      <a:pt x="74" y="10"/>
                      <a:pt x="76" y="10"/>
                    </a:cubicBezTo>
                    <a:cubicBezTo>
                      <a:pt x="78" y="9"/>
                      <a:pt x="81" y="7"/>
                      <a:pt x="81" y="7"/>
                    </a:cubicBezTo>
                    <a:cubicBezTo>
                      <a:pt x="82" y="6"/>
                      <a:pt x="83" y="6"/>
                      <a:pt x="84" y="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 name="Water"/>
            <p:cNvGrpSpPr/>
            <p:nvPr/>
          </p:nvGrpSpPr>
          <p:grpSpPr>
            <a:xfrm>
              <a:off x="1101725" y="2063750"/>
              <a:ext cx="5984876" cy="2401888"/>
              <a:chOff x="1096962" y="1793875"/>
              <a:chExt cx="5984876" cy="2401888"/>
            </a:xfrm>
            <a:grpFill/>
          </p:grpSpPr>
          <p:sp>
            <p:nvSpPr>
              <p:cNvPr id="15" name="Freeform 753"/>
              <p:cNvSpPr>
                <a:spLocks/>
              </p:cNvSpPr>
              <p:nvPr/>
            </p:nvSpPr>
            <p:spPr bwMode="auto">
              <a:xfrm>
                <a:off x="5467350" y="2525713"/>
                <a:ext cx="209550" cy="323850"/>
              </a:xfrm>
              <a:custGeom>
                <a:avLst/>
                <a:gdLst>
                  <a:gd name="T0" fmla="*/ 37 w 91"/>
                  <a:gd name="T1" fmla="*/ 8 h 140"/>
                  <a:gd name="T2" fmla="*/ 26 w 91"/>
                  <a:gd name="T3" fmla="*/ 14 h 140"/>
                  <a:gd name="T4" fmla="*/ 21 w 91"/>
                  <a:gd name="T5" fmla="*/ 18 h 140"/>
                  <a:gd name="T6" fmla="*/ 14 w 91"/>
                  <a:gd name="T7" fmla="*/ 22 h 140"/>
                  <a:gd name="T8" fmla="*/ 8 w 91"/>
                  <a:gd name="T9" fmla="*/ 20 h 140"/>
                  <a:gd name="T10" fmla="*/ 2 w 91"/>
                  <a:gd name="T11" fmla="*/ 34 h 140"/>
                  <a:gd name="T12" fmla="*/ 7 w 91"/>
                  <a:gd name="T13" fmla="*/ 40 h 140"/>
                  <a:gd name="T14" fmla="*/ 9 w 91"/>
                  <a:gd name="T15" fmla="*/ 50 h 140"/>
                  <a:gd name="T16" fmla="*/ 10 w 91"/>
                  <a:gd name="T17" fmla="*/ 58 h 140"/>
                  <a:gd name="T18" fmla="*/ 19 w 91"/>
                  <a:gd name="T19" fmla="*/ 70 h 140"/>
                  <a:gd name="T20" fmla="*/ 29 w 91"/>
                  <a:gd name="T21" fmla="*/ 84 h 140"/>
                  <a:gd name="T22" fmla="*/ 42 w 91"/>
                  <a:gd name="T23" fmla="*/ 93 h 140"/>
                  <a:gd name="T24" fmla="*/ 31 w 91"/>
                  <a:gd name="T25" fmla="*/ 99 h 140"/>
                  <a:gd name="T26" fmla="*/ 28 w 91"/>
                  <a:gd name="T27" fmla="*/ 105 h 140"/>
                  <a:gd name="T28" fmla="*/ 25 w 91"/>
                  <a:gd name="T29" fmla="*/ 112 h 140"/>
                  <a:gd name="T30" fmla="*/ 33 w 91"/>
                  <a:gd name="T31" fmla="*/ 128 h 140"/>
                  <a:gd name="T32" fmla="*/ 52 w 91"/>
                  <a:gd name="T33" fmla="*/ 139 h 140"/>
                  <a:gd name="T34" fmla="*/ 76 w 91"/>
                  <a:gd name="T35" fmla="*/ 137 h 140"/>
                  <a:gd name="T36" fmla="*/ 80 w 91"/>
                  <a:gd name="T37" fmla="*/ 125 h 140"/>
                  <a:gd name="T38" fmla="*/ 75 w 91"/>
                  <a:gd name="T39" fmla="*/ 105 h 140"/>
                  <a:gd name="T40" fmla="*/ 75 w 91"/>
                  <a:gd name="T41" fmla="*/ 102 h 140"/>
                  <a:gd name="T42" fmla="*/ 76 w 91"/>
                  <a:gd name="T43" fmla="*/ 96 h 140"/>
                  <a:gd name="T44" fmla="*/ 70 w 91"/>
                  <a:gd name="T45" fmla="*/ 84 h 140"/>
                  <a:gd name="T46" fmla="*/ 78 w 91"/>
                  <a:gd name="T47" fmla="*/ 85 h 140"/>
                  <a:gd name="T48" fmla="*/ 85 w 91"/>
                  <a:gd name="T49" fmla="*/ 86 h 140"/>
                  <a:gd name="T50" fmla="*/ 89 w 91"/>
                  <a:gd name="T51" fmla="*/ 81 h 140"/>
                  <a:gd name="T52" fmla="*/ 74 w 91"/>
                  <a:gd name="T53" fmla="*/ 68 h 140"/>
                  <a:gd name="T54" fmla="*/ 69 w 91"/>
                  <a:gd name="T55" fmla="*/ 77 h 140"/>
                  <a:gd name="T56" fmla="*/ 64 w 91"/>
                  <a:gd name="T57" fmla="*/ 69 h 140"/>
                  <a:gd name="T58" fmla="*/ 69 w 91"/>
                  <a:gd name="T59" fmla="*/ 60 h 140"/>
                  <a:gd name="T60" fmla="*/ 56 w 91"/>
                  <a:gd name="T61" fmla="*/ 55 h 140"/>
                  <a:gd name="T62" fmla="*/ 50 w 91"/>
                  <a:gd name="T63" fmla="*/ 46 h 140"/>
                  <a:gd name="T64" fmla="*/ 40 w 91"/>
                  <a:gd name="T65" fmla="*/ 36 h 140"/>
                  <a:gd name="T66" fmla="*/ 50 w 91"/>
                  <a:gd name="T67" fmla="*/ 37 h 140"/>
                  <a:gd name="T68" fmla="*/ 48 w 91"/>
                  <a:gd name="T69" fmla="*/ 30 h 140"/>
                  <a:gd name="T70" fmla="*/ 56 w 91"/>
                  <a:gd name="T71" fmla="*/ 26 h 140"/>
                  <a:gd name="T72" fmla="*/ 76 w 91"/>
                  <a:gd name="T73" fmla="*/ 27 h 140"/>
                  <a:gd name="T74" fmla="*/ 76 w 91"/>
                  <a:gd name="T75" fmla="*/ 30 h 140"/>
                  <a:gd name="T76" fmla="*/ 79 w 91"/>
                  <a:gd name="T77" fmla="*/ 31 h 140"/>
                  <a:gd name="T78" fmla="*/ 83 w 91"/>
                  <a:gd name="T79" fmla="*/ 22 h 140"/>
                  <a:gd name="T80" fmla="*/ 72 w 91"/>
                  <a:gd name="T81" fmla="*/ 21 h 140"/>
                  <a:gd name="T82" fmla="*/ 70 w 91"/>
                  <a:gd name="T83" fmla="*/ 4 h 140"/>
                  <a:gd name="T84" fmla="*/ 56 w 91"/>
                  <a:gd name="T85"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 h="140">
                    <a:moveTo>
                      <a:pt x="51" y="1"/>
                    </a:moveTo>
                    <a:cubicBezTo>
                      <a:pt x="46" y="3"/>
                      <a:pt x="44" y="2"/>
                      <a:pt x="42" y="4"/>
                    </a:cubicBezTo>
                    <a:cubicBezTo>
                      <a:pt x="41" y="6"/>
                      <a:pt x="41" y="8"/>
                      <a:pt x="37" y="8"/>
                    </a:cubicBezTo>
                    <a:cubicBezTo>
                      <a:pt x="33" y="8"/>
                      <a:pt x="31" y="7"/>
                      <a:pt x="30" y="8"/>
                    </a:cubicBezTo>
                    <a:cubicBezTo>
                      <a:pt x="30" y="9"/>
                      <a:pt x="28" y="12"/>
                      <a:pt x="28" y="13"/>
                    </a:cubicBezTo>
                    <a:cubicBezTo>
                      <a:pt x="28" y="14"/>
                      <a:pt x="28" y="14"/>
                      <a:pt x="26" y="14"/>
                    </a:cubicBezTo>
                    <a:cubicBezTo>
                      <a:pt x="23" y="14"/>
                      <a:pt x="22" y="14"/>
                      <a:pt x="23" y="15"/>
                    </a:cubicBezTo>
                    <a:cubicBezTo>
                      <a:pt x="23" y="16"/>
                      <a:pt x="25" y="18"/>
                      <a:pt x="24" y="18"/>
                    </a:cubicBezTo>
                    <a:cubicBezTo>
                      <a:pt x="23" y="19"/>
                      <a:pt x="23" y="18"/>
                      <a:pt x="21" y="18"/>
                    </a:cubicBezTo>
                    <a:cubicBezTo>
                      <a:pt x="18" y="18"/>
                      <a:pt x="19" y="20"/>
                      <a:pt x="17" y="20"/>
                    </a:cubicBezTo>
                    <a:cubicBezTo>
                      <a:pt x="16" y="20"/>
                      <a:pt x="15" y="20"/>
                      <a:pt x="14" y="20"/>
                    </a:cubicBezTo>
                    <a:cubicBezTo>
                      <a:pt x="14" y="20"/>
                      <a:pt x="15" y="22"/>
                      <a:pt x="14" y="22"/>
                    </a:cubicBezTo>
                    <a:cubicBezTo>
                      <a:pt x="12" y="22"/>
                      <a:pt x="12" y="19"/>
                      <a:pt x="11" y="20"/>
                    </a:cubicBezTo>
                    <a:cubicBezTo>
                      <a:pt x="11" y="20"/>
                      <a:pt x="12" y="21"/>
                      <a:pt x="11" y="22"/>
                    </a:cubicBezTo>
                    <a:cubicBezTo>
                      <a:pt x="10" y="22"/>
                      <a:pt x="9" y="20"/>
                      <a:pt x="8" y="20"/>
                    </a:cubicBezTo>
                    <a:cubicBezTo>
                      <a:pt x="7" y="20"/>
                      <a:pt x="9" y="22"/>
                      <a:pt x="9" y="23"/>
                    </a:cubicBezTo>
                    <a:cubicBezTo>
                      <a:pt x="9" y="25"/>
                      <a:pt x="7" y="29"/>
                      <a:pt x="6" y="30"/>
                    </a:cubicBezTo>
                    <a:cubicBezTo>
                      <a:pt x="5" y="31"/>
                      <a:pt x="2" y="33"/>
                      <a:pt x="2" y="34"/>
                    </a:cubicBezTo>
                    <a:cubicBezTo>
                      <a:pt x="1" y="35"/>
                      <a:pt x="0" y="36"/>
                      <a:pt x="1" y="37"/>
                    </a:cubicBezTo>
                    <a:cubicBezTo>
                      <a:pt x="1" y="38"/>
                      <a:pt x="1" y="38"/>
                      <a:pt x="2" y="39"/>
                    </a:cubicBezTo>
                    <a:cubicBezTo>
                      <a:pt x="4" y="39"/>
                      <a:pt x="6" y="39"/>
                      <a:pt x="7" y="40"/>
                    </a:cubicBezTo>
                    <a:cubicBezTo>
                      <a:pt x="8" y="41"/>
                      <a:pt x="9" y="44"/>
                      <a:pt x="9" y="45"/>
                    </a:cubicBezTo>
                    <a:cubicBezTo>
                      <a:pt x="8" y="46"/>
                      <a:pt x="7" y="48"/>
                      <a:pt x="8" y="49"/>
                    </a:cubicBezTo>
                    <a:cubicBezTo>
                      <a:pt x="8" y="50"/>
                      <a:pt x="9" y="51"/>
                      <a:pt x="9" y="50"/>
                    </a:cubicBezTo>
                    <a:cubicBezTo>
                      <a:pt x="10" y="49"/>
                      <a:pt x="11" y="47"/>
                      <a:pt x="11" y="46"/>
                    </a:cubicBezTo>
                    <a:cubicBezTo>
                      <a:pt x="12" y="46"/>
                      <a:pt x="12" y="48"/>
                      <a:pt x="12" y="50"/>
                    </a:cubicBezTo>
                    <a:cubicBezTo>
                      <a:pt x="11" y="52"/>
                      <a:pt x="9" y="57"/>
                      <a:pt x="10" y="58"/>
                    </a:cubicBezTo>
                    <a:cubicBezTo>
                      <a:pt x="10" y="59"/>
                      <a:pt x="12" y="59"/>
                      <a:pt x="12" y="60"/>
                    </a:cubicBezTo>
                    <a:cubicBezTo>
                      <a:pt x="13" y="61"/>
                      <a:pt x="12" y="62"/>
                      <a:pt x="14" y="63"/>
                    </a:cubicBezTo>
                    <a:cubicBezTo>
                      <a:pt x="16" y="65"/>
                      <a:pt x="17" y="68"/>
                      <a:pt x="19" y="70"/>
                    </a:cubicBezTo>
                    <a:cubicBezTo>
                      <a:pt x="20" y="72"/>
                      <a:pt x="23" y="73"/>
                      <a:pt x="24" y="75"/>
                    </a:cubicBezTo>
                    <a:cubicBezTo>
                      <a:pt x="26" y="77"/>
                      <a:pt x="27" y="76"/>
                      <a:pt x="28" y="79"/>
                    </a:cubicBezTo>
                    <a:cubicBezTo>
                      <a:pt x="29" y="81"/>
                      <a:pt x="28" y="82"/>
                      <a:pt x="29" y="84"/>
                    </a:cubicBezTo>
                    <a:cubicBezTo>
                      <a:pt x="31" y="86"/>
                      <a:pt x="33" y="88"/>
                      <a:pt x="35" y="89"/>
                    </a:cubicBezTo>
                    <a:cubicBezTo>
                      <a:pt x="36" y="89"/>
                      <a:pt x="37" y="88"/>
                      <a:pt x="38" y="89"/>
                    </a:cubicBezTo>
                    <a:cubicBezTo>
                      <a:pt x="39" y="89"/>
                      <a:pt x="41" y="91"/>
                      <a:pt x="42" y="93"/>
                    </a:cubicBezTo>
                    <a:cubicBezTo>
                      <a:pt x="42" y="94"/>
                      <a:pt x="37" y="92"/>
                      <a:pt x="36" y="92"/>
                    </a:cubicBezTo>
                    <a:cubicBezTo>
                      <a:pt x="35" y="92"/>
                      <a:pt x="34" y="93"/>
                      <a:pt x="33" y="95"/>
                    </a:cubicBezTo>
                    <a:cubicBezTo>
                      <a:pt x="32" y="96"/>
                      <a:pt x="32" y="98"/>
                      <a:pt x="31" y="99"/>
                    </a:cubicBezTo>
                    <a:cubicBezTo>
                      <a:pt x="30" y="101"/>
                      <a:pt x="30" y="101"/>
                      <a:pt x="30" y="102"/>
                    </a:cubicBezTo>
                    <a:cubicBezTo>
                      <a:pt x="30" y="103"/>
                      <a:pt x="32" y="104"/>
                      <a:pt x="31" y="105"/>
                    </a:cubicBezTo>
                    <a:cubicBezTo>
                      <a:pt x="31" y="105"/>
                      <a:pt x="28" y="105"/>
                      <a:pt x="28" y="105"/>
                    </a:cubicBezTo>
                    <a:cubicBezTo>
                      <a:pt x="28" y="106"/>
                      <a:pt x="29" y="109"/>
                      <a:pt x="28" y="109"/>
                    </a:cubicBezTo>
                    <a:cubicBezTo>
                      <a:pt x="28" y="110"/>
                      <a:pt x="27" y="107"/>
                      <a:pt x="26" y="107"/>
                    </a:cubicBezTo>
                    <a:cubicBezTo>
                      <a:pt x="25" y="108"/>
                      <a:pt x="25" y="110"/>
                      <a:pt x="25" y="112"/>
                    </a:cubicBezTo>
                    <a:cubicBezTo>
                      <a:pt x="25" y="114"/>
                      <a:pt x="25" y="118"/>
                      <a:pt x="25" y="119"/>
                    </a:cubicBezTo>
                    <a:cubicBezTo>
                      <a:pt x="26" y="121"/>
                      <a:pt x="27" y="126"/>
                      <a:pt x="28" y="126"/>
                    </a:cubicBezTo>
                    <a:cubicBezTo>
                      <a:pt x="29" y="127"/>
                      <a:pt x="29" y="128"/>
                      <a:pt x="33" y="128"/>
                    </a:cubicBezTo>
                    <a:cubicBezTo>
                      <a:pt x="36" y="129"/>
                      <a:pt x="40" y="131"/>
                      <a:pt x="41" y="131"/>
                    </a:cubicBezTo>
                    <a:cubicBezTo>
                      <a:pt x="41" y="132"/>
                      <a:pt x="40" y="133"/>
                      <a:pt x="43" y="135"/>
                    </a:cubicBezTo>
                    <a:cubicBezTo>
                      <a:pt x="47" y="137"/>
                      <a:pt x="49" y="138"/>
                      <a:pt x="52" y="139"/>
                    </a:cubicBezTo>
                    <a:cubicBezTo>
                      <a:pt x="55" y="139"/>
                      <a:pt x="56" y="140"/>
                      <a:pt x="59" y="140"/>
                    </a:cubicBezTo>
                    <a:cubicBezTo>
                      <a:pt x="61" y="140"/>
                      <a:pt x="64" y="139"/>
                      <a:pt x="67" y="138"/>
                    </a:cubicBezTo>
                    <a:cubicBezTo>
                      <a:pt x="71" y="138"/>
                      <a:pt x="73" y="137"/>
                      <a:pt x="76" y="137"/>
                    </a:cubicBezTo>
                    <a:cubicBezTo>
                      <a:pt x="79" y="137"/>
                      <a:pt x="79" y="138"/>
                      <a:pt x="80" y="137"/>
                    </a:cubicBezTo>
                    <a:cubicBezTo>
                      <a:pt x="82" y="137"/>
                      <a:pt x="82" y="138"/>
                      <a:pt x="82" y="135"/>
                    </a:cubicBezTo>
                    <a:cubicBezTo>
                      <a:pt x="82" y="132"/>
                      <a:pt x="80" y="129"/>
                      <a:pt x="80" y="125"/>
                    </a:cubicBezTo>
                    <a:cubicBezTo>
                      <a:pt x="80" y="121"/>
                      <a:pt x="80" y="117"/>
                      <a:pt x="80" y="115"/>
                    </a:cubicBezTo>
                    <a:cubicBezTo>
                      <a:pt x="80" y="113"/>
                      <a:pt x="83" y="112"/>
                      <a:pt x="82" y="110"/>
                    </a:cubicBezTo>
                    <a:cubicBezTo>
                      <a:pt x="81" y="108"/>
                      <a:pt x="77" y="105"/>
                      <a:pt x="75" y="105"/>
                    </a:cubicBezTo>
                    <a:cubicBezTo>
                      <a:pt x="73" y="105"/>
                      <a:pt x="73" y="107"/>
                      <a:pt x="73" y="105"/>
                    </a:cubicBezTo>
                    <a:cubicBezTo>
                      <a:pt x="72" y="104"/>
                      <a:pt x="73" y="102"/>
                      <a:pt x="73" y="102"/>
                    </a:cubicBezTo>
                    <a:cubicBezTo>
                      <a:pt x="74" y="101"/>
                      <a:pt x="75" y="102"/>
                      <a:pt x="75" y="102"/>
                    </a:cubicBezTo>
                    <a:cubicBezTo>
                      <a:pt x="76" y="103"/>
                      <a:pt x="77" y="104"/>
                      <a:pt x="78" y="103"/>
                    </a:cubicBezTo>
                    <a:cubicBezTo>
                      <a:pt x="79" y="102"/>
                      <a:pt x="77" y="102"/>
                      <a:pt x="76" y="100"/>
                    </a:cubicBezTo>
                    <a:cubicBezTo>
                      <a:pt x="75" y="99"/>
                      <a:pt x="77" y="97"/>
                      <a:pt x="76" y="96"/>
                    </a:cubicBezTo>
                    <a:cubicBezTo>
                      <a:pt x="74" y="96"/>
                      <a:pt x="70" y="97"/>
                      <a:pt x="69" y="96"/>
                    </a:cubicBezTo>
                    <a:cubicBezTo>
                      <a:pt x="68" y="95"/>
                      <a:pt x="68" y="88"/>
                      <a:pt x="69" y="87"/>
                    </a:cubicBezTo>
                    <a:cubicBezTo>
                      <a:pt x="69" y="86"/>
                      <a:pt x="69" y="84"/>
                      <a:pt x="70" y="84"/>
                    </a:cubicBezTo>
                    <a:cubicBezTo>
                      <a:pt x="71" y="84"/>
                      <a:pt x="71" y="86"/>
                      <a:pt x="73" y="86"/>
                    </a:cubicBezTo>
                    <a:cubicBezTo>
                      <a:pt x="74" y="87"/>
                      <a:pt x="75" y="87"/>
                      <a:pt x="76" y="87"/>
                    </a:cubicBezTo>
                    <a:cubicBezTo>
                      <a:pt x="77" y="86"/>
                      <a:pt x="77" y="84"/>
                      <a:pt x="78" y="85"/>
                    </a:cubicBezTo>
                    <a:cubicBezTo>
                      <a:pt x="79" y="86"/>
                      <a:pt x="78" y="88"/>
                      <a:pt x="80" y="88"/>
                    </a:cubicBezTo>
                    <a:cubicBezTo>
                      <a:pt x="81" y="88"/>
                      <a:pt x="87" y="89"/>
                      <a:pt x="86" y="88"/>
                    </a:cubicBezTo>
                    <a:cubicBezTo>
                      <a:pt x="86" y="86"/>
                      <a:pt x="85" y="86"/>
                      <a:pt x="85" y="86"/>
                    </a:cubicBezTo>
                    <a:cubicBezTo>
                      <a:pt x="85" y="85"/>
                      <a:pt x="84" y="84"/>
                      <a:pt x="87" y="84"/>
                    </a:cubicBezTo>
                    <a:cubicBezTo>
                      <a:pt x="89" y="85"/>
                      <a:pt x="91" y="85"/>
                      <a:pt x="91" y="84"/>
                    </a:cubicBezTo>
                    <a:cubicBezTo>
                      <a:pt x="91" y="83"/>
                      <a:pt x="91" y="82"/>
                      <a:pt x="89" y="81"/>
                    </a:cubicBezTo>
                    <a:cubicBezTo>
                      <a:pt x="88" y="80"/>
                      <a:pt x="84" y="80"/>
                      <a:pt x="82" y="77"/>
                    </a:cubicBezTo>
                    <a:cubicBezTo>
                      <a:pt x="81" y="74"/>
                      <a:pt x="81" y="69"/>
                      <a:pt x="80" y="69"/>
                    </a:cubicBezTo>
                    <a:cubicBezTo>
                      <a:pt x="79" y="69"/>
                      <a:pt x="75" y="68"/>
                      <a:pt x="74" y="68"/>
                    </a:cubicBezTo>
                    <a:cubicBezTo>
                      <a:pt x="72" y="69"/>
                      <a:pt x="68" y="72"/>
                      <a:pt x="68" y="73"/>
                    </a:cubicBezTo>
                    <a:cubicBezTo>
                      <a:pt x="69" y="74"/>
                      <a:pt x="71" y="73"/>
                      <a:pt x="71" y="74"/>
                    </a:cubicBezTo>
                    <a:cubicBezTo>
                      <a:pt x="71" y="75"/>
                      <a:pt x="70" y="76"/>
                      <a:pt x="69" y="77"/>
                    </a:cubicBezTo>
                    <a:cubicBezTo>
                      <a:pt x="69" y="79"/>
                      <a:pt x="69" y="80"/>
                      <a:pt x="69" y="81"/>
                    </a:cubicBezTo>
                    <a:cubicBezTo>
                      <a:pt x="69" y="81"/>
                      <a:pt x="68" y="80"/>
                      <a:pt x="66" y="77"/>
                    </a:cubicBezTo>
                    <a:cubicBezTo>
                      <a:pt x="64" y="73"/>
                      <a:pt x="63" y="72"/>
                      <a:pt x="64" y="69"/>
                    </a:cubicBezTo>
                    <a:cubicBezTo>
                      <a:pt x="65" y="66"/>
                      <a:pt x="66" y="66"/>
                      <a:pt x="66" y="65"/>
                    </a:cubicBezTo>
                    <a:cubicBezTo>
                      <a:pt x="67" y="63"/>
                      <a:pt x="67" y="63"/>
                      <a:pt x="67" y="62"/>
                    </a:cubicBezTo>
                    <a:cubicBezTo>
                      <a:pt x="67" y="61"/>
                      <a:pt x="69" y="61"/>
                      <a:pt x="69" y="60"/>
                    </a:cubicBezTo>
                    <a:cubicBezTo>
                      <a:pt x="69" y="60"/>
                      <a:pt x="63" y="58"/>
                      <a:pt x="62" y="58"/>
                    </a:cubicBezTo>
                    <a:cubicBezTo>
                      <a:pt x="60" y="58"/>
                      <a:pt x="60" y="59"/>
                      <a:pt x="59" y="58"/>
                    </a:cubicBezTo>
                    <a:cubicBezTo>
                      <a:pt x="58" y="58"/>
                      <a:pt x="58" y="55"/>
                      <a:pt x="56" y="55"/>
                    </a:cubicBezTo>
                    <a:cubicBezTo>
                      <a:pt x="54" y="55"/>
                      <a:pt x="51" y="56"/>
                      <a:pt x="51" y="54"/>
                    </a:cubicBezTo>
                    <a:cubicBezTo>
                      <a:pt x="51" y="53"/>
                      <a:pt x="52" y="52"/>
                      <a:pt x="52" y="51"/>
                    </a:cubicBezTo>
                    <a:cubicBezTo>
                      <a:pt x="51" y="49"/>
                      <a:pt x="50" y="48"/>
                      <a:pt x="50" y="46"/>
                    </a:cubicBezTo>
                    <a:cubicBezTo>
                      <a:pt x="49" y="44"/>
                      <a:pt x="48" y="41"/>
                      <a:pt x="47" y="41"/>
                    </a:cubicBezTo>
                    <a:cubicBezTo>
                      <a:pt x="46" y="40"/>
                      <a:pt x="42" y="40"/>
                      <a:pt x="41" y="39"/>
                    </a:cubicBezTo>
                    <a:cubicBezTo>
                      <a:pt x="40" y="38"/>
                      <a:pt x="40" y="37"/>
                      <a:pt x="40" y="36"/>
                    </a:cubicBezTo>
                    <a:cubicBezTo>
                      <a:pt x="40" y="35"/>
                      <a:pt x="40" y="34"/>
                      <a:pt x="42" y="34"/>
                    </a:cubicBezTo>
                    <a:cubicBezTo>
                      <a:pt x="43" y="34"/>
                      <a:pt x="46" y="34"/>
                      <a:pt x="47" y="35"/>
                    </a:cubicBezTo>
                    <a:cubicBezTo>
                      <a:pt x="49" y="36"/>
                      <a:pt x="48" y="37"/>
                      <a:pt x="50" y="37"/>
                    </a:cubicBezTo>
                    <a:cubicBezTo>
                      <a:pt x="52" y="37"/>
                      <a:pt x="56" y="37"/>
                      <a:pt x="56" y="36"/>
                    </a:cubicBezTo>
                    <a:cubicBezTo>
                      <a:pt x="56" y="36"/>
                      <a:pt x="52" y="36"/>
                      <a:pt x="52" y="35"/>
                    </a:cubicBezTo>
                    <a:cubicBezTo>
                      <a:pt x="51" y="34"/>
                      <a:pt x="47" y="31"/>
                      <a:pt x="48" y="30"/>
                    </a:cubicBezTo>
                    <a:cubicBezTo>
                      <a:pt x="49" y="30"/>
                      <a:pt x="51" y="30"/>
                      <a:pt x="52" y="29"/>
                    </a:cubicBezTo>
                    <a:cubicBezTo>
                      <a:pt x="52" y="28"/>
                      <a:pt x="53" y="25"/>
                      <a:pt x="54" y="25"/>
                    </a:cubicBezTo>
                    <a:cubicBezTo>
                      <a:pt x="55" y="25"/>
                      <a:pt x="55" y="27"/>
                      <a:pt x="56" y="26"/>
                    </a:cubicBezTo>
                    <a:cubicBezTo>
                      <a:pt x="57" y="25"/>
                      <a:pt x="57" y="24"/>
                      <a:pt x="58" y="24"/>
                    </a:cubicBezTo>
                    <a:cubicBezTo>
                      <a:pt x="60" y="25"/>
                      <a:pt x="60" y="25"/>
                      <a:pt x="64" y="26"/>
                    </a:cubicBezTo>
                    <a:cubicBezTo>
                      <a:pt x="68" y="27"/>
                      <a:pt x="74" y="27"/>
                      <a:pt x="76" y="27"/>
                    </a:cubicBezTo>
                    <a:cubicBezTo>
                      <a:pt x="77" y="27"/>
                      <a:pt x="80" y="26"/>
                      <a:pt x="81" y="27"/>
                    </a:cubicBezTo>
                    <a:cubicBezTo>
                      <a:pt x="81" y="27"/>
                      <a:pt x="82" y="28"/>
                      <a:pt x="81" y="28"/>
                    </a:cubicBezTo>
                    <a:cubicBezTo>
                      <a:pt x="80" y="29"/>
                      <a:pt x="77" y="29"/>
                      <a:pt x="76" y="30"/>
                    </a:cubicBezTo>
                    <a:cubicBezTo>
                      <a:pt x="75" y="31"/>
                      <a:pt x="72" y="37"/>
                      <a:pt x="73" y="37"/>
                    </a:cubicBezTo>
                    <a:cubicBezTo>
                      <a:pt x="74" y="38"/>
                      <a:pt x="74" y="38"/>
                      <a:pt x="75" y="36"/>
                    </a:cubicBezTo>
                    <a:cubicBezTo>
                      <a:pt x="76" y="35"/>
                      <a:pt x="77" y="32"/>
                      <a:pt x="79" y="31"/>
                    </a:cubicBezTo>
                    <a:cubicBezTo>
                      <a:pt x="81" y="30"/>
                      <a:pt x="86" y="30"/>
                      <a:pt x="86" y="30"/>
                    </a:cubicBezTo>
                    <a:cubicBezTo>
                      <a:pt x="86" y="29"/>
                      <a:pt x="85" y="26"/>
                      <a:pt x="85" y="25"/>
                    </a:cubicBezTo>
                    <a:cubicBezTo>
                      <a:pt x="85" y="24"/>
                      <a:pt x="86" y="22"/>
                      <a:pt x="83" y="22"/>
                    </a:cubicBezTo>
                    <a:cubicBezTo>
                      <a:pt x="81" y="23"/>
                      <a:pt x="79" y="25"/>
                      <a:pt x="78" y="25"/>
                    </a:cubicBezTo>
                    <a:cubicBezTo>
                      <a:pt x="77" y="25"/>
                      <a:pt x="73" y="24"/>
                      <a:pt x="73" y="24"/>
                    </a:cubicBezTo>
                    <a:cubicBezTo>
                      <a:pt x="73" y="23"/>
                      <a:pt x="71" y="22"/>
                      <a:pt x="72" y="21"/>
                    </a:cubicBezTo>
                    <a:cubicBezTo>
                      <a:pt x="72" y="19"/>
                      <a:pt x="74" y="18"/>
                      <a:pt x="74" y="16"/>
                    </a:cubicBezTo>
                    <a:cubicBezTo>
                      <a:pt x="74" y="15"/>
                      <a:pt x="73" y="11"/>
                      <a:pt x="73" y="9"/>
                    </a:cubicBezTo>
                    <a:cubicBezTo>
                      <a:pt x="72" y="8"/>
                      <a:pt x="71" y="4"/>
                      <a:pt x="70" y="4"/>
                    </a:cubicBezTo>
                    <a:cubicBezTo>
                      <a:pt x="69" y="3"/>
                      <a:pt x="66" y="2"/>
                      <a:pt x="65" y="2"/>
                    </a:cubicBezTo>
                    <a:cubicBezTo>
                      <a:pt x="65" y="2"/>
                      <a:pt x="64" y="5"/>
                      <a:pt x="63" y="5"/>
                    </a:cubicBezTo>
                    <a:cubicBezTo>
                      <a:pt x="61" y="5"/>
                      <a:pt x="57" y="2"/>
                      <a:pt x="56" y="1"/>
                    </a:cubicBezTo>
                    <a:cubicBezTo>
                      <a:pt x="55" y="1"/>
                      <a:pt x="53" y="0"/>
                      <a:pt x="51"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754"/>
              <p:cNvSpPr>
                <a:spLocks/>
              </p:cNvSpPr>
              <p:nvPr/>
            </p:nvSpPr>
            <p:spPr bwMode="auto">
              <a:xfrm>
                <a:off x="6921500" y="2233613"/>
                <a:ext cx="160338" cy="149225"/>
              </a:xfrm>
              <a:custGeom>
                <a:avLst/>
                <a:gdLst>
                  <a:gd name="T0" fmla="*/ 67 w 70"/>
                  <a:gd name="T1" fmla="*/ 0 h 65"/>
                  <a:gd name="T2" fmla="*/ 61 w 70"/>
                  <a:gd name="T3" fmla="*/ 3 h 65"/>
                  <a:gd name="T4" fmla="*/ 58 w 70"/>
                  <a:gd name="T5" fmla="*/ 13 h 65"/>
                  <a:gd name="T6" fmla="*/ 49 w 70"/>
                  <a:gd name="T7" fmla="*/ 29 h 65"/>
                  <a:gd name="T8" fmla="*/ 43 w 70"/>
                  <a:gd name="T9" fmla="*/ 35 h 65"/>
                  <a:gd name="T10" fmla="*/ 34 w 70"/>
                  <a:gd name="T11" fmla="*/ 41 h 65"/>
                  <a:gd name="T12" fmla="*/ 34 w 70"/>
                  <a:gd name="T13" fmla="*/ 44 h 65"/>
                  <a:gd name="T14" fmla="*/ 30 w 70"/>
                  <a:gd name="T15" fmla="*/ 48 h 65"/>
                  <a:gd name="T16" fmla="*/ 25 w 70"/>
                  <a:gd name="T17" fmla="*/ 50 h 65"/>
                  <a:gd name="T18" fmla="*/ 21 w 70"/>
                  <a:gd name="T19" fmla="*/ 55 h 65"/>
                  <a:gd name="T20" fmla="*/ 15 w 70"/>
                  <a:gd name="T21" fmla="*/ 58 h 65"/>
                  <a:gd name="T22" fmla="*/ 7 w 70"/>
                  <a:gd name="T23" fmla="*/ 60 h 65"/>
                  <a:gd name="T24" fmla="*/ 0 w 70"/>
                  <a:gd name="T25" fmla="*/ 62 h 65"/>
                  <a:gd name="T26" fmla="*/ 5 w 70"/>
                  <a:gd name="T27" fmla="*/ 64 h 65"/>
                  <a:gd name="T28" fmla="*/ 11 w 70"/>
                  <a:gd name="T29" fmla="*/ 65 h 65"/>
                  <a:gd name="T30" fmla="*/ 24 w 70"/>
                  <a:gd name="T31" fmla="*/ 62 h 65"/>
                  <a:gd name="T32" fmla="*/ 28 w 70"/>
                  <a:gd name="T33" fmla="*/ 57 h 65"/>
                  <a:gd name="T34" fmla="*/ 29 w 70"/>
                  <a:gd name="T35" fmla="*/ 52 h 65"/>
                  <a:gd name="T36" fmla="*/ 34 w 70"/>
                  <a:gd name="T37" fmla="*/ 52 h 65"/>
                  <a:gd name="T38" fmla="*/ 43 w 70"/>
                  <a:gd name="T39" fmla="*/ 47 h 65"/>
                  <a:gd name="T40" fmla="*/ 47 w 70"/>
                  <a:gd name="T41" fmla="*/ 46 h 65"/>
                  <a:gd name="T42" fmla="*/ 52 w 70"/>
                  <a:gd name="T43" fmla="*/ 41 h 65"/>
                  <a:gd name="T44" fmla="*/ 58 w 70"/>
                  <a:gd name="T45" fmla="*/ 37 h 65"/>
                  <a:gd name="T46" fmla="*/ 57 w 70"/>
                  <a:gd name="T47" fmla="*/ 34 h 65"/>
                  <a:gd name="T48" fmla="*/ 53 w 70"/>
                  <a:gd name="T49" fmla="*/ 35 h 65"/>
                  <a:gd name="T50" fmla="*/ 56 w 70"/>
                  <a:gd name="T51" fmla="*/ 31 h 65"/>
                  <a:gd name="T52" fmla="*/ 59 w 70"/>
                  <a:gd name="T53" fmla="*/ 32 h 65"/>
                  <a:gd name="T54" fmla="*/ 64 w 70"/>
                  <a:gd name="T55" fmla="*/ 26 h 65"/>
                  <a:gd name="T56" fmla="*/ 65 w 70"/>
                  <a:gd name="T57" fmla="*/ 18 h 65"/>
                  <a:gd name="T58" fmla="*/ 69 w 70"/>
                  <a:gd name="T59" fmla="*/ 4 h 65"/>
                  <a:gd name="T60" fmla="*/ 67 w 70"/>
                  <a:gd name="T6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65">
                    <a:moveTo>
                      <a:pt x="67" y="0"/>
                    </a:moveTo>
                    <a:cubicBezTo>
                      <a:pt x="63" y="0"/>
                      <a:pt x="62" y="0"/>
                      <a:pt x="61" y="3"/>
                    </a:cubicBezTo>
                    <a:cubicBezTo>
                      <a:pt x="60" y="6"/>
                      <a:pt x="60" y="11"/>
                      <a:pt x="58" y="13"/>
                    </a:cubicBezTo>
                    <a:cubicBezTo>
                      <a:pt x="57" y="15"/>
                      <a:pt x="51" y="27"/>
                      <a:pt x="49" y="29"/>
                    </a:cubicBezTo>
                    <a:cubicBezTo>
                      <a:pt x="47" y="30"/>
                      <a:pt x="44" y="32"/>
                      <a:pt x="43" y="35"/>
                    </a:cubicBezTo>
                    <a:cubicBezTo>
                      <a:pt x="43" y="37"/>
                      <a:pt x="34" y="40"/>
                      <a:pt x="34" y="41"/>
                    </a:cubicBezTo>
                    <a:cubicBezTo>
                      <a:pt x="34" y="43"/>
                      <a:pt x="35" y="44"/>
                      <a:pt x="34" y="44"/>
                    </a:cubicBezTo>
                    <a:cubicBezTo>
                      <a:pt x="33" y="45"/>
                      <a:pt x="31" y="47"/>
                      <a:pt x="30" y="48"/>
                    </a:cubicBezTo>
                    <a:cubicBezTo>
                      <a:pt x="29" y="48"/>
                      <a:pt x="26" y="48"/>
                      <a:pt x="25" y="50"/>
                    </a:cubicBezTo>
                    <a:cubicBezTo>
                      <a:pt x="24" y="51"/>
                      <a:pt x="23" y="54"/>
                      <a:pt x="21" y="55"/>
                    </a:cubicBezTo>
                    <a:cubicBezTo>
                      <a:pt x="20" y="56"/>
                      <a:pt x="17" y="57"/>
                      <a:pt x="15" y="58"/>
                    </a:cubicBezTo>
                    <a:cubicBezTo>
                      <a:pt x="13" y="59"/>
                      <a:pt x="10" y="60"/>
                      <a:pt x="7" y="60"/>
                    </a:cubicBezTo>
                    <a:cubicBezTo>
                      <a:pt x="4" y="60"/>
                      <a:pt x="0" y="61"/>
                      <a:pt x="0" y="62"/>
                    </a:cubicBezTo>
                    <a:cubicBezTo>
                      <a:pt x="1" y="63"/>
                      <a:pt x="1" y="63"/>
                      <a:pt x="5" y="64"/>
                    </a:cubicBezTo>
                    <a:cubicBezTo>
                      <a:pt x="8" y="65"/>
                      <a:pt x="6" y="65"/>
                      <a:pt x="11" y="65"/>
                    </a:cubicBezTo>
                    <a:cubicBezTo>
                      <a:pt x="15" y="64"/>
                      <a:pt x="22" y="64"/>
                      <a:pt x="24" y="62"/>
                    </a:cubicBezTo>
                    <a:cubicBezTo>
                      <a:pt x="26" y="60"/>
                      <a:pt x="28" y="59"/>
                      <a:pt x="28" y="57"/>
                    </a:cubicBezTo>
                    <a:cubicBezTo>
                      <a:pt x="29" y="55"/>
                      <a:pt x="26" y="51"/>
                      <a:pt x="29" y="52"/>
                    </a:cubicBezTo>
                    <a:cubicBezTo>
                      <a:pt x="33" y="52"/>
                      <a:pt x="32" y="54"/>
                      <a:pt x="34" y="52"/>
                    </a:cubicBezTo>
                    <a:cubicBezTo>
                      <a:pt x="37" y="51"/>
                      <a:pt x="39" y="48"/>
                      <a:pt x="43" y="47"/>
                    </a:cubicBezTo>
                    <a:cubicBezTo>
                      <a:pt x="46" y="46"/>
                      <a:pt x="46" y="48"/>
                      <a:pt x="47" y="46"/>
                    </a:cubicBezTo>
                    <a:cubicBezTo>
                      <a:pt x="49" y="44"/>
                      <a:pt x="50" y="42"/>
                      <a:pt x="52" y="41"/>
                    </a:cubicBezTo>
                    <a:cubicBezTo>
                      <a:pt x="54" y="39"/>
                      <a:pt x="58" y="39"/>
                      <a:pt x="58" y="37"/>
                    </a:cubicBezTo>
                    <a:cubicBezTo>
                      <a:pt x="58" y="36"/>
                      <a:pt x="59" y="34"/>
                      <a:pt x="57" y="34"/>
                    </a:cubicBezTo>
                    <a:cubicBezTo>
                      <a:pt x="56" y="35"/>
                      <a:pt x="52" y="37"/>
                      <a:pt x="53" y="35"/>
                    </a:cubicBezTo>
                    <a:cubicBezTo>
                      <a:pt x="54" y="33"/>
                      <a:pt x="55" y="31"/>
                      <a:pt x="56" y="31"/>
                    </a:cubicBezTo>
                    <a:cubicBezTo>
                      <a:pt x="57" y="31"/>
                      <a:pt x="58" y="33"/>
                      <a:pt x="59" y="32"/>
                    </a:cubicBezTo>
                    <a:cubicBezTo>
                      <a:pt x="61" y="32"/>
                      <a:pt x="63" y="29"/>
                      <a:pt x="64" y="26"/>
                    </a:cubicBezTo>
                    <a:cubicBezTo>
                      <a:pt x="65" y="24"/>
                      <a:pt x="64" y="20"/>
                      <a:pt x="65" y="18"/>
                    </a:cubicBezTo>
                    <a:cubicBezTo>
                      <a:pt x="66" y="16"/>
                      <a:pt x="68" y="6"/>
                      <a:pt x="69" y="4"/>
                    </a:cubicBezTo>
                    <a:cubicBezTo>
                      <a:pt x="69" y="2"/>
                      <a:pt x="70" y="0"/>
                      <a:pt x="67" y="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755"/>
              <p:cNvSpPr>
                <a:spLocks/>
              </p:cNvSpPr>
              <p:nvPr/>
            </p:nvSpPr>
            <p:spPr bwMode="auto">
              <a:xfrm>
                <a:off x="6146800" y="2535238"/>
                <a:ext cx="152400" cy="61913"/>
              </a:xfrm>
              <a:custGeom>
                <a:avLst/>
                <a:gdLst>
                  <a:gd name="T0" fmla="*/ 13 w 66"/>
                  <a:gd name="T1" fmla="*/ 2 h 27"/>
                  <a:gd name="T2" fmla="*/ 7 w 66"/>
                  <a:gd name="T3" fmla="*/ 7 h 27"/>
                  <a:gd name="T4" fmla="*/ 6 w 66"/>
                  <a:gd name="T5" fmla="*/ 10 h 27"/>
                  <a:gd name="T6" fmla="*/ 2 w 66"/>
                  <a:gd name="T7" fmla="*/ 11 h 27"/>
                  <a:gd name="T8" fmla="*/ 2 w 66"/>
                  <a:gd name="T9" fmla="*/ 15 h 27"/>
                  <a:gd name="T10" fmla="*/ 2 w 66"/>
                  <a:gd name="T11" fmla="*/ 18 h 27"/>
                  <a:gd name="T12" fmla="*/ 5 w 66"/>
                  <a:gd name="T13" fmla="*/ 21 h 27"/>
                  <a:gd name="T14" fmla="*/ 8 w 66"/>
                  <a:gd name="T15" fmla="*/ 26 h 27"/>
                  <a:gd name="T16" fmla="*/ 10 w 66"/>
                  <a:gd name="T17" fmla="*/ 20 h 27"/>
                  <a:gd name="T18" fmla="*/ 8 w 66"/>
                  <a:gd name="T19" fmla="*/ 18 h 27"/>
                  <a:gd name="T20" fmla="*/ 11 w 66"/>
                  <a:gd name="T21" fmla="*/ 14 h 27"/>
                  <a:gd name="T22" fmla="*/ 12 w 66"/>
                  <a:gd name="T23" fmla="*/ 11 h 27"/>
                  <a:gd name="T24" fmla="*/ 16 w 66"/>
                  <a:gd name="T25" fmla="*/ 10 h 27"/>
                  <a:gd name="T26" fmla="*/ 19 w 66"/>
                  <a:gd name="T27" fmla="*/ 7 h 27"/>
                  <a:gd name="T28" fmla="*/ 25 w 66"/>
                  <a:gd name="T29" fmla="*/ 4 h 27"/>
                  <a:gd name="T30" fmla="*/ 30 w 66"/>
                  <a:gd name="T31" fmla="*/ 4 h 27"/>
                  <a:gd name="T32" fmla="*/ 37 w 66"/>
                  <a:gd name="T33" fmla="*/ 5 h 27"/>
                  <a:gd name="T34" fmla="*/ 47 w 66"/>
                  <a:gd name="T35" fmla="*/ 6 h 27"/>
                  <a:gd name="T36" fmla="*/ 56 w 66"/>
                  <a:gd name="T37" fmla="*/ 9 h 27"/>
                  <a:gd name="T38" fmla="*/ 62 w 66"/>
                  <a:gd name="T39" fmla="*/ 7 h 27"/>
                  <a:gd name="T40" fmla="*/ 66 w 66"/>
                  <a:gd name="T41" fmla="*/ 3 h 27"/>
                  <a:gd name="T42" fmla="*/ 63 w 66"/>
                  <a:gd name="T43" fmla="*/ 1 h 27"/>
                  <a:gd name="T44" fmla="*/ 61 w 66"/>
                  <a:gd name="T45" fmla="*/ 3 h 27"/>
                  <a:gd name="T46" fmla="*/ 57 w 66"/>
                  <a:gd name="T47" fmla="*/ 2 h 27"/>
                  <a:gd name="T48" fmla="*/ 55 w 66"/>
                  <a:gd name="T49" fmla="*/ 6 h 27"/>
                  <a:gd name="T50" fmla="*/ 50 w 66"/>
                  <a:gd name="T51" fmla="*/ 3 h 27"/>
                  <a:gd name="T52" fmla="*/ 40 w 66"/>
                  <a:gd name="T53" fmla="*/ 3 h 27"/>
                  <a:gd name="T54" fmla="*/ 33 w 66"/>
                  <a:gd name="T55" fmla="*/ 2 h 27"/>
                  <a:gd name="T56" fmla="*/ 28 w 66"/>
                  <a:gd name="T57" fmla="*/ 0 h 27"/>
                  <a:gd name="T58" fmla="*/ 19 w 66"/>
                  <a:gd name="T59" fmla="*/ 1 h 27"/>
                  <a:gd name="T60" fmla="*/ 13 w 66"/>
                  <a:gd name="T6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27">
                    <a:moveTo>
                      <a:pt x="13" y="2"/>
                    </a:moveTo>
                    <a:cubicBezTo>
                      <a:pt x="10" y="4"/>
                      <a:pt x="7" y="5"/>
                      <a:pt x="7" y="7"/>
                    </a:cubicBezTo>
                    <a:cubicBezTo>
                      <a:pt x="7" y="9"/>
                      <a:pt x="8" y="10"/>
                      <a:pt x="6" y="10"/>
                    </a:cubicBezTo>
                    <a:cubicBezTo>
                      <a:pt x="5" y="10"/>
                      <a:pt x="2" y="9"/>
                      <a:pt x="2" y="11"/>
                    </a:cubicBezTo>
                    <a:cubicBezTo>
                      <a:pt x="3" y="13"/>
                      <a:pt x="2" y="14"/>
                      <a:pt x="2" y="15"/>
                    </a:cubicBezTo>
                    <a:cubicBezTo>
                      <a:pt x="1" y="16"/>
                      <a:pt x="0" y="17"/>
                      <a:pt x="2" y="18"/>
                    </a:cubicBezTo>
                    <a:cubicBezTo>
                      <a:pt x="3" y="19"/>
                      <a:pt x="5" y="18"/>
                      <a:pt x="5" y="21"/>
                    </a:cubicBezTo>
                    <a:cubicBezTo>
                      <a:pt x="6" y="23"/>
                      <a:pt x="7" y="27"/>
                      <a:pt x="8" y="26"/>
                    </a:cubicBezTo>
                    <a:cubicBezTo>
                      <a:pt x="9" y="25"/>
                      <a:pt x="11" y="21"/>
                      <a:pt x="10" y="20"/>
                    </a:cubicBezTo>
                    <a:cubicBezTo>
                      <a:pt x="9" y="19"/>
                      <a:pt x="7" y="19"/>
                      <a:pt x="8" y="18"/>
                    </a:cubicBezTo>
                    <a:cubicBezTo>
                      <a:pt x="10" y="16"/>
                      <a:pt x="12" y="15"/>
                      <a:pt x="11" y="14"/>
                    </a:cubicBezTo>
                    <a:cubicBezTo>
                      <a:pt x="11" y="13"/>
                      <a:pt x="10" y="12"/>
                      <a:pt x="12" y="11"/>
                    </a:cubicBezTo>
                    <a:cubicBezTo>
                      <a:pt x="15" y="11"/>
                      <a:pt x="15" y="11"/>
                      <a:pt x="16" y="10"/>
                    </a:cubicBezTo>
                    <a:cubicBezTo>
                      <a:pt x="18" y="9"/>
                      <a:pt x="15" y="8"/>
                      <a:pt x="19" y="7"/>
                    </a:cubicBezTo>
                    <a:cubicBezTo>
                      <a:pt x="23" y="5"/>
                      <a:pt x="24" y="6"/>
                      <a:pt x="25" y="4"/>
                    </a:cubicBezTo>
                    <a:cubicBezTo>
                      <a:pt x="27" y="3"/>
                      <a:pt x="28" y="4"/>
                      <a:pt x="30" y="4"/>
                    </a:cubicBezTo>
                    <a:cubicBezTo>
                      <a:pt x="32" y="5"/>
                      <a:pt x="31" y="5"/>
                      <a:pt x="37" y="5"/>
                    </a:cubicBezTo>
                    <a:cubicBezTo>
                      <a:pt x="44" y="5"/>
                      <a:pt x="44" y="4"/>
                      <a:pt x="47" y="6"/>
                    </a:cubicBezTo>
                    <a:cubicBezTo>
                      <a:pt x="51" y="7"/>
                      <a:pt x="54" y="9"/>
                      <a:pt x="56" y="9"/>
                    </a:cubicBezTo>
                    <a:cubicBezTo>
                      <a:pt x="58" y="8"/>
                      <a:pt x="61" y="8"/>
                      <a:pt x="62" y="7"/>
                    </a:cubicBezTo>
                    <a:cubicBezTo>
                      <a:pt x="63" y="6"/>
                      <a:pt x="66" y="4"/>
                      <a:pt x="66" y="3"/>
                    </a:cubicBezTo>
                    <a:cubicBezTo>
                      <a:pt x="66" y="1"/>
                      <a:pt x="65" y="0"/>
                      <a:pt x="63" y="1"/>
                    </a:cubicBezTo>
                    <a:cubicBezTo>
                      <a:pt x="61" y="1"/>
                      <a:pt x="61" y="2"/>
                      <a:pt x="61" y="3"/>
                    </a:cubicBezTo>
                    <a:cubicBezTo>
                      <a:pt x="61" y="4"/>
                      <a:pt x="59" y="2"/>
                      <a:pt x="57" y="2"/>
                    </a:cubicBezTo>
                    <a:cubicBezTo>
                      <a:pt x="56" y="3"/>
                      <a:pt x="56" y="5"/>
                      <a:pt x="55" y="6"/>
                    </a:cubicBezTo>
                    <a:cubicBezTo>
                      <a:pt x="55" y="6"/>
                      <a:pt x="55" y="4"/>
                      <a:pt x="50" y="3"/>
                    </a:cubicBezTo>
                    <a:cubicBezTo>
                      <a:pt x="46" y="3"/>
                      <a:pt x="43" y="3"/>
                      <a:pt x="40" y="3"/>
                    </a:cubicBezTo>
                    <a:cubicBezTo>
                      <a:pt x="37" y="3"/>
                      <a:pt x="35" y="3"/>
                      <a:pt x="33" y="2"/>
                    </a:cubicBezTo>
                    <a:cubicBezTo>
                      <a:pt x="31" y="1"/>
                      <a:pt x="32" y="0"/>
                      <a:pt x="28" y="0"/>
                    </a:cubicBezTo>
                    <a:cubicBezTo>
                      <a:pt x="24" y="0"/>
                      <a:pt x="22" y="1"/>
                      <a:pt x="19" y="1"/>
                    </a:cubicBezTo>
                    <a:cubicBezTo>
                      <a:pt x="15" y="1"/>
                      <a:pt x="18" y="0"/>
                      <a:pt x="13" y="2"/>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56"/>
              <p:cNvSpPr>
                <a:spLocks/>
              </p:cNvSpPr>
              <p:nvPr/>
            </p:nvSpPr>
            <p:spPr bwMode="auto">
              <a:xfrm>
                <a:off x="1752600" y="2279650"/>
                <a:ext cx="79375" cy="141288"/>
              </a:xfrm>
              <a:custGeom>
                <a:avLst/>
                <a:gdLst>
                  <a:gd name="T0" fmla="*/ 4 w 34"/>
                  <a:gd name="T1" fmla="*/ 10 h 61"/>
                  <a:gd name="T2" fmla="*/ 1 w 34"/>
                  <a:gd name="T3" fmla="*/ 19 h 61"/>
                  <a:gd name="T4" fmla="*/ 3 w 34"/>
                  <a:gd name="T5" fmla="*/ 21 h 61"/>
                  <a:gd name="T6" fmla="*/ 9 w 34"/>
                  <a:gd name="T7" fmla="*/ 22 h 61"/>
                  <a:gd name="T8" fmla="*/ 6 w 34"/>
                  <a:gd name="T9" fmla="*/ 23 h 61"/>
                  <a:gd name="T10" fmla="*/ 6 w 34"/>
                  <a:gd name="T11" fmla="*/ 27 h 61"/>
                  <a:gd name="T12" fmla="*/ 11 w 34"/>
                  <a:gd name="T13" fmla="*/ 34 h 61"/>
                  <a:gd name="T14" fmla="*/ 14 w 34"/>
                  <a:gd name="T15" fmla="*/ 38 h 61"/>
                  <a:gd name="T16" fmla="*/ 17 w 34"/>
                  <a:gd name="T17" fmla="*/ 40 h 61"/>
                  <a:gd name="T18" fmla="*/ 17 w 34"/>
                  <a:gd name="T19" fmla="*/ 35 h 61"/>
                  <a:gd name="T20" fmla="*/ 19 w 34"/>
                  <a:gd name="T21" fmla="*/ 38 h 61"/>
                  <a:gd name="T22" fmla="*/ 19 w 34"/>
                  <a:gd name="T23" fmla="*/ 39 h 61"/>
                  <a:gd name="T24" fmla="*/ 22 w 34"/>
                  <a:gd name="T25" fmla="*/ 39 h 61"/>
                  <a:gd name="T26" fmla="*/ 23 w 34"/>
                  <a:gd name="T27" fmla="*/ 41 h 61"/>
                  <a:gd name="T28" fmla="*/ 22 w 34"/>
                  <a:gd name="T29" fmla="*/ 45 h 61"/>
                  <a:gd name="T30" fmla="*/ 24 w 34"/>
                  <a:gd name="T31" fmla="*/ 43 h 61"/>
                  <a:gd name="T32" fmla="*/ 27 w 34"/>
                  <a:gd name="T33" fmla="*/ 44 h 61"/>
                  <a:gd name="T34" fmla="*/ 25 w 34"/>
                  <a:gd name="T35" fmla="*/ 48 h 61"/>
                  <a:gd name="T36" fmla="*/ 29 w 34"/>
                  <a:gd name="T37" fmla="*/ 47 h 61"/>
                  <a:gd name="T38" fmla="*/ 27 w 34"/>
                  <a:gd name="T39" fmla="*/ 52 h 61"/>
                  <a:gd name="T40" fmla="*/ 26 w 34"/>
                  <a:gd name="T41" fmla="*/ 58 h 61"/>
                  <a:gd name="T42" fmla="*/ 27 w 34"/>
                  <a:gd name="T43" fmla="*/ 61 h 61"/>
                  <a:gd name="T44" fmla="*/ 30 w 34"/>
                  <a:gd name="T45" fmla="*/ 57 h 61"/>
                  <a:gd name="T46" fmla="*/ 33 w 34"/>
                  <a:gd name="T47" fmla="*/ 57 h 61"/>
                  <a:gd name="T48" fmla="*/ 32 w 34"/>
                  <a:gd name="T49" fmla="*/ 52 h 61"/>
                  <a:gd name="T50" fmla="*/ 34 w 34"/>
                  <a:gd name="T51" fmla="*/ 48 h 61"/>
                  <a:gd name="T52" fmla="*/ 29 w 34"/>
                  <a:gd name="T53" fmla="*/ 43 h 61"/>
                  <a:gd name="T54" fmla="*/ 30 w 34"/>
                  <a:gd name="T55" fmla="*/ 39 h 61"/>
                  <a:gd name="T56" fmla="*/ 27 w 34"/>
                  <a:gd name="T57" fmla="*/ 39 h 61"/>
                  <a:gd name="T58" fmla="*/ 27 w 34"/>
                  <a:gd name="T59" fmla="*/ 37 h 61"/>
                  <a:gd name="T60" fmla="*/ 25 w 34"/>
                  <a:gd name="T61" fmla="*/ 35 h 61"/>
                  <a:gd name="T62" fmla="*/ 25 w 34"/>
                  <a:gd name="T63" fmla="*/ 30 h 61"/>
                  <a:gd name="T64" fmla="*/ 21 w 34"/>
                  <a:gd name="T65" fmla="*/ 24 h 61"/>
                  <a:gd name="T66" fmla="*/ 21 w 34"/>
                  <a:gd name="T67" fmla="*/ 20 h 61"/>
                  <a:gd name="T68" fmla="*/ 17 w 34"/>
                  <a:gd name="T69" fmla="*/ 12 h 61"/>
                  <a:gd name="T70" fmla="*/ 17 w 34"/>
                  <a:gd name="T71" fmla="*/ 7 h 61"/>
                  <a:gd name="T72" fmla="*/ 15 w 34"/>
                  <a:gd name="T73" fmla="*/ 7 h 61"/>
                  <a:gd name="T74" fmla="*/ 14 w 34"/>
                  <a:gd name="T75" fmla="*/ 5 h 61"/>
                  <a:gd name="T76" fmla="*/ 15 w 34"/>
                  <a:gd name="T77" fmla="*/ 1 h 61"/>
                  <a:gd name="T78" fmla="*/ 10 w 34"/>
                  <a:gd name="T79" fmla="*/ 2 h 61"/>
                  <a:gd name="T80" fmla="*/ 10 w 34"/>
                  <a:gd name="T81" fmla="*/ 7 h 61"/>
                  <a:gd name="T82" fmla="*/ 13 w 34"/>
                  <a:gd name="T83" fmla="*/ 10 h 61"/>
                  <a:gd name="T84" fmla="*/ 8 w 34"/>
                  <a:gd name="T85" fmla="*/ 10 h 61"/>
                  <a:gd name="T86" fmla="*/ 5 w 34"/>
                  <a:gd name="T87" fmla="*/ 7 h 61"/>
                  <a:gd name="T88" fmla="*/ 4 w 34"/>
                  <a:gd name="T8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61">
                    <a:moveTo>
                      <a:pt x="4" y="10"/>
                    </a:moveTo>
                    <a:cubicBezTo>
                      <a:pt x="3" y="13"/>
                      <a:pt x="0" y="18"/>
                      <a:pt x="1" y="19"/>
                    </a:cubicBezTo>
                    <a:cubicBezTo>
                      <a:pt x="1" y="20"/>
                      <a:pt x="0" y="21"/>
                      <a:pt x="3" y="21"/>
                    </a:cubicBezTo>
                    <a:cubicBezTo>
                      <a:pt x="5" y="21"/>
                      <a:pt x="9" y="21"/>
                      <a:pt x="9" y="22"/>
                    </a:cubicBezTo>
                    <a:cubicBezTo>
                      <a:pt x="9" y="23"/>
                      <a:pt x="7" y="22"/>
                      <a:pt x="6" y="23"/>
                    </a:cubicBezTo>
                    <a:cubicBezTo>
                      <a:pt x="6" y="25"/>
                      <a:pt x="5" y="26"/>
                      <a:pt x="6" y="27"/>
                    </a:cubicBezTo>
                    <a:cubicBezTo>
                      <a:pt x="6" y="28"/>
                      <a:pt x="11" y="33"/>
                      <a:pt x="11" y="34"/>
                    </a:cubicBezTo>
                    <a:cubicBezTo>
                      <a:pt x="12" y="36"/>
                      <a:pt x="12" y="37"/>
                      <a:pt x="14" y="38"/>
                    </a:cubicBezTo>
                    <a:cubicBezTo>
                      <a:pt x="16" y="39"/>
                      <a:pt x="16" y="41"/>
                      <a:pt x="17" y="40"/>
                    </a:cubicBezTo>
                    <a:cubicBezTo>
                      <a:pt x="17" y="38"/>
                      <a:pt x="15" y="36"/>
                      <a:pt x="17" y="35"/>
                    </a:cubicBezTo>
                    <a:cubicBezTo>
                      <a:pt x="19" y="34"/>
                      <a:pt x="20" y="37"/>
                      <a:pt x="19" y="38"/>
                    </a:cubicBezTo>
                    <a:cubicBezTo>
                      <a:pt x="19" y="38"/>
                      <a:pt x="19" y="39"/>
                      <a:pt x="19" y="39"/>
                    </a:cubicBezTo>
                    <a:cubicBezTo>
                      <a:pt x="19" y="39"/>
                      <a:pt x="21" y="38"/>
                      <a:pt x="22" y="39"/>
                    </a:cubicBezTo>
                    <a:cubicBezTo>
                      <a:pt x="22" y="39"/>
                      <a:pt x="23" y="40"/>
                      <a:pt x="23" y="41"/>
                    </a:cubicBezTo>
                    <a:cubicBezTo>
                      <a:pt x="23" y="42"/>
                      <a:pt x="22" y="45"/>
                      <a:pt x="22" y="45"/>
                    </a:cubicBezTo>
                    <a:cubicBezTo>
                      <a:pt x="23" y="45"/>
                      <a:pt x="24" y="43"/>
                      <a:pt x="24" y="43"/>
                    </a:cubicBezTo>
                    <a:cubicBezTo>
                      <a:pt x="25" y="43"/>
                      <a:pt x="28" y="43"/>
                      <a:pt x="27" y="44"/>
                    </a:cubicBezTo>
                    <a:cubicBezTo>
                      <a:pt x="27" y="45"/>
                      <a:pt x="24" y="49"/>
                      <a:pt x="25" y="48"/>
                    </a:cubicBezTo>
                    <a:cubicBezTo>
                      <a:pt x="26" y="48"/>
                      <a:pt x="29" y="46"/>
                      <a:pt x="29" y="47"/>
                    </a:cubicBezTo>
                    <a:cubicBezTo>
                      <a:pt x="30" y="48"/>
                      <a:pt x="27" y="51"/>
                      <a:pt x="27" y="52"/>
                    </a:cubicBezTo>
                    <a:cubicBezTo>
                      <a:pt x="26" y="53"/>
                      <a:pt x="26" y="56"/>
                      <a:pt x="26" y="58"/>
                    </a:cubicBezTo>
                    <a:cubicBezTo>
                      <a:pt x="27" y="59"/>
                      <a:pt x="25" y="60"/>
                      <a:pt x="27" y="61"/>
                    </a:cubicBezTo>
                    <a:cubicBezTo>
                      <a:pt x="29" y="61"/>
                      <a:pt x="29" y="57"/>
                      <a:pt x="30" y="57"/>
                    </a:cubicBezTo>
                    <a:cubicBezTo>
                      <a:pt x="31" y="56"/>
                      <a:pt x="33" y="59"/>
                      <a:pt x="33" y="57"/>
                    </a:cubicBezTo>
                    <a:cubicBezTo>
                      <a:pt x="34" y="56"/>
                      <a:pt x="32" y="53"/>
                      <a:pt x="32" y="52"/>
                    </a:cubicBezTo>
                    <a:cubicBezTo>
                      <a:pt x="33" y="50"/>
                      <a:pt x="34" y="49"/>
                      <a:pt x="34" y="48"/>
                    </a:cubicBezTo>
                    <a:cubicBezTo>
                      <a:pt x="34" y="47"/>
                      <a:pt x="29" y="44"/>
                      <a:pt x="29" y="43"/>
                    </a:cubicBezTo>
                    <a:cubicBezTo>
                      <a:pt x="29" y="41"/>
                      <a:pt x="30" y="39"/>
                      <a:pt x="30" y="39"/>
                    </a:cubicBezTo>
                    <a:cubicBezTo>
                      <a:pt x="29" y="39"/>
                      <a:pt x="27" y="40"/>
                      <a:pt x="27" y="39"/>
                    </a:cubicBezTo>
                    <a:cubicBezTo>
                      <a:pt x="27" y="38"/>
                      <a:pt x="28" y="37"/>
                      <a:pt x="27" y="37"/>
                    </a:cubicBezTo>
                    <a:cubicBezTo>
                      <a:pt x="27" y="36"/>
                      <a:pt x="25" y="36"/>
                      <a:pt x="25" y="35"/>
                    </a:cubicBezTo>
                    <a:cubicBezTo>
                      <a:pt x="25" y="33"/>
                      <a:pt x="26" y="34"/>
                      <a:pt x="25" y="30"/>
                    </a:cubicBezTo>
                    <a:cubicBezTo>
                      <a:pt x="23" y="27"/>
                      <a:pt x="20" y="25"/>
                      <a:pt x="21" y="24"/>
                    </a:cubicBezTo>
                    <a:cubicBezTo>
                      <a:pt x="21" y="22"/>
                      <a:pt x="21" y="22"/>
                      <a:pt x="21" y="20"/>
                    </a:cubicBezTo>
                    <a:cubicBezTo>
                      <a:pt x="21" y="18"/>
                      <a:pt x="17" y="13"/>
                      <a:pt x="17" y="12"/>
                    </a:cubicBezTo>
                    <a:cubicBezTo>
                      <a:pt x="17" y="10"/>
                      <a:pt x="16" y="9"/>
                      <a:pt x="17" y="7"/>
                    </a:cubicBezTo>
                    <a:cubicBezTo>
                      <a:pt x="18" y="6"/>
                      <a:pt x="16" y="7"/>
                      <a:pt x="15" y="7"/>
                    </a:cubicBezTo>
                    <a:cubicBezTo>
                      <a:pt x="13" y="7"/>
                      <a:pt x="13" y="6"/>
                      <a:pt x="14" y="5"/>
                    </a:cubicBezTo>
                    <a:cubicBezTo>
                      <a:pt x="15" y="4"/>
                      <a:pt x="17" y="2"/>
                      <a:pt x="15" y="1"/>
                    </a:cubicBezTo>
                    <a:cubicBezTo>
                      <a:pt x="14" y="0"/>
                      <a:pt x="10" y="0"/>
                      <a:pt x="10" y="2"/>
                    </a:cubicBezTo>
                    <a:cubicBezTo>
                      <a:pt x="9" y="3"/>
                      <a:pt x="8" y="5"/>
                      <a:pt x="10" y="7"/>
                    </a:cubicBezTo>
                    <a:cubicBezTo>
                      <a:pt x="13" y="9"/>
                      <a:pt x="15" y="9"/>
                      <a:pt x="13" y="10"/>
                    </a:cubicBezTo>
                    <a:cubicBezTo>
                      <a:pt x="12" y="11"/>
                      <a:pt x="9" y="12"/>
                      <a:pt x="8" y="10"/>
                    </a:cubicBezTo>
                    <a:cubicBezTo>
                      <a:pt x="8" y="8"/>
                      <a:pt x="7" y="6"/>
                      <a:pt x="5" y="7"/>
                    </a:cubicBezTo>
                    <a:cubicBezTo>
                      <a:pt x="4" y="8"/>
                      <a:pt x="4" y="8"/>
                      <a:pt x="4" y="10"/>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57"/>
              <p:cNvSpPr>
                <a:spLocks/>
              </p:cNvSpPr>
              <p:nvPr/>
            </p:nvSpPr>
            <p:spPr bwMode="auto">
              <a:xfrm>
                <a:off x="1277937" y="1962150"/>
                <a:ext cx="233363" cy="84138"/>
              </a:xfrm>
              <a:custGeom>
                <a:avLst/>
                <a:gdLst>
                  <a:gd name="T0" fmla="*/ 23 w 101"/>
                  <a:gd name="T1" fmla="*/ 4 h 37"/>
                  <a:gd name="T2" fmla="*/ 22 w 101"/>
                  <a:gd name="T3" fmla="*/ 7 h 37"/>
                  <a:gd name="T4" fmla="*/ 26 w 101"/>
                  <a:gd name="T5" fmla="*/ 9 h 37"/>
                  <a:gd name="T6" fmla="*/ 29 w 101"/>
                  <a:gd name="T7" fmla="*/ 9 h 37"/>
                  <a:gd name="T8" fmla="*/ 30 w 101"/>
                  <a:gd name="T9" fmla="*/ 12 h 37"/>
                  <a:gd name="T10" fmla="*/ 31 w 101"/>
                  <a:gd name="T11" fmla="*/ 14 h 37"/>
                  <a:gd name="T12" fmla="*/ 33 w 101"/>
                  <a:gd name="T13" fmla="*/ 16 h 37"/>
                  <a:gd name="T14" fmla="*/ 37 w 101"/>
                  <a:gd name="T15" fmla="*/ 19 h 37"/>
                  <a:gd name="T16" fmla="*/ 32 w 101"/>
                  <a:gd name="T17" fmla="*/ 21 h 37"/>
                  <a:gd name="T18" fmla="*/ 25 w 101"/>
                  <a:gd name="T19" fmla="*/ 21 h 37"/>
                  <a:gd name="T20" fmla="*/ 25 w 101"/>
                  <a:gd name="T21" fmla="*/ 26 h 37"/>
                  <a:gd name="T22" fmla="*/ 21 w 101"/>
                  <a:gd name="T23" fmla="*/ 27 h 37"/>
                  <a:gd name="T24" fmla="*/ 22 w 101"/>
                  <a:gd name="T25" fmla="*/ 30 h 37"/>
                  <a:gd name="T26" fmla="*/ 18 w 101"/>
                  <a:gd name="T27" fmla="*/ 30 h 37"/>
                  <a:gd name="T28" fmla="*/ 13 w 101"/>
                  <a:gd name="T29" fmla="*/ 29 h 37"/>
                  <a:gd name="T30" fmla="*/ 13 w 101"/>
                  <a:gd name="T31" fmla="*/ 31 h 37"/>
                  <a:gd name="T32" fmla="*/ 7 w 101"/>
                  <a:gd name="T33" fmla="*/ 29 h 37"/>
                  <a:gd name="T34" fmla="*/ 3 w 101"/>
                  <a:gd name="T35" fmla="*/ 29 h 37"/>
                  <a:gd name="T36" fmla="*/ 7 w 101"/>
                  <a:gd name="T37" fmla="*/ 33 h 37"/>
                  <a:gd name="T38" fmla="*/ 16 w 101"/>
                  <a:gd name="T39" fmla="*/ 34 h 37"/>
                  <a:gd name="T40" fmla="*/ 24 w 101"/>
                  <a:gd name="T41" fmla="*/ 37 h 37"/>
                  <a:gd name="T42" fmla="*/ 46 w 101"/>
                  <a:gd name="T43" fmla="*/ 34 h 37"/>
                  <a:gd name="T44" fmla="*/ 48 w 101"/>
                  <a:gd name="T45" fmla="*/ 32 h 37"/>
                  <a:gd name="T46" fmla="*/ 46 w 101"/>
                  <a:gd name="T47" fmla="*/ 30 h 37"/>
                  <a:gd name="T48" fmla="*/ 50 w 101"/>
                  <a:gd name="T49" fmla="*/ 27 h 37"/>
                  <a:gd name="T50" fmla="*/ 59 w 101"/>
                  <a:gd name="T51" fmla="*/ 26 h 37"/>
                  <a:gd name="T52" fmla="*/ 67 w 101"/>
                  <a:gd name="T53" fmla="*/ 21 h 37"/>
                  <a:gd name="T54" fmla="*/ 71 w 101"/>
                  <a:gd name="T55" fmla="*/ 16 h 37"/>
                  <a:gd name="T56" fmla="*/ 69 w 101"/>
                  <a:gd name="T57" fmla="*/ 16 h 37"/>
                  <a:gd name="T58" fmla="*/ 77 w 101"/>
                  <a:gd name="T59" fmla="*/ 10 h 37"/>
                  <a:gd name="T60" fmla="*/ 84 w 101"/>
                  <a:gd name="T61" fmla="*/ 11 h 37"/>
                  <a:gd name="T62" fmla="*/ 88 w 101"/>
                  <a:gd name="T63" fmla="*/ 9 h 37"/>
                  <a:gd name="T64" fmla="*/ 85 w 101"/>
                  <a:gd name="T65" fmla="*/ 8 h 37"/>
                  <a:gd name="T66" fmla="*/ 81 w 101"/>
                  <a:gd name="T67" fmla="*/ 8 h 37"/>
                  <a:gd name="T68" fmla="*/ 89 w 101"/>
                  <a:gd name="T69" fmla="*/ 6 h 37"/>
                  <a:gd name="T70" fmla="*/ 89 w 101"/>
                  <a:gd name="T71" fmla="*/ 4 h 37"/>
                  <a:gd name="T72" fmla="*/ 95 w 101"/>
                  <a:gd name="T73" fmla="*/ 5 h 37"/>
                  <a:gd name="T74" fmla="*/ 96 w 101"/>
                  <a:gd name="T75" fmla="*/ 7 h 37"/>
                  <a:gd name="T76" fmla="*/ 100 w 101"/>
                  <a:gd name="T77" fmla="*/ 3 h 37"/>
                  <a:gd name="T78" fmla="*/ 91 w 101"/>
                  <a:gd name="T79" fmla="*/ 1 h 37"/>
                  <a:gd name="T80" fmla="*/ 82 w 101"/>
                  <a:gd name="T81" fmla="*/ 1 h 37"/>
                  <a:gd name="T82" fmla="*/ 72 w 101"/>
                  <a:gd name="T83" fmla="*/ 4 h 37"/>
                  <a:gd name="T84" fmla="*/ 72 w 101"/>
                  <a:gd name="T85" fmla="*/ 6 h 37"/>
                  <a:gd name="T86" fmla="*/ 77 w 101"/>
                  <a:gd name="T87" fmla="*/ 5 h 37"/>
                  <a:gd name="T88" fmla="*/ 74 w 101"/>
                  <a:gd name="T89" fmla="*/ 8 h 37"/>
                  <a:gd name="T90" fmla="*/ 68 w 101"/>
                  <a:gd name="T91" fmla="*/ 10 h 37"/>
                  <a:gd name="T92" fmla="*/ 62 w 101"/>
                  <a:gd name="T93" fmla="*/ 15 h 37"/>
                  <a:gd name="T94" fmla="*/ 51 w 101"/>
                  <a:gd name="T95" fmla="*/ 17 h 37"/>
                  <a:gd name="T96" fmla="*/ 46 w 101"/>
                  <a:gd name="T97" fmla="*/ 15 h 37"/>
                  <a:gd name="T98" fmla="*/ 41 w 101"/>
                  <a:gd name="T99" fmla="*/ 10 h 37"/>
                  <a:gd name="T100" fmla="*/ 35 w 101"/>
                  <a:gd name="T101" fmla="*/ 10 h 37"/>
                  <a:gd name="T102" fmla="*/ 29 w 101"/>
                  <a:gd name="T103" fmla="*/ 6 h 37"/>
                  <a:gd name="T104" fmla="*/ 23 w 101"/>
                  <a:gd name="T105"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1" h="37">
                    <a:moveTo>
                      <a:pt x="23" y="4"/>
                    </a:moveTo>
                    <a:cubicBezTo>
                      <a:pt x="21" y="4"/>
                      <a:pt x="20" y="6"/>
                      <a:pt x="22" y="7"/>
                    </a:cubicBezTo>
                    <a:cubicBezTo>
                      <a:pt x="24" y="8"/>
                      <a:pt x="24" y="9"/>
                      <a:pt x="26" y="9"/>
                    </a:cubicBezTo>
                    <a:cubicBezTo>
                      <a:pt x="28" y="8"/>
                      <a:pt x="29" y="8"/>
                      <a:pt x="29" y="9"/>
                    </a:cubicBezTo>
                    <a:cubicBezTo>
                      <a:pt x="30" y="10"/>
                      <a:pt x="30" y="11"/>
                      <a:pt x="30" y="12"/>
                    </a:cubicBezTo>
                    <a:cubicBezTo>
                      <a:pt x="29" y="12"/>
                      <a:pt x="29" y="14"/>
                      <a:pt x="31" y="14"/>
                    </a:cubicBezTo>
                    <a:cubicBezTo>
                      <a:pt x="32" y="14"/>
                      <a:pt x="31" y="14"/>
                      <a:pt x="33" y="16"/>
                    </a:cubicBezTo>
                    <a:cubicBezTo>
                      <a:pt x="34" y="17"/>
                      <a:pt x="38" y="18"/>
                      <a:pt x="37" y="19"/>
                    </a:cubicBezTo>
                    <a:cubicBezTo>
                      <a:pt x="36" y="20"/>
                      <a:pt x="35" y="21"/>
                      <a:pt x="32" y="21"/>
                    </a:cubicBezTo>
                    <a:cubicBezTo>
                      <a:pt x="29" y="21"/>
                      <a:pt x="26" y="19"/>
                      <a:pt x="25" y="21"/>
                    </a:cubicBezTo>
                    <a:cubicBezTo>
                      <a:pt x="24" y="23"/>
                      <a:pt x="25" y="24"/>
                      <a:pt x="25" y="26"/>
                    </a:cubicBezTo>
                    <a:cubicBezTo>
                      <a:pt x="24" y="27"/>
                      <a:pt x="21" y="26"/>
                      <a:pt x="21" y="27"/>
                    </a:cubicBezTo>
                    <a:cubicBezTo>
                      <a:pt x="21" y="29"/>
                      <a:pt x="23" y="29"/>
                      <a:pt x="22" y="30"/>
                    </a:cubicBezTo>
                    <a:cubicBezTo>
                      <a:pt x="21" y="31"/>
                      <a:pt x="21" y="31"/>
                      <a:pt x="18" y="30"/>
                    </a:cubicBezTo>
                    <a:cubicBezTo>
                      <a:pt x="15" y="29"/>
                      <a:pt x="13" y="28"/>
                      <a:pt x="13" y="29"/>
                    </a:cubicBezTo>
                    <a:cubicBezTo>
                      <a:pt x="13" y="30"/>
                      <a:pt x="14" y="31"/>
                      <a:pt x="13" y="31"/>
                    </a:cubicBezTo>
                    <a:cubicBezTo>
                      <a:pt x="11" y="31"/>
                      <a:pt x="10" y="31"/>
                      <a:pt x="7" y="29"/>
                    </a:cubicBezTo>
                    <a:cubicBezTo>
                      <a:pt x="3" y="28"/>
                      <a:pt x="2" y="28"/>
                      <a:pt x="3" y="29"/>
                    </a:cubicBezTo>
                    <a:cubicBezTo>
                      <a:pt x="3" y="30"/>
                      <a:pt x="0" y="32"/>
                      <a:pt x="7" y="33"/>
                    </a:cubicBezTo>
                    <a:cubicBezTo>
                      <a:pt x="13" y="34"/>
                      <a:pt x="14" y="32"/>
                      <a:pt x="16" y="34"/>
                    </a:cubicBezTo>
                    <a:cubicBezTo>
                      <a:pt x="19" y="36"/>
                      <a:pt x="18" y="37"/>
                      <a:pt x="24" y="37"/>
                    </a:cubicBezTo>
                    <a:cubicBezTo>
                      <a:pt x="29" y="37"/>
                      <a:pt x="46" y="35"/>
                      <a:pt x="46" y="34"/>
                    </a:cubicBezTo>
                    <a:cubicBezTo>
                      <a:pt x="47" y="33"/>
                      <a:pt x="48" y="33"/>
                      <a:pt x="48" y="32"/>
                    </a:cubicBezTo>
                    <a:cubicBezTo>
                      <a:pt x="48" y="31"/>
                      <a:pt x="45" y="31"/>
                      <a:pt x="46" y="30"/>
                    </a:cubicBezTo>
                    <a:cubicBezTo>
                      <a:pt x="47" y="29"/>
                      <a:pt x="49" y="27"/>
                      <a:pt x="50" y="27"/>
                    </a:cubicBezTo>
                    <a:cubicBezTo>
                      <a:pt x="52" y="27"/>
                      <a:pt x="56" y="27"/>
                      <a:pt x="59" y="26"/>
                    </a:cubicBezTo>
                    <a:cubicBezTo>
                      <a:pt x="62" y="25"/>
                      <a:pt x="64" y="23"/>
                      <a:pt x="67" y="21"/>
                    </a:cubicBezTo>
                    <a:cubicBezTo>
                      <a:pt x="69" y="19"/>
                      <a:pt x="72" y="17"/>
                      <a:pt x="71" y="16"/>
                    </a:cubicBezTo>
                    <a:cubicBezTo>
                      <a:pt x="70" y="16"/>
                      <a:pt x="68" y="17"/>
                      <a:pt x="69" y="16"/>
                    </a:cubicBezTo>
                    <a:cubicBezTo>
                      <a:pt x="69" y="15"/>
                      <a:pt x="75" y="10"/>
                      <a:pt x="77" y="10"/>
                    </a:cubicBezTo>
                    <a:cubicBezTo>
                      <a:pt x="79" y="10"/>
                      <a:pt x="82" y="11"/>
                      <a:pt x="84" y="11"/>
                    </a:cubicBezTo>
                    <a:cubicBezTo>
                      <a:pt x="85" y="11"/>
                      <a:pt x="88" y="10"/>
                      <a:pt x="88" y="9"/>
                    </a:cubicBezTo>
                    <a:cubicBezTo>
                      <a:pt x="89" y="7"/>
                      <a:pt x="88" y="8"/>
                      <a:pt x="85" y="8"/>
                    </a:cubicBezTo>
                    <a:cubicBezTo>
                      <a:pt x="83" y="9"/>
                      <a:pt x="80" y="8"/>
                      <a:pt x="81" y="8"/>
                    </a:cubicBezTo>
                    <a:cubicBezTo>
                      <a:pt x="82" y="7"/>
                      <a:pt x="89" y="8"/>
                      <a:pt x="89" y="6"/>
                    </a:cubicBezTo>
                    <a:cubicBezTo>
                      <a:pt x="88" y="5"/>
                      <a:pt x="87" y="4"/>
                      <a:pt x="89" y="4"/>
                    </a:cubicBezTo>
                    <a:cubicBezTo>
                      <a:pt x="92" y="5"/>
                      <a:pt x="94" y="4"/>
                      <a:pt x="95" y="5"/>
                    </a:cubicBezTo>
                    <a:cubicBezTo>
                      <a:pt x="96" y="6"/>
                      <a:pt x="94" y="9"/>
                      <a:pt x="96" y="7"/>
                    </a:cubicBezTo>
                    <a:cubicBezTo>
                      <a:pt x="98" y="6"/>
                      <a:pt x="101" y="4"/>
                      <a:pt x="100" y="3"/>
                    </a:cubicBezTo>
                    <a:cubicBezTo>
                      <a:pt x="99" y="2"/>
                      <a:pt x="94" y="2"/>
                      <a:pt x="91" y="1"/>
                    </a:cubicBezTo>
                    <a:cubicBezTo>
                      <a:pt x="88" y="1"/>
                      <a:pt x="84" y="0"/>
                      <a:pt x="82" y="1"/>
                    </a:cubicBezTo>
                    <a:cubicBezTo>
                      <a:pt x="80" y="1"/>
                      <a:pt x="72" y="4"/>
                      <a:pt x="72" y="4"/>
                    </a:cubicBezTo>
                    <a:cubicBezTo>
                      <a:pt x="72" y="5"/>
                      <a:pt x="70" y="7"/>
                      <a:pt x="72" y="6"/>
                    </a:cubicBezTo>
                    <a:cubicBezTo>
                      <a:pt x="74" y="6"/>
                      <a:pt x="77" y="4"/>
                      <a:pt x="77" y="5"/>
                    </a:cubicBezTo>
                    <a:cubicBezTo>
                      <a:pt x="77" y="6"/>
                      <a:pt x="76" y="7"/>
                      <a:pt x="74" y="8"/>
                    </a:cubicBezTo>
                    <a:cubicBezTo>
                      <a:pt x="73" y="8"/>
                      <a:pt x="70" y="9"/>
                      <a:pt x="68" y="10"/>
                    </a:cubicBezTo>
                    <a:cubicBezTo>
                      <a:pt x="66" y="11"/>
                      <a:pt x="63" y="14"/>
                      <a:pt x="62" y="15"/>
                    </a:cubicBezTo>
                    <a:cubicBezTo>
                      <a:pt x="60" y="16"/>
                      <a:pt x="53" y="17"/>
                      <a:pt x="51" y="17"/>
                    </a:cubicBezTo>
                    <a:cubicBezTo>
                      <a:pt x="50" y="17"/>
                      <a:pt x="48" y="16"/>
                      <a:pt x="46" y="15"/>
                    </a:cubicBezTo>
                    <a:cubicBezTo>
                      <a:pt x="45" y="14"/>
                      <a:pt x="42" y="11"/>
                      <a:pt x="41" y="10"/>
                    </a:cubicBezTo>
                    <a:cubicBezTo>
                      <a:pt x="39" y="10"/>
                      <a:pt x="36" y="11"/>
                      <a:pt x="35" y="10"/>
                    </a:cubicBezTo>
                    <a:cubicBezTo>
                      <a:pt x="34" y="9"/>
                      <a:pt x="30" y="7"/>
                      <a:pt x="29" y="6"/>
                    </a:cubicBezTo>
                    <a:cubicBezTo>
                      <a:pt x="28" y="6"/>
                      <a:pt x="27" y="4"/>
                      <a:pt x="23" y="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758"/>
              <p:cNvSpPr>
                <a:spLocks/>
              </p:cNvSpPr>
              <p:nvPr/>
            </p:nvSpPr>
            <p:spPr bwMode="auto">
              <a:xfrm>
                <a:off x="1096962" y="1793875"/>
                <a:ext cx="193675" cy="93663"/>
              </a:xfrm>
              <a:custGeom>
                <a:avLst/>
                <a:gdLst>
                  <a:gd name="T0" fmla="*/ 37 w 84"/>
                  <a:gd name="T1" fmla="*/ 7 h 41"/>
                  <a:gd name="T2" fmla="*/ 26 w 84"/>
                  <a:gd name="T3" fmla="*/ 8 h 41"/>
                  <a:gd name="T4" fmla="*/ 20 w 84"/>
                  <a:gd name="T5" fmla="*/ 10 h 41"/>
                  <a:gd name="T6" fmla="*/ 8 w 84"/>
                  <a:gd name="T7" fmla="*/ 13 h 41"/>
                  <a:gd name="T8" fmla="*/ 1 w 84"/>
                  <a:gd name="T9" fmla="*/ 14 h 41"/>
                  <a:gd name="T10" fmla="*/ 3 w 84"/>
                  <a:gd name="T11" fmla="*/ 21 h 41"/>
                  <a:gd name="T12" fmla="*/ 6 w 84"/>
                  <a:gd name="T13" fmla="*/ 19 h 41"/>
                  <a:gd name="T14" fmla="*/ 16 w 84"/>
                  <a:gd name="T15" fmla="*/ 17 h 41"/>
                  <a:gd name="T16" fmla="*/ 24 w 84"/>
                  <a:gd name="T17" fmla="*/ 15 h 41"/>
                  <a:gd name="T18" fmla="*/ 39 w 84"/>
                  <a:gd name="T19" fmla="*/ 16 h 41"/>
                  <a:gd name="T20" fmla="*/ 40 w 84"/>
                  <a:gd name="T21" fmla="*/ 20 h 41"/>
                  <a:gd name="T22" fmla="*/ 25 w 84"/>
                  <a:gd name="T23" fmla="*/ 20 h 41"/>
                  <a:gd name="T24" fmla="*/ 31 w 84"/>
                  <a:gd name="T25" fmla="*/ 25 h 41"/>
                  <a:gd name="T26" fmla="*/ 26 w 84"/>
                  <a:gd name="T27" fmla="*/ 31 h 41"/>
                  <a:gd name="T28" fmla="*/ 18 w 84"/>
                  <a:gd name="T29" fmla="*/ 34 h 41"/>
                  <a:gd name="T30" fmla="*/ 25 w 84"/>
                  <a:gd name="T31" fmla="*/ 37 h 41"/>
                  <a:gd name="T32" fmla="*/ 37 w 84"/>
                  <a:gd name="T33" fmla="*/ 36 h 41"/>
                  <a:gd name="T34" fmla="*/ 40 w 84"/>
                  <a:gd name="T35" fmla="*/ 30 h 41"/>
                  <a:gd name="T36" fmla="*/ 52 w 84"/>
                  <a:gd name="T37" fmla="*/ 27 h 41"/>
                  <a:gd name="T38" fmla="*/ 47 w 84"/>
                  <a:gd name="T39" fmla="*/ 34 h 41"/>
                  <a:gd name="T40" fmla="*/ 45 w 84"/>
                  <a:gd name="T41" fmla="*/ 37 h 41"/>
                  <a:gd name="T42" fmla="*/ 40 w 84"/>
                  <a:gd name="T43" fmla="*/ 39 h 41"/>
                  <a:gd name="T44" fmla="*/ 43 w 84"/>
                  <a:gd name="T45" fmla="*/ 41 h 41"/>
                  <a:gd name="T46" fmla="*/ 56 w 84"/>
                  <a:gd name="T47" fmla="*/ 33 h 41"/>
                  <a:gd name="T48" fmla="*/ 62 w 84"/>
                  <a:gd name="T49" fmla="*/ 32 h 41"/>
                  <a:gd name="T50" fmla="*/ 55 w 84"/>
                  <a:gd name="T51" fmla="*/ 27 h 41"/>
                  <a:gd name="T52" fmla="*/ 59 w 84"/>
                  <a:gd name="T53" fmla="*/ 24 h 41"/>
                  <a:gd name="T54" fmla="*/ 68 w 84"/>
                  <a:gd name="T55" fmla="*/ 23 h 41"/>
                  <a:gd name="T56" fmla="*/ 74 w 84"/>
                  <a:gd name="T57" fmla="*/ 25 h 41"/>
                  <a:gd name="T58" fmla="*/ 80 w 84"/>
                  <a:gd name="T59" fmla="*/ 22 h 41"/>
                  <a:gd name="T60" fmla="*/ 76 w 84"/>
                  <a:gd name="T61" fmla="*/ 22 h 41"/>
                  <a:gd name="T62" fmla="*/ 81 w 84"/>
                  <a:gd name="T63" fmla="*/ 19 h 41"/>
                  <a:gd name="T64" fmla="*/ 84 w 84"/>
                  <a:gd name="T65" fmla="*/ 11 h 41"/>
                  <a:gd name="T66" fmla="*/ 82 w 84"/>
                  <a:gd name="T67" fmla="*/ 7 h 41"/>
                  <a:gd name="T68" fmla="*/ 75 w 84"/>
                  <a:gd name="T69" fmla="*/ 12 h 41"/>
                  <a:gd name="T70" fmla="*/ 61 w 84"/>
                  <a:gd name="T71" fmla="*/ 14 h 41"/>
                  <a:gd name="T72" fmla="*/ 56 w 84"/>
                  <a:gd name="T73" fmla="*/ 13 h 41"/>
                  <a:gd name="T74" fmla="*/ 52 w 84"/>
                  <a:gd name="T75" fmla="*/ 12 h 41"/>
                  <a:gd name="T76" fmla="*/ 55 w 84"/>
                  <a:gd name="T77" fmla="*/ 8 h 41"/>
                  <a:gd name="T78" fmla="*/ 69 w 84"/>
                  <a:gd name="T79" fmla="*/ 3 h 41"/>
                  <a:gd name="T80" fmla="*/ 49 w 84"/>
                  <a:gd name="T81"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41">
                    <a:moveTo>
                      <a:pt x="42" y="4"/>
                    </a:moveTo>
                    <a:cubicBezTo>
                      <a:pt x="40" y="6"/>
                      <a:pt x="40" y="6"/>
                      <a:pt x="37" y="7"/>
                    </a:cubicBezTo>
                    <a:cubicBezTo>
                      <a:pt x="34" y="8"/>
                      <a:pt x="32" y="9"/>
                      <a:pt x="30" y="9"/>
                    </a:cubicBezTo>
                    <a:cubicBezTo>
                      <a:pt x="28" y="8"/>
                      <a:pt x="27" y="8"/>
                      <a:pt x="26" y="8"/>
                    </a:cubicBezTo>
                    <a:cubicBezTo>
                      <a:pt x="25" y="9"/>
                      <a:pt x="23" y="11"/>
                      <a:pt x="22" y="10"/>
                    </a:cubicBezTo>
                    <a:cubicBezTo>
                      <a:pt x="21" y="10"/>
                      <a:pt x="21" y="9"/>
                      <a:pt x="20" y="10"/>
                    </a:cubicBezTo>
                    <a:cubicBezTo>
                      <a:pt x="19" y="10"/>
                      <a:pt x="15" y="13"/>
                      <a:pt x="13" y="13"/>
                    </a:cubicBezTo>
                    <a:cubicBezTo>
                      <a:pt x="11" y="13"/>
                      <a:pt x="9" y="12"/>
                      <a:pt x="8" y="13"/>
                    </a:cubicBezTo>
                    <a:cubicBezTo>
                      <a:pt x="7" y="13"/>
                      <a:pt x="8" y="15"/>
                      <a:pt x="6" y="15"/>
                    </a:cubicBezTo>
                    <a:cubicBezTo>
                      <a:pt x="4" y="14"/>
                      <a:pt x="2" y="13"/>
                      <a:pt x="1" y="14"/>
                    </a:cubicBezTo>
                    <a:cubicBezTo>
                      <a:pt x="0" y="14"/>
                      <a:pt x="0" y="15"/>
                      <a:pt x="0" y="16"/>
                    </a:cubicBezTo>
                    <a:cubicBezTo>
                      <a:pt x="0" y="17"/>
                      <a:pt x="2" y="21"/>
                      <a:pt x="3" y="21"/>
                    </a:cubicBezTo>
                    <a:cubicBezTo>
                      <a:pt x="3" y="20"/>
                      <a:pt x="4" y="19"/>
                      <a:pt x="4" y="19"/>
                    </a:cubicBezTo>
                    <a:cubicBezTo>
                      <a:pt x="5" y="19"/>
                      <a:pt x="6" y="20"/>
                      <a:pt x="6" y="19"/>
                    </a:cubicBezTo>
                    <a:cubicBezTo>
                      <a:pt x="7" y="17"/>
                      <a:pt x="5" y="17"/>
                      <a:pt x="7" y="17"/>
                    </a:cubicBezTo>
                    <a:cubicBezTo>
                      <a:pt x="8" y="17"/>
                      <a:pt x="14" y="16"/>
                      <a:pt x="16" y="17"/>
                    </a:cubicBezTo>
                    <a:cubicBezTo>
                      <a:pt x="18" y="17"/>
                      <a:pt x="22" y="17"/>
                      <a:pt x="23" y="17"/>
                    </a:cubicBezTo>
                    <a:cubicBezTo>
                      <a:pt x="23" y="16"/>
                      <a:pt x="22" y="16"/>
                      <a:pt x="24" y="15"/>
                    </a:cubicBezTo>
                    <a:cubicBezTo>
                      <a:pt x="26" y="15"/>
                      <a:pt x="32" y="15"/>
                      <a:pt x="34" y="15"/>
                    </a:cubicBezTo>
                    <a:cubicBezTo>
                      <a:pt x="35" y="15"/>
                      <a:pt x="37" y="15"/>
                      <a:pt x="39" y="16"/>
                    </a:cubicBezTo>
                    <a:cubicBezTo>
                      <a:pt x="41" y="17"/>
                      <a:pt x="42" y="17"/>
                      <a:pt x="42" y="18"/>
                    </a:cubicBezTo>
                    <a:cubicBezTo>
                      <a:pt x="43" y="19"/>
                      <a:pt x="41" y="20"/>
                      <a:pt x="40" y="20"/>
                    </a:cubicBezTo>
                    <a:cubicBezTo>
                      <a:pt x="39" y="21"/>
                      <a:pt x="36" y="20"/>
                      <a:pt x="34" y="19"/>
                    </a:cubicBezTo>
                    <a:cubicBezTo>
                      <a:pt x="31" y="19"/>
                      <a:pt x="25" y="19"/>
                      <a:pt x="25" y="20"/>
                    </a:cubicBezTo>
                    <a:cubicBezTo>
                      <a:pt x="25" y="20"/>
                      <a:pt x="29" y="22"/>
                      <a:pt x="30" y="22"/>
                    </a:cubicBezTo>
                    <a:cubicBezTo>
                      <a:pt x="31" y="23"/>
                      <a:pt x="32" y="24"/>
                      <a:pt x="31" y="25"/>
                    </a:cubicBezTo>
                    <a:cubicBezTo>
                      <a:pt x="31" y="25"/>
                      <a:pt x="24" y="28"/>
                      <a:pt x="24" y="29"/>
                    </a:cubicBezTo>
                    <a:cubicBezTo>
                      <a:pt x="24" y="29"/>
                      <a:pt x="26" y="31"/>
                      <a:pt x="26" y="31"/>
                    </a:cubicBezTo>
                    <a:cubicBezTo>
                      <a:pt x="26" y="32"/>
                      <a:pt x="25" y="33"/>
                      <a:pt x="24" y="33"/>
                    </a:cubicBezTo>
                    <a:cubicBezTo>
                      <a:pt x="23" y="33"/>
                      <a:pt x="19" y="34"/>
                      <a:pt x="18" y="34"/>
                    </a:cubicBezTo>
                    <a:cubicBezTo>
                      <a:pt x="18" y="35"/>
                      <a:pt x="19" y="36"/>
                      <a:pt x="20" y="36"/>
                    </a:cubicBezTo>
                    <a:cubicBezTo>
                      <a:pt x="21" y="36"/>
                      <a:pt x="22" y="36"/>
                      <a:pt x="25" y="37"/>
                    </a:cubicBezTo>
                    <a:cubicBezTo>
                      <a:pt x="27" y="37"/>
                      <a:pt x="31" y="39"/>
                      <a:pt x="33" y="39"/>
                    </a:cubicBezTo>
                    <a:cubicBezTo>
                      <a:pt x="34" y="38"/>
                      <a:pt x="36" y="37"/>
                      <a:pt x="37" y="36"/>
                    </a:cubicBezTo>
                    <a:cubicBezTo>
                      <a:pt x="38" y="35"/>
                      <a:pt x="39" y="36"/>
                      <a:pt x="39" y="35"/>
                    </a:cubicBezTo>
                    <a:cubicBezTo>
                      <a:pt x="39" y="34"/>
                      <a:pt x="38" y="31"/>
                      <a:pt x="40" y="30"/>
                    </a:cubicBezTo>
                    <a:cubicBezTo>
                      <a:pt x="41" y="29"/>
                      <a:pt x="46" y="27"/>
                      <a:pt x="48" y="26"/>
                    </a:cubicBezTo>
                    <a:cubicBezTo>
                      <a:pt x="49" y="26"/>
                      <a:pt x="51" y="27"/>
                      <a:pt x="52" y="27"/>
                    </a:cubicBezTo>
                    <a:cubicBezTo>
                      <a:pt x="52" y="27"/>
                      <a:pt x="52" y="30"/>
                      <a:pt x="52" y="31"/>
                    </a:cubicBezTo>
                    <a:cubicBezTo>
                      <a:pt x="51" y="31"/>
                      <a:pt x="49" y="33"/>
                      <a:pt x="47" y="34"/>
                    </a:cubicBezTo>
                    <a:cubicBezTo>
                      <a:pt x="46" y="35"/>
                      <a:pt x="45" y="35"/>
                      <a:pt x="45" y="35"/>
                    </a:cubicBezTo>
                    <a:cubicBezTo>
                      <a:pt x="45" y="36"/>
                      <a:pt x="45" y="37"/>
                      <a:pt x="45" y="37"/>
                    </a:cubicBezTo>
                    <a:cubicBezTo>
                      <a:pt x="44" y="38"/>
                      <a:pt x="43" y="38"/>
                      <a:pt x="42" y="38"/>
                    </a:cubicBezTo>
                    <a:cubicBezTo>
                      <a:pt x="41" y="38"/>
                      <a:pt x="40" y="38"/>
                      <a:pt x="40" y="39"/>
                    </a:cubicBezTo>
                    <a:cubicBezTo>
                      <a:pt x="40" y="39"/>
                      <a:pt x="38" y="39"/>
                      <a:pt x="40" y="40"/>
                    </a:cubicBezTo>
                    <a:cubicBezTo>
                      <a:pt x="42" y="41"/>
                      <a:pt x="42" y="41"/>
                      <a:pt x="43" y="41"/>
                    </a:cubicBezTo>
                    <a:cubicBezTo>
                      <a:pt x="44" y="41"/>
                      <a:pt x="48" y="38"/>
                      <a:pt x="49" y="37"/>
                    </a:cubicBezTo>
                    <a:cubicBezTo>
                      <a:pt x="51" y="36"/>
                      <a:pt x="55" y="34"/>
                      <a:pt x="56" y="33"/>
                    </a:cubicBezTo>
                    <a:cubicBezTo>
                      <a:pt x="57" y="33"/>
                      <a:pt x="57" y="32"/>
                      <a:pt x="58" y="32"/>
                    </a:cubicBezTo>
                    <a:cubicBezTo>
                      <a:pt x="59" y="31"/>
                      <a:pt x="62" y="32"/>
                      <a:pt x="62" y="32"/>
                    </a:cubicBezTo>
                    <a:cubicBezTo>
                      <a:pt x="62" y="31"/>
                      <a:pt x="62" y="29"/>
                      <a:pt x="60" y="29"/>
                    </a:cubicBezTo>
                    <a:cubicBezTo>
                      <a:pt x="58" y="28"/>
                      <a:pt x="55" y="27"/>
                      <a:pt x="55" y="27"/>
                    </a:cubicBezTo>
                    <a:cubicBezTo>
                      <a:pt x="56" y="26"/>
                      <a:pt x="60" y="26"/>
                      <a:pt x="60" y="25"/>
                    </a:cubicBezTo>
                    <a:cubicBezTo>
                      <a:pt x="60" y="25"/>
                      <a:pt x="59" y="24"/>
                      <a:pt x="59" y="24"/>
                    </a:cubicBezTo>
                    <a:cubicBezTo>
                      <a:pt x="60" y="23"/>
                      <a:pt x="61" y="23"/>
                      <a:pt x="63" y="23"/>
                    </a:cubicBezTo>
                    <a:cubicBezTo>
                      <a:pt x="64" y="23"/>
                      <a:pt x="68" y="23"/>
                      <a:pt x="68" y="23"/>
                    </a:cubicBezTo>
                    <a:cubicBezTo>
                      <a:pt x="69" y="24"/>
                      <a:pt x="72" y="27"/>
                      <a:pt x="72" y="27"/>
                    </a:cubicBezTo>
                    <a:cubicBezTo>
                      <a:pt x="73" y="26"/>
                      <a:pt x="72" y="25"/>
                      <a:pt x="74" y="25"/>
                    </a:cubicBezTo>
                    <a:cubicBezTo>
                      <a:pt x="75" y="25"/>
                      <a:pt x="80" y="25"/>
                      <a:pt x="80" y="25"/>
                    </a:cubicBezTo>
                    <a:cubicBezTo>
                      <a:pt x="81" y="25"/>
                      <a:pt x="81" y="23"/>
                      <a:pt x="80" y="22"/>
                    </a:cubicBezTo>
                    <a:cubicBezTo>
                      <a:pt x="80" y="22"/>
                      <a:pt x="79" y="23"/>
                      <a:pt x="78" y="23"/>
                    </a:cubicBezTo>
                    <a:cubicBezTo>
                      <a:pt x="77" y="23"/>
                      <a:pt x="76" y="23"/>
                      <a:pt x="76" y="22"/>
                    </a:cubicBezTo>
                    <a:cubicBezTo>
                      <a:pt x="76" y="21"/>
                      <a:pt x="76" y="20"/>
                      <a:pt x="77" y="19"/>
                    </a:cubicBezTo>
                    <a:cubicBezTo>
                      <a:pt x="78" y="19"/>
                      <a:pt x="81" y="20"/>
                      <a:pt x="81" y="19"/>
                    </a:cubicBezTo>
                    <a:cubicBezTo>
                      <a:pt x="82" y="18"/>
                      <a:pt x="82" y="15"/>
                      <a:pt x="83" y="14"/>
                    </a:cubicBezTo>
                    <a:cubicBezTo>
                      <a:pt x="83" y="13"/>
                      <a:pt x="83" y="12"/>
                      <a:pt x="84" y="11"/>
                    </a:cubicBezTo>
                    <a:cubicBezTo>
                      <a:pt x="84" y="11"/>
                      <a:pt x="80" y="12"/>
                      <a:pt x="80" y="12"/>
                    </a:cubicBezTo>
                    <a:cubicBezTo>
                      <a:pt x="80" y="11"/>
                      <a:pt x="83" y="7"/>
                      <a:pt x="82" y="7"/>
                    </a:cubicBezTo>
                    <a:cubicBezTo>
                      <a:pt x="82" y="7"/>
                      <a:pt x="78" y="7"/>
                      <a:pt x="77" y="8"/>
                    </a:cubicBezTo>
                    <a:cubicBezTo>
                      <a:pt x="77" y="10"/>
                      <a:pt x="76" y="11"/>
                      <a:pt x="75" y="12"/>
                    </a:cubicBezTo>
                    <a:cubicBezTo>
                      <a:pt x="74" y="12"/>
                      <a:pt x="73" y="13"/>
                      <a:pt x="72" y="13"/>
                    </a:cubicBezTo>
                    <a:cubicBezTo>
                      <a:pt x="70" y="13"/>
                      <a:pt x="62" y="14"/>
                      <a:pt x="61" y="14"/>
                    </a:cubicBezTo>
                    <a:cubicBezTo>
                      <a:pt x="60" y="14"/>
                      <a:pt x="60" y="13"/>
                      <a:pt x="59" y="13"/>
                    </a:cubicBezTo>
                    <a:cubicBezTo>
                      <a:pt x="58" y="13"/>
                      <a:pt x="57" y="14"/>
                      <a:pt x="56" y="13"/>
                    </a:cubicBezTo>
                    <a:cubicBezTo>
                      <a:pt x="55" y="12"/>
                      <a:pt x="55" y="12"/>
                      <a:pt x="54" y="12"/>
                    </a:cubicBezTo>
                    <a:cubicBezTo>
                      <a:pt x="53" y="12"/>
                      <a:pt x="52" y="13"/>
                      <a:pt x="52" y="12"/>
                    </a:cubicBezTo>
                    <a:cubicBezTo>
                      <a:pt x="52" y="11"/>
                      <a:pt x="53" y="11"/>
                      <a:pt x="53" y="10"/>
                    </a:cubicBezTo>
                    <a:cubicBezTo>
                      <a:pt x="53" y="9"/>
                      <a:pt x="54" y="8"/>
                      <a:pt x="55" y="8"/>
                    </a:cubicBezTo>
                    <a:cubicBezTo>
                      <a:pt x="57" y="7"/>
                      <a:pt x="62" y="5"/>
                      <a:pt x="64" y="5"/>
                    </a:cubicBezTo>
                    <a:cubicBezTo>
                      <a:pt x="66" y="5"/>
                      <a:pt x="70" y="3"/>
                      <a:pt x="69" y="3"/>
                    </a:cubicBezTo>
                    <a:cubicBezTo>
                      <a:pt x="68" y="3"/>
                      <a:pt x="60" y="0"/>
                      <a:pt x="57" y="1"/>
                    </a:cubicBezTo>
                    <a:cubicBezTo>
                      <a:pt x="54" y="1"/>
                      <a:pt x="53" y="2"/>
                      <a:pt x="49" y="2"/>
                    </a:cubicBezTo>
                    <a:cubicBezTo>
                      <a:pt x="46" y="3"/>
                      <a:pt x="45" y="2"/>
                      <a:pt x="42" y="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759"/>
              <p:cNvSpPr>
                <a:spLocks/>
              </p:cNvSpPr>
              <p:nvPr/>
            </p:nvSpPr>
            <p:spPr bwMode="auto">
              <a:xfrm>
                <a:off x="1938337" y="2463800"/>
                <a:ext cx="317500" cy="234950"/>
              </a:xfrm>
              <a:custGeom>
                <a:avLst/>
                <a:gdLst>
                  <a:gd name="T0" fmla="*/ 42 w 138"/>
                  <a:gd name="T1" fmla="*/ 0 h 102"/>
                  <a:gd name="T2" fmla="*/ 43 w 138"/>
                  <a:gd name="T3" fmla="*/ 6 h 102"/>
                  <a:gd name="T4" fmla="*/ 37 w 138"/>
                  <a:gd name="T5" fmla="*/ 8 h 102"/>
                  <a:gd name="T6" fmla="*/ 34 w 138"/>
                  <a:gd name="T7" fmla="*/ 7 h 102"/>
                  <a:gd name="T8" fmla="*/ 25 w 138"/>
                  <a:gd name="T9" fmla="*/ 15 h 102"/>
                  <a:gd name="T10" fmla="*/ 3 w 138"/>
                  <a:gd name="T11" fmla="*/ 29 h 102"/>
                  <a:gd name="T12" fmla="*/ 8 w 138"/>
                  <a:gd name="T13" fmla="*/ 31 h 102"/>
                  <a:gd name="T14" fmla="*/ 13 w 138"/>
                  <a:gd name="T15" fmla="*/ 33 h 102"/>
                  <a:gd name="T16" fmla="*/ 31 w 138"/>
                  <a:gd name="T17" fmla="*/ 29 h 102"/>
                  <a:gd name="T18" fmla="*/ 39 w 138"/>
                  <a:gd name="T19" fmla="*/ 32 h 102"/>
                  <a:gd name="T20" fmla="*/ 50 w 138"/>
                  <a:gd name="T21" fmla="*/ 34 h 102"/>
                  <a:gd name="T22" fmla="*/ 63 w 138"/>
                  <a:gd name="T23" fmla="*/ 35 h 102"/>
                  <a:gd name="T24" fmla="*/ 78 w 138"/>
                  <a:gd name="T25" fmla="*/ 33 h 102"/>
                  <a:gd name="T26" fmla="*/ 83 w 138"/>
                  <a:gd name="T27" fmla="*/ 37 h 102"/>
                  <a:gd name="T28" fmla="*/ 83 w 138"/>
                  <a:gd name="T29" fmla="*/ 43 h 102"/>
                  <a:gd name="T30" fmla="*/ 72 w 138"/>
                  <a:gd name="T31" fmla="*/ 42 h 102"/>
                  <a:gd name="T32" fmla="*/ 61 w 138"/>
                  <a:gd name="T33" fmla="*/ 47 h 102"/>
                  <a:gd name="T34" fmla="*/ 57 w 138"/>
                  <a:gd name="T35" fmla="*/ 46 h 102"/>
                  <a:gd name="T36" fmla="*/ 50 w 138"/>
                  <a:gd name="T37" fmla="*/ 54 h 102"/>
                  <a:gd name="T38" fmla="*/ 46 w 138"/>
                  <a:gd name="T39" fmla="*/ 63 h 102"/>
                  <a:gd name="T40" fmla="*/ 50 w 138"/>
                  <a:gd name="T41" fmla="*/ 68 h 102"/>
                  <a:gd name="T42" fmla="*/ 47 w 138"/>
                  <a:gd name="T43" fmla="*/ 91 h 102"/>
                  <a:gd name="T44" fmla="*/ 58 w 138"/>
                  <a:gd name="T45" fmla="*/ 100 h 102"/>
                  <a:gd name="T46" fmla="*/ 62 w 138"/>
                  <a:gd name="T47" fmla="*/ 79 h 102"/>
                  <a:gd name="T48" fmla="*/ 65 w 138"/>
                  <a:gd name="T49" fmla="*/ 60 h 102"/>
                  <a:gd name="T50" fmla="*/ 71 w 138"/>
                  <a:gd name="T51" fmla="*/ 55 h 102"/>
                  <a:gd name="T52" fmla="*/ 74 w 138"/>
                  <a:gd name="T53" fmla="*/ 56 h 102"/>
                  <a:gd name="T54" fmla="*/ 78 w 138"/>
                  <a:gd name="T55" fmla="*/ 49 h 102"/>
                  <a:gd name="T56" fmla="*/ 88 w 138"/>
                  <a:gd name="T57" fmla="*/ 51 h 102"/>
                  <a:gd name="T58" fmla="*/ 95 w 138"/>
                  <a:gd name="T59" fmla="*/ 58 h 102"/>
                  <a:gd name="T60" fmla="*/ 94 w 138"/>
                  <a:gd name="T61" fmla="*/ 67 h 102"/>
                  <a:gd name="T62" fmla="*/ 93 w 138"/>
                  <a:gd name="T63" fmla="*/ 74 h 102"/>
                  <a:gd name="T64" fmla="*/ 105 w 138"/>
                  <a:gd name="T65" fmla="*/ 77 h 102"/>
                  <a:gd name="T66" fmla="*/ 114 w 138"/>
                  <a:gd name="T67" fmla="*/ 69 h 102"/>
                  <a:gd name="T68" fmla="*/ 114 w 138"/>
                  <a:gd name="T69" fmla="*/ 54 h 102"/>
                  <a:gd name="T70" fmla="*/ 123 w 138"/>
                  <a:gd name="T71" fmla="*/ 57 h 102"/>
                  <a:gd name="T72" fmla="*/ 126 w 138"/>
                  <a:gd name="T73" fmla="*/ 60 h 102"/>
                  <a:gd name="T74" fmla="*/ 132 w 138"/>
                  <a:gd name="T75" fmla="*/ 60 h 102"/>
                  <a:gd name="T76" fmla="*/ 134 w 138"/>
                  <a:gd name="T77" fmla="*/ 56 h 102"/>
                  <a:gd name="T78" fmla="*/ 132 w 138"/>
                  <a:gd name="T79" fmla="*/ 51 h 102"/>
                  <a:gd name="T80" fmla="*/ 120 w 138"/>
                  <a:gd name="T81" fmla="*/ 42 h 102"/>
                  <a:gd name="T82" fmla="*/ 104 w 138"/>
                  <a:gd name="T83" fmla="*/ 41 h 102"/>
                  <a:gd name="T84" fmla="*/ 88 w 138"/>
                  <a:gd name="T85" fmla="*/ 36 h 102"/>
                  <a:gd name="T86" fmla="*/ 80 w 138"/>
                  <a:gd name="T87" fmla="*/ 29 h 102"/>
                  <a:gd name="T88" fmla="*/ 78 w 138"/>
                  <a:gd name="T89" fmla="*/ 16 h 102"/>
                  <a:gd name="T90" fmla="*/ 61 w 138"/>
                  <a:gd name="T91" fmla="*/ 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02">
                    <a:moveTo>
                      <a:pt x="54" y="4"/>
                    </a:moveTo>
                    <a:cubicBezTo>
                      <a:pt x="51" y="3"/>
                      <a:pt x="50" y="2"/>
                      <a:pt x="48" y="1"/>
                    </a:cubicBezTo>
                    <a:cubicBezTo>
                      <a:pt x="45" y="1"/>
                      <a:pt x="43" y="0"/>
                      <a:pt x="42" y="0"/>
                    </a:cubicBezTo>
                    <a:cubicBezTo>
                      <a:pt x="41" y="1"/>
                      <a:pt x="41" y="3"/>
                      <a:pt x="42" y="3"/>
                    </a:cubicBezTo>
                    <a:cubicBezTo>
                      <a:pt x="44" y="4"/>
                      <a:pt x="44" y="4"/>
                      <a:pt x="44" y="5"/>
                    </a:cubicBezTo>
                    <a:cubicBezTo>
                      <a:pt x="44" y="6"/>
                      <a:pt x="44" y="7"/>
                      <a:pt x="43" y="6"/>
                    </a:cubicBezTo>
                    <a:cubicBezTo>
                      <a:pt x="41" y="6"/>
                      <a:pt x="40" y="7"/>
                      <a:pt x="40" y="5"/>
                    </a:cubicBezTo>
                    <a:cubicBezTo>
                      <a:pt x="39" y="4"/>
                      <a:pt x="39" y="3"/>
                      <a:pt x="39" y="4"/>
                    </a:cubicBezTo>
                    <a:cubicBezTo>
                      <a:pt x="38" y="4"/>
                      <a:pt x="37" y="7"/>
                      <a:pt x="37" y="8"/>
                    </a:cubicBezTo>
                    <a:cubicBezTo>
                      <a:pt x="37" y="9"/>
                      <a:pt x="36" y="10"/>
                      <a:pt x="35" y="10"/>
                    </a:cubicBezTo>
                    <a:cubicBezTo>
                      <a:pt x="35" y="11"/>
                      <a:pt x="34" y="11"/>
                      <a:pt x="34" y="10"/>
                    </a:cubicBezTo>
                    <a:cubicBezTo>
                      <a:pt x="34" y="9"/>
                      <a:pt x="35" y="7"/>
                      <a:pt x="34" y="7"/>
                    </a:cubicBezTo>
                    <a:cubicBezTo>
                      <a:pt x="32" y="8"/>
                      <a:pt x="31" y="9"/>
                      <a:pt x="31" y="10"/>
                    </a:cubicBezTo>
                    <a:cubicBezTo>
                      <a:pt x="30" y="11"/>
                      <a:pt x="31" y="12"/>
                      <a:pt x="30" y="13"/>
                    </a:cubicBezTo>
                    <a:cubicBezTo>
                      <a:pt x="28" y="15"/>
                      <a:pt x="27" y="15"/>
                      <a:pt x="25" y="15"/>
                    </a:cubicBezTo>
                    <a:cubicBezTo>
                      <a:pt x="24" y="16"/>
                      <a:pt x="14" y="21"/>
                      <a:pt x="13" y="21"/>
                    </a:cubicBezTo>
                    <a:cubicBezTo>
                      <a:pt x="12" y="22"/>
                      <a:pt x="11" y="23"/>
                      <a:pt x="9" y="25"/>
                    </a:cubicBezTo>
                    <a:cubicBezTo>
                      <a:pt x="7" y="26"/>
                      <a:pt x="4" y="28"/>
                      <a:pt x="3" y="29"/>
                    </a:cubicBezTo>
                    <a:cubicBezTo>
                      <a:pt x="2" y="30"/>
                      <a:pt x="0" y="32"/>
                      <a:pt x="0" y="32"/>
                    </a:cubicBezTo>
                    <a:cubicBezTo>
                      <a:pt x="0" y="33"/>
                      <a:pt x="2" y="33"/>
                      <a:pt x="4" y="33"/>
                    </a:cubicBezTo>
                    <a:cubicBezTo>
                      <a:pt x="5" y="33"/>
                      <a:pt x="7" y="32"/>
                      <a:pt x="8" y="31"/>
                    </a:cubicBezTo>
                    <a:cubicBezTo>
                      <a:pt x="10" y="31"/>
                      <a:pt x="12" y="30"/>
                      <a:pt x="13" y="30"/>
                    </a:cubicBezTo>
                    <a:cubicBezTo>
                      <a:pt x="14" y="30"/>
                      <a:pt x="14" y="30"/>
                      <a:pt x="14" y="31"/>
                    </a:cubicBezTo>
                    <a:cubicBezTo>
                      <a:pt x="14" y="32"/>
                      <a:pt x="13" y="32"/>
                      <a:pt x="13" y="33"/>
                    </a:cubicBezTo>
                    <a:cubicBezTo>
                      <a:pt x="14" y="33"/>
                      <a:pt x="17" y="34"/>
                      <a:pt x="18" y="34"/>
                    </a:cubicBezTo>
                    <a:cubicBezTo>
                      <a:pt x="19" y="35"/>
                      <a:pt x="23" y="32"/>
                      <a:pt x="25" y="32"/>
                    </a:cubicBezTo>
                    <a:cubicBezTo>
                      <a:pt x="27" y="31"/>
                      <a:pt x="29" y="31"/>
                      <a:pt x="31" y="29"/>
                    </a:cubicBezTo>
                    <a:cubicBezTo>
                      <a:pt x="33" y="28"/>
                      <a:pt x="37" y="26"/>
                      <a:pt x="37" y="26"/>
                    </a:cubicBezTo>
                    <a:cubicBezTo>
                      <a:pt x="38" y="26"/>
                      <a:pt x="39" y="28"/>
                      <a:pt x="39" y="29"/>
                    </a:cubicBezTo>
                    <a:cubicBezTo>
                      <a:pt x="39" y="29"/>
                      <a:pt x="38" y="32"/>
                      <a:pt x="39" y="32"/>
                    </a:cubicBezTo>
                    <a:cubicBezTo>
                      <a:pt x="40" y="33"/>
                      <a:pt x="42" y="30"/>
                      <a:pt x="43" y="30"/>
                    </a:cubicBezTo>
                    <a:cubicBezTo>
                      <a:pt x="45" y="30"/>
                      <a:pt x="46" y="30"/>
                      <a:pt x="48" y="31"/>
                    </a:cubicBezTo>
                    <a:cubicBezTo>
                      <a:pt x="49" y="33"/>
                      <a:pt x="47" y="33"/>
                      <a:pt x="50" y="34"/>
                    </a:cubicBezTo>
                    <a:cubicBezTo>
                      <a:pt x="54" y="36"/>
                      <a:pt x="54" y="36"/>
                      <a:pt x="55" y="36"/>
                    </a:cubicBezTo>
                    <a:cubicBezTo>
                      <a:pt x="57" y="37"/>
                      <a:pt x="58" y="38"/>
                      <a:pt x="60" y="37"/>
                    </a:cubicBezTo>
                    <a:cubicBezTo>
                      <a:pt x="61" y="37"/>
                      <a:pt x="62" y="36"/>
                      <a:pt x="63" y="35"/>
                    </a:cubicBezTo>
                    <a:cubicBezTo>
                      <a:pt x="65" y="34"/>
                      <a:pt x="67" y="34"/>
                      <a:pt x="70" y="34"/>
                    </a:cubicBezTo>
                    <a:cubicBezTo>
                      <a:pt x="72" y="33"/>
                      <a:pt x="75" y="32"/>
                      <a:pt x="77" y="32"/>
                    </a:cubicBezTo>
                    <a:cubicBezTo>
                      <a:pt x="78" y="32"/>
                      <a:pt x="78" y="32"/>
                      <a:pt x="78" y="33"/>
                    </a:cubicBezTo>
                    <a:cubicBezTo>
                      <a:pt x="78" y="34"/>
                      <a:pt x="77" y="35"/>
                      <a:pt x="79" y="35"/>
                    </a:cubicBezTo>
                    <a:cubicBezTo>
                      <a:pt x="81" y="35"/>
                      <a:pt x="82" y="34"/>
                      <a:pt x="83" y="36"/>
                    </a:cubicBezTo>
                    <a:cubicBezTo>
                      <a:pt x="83" y="37"/>
                      <a:pt x="80" y="37"/>
                      <a:pt x="83" y="37"/>
                    </a:cubicBezTo>
                    <a:cubicBezTo>
                      <a:pt x="86" y="38"/>
                      <a:pt x="85" y="38"/>
                      <a:pt x="86" y="39"/>
                    </a:cubicBezTo>
                    <a:cubicBezTo>
                      <a:pt x="88" y="41"/>
                      <a:pt x="92" y="42"/>
                      <a:pt x="91" y="43"/>
                    </a:cubicBezTo>
                    <a:cubicBezTo>
                      <a:pt x="90" y="44"/>
                      <a:pt x="83" y="42"/>
                      <a:pt x="83" y="43"/>
                    </a:cubicBezTo>
                    <a:cubicBezTo>
                      <a:pt x="82" y="43"/>
                      <a:pt x="82" y="45"/>
                      <a:pt x="81" y="44"/>
                    </a:cubicBezTo>
                    <a:cubicBezTo>
                      <a:pt x="80" y="44"/>
                      <a:pt x="79" y="44"/>
                      <a:pt x="78" y="43"/>
                    </a:cubicBezTo>
                    <a:cubicBezTo>
                      <a:pt x="76" y="43"/>
                      <a:pt x="74" y="41"/>
                      <a:pt x="72" y="42"/>
                    </a:cubicBezTo>
                    <a:cubicBezTo>
                      <a:pt x="71" y="42"/>
                      <a:pt x="72" y="44"/>
                      <a:pt x="70" y="44"/>
                    </a:cubicBezTo>
                    <a:cubicBezTo>
                      <a:pt x="68" y="43"/>
                      <a:pt x="65" y="43"/>
                      <a:pt x="64" y="44"/>
                    </a:cubicBezTo>
                    <a:cubicBezTo>
                      <a:pt x="63" y="45"/>
                      <a:pt x="61" y="47"/>
                      <a:pt x="61" y="47"/>
                    </a:cubicBezTo>
                    <a:cubicBezTo>
                      <a:pt x="60" y="47"/>
                      <a:pt x="59" y="47"/>
                      <a:pt x="59" y="47"/>
                    </a:cubicBezTo>
                    <a:cubicBezTo>
                      <a:pt x="59" y="46"/>
                      <a:pt x="61" y="44"/>
                      <a:pt x="60" y="44"/>
                    </a:cubicBezTo>
                    <a:cubicBezTo>
                      <a:pt x="59" y="44"/>
                      <a:pt x="58" y="46"/>
                      <a:pt x="57" y="46"/>
                    </a:cubicBezTo>
                    <a:cubicBezTo>
                      <a:pt x="56" y="46"/>
                      <a:pt x="57" y="44"/>
                      <a:pt x="56" y="44"/>
                    </a:cubicBezTo>
                    <a:cubicBezTo>
                      <a:pt x="55" y="45"/>
                      <a:pt x="53" y="49"/>
                      <a:pt x="52" y="50"/>
                    </a:cubicBezTo>
                    <a:cubicBezTo>
                      <a:pt x="51" y="51"/>
                      <a:pt x="50" y="53"/>
                      <a:pt x="50" y="54"/>
                    </a:cubicBezTo>
                    <a:cubicBezTo>
                      <a:pt x="49" y="56"/>
                      <a:pt x="48" y="56"/>
                      <a:pt x="47" y="57"/>
                    </a:cubicBezTo>
                    <a:cubicBezTo>
                      <a:pt x="46" y="58"/>
                      <a:pt x="45" y="61"/>
                      <a:pt x="45" y="62"/>
                    </a:cubicBezTo>
                    <a:cubicBezTo>
                      <a:pt x="45" y="63"/>
                      <a:pt x="45" y="64"/>
                      <a:pt x="46" y="63"/>
                    </a:cubicBezTo>
                    <a:cubicBezTo>
                      <a:pt x="46" y="63"/>
                      <a:pt x="48" y="60"/>
                      <a:pt x="49" y="59"/>
                    </a:cubicBezTo>
                    <a:cubicBezTo>
                      <a:pt x="50" y="58"/>
                      <a:pt x="51" y="58"/>
                      <a:pt x="52" y="59"/>
                    </a:cubicBezTo>
                    <a:cubicBezTo>
                      <a:pt x="52" y="60"/>
                      <a:pt x="51" y="65"/>
                      <a:pt x="50" y="68"/>
                    </a:cubicBezTo>
                    <a:cubicBezTo>
                      <a:pt x="49" y="70"/>
                      <a:pt x="48" y="75"/>
                      <a:pt x="47" y="76"/>
                    </a:cubicBezTo>
                    <a:cubicBezTo>
                      <a:pt x="46" y="78"/>
                      <a:pt x="46" y="82"/>
                      <a:pt x="46" y="84"/>
                    </a:cubicBezTo>
                    <a:cubicBezTo>
                      <a:pt x="46" y="87"/>
                      <a:pt x="47" y="89"/>
                      <a:pt x="47" y="91"/>
                    </a:cubicBezTo>
                    <a:cubicBezTo>
                      <a:pt x="47" y="92"/>
                      <a:pt x="46" y="92"/>
                      <a:pt x="48" y="95"/>
                    </a:cubicBezTo>
                    <a:cubicBezTo>
                      <a:pt x="49" y="98"/>
                      <a:pt x="51" y="101"/>
                      <a:pt x="52" y="102"/>
                    </a:cubicBezTo>
                    <a:cubicBezTo>
                      <a:pt x="53" y="102"/>
                      <a:pt x="57" y="101"/>
                      <a:pt x="58" y="100"/>
                    </a:cubicBezTo>
                    <a:cubicBezTo>
                      <a:pt x="59" y="99"/>
                      <a:pt x="64" y="91"/>
                      <a:pt x="64" y="90"/>
                    </a:cubicBezTo>
                    <a:cubicBezTo>
                      <a:pt x="64" y="89"/>
                      <a:pt x="65" y="81"/>
                      <a:pt x="64" y="80"/>
                    </a:cubicBezTo>
                    <a:cubicBezTo>
                      <a:pt x="64" y="80"/>
                      <a:pt x="62" y="80"/>
                      <a:pt x="62" y="79"/>
                    </a:cubicBezTo>
                    <a:cubicBezTo>
                      <a:pt x="62" y="78"/>
                      <a:pt x="61" y="71"/>
                      <a:pt x="61" y="70"/>
                    </a:cubicBezTo>
                    <a:cubicBezTo>
                      <a:pt x="62" y="69"/>
                      <a:pt x="62" y="66"/>
                      <a:pt x="63" y="64"/>
                    </a:cubicBezTo>
                    <a:cubicBezTo>
                      <a:pt x="64" y="62"/>
                      <a:pt x="64" y="61"/>
                      <a:pt x="65" y="60"/>
                    </a:cubicBezTo>
                    <a:cubicBezTo>
                      <a:pt x="65" y="59"/>
                      <a:pt x="65" y="58"/>
                      <a:pt x="66" y="58"/>
                    </a:cubicBezTo>
                    <a:cubicBezTo>
                      <a:pt x="67" y="58"/>
                      <a:pt x="68" y="58"/>
                      <a:pt x="69" y="57"/>
                    </a:cubicBezTo>
                    <a:cubicBezTo>
                      <a:pt x="69" y="57"/>
                      <a:pt x="70" y="55"/>
                      <a:pt x="71" y="55"/>
                    </a:cubicBezTo>
                    <a:cubicBezTo>
                      <a:pt x="72" y="54"/>
                      <a:pt x="70" y="60"/>
                      <a:pt x="71" y="59"/>
                    </a:cubicBezTo>
                    <a:cubicBezTo>
                      <a:pt x="72" y="59"/>
                      <a:pt x="72" y="57"/>
                      <a:pt x="73" y="57"/>
                    </a:cubicBezTo>
                    <a:cubicBezTo>
                      <a:pt x="74" y="56"/>
                      <a:pt x="74" y="57"/>
                      <a:pt x="74" y="56"/>
                    </a:cubicBezTo>
                    <a:cubicBezTo>
                      <a:pt x="74" y="55"/>
                      <a:pt x="73" y="54"/>
                      <a:pt x="74" y="53"/>
                    </a:cubicBezTo>
                    <a:cubicBezTo>
                      <a:pt x="76" y="52"/>
                      <a:pt x="80" y="52"/>
                      <a:pt x="80" y="51"/>
                    </a:cubicBezTo>
                    <a:cubicBezTo>
                      <a:pt x="79" y="50"/>
                      <a:pt x="78" y="50"/>
                      <a:pt x="78" y="49"/>
                    </a:cubicBezTo>
                    <a:cubicBezTo>
                      <a:pt x="78" y="48"/>
                      <a:pt x="78" y="46"/>
                      <a:pt x="79" y="46"/>
                    </a:cubicBezTo>
                    <a:cubicBezTo>
                      <a:pt x="81" y="46"/>
                      <a:pt x="85" y="47"/>
                      <a:pt x="85" y="48"/>
                    </a:cubicBezTo>
                    <a:cubicBezTo>
                      <a:pt x="86" y="49"/>
                      <a:pt x="85" y="50"/>
                      <a:pt x="88" y="51"/>
                    </a:cubicBezTo>
                    <a:cubicBezTo>
                      <a:pt x="91" y="51"/>
                      <a:pt x="95" y="52"/>
                      <a:pt x="96" y="53"/>
                    </a:cubicBezTo>
                    <a:cubicBezTo>
                      <a:pt x="96" y="54"/>
                      <a:pt x="97" y="56"/>
                      <a:pt x="96" y="56"/>
                    </a:cubicBezTo>
                    <a:cubicBezTo>
                      <a:pt x="95" y="56"/>
                      <a:pt x="94" y="56"/>
                      <a:pt x="95" y="58"/>
                    </a:cubicBezTo>
                    <a:cubicBezTo>
                      <a:pt x="96" y="59"/>
                      <a:pt x="96" y="59"/>
                      <a:pt x="96" y="61"/>
                    </a:cubicBezTo>
                    <a:cubicBezTo>
                      <a:pt x="96" y="64"/>
                      <a:pt x="96" y="65"/>
                      <a:pt x="96" y="66"/>
                    </a:cubicBezTo>
                    <a:cubicBezTo>
                      <a:pt x="95" y="66"/>
                      <a:pt x="94" y="65"/>
                      <a:pt x="94" y="67"/>
                    </a:cubicBezTo>
                    <a:cubicBezTo>
                      <a:pt x="94" y="69"/>
                      <a:pt x="91" y="69"/>
                      <a:pt x="90" y="71"/>
                    </a:cubicBezTo>
                    <a:cubicBezTo>
                      <a:pt x="90" y="72"/>
                      <a:pt x="89" y="74"/>
                      <a:pt x="90" y="74"/>
                    </a:cubicBezTo>
                    <a:cubicBezTo>
                      <a:pt x="91" y="75"/>
                      <a:pt x="91" y="76"/>
                      <a:pt x="93" y="74"/>
                    </a:cubicBezTo>
                    <a:cubicBezTo>
                      <a:pt x="95" y="72"/>
                      <a:pt x="98" y="70"/>
                      <a:pt x="100" y="70"/>
                    </a:cubicBezTo>
                    <a:cubicBezTo>
                      <a:pt x="103" y="70"/>
                      <a:pt x="103" y="71"/>
                      <a:pt x="104" y="72"/>
                    </a:cubicBezTo>
                    <a:cubicBezTo>
                      <a:pt x="104" y="73"/>
                      <a:pt x="103" y="75"/>
                      <a:pt x="105" y="77"/>
                    </a:cubicBezTo>
                    <a:cubicBezTo>
                      <a:pt x="106" y="80"/>
                      <a:pt x="105" y="83"/>
                      <a:pt x="107" y="82"/>
                    </a:cubicBezTo>
                    <a:cubicBezTo>
                      <a:pt x="110" y="80"/>
                      <a:pt x="113" y="78"/>
                      <a:pt x="114" y="76"/>
                    </a:cubicBezTo>
                    <a:cubicBezTo>
                      <a:pt x="115" y="73"/>
                      <a:pt x="112" y="71"/>
                      <a:pt x="114" y="69"/>
                    </a:cubicBezTo>
                    <a:cubicBezTo>
                      <a:pt x="116" y="67"/>
                      <a:pt x="119" y="64"/>
                      <a:pt x="119" y="62"/>
                    </a:cubicBezTo>
                    <a:cubicBezTo>
                      <a:pt x="119" y="61"/>
                      <a:pt x="119" y="58"/>
                      <a:pt x="118" y="58"/>
                    </a:cubicBezTo>
                    <a:cubicBezTo>
                      <a:pt x="117" y="57"/>
                      <a:pt x="112" y="55"/>
                      <a:pt x="114" y="54"/>
                    </a:cubicBezTo>
                    <a:cubicBezTo>
                      <a:pt x="117" y="53"/>
                      <a:pt x="117" y="53"/>
                      <a:pt x="118" y="53"/>
                    </a:cubicBezTo>
                    <a:cubicBezTo>
                      <a:pt x="120" y="54"/>
                      <a:pt x="120" y="58"/>
                      <a:pt x="121" y="58"/>
                    </a:cubicBezTo>
                    <a:cubicBezTo>
                      <a:pt x="122" y="58"/>
                      <a:pt x="123" y="57"/>
                      <a:pt x="123" y="57"/>
                    </a:cubicBezTo>
                    <a:cubicBezTo>
                      <a:pt x="123" y="58"/>
                      <a:pt x="122" y="59"/>
                      <a:pt x="122" y="60"/>
                    </a:cubicBezTo>
                    <a:cubicBezTo>
                      <a:pt x="122" y="61"/>
                      <a:pt x="121" y="61"/>
                      <a:pt x="123" y="62"/>
                    </a:cubicBezTo>
                    <a:cubicBezTo>
                      <a:pt x="124" y="62"/>
                      <a:pt x="124" y="60"/>
                      <a:pt x="126" y="60"/>
                    </a:cubicBezTo>
                    <a:cubicBezTo>
                      <a:pt x="128" y="60"/>
                      <a:pt x="130" y="64"/>
                      <a:pt x="131" y="64"/>
                    </a:cubicBezTo>
                    <a:cubicBezTo>
                      <a:pt x="133" y="63"/>
                      <a:pt x="133" y="63"/>
                      <a:pt x="133" y="62"/>
                    </a:cubicBezTo>
                    <a:cubicBezTo>
                      <a:pt x="133" y="61"/>
                      <a:pt x="132" y="61"/>
                      <a:pt x="132" y="60"/>
                    </a:cubicBezTo>
                    <a:cubicBezTo>
                      <a:pt x="133" y="59"/>
                      <a:pt x="133" y="58"/>
                      <a:pt x="134" y="58"/>
                    </a:cubicBezTo>
                    <a:cubicBezTo>
                      <a:pt x="135" y="59"/>
                      <a:pt x="137" y="61"/>
                      <a:pt x="137" y="60"/>
                    </a:cubicBezTo>
                    <a:cubicBezTo>
                      <a:pt x="138" y="59"/>
                      <a:pt x="134" y="57"/>
                      <a:pt x="134" y="56"/>
                    </a:cubicBezTo>
                    <a:cubicBezTo>
                      <a:pt x="134" y="55"/>
                      <a:pt x="134" y="54"/>
                      <a:pt x="134" y="54"/>
                    </a:cubicBezTo>
                    <a:cubicBezTo>
                      <a:pt x="134" y="54"/>
                      <a:pt x="132" y="53"/>
                      <a:pt x="132" y="53"/>
                    </a:cubicBezTo>
                    <a:cubicBezTo>
                      <a:pt x="132" y="52"/>
                      <a:pt x="134" y="52"/>
                      <a:pt x="132" y="51"/>
                    </a:cubicBezTo>
                    <a:cubicBezTo>
                      <a:pt x="131" y="50"/>
                      <a:pt x="129" y="50"/>
                      <a:pt x="128" y="48"/>
                    </a:cubicBezTo>
                    <a:cubicBezTo>
                      <a:pt x="128" y="45"/>
                      <a:pt x="126" y="45"/>
                      <a:pt x="125" y="44"/>
                    </a:cubicBezTo>
                    <a:cubicBezTo>
                      <a:pt x="124" y="43"/>
                      <a:pt x="121" y="42"/>
                      <a:pt x="120" y="42"/>
                    </a:cubicBezTo>
                    <a:cubicBezTo>
                      <a:pt x="119" y="43"/>
                      <a:pt x="117" y="44"/>
                      <a:pt x="116" y="43"/>
                    </a:cubicBezTo>
                    <a:cubicBezTo>
                      <a:pt x="116" y="42"/>
                      <a:pt x="116" y="41"/>
                      <a:pt x="115" y="41"/>
                    </a:cubicBezTo>
                    <a:cubicBezTo>
                      <a:pt x="115" y="40"/>
                      <a:pt x="107" y="41"/>
                      <a:pt x="104" y="41"/>
                    </a:cubicBezTo>
                    <a:cubicBezTo>
                      <a:pt x="101" y="40"/>
                      <a:pt x="97" y="41"/>
                      <a:pt x="96" y="40"/>
                    </a:cubicBezTo>
                    <a:cubicBezTo>
                      <a:pt x="94" y="39"/>
                      <a:pt x="90" y="39"/>
                      <a:pt x="90" y="38"/>
                    </a:cubicBezTo>
                    <a:cubicBezTo>
                      <a:pt x="89" y="37"/>
                      <a:pt x="90" y="36"/>
                      <a:pt x="88" y="36"/>
                    </a:cubicBezTo>
                    <a:cubicBezTo>
                      <a:pt x="86" y="35"/>
                      <a:pt x="84" y="36"/>
                      <a:pt x="84" y="35"/>
                    </a:cubicBezTo>
                    <a:cubicBezTo>
                      <a:pt x="84" y="34"/>
                      <a:pt x="84" y="32"/>
                      <a:pt x="83" y="30"/>
                    </a:cubicBezTo>
                    <a:cubicBezTo>
                      <a:pt x="81" y="29"/>
                      <a:pt x="80" y="30"/>
                      <a:pt x="80" y="29"/>
                    </a:cubicBezTo>
                    <a:cubicBezTo>
                      <a:pt x="81" y="28"/>
                      <a:pt x="83" y="25"/>
                      <a:pt x="82" y="24"/>
                    </a:cubicBezTo>
                    <a:cubicBezTo>
                      <a:pt x="81" y="23"/>
                      <a:pt x="76" y="22"/>
                      <a:pt x="77" y="20"/>
                    </a:cubicBezTo>
                    <a:cubicBezTo>
                      <a:pt x="77" y="18"/>
                      <a:pt x="80" y="16"/>
                      <a:pt x="78" y="16"/>
                    </a:cubicBezTo>
                    <a:cubicBezTo>
                      <a:pt x="77" y="16"/>
                      <a:pt x="72" y="16"/>
                      <a:pt x="71" y="16"/>
                    </a:cubicBezTo>
                    <a:cubicBezTo>
                      <a:pt x="70" y="16"/>
                      <a:pt x="68" y="16"/>
                      <a:pt x="68" y="14"/>
                    </a:cubicBezTo>
                    <a:cubicBezTo>
                      <a:pt x="67" y="12"/>
                      <a:pt x="63" y="4"/>
                      <a:pt x="61" y="4"/>
                    </a:cubicBezTo>
                    <a:cubicBezTo>
                      <a:pt x="59" y="4"/>
                      <a:pt x="55" y="5"/>
                      <a:pt x="54" y="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760"/>
              <p:cNvSpPr>
                <a:spLocks/>
              </p:cNvSpPr>
              <p:nvPr/>
            </p:nvSpPr>
            <p:spPr bwMode="auto">
              <a:xfrm>
                <a:off x="2168525" y="2665413"/>
                <a:ext cx="15875" cy="12700"/>
              </a:xfrm>
              <a:custGeom>
                <a:avLst/>
                <a:gdLst>
                  <a:gd name="T0" fmla="*/ 2 w 7"/>
                  <a:gd name="T1" fmla="*/ 1 h 6"/>
                  <a:gd name="T2" fmla="*/ 0 w 7"/>
                  <a:gd name="T3" fmla="*/ 4 h 6"/>
                  <a:gd name="T4" fmla="*/ 3 w 7"/>
                  <a:gd name="T5" fmla="*/ 5 h 6"/>
                  <a:gd name="T6" fmla="*/ 7 w 7"/>
                  <a:gd name="T7" fmla="*/ 4 h 6"/>
                  <a:gd name="T8" fmla="*/ 2 w 7"/>
                  <a:gd name="T9" fmla="*/ 1 h 6"/>
                </a:gdLst>
                <a:ahLst/>
                <a:cxnLst>
                  <a:cxn ang="0">
                    <a:pos x="T0" y="T1"/>
                  </a:cxn>
                  <a:cxn ang="0">
                    <a:pos x="T2" y="T3"/>
                  </a:cxn>
                  <a:cxn ang="0">
                    <a:pos x="T4" y="T5"/>
                  </a:cxn>
                  <a:cxn ang="0">
                    <a:pos x="T6" y="T7"/>
                  </a:cxn>
                  <a:cxn ang="0">
                    <a:pos x="T8" y="T9"/>
                  </a:cxn>
                </a:cxnLst>
                <a:rect l="0" t="0" r="r" b="b"/>
                <a:pathLst>
                  <a:path w="7" h="6">
                    <a:moveTo>
                      <a:pt x="2" y="1"/>
                    </a:moveTo>
                    <a:cubicBezTo>
                      <a:pt x="1" y="1"/>
                      <a:pt x="0" y="3"/>
                      <a:pt x="0" y="4"/>
                    </a:cubicBezTo>
                    <a:cubicBezTo>
                      <a:pt x="0" y="5"/>
                      <a:pt x="1" y="6"/>
                      <a:pt x="3" y="5"/>
                    </a:cubicBezTo>
                    <a:cubicBezTo>
                      <a:pt x="5" y="5"/>
                      <a:pt x="7" y="5"/>
                      <a:pt x="7" y="4"/>
                    </a:cubicBezTo>
                    <a:cubicBezTo>
                      <a:pt x="7" y="2"/>
                      <a:pt x="4" y="0"/>
                      <a:pt x="2" y="1"/>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761"/>
              <p:cNvSpPr>
                <a:spLocks/>
              </p:cNvSpPr>
              <p:nvPr/>
            </p:nvSpPr>
            <p:spPr bwMode="auto">
              <a:xfrm>
                <a:off x="2152650" y="2655888"/>
                <a:ext cx="120650" cy="55563"/>
              </a:xfrm>
              <a:custGeom>
                <a:avLst/>
                <a:gdLst>
                  <a:gd name="T0" fmla="*/ 4 w 53"/>
                  <a:gd name="T1" fmla="*/ 15 h 24"/>
                  <a:gd name="T2" fmla="*/ 2 w 53"/>
                  <a:gd name="T3" fmla="*/ 18 h 24"/>
                  <a:gd name="T4" fmla="*/ 9 w 53"/>
                  <a:gd name="T5" fmla="*/ 21 h 24"/>
                  <a:gd name="T6" fmla="*/ 7 w 53"/>
                  <a:gd name="T7" fmla="*/ 23 h 24"/>
                  <a:gd name="T8" fmla="*/ 14 w 53"/>
                  <a:gd name="T9" fmla="*/ 23 h 24"/>
                  <a:gd name="T10" fmla="*/ 19 w 53"/>
                  <a:gd name="T11" fmla="*/ 22 h 24"/>
                  <a:gd name="T12" fmla="*/ 25 w 53"/>
                  <a:gd name="T13" fmla="*/ 19 h 24"/>
                  <a:gd name="T14" fmla="*/ 34 w 53"/>
                  <a:gd name="T15" fmla="*/ 15 h 24"/>
                  <a:gd name="T16" fmla="*/ 43 w 53"/>
                  <a:gd name="T17" fmla="*/ 11 h 24"/>
                  <a:gd name="T18" fmla="*/ 49 w 53"/>
                  <a:gd name="T19" fmla="*/ 7 h 24"/>
                  <a:gd name="T20" fmla="*/ 52 w 53"/>
                  <a:gd name="T21" fmla="*/ 4 h 24"/>
                  <a:gd name="T22" fmla="*/ 52 w 53"/>
                  <a:gd name="T23" fmla="*/ 1 h 24"/>
                  <a:gd name="T24" fmla="*/ 49 w 53"/>
                  <a:gd name="T25" fmla="*/ 3 h 24"/>
                  <a:gd name="T26" fmla="*/ 41 w 53"/>
                  <a:gd name="T27" fmla="*/ 4 h 24"/>
                  <a:gd name="T28" fmla="*/ 36 w 53"/>
                  <a:gd name="T29" fmla="*/ 6 h 24"/>
                  <a:gd name="T30" fmla="*/ 37 w 53"/>
                  <a:gd name="T31" fmla="*/ 8 h 24"/>
                  <a:gd name="T32" fmla="*/ 31 w 53"/>
                  <a:gd name="T33" fmla="*/ 7 h 24"/>
                  <a:gd name="T34" fmla="*/ 24 w 53"/>
                  <a:gd name="T35" fmla="*/ 7 h 24"/>
                  <a:gd name="T36" fmla="*/ 14 w 53"/>
                  <a:gd name="T37" fmla="*/ 13 h 24"/>
                  <a:gd name="T38" fmla="*/ 12 w 53"/>
                  <a:gd name="T39" fmla="*/ 16 h 24"/>
                  <a:gd name="T40" fmla="*/ 9 w 53"/>
                  <a:gd name="T41" fmla="*/ 14 h 24"/>
                  <a:gd name="T42" fmla="*/ 4 w 53"/>
                  <a:gd name="T43"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24">
                    <a:moveTo>
                      <a:pt x="4" y="15"/>
                    </a:moveTo>
                    <a:cubicBezTo>
                      <a:pt x="3" y="16"/>
                      <a:pt x="0" y="17"/>
                      <a:pt x="2" y="18"/>
                    </a:cubicBezTo>
                    <a:cubicBezTo>
                      <a:pt x="4" y="19"/>
                      <a:pt x="10" y="20"/>
                      <a:pt x="9" y="21"/>
                    </a:cubicBezTo>
                    <a:cubicBezTo>
                      <a:pt x="9" y="21"/>
                      <a:pt x="6" y="22"/>
                      <a:pt x="7" y="23"/>
                    </a:cubicBezTo>
                    <a:cubicBezTo>
                      <a:pt x="8" y="23"/>
                      <a:pt x="11" y="24"/>
                      <a:pt x="14" y="23"/>
                    </a:cubicBezTo>
                    <a:cubicBezTo>
                      <a:pt x="16" y="23"/>
                      <a:pt x="17" y="23"/>
                      <a:pt x="19" y="22"/>
                    </a:cubicBezTo>
                    <a:cubicBezTo>
                      <a:pt x="21" y="21"/>
                      <a:pt x="23" y="20"/>
                      <a:pt x="25" y="19"/>
                    </a:cubicBezTo>
                    <a:cubicBezTo>
                      <a:pt x="26" y="18"/>
                      <a:pt x="31" y="17"/>
                      <a:pt x="34" y="15"/>
                    </a:cubicBezTo>
                    <a:cubicBezTo>
                      <a:pt x="38" y="14"/>
                      <a:pt x="41" y="12"/>
                      <a:pt x="43" y="11"/>
                    </a:cubicBezTo>
                    <a:cubicBezTo>
                      <a:pt x="44" y="10"/>
                      <a:pt x="47" y="8"/>
                      <a:pt x="49" y="7"/>
                    </a:cubicBezTo>
                    <a:cubicBezTo>
                      <a:pt x="50" y="6"/>
                      <a:pt x="52" y="6"/>
                      <a:pt x="52" y="4"/>
                    </a:cubicBezTo>
                    <a:cubicBezTo>
                      <a:pt x="53" y="2"/>
                      <a:pt x="53" y="1"/>
                      <a:pt x="52" y="1"/>
                    </a:cubicBezTo>
                    <a:cubicBezTo>
                      <a:pt x="52" y="0"/>
                      <a:pt x="51" y="2"/>
                      <a:pt x="49" y="3"/>
                    </a:cubicBezTo>
                    <a:cubicBezTo>
                      <a:pt x="48" y="3"/>
                      <a:pt x="42" y="3"/>
                      <a:pt x="41" y="4"/>
                    </a:cubicBezTo>
                    <a:cubicBezTo>
                      <a:pt x="40" y="4"/>
                      <a:pt x="35" y="5"/>
                      <a:pt x="36" y="6"/>
                    </a:cubicBezTo>
                    <a:cubicBezTo>
                      <a:pt x="36" y="7"/>
                      <a:pt x="38" y="8"/>
                      <a:pt x="37" y="8"/>
                    </a:cubicBezTo>
                    <a:cubicBezTo>
                      <a:pt x="37" y="9"/>
                      <a:pt x="33" y="7"/>
                      <a:pt x="31" y="7"/>
                    </a:cubicBezTo>
                    <a:cubicBezTo>
                      <a:pt x="28" y="7"/>
                      <a:pt x="25" y="6"/>
                      <a:pt x="24" y="7"/>
                    </a:cubicBezTo>
                    <a:cubicBezTo>
                      <a:pt x="23" y="8"/>
                      <a:pt x="15" y="12"/>
                      <a:pt x="14" y="13"/>
                    </a:cubicBezTo>
                    <a:cubicBezTo>
                      <a:pt x="14" y="14"/>
                      <a:pt x="13" y="16"/>
                      <a:pt x="12" y="16"/>
                    </a:cubicBezTo>
                    <a:cubicBezTo>
                      <a:pt x="11" y="15"/>
                      <a:pt x="10" y="14"/>
                      <a:pt x="9" y="14"/>
                    </a:cubicBezTo>
                    <a:cubicBezTo>
                      <a:pt x="7" y="14"/>
                      <a:pt x="5" y="14"/>
                      <a:pt x="4" y="15"/>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762"/>
              <p:cNvSpPr>
                <a:spLocks/>
              </p:cNvSpPr>
              <p:nvPr/>
            </p:nvSpPr>
            <p:spPr bwMode="auto">
              <a:xfrm>
                <a:off x="2247900" y="2614613"/>
                <a:ext cx="96838" cy="38100"/>
              </a:xfrm>
              <a:custGeom>
                <a:avLst/>
                <a:gdLst>
                  <a:gd name="T0" fmla="*/ 16 w 42"/>
                  <a:gd name="T1" fmla="*/ 6 h 17"/>
                  <a:gd name="T2" fmla="*/ 8 w 42"/>
                  <a:gd name="T3" fmla="*/ 8 h 17"/>
                  <a:gd name="T4" fmla="*/ 2 w 42"/>
                  <a:gd name="T5" fmla="*/ 12 h 17"/>
                  <a:gd name="T6" fmla="*/ 1 w 42"/>
                  <a:gd name="T7" fmla="*/ 15 h 17"/>
                  <a:gd name="T8" fmla="*/ 4 w 42"/>
                  <a:gd name="T9" fmla="*/ 17 h 17"/>
                  <a:gd name="T10" fmla="*/ 10 w 42"/>
                  <a:gd name="T11" fmla="*/ 16 h 17"/>
                  <a:gd name="T12" fmla="*/ 15 w 42"/>
                  <a:gd name="T13" fmla="*/ 14 h 17"/>
                  <a:gd name="T14" fmla="*/ 22 w 42"/>
                  <a:gd name="T15" fmla="*/ 14 h 17"/>
                  <a:gd name="T16" fmla="*/ 26 w 42"/>
                  <a:gd name="T17" fmla="*/ 16 h 17"/>
                  <a:gd name="T18" fmla="*/ 33 w 42"/>
                  <a:gd name="T19" fmla="*/ 16 h 17"/>
                  <a:gd name="T20" fmla="*/ 40 w 42"/>
                  <a:gd name="T21" fmla="*/ 12 h 17"/>
                  <a:gd name="T22" fmla="*/ 40 w 42"/>
                  <a:gd name="T23" fmla="*/ 8 h 17"/>
                  <a:gd name="T24" fmla="*/ 41 w 42"/>
                  <a:gd name="T25" fmla="*/ 6 h 17"/>
                  <a:gd name="T26" fmla="*/ 40 w 42"/>
                  <a:gd name="T27" fmla="*/ 4 h 17"/>
                  <a:gd name="T28" fmla="*/ 41 w 42"/>
                  <a:gd name="T29" fmla="*/ 0 h 17"/>
                  <a:gd name="T30" fmla="*/ 32 w 42"/>
                  <a:gd name="T31" fmla="*/ 4 h 17"/>
                  <a:gd name="T32" fmla="*/ 28 w 42"/>
                  <a:gd name="T33" fmla="*/ 3 h 17"/>
                  <a:gd name="T34" fmla="*/ 24 w 42"/>
                  <a:gd name="T35" fmla="*/ 4 h 17"/>
                  <a:gd name="T36" fmla="*/ 23 w 42"/>
                  <a:gd name="T37" fmla="*/ 6 h 17"/>
                  <a:gd name="T38" fmla="*/ 16 w 42"/>
                  <a:gd name="T3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17">
                    <a:moveTo>
                      <a:pt x="16" y="6"/>
                    </a:moveTo>
                    <a:cubicBezTo>
                      <a:pt x="13" y="7"/>
                      <a:pt x="9" y="7"/>
                      <a:pt x="8" y="8"/>
                    </a:cubicBezTo>
                    <a:cubicBezTo>
                      <a:pt x="6" y="9"/>
                      <a:pt x="3" y="11"/>
                      <a:pt x="2" y="12"/>
                    </a:cubicBezTo>
                    <a:cubicBezTo>
                      <a:pt x="2" y="13"/>
                      <a:pt x="0" y="14"/>
                      <a:pt x="1" y="15"/>
                    </a:cubicBezTo>
                    <a:cubicBezTo>
                      <a:pt x="2" y="16"/>
                      <a:pt x="2" y="17"/>
                      <a:pt x="4" y="17"/>
                    </a:cubicBezTo>
                    <a:cubicBezTo>
                      <a:pt x="6" y="16"/>
                      <a:pt x="7" y="16"/>
                      <a:pt x="10" y="16"/>
                    </a:cubicBezTo>
                    <a:cubicBezTo>
                      <a:pt x="12" y="15"/>
                      <a:pt x="13" y="15"/>
                      <a:pt x="15" y="14"/>
                    </a:cubicBezTo>
                    <a:cubicBezTo>
                      <a:pt x="16" y="13"/>
                      <a:pt x="19" y="13"/>
                      <a:pt x="22" y="14"/>
                    </a:cubicBezTo>
                    <a:cubicBezTo>
                      <a:pt x="25" y="15"/>
                      <a:pt x="23" y="16"/>
                      <a:pt x="26" y="16"/>
                    </a:cubicBezTo>
                    <a:cubicBezTo>
                      <a:pt x="29" y="16"/>
                      <a:pt x="31" y="17"/>
                      <a:pt x="33" y="16"/>
                    </a:cubicBezTo>
                    <a:cubicBezTo>
                      <a:pt x="35" y="15"/>
                      <a:pt x="39" y="14"/>
                      <a:pt x="40" y="12"/>
                    </a:cubicBezTo>
                    <a:cubicBezTo>
                      <a:pt x="41" y="10"/>
                      <a:pt x="39" y="9"/>
                      <a:pt x="40" y="8"/>
                    </a:cubicBezTo>
                    <a:cubicBezTo>
                      <a:pt x="41" y="7"/>
                      <a:pt x="42" y="7"/>
                      <a:pt x="41" y="6"/>
                    </a:cubicBezTo>
                    <a:cubicBezTo>
                      <a:pt x="41" y="5"/>
                      <a:pt x="39" y="6"/>
                      <a:pt x="40" y="4"/>
                    </a:cubicBezTo>
                    <a:cubicBezTo>
                      <a:pt x="41" y="2"/>
                      <a:pt x="42" y="1"/>
                      <a:pt x="41" y="0"/>
                    </a:cubicBezTo>
                    <a:cubicBezTo>
                      <a:pt x="40" y="0"/>
                      <a:pt x="33" y="4"/>
                      <a:pt x="32" y="4"/>
                    </a:cubicBezTo>
                    <a:cubicBezTo>
                      <a:pt x="31" y="4"/>
                      <a:pt x="30" y="2"/>
                      <a:pt x="28" y="3"/>
                    </a:cubicBezTo>
                    <a:cubicBezTo>
                      <a:pt x="27" y="3"/>
                      <a:pt x="24" y="3"/>
                      <a:pt x="24" y="4"/>
                    </a:cubicBezTo>
                    <a:cubicBezTo>
                      <a:pt x="24" y="5"/>
                      <a:pt x="25" y="6"/>
                      <a:pt x="23" y="6"/>
                    </a:cubicBezTo>
                    <a:cubicBezTo>
                      <a:pt x="22" y="6"/>
                      <a:pt x="19" y="5"/>
                      <a:pt x="16" y="6"/>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763"/>
              <p:cNvSpPr>
                <a:spLocks/>
              </p:cNvSpPr>
              <p:nvPr/>
            </p:nvSpPr>
            <p:spPr bwMode="auto">
              <a:xfrm>
                <a:off x="5081587" y="3810000"/>
                <a:ext cx="88900" cy="90488"/>
              </a:xfrm>
              <a:custGeom>
                <a:avLst/>
                <a:gdLst>
                  <a:gd name="T0" fmla="*/ 12 w 38"/>
                  <a:gd name="T1" fmla="*/ 3 h 39"/>
                  <a:gd name="T2" fmla="*/ 8 w 38"/>
                  <a:gd name="T3" fmla="*/ 6 h 39"/>
                  <a:gd name="T4" fmla="*/ 5 w 38"/>
                  <a:gd name="T5" fmla="*/ 8 h 39"/>
                  <a:gd name="T6" fmla="*/ 6 w 38"/>
                  <a:gd name="T7" fmla="*/ 10 h 39"/>
                  <a:gd name="T8" fmla="*/ 3 w 38"/>
                  <a:gd name="T9" fmla="*/ 14 h 39"/>
                  <a:gd name="T10" fmla="*/ 4 w 38"/>
                  <a:gd name="T11" fmla="*/ 18 h 39"/>
                  <a:gd name="T12" fmla="*/ 2 w 38"/>
                  <a:gd name="T13" fmla="*/ 25 h 39"/>
                  <a:gd name="T14" fmla="*/ 1 w 38"/>
                  <a:gd name="T15" fmla="*/ 30 h 39"/>
                  <a:gd name="T16" fmla="*/ 3 w 38"/>
                  <a:gd name="T17" fmla="*/ 37 h 39"/>
                  <a:gd name="T18" fmla="*/ 5 w 38"/>
                  <a:gd name="T19" fmla="*/ 35 h 39"/>
                  <a:gd name="T20" fmla="*/ 7 w 38"/>
                  <a:gd name="T21" fmla="*/ 34 h 39"/>
                  <a:gd name="T22" fmla="*/ 7 w 38"/>
                  <a:gd name="T23" fmla="*/ 32 h 39"/>
                  <a:gd name="T24" fmla="*/ 11 w 38"/>
                  <a:gd name="T25" fmla="*/ 33 h 39"/>
                  <a:gd name="T26" fmla="*/ 11 w 38"/>
                  <a:gd name="T27" fmla="*/ 35 h 39"/>
                  <a:gd name="T28" fmla="*/ 14 w 38"/>
                  <a:gd name="T29" fmla="*/ 34 h 39"/>
                  <a:gd name="T30" fmla="*/ 15 w 38"/>
                  <a:gd name="T31" fmla="*/ 36 h 39"/>
                  <a:gd name="T32" fmla="*/ 13 w 38"/>
                  <a:gd name="T33" fmla="*/ 39 h 39"/>
                  <a:gd name="T34" fmla="*/ 16 w 38"/>
                  <a:gd name="T35" fmla="*/ 38 h 39"/>
                  <a:gd name="T36" fmla="*/ 18 w 38"/>
                  <a:gd name="T37" fmla="*/ 34 h 39"/>
                  <a:gd name="T38" fmla="*/ 20 w 38"/>
                  <a:gd name="T39" fmla="*/ 34 h 39"/>
                  <a:gd name="T40" fmla="*/ 23 w 38"/>
                  <a:gd name="T41" fmla="*/ 33 h 39"/>
                  <a:gd name="T42" fmla="*/ 25 w 38"/>
                  <a:gd name="T43" fmla="*/ 30 h 39"/>
                  <a:gd name="T44" fmla="*/ 20 w 38"/>
                  <a:gd name="T45" fmla="*/ 30 h 39"/>
                  <a:gd name="T46" fmla="*/ 21 w 38"/>
                  <a:gd name="T47" fmla="*/ 28 h 39"/>
                  <a:gd name="T48" fmla="*/ 24 w 38"/>
                  <a:gd name="T49" fmla="*/ 25 h 39"/>
                  <a:gd name="T50" fmla="*/ 25 w 38"/>
                  <a:gd name="T51" fmla="*/ 23 h 39"/>
                  <a:gd name="T52" fmla="*/ 27 w 38"/>
                  <a:gd name="T53" fmla="*/ 22 h 39"/>
                  <a:gd name="T54" fmla="*/ 28 w 38"/>
                  <a:gd name="T55" fmla="*/ 20 h 39"/>
                  <a:gd name="T56" fmla="*/ 29 w 38"/>
                  <a:gd name="T57" fmla="*/ 18 h 39"/>
                  <a:gd name="T58" fmla="*/ 28 w 38"/>
                  <a:gd name="T59" fmla="*/ 15 h 39"/>
                  <a:gd name="T60" fmla="*/ 30 w 38"/>
                  <a:gd name="T61" fmla="*/ 12 h 39"/>
                  <a:gd name="T62" fmla="*/ 32 w 38"/>
                  <a:gd name="T63" fmla="*/ 12 h 39"/>
                  <a:gd name="T64" fmla="*/ 34 w 38"/>
                  <a:gd name="T65" fmla="*/ 10 h 39"/>
                  <a:gd name="T66" fmla="*/ 37 w 38"/>
                  <a:gd name="T67" fmla="*/ 9 h 39"/>
                  <a:gd name="T68" fmla="*/ 35 w 38"/>
                  <a:gd name="T69" fmla="*/ 7 h 39"/>
                  <a:gd name="T70" fmla="*/ 31 w 38"/>
                  <a:gd name="T71" fmla="*/ 9 h 39"/>
                  <a:gd name="T72" fmla="*/ 28 w 38"/>
                  <a:gd name="T73" fmla="*/ 6 h 39"/>
                  <a:gd name="T74" fmla="*/ 25 w 38"/>
                  <a:gd name="T75" fmla="*/ 4 h 39"/>
                  <a:gd name="T76" fmla="*/ 24 w 38"/>
                  <a:gd name="T77" fmla="*/ 2 h 39"/>
                  <a:gd name="T78" fmla="*/ 22 w 38"/>
                  <a:gd name="T79" fmla="*/ 4 h 39"/>
                  <a:gd name="T80" fmla="*/ 21 w 38"/>
                  <a:gd name="T81" fmla="*/ 1 h 39"/>
                  <a:gd name="T82" fmla="*/ 19 w 38"/>
                  <a:gd name="T83" fmla="*/ 2 h 39"/>
                  <a:gd name="T84" fmla="*/ 18 w 38"/>
                  <a:gd name="T85" fmla="*/ 4 h 39"/>
                  <a:gd name="T86" fmla="*/ 15 w 38"/>
                  <a:gd name="T87" fmla="*/ 5 h 39"/>
                  <a:gd name="T88" fmla="*/ 12 w 38"/>
                  <a:gd name="T8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9">
                    <a:moveTo>
                      <a:pt x="12" y="3"/>
                    </a:moveTo>
                    <a:cubicBezTo>
                      <a:pt x="12" y="6"/>
                      <a:pt x="9" y="6"/>
                      <a:pt x="8" y="6"/>
                    </a:cubicBezTo>
                    <a:cubicBezTo>
                      <a:pt x="8" y="6"/>
                      <a:pt x="5" y="7"/>
                      <a:pt x="5" y="8"/>
                    </a:cubicBezTo>
                    <a:cubicBezTo>
                      <a:pt x="6" y="9"/>
                      <a:pt x="7" y="9"/>
                      <a:pt x="6" y="10"/>
                    </a:cubicBezTo>
                    <a:cubicBezTo>
                      <a:pt x="5" y="12"/>
                      <a:pt x="3" y="13"/>
                      <a:pt x="3" y="14"/>
                    </a:cubicBezTo>
                    <a:cubicBezTo>
                      <a:pt x="3" y="15"/>
                      <a:pt x="4" y="17"/>
                      <a:pt x="4" y="18"/>
                    </a:cubicBezTo>
                    <a:cubicBezTo>
                      <a:pt x="4" y="20"/>
                      <a:pt x="2" y="24"/>
                      <a:pt x="2" y="25"/>
                    </a:cubicBezTo>
                    <a:cubicBezTo>
                      <a:pt x="2" y="26"/>
                      <a:pt x="0" y="27"/>
                      <a:pt x="1" y="30"/>
                    </a:cubicBezTo>
                    <a:cubicBezTo>
                      <a:pt x="2" y="33"/>
                      <a:pt x="2" y="37"/>
                      <a:pt x="3" y="37"/>
                    </a:cubicBezTo>
                    <a:cubicBezTo>
                      <a:pt x="4" y="37"/>
                      <a:pt x="4" y="35"/>
                      <a:pt x="5" y="35"/>
                    </a:cubicBezTo>
                    <a:cubicBezTo>
                      <a:pt x="6" y="34"/>
                      <a:pt x="8" y="36"/>
                      <a:pt x="7" y="34"/>
                    </a:cubicBezTo>
                    <a:cubicBezTo>
                      <a:pt x="7" y="33"/>
                      <a:pt x="6" y="32"/>
                      <a:pt x="7" y="32"/>
                    </a:cubicBezTo>
                    <a:cubicBezTo>
                      <a:pt x="9" y="31"/>
                      <a:pt x="11" y="32"/>
                      <a:pt x="11" y="33"/>
                    </a:cubicBezTo>
                    <a:cubicBezTo>
                      <a:pt x="11" y="34"/>
                      <a:pt x="10" y="35"/>
                      <a:pt x="11" y="35"/>
                    </a:cubicBezTo>
                    <a:cubicBezTo>
                      <a:pt x="12" y="35"/>
                      <a:pt x="14" y="33"/>
                      <a:pt x="14" y="34"/>
                    </a:cubicBezTo>
                    <a:cubicBezTo>
                      <a:pt x="15" y="35"/>
                      <a:pt x="15" y="36"/>
                      <a:pt x="15" y="36"/>
                    </a:cubicBezTo>
                    <a:cubicBezTo>
                      <a:pt x="14" y="37"/>
                      <a:pt x="13" y="39"/>
                      <a:pt x="13" y="39"/>
                    </a:cubicBezTo>
                    <a:cubicBezTo>
                      <a:pt x="14" y="39"/>
                      <a:pt x="15" y="39"/>
                      <a:pt x="16" y="38"/>
                    </a:cubicBezTo>
                    <a:cubicBezTo>
                      <a:pt x="17" y="36"/>
                      <a:pt x="17" y="35"/>
                      <a:pt x="18" y="34"/>
                    </a:cubicBezTo>
                    <a:cubicBezTo>
                      <a:pt x="18" y="34"/>
                      <a:pt x="19" y="34"/>
                      <a:pt x="20" y="34"/>
                    </a:cubicBezTo>
                    <a:cubicBezTo>
                      <a:pt x="22" y="35"/>
                      <a:pt x="22" y="34"/>
                      <a:pt x="23" y="33"/>
                    </a:cubicBezTo>
                    <a:cubicBezTo>
                      <a:pt x="24" y="32"/>
                      <a:pt x="25" y="31"/>
                      <a:pt x="25" y="30"/>
                    </a:cubicBezTo>
                    <a:cubicBezTo>
                      <a:pt x="25" y="29"/>
                      <a:pt x="20" y="31"/>
                      <a:pt x="20" y="30"/>
                    </a:cubicBezTo>
                    <a:cubicBezTo>
                      <a:pt x="19" y="29"/>
                      <a:pt x="21" y="29"/>
                      <a:pt x="21" y="28"/>
                    </a:cubicBezTo>
                    <a:cubicBezTo>
                      <a:pt x="22" y="27"/>
                      <a:pt x="24" y="26"/>
                      <a:pt x="24" y="25"/>
                    </a:cubicBezTo>
                    <a:cubicBezTo>
                      <a:pt x="24" y="24"/>
                      <a:pt x="24" y="23"/>
                      <a:pt x="25" y="23"/>
                    </a:cubicBezTo>
                    <a:cubicBezTo>
                      <a:pt x="26" y="23"/>
                      <a:pt x="27" y="23"/>
                      <a:pt x="27" y="22"/>
                    </a:cubicBezTo>
                    <a:cubicBezTo>
                      <a:pt x="28" y="22"/>
                      <a:pt x="27" y="21"/>
                      <a:pt x="28" y="20"/>
                    </a:cubicBezTo>
                    <a:cubicBezTo>
                      <a:pt x="28" y="19"/>
                      <a:pt x="29" y="19"/>
                      <a:pt x="29" y="18"/>
                    </a:cubicBezTo>
                    <a:cubicBezTo>
                      <a:pt x="29" y="16"/>
                      <a:pt x="28" y="16"/>
                      <a:pt x="28" y="15"/>
                    </a:cubicBezTo>
                    <a:cubicBezTo>
                      <a:pt x="29" y="14"/>
                      <a:pt x="29" y="12"/>
                      <a:pt x="30" y="12"/>
                    </a:cubicBezTo>
                    <a:cubicBezTo>
                      <a:pt x="31" y="12"/>
                      <a:pt x="32" y="13"/>
                      <a:pt x="32" y="12"/>
                    </a:cubicBezTo>
                    <a:cubicBezTo>
                      <a:pt x="33" y="12"/>
                      <a:pt x="33" y="10"/>
                      <a:pt x="34" y="10"/>
                    </a:cubicBezTo>
                    <a:cubicBezTo>
                      <a:pt x="35" y="10"/>
                      <a:pt x="37" y="10"/>
                      <a:pt x="37" y="9"/>
                    </a:cubicBezTo>
                    <a:cubicBezTo>
                      <a:pt x="38" y="9"/>
                      <a:pt x="37" y="7"/>
                      <a:pt x="35" y="7"/>
                    </a:cubicBezTo>
                    <a:cubicBezTo>
                      <a:pt x="34" y="7"/>
                      <a:pt x="31" y="9"/>
                      <a:pt x="31" y="9"/>
                    </a:cubicBezTo>
                    <a:cubicBezTo>
                      <a:pt x="30" y="9"/>
                      <a:pt x="27" y="7"/>
                      <a:pt x="28" y="6"/>
                    </a:cubicBezTo>
                    <a:cubicBezTo>
                      <a:pt x="28" y="6"/>
                      <a:pt x="25" y="4"/>
                      <a:pt x="25" y="4"/>
                    </a:cubicBezTo>
                    <a:cubicBezTo>
                      <a:pt x="25" y="4"/>
                      <a:pt x="25" y="2"/>
                      <a:pt x="24" y="2"/>
                    </a:cubicBezTo>
                    <a:cubicBezTo>
                      <a:pt x="23" y="2"/>
                      <a:pt x="22" y="4"/>
                      <a:pt x="22" y="4"/>
                    </a:cubicBezTo>
                    <a:cubicBezTo>
                      <a:pt x="22" y="3"/>
                      <a:pt x="21" y="1"/>
                      <a:pt x="21" y="1"/>
                    </a:cubicBezTo>
                    <a:cubicBezTo>
                      <a:pt x="20" y="1"/>
                      <a:pt x="19" y="1"/>
                      <a:pt x="19" y="2"/>
                    </a:cubicBezTo>
                    <a:cubicBezTo>
                      <a:pt x="19" y="3"/>
                      <a:pt x="18" y="3"/>
                      <a:pt x="18" y="4"/>
                    </a:cubicBezTo>
                    <a:cubicBezTo>
                      <a:pt x="18" y="5"/>
                      <a:pt x="17" y="6"/>
                      <a:pt x="15" y="5"/>
                    </a:cubicBezTo>
                    <a:cubicBezTo>
                      <a:pt x="13" y="5"/>
                      <a:pt x="14" y="0"/>
                      <a:pt x="12" y="3"/>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764"/>
              <p:cNvSpPr>
                <a:spLocks/>
              </p:cNvSpPr>
              <p:nvPr/>
            </p:nvSpPr>
            <p:spPr bwMode="auto">
              <a:xfrm>
                <a:off x="5018087" y="3911600"/>
                <a:ext cx="60325" cy="138113"/>
              </a:xfrm>
              <a:custGeom>
                <a:avLst/>
                <a:gdLst>
                  <a:gd name="T0" fmla="*/ 2 w 26"/>
                  <a:gd name="T1" fmla="*/ 4 h 60"/>
                  <a:gd name="T2" fmla="*/ 1 w 26"/>
                  <a:gd name="T3" fmla="*/ 10 h 60"/>
                  <a:gd name="T4" fmla="*/ 2 w 26"/>
                  <a:gd name="T5" fmla="*/ 13 h 60"/>
                  <a:gd name="T6" fmla="*/ 2 w 26"/>
                  <a:gd name="T7" fmla="*/ 18 h 60"/>
                  <a:gd name="T8" fmla="*/ 4 w 26"/>
                  <a:gd name="T9" fmla="*/ 24 h 60"/>
                  <a:gd name="T10" fmla="*/ 4 w 26"/>
                  <a:gd name="T11" fmla="*/ 28 h 60"/>
                  <a:gd name="T12" fmla="*/ 3 w 26"/>
                  <a:gd name="T13" fmla="*/ 30 h 60"/>
                  <a:gd name="T14" fmla="*/ 6 w 26"/>
                  <a:gd name="T15" fmla="*/ 33 h 60"/>
                  <a:gd name="T16" fmla="*/ 8 w 26"/>
                  <a:gd name="T17" fmla="*/ 38 h 60"/>
                  <a:gd name="T18" fmla="*/ 12 w 26"/>
                  <a:gd name="T19" fmla="*/ 41 h 60"/>
                  <a:gd name="T20" fmla="*/ 13 w 26"/>
                  <a:gd name="T21" fmla="*/ 46 h 60"/>
                  <a:gd name="T22" fmla="*/ 15 w 26"/>
                  <a:gd name="T23" fmla="*/ 49 h 60"/>
                  <a:gd name="T24" fmla="*/ 17 w 26"/>
                  <a:gd name="T25" fmla="*/ 53 h 60"/>
                  <a:gd name="T26" fmla="*/ 17 w 26"/>
                  <a:gd name="T27" fmla="*/ 56 h 60"/>
                  <a:gd name="T28" fmla="*/ 18 w 26"/>
                  <a:gd name="T29" fmla="*/ 57 h 60"/>
                  <a:gd name="T30" fmla="*/ 20 w 26"/>
                  <a:gd name="T31" fmla="*/ 58 h 60"/>
                  <a:gd name="T32" fmla="*/ 23 w 26"/>
                  <a:gd name="T33" fmla="*/ 60 h 60"/>
                  <a:gd name="T34" fmla="*/ 26 w 26"/>
                  <a:gd name="T35" fmla="*/ 59 h 60"/>
                  <a:gd name="T36" fmla="*/ 23 w 26"/>
                  <a:gd name="T37" fmla="*/ 53 h 60"/>
                  <a:gd name="T38" fmla="*/ 19 w 26"/>
                  <a:gd name="T39" fmla="*/ 39 h 60"/>
                  <a:gd name="T40" fmla="*/ 13 w 26"/>
                  <a:gd name="T41" fmla="*/ 34 h 60"/>
                  <a:gd name="T42" fmla="*/ 11 w 26"/>
                  <a:gd name="T43" fmla="*/ 34 h 60"/>
                  <a:gd name="T44" fmla="*/ 10 w 26"/>
                  <a:gd name="T45" fmla="*/ 31 h 60"/>
                  <a:gd name="T46" fmla="*/ 11 w 26"/>
                  <a:gd name="T47" fmla="*/ 27 h 60"/>
                  <a:gd name="T48" fmla="*/ 9 w 26"/>
                  <a:gd name="T49" fmla="*/ 23 h 60"/>
                  <a:gd name="T50" fmla="*/ 10 w 26"/>
                  <a:gd name="T51" fmla="*/ 19 h 60"/>
                  <a:gd name="T52" fmla="*/ 7 w 26"/>
                  <a:gd name="T53" fmla="*/ 16 h 60"/>
                  <a:gd name="T54" fmla="*/ 8 w 26"/>
                  <a:gd name="T55" fmla="*/ 11 h 60"/>
                  <a:gd name="T56" fmla="*/ 6 w 26"/>
                  <a:gd name="T57" fmla="*/ 5 h 60"/>
                  <a:gd name="T58" fmla="*/ 5 w 26"/>
                  <a:gd name="T59" fmla="*/ 2 h 60"/>
                  <a:gd name="T60" fmla="*/ 2 w 26"/>
                  <a:gd name="T6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60">
                    <a:moveTo>
                      <a:pt x="2" y="4"/>
                    </a:moveTo>
                    <a:cubicBezTo>
                      <a:pt x="2" y="6"/>
                      <a:pt x="0" y="9"/>
                      <a:pt x="1" y="10"/>
                    </a:cubicBezTo>
                    <a:cubicBezTo>
                      <a:pt x="2" y="11"/>
                      <a:pt x="2" y="11"/>
                      <a:pt x="2" y="13"/>
                    </a:cubicBezTo>
                    <a:cubicBezTo>
                      <a:pt x="3" y="15"/>
                      <a:pt x="2" y="17"/>
                      <a:pt x="2" y="18"/>
                    </a:cubicBezTo>
                    <a:cubicBezTo>
                      <a:pt x="2" y="20"/>
                      <a:pt x="3" y="23"/>
                      <a:pt x="4" y="24"/>
                    </a:cubicBezTo>
                    <a:cubicBezTo>
                      <a:pt x="4" y="26"/>
                      <a:pt x="4" y="27"/>
                      <a:pt x="4" y="28"/>
                    </a:cubicBezTo>
                    <a:cubicBezTo>
                      <a:pt x="3" y="29"/>
                      <a:pt x="2" y="29"/>
                      <a:pt x="3" y="30"/>
                    </a:cubicBezTo>
                    <a:cubicBezTo>
                      <a:pt x="3" y="31"/>
                      <a:pt x="5" y="32"/>
                      <a:pt x="6" y="33"/>
                    </a:cubicBezTo>
                    <a:cubicBezTo>
                      <a:pt x="7" y="34"/>
                      <a:pt x="7" y="36"/>
                      <a:pt x="8" y="38"/>
                    </a:cubicBezTo>
                    <a:cubicBezTo>
                      <a:pt x="9" y="39"/>
                      <a:pt x="12" y="40"/>
                      <a:pt x="12" y="41"/>
                    </a:cubicBezTo>
                    <a:cubicBezTo>
                      <a:pt x="12" y="42"/>
                      <a:pt x="13" y="44"/>
                      <a:pt x="13" y="46"/>
                    </a:cubicBezTo>
                    <a:cubicBezTo>
                      <a:pt x="13" y="47"/>
                      <a:pt x="14" y="48"/>
                      <a:pt x="15" y="49"/>
                    </a:cubicBezTo>
                    <a:cubicBezTo>
                      <a:pt x="16" y="51"/>
                      <a:pt x="17" y="52"/>
                      <a:pt x="17" y="53"/>
                    </a:cubicBezTo>
                    <a:cubicBezTo>
                      <a:pt x="17" y="54"/>
                      <a:pt x="16" y="55"/>
                      <a:pt x="17" y="56"/>
                    </a:cubicBezTo>
                    <a:cubicBezTo>
                      <a:pt x="17" y="57"/>
                      <a:pt x="17" y="57"/>
                      <a:pt x="18" y="57"/>
                    </a:cubicBezTo>
                    <a:cubicBezTo>
                      <a:pt x="19" y="58"/>
                      <a:pt x="19" y="56"/>
                      <a:pt x="20" y="58"/>
                    </a:cubicBezTo>
                    <a:cubicBezTo>
                      <a:pt x="21" y="59"/>
                      <a:pt x="22" y="60"/>
                      <a:pt x="23" y="60"/>
                    </a:cubicBezTo>
                    <a:cubicBezTo>
                      <a:pt x="24" y="60"/>
                      <a:pt x="26" y="60"/>
                      <a:pt x="26" y="59"/>
                    </a:cubicBezTo>
                    <a:cubicBezTo>
                      <a:pt x="26" y="58"/>
                      <a:pt x="24" y="55"/>
                      <a:pt x="23" y="53"/>
                    </a:cubicBezTo>
                    <a:cubicBezTo>
                      <a:pt x="23" y="51"/>
                      <a:pt x="20" y="40"/>
                      <a:pt x="19" y="39"/>
                    </a:cubicBezTo>
                    <a:cubicBezTo>
                      <a:pt x="18" y="38"/>
                      <a:pt x="15" y="34"/>
                      <a:pt x="13" y="34"/>
                    </a:cubicBezTo>
                    <a:cubicBezTo>
                      <a:pt x="12" y="34"/>
                      <a:pt x="11" y="34"/>
                      <a:pt x="11" y="34"/>
                    </a:cubicBezTo>
                    <a:cubicBezTo>
                      <a:pt x="11" y="33"/>
                      <a:pt x="10" y="33"/>
                      <a:pt x="10" y="31"/>
                    </a:cubicBezTo>
                    <a:cubicBezTo>
                      <a:pt x="10" y="30"/>
                      <a:pt x="11" y="29"/>
                      <a:pt x="11" y="27"/>
                    </a:cubicBezTo>
                    <a:cubicBezTo>
                      <a:pt x="11" y="26"/>
                      <a:pt x="9" y="25"/>
                      <a:pt x="9" y="23"/>
                    </a:cubicBezTo>
                    <a:cubicBezTo>
                      <a:pt x="10" y="21"/>
                      <a:pt x="10" y="20"/>
                      <a:pt x="10" y="19"/>
                    </a:cubicBezTo>
                    <a:cubicBezTo>
                      <a:pt x="10" y="18"/>
                      <a:pt x="7" y="17"/>
                      <a:pt x="7" y="16"/>
                    </a:cubicBezTo>
                    <a:cubicBezTo>
                      <a:pt x="7" y="15"/>
                      <a:pt x="7" y="13"/>
                      <a:pt x="8" y="11"/>
                    </a:cubicBezTo>
                    <a:cubicBezTo>
                      <a:pt x="8" y="9"/>
                      <a:pt x="6" y="6"/>
                      <a:pt x="6" y="5"/>
                    </a:cubicBezTo>
                    <a:cubicBezTo>
                      <a:pt x="5" y="5"/>
                      <a:pt x="5" y="3"/>
                      <a:pt x="5" y="2"/>
                    </a:cubicBezTo>
                    <a:cubicBezTo>
                      <a:pt x="4" y="2"/>
                      <a:pt x="3" y="0"/>
                      <a:pt x="2" y="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765"/>
              <p:cNvSpPr>
                <a:spLocks/>
              </p:cNvSpPr>
              <p:nvPr/>
            </p:nvSpPr>
            <p:spPr bwMode="auto">
              <a:xfrm>
                <a:off x="5141912" y="4059238"/>
                <a:ext cx="41275" cy="136525"/>
              </a:xfrm>
              <a:custGeom>
                <a:avLst/>
                <a:gdLst>
                  <a:gd name="T0" fmla="*/ 1 w 18"/>
                  <a:gd name="T1" fmla="*/ 4 h 59"/>
                  <a:gd name="T2" fmla="*/ 2 w 18"/>
                  <a:gd name="T3" fmla="*/ 9 h 59"/>
                  <a:gd name="T4" fmla="*/ 4 w 18"/>
                  <a:gd name="T5" fmla="*/ 14 h 59"/>
                  <a:gd name="T6" fmla="*/ 3 w 18"/>
                  <a:gd name="T7" fmla="*/ 17 h 59"/>
                  <a:gd name="T8" fmla="*/ 4 w 18"/>
                  <a:gd name="T9" fmla="*/ 23 h 59"/>
                  <a:gd name="T10" fmla="*/ 4 w 18"/>
                  <a:gd name="T11" fmla="*/ 30 h 59"/>
                  <a:gd name="T12" fmla="*/ 2 w 18"/>
                  <a:gd name="T13" fmla="*/ 35 h 59"/>
                  <a:gd name="T14" fmla="*/ 5 w 18"/>
                  <a:gd name="T15" fmla="*/ 42 h 59"/>
                  <a:gd name="T16" fmla="*/ 5 w 18"/>
                  <a:gd name="T17" fmla="*/ 46 h 59"/>
                  <a:gd name="T18" fmla="*/ 8 w 18"/>
                  <a:gd name="T19" fmla="*/ 51 h 59"/>
                  <a:gd name="T20" fmla="*/ 8 w 18"/>
                  <a:gd name="T21" fmla="*/ 55 h 59"/>
                  <a:gd name="T22" fmla="*/ 11 w 18"/>
                  <a:gd name="T23" fmla="*/ 57 h 59"/>
                  <a:gd name="T24" fmla="*/ 12 w 18"/>
                  <a:gd name="T25" fmla="*/ 55 h 59"/>
                  <a:gd name="T26" fmla="*/ 16 w 18"/>
                  <a:gd name="T27" fmla="*/ 58 h 59"/>
                  <a:gd name="T28" fmla="*/ 16 w 18"/>
                  <a:gd name="T29" fmla="*/ 53 h 59"/>
                  <a:gd name="T30" fmla="*/ 12 w 18"/>
                  <a:gd name="T31" fmla="*/ 47 h 59"/>
                  <a:gd name="T32" fmla="*/ 10 w 18"/>
                  <a:gd name="T33" fmla="*/ 35 h 59"/>
                  <a:gd name="T34" fmla="*/ 12 w 18"/>
                  <a:gd name="T35" fmla="*/ 29 h 59"/>
                  <a:gd name="T36" fmla="*/ 12 w 18"/>
                  <a:gd name="T37" fmla="*/ 21 h 59"/>
                  <a:gd name="T38" fmla="*/ 9 w 18"/>
                  <a:gd name="T39" fmla="*/ 15 h 59"/>
                  <a:gd name="T40" fmla="*/ 9 w 18"/>
                  <a:gd name="T41" fmla="*/ 9 h 59"/>
                  <a:gd name="T42" fmla="*/ 5 w 18"/>
                  <a:gd name="T43" fmla="*/ 4 h 59"/>
                  <a:gd name="T44" fmla="*/ 1 w 18"/>
                  <a:gd name="T45"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59">
                    <a:moveTo>
                      <a:pt x="1" y="4"/>
                    </a:moveTo>
                    <a:cubicBezTo>
                      <a:pt x="0" y="4"/>
                      <a:pt x="1" y="8"/>
                      <a:pt x="2" y="9"/>
                    </a:cubicBezTo>
                    <a:cubicBezTo>
                      <a:pt x="3" y="11"/>
                      <a:pt x="5" y="12"/>
                      <a:pt x="4" y="14"/>
                    </a:cubicBezTo>
                    <a:cubicBezTo>
                      <a:pt x="4" y="15"/>
                      <a:pt x="3" y="15"/>
                      <a:pt x="3" y="17"/>
                    </a:cubicBezTo>
                    <a:cubicBezTo>
                      <a:pt x="3" y="19"/>
                      <a:pt x="4" y="21"/>
                      <a:pt x="4" y="23"/>
                    </a:cubicBezTo>
                    <a:cubicBezTo>
                      <a:pt x="5" y="26"/>
                      <a:pt x="5" y="28"/>
                      <a:pt x="4" y="30"/>
                    </a:cubicBezTo>
                    <a:cubicBezTo>
                      <a:pt x="2" y="32"/>
                      <a:pt x="1" y="33"/>
                      <a:pt x="2" y="35"/>
                    </a:cubicBezTo>
                    <a:cubicBezTo>
                      <a:pt x="3" y="37"/>
                      <a:pt x="5" y="40"/>
                      <a:pt x="5" y="42"/>
                    </a:cubicBezTo>
                    <a:cubicBezTo>
                      <a:pt x="5" y="43"/>
                      <a:pt x="6" y="45"/>
                      <a:pt x="5" y="46"/>
                    </a:cubicBezTo>
                    <a:cubicBezTo>
                      <a:pt x="5" y="48"/>
                      <a:pt x="9" y="50"/>
                      <a:pt x="8" y="51"/>
                    </a:cubicBezTo>
                    <a:cubicBezTo>
                      <a:pt x="8" y="52"/>
                      <a:pt x="7" y="53"/>
                      <a:pt x="8" y="55"/>
                    </a:cubicBezTo>
                    <a:cubicBezTo>
                      <a:pt x="9" y="57"/>
                      <a:pt x="10" y="58"/>
                      <a:pt x="11" y="57"/>
                    </a:cubicBezTo>
                    <a:cubicBezTo>
                      <a:pt x="11" y="56"/>
                      <a:pt x="11" y="54"/>
                      <a:pt x="12" y="55"/>
                    </a:cubicBezTo>
                    <a:cubicBezTo>
                      <a:pt x="14" y="56"/>
                      <a:pt x="15" y="59"/>
                      <a:pt x="16" y="58"/>
                    </a:cubicBezTo>
                    <a:cubicBezTo>
                      <a:pt x="16" y="57"/>
                      <a:pt x="18" y="55"/>
                      <a:pt x="16" y="53"/>
                    </a:cubicBezTo>
                    <a:cubicBezTo>
                      <a:pt x="15" y="50"/>
                      <a:pt x="13" y="49"/>
                      <a:pt x="12" y="47"/>
                    </a:cubicBezTo>
                    <a:cubicBezTo>
                      <a:pt x="12" y="44"/>
                      <a:pt x="9" y="37"/>
                      <a:pt x="10" y="35"/>
                    </a:cubicBezTo>
                    <a:cubicBezTo>
                      <a:pt x="10" y="33"/>
                      <a:pt x="12" y="31"/>
                      <a:pt x="12" y="29"/>
                    </a:cubicBezTo>
                    <a:cubicBezTo>
                      <a:pt x="13" y="26"/>
                      <a:pt x="13" y="24"/>
                      <a:pt x="12" y="21"/>
                    </a:cubicBezTo>
                    <a:cubicBezTo>
                      <a:pt x="10" y="18"/>
                      <a:pt x="9" y="18"/>
                      <a:pt x="9" y="15"/>
                    </a:cubicBezTo>
                    <a:cubicBezTo>
                      <a:pt x="9" y="12"/>
                      <a:pt x="10" y="11"/>
                      <a:pt x="9" y="9"/>
                    </a:cubicBezTo>
                    <a:cubicBezTo>
                      <a:pt x="8" y="7"/>
                      <a:pt x="7" y="4"/>
                      <a:pt x="5" y="4"/>
                    </a:cubicBezTo>
                    <a:cubicBezTo>
                      <a:pt x="3" y="3"/>
                      <a:pt x="3" y="0"/>
                      <a:pt x="1" y="4"/>
                    </a:cubicBezTo>
                    <a:close/>
                  </a:path>
                </a:pathLst>
              </a:custGeom>
              <a:grpFill/>
              <a:ln w="6350" cap="flat">
                <a:solidFill>
                  <a:schemeClr val="bg1">
                    <a:lumMod val="9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2" name="Date Placeholder 1"/>
          <p:cNvSpPr>
            <a:spLocks noGrp="1"/>
          </p:cNvSpPr>
          <p:nvPr>
            <p:ph type="dt" sz="half" idx="11"/>
          </p:nvPr>
        </p:nvSpPr>
        <p:spPr/>
        <p:txBody>
          <a:bodyPr/>
          <a:lstStyle/>
          <a:p>
            <a:pPr>
              <a:defRPr/>
            </a:pPr>
            <a:fld id="{5473023A-54D0-42AB-93CF-A7236860F167}" type="datetimeFigureOut">
              <a:rPr lang="en-US" smtClean="0"/>
              <a:pPr>
                <a:defRPr/>
              </a:pPr>
              <a:t>11/4/2015</a:t>
            </a:fld>
            <a:endParaRPr lang="en-US" dirty="0"/>
          </a:p>
        </p:txBody>
      </p:sp>
      <p:sp>
        <p:nvSpPr>
          <p:cNvPr id="379" name="Slide Number Placeholder 378"/>
          <p:cNvSpPr>
            <a:spLocks noGrp="1"/>
          </p:cNvSpPr>
          <p:nvPr>
            <p:ph type="sldNum" sz="quarter" idx="12"/>
          </p:nvPr>
        </p:nvSpPr>
        <p:spPr/>
        <p:txBody>
          <a:bodyPr/>
          <a:lstStyle/>
          <a:p>
            <a:pPr>
              <a:defRPr/>
            </a:pPr>
            <a:fld id="{0EE6F9DE-34AE-42B6-A51D-B9C6F9EFD1AC}" type="slidenum">
              <a:rPr lang="en-US" smtClean="0"/>
              <a:pPr>
                <a:defRPr/>
              </a:pPr>
              <a:t>‹#›</a:t>
            </a:fld>
            <a:endParaRPr lang="en-US" dirty="0"/>
          </a:p>
        </p:txBody>
      </p:sp>
    </p:spTree>
    <p:extLst>
      <p:ext uri="{BB962C8B-B14F-4D97-AF65-F5344CB8AC3E}">
        <p14:creationId xmlns:p14="http://schemas.microsoft.com/office/powerpoint/2010/main" val="3944110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914400"/>
            <a:ext cx="8686800" cy="5486400"/>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atin typeface="+mn-lt"/>
              </a:defRPr>
            </a:lvl1pPr>
          </a:lstStyle>
          <a:p>
            <a:pPr>
              <a:defRPr/>
            </a:pPr>
            <a:endParaRPr lang="en-US" dirty="0"/>
          </a:p>
        </p:txBody>
      </p:sp>
      <p:sp>
        <p:nvSpPr>
          <p:cNvPr id="4" name="Date Placeholder 3"/>
          <p:cNvSpPr>
            <a:spLocks noGrp="1"/>
          </p:cNvSpPr>
          <p:nvPr>
            <p:ph type="dt" sz="half" idx="11"/>
          </p:nvPr>
        </p:nvSpPr>
        <p:spPr/>
        <p:txBody>
          <a:bodyPr/>
          <a:lstStyle/>
          <a:p>
            <a:fld id="{F59EFA33-16CC-48B9-A2D0-3A576A04492C}" type="datetime1">
              <a:rPr lang="en-US" smtClean="0"/>
              <a:t>11/4/2015</a:t>
            </a:fld>
            <a:endParaRPr lang="en-US" dirty="0"/>
          </a:p>
        </p:txBody>
      </p:sp>
      <p:sp>
        <p:nvSpPr>
          <p:cNvPr id="6" name="Slide Number Placeholder 5"/>
          <p:cNvSpPr>
            <a:spLocks noGrp="1"/>
          </p:cNvSpPr>
          <p:nvPr>
            <p:ph type="sldNum" sz="quarter" idx="12"/>
          </p:nvPr>
        </p:nvSpPr>
        <p:spPr/>
        <p:txBody>
          <a:bodyPr/>
          <a:lstStyle/>
          <a:p>
            <a:fld id="{14E3EC08-AC67-4B9D-B845-B6303002E25D}" type="slidenum">
              <a:rPr lang="en-US" smtClean="0"/>
              <a:pPr/>
              <a:t>‹#›</a:t>
            </a:fld>
            <a:endParaRPr lang="en-US" dirty="0"/>
          </a:p>
        </p:txBody>
      </p:sp>
    </p:spTree>
    <p:extLst>
      <p:ext uri="{BB962C8B-B14F-4D97-AF65-F5344CB8AC3E}">
        <p14:creationId xmlns:p14="http://schemas.microsoft.com/office/powerpoint/2010/main" val="673445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15" name="Mosaic"/>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2743200"/>
            <a:ext cx="9144000" cy="2286000"/>
          </a:xfrm>
          <a:prstGeom prst="rect">
            <a:avLst/>
          </a:prstGeom>
        </p:spPr>
      </p:pic>
      <p:grpSp>
        <p:nvGrpSpPr>
          <p:cNvPr id="16" name="PSW Logo"/>
          <p:cNvGrpSpPr>
            <a:grpSpLocks noChangeAspect="1"/>
          </p:cNvGrpSpPr>
          <p:nvPr/>
        </p:nvGrpSpPr>
        <p:grpSpPr bwMode="auto">
          <a:xfrm>
            <a:off x="6991505" y="6233902"/>
            <a:ext cx="1828800" cy="300371"/>
            <a:chOff x="-3713" y="107"/>
            <a:chExt cx="9285" cy="1525"/>
          </a:xfrm>
          <a:solidFill>
            <a:schemeClr val="tx2"/>
          </a:solidFill>
        </p:grpSpPr>
        <p:sp>
          <p:nvSpPr>
            <p:cNvPr id="17" name="Freeform 6"/>
            <p:cNvSpPr>
              <a:spLocks noEditPoints="1"/>
            </p:cNvSpPr>
            <p:nvPr/>
          </p:nvSpPr>
          <p:spPr bwMode="auto">
            <a:xfrm>
              <a:off x="-3713" y="342"/>
              <a:ext cx="628" cy="886"/>
            </a:xfrm>
            <a:custGeom>
              <a:avLst/>
              <a:gdLst>
                <a:gd name="T0" fmla="*/ 265 w 628"/>
                <a:gd name="T1" fmla="*/ 116 h 886"/>
                <a:gd name="T2" fmla="*/ 194 w 628"/>
                <a:gd name="T3" fmla="*/ 155 h 886"/>
                <a:gd name="T4" fmla="*/ 149 w 628"/>
                <a:gd name="T5" fmla="*/ 231 h 886"/>
                <a:gd name="T6" fmla="*/ 135 w 628"/>
                <a:gd name="T7" fmla="*/ 336 h 886"/>
                <a:gd name="T8" fmla="*/ 149 w 628"/>
                <a:gd name="T9" fmla="*/ 435 h 886"/>
                <a:gd name="T10" fmla="*/ 194 w 628"/>
                <a:gd name="T11" fmla="*/ 511 h 886"/>
                <a:gd name="T12" fmla="*/ 267 w 628"/>
                <a:gd name="T13" fmla="*/ 553 h 886"/>
                <a:gd name="T14" fmla="*/ 357 w 628"/>
                <a:gd name="T15" fmla="*/ 553 h 886"/>
                <a:gd name="T16" fmla="*/ 425 w 628"/>
                <a:gd name="T17" fmla="*/ 516 h 886"/>
                <a:gd name="T18" fmla="*/ 464 w 628"/>
                <a:gd name="T19" fmla="*/ 454 h 886"/>
                <a:gd name="T20" fmla="*/ 484 w 628"/>
                <a:gd name="T21" fmla="*/ 375 h 886"/>
                <a:gd name="T22" fmla="*/ 484 w 628"/>
                <a:gd name="T23" fmla="*/ 288 h 886"/>
                <a:gd name="T24" fmla="*/ 456 w 628"/>
                <a:gd name="T25" fmla="*/ 197 h 886"/>
                <a:gd name="T26" fmla="*/ 397 w 628"/>
                <a:gd name="T27" fmla="*/ 135 h 886"/>
                <a:gd name="T28" fmla="*/ 312 w 628"/>
                <a:gd name="T29" fmla="*/ 110 h 886"/>
                <a:gd name="T30" fmla="*/ 394 w 628"/>
                <a:gd name="T31" fmla="*/ 5 h 886"/>
                <a:gd name="T32" fmla="*/ 495 w 628"/>
                <a:gd name="T33" fmla="*/ 45 h 886"/>
                <a:gd name="T34" fmla="*/ 569 w 628"/>
                <a:gd name="T35" fmla="*/ 118 h 886"/>
                <a:gd name="T36" fmla="*/ 614 w 628"/>
                <a:gd name="T37" fmla="*/ 220 h 886"/>
                <a:gd name="T38" fmla="*/ 628 w 628"/>
                <a:gd name="T39" fmla="*/ 339 h 886"/>
                <a:gd name="T40" fmla="*/ 614 w 628"/>
                <a:gd name="T41" fmla="*/ 449 h 886"/>
                <a:gd name="T42" fmla="*/ 574 w 628"/>
                <a:gd name="T43" fmla="*/ 547 h 886"/>
                <a:gd name="T44" fmla="*/ 507 w 628"/>
                <a:gd name="T45" fmla="*/ 621 h 886"/>
                <a:gd name="T46" fmla="*/ 411 w 628"/>
                <a:gd name="T47" fmla="*/ 663 h 886"/>
                <a:gd name="T48" fmla="*/ 304 w 628"/>
                <a:gd name="T49" fmla="*/ 666 h 886"/>
                <a:gd name="T50" fmla="*/ 211 w 628"/>
                <a:gd name="T51" fmla="*/ 635 h 886"/>
                <a:gd name="T52" fmla="*/ 141 w 628"/>
                <a:gd name="T53" fmla="*/ 570 h 886"/>
                <a:gd name="T54" fmla="*/ 141 w 628"/>
                <a:gd name="T55" fmla="*/ 886 h 886"/>
                <a:gd name="T56" fmla="*/ 0 w 628"/>
                <a:gd name="T57" fmla="*/ 17 h 886"/>
                <a:gd name="T58" fmla="*/ 132 w 628"/>
                <a:gd name="T59" fmla="*/ 101 h 886"/>
                <a:gd name="T60" fmla="*/ 163 w 628"/>
                <a:gd name="T61" fmla="*/ 65 h 886"/>
                <a:gd name="T62" fmla="*/ 236 w 628"/>
                <a:gd name="T63" fmla="*/ 14 h 886"/>
                <a:gd name="T64" fmla="*/ 332 w 628"/>
                <a:gd name="T65"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8" h="886">
                  <a:moveTo>
                    <a:pt x="312" y="110"/>
                  </a:moveTo>
                  <a:lnTo>
                    <a:pt x="265" y="116"/>
                  </a:lnTo>
                  <a:lnTo>
                    <a:pt x="225" y="130"/>
                  </a:lnTo>
                  <a:lnTo>
                    <a:pt x="194" y="155"/>
                  </a:lnTo>
                  <a:lnTo>
                    <a:pt x="169" y="189"/>
                  </a:lnTo>
                  <a:lnTo>
                    <a:pt x="149" y="231"/>
                  </a:lnTo>
                  <a:lnTo>
                    <a:pt x="138" y="279"/>
                  </a:lnTo>
                  <a:lnTo>
                    <a:pt x="135" y="336"/>
                  </a:lnTo>
                  <a:lnTo>
                    <a:pt x="138" y="387"/>
                  </a:lnTo>
                  <a:lnTo>
                    <a:pt x="149" y="435"/>
                  </a:lnTo>
                  <a:lnTo>
                    <a:pt x="169" y="477"/>
                  </a:lnTo>
                  <a:lnTo>
                    <a:pt x="194" y="511"/>
                  </a:lnTo>
                  <a:lnTo>
                    <a:pt x="228" y="536"/>
                  </a:lnTo>
                  <a:lnTo>
                    <a:pt x="267" y="553"/>
                  </a:lnTo>
                  <a:lnTo>
                    <a:pt x="312" y="559"/>
                  </a:lnTo>
                  <a:lnTo>
                    <a:pt x="357" y="553"/>
                  </a:lnTo>
                  <a:lnTo>
                    <a:pt x="394" y="539"/>
                  </a:lnTo>
                  <a:lnTo>
                    <a:pt x="425" y="516"/>
                  </a:lnTo>
                  <a:lnTo>
                    <a:pt x="448" y="488"/>
                  </a:lnTo>
                  <a:lnTo>
                    <a:pt x="464" y="454"/>
                  </a:lnTo>
                  <a:lnTo>
                    <a:pt x="478" y="418"/>
                  </a:lnTo>
                  <a:lnTo>
                    <a:pt x="484" y="375"/>
                  </a:lnTo>
                  <a:lnTo>
                    <a:pt x="487" y="336"/>
                  </a:lnTo>
                  <a:lnTo>
                    <a:pt x="484" y="288"/>
                  </a:lnTo>
                  <a:lnTo>
                    <a:pt x="473" y="240"/>
                  </a:lnTo>
                  <a:lnTo>
                    <a:pt x="456" y="197"/>
                  </a:lnTo>
                  <a:lnTo>
                    <a:pt x="431" y="164"/>
                  </a:lnTo>
                  <a:lnTo>
                    <a:pt x="397" y="135"/>
                  </a:lnTo>
                  <a:lnTo>
                    <a:pt x="357" y="116"/>
                  </a:lnTo>
                  <a:lnTo>
                    <a:pt x="312" y="110"/>
                  </a:lnTo>
                  <a:close/>
                  <a:moveTo>
                    <a:pt x="332" y="0"/>
                  </a:moveTo>
                  <a:lnTo>
                    <a:pt x="394" y="5"/>
                  </a:lnTo>
                  <a:lnTo>
                    <a:pt x="448" y="20"/>
                  </a:lnTo>
                  <a:lnTo>
                    <a:pt x="495" y="45"/>
                  </a:lnTo>
                  <a:lnTo>
                    <a:pt x="538" y="79"/>
                  </a:lnTo>
                  <a:lnTo>
                    <a:pt x="569" y="118"/>
                  </a:lnTo>
                  <a:lnTo>
                    <a:pt x="594" y="166"/>
                  </a:lnTo>
                  <a:lnTo>
                    <a:pt x="614" y="220"/>
                  </a:lnTo>
                  <a:lnTo>
                    <a:pt x="622" y="276"/>
                  </a:lnTo>
                  <a:lnTo>
                    <a:pt x="628" y="339"/>
                  </a:lnTo>
                  <a:lnTo>
                    <a:pt x="625" y="395"/>
                  </a:lnTo>
                  <a:lnTo>
                    <a:pt x="614" y="449"/>
                  </a:lnTo>
                  <a:lnTo>
                    <a:pt x="597" y="500"/>
                  </a:lnTo>
                  <a:lnTo>
                    <a:pt x="574" y="547"/>
                  </a:lnTo>
                  <a:lnTo>
                    <a:pt x="543" y="587"/>
                  </a:lnTo>
                  <a:lnTo>
                    <a:pt x="507" y="621"/>
                  </a:lnTo>
                  <a:lnTo>
                    <a:pt x="464" y="646"/>
                  </a:lnTo>
                  <a:lnTo>
                    <a:pt x="411" y="663"/>
                  </a:lnTo>
                  <a:lnTo>
                    <a:pt x="355" y="669"/>
                  </a:lnTo>
                  <a:lnTo>
                    <a:pt x="304" y="666"/>
                  </a:lnTo>
                  <a:lnTo>
                    <a:pt x="256" y="655"/>
                  </a:lnTo>
                  <a:lnTo>
                    <a:pt x="211" y="635"/>
                  </a:lnTo>
                  <a:lnTo>
                    <a:pt x="172" y="607"/>
                  </a:lnTo>
                  <a:lnTo>
                    <a:pt x="141" y="570"/>
                  </a:lnTo>
                  <a:lnTo>
                    <a:pt x="141" y="570"/>
                  </a:lnTo>
                  <a:lnTo>
                    <a:pt x="141" y="886"/>
                  </a:lnTo>
                  <a:lnTo>
                    <a:pt x="0" y="886"/>
                  </a:lnTo>
                  <a:lnTo>
                    <a:pt x="0" y="17"/>
                  </a:lnTo>
                  <a:lnTo>
                    <a:pt x="132" y="17"/>
                  </a:lnTo>
                  <a:lnTo>
                    <a:pt x="132" y="101"/>
                  </a:lnTo>
                  <a:lnTo>
                    <a:pt x="135" y="101"/>
                  </a:lnTo>
                  <a:lnTo>
                    <a:pt x="163" y="65"/>
                  </a:lnTo>
                  <a:lnTo>
                    <a:pt x="197" y="34"/>
                  </a:lnTo>
                  <a:lnTo>
                    <a:pt x="236" y="14"/>
                  </a:lnTo>
                  <a:lnTo>
                    <a:pt x="281"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
            <p:cNvSpPr>
              <a:spLocks noEditPoints="1"/>
            </p:cNvSpPr>
            <p:nvPr/>
          </p:nvSpPr>
          <p:spPr bwMode="auto">
            <a:xfrm>
              <a:off x="-3057" y="342"/>
              <a:ext cx="605" cy="669"/>
            </a:xfrm>
            <a:custGeom>
              <a:avLst/>
              <a:gdLst>
                <a:gd name="T0" fmla="*/ 304 w 605"/>
                <a:gd name="T1" fmla="*/ 110 h 669"/>
                <a:gd name="T2" fmla="*/ 259 w 605"/>
                <a:gd name="T3" fmla="*/ 116 h 669"/>
                <a:gd name="T4" fmla="*/ 219 w 605"/>
                <a:gd name="T5" fmla="*/ 132 h 669"/>
                <a:gd name="T6" fmla="*/ 186 w 605"/>
                <a:gd name="T7" fmla="*/ 158 h 669"/>
                <a:gd name="T8" fmla="*/ 160 w 605"/>
                <a:gd name="T9" fmla="*/ 192 h 669"/>
                <a:gd name="T10" fmla="*/ 146 w 605"/>
                <a:gd name="T11" fmla="*/ 234 h 669"/>
                <a:gd name="T12" fmla="*/ 138 w 605"/>
                <a:gd name="T13" fmla="*/ 279 h 669"/>
                <a:gd name="T14" fmla="*/ 464 w 605"/>
                <a:gd name="T15" fmla="*/ 279 h 669"/>
                <a:gd name="T16" fmla="*/ 456 w 605"/>
                <a:gd name="T17" fmla="*/ 234 h 669"/>
                <a:gd name="T18" fmla="*/ 442 w 605"/>
                <a:gd name="T19" fmla="*/ 195 h 669"/>
                <a:gd name="T20" fmla="*/ 419 w 605"/>
                <a:gd name="T21" fmla="*/ 161 h 669"/>
                <a:gd name="T22" fmla="*/ 388 w 605"/>
                <a:gd name="T23" fmla="*/ 135 h 669"/>
                <a:gd name="T24" fmla="*/ 349 w 605"/>
                <a:gd name="T25" fmla="*/ 116 h 669"/>
                <a:gd name="T26" fmla="*/ 304 w 605"/>
                <a:gd name="T27" fmla="*/ 110 h 669"/>
                <a:gd name="T28" fmla="*/ 304 w 605"/>
                <a:gd name="T29" fmla="*/ 0 h 669"/>
                <a:gd name="T30" fmla="*/ 368 w 605"/>
                <a:gd name="T31" fmla="*/ 5 h 669"/>
                <a:gd name="T32" fmla="*/ 425 w 605"/>
                <a:gd name="T33" fmla="*/ 25 h 669"/>
                <a:gd name="T34" fmla="*/ 475 w 605"/>
                <a:gd name="T35" fmla="*/ 53 h 669"/>
                <a:gd name="T36" fmla="*/ 520 w 605"/>
                <a:gd name="T37" fmla="*/ 90 h 669"/>
                <a:gd name="T38" fmla="*/ 554 w 605"/>
                <a:gd name="T39" fmla="*/ 138 h 669"/>
                <a:gd name="T40" fmla="*/ 580 w 605"/>
                <a:gd name="T41" fmla="*/ 189 h 669"/>
                <a:gd name="T42" fmla="*/ 599 w 605"/>
                <a:gd name="T43" fmla="*/ 248 h 669"/>
                <a:gd name="T44" fmla="*/ 605 w 605"/>
                <a:gd name="T45" fmla="*/ 308 h 669"/>
                <a:gd name="T46" fmla="*/ 602 w 605"/>
                <a:gd name="T47" fmla="*/ 370 h 669"/>
                <a:gd name="T48" fmla="*/ 138 w 605"/>
                <a:gd name="T49" fmla="*/ 370 h 669"/>
                <a:gd name="T50" fmla="*/ 141 w 605"/>
                <a:gd name="T51" fmla="*/ 412 h 669"/>
                <a:gd name="T52" fmla="*/ 152 w 605"/>
                <a:gd name="T53" fmla="*/ 452 h 669"/>
                <a:gd name="T54" fmla="*/ 169 w 605"/>
                <a:gd name="T55" fmla="*/ 485 h 669"/>
                <a:gd name="T56" fmla="*/ 191 w 605"/>
                <a:gd name="T57" fmla="*/ 516 h 669"/>
                <a:gd name="T58" fmla="*/ 225 w 605"/>
                <a:gd name="T59" fmla="*/ 539 h 669"/>
                <a:gd name="T60" fmla="*/ 262 w 605"/>
                <a:gd name="T61" fmla="*/ 553 h 669"/>
                <a:gd name="T62" fmla="*/ 309 w 605"/>
                <a:gd name="T63" fmla="*/ 559 h 669"/>
                <a:gd name="T64" fmla="*/ 354 w 605"/>
                <a:gd name="T65" fmla="*/ 553 h 669"/>
                <a:gd name="T66" fmla="*/ 391 w 605"/>
                <a:gd name="T67" fmla="*/ 542 h 669"/>
                <a:gd name="T68" fmla="*/ 422 w 605"/>
                <a:gd name="T69" fmla="*/ 519 h 669"/>
                <a:gd name="T70" fmla="*/ 444 w 605"/>
                <a:gd name="T71" fmla="*/ 491 h 669"/>
                <a:gd name="T72" fmla="*/ 461 w 605"/>
                <a:gd name="T73" fmla="*/ 452 h 669"/>
                <a:gd name="T74" fmla="*/ 594 w 605"/>
                <a:gd name="T75" fmla="*/ 452 h 669"/>
                <a:gd name="T76" fmla="*/ 577 w 605"/>
                <a:gd name="T77" fmla="*/ 508 h 669"/>
                <a:gd name="T78" fmla="*/ 549 w 605"/>
                <a:gd name="T79" fmla="*/ 556 h 669"/>
                <a:gd name="T80" fmla="*/ 512 w 605"/>
                <a:gd name="T81" fmla="*/ 595 h 669"/>
                <a:gd name="T82" fmla="*/ 470 w 605"/>
                <a:gd name="T83" fmla="*/ 627 h 669"/>
                <a:gd name="T84" fmla="*/ 419 w 605"/>
                <a:gd name="T85" fmla="*/ 649 h 669"/>
                <a:gd name="T86" fmla="*/ 366 w 605"/>
                <a:gd name="T87" fmla="*/ 663 h 669"/>
                <a:gd name="T88" fmla="*/ 309 w 605"/>
                <a:gd name="T89" fmla="*/ 669 h 669"/>
                <a:gd name="T90" fmla="*/ 239 w 605"/>
                <a:gd name="T91" fmla="*/ 663 h 669"/>
                <a:gd name="T92" fmla="*/ 177 w 605"/>
                <a:gd name="T93" fmla="*/ 643 h 669"/>
                <a:gd name="T94" fmla="*/ 124 w 605"/>
                <a:gd name="T95" fmla="*/ 615 h 669"/>
                <a:gd name="T96" fmla="*/ 79 w 605"/>
                <a:gd name="T97" fmla="*/ 576 h 669"/>
                <a:gd name="T98" fmla="*/ 45 w 605"/>
                <a:gd name="T99" fmla="*/ 528 h 669"/>
                <a:gd name="T100" fmla="*/ 19 w 605"/>
                <a:gd name="T101" fmla="*/ 471 h 669"/>
                <a:gd name="T102" fmla="*/ 3 w 605"/>
                <a:gd name="T103" fmla="*/ 406 h 669"/>
                <a:gd name="T104" fmla="*/ 0 w 605"/>
                <a:gd name="T105" fmla="*/ 336 h 669"/>
                <a:gd name="T106" fmla="*/ 3 w 605"/>
                <a:gd name="T107" fmla="*/ 268 h 669"/>
                <a:gd name="T108" fmla="*/ 19 w 605"/>
                <a:gd name="T109" fmla="*/ 206 h 669"/>
                <a:gd name="T110" fmla="*/ 45 w 605"/>
                <a:gd name="T111" fmla="*/ 149 h 669"/>
                <a:gd name="T112" fmla="*/ 81 w 605"/>
                <a:gd name="T113" fmla="*/ 99 h 669"/>
                <a:gd name="T114" fmla="*/ 124 w 605"/>
                <a:gd name="T115" fmla="*/ 59 h 669"/>
                <a:gd name="T116" fmla="*/ 177 w 605"/>
                <a:gd name="T117" fmla="*/ 25 h 669"/>
                <a:gd name="T118" fmla="*/ 236 w 605"/>
                <a:gd name="T119" fmla="*/ 5 h 669"/>
                <a:gd name="T120" fmla="*/ 304 w 605"/>
                <a:gd name="T121"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5" h="669">
                  <a:moveTo>
                    <a:pt x="304" y="110"/>
                  </a:moveTo>
                  <a:lnTo>
                    <a:pt x="259" y="116"/>
                  </a:lnTo>
                  <a:lnTo>
                    <a:pt x="219" y="132"/>
                  </a:lnTo>
                  <a:lnTo>
                    <a:pt x="186" y="158"/>
                  </a:lnTo>
                  <a:lnTo>
                    <a:pt x="160" y="192"/>
                  </a:lnTo>
                  <a:lnTo>
                    <a:pt x="146" y="234"/>
                  </a:lnTo>
                  <a:lnTo>
                    <a:pt x="138" y="279"/>
                  </a:lnTo>
                  <a:lnTo>
                    <a:pt x="464" y="279"/>
                  </a:lnTo>
                  <a:lnTo>
                    <a:pt x="456" y="234"/>
                  </a:lnTo>
                  <a:lnTo>
                    <a:pt x="442" y="195"/>
                  </a:lnTo>
                  <a:lnTo>
                    <a:pt x="419" y="161"/>
                  </a:lnTo>
                  <a:lnTo>
                    <a:pt x="388" y="135"/>
                  </a:lnTo>
                  <a:lnTo>
                    <a:pt x="349" y="116"/>
                  </a:lnTo>
                  <a:lnTo>
                    <a:pt x="304" y="110"/>
                  </a:lnTo>
                  <a:close/>
                  <a:moveTo>
                    <a:pt x="304" y="0"/>
                  </a:moveTo>
                  <a:lnTo>
                    <a:pt x="368" y="5"/>
                  </a:lnTo>
                  <a:lnTo>
                    <a:pt x="425" y="25"/>
                  </a:lnTo>
                  <a:lnTo>
                    <a:pt x="475" y="53"/>
                  </a:lnTo>
                  <a:lnTo>
                    <a:pt x="520" y="90"/>
                  </a:lnTo>
                  <a:lnTo>
                    <a:pt x="554" y="138"/>
                  </a:lnTo>
                  <a:lnTo>
                    <a:pt x="580" y="189"/>
                  </a:lnTo>
                  <a:lnTo>
                    <a:pt x="599" y="248"/>
                  </a:lnTo>
                  <a:lnTo>
                    <a:pt x="605" y="308"/>
                  </a:lnTo>
                  <a:lnTo>
                    <a:pt x="602" y="370"/>
                  </a:lnTo>
                  <a:lnTo>
                    <a:pt x="138" y="370"/>
                  </a:lnTo>
                  <a:lnTo>
                    <a:pt x="141" y="412"/>
                  </a:lnTo>
                  <a:lnTo>
                    <a:pt x="152" y="452"/>
                  </a:lnTo>
                  <a:lnTo>
                    <a:pt x="169" y="485"/>
                  </a:lnTo>
                  <a:lnTo>
                    <a:pt x="191" y="516"/>
                  </a:lnTo>
                  <a:lnTo>
                    <a:pt x="225" y="539"/>
                  </a:lnTo>
                  <a:lnTo>
                    <a:pt x="262" y="553"/>
                  </a:lnTo>
                  <a:lnTo>
                    <a:pt x="309" y="559"/>
                  </a:lnTo>
                  <a:lnTo>
                    <a:pt x="354" y="553"/>
                  </a:lnTo>
                  <a:lnTo>
                    <a:pt x="391" y="542"/>
                  </a:lnTo>
                  <a:lnTo>
                    <a:pt x="422" y="519"/>
                  </a:lnTo>
                  <a:lnTo>
                    <a:pt x="444" y="491"/>
                  </a:lnTo>
                  <a:lnTo>
                    <a:pt x="461" y="452"/>
                  </a:lnTo>
                  <a:lnTo>
                    <a:pt x="594" y="452"/>
                  </a:lnTo>
                  <a:lnTo>
                    <a:pt x="577" y="508"/>
                  </a:lnTo>
                  <a:lnTo>
                    <a:pt x="549" y="556"/>
                  </a:lnTo>
                  <a:lnTo>
                    <a:pt x="512" y="595"/>
                  </a:lnTo>
                  <a:lnTo>
                    <a:pt x="470" y="627"/>
                  </a:lnTo>
                  <a:lnTo>
                    <a:pt x="419" y="649"/>
                  </a:lnTo>
                  <a:lnTo>
                    <a:pt x="366" y="663"/>
                  </a:lnTo>
                  <a:lnTo>
                    <a:pt x="309" y="669"/>
                  </a:lnTo>
                  <a:lnTo>
                    <a:pt x="239" y="663"/>
                  </a:lnTo>
                  <a:lnTo>
                    <a:pt x="177" y="643"/>
                  </a:lnTo>
                  <a:lnTo>
                    <a:pt x="124" y="615"/>
                  </a:lnTo>
                  <a:lnTo>
                    <a:pt x="79" y="576"/>
                  </a:lnTo>
                  <a:lnTo>
                    <a:pt x="45" y="528"/>
                  </a:lnTo>
                  <a:lnTo>
                    <a:pt x="19" y="471"/>
                  </a:lnTo>
                  <a:lnTo>
                    <a:pt x="3" y="406"/>
                  </a:lnTo>
                  <a:lnTo>
                    <a:pt x="0" y="336"/>
                  </a:lnTo>
                  <a:lnTo>
                    <a:pt x="3" y="268"/>
                  </a:lnTo>
                  <a:lnTo>
                    <a:pt x="19" y="206"/>
                  </a:lnTo>
                  <a:lnTo>
                    <a:pt x="45" y="149"/>
                  </a:lnTo>
                  <a:lnTo>
                    <a:pt x="81" y="99"/>
                  </a:lnTo>
                  <a:lnTo>
                    <a:pt x="124" y="59"/>
                  </a:lnTo>
                  <a:lnTo>
                    <a:pt x="177" y="25"/>
                  </a:lnTo>
                  <a:lnTo>
                    <a:pt x="236" y="5"/>
                  </a:lnTo>
                  <a:lnTo>
                    <a:pt x="3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8"/>
            <p:cNvSpPr>
              <a:spLocks/>
            </p:cNvSpPr>
            <p:nvPr/>
          </p:nvSpPr>
          <p:spPr bwMode="auto">
            <a:xfrm>
              <a:off x="-2424" y="342"/>
              <a:ext cx="372" cy="652"/>
            </a:xfrm>
            <a:custGeom>
              <a:avLst/>
              <a:gdLst>
                <a:gd name="T0" fmla="*/ 318 w 372"/>
                <a:gd name="T1" fmla="*/ 0 h 652"/>
                <a:gd name="T2" fmla="*/ 343 w 372"/>
                <a:gd name="T3" fmla="*/ 0 h 652"/>
                <a:gd name="T4" fmla="*/ 358 w 372"/>
                <a:gd name="T5" fmla="*/ 3 h 652"/>
                <a:gd name="T6" fmla="*/ 372 w 372"/>
                <a:gd name="T7" fmla="*/ 3 h 652"/>
                <a:gd name="T8" fmla="*/ 372 w 372"/>
                <a:gd name="T9" fmla="*/ 138 h 652"/>
                <a:gd name="T10" fmla="*/ 310 w 372"/>
                <a:gd name="T11" fmla="*/ 132 h 652"/>
                <a:gd name="T12" fmla="*/ 270 w 372"/>
                <a:gd name="T13" fmla="*/ 138 h 652"/>
                <a:gd name="T14" fmla="*/ 236 w 372"/>
                <a:gd name="T15" fmla="*/ 149 h 652"/>
                <a:gd name="T16" fmla="*/ 203 w 372"/>
                <a:gd name="T17" fmla="*/ 172 h 652"/>
                <a:gd name="T18" fmla="*/ 177 w 372"/>
                <a:gd name="T19" fmla="*/ 206 h 652"/>
                <a:gd name="T20" fmla="*/ 158 w 372"/>
                <a:gd name="T21" fmla="*/ 245 h 652"/>
                <a:gd name="T22" fmla="*/ 144 w 372"/>
                <a:gd name="T23" fmla="*/ 293 h 652"/>
                <a:gd name="T24" fmla="*/ 138 w 372"/>
                <a:gd name="T25" fmla="*/ 350 h 652"/>
                <a:gd name="T26" fmla="*/ 138 w 372"/>
                <a:gd name="T27" fmla="*/ 652 h 652"/>
                <a:gd name="T28" fmla="*/ 0 w 372"/>
                <a:gd name="T29" fmla="*/ 652 h 652"/>
                <a:gd name="T30" fmla="*/ 0 w 372"/>
                <a:gd name="T31" fmla="*/ 17 h 652"/>
                <a:gd name="T32" fmla="*/ 130 w 372"/>
                <a:gd name="T33" fmla="*/ 17 h 652"/>
                <a:gd name="T34" fmla="*/ 130 w 372"/>
                <a:gd name="T35" fmla="*/ 138 h 652"/>
                <a:gd name="T36" fmla="*/ 132 w 372"/>
                <a:gd name="T37" fmla="*/ 138 h 652"/>
                <a:gd name="T38" fmla="*/ 149 w 372"/>
                <a:gd name="T39" fmla="*/ 99 h 652"/>
                <a:gd name="T40" fmla="*/ 180 w 372"/>
                <a:gd name="T41" fmla="*/ 62 h 652"/>
                <a:gd name="T42" fmla="*/ 222 w 372"/>
                <a:gd name="T43" fmla="*/ 28 h 652"/>
                <a:gd name="T44" fmla="*/ 267 w 372"/>
                <a:gd name="T45" fmla="*/ 8 h 652"/>
                <a:gd name="T46" fmla="*/ 318 w 372"/>
                <a:gd name="T47"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652">
                  <a:moveTo>
                    <a:pt x="318" y="0"/>
                  </a:moveTo>
                  <a:lnTo>
                    <a:pt x="343" y="0"/>
                  </a:lnTo>
                  <a:lnTo>
                    <a:pt x="358" y="3"/>
                  </a:lnTo>
                  <a:lnTo>
                    <a:pt x="372" y="3"/>
                  </a:lnTo>
                  <a:lnTo>
                    <a:pt x="372" y="138"/>
                  </a:lnTo>
                  <a:lnTo>
                    <a:pt x="310" y="132"/>
                  </a:lnTo>
                  <a:lnTo>
                    <a:pt x="270" y="138"/>
                  </a:lnTo>
                  <a:lnTo>
                    <a:pt x="236" y="149"/>
                  </a:lnTo>
                  <a:lnTo>
                    <a:pt x="203" y="172"/>
                  </a:lnTo>
                  <a:lnTo>
                    <a:pt x="177" y="206"/>
                  </a:lnTo>
                  <a:lnTo>
                    <a:pt x="158" y="245"/>
                  </a:lnTo>
                  <a:lnTo>
                    <a:pt x="144" y="293"/>
                  </a:lnTo>
                  <a:lnTo>
                    <a:pt x="138" y="350"/>
                  </a:lnTo>
                  <a:lnTo>
                    <a:pt x="138" y="652"/>
                  </a:lnTo>
                  <a:lnTo>
                    <a:pt x="0" y="652"/>
                  </a:lnTo>
                  <a:lnTo>
                    <a:pt x="0" y="17"/>
                  </a:lnTo>
                  <a:lnTo>
                    <a:pt x="130" y="17"/>
                  </a:lnTo>
                  <a:lnTo>
                    <a:pt x="130" y="138"/>
                  </a:lnTo>
                  <a:lnTo>
                    <a:pt x="132" y="138"/>
                  </a:lnTo>
                  <a:lnTo>
                    <a:pt x="149" y="99"/>
                  </a:lnTo>
                  <a:lnTo>
                    <a:pt x="180" y="62"/>
                  </a:lnTo>
                  <a:lnTo>
                    <a:pt x="222" y="28"/>
                  </a:lnTo>
                  <a:lnTo>
                    <a:pt x="267" y="8"/>
                  </a:lnTo>
                  <a:lnTo>
                    <a:pt x="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9"/>
            <p:cNvSpPr>
              <a:spLocks/>
            </p:cNvSpPr>
            <p:nvPr/>
          </p:nvSpPr>
          <p:spPr bwMode="auto">
            <a:xfrm>
              <a:off x="-2066" y="342"/>
              <a:ext cx="596" cy="669"/>
            </a:xfrm>
            <a:custGeom>
              <a:avLst/>
              <a:gdLst>
                <a:gd name="T0" fmla="*/ 312 w 596"/>
                <a:gd name="T1" fmla="*/ 0 h 669"/>
                <a:gd name="T2" fmla="*/ 365 w 596"/>
                <a:gd name="T3" fmla="*/ 3 h 669"/>
                <a:gd name="T4" fmla="*/ 416 w 596"/>
                <a:gd name="T5" fmla="*/ 14 h 669"/>
                <a:gd name="T6" fmla="*/ 464 w 596"/>
                <a:gd name="T7" fmla="*/ 31 h 669"/>
                <a:gd name="T8" fmla="*/ 506 w 596"/>
                <a:gd name="T9" fmla="*/ 56 h 669"/>
                <a:gd name="T10" fmla="*/ 540 w 596"/>
                <a:gd name="T11" fmla="*/ 87 h 669"/>
                <a:gd name="T12" fmla="*/ 568 w 596"/>
                <a:gd name="T13" fmla="*/ 127 h 669"/>
                <a:gd name="T14" fmla="*/ 588 w 596"/>
                <a:gd name="T15" fmla="*/ 175 h 669"/>
                <a:gd name="T16" fmla="*/ 596 w 596"/>
                <a:gd name="T17" fmla="*/ 228 h 669"/>
                <a:gd name="T18" fmla="*/ 458 w 596"/>
                <a:gd name="T19" fmla="*/ 228 h 669"/>
                <a:gd name="T20" fmla="*/ 447 w 596"/>
                <a:gd name="T21" fmla="*/ 186 h 669"/>
                <a:gd name="T22" fmla="*/ 425 w 596"/>
                <a:gd name="T23" fmla="*/ 152 h 669"/>
                <a:gd name="T24" fmla="*/ 394 w 596"/>
                <a:gd name="T25" fmla="*/ 130 h 669"/>
                <a:gd name="T26" fmla="*/ 357 w 596"/>
                <a:gd name="T27" fmla="*/ 116 h 669"/>
                <a:gd name="T28" fmla="*/ 312 w 596"/>
                <a:gd name="T29" fmla="*/ 110 h 669"/>
                <a:gd name="T30" fmla="*/ 289 w 596"/>
                <a:gd name="T31" fmla="*/ 113 h 669"/>
                <a:gd name="T32" fmla="*/ 261 w 596"/>
                <a:gd name="T33" fmla="*/ 118 h 669"/>
                <a:gd name="T34" fmla="*/ 236 w 596"/>
                <a:gd name="T35" fmla="*/ 127 h 669"/>
                <a:gd name="T36" fmla="*/ 211 w 596"/>
                <a:gd name="T37" fmla="*/ 144 h 669"/>
                <a:gd name="T38" fmla="*/ 188 w 596"/>
                <a:gd name="T39" fmla="*/ 166 h 669"/>
                <a:gd name="T40" fmla="*/ 168 w 596"/>
                <a:gd name="T41" fmla="*/ 195 h 669"/>
                <a:gd name="T42" fmla="*/ 154 w 596"/>
                <a:gd name="T43" fmla="*/ 234 h 669"/>
                <a:gd name="T44" fmla="*/ 143 w 596"/>
                <a:gd name="T45" fmla="*/ 282 h 669"/>
                <a:gd name="T46" fmla="*/ 140 w 596"/>
                <a:gd name="T47" fmla="*/ 341 h 669"/>
                <a:gd name="T48" fmla="*/ 143 w 596"/>
                <a:gd name="T49" fmla="*/ 381 h 669"/>
                <a:gd name="T50" fmla="*/ 149 w 596"/>
                <a:gd name="T51" fmla="*/ 420 h 669"/>
                <a:gd name="T52" fmla="*/ 160 w 596"/>
                <a:gd name="T53" fmla="*/ 457 h 669"/>
                <a:gd name="T54" fmla="*/ 177 w 596"/>
                <a:gd name="T55" fmla="*/ 488 h 669"/>
                <a:gd name="T56" fmla="*/ 202 w 596"/>
                <a:gd name="T57" fmla="*/ 516 h 669"/>
                <a:gd name="T58" fmla="*/ 230 w 596"/>
                <a:gd name="T59" fmla="*/ 539 h 669"/>
                <a:gd name="T60" fmla="*/ 264 w 596"/>
                <a:gd name="T61" fmla="*/ 553 h 669"/>
                <a:gd name="T62" fmla="*/ 306 w 596"/>
                <a:gd name="T63" fmla="*/ 559 h 669"/>
                <a:gd name="T64" fmla="*/ 354 w 596"/>
                <a:gd name="T65" fmla="*/ 553 h 669"/>
                <a:gd name="T66" fmla="*/ 391 w 596"/>
                <a:gd name="T67" fmla="*/ 533 h 669"/>
                <a:gd name="T68" fmla="*/ 422 w 596"/>
                <a:gd name="T69" fmla="*/ 505 h 669"/>
                <a:gd name="T70" fmla="*/ 444 w 596"/>
                <a:gd name="T71" fmla="*/ 463 h 669"/>
                <a:gd name="T72" fmla="*/ 458 w 596"/>
                <a:gd name="T73" fmla="*/ 415 h 669"/>
                <a:gd name="T74" fmla="*/ 596 w 596"/>
                <a:gd name="T75" fmla="*/ 415 h 669"/>
                <a:gd name="T76" fmla="*/ 582 w 596"/>
                <a:gd name="T77" fmla="*/ 480 h 669"/>
                <a:gd name="T78" fmla="*/ 557 w 596"/>
                <a:gd name="T79" fmla="*/ 536 h 669"/>
                <a:gd name="T80" fmla="*/ 523 w 596"/>
                <a:gd name="T81" fmla="*/ 584 h 669"/>
                <a:gd name="T82" fmla="*/ 481 w 596"/>
                <a:gd name="T83" fmla="*/ 621 h 669"/>
                <a:gd name="T84" fmla="*/ 430 w 596"/>
                <a:gd name="T85" fmla="*/ 646 h 669"/>
                <a:gd name="T86" fmla="*/ 374 w 596"/>
                <a:gd name="T87" fmla="*/ 663 h 669"/>
                <a:gd name="T88" fmla="*/ 306 w 596"/>
                <a:gd name="T89" fmla="*/ 669 h 669"/>
                <a:gd name="T90" fmla="*/ 236 w 596"/>
                <a:gd name="T91" fmla="*/ 663 h 669"/>
                <a:gd name="T92" fmla="*/ 177 w 596"/>
                <a:gd name="T93" fmla="*/ 643 h 669"/>
                <a:gd name="T94" fmla="*/ 123 w 596"/>
                <a:gd name="T95" fmla="*/ 615 h 669"/>
                <a:gd name="T96" fmla="*/ 78 w 596"/>
                <a:gd name="T97" fmla="*/ 576 h 669"/>
                <a:gd name="T98" fmla="*/ 45 w 596"/>
                <a:gd name="T99" fmla="*/ 528 h 669"/>
                <a:gd name="T100" fmla="*/ 19 w 596"/>
                <a:gd name="T101" fmla="*/ 471 h 669"/>
                <a:gd name="T102" fmla="*/ 5 w 596"/>
                <a:gd name="T103" fmla="*/ 409 h 669"/>
                <a:gd name="T104" fmla="*/ 0 w 596"/>
                <a:gd name="T105" fmla="*/ 341 h 669"/>
                <a:gd name="T106" fmla="*/ 2 w 596"/>
                <a:gd name="T107" fmla="*/ 279 h 669"/>
                <a:gd name="T108" fmla="*/ 16 w 596"/>
                <a:gd name="T109" fmla="*/ 220 h 669"/>
                <a:gd name="T110" fmla="*/ 33 w 596"/>
                <a:gd name="T111" fmla="*/ 166 h 669"/>
                <a:gd name="T112" fmla="*/ 61 w 596"/>
                <a:gd name="T113" fmla="*/ 118 h 669"/>
                <a:gd name="T114" fmla="*/ 95 w 596"/>
                <a:gd name="T115" fmla="*/ 79 h 669"/>
                <a:gd name="T116" fmla="*/ 137 w 596"/>
                <a:gd name="T117" fmla="*/ 45 h 669"/>
                <a:gd name="T118" fmla="*/ 188 w 596"/>
                <a:gd name="T119" fmla="*/ 20 h 669"/>
                <a:gd name="T120" fmla="*/ 247 w 596"/>
                <a:gd name="T121" fmla="*/ 5 h 669"/>
                <a:gd name="T122" fmla="*/ 312 w 596"/>
                <a:gd name="T123"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6" h="669">
                  <a:moveTo>
                    <a:pt x="312" y="0"/>
                  </a:moveTo>
                  <a:lnTo>
                    <a:pt x="365" y="3"/>
                  </a:lnTo>
                  <a:lnTo>
                    <a:pt x="416" y="14"/>
                  </a:lnTo>
                  <a:lnTo>
                    <a:pt x="464" y="31"/>
                  </a:lnTo>
                  <a:lnTo>
                    <a:pt x="506" y="56"/>
                  </a:lnTo>
                  <a:lnTo>
                    <a:pt x="540" y="87"/>
                  </a:lnTo>
                  <a:lnTo>
                    <a:pt x="568" y="127"/>
                  </a:lnTo>
                  <a:lnTo>
                    <a:pt x="588" y="175"/>
                  </a:lnTo>
                  <a:lnTo>
                    <a:pt x="596" y="228"/>
                  </a:lnTo>
                  <a:lnTo>
                    <a:pt x="458" y="228"/>
                  </a:lnTo>
                  <a:lnTo>
                    <a:pt x="447" y="186"/>
                  </a:lnTo>
                  <a:lnTo>
                    <a:pt x="425" y="152"/>
                  </a:lnTo>
                  <a:lnTo>
                    <a:pt x="394" y="130"/>
                  </a:lnTo>
                  <a:lnTo>
                    <a:pt x="357" y="116"/>
                  </a:lnTo>
                  <a:lnTo>
                    <a:pt x="312" y="110"/>
                  </a:lnTo>
                  <a:lnTo>
                    <a:pt x="289" y="113"/>
                  </a:lnTo>
                  <a:lnTo>
                    <a:pt x="261" y="118"/>
                  </a:lnTo>
                  <a:lnTo>
                    <a:pt x="236" y="127"/>
                  </a:lnTo>
                  <a:lnTo>
                    <a:pt x="211" y="144"/>
                  </a:lnTo>
                  <a:lnTo>
                    <a:pt x="188" y="166"/>
                  </a:lnTo>
                  <a:lnTo>
                    <a:pt x="168" y="195"/>
                  </a:lnTo>
                  <a:lnTo>
                    <a:pt x="154" y="234"/>
                  </a:lnTo>
                  <a:lnTo>
                    <a:pt x="143" y="282"/>
                  </a:lnTo>
                  <a:lnTo>
                    <a:pt x="140" y="341"/>
                  </a:lnTo>
                  <a:lnTo>
                    <a:pt x="143" y="381"/>
                  </a:lnTo>
                  <a:lnTo>
                    <a:pt x="149" y="420"/>
                  </a:lnTo>
                  <a:lnTo>
                    <a:pt x="160" y="457"/>
                  </a:lnTo>
                  <a:lnTo>
                    <a:pt x="177" y="488"/>
                  </a:lnTo>
                  <a:lnTo>
                    <a:pt x="202" y="516"/>
                  </a:lnTo>
                  <a:lnTo>
                    <a:pt x="230" y="539"/>
                  </a:lnTo>
                  <a:lnTo>
                    <a:pt x="264" y="553"/>
                  </a:lnTo>
                  <a:lnTo>
                    <a:pt x="306" y="559"/>
                  </a:lnTo>
                  <a:lnTo>
                    <a:pt x="354" y="553"/>
                  </a:lnTo>
                  <a:lnTo>
                    <a:pt x="391" y="533"/>
                  </a:lnTo>
                  <a:lnTo>
                    <a:pt x="422" y="505"/>
                  </a:lnTo>
                  <a:lnTo>
                    <a:pt x="444" y="463"/>
                  </a:lnTo>
                  <a:lnTo>
                    <a:pt x="458" y="415"/>
                  </a:lnTo>
                  <a:lnTo>
                    <a:pt x="596" y="415"/>
                  </a:lnTo>
                  <a:lnTo>
                    <a:pt x="582" y="480"/>
                  </a:lnTo>
                  <a:lnTo>
                    <a:pt x="557" y="536"/>
                  </a:lnTo>
                  <a:lnTo>
                    <a:pt x="523" y="584"/>
                  </a:lnTo>
                  <a:lnTo>
                    <a:pt x="481" y="621"/>
                  </a:lnTo>
                  <a:lnTo>
                    <a:pt x="430" y="646"/>
                  </a:lnTo>
                  <a:lnTo>
                    <a:pt x="374" y="663"/>
                  </a:lnTo>
                  <a:lnTo>
                    <a:pt x="306" y="669"/>
                  </a:lnTo>
                  <a:lnTo>
                    <a:pt x="236" y="663"/>
                  </a:lnTo>
                  <a:lnTo>
                    <a:pt x="177" y="643"/>
                  </a:lnTo>
                  <a:lnTo>
                    <a:pt x="123" y="615"/>
                  </a:lnTo>
                  <a:lnTo>
                    <a:pt x="78" y="576"/>
                  </a:lnTo>
                  <a:lnTo>
                    <a:pt x="45" y="528"/>
                  </a:lnTo>
                  <a:lnTo>
                    <a:pt x="19" y="471"/>
                  </a:lnTo>
                  <a:lnTo>
                    <a:pt x="5" y="409"/>
                  </a:lnTo>
                  <a:lnTo>
                    <a:pt x="0" y="341"/>
                  </a:lnTo>
                  <a:lnTo>
                    <a:pt x="2" y="279"/>
                  </a:lnTo>
                  <a:lnTo>
                    <a:pt x="16" y="220"/>
                  </a:lnTo>
                  <a:lnTo>
                    <a:pt x="33" y="166"/>
                  </a:lnTo>
                  <a:lnTo>
                    <a:pt x="61" y="118"/>
                  </a:lnTo>
                  <a:lnTo>
                    <a:pt x="95" y="79"/>
                  </a:lnTo>
                  <a:lnTo>
                    <a:pt x="137" y="45"/>
                  </a:lnTo>
                  <a:lnTo>
                    <a:pt x="188" y="20"/>
                  </a:lnTo>
                  <a:lnTo>
                    <a:pt x="247" y="5"/>
                  </a:lnTo>
                  <a:lnTo>
                    <a:pt x="3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0"/>
            <p:cNvSpPr>
              <a:spLocks noEditPoints="1"/>
            </p:cNvSpPr>
            <p:nvPr/>
          </p:nvSpPr>
          <p:spPr bwMode="auto">
            <a:xfrm>
              <a:off x="-1447" y="342"/>
              <a:ext cx="608" cy="669"/>
            </a:xfrm>
            <a:custGeom>
              <a:avLst/>
              <a:gdLst>
                <a:gd name="T0" fmla="*/ 306 w 608"/>
                <a:gd name="T1" fmla="*/ 110 h 669"/>
                <a:gd name="T2" fmla="*/ 261 w 608"/>
                <a:gd name="T3" fmla="*/ 116 h 669"/>
                <a:gd name="T4" fmla="*/ 222 w 608"/>
                <a:gd name="T5" fmla="*/ 132 h 669"/>
                <a:gd name="T6" fmla="*/ 188 w 608"/>
                <a:gd name="T7" fmla="*/ 158 h 669"/>
                <a:gd name="T8" fmla="*/ 163 w 608"/>
                <a:gd name="T9" fmla="*/ 192 h 669"/>
                <a:gd name="T10" fmla="*/ 146 w 608"/>
                <a:gd name="T11" fmla="*/ 234 h 669"/>
                <a:gd name="T12" fmla="*/ 140 w 608"/>
                <a:gd name="T13" fmla="*/ 279 h 669"/>
                <a:gd name="T14" fmla="*/ 467 w 608"/>
                <a:gd name="T15" fmla="*/ 279 h 669"/>
                <a:gd name="T16" fmla="*/ 458 w 608"/>
                <a:gd name="T17" fmla="*/ 234 h 669"/>
                <a:gd name="T18" fmla="*/ 444 w 608"/>
                <a:gd name="T19" fmla="*/ 195 h 669"/>
                <a:gd name="T20" fmla="*/ 419 w 608"/>
                <a:gd name="T21" fmla="*/ 161 h 669"/>
                <a:gd name="T22" fmla="*/ 391 w 608"/>
                <a:gd name="T23" fmla="*/ 135 h 669"/>
                <a:gd name="T24" fmla="*/ 352 w 608"/>
                <a:gd name="T25" fmla="*/ 116 h 669"/>
                <a:gd name="T26" fmla="*/ 306 w 608"/>
                <a:gd name="T27" fmla="*/ 110 h 669"/>
                <a:gd name="T28" fmla="*/ 306 w 608"/>
                <a:gd name="T29" fmla="*/ 0 h 669"/>
                <a:gd name="T30" fmla="*/ 371 w 608"/>
                <a:gd name="T31" fmla="*/ 5 h 669"/>
                <a:gd name="T32" fmla="*/ 428 w 608"/>
                <a:gd name="T33" fmla="*/ 25 h 669"/>
                <a:gd name="T34" fmla="*/ 478 w 608"/>
                <a:gd name="T35" fmla="*/ 53 h 669"/>
                <a:gd name="T36" fmla="*/ 520 w 608"/>
                <a:gd name="T37" fmla="*/ 90 h 669"/>
                <a:gd name="T38" fmla="*/ 557 w 608"/>
                <a:gd name="T39" fmla="*/ 138 h 669"/>
                <a:gd name="T40" fmla="*/ 582 w 608"/>
                <a:gd name="T41" fmla="*/ 189 h 669"/>
                <a:gd name="T42" fmla="*/ 602 w 608"/>
                <a:gd name="T43" fmla="*/ 248 h 669"/>
                <a:gd name="T44" fmla="*/ 608 w 608"/>
                <a:gd name="T45" fmla="*/ 308 h 669"/>
                <a:gd name="T46" fmla="*/ 605 w 608"/>
                <a:gd name="T47" fmla="*/ 370 h 669"/>
                <a:gd name="T48" fmla="*/ 140 w 608"/>
                <a:gd name="T49" fmla="*/ 370 h 669"/>
                <a:gd name="T50" fmla="*/ 143 w 608"/>
                <a:gd name="T51" fmla="*/ 412 h 669"/>
                <a:gd name="T52" fmla="*/ 155 w 608"/>
                <a:gd name="T53" fmla="*/ 452 h 669"/>
                <a:gd name="T54" fmla="*/ 171 w 608"/>
                <a:gd name="T55" fmla="*/ 485 h 669"/>
                <a:gd name="T56" fmla="*/ 194 w 608"/>
                <a:gd name="T57" fmla="*/ 516 h 669"/>
                <a:gd name="T58" fmla="*/ 225 w 608"/>
                <a:gd name="T59" fmla="*/ 539 h 669"/>
                <a:gd name="T60" fmla="*/ 264 w 608"/>
                <a:gd name="T61" fmla="*/ 553 h 669"/>
                <a:gd name="T62" fmla="*/ 312 w 608"/>
                <a:gd name="T63" fmla="*/ 559 h 669"/>
                <a:gd name="T64" fmla="*/ 357 w 608"/>
                <a:gd name="T65" fmla="*/ 553 h 669"/>
                <a:gd name="T66" fmla="*/ 394 w 608"/>
                <a:gd name="T67" fmla="*/ 542 h 669"/>
                <a:gd name="T68" fmla="*/ 425 w 608"/>
                <a:gd name="T69" fmla="*/ 519 h 669"/>
                <a:gd name="T70" fmla="*/ 447 w 608"/>
                <a:gd name="T71" fmla="*/ 491 h 669"/>
                <a:gd name="T72" fmla="*/ 464 w 608"/>
                <a:gd name="T73" fmla="*/ 452 h 669"/>
                <a:gd name="T74" fmla="*/ 596 w 608"/>
                <a:gd name="T75" fmla="*/ 452 h 669"/>
                <a:gd name="T76" fmla="*/ 580 w 608"/>
                <a:gd name="T77" fmla="*/ 508 h 669"/>
                <a:gd name="T78" fmla="*/ 551 w 608"/>
                <a:gd name="T79" fmla="*/ 556 h 669"/>
                <a:gd name="T80" fmla="*/ 515 w 608"/>
                <a:gd name="T81" fmla="*/ 595 h 669"/>
                <a:gd name="T82" fmla="*/ 473 w 608"/>
                <a:gd name="T83" fmla="*/ 627 h 669"/>
                <a:gd name="T84" fmla="*/ 422 w 608"/>
                <a:gd name="T85" fmla="*/ 649 h 669"/>
                <a:gd name="T86" fmla="*/ 368 w 608"/>
                <a:gd name="T87" fmla="*/ 663 h 669"/>
                <a:gd name="T88" fmla="*/ 312 w 608"/>
                <a:gd name="T89" fmla="*/ 669 h 669"/>
                <a:gd name="T90" fmla="*/ 239 w 608"/>
                <a:gd name="T91" fmla="*/ 663 h 669"/>
                <a:gd name="T92" fmla="*/ 177 w 608"/>
                <a:gd name="T93" fmla="*/ 643 h 669"/>
                <a:gd name="T94" fmla="*/ 126 w 608"/>
                <a:gd name="T95" fmla="*/ 615 h 669"/>
                <a:gd name="T96" fmla="*/ 81 w 608"/>
                <a:gd name="T97" fmla="*/ 576 h 669"/>
                <a:gd name="T98" fmla="*/ 48 w 608"/>
                <a:gd name="T99" fmla="*/ 528 h 669"/>
                <a:gd name="T100" fmla="*/ 22 w 608"/>
                <a:gd name="T101" fmla="*/ 471 h 669"/>
                <a:gd name="T102" fmla="*/ 5 w 608"/>
                <a:gd name="T103" fmla="*/ 406 h 669"/>
                <a:gd name="T104" fmla="*/ 0 w 608"/>
                <a:gd name="T105" fmla="*/ 336 h 669"/>
                <a:gd name="T106" fmla="*/ 5 w 608"/>
                <a:gd name="T107" fmla="*/ 268 h 669"/>
                <a:gd name="T108" fmla="*/ 22 w 608"/>
                <a:gd name="T109" fmla="*/ 206 h 669"/>
                <a:gd name="T110" fmla="*/ 48 w 608"/>
                <a:gd name="T111" fmla="*/ 149 h 669"/>
                <a:gd name="T112" fmla="*/ 84 w 608"/>
                <a:gd name="T113" fmla="*/ 99 h 669"/>
                <a:gd name="T114" fmla="*/ 126 w 608"/>
                <a:gd name="T115" fmla="*/ 59 h 669"/>
                <a:gd name="T116" fmla="*/ 180 w 608"/>
                <a:gd name="T117" fmla="*/ 25 h 669"/>
                <a:gd name="T118" fmla="*/ 239 w 608"/>
                <a:gd name="T119" fmla="*/ 5 h 669"/>
                <a:gd name="T120" fmla="*/ 306 w 608"/>
                <a:gd name="T121"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8" h="669">
                  <a:moveTo>
                    <a:pt x="306" y="110"/>
                  </a:moveTo>
                  <a:lnTo>
                    <a:pt x="261" y="116"/>
                  </a:lnTo>
                  <a:lnTo>
                    <a:pt x="222" y="132"/>
                  </a:lnTo>
                  <a:lnTo>
                    <a:pt x="188" y="158"/>
                  </a:lnTo>
                  <a:lnTo>
                    <a:pt x="163" y="192"/>
                  </a:lnTo>
                  <a:lnTo>
                    <a:pt x="146" y="234"/>
                  </a:lnTo>
                  <a:lnTo>
                    <a:pt x="140" y="279"/>
                  </a:lnTo>
                  <a:lnTo>
                    <a:pt x="467" y="279"/>
                  </a:lnTo>
                  <a:lnTo>
                    <a:pt x="458" y="234"/>
                  </a:lnTo>
                  <a:lnTo>
                    <a:pt x="444" y="195"/>
                  </a:lnTo>
                  <a:lnTo>
                    <a:pt x="419" y="161"/>
                  </a:lnTo>
                  <a:lnTo>
                    <a:pt x="391" y="135"/>
                  </a:lnTo>
                  <a:lnTo>
                    <a:pt x="352" y="116"/>
                  </a:lnTo>
                  <a:lnTo>
                    <a:pt x="306" y="110"/>
                  </a:lnTo>
                  <a:close/>
                  <a:moveTo>
                    <a:pt x="306" y="0"/>
                  </a:moveTo>
                  <a:lnTo>
                    <a:pt x="371" y="5"/>
                  </a:lnTo>
                  <a:lnTo>
                    <a:pt x="428" y="25"/>
                  </a:lnTo>
                  <a:lnTo>
                    <a:pt x="478" y="53"/>
                  </a:lnTo>
                  <a:lnTo>
                    <a:pt x="520" y="90"/>
                  </a:lnTo>
                  <a:lnTo>
                    <a:pt x="557" y="138"/>
                  </a:lnTo>
                  <a:lnTo>
                    <a:pt x="582" y="189"/>
                  </a:lnTo>
                  <a:lnTo>
                    <a:pt x="602" y="248"/>
                  </a:lnTo>
                  <a:lnTo>
                    <a:pt x="608" y="308"/>
                  </a:lnTo>
                  <a:lnTo>
                    <a:pt x="605" y="370"/>
                  </a:lnTo>
                  <a:lnTo>
                    <a:pt x="140" y="370"/>
                  </a:lnTo>
                  <a:lnTo>
                    <a:pt x="143" y="412"/>
                  </a:lnTo>
                  <a:lnTo>
                    <a:pt x="155" y="452"/>
                  </a:lnTo>
                  <a:lnTo>
                    <a:pt x="171" y="485"/>
                  </a:lnTo>
                  <a:lnTo>
                    <a:pt x="194" y="516"/>
                  </a:lnTo>
                  <a:lnTo>
                    <a:pt x="225" y="539"/>
                  </a:lnTo>
                  <a:lnTo>
                    <a:pt x="264" y="553"/>
                  </a:lnTo>
                  <a:lnTo>
                    <a:pt x="312" y="559"/>
                  </a:lnTo>
                  <a:lnTo>
                    <a:pt x="357" y="553"/>
                  </a:lnTo>
                  <a:lnTo>
                    <a:pt x="394" y="542"/>
                  </a:lnTo>
                  <a:lnTo>
                    <a:pt x="425" y="519"/>
                  </a:lnTo>
                  <a:lnTo>
                    <a:pt x="447" y="491"/>
                  </a:lnTo>
                  <a:lnTo>
                    <a:pt x="464" y="452"/>
                  </a:lnTo>
                  <a:lnTo>
                    <a:pt x="596" y="452"/>
                  </a:lnTo>
                  <a:lnTo>
                    <a:pt x="580" y="508"/>
                  </a:lnTo>
                  <a:lnTo>
                    <a:pt x="551" y="556"/>
                  </a:lnTo>
                  <a:lnTo>
                    <a:pt x="515" y="595"/>
                  </a:lnTo>
                  <a:lnTo>
                    <a:pt x="473" y="627"/>
                  </a:lnTo>
                  <a:lnTo>
                    <a:pt x="422" y="649"/>
                  </a:lnTo>
                  <a:lnTo>
                    <a:pt x="368" y="663"/>
                  </a:lnTo>
                  <a:lnTo>
                    <a:pt x="312" y="669"/>
                  </a:lnTo>
                  <a:lnTo>
                    <a:pt x="239" y="663"/>
                  </a:lnTo>
                  <a:lnTo>
                    <a:pt x="177" y="643"/>
                  </a:lnTo>
                  <a:lnTo>
                    <a:pt x="126" y="615"/>
                  </a:lnTo>
                  <a:lnTo>
                    <a:pt x="81" y="576"/>
                  </a:lnTo>
                  <a:lnTo>
                    <a:pt x="48" y="528"/>
                  </a:lnTo>
                  <a:lnTo>
                    <a:pt x="22" y="471"/>
                  </a:lnTo>
                  <a:lnTo>
                    <a:pt x="5" y="406"/>
                  </a:lnTo>
                  <a:lnTo>
                    <a:pt x="0" y="336"/>
                  </a:lnTo>
                  <a:lnTo>
                    <a:pt x="5" y="268"/>
                  </a:lnTo>
                  <a:lnTo>
                    <a:pt x="22" y="206"/>
                  </a:lnTo>
                  <a:lnTo>
                    <a:pt x="48" y="149"/>
                  </a:lnTo>
                  <a:lnTo>
                    <a:pt x="84" y="99"/>
                  </a:lnTo>
                  <a:lnTo>
                    <a:pt x="126" y="59"/>
                  </a:lnTo>
                  <a:lnTo>
                    <a:pt x="180" y="25"/>
                  </a:lnTo>
                  <a:lnTo>
                    <a:pt x="239" y="5"/>
                  </a:lnTo>
                  <a:lnTo>
                    <a:pt x="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1"/>
            <p:cNvSpPr>
              <a:spLocks noEditPoints="1"/>
            </p:cNvSpPr>
            <p:nvPr/>
          </p:nvSpPr>
          <p:spPr bwMode="auto">
            <a:xfrm>
              <a:off x="-811" y="342"/>
              <a:ext cx="627" cy="886"/>
            </a:xfrm>
            <a:custGeom>
              <a:avLst/>
              <a:gdLst>
                <a:gd name="T0" fmla="*/ 264 w 627"/>
                <a:gd name="T1" fmla="*/ 116 h 886"/>
                <a:gd name="T2" fmla="*/ 191 w 627"/>
                <a:gd name="T3" fmla="*/ 155 h 886"/>
                <a:gd name="T4" fmla="*/ 149 w 627"/>
                <a:gd name="T5" fmla="*/ 231 h 886"/>
                <a:gd name="T6" fmla="*/ 135 w 627"/>
                <a:gd name="T7" fmla="*/ 336 h 886"/>
                <a:gd name="T8" fmla="*/ 149 w 627"/>
                <a:gd name="T9" fmla="*/ 435 h 886"/>
                <a:gd name="T10" fmla="*/ 194 w 627"/>
                <a:gd name="T11" fmla="*/ 511 h 886"/>
                <a:gd name="T12" fmla="*/ 267 w 627"/>
                <a:gd name="T13" fmla="*/ 553 h 886"/>
                <a:gd name="T14" fmla="*/ 354 w 627"/>
                <a:gd name="T15" fmla="*/ 553 h 886"/>
                <a:gd name="T16" fmla="*/ 422 w 627"/>
                <a:gd name="T17" fmla="*/ 516 h 886"/>
                <a:gd name="T18" fmla="*/ 464 w 627"/>
                <a:gd name="T19" fmla="*/ 454 h 886"/>
                <a:gd name="T20" fmla="*/ 484 w 627"/>
                <a:gd name="T21" fmla="*/ 375 h 886"/>
                <a:gd name="T22" fmla="*/ 484 w 627"/>
                <a:gd name="T23" fmla="*/ 288 h 886"/>
                <a:gd name="T24" fmla="*/ 453 w 627"/>
                <a:gd name="T25" fmla="*/ 197 h 886"/>
                <a:gd name="T26" fmla="*/ 397 w 627"/>
                <a:gd name="T27" fmla="*/ 135 h 886"/>
                <a:gd name="T28" fmla="*/ 312 w 627"/>
                <a:gd name="T29" fmla="*/ 110 h 886"/>
                <a:gd name="T30" fmla="*/ 394 w 627"/>
                <a:gd name="T31" fmla="*/ 5 h 886"/>
                <a:gd name="T32" fmla="*/ 495 w 627"/>
                <a:gd name="T33" fmla="*/ 45 h 886"/>
                <a:gd name="T34" fmla="*/ 568 w 627"/>
                <a:gd name="T35" fmla="*/ 118 h 886"/>
                <a:gd name="T36" fmla="*/ 611 w 627"/>
                <a:gd name="T37" fmla="*/ 220 h 886"/>
                <a:gd name="T38" fmla="*/ 627 w 627"/>
                <a:gd name="T39" fmla="*/ 339 h 886"/>
                <a:gd name="T40" fmla="*/ 613 w 627"/>
                <a:gd name="T41" fmla="*/ 449 h 886"/>
                <a:gd name="T42" fmla="*/ 574 w 627"/>
                <a:gd name="T43" fmla="*/ 547 h 886"/>
                <a:gd name="T44" fmla="*/ 506 w 627"/>
                <a:gd name="T45" fmla="*/ 621 h 886"/>
                <a:gd name="T46" fmla="*/ 411 w 627"/>
                <a:gd name="T47" fmla="*/ 663 h 886"/>
                <a:gd name="T48" fmla="*/ 304 w 627"/>
                <a:gd name="T49" fmla="*/ 666 h 886"/>
                <a:gd name="T50" fmla="*/ 211 w 627"/>
                <a:gd name="T51" fmla="*/ 635 h 886"/>
                <a:gd name="T52" fmla="*/ 141 w 627"/>
                <a:gd name="T53" fmla="*/ 570 h 886"/>
                <a:gd name="T54" fmla="*/ 138 w 627"/>
                <a:gd name="T55" fmla="*/ 886 h 886"/>
                <a:gd name="T56" fmla="*/ 0 w 627"/>
                <a:gd name="T57" fmla="*/ 17 h 886"/>
                <a:gd name="T58" fmla="*/ 132 w 627"/>
                <a:gd name="T59" fmla="*/ 101 h 886"/>
                <a:gd name="T60" fmla="*/ 160 w 627"/>
                <a:gd name="T61" fmla="*/ 65 h 886"/>
                <a:gd name="T62" fmla="*/ 236 w 627"/>
                <a:gd name="T63" fmla="*/ 14 h 886"/>
                <a:gd name="T64" fmla="*/ 329 w 627"/>
                <a:gd name="T65"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7" h="886">
                  <a:moveTo>
                    <a:pt x="312" y="110"/>
                  </a:moveTo>
                  <a:lnTo>
                    <a:pt x="264" y="116"/>
                  </a:lnTo>
                  <a:lnTo>
                    <a:pt x="225" y="130"/>
                  </a:lnTo>
                  <a:lnTo>
                    <a:pt x="191" y="155"/>
                  </a:lnTo>
                  <a:lnTo>
                    <a:pt x="166" y="189"/>
                  </a:lnTo>
                  <a:lnTo>
                    <a:pt x="149" y="231"/>
                  </a:lnTo>
                  <a:lnTo>
                    <a:pt x="138" y="279"/>
                  </a:lnTo>
                  <a:lnTo>
                    <a:pt x="135" y="336"/>
                  </a:lnTo>
                  <a:lnTo>
                    <a:pt x="138" y="387"/>
                  </a:lnTo>
                  <a:lnTo>
                    <a:pt x="149" y="435"/>
                  </a:lnTo>
                  <a:lnTo>
                    <a:pt x="169" y="477"/>
                  </a:lnTo>
                  <a:lnTo>
                    <a:pt x="194" y="511"/>
                  </a:lnTo>
                  <a:lnTo>
                    <a:pt x="228" y="536"/>
                  </a:lnTo>
                  <a:lnTo>
                    <a:pt x="267" y="553"/>
                  </a:lnTo>
                  <a:lnTo>
                    <a:pt x="312" y="559"/>
                  </a:lnTo>
                  <a:lnTo>
                    <a:pt x="354" y="553"/>
                  </a:lnTo>
                  <a:lnTo>
                    <a:pt x="394" y="539"/>
                  </a:lnTo>
                  <a:lnTo>
                    <a:pt x="422" y="516"/>
                  </a:lnTo>
                  <a:lnTo>
                    <a:pt x="447" y="488"/>
                  </a:lnTo>
                  <a:lnTo>
                    <a:pt x="464" y="454"/>
                  </a:lnTo>
                  <a:lnTo>
                    <a:pt x="478" y="418"/>
                  </a:lnTo>
                  <a:lnTo>
                    <a:pt x="484" y="375"/>
                  </a:lnTo>
                  <a:lnTo>
                    <a:pt x="487" y="336"/>
                  </a:lnTo>
                  <a:lnTo>
                    <a:pt x="484" y="288"/>
                  </a:lnTo>
                  <a:lnTo>
                    <a:pt x="473" y="240"/>
                  </a:lnTo>
                  <a:lnTo>
                    <a:pt x="453" y="197"/>
                  </a:lnTo>
                  <a:lnTo>
                    <a:pt x="428" y="164"/>
                  </a:lnTo>
                  <a:lnTo>
                    <a:pt x="397" y="135"/>
                  </a:lnTo>
                  <a:lnTo>
                    <a:pt x="357" y="116"/>
                  </a:lnTo>
                  <a:lnTo>
                    <a:pt x="312" y="110"/>
                  </a:lnTo>
                  <a:close/>
                  <a:moveTo>
                    <a:pt x="329" y="0"/>
                  </a:moveTo>
                  <a:lnTo>
                    <a:pt x="394" y="5"/>
                  </a:lnTo>
                  <a:lnTo>
                    <a:pt x="447" y="20"/>
                  </a:lnTo>
                  <a:lnTo>
                    <a:pt x="495" y="45"/>
                  </a:lnTo>
                  <a:lnTo>
                    <a:pt x="535" y="79"/>
                  </a:lnTo>
                  <a:lnTo>
                    <a:pt x="568" y="118"/>
                  </a:lnTo>
                  <a:lnTo>
                    <a:pt x="594" y="166"/>
                  </a:lnTo>
                  <a:lnTo>
                    <a:pt x="611" y="220"/>
                  </a:lnTo>
                  <a:lnTo>
                    <a:pt x="622" y="276"/>
                  </a:lnTo>
                  <a:lnTo>
                    <a:pt x="627" y="339"/>
                  </a:lnTo>
                  <a:lnTo>
                    <a:pt x="622" y="395"/>
                  </a:lnTo>
                  <a:lnTo>
                    <a:pt x="613" y="449"/>
                  </a:lnTo>
                  <a:lnTo>
                    <a:pt x="596" y="500"/>
                  </a:lnTo>
                  <a:lnTo>
                    <a:pt x="574" y="547"/>
                  </a:lnTo>
                  <a:lnTo>
                    <a:pt x="543" y="587"/>
                  </a:lnTo>
                  <a:lnTo>
                    <a:pt x="506" y="621"/>
                  </a:lnTo>
                  <a:lnTo>
                    <a:pt x="461" y="646"/>
                  </a:lnTo>
                  <a:lnTo>
                    <a:pt x="411" y="663"/>
                  </a:lnTo>
                  <a:lnTo>
                    <a:pt x="354" y="669"/>
                  </a:lnTo>
                  <a:lnTo>
                    <a:pt x="304" y="666"/>
                  </a:lnTo>
                  <a:lnTo>
                    <a:pt x="256" y="655"/>
                  </a:lnTo>
                  <a:lnTo>
                    <a:pt x="211" y="635"/>
                  </a:lnTo>
                  <a:lnTo>
                    <a:pt x="171" y="607"/>
                  </a:lnTo>
                  <a:lnTo>
                    <a:pt x="141" y="570"/>
                  </a:lnTo>
                  <a:lnTo>
                    <a:pt x="138" y="570"/>
                  </a:lnTo>
                  <a:lnTo>
                    <a:pt x="138" y="886"/>
                  </a:lnTo>
                  <a:lnTo>
                    <a:pt x="0" y="886"/>
                  </a:lnTo>
                  <a:lnTo>
                    <a:pt x="0" y="17"/>
                  </a:lnTo>
                  <a:lnTo>
                    <a:pt x="132" y="17"/>
                  </a:lnTo>
                  <a:lnTo>
                    <a:pt x="132" y="101"/>
                  </a:lnTo>
                  <a:lnTo>
                    <a:pt x="135" y="101"/>
                  </a:lnTo>
                  <a:lnTo>
                    <a:pt x="160" y="65"/>
                  </a:lnTo>
                  <a:lnTo>
                    <a:pt x="197" y="34"/>
                  </a:lnTo>
                  <a:lnTo>
                    <a:pt x="236" y="14"/>
                  </a:lnTo>
                  <a:lnTo>
                    <a:pt x="281" y="3"/>
                  </a:lnTo>
                  <a:lnTo>
                    <a:pt x="3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2"/>
            <p:cNvSpPr>
              <a:spLocks/>
            </p:cNvSpPr>
            <p:nvPr/>
          </p:nvSpPr>
          <p:spPr bwMode="auto">
            <a:xfrm>
              <a:off x="-212" y="170"/>
              <a:ext cx="372" cy="830"/>
            </a:xfrm>
            <a:custGeom>
              <a:avLst/>
              <a:gdLst>
                <a:gd name="T0" fmla="*/ 104 w 372"/>
                <a:gd name="T1" fmla="*/ 0 h 830"/>
                <a:gd name="T2" fmla="*/ 245 w 372"/>
                <a:gd name="T3" fmla="*/ 0 h 830"/>
                <a:gd name="T4" fmla="*/ 245 w 372"/>
                <a:gd name="T5" fmla="*/ 189 h 830"/>
                <a:gd name="T6" fmla="*/ 372 w 372"/>
                <a:gd name="T7" fmla="*/ 189 h 830"/>
                <a:gd name="T8" fmla="*/ 372 w 372"/>
                <a:gd name="T9" fmla="*/ 293 h 830"/>
                <a:gd name="T10" fmla="*/ 245 w 372"/>
                <a:gd name="T11" fmla="*/ 293 h 830"/>
                <a:gd name="T12" fmla="*/ 245 w 372"/>
                <a:gd name="T13" fmla="*/ 632 h 830"/>
                <a:gd name="T14" fmla="*/ 245 w 372"/>
                <a:gd name="T15" fmla="*/ 663 h 830"/>
                <a:gd name="T16" fmla="*/ 251 w 372"/>
                <a:gd name="T17" fmla="*/ 688 h 830"/>
                <a:gd name="T18" fmla="*/ 262 w 372"/>
                <a:gd name="T19" fmla="*/ 705 h 830"/>
                <a:gd name="T20" fmla="*/ 282 w 372"/>
                <a:gd name="T21" fmla="*/ 717 h 830"/>
                <a:gd name="T22" fmla="*/ 313 w 372"/>
                <a:gd name="T23" fmla="*/ 719 h 830"/>
                <a:gd name="T24" fmla="*/ 341 w 372"/>
                <a:gd name="T25" fmla="*/ 719 h 830"/>
                <a:gd name="T26" fmla="*/ 372 w 372"/>
                <a:gd name="T27" fmla="*/ 714 h 830"/>
                <a:gd name="T28" fmla="*/ 372 w 372"/>
                <a:gd name="T29" fmla="*/ 824 h 830"/>
                <a:gd name="T30" fmla="*/ 327 w 372"/>
                <a:gd name="T31" fmla="*/ 827 h 830"/>
                <a:gd name="T32" fmla="*/ 282 w 372"/>
                <a:gd name="T33" fmla="*/ 830 h 830"/>
                <a:gd name="T34" fmla="*/ 225 w 372"/>
                <a:gd name="T35" fmla="*/ 827 h 830"/>
                <a:gd name="T36" fmla="*/ 183 w 372"/>
                <a:gd name="T37" fmla="*/ 815 h 830"/>
                <a:gd name="T38" fmla="*/ 152 w 372"/>
                <a:gd name="T39" fmla="*/ 799 h 830"/>
                <a:gd name="T40" fmla="*/ 130 w 372"/>
                <a:gd name="T41" fmla="*/ 776 h 830"/>
                <a:gd name="T42" fmla="*/ 116 w 372"/>
                <a:gd name="T43" fmla="*/ 745 h 830"/>
                <a:gd name="T44" fmla="*/ 107 w 372"/>
                <a:gd name="T45" fmla="*/ 711 h 830"/>
                <a:gd name="T46" fmla="*/ 104 w 372"/>
                <a:gd name="T47" fmla="*/ 669 h 830"/>
                <a:gd name="T48" fmla="*/ 104 w 372"/>
                <a:gd name="T49" fmla="*/ 293 h 830"/>
                <a:gd name="T50" fmla="*/ 0 w 372"/>
                <a:gd name="T51" fmla="*/ 293 h 830"/>
                <a:gd name="T52" fmla="*/ 0 w 372"/>
                <a:gd name="T53" fmla="*/ 189 h 830"/>
                <a:gd name="T54" fmla="*/ 104 w 372"/>
                <a:gd name="T55" fmla="*/ 189 h 830"/>
                <a:gd name="T56" fmla="*/ 104 w 372"/>
                <a:gd name="T57"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2" h="830">
                  <a:moveTo>
                    <a:pt x="104" y="0"/>
                  </a:moveTo>
                  <a:lnTo>
                    <a:pt x="245" y="0"/>
                  </a:lnTo>
                  <a:lnTo>
                    <a:pt x="245" y="189"/>
                  </a:lnTo>
                  <a:lnTo>
                    <a:pt x="372" y="189"/>
                  </a:lnTo>
                  <a:lnTo>
                    <a:pt x="372" y="293"/>
                  </a:lnTo>
                  <a:lnTo>
                    <a:pt x="245" y="293"/>
                  </a:lnTo>
                  <a:lnTo>
                    <a:pt x="245" y="632"/>
                  </a:lnTo>
                  <a:lnTo>
                    <a:pt x="245" y="663"/>
                  </a:lnTo>
                  <a:lnTo>
                    <a:pt x="251" y="688"/>
                  </a:lnTo>
                  <a:lnTo>
                    <a:pt x="262" y="705"/>
                  </a:lnTo>
                  <a:lnTo>
                    <a:pt x="282" y="717"/>
                  </a:lnTo>
                  <a:lnTo>
                    <a:pt x="313" y="719"/>
                  </a:lnTo>
                  <a:lnTo>
                    <a:pt x="341" y="719"/>
                  </a:lnTo>
                  <a:lnTo>
                    <a:pt x="372" y="714"/>
                  </a:lnTo>
                  <a:lnTo>
                    <a:pt x="372" y="824"/>
                  </a:lnTo>
                  <a:lnTo>
                    <a:pt x="327" y="827"/>
                  </a:lnTo>
                  <a:lnTo>
                    <a:pt x="282" y="830"/>
                  </a:lnTo>
                  <a:lnTo>
                    <a:pt x="225" y="827"/>
                  </a:lnTo>
                  <a:lnTo>
                    <a:pt x="183" y="815"/>
                  </a:lnTo>
                  <a:lnTo>
                    <a:pt x="152" y="799"/>
                  </a:lnTo>
                  <a:lnTo>
                    <a:pt x="130" y="776"/>
                  </a:lnTo>
                  <a:lnTo>
                    <a:pt x="116" y="745"/>
                  </a:lnTo>
                  <a:lnTo>
                    <a:pt x="107" y="711"/>
                  </a:lnTo>
                  <a:lnTo>
                    <a:pt x="104" y="669"/>
                  </a:lnTo>
                  <a:lnTo>
                    <a:pt x="104" y="293"/>
                  </a:lnTo>
                  <a:lnTo>
                    <a:pt x="0" y="293"/>
                  </a:lnTo>
                  <a:lnTo>
                    <a:pt x="0" y="189"/>
                  </a:lnTo>
                  <a:lnTo>
                    <a:pt x="104" y="189"/>
                  </a:lnTo>
                  <a:lnTo>
                    <a:pt x="1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13"/>
            <p:cNvSpPr>
              <a:spLocks noEditPoints="1"/>
            </p:cNvSpPr>
            <p:nvPr/>
          </p:nvSpPr>
          <p:spPr bwMode="auto">
            <a:xfrm>
              <a:off x="202" y="116"/>
              <a:ext cx="141" cy="878"/>
            </a:xfrm>
            <a:custGeom>
              <a:avLst/>
              <a:gdLst>
                <a:gd name="T0" fmla="*/ 0 w 141"/>
                <a:gd name="T1" fmla="*/ 243 h 878"/>
                <a:gd name="T2" fmla="*/ 141 w 141"/>
                <a:gd name="T3" fmla="*/ 243 h 878"/>
                <a:gd name="T4" fmla="*/ 141 w 141"/>
                <a:gd name="T5" fmla="*/ 878 h 878"/>
                <a:gd name="T6" fmla="*/ 0 w 141"/>
                <a:gd name="T7" fmla="*/ 878 h 878"/>
                <a:gd name="T8" fmla="*/ 0 w 141"/>
                <a:gd name="T9" fmla="*/ 243 h 878"/>
                <a:gd name="T10" fmla="*/ 0 w 141"/>
                <a:gd name="T11" fmla="*/ 0 h 878"/>
                <a:gd name="T12" fmla="*/ 141 w 141"/>
                <a:gd name="T13" fmla="*/ 0 h 878"/>
                <a:gd name="T14" fmla="*/ 141 w 141"/>
                <a:gd name="T15" fmla="*/ 133 h 878"/>
                <a:gd name="T16" fmla="*/ 0 w 141"/>
                <a:gd name="T17" fmla="*/ 133 h 878"/>
                <a:gd name="T18" fmla="*/ 0 w 141"/>
                <a:gd name="T19" fmla="*/ 0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878">
                  <a:moveTo>
                    <a:pt x="0" y="243"/>
                  </a:moveTo>
                  <a:lnTo>
                    <a:pt x="141" y="243"/>
                  </a:lnTo>
                  <a:lnTo>
                    <a:pt x="141" y="878"/>
                  </a:lnTo>
                  <a:lnTo>
                    <a:pt x="0" y="878"/>
                  </a:lnTo>
                  <a:lnTo>
                    <a:pt x="0" y="243"/>
                  </a:lnTo>
                  <a:close/>
                  <a:moveTo>
                    <a:pt x="0" y="0"/>
                  </a:moveTo>
                  <a:lnTo>
                    <a:pt x="141" y="0"/>
                  </a:lnTo>
                  <a:lnTo>
                    <a:pt x="141" y="133"/>
                  </a:lnTo>
                  <a:lnTo>
                    <a:pt x="0" y="13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4"/>
            <p:cNvSpPr>
              <a:spLocks/>
            </p:cNvSpPr>
            <p:nvPr/>
          </p:nvSpPr>
          <p:spPr bwMode="auto">
            <a:xfrm>
              <a:off x="371" y="359"/>
              <a:ext cx="613" cy="635"/>
            </a:xfrm>
            <a:custGeom>
              <a:avLst/>
              <a:gdLst>
                <a:gd name="T0" fmla="*/ 0 w 613"/>
                <a:gd name="T1" fmla="*/ 0 h 635"/>
                <a:gd name="T2" fmla="*/ 152 w 613"/>
                <a:gd name="T3" fmla="*/ 0 h 635"/>
                <a:gd name="T4" fmla="*/ 312 w 613"/>
                <a:gd name="T5" fmla="*/ 488 h 635"/>
                <a:gd name="T6" fmla="*/ 315 w 613"/>
                <a:gd name="T7" fmla="*/ 488 h 635"/>
                <a:gd name="T8" fmla="*/ 467 w 613"/>
                <a:gd name="T9" fmla="*/ 0 h 635"/>
                <a:gd name="T10" fmla="*/ 613 w 613"/>
                <a:gd name="T11" fmla="*/ 0 h 635"/>
                <a:gd name="T12" fmla="*/ 385 w 613"/>
                <a:gd name="T13" fmla="*/ 635 h 635"/>
                <a:gd name="T14" fmla="*/ 231 w 613"/>
                <a:gd name="T15" fmla="*/ 635 h 635"/>
                <a:gd name="T16" fmla="*/ 0 w 613"/>
                <a:gd name="T17"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3" h="635">
                  <a:moveTo>
                    <a:pt x="0" y="0"/>
                  </a:moveTo>
                  <a:lnTo>
                    <a:pt x="152" y="0"/>
                  </a:lnTo>
                  <a:lnTo>
                    <a:pt x="312" y="488"/>
                  </a:lnTo>
                  <a:lnTo>
                    <a:pt x="315" y="488"/>
                  </a:lnTo>
                  <a:lnTo>
                    <a:pt x="467" y="0"/>
                  </a:lnTo>
                  <a:lnTo>
                    <a:pt x="613" y="0"/>
                  </a:lnTo>
                  <a:lnTo>
                    <a:pt x="385" y="635"/>
                  </a:lnTo>
                  <a:lnTo>
                    <a:pt x="231" y="63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15"/>
            <p:cNvSpPr>
              <a:spLocks noEditPoints="1"/>
            </p:cNvSpPr>
            <p:nvPr/>
          </p:nvSpPr>
          <p:spPr bwMode="auto">
            <a:xfrm>
              <a:off x="937" y="342"/>
              <a:ext cx="608" cy="669"/>
            </a:xfrm>
            <a:custGeom>
              <a:avLst/>
              <a:gdLst>
                <a:gd name="T0" fmla="*/ 306 w 608"/>
                <a:gd name="T1" fmla="*/ 110 h 669"/>
                <a:gd name="T2" fmla="*/ 261 w 608"/>
                <a:gd name="T3" fmla="*/ 116 h 669"/>
                <a:gd name="T4" fmla="*/ 219 w 608"/>
                <a:gd name="T5" fmla="*/ 132 h 669"/>
                <a:gd name="T6" fmla="*/ 188 w 608"/>
                <a:gd name="T7" fmla="*/ 158 h 669"/>
                <a:gd name="T8" fmla="*/ 163 w 608"/>
                <a:gd name="T9" fmla="*/ 192 h 669"/>
                <a:gd name="T10" fmla="*/ 146 w 608"/>
                <a:gd name="T11" fmla="*/ 234 h 669"/>
                <a:gd name="T12" fmla="*/ 140 w 608"/>
                <a:gd name="T13" fmla="*/ 279 h 669"/>
                <a:gd name="T14" fmla="*/ 464 w 608"/>
                <a:gd name="T15" fmla="*/ 279 h 669"/>
                <a:gd name="T16" fmla="*/ 458 w 608"/>
                <a:gd name="T17" fmla="*/ 234 h 669"/>
                <a:gd name="T18" fmla="*/ 442 w 608"/>
                <a:gd name="T19" fmla="*/ 195 h 669"/>
                <a:gd name="T20" fmla="*/ 419 w 608"/>
                <a:gd name="T21" fmla="*/ 161 h 669"/>
                <a:gd name="T22" fmla="*/ 388 w 608"/>
                <a:gd name="T23" fmla="*/ 135 h 669"/>
                <a:gd name="T24" fmla="*/ 351 w 608"/>
                <a:gd name="T25" fmla="*/ 116 h 669"/>
                <a:gd name="T26" fmla="*/ 306 w 608"/>
                <a:gd name="T27" fmla="*/ 110 h 669"/>
                <a:gd name="T28" fmla="*/ 306 w 608"/>
                <a:gd name="T29" fmla="*/ 0 h 669"/>
                <a:gd name="T30" fmla="*/ 368 w 608"/>
                <a:gd name="T31" fmla="*/ 5 h 669"/>
                <a:gd name="T32" fmla="*/ 427 w 608"/>
                <a:gd name="T33" fmla="*/ 25 h 669"/>
                <a:gd name="T34" fmla="*/ 478 w 608"/>
                <a:gd name="T35" fmla="*/ 53 h 669"/>
                <a:gd name="T36" fmla="*/ 520 w 608"/>
                <a:gd name="T37" fmla="*/ 90 h 669"/>
                <a:gd name="T38" fmla="*/ 554 w 608"/>
                <a:gd name="T39" fmla="*/ 138 h 669"/>
                <a:gd name="T40" fmla="*/ 582 w 608"/>
                <a:gd name="T41" fmla="*/ 189 h 669"/>
                <a:gd name="T42" fmla="*/ 599 w 608"/>
                <a:gd name="T43" fmla="*/ 248 h 669"/>
                <a:gd name="T44" fmla="*/ 608 w 608"/>
                <a:gd name="T45" fmla="*/ 308 h 669"/>
                <a:gd name="T46" fmla="*/ 605 w 608"/>
                <a:gd name="T47" fmla="*/ 370 h 669"/>
                <a:gd name="T48" fmla="*/ 140 w 608"/>
                <a:gd name="T49" fmla="*/ 370 h 669"/>
                <a:gd name="T50" fmla="*/ 143 w 608"/>
                <a:gd name="T51" fmla="*/ 412 h 669"/>
                <a:gd name="T52" fmla="*/ 152 w 608"/>
                <a:gd name="T53" fmla="*/ 452 h 669"/>
                <a:gd name="T54" fmla="*/ 169 w 608"/>
                <a:gd name="T55" fmla="*/ 485 h 669"/>
                <a:gd name="T56" fmla="*/ 194 w 608"/>
                <a:gd name="T57" fmla="*/ 516 h 669"/>
                <a:gd name="T58" fmla="*/ 225 w 608"/>
                <a:gd name="T59" fmla="*/ 539 h 669"/>
                <a:gd name="T60" fmla="*/ 264 w 608"/>
                <a:gd name="T61" fmla="*/ 553 h 669"/>
                <a:gd name="T62" fmla="*/ 309 w 608"/>
                <a:gd name="T63" fmla="*/ 559 h 669"/>
                <a:gd name="T64" fmla="*/ 354 w 608"/>
                <a:gd name="T65" fmla="*/ 553 h 669"/>
                <a:gd name="T66" fmla="*/ 391 w 608"/>
                <a:gd name="T67" fmla="*/ 542 h 669"/>
                <a:gd name="T68" fmla="*/ 422 w 608"/>
                <a:gd name="T69" fmla="*/ 519 h 669"/>
                <a:gd name="T70" fmla="*/ 447 w 608"/>
                <a:gd name="T71" fmla="*/ 491 h 669"/>
                <a:gd name="T72" fmla="*/ 464 w 608"/>
                <a:gd name="T73" fmla="*/ 452 h 669"/>
                <a:gd name="T74" fmla="*/ 596 w 608"/>
                <a:gd name="T75" fmla="*/ 452 h 669"/>
                <a:gd name="T76" fmla="*/ 579 w 608"/>
                <a:gd name="T77" fmla="*/ 508 h 669"/>
                <a:gd name="T78" fmla="*/ 551 w 608"/>
                <a:gd name="T79" fmla="*/ 556 h 669"/>
                <a:gd name="T80" fmla="*/ 515 w 608"/>
                <a:gd name="T81" fmla="*/ 595 h 669"/>
                <a:gd name="T82" fmla="*/ 470 w 608"/>
                <a:gd name="T83" fmla="*/ 627 h 669"/>
                <a:gd name="T84" fmla="*/ 422 w 608"/>
                <a:gd name="T85" fmla="*/ 649 h 669"/>
                <a:gd name="T86" fmla="*/ 366 w 608"/>
                <a:gd name="T87" fmla="*/ 663 h 669"/>
                <a:gd name="T88" fmla="*/ 309 w 608"/>
                <a:gd name="T89" fmla="*/ 669 h 669"/>
                <a:gd name="T90" fmla="*/ 239 w 608"/>
                <a:gd name="T91" fmla="*/ 663 h 669"/>
                <a:gd name="T92" fmla="*/ 177 w 608"/>
                <a:gd name="T93" fmla="*/ 643 h 669"/>
                <a:gd name="T94" fmla="*/ 123 w 608"/>
                <a:gd name="T95" fmla="*/ 615 h 669"/>
                <a:gd name="T96" fmla="*/ 78 w 608"/>
                <a:gd name="T97" fmla="*/ 576 h 669"/>
                <a:gd name="T98" fmla="*/ 45 w 608"/>
                <a:gd name="T99" fmla="*/ 528 h 669"/>
                <a:gd name="T100" fmla="*/ 19 w 608"/>
                <a:gd name="T101" fmla="*/ 471 h 669"/>
                <a:gd name="T102" fmla="*/ 5 w 608"/>
                <a:gd name="T103" fmla="*/ 406 h 669"/>
                <a:gd name="T104" fmla="*/ 0 w 608"/>
                <a:gd name="T105" fmla="*/ 336 h 669"/>
                <a:gd name="T106" fmla="*/ 5 w 608"/>
                <a:gd name="T107" fmla="*/ 268 h 669"/>
                <a:gd name="T108" fmla="*/ 22 w 608"/>
                <a:gd name="T109" fmla="*/ 206 h 669"/>
                <a:gd name="T110" fmla="*/ 47 w 608"/>
                <a:gd name="T111" fmla="*/ 149 h 669"/>
                <a:gd name="T112" fmla="*/ 81 w 608"/>
                <a:gd name="T113" fmla="*/ 99 h 669"/>
                <a:gd name="T114" fmla="*/ 126 w 608"/>
                <a:gd name="T115" fmla="*/ 59 h 669"/>
                <a:gd name="T116" fmla="*/ 177 w 608"/>
                <a:gd name="T117" fmla="*/ 25 h 669"/>
                <a:gd name="T118" fmla="*/ 239 w 608"/>
                <a:gd name="T119" fmla="*/ 5 h 669"/>
                <a:gd name="T120" fmla="*/ 306 w 608"/>
                <a:gd name="T121"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8" h="669">
                  <a:moveTo>
                    <a:pt x="306" y="110"/>
                  </a:moveTo>
                  <a:lnTo>
                    <a:pt x="261" y="116"/>
                  </a:lnTo>
                  <a:lnTo>
                    <a:pt x="219" y="132"/>
                  </a:lnTo>
                  <a:lnTo>
                    <a:pt x="188" y="158"/>
                  </a:lnTo>
                  <a:lnTo>
                    <a:pt x="163" y="192"/>
                  </a:lnTo>
                  <a:lnTo>
                    <a:pt x="146" y="234"/>
                  </a:lnTo>
                  <a:lnTo>
                    <a:pt x="140" y="279"/>
                  </a:lnTo>
                  <a:lnTo>
                    <a:pt x="464" y="279"/>
                  </a:lnTo>
                  <a:lnTo>
                    <a:pt x="458" y="234"/>
                  </a:lnTo>
                  <a:lnTo>
                    <a:pt x="442" y="195"/>
                  </a:lnTo>
                  <a:lnTo>
                    <a:pt x="419" y="161"/>
                  </a:lnTo>
                  <a:lnTo>
                    <a:pt x="388" y="135"/>
                  </a:lnTo>
                  <a:lnTo>
                    <a:pt x="351" y="116"/>
                  </a:lnTo>
                  <a:lnTo>
                    <a:pt x="306" y="110"/>
                  </a:lnTo>
                  <a:close/>
                  <a:moveTo>
                    <a:pt x="306" y="0"/>
                  </a:moveTo>
                  <a:lnTo>
                    <a:pt x="368" y="5"/>
                  </a:lnTo>
                  <a:lnTo>
                    <a:pt x="427" y="25"/>
                  </a:lnTo>
                  <a:lnTo>
                    <a:pt x="478" y="53"/>
                  </a:lnTo>
                  <a:lnTo>
                    <a:pt x="520" y="90"/>
                  </a:lnTo>
                  <a:lnTo>
                    <a:pt x="554" y="138"/>
                  </a:lnTo>
                  <a:lnTo>
                    <a:pt x="582" y="189"/>
                  </a:lnTo>
                  <a:lnTo>
                    <a:pt x="599" y="248"/>
                  </a:lnTo>
                  <a:lnTo>
                    <a:pt x="608" y="308"/>
                  </a:lnTo>
                  <a:lnTo>
                    <a:pt x="605" y="370"/>
                  </a:lnTo>
                  <a:lnTo>
                    <a:pt x="140" y="370"/>
                  </a:lnTo>
                  <a:lnTo>
                    <a:pt x="143" y="412"/>
                  </a:lnTo>
                  <a:lnTo>
                    <a:pt x="152" y="452"/>
                  </a:lnTo>
                  <a:lnTo>
                    <a:pt x="169" y="485"/>
                  </a:lnTo>
                  <a:lnTo>
                    <a:pt x="194" y="516"/>
                  </a:lnTo>
                  <a:lnTo>
                    <a:pt x="225" y="539"/>
                  </a:lnTo>
                  <a:lnTo>
                    <a:pt x="264" y="553"/>
                  </a:lnTo>
                  <a:lnTo>
                    <a:pt x="309" y="559"/>
                  </a:lnTo>
                  <a:lnTo>
                    <a:pt x="354" y="553"/>
                  </a:lnTo>
                  <a:lnTo>
                    <a:pt x="391" y="542"/>
                  </a:lnTo>
                  <a:lnTo>
                    <a:pt x="422" y="519"/>
                  </a:lnTo>
                  <a:lnTo>
                    <a:pt x="447" y="491"/>
                  </a:lnTo>
                  <a:lnTo>
                    <a:pt x="464" y="452"/>
                  </a:lnTo>
                  <a:lnTo>
                    <a:pt x="596" y="452"/>
                  </a:lnTo>
                  <a:lnTo>
                    <a:pt x="579" y="508"/>
                  </a:lnTo>
                  <a:lnTo>
                    <a:pt x="551" y="556"/>
                  </a:lnTo>
                  <a:lnTo>
                    <a:pt x="515" y="595"/>
                  </a:lnTo>
                  <a:lnTo>
                    <a:pt x="470" y="627"/>
                  </a:lnTo>
                  <a:lnTo>
                    <a:pt x="422" y="649"/>
                  </a:lnTo>
                  <a:lnTo>
                    <a:pt x="366" y="663"/>
                  </a:lnTo>
                  <a:lnTo>
                    <a:pt x="309" y="669"/>
                  </a:lnTo>
                  <a:lnTo>
                    <a:pt x="239" y="663"/>
                  </a:lnTo>
                  <a:lnTo>
                    <a:pt x="177" y="643"/>
                  </a:lnTo>
                  <a:lnTo>
                    <a:pt x="123" y="615"/>
                  </a:lnTo>
                  <a:lnTo>
                    <a:pt x="78" y="576"/>
                  </a:lnTo>
                  <a:lnTo>
                    <a:pt x="45" y="528"/>
                  </a:lnTo>
                  <a:lnTo>
                    <a:pt x="19" y="471"/>
                  </a:lnTo>
                  <a:lnTo>
                    <a:pt x="5" y="406"/>
                  </a:lnTo>
                  <a:lnTo>
                    <a:pt x="0" y="336"/>
                  </a:lnTo>
                  <a:lnTo>
                    <a:pt x="5" y="268"/>
                  </a:lnTo>
                  <a:lnTo>
                    <a:pt x="22" y="206"/>
                  </a:lnTo>
                  <a:lnTo>
                    <a:pt x="47" y="149"/>
                  </a:lnTo>
                  <a:lnTo>
                    <a:pt x="81" y="99"/>
                  </a:lnTo>
                  <a:lnTo>
                    <a:pt x="126" y="59"/>
                  </a:lnTo>
                  <a:lnTo>
                    <a:pt x="177" y="25"/>
                  </a:lnTo>
                  <a:lnTo>
                    <a:pt x="239" y="5"/>
                  </a:lnTo>
                  <a:lnTo>
                    <a:pt x="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16"/>
            <p:cNvSpPr>
              <a:spLocks/>
            </p:cNvSpPr>
            <p:nvPr/>
          </p:nvSpPr>
          <p:spPr bwMode="auto">
            <a:xfrm>
              <a:off x="1581" y="347"/>
              <a:ext cx="501" cy="661"/>
            </a:xfrm>
            <a:custGeom>
              <a:avLst/>
              <a:gdLst>
                <a:gd name="T0" fmla="*/ 299 w 501"/>
                <a:gd name="T1" fmla="*/ 3 h 661"/>
                <a:gd name="T2" fmla="*/ 383 w 501"/>
                <a:gd name="T3" fmla="*/ 26 h 661"/>
                <a:gd name="T4" fmla="*/ 445 w 501"/>
                <a:gd name="T5" fmla="*/ 74 h 661"/>
                <a:gd name="T6" fmla="*/ 479 w 501"/>
                <a:gd name="T7" fmla="*/ 153 h 661"/>
                <a:gd name="T8" fmla="*/ 436 w 501"/>
                <a:gd name="T9" fmla="*/ 201 h 661"/>
                <a:gd name="T10" fmla="*/ 420 w 501"/>
                <a:gd name="T11" fmla="*/ 119 h 661"/>
                <a:gd name="T12" fmla="*/ 369 w 501"/>
                <a:gd name="T13" fmla="*/ 68 h 661"/>
                <a:gd name="T14" fmla="*/ 293 w 501"/>
                <a:gd name="T15" fmla="*/ 43 h 661"/>
                <a:gd name="T16" fmla="*/ 214 w 501"/>
                <a:gd name="T17" fmla="*/ 43 h 661"/>
                <a:gd name="T18" fmla="*/ 144 w 501"/>
                <a:gd name="T19" fmla="*/ 60 h 661"/>
                <a:gd name="T20" fmla="*/ 90 w 501"/>
                <a:gd name="T21" fmla="*/ 99 h 661"/>
                <a:gd name="T22" fmla="*/ 71 w 501"/>
                <a:gd name="T23" fmla="*/ 164 h 661"/>
                <a:gd name="T24" fmla="*/ 87 w 501"/>
                <a:gd name="T25" fmla="*/ 223 h 661"/>
                <a:gd name="T26" fmla="*/ 135 w 501"/>
                <a:gd name="T27" fmla="*/ 263 h 661"/>
                <a:gd name="T28" fmla="*/ 203 w 501"/>
                <a:gd name="T29" fmla="*/ 286 h 661"/>
                <a:gd name="T30" fmla="*/ 279 w 501"/>
                <a:gd name="T31" fmla="*/ 303 h 661"/>
                <a:gd name="T32" fmla="*/ 366 w 501"/>
                <a:gd name="T33" fmla="*/ 322 h 661"/>
                <a:gd name="T34" fmla="*/ 436 w 501"/>
                <a:gd name="T35" fmla="*/ 353 h 661"/>
                <a:gd name="T36" fmla="*/ 484 w 501"/>
                <a:gd name="T37" fmla="*/ 407 h 661"/>
                <a:gd name="T38" fmla="*/ 501 w 501"/>
                <a:gd name="T39" fmla="*/ 486 h 661"/>
                <a:gd name="T40" fmla="*/ 479 w 501"/>
                <a:gd name="T41" fmla="*/ 571 h 661"/>
                <a:gd name="T42" fmla="*/ 420 w 501"/>
                <a:gd name="T43" fmla="*/ 624 h 661"/>
                <a:gd name="T44" fmla="*/ 341 w 501"/>
                <a:gd name="T45" fmla="*/ 653 h 661"/>
                <a:gd name="T46" fmla="*/ 256 w 501"/>
                <a:gd name="T47" fmla="*/ 661 h 661"/>
                <a:gd name="T48" fmla="*/ 144 w 501"/>
                <a:gd name="T49" fmla="*/ 644 h 661"/>
                <a:gd name="T50" fmla="*/ 56 w 501"/>
                <a:gd name="T51" fmla="*/ 588 h 661"/>
                <a:gd name="T52" fmla="*/ 9 w 501"/>
                <a:gd name="T53" fmla="*/ 495 h 661"/>
                <a:gd name="T54" fmla="*/ 48 w 501"/>
                <a:gd name="T55" fmla="*/ 438 h 661"/>
                <a:gd name="T56" fmla="*/ 79 w 501"/>
                <a:gd name="T57" fmla="*/ 537 h 661"/>
                <a:gd name="T58" fmla="*/ 152 w 501"/>
                <a:gd name="T59" fmla="*/ 599 h 661"/>
                <a:gd name="T60" fmla="*/ 256 w 501"/>
                <a:gd name="T61" fmla="*/ 622 h 661"/>
                <a:gd name="T62" fmla="*/ 321 w 501"/>
                <a:gd name="T63" fmla="*/ 616 h 661"/>
                <a:gd name="T64" fmla="*/ 386 w 501"/>
                <a:gd name="T65" fmla="*/ 596 h 661"/>
                <a:gd name="T66" fmla="*/ 436 w 501"/>
                <a:gd name="T67" fmla="*/ 554 h 661"/>
                <a:gd name="T68" fmla="*/ 456 w 501"/>
                <a:gd name="T69" fmla="*/ 486 h 661"/>
                <a:gd name="T70" fmla="*/ 434 w 501"/>
                <a:gd name="T71" fmla="*/ 418 h 661"/>
                <a:gd name="T72" fmla="*/ 380 w 501"/>
                <a:gd name="T73" fmla="*/ 379 h 661"/>
                <a:gd name="T74" fmla="*/ 304 w 501"/>
                <a:gd name="T75" fmla="*/ 356 h 661"/>
                <a:gd name="T76" fmla="*/ 217 w 501"/>
                <a:gd name="T77" fmla="*/ 336 h 661"/>
                <a:gd name="T78" fmla="*/ 135 w 501"/>
                <a:gd name="T79" fmla="*/ 314 h 661"/>
                <a:gd name="T80" fmla="*/ 68 w 501"/>
                <a:gd name="T81" fmla="*/ 274 h 661"/>
                <a:gd name="T82" fmla="*/ 28 w 501"/>
                <a:gd name="T83" fmla="*/ 209 h 661"/>
                <a:gd name="T84" fmla="*/ 28 w 501"/>
                <a:gd name="T85" fmla="*/ 119 h 661"/>
                <a:gd name="T86" fmla="*/ 68 w 501"/>
                <a:gd name="T87" fmla="*/ 57 h 661"/>
                <a:gd name="T88" fmla="*/ 132 w 501"/>
                <a:gd name="T89" fmla="*/ 20 h 661"/>
                <a:gd name="T90" fmla="*/ 211 w 501"/>
                <a:gd name="T91" fmla="*/ 3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1" h="661">
                  <a:moveTo>
                    <a:pt x="251" y="0"/>
                  </a:moveTo>
                  <a:lnTo>
                    <a:pt x="299" y="3"/>
                  </a:lnTo>
                  <a:lnTo>
                    <a:pt x="344" y="12"/>
                  </a:lnTo>
                  <a:lnTo>
                    <a:pt x="383" y="26"/>
                  </a:lnTo>
                  <a:lnTo>
                    <a:pt x="417" y="48"/>
                  </a:lnTo>
                  <a:lnTo>
                    <a:pt x="445" y="74"/>
                  </a:lnTo>
                  <a:lnTo>
                    <a:pt x="465" y="111"/>
                  </a:lnTo>
                  <a:lnTo>
                    <a:pt x="479" y="153"/>
                  </a:lnTo>
                  <a:lnTo>
                    <a:pt x="484" y="201"/>
                  </a:lnTo>
                  <a:lnTo>
                    <a:pt x="436" y="201"/>
                  </a:lnTo>
                  <a:lnTo>
                    <a:pt x="431" y="159"/>
                  </a:lnTo>
                  <a:lnTo>
                    <a:pt x="420" y="119"/>
                  </a:lnTo>
                  <a:lnTo>
                    <a:pt x="397" y="91"/>
                  </a:lnTo>
                  <a:lnTo>
                    <a:pt x="369" y="68"/>
                  </a:lnTo>
                  <a:lnTo>
                    <a:pt x="332" y="54"/>
                  </a:lnTo>
                  <a:lnTo>
                    <a:pt x="293" y="43"/>
                  </a:lnTo>
                  <a:lnTo>
                    <a:pt x="251" y="40"/>
                  </a:lnTo>
                  <a:lnTo>
                    <a:pt x="214" y="43"/>
                  </a:lnTo>
                  <a:lnTo>
                    <a:pt x="177" y="48"/>
                  </a:lnTo>
                  <a:lnTo>
                    <a:pt x="144" y="60"/>
                  </a:lnTo>
                  <a:lnTo>
                    <a:pt x="116" y="77"/>
                  </a:lnTo>
                  <a:lnTo>
                    <a:pt x="90" y="99"/>
                  </a:lnTo>
                  <a:lnTo>
                    <a:pt x="76" y="127"/>
                  </a:lnTo>
                  <a:lnTo>
                    <a:pt x="71" y="164"/>
                  </a:lnTo>
                  <a:lnTo>
                    <a:pt x="73" y="198"/>
                  </a:lnTo>
                  <a:lnTo>
                    <a:pt x="87" y="223"/>
                  </a:lnTo>
                  <a:lnTo>
                    <a:pt x="110" y="246"/>
                  </a:lnTo>
                  <a:lnTo>
                    <a:pt x="135" y="263"/>
                  </a:lnTo>
                  <a:lnTo>
                    <a:pt x="169" y="274"/>
                  </a:lnTo>
                  <a:lnTo>
                    <a:pt x="203" y="286"/>
                  </a:lnTo>
                  <a:lnTo>
                    <a:pt x="239" y="294"/>
                  </a:lnTo>
                  <a:lnTo>
                    <a:pt x="279" y="303"/>
                  </a:lnTo>
                  <a:lnTo>
                    <a:pt x="324" y="311"/>
                  </a:lnTo>
                  <a:lnTo>
                    <a:pt x="366" y="322"/>
                  </a:lnTo>
                  <a:lnTo>
                    <a:pt x="405" y="336"/>
                  </a:lnTo>
                  <a:lnTo>
                    <a:pt x="436" y="353"/>
                  </a:lnTo>
                  <a:lnTo>
                    <a:pt x="465" y="376"/>
                  </a:lnTo>
                  <a:lnTo>
                    <a:pt x="484" y="407"/>
                  </a:lnTo>
                  <a:lnTo>
                    <a:pt x="498" y="444"/>
                  </a:lnTo>
                  <a:lnTo>
                    <a:pt x="501" y="486"/>
                  </a:lnTo>
                  <a:lnTo>
                    <a:pt x="496" y="534"/>
                  </a:lnTo>
                  <a:lnTo>
                    <a:pt x="479" y="571"/>
                  </a:lnTo>
                  <a:lnTo>
                    <a:pt x="453" y="602"/>
                  </a:lnTo>
                  <a:lnTo>
                    <a:pt x="420" y="624"/>
                  </a:lnTo>
                  <a:lnTo>
                    <a:pt x="383" y="641"/>
                  </a:lnTo>
                  <a:lnTo>
                    <a:pt x="341" y="653"/>
                  </a:lnTo>
                  <a:lnTo>
                    <a:pt x="299" y="661"/>
                  </a:lnTo>
                  <a:lnTo>
                    <a:pt x="256" y="661"/>
                  </a:lnTo>
                  <a:lnTo>
                    <a:pt x="197" y="658"/>
                  </a:lnTo>
                  <a:lnTo>
                    <a:pt x="144" y="644"/>
                  </a:lnTo>
                  <a:lnTo>
                    <a:pt x="96" y="619"/>
                  </a:lnTo>
                  <a:lnTo>
                    <a:pt x="56" y="588"/>
                  </a:lnTo>
                  <a:lnTo>
                    <a:pt x="28" y="545"/>
                  </a:lnTo>
                  <a:lnTo>
                    <a:pt x="9" y="495"/>
                  </a:lnTo>
                  <a:lnTo>
                    <a:pt x="0" y="438"/>
                  </a:lnTo>
                  <a:lnTo>
                    <a:pt x="48" y="438"/>
                  </a:lnTo>
                  <a:lnTo>
                    <a:pt x="56" y="492"/>
                  </a:lnTo>
                  <a:lnTo>
                    <a:pt x="79" y="537"/>
                  </a:lnTo>
                  <a:lnTo>
                    <a:pt x="113" y="574"/>
                  </a:lnTo>
                  <a:lnTo>
                    <a:pt x="152" y="599"/>
                  </a:lnTo>
                  <a:lnTo>
                    <a:pt x="200" y="616"/>
                  </a:lnTo>
                  <a:lnTo>
                    <a:pt x="256" y="622"/>
                  </a:lnTo>
                  <a:lnTo>
                    <a:pt x="287" y="619"/>
                  </a:lnTo>
                  <a:lnTo>
                    <a:pt x="321" y="616"/>
                  </a:lnTo>
                  <a:lnTo>
                    <a:pt x="355" y="607"/>
                  </a:lnTo>
                  <a:lnTo>
                    <a:pt x="386" y="596"/>
                  </a:lnTo>
                  <a:lnTo>
                    <a:pt x="414" y="576"/>
                  </a:lnTo>
                  <a:lnTo>
                    <a:pt x="436" y="554"/>
                  </a:lnTo>
                  <a:lnTo>
                    <a:pt x="450" y="526"/>
                  </a:lnTo>
                  <a:lnTo>
                    <a:pt x="456" y="486"/>
                  </a:lnTo>
                  <a:lnTo>
                    <a:pt x="450" y="449"/>
                  </a:lnTo>
                  <a:lnTo>
                    <a:pt x="434" y="418"/>
                  </a:lnTo>
                  <a:lnTo>
                    <a:pt x="411" y="396"/>
                  </a:lnTo>
                  <a:lnTo>
                    <a:pt x="380" y="379"/>
                  </a:lnTo>
                  <a:lnTo>
                    <a:pt x="344" y="365"/>
                  </a:lnTo>
                  <a:lnTo>
                    <a:pt x="304" y="356"/>
                  </a:lnTo>
                  <a:lnTo>
                    <a:pt x="262" y="345"/>
                  </a:lnTo>
                  <a:lnTo>
                    <a:pt x="217" y="336"/>
                  </a:lnTo>
                  <a:lnTo>
                    <a:pt x="175" y="328"/>
                  </a:lnTo>
                  <a:lnTo>
                    <a:pt x="135" y="314"/>
                  </a:lnTo>
                  <a:lnTo>
                    <a:pt x="99" y="297"/>
                  </a:lnTo>
                  <a:lnTo>
                    <a:pt x="68" y="274"/>
                  </a:lnTo>
                  <a:lnTo>
                    <a:pt x="45" y="246"/>
                  </a:lnTo>
                  <a:lnTo>
                    <a:pt x="28" y="209"/>
                  </a:lnTo>
                  <a:lnTo>
                    <a:pt x="23" y="164"/>
                  </a:lnTo>
                  <a:lnTo>
                    <a:pt x="28" y="119"/>
                  </a:lnTo>
                  <a:lnTo>
                    <a:pt x="42" y="85"/>
                  </a:lnTo>
                  <a:lnTo>
                    <a:pt x="68" y="57"/>
                  </a:lnTo>
                  <a:lnTo>
                    <a:pt x="96" y="34"/>
                  </a:lnTo>
                  <a:lnTo>
                    <a:pt x="132" y="20"/>
                  </a:lnTo>
                  <a:lnTo>
                    <a:pt x="169" y="9"/>
                  </a:lnTo>
                  <a:lnTo>
                    <a:pt x="211" y="3"/>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17"/>
            <p:cNvSpPr>
              <a:spLocks noEditPoints="1"/>
            </p:cNvSpPr>
            <p:nvPr/>
          </p:nvSpPr>
          <p:spPr bwMode="auto">
            <a:xfrm>
              <a:off x="2105" y="347"/>
              <a:ext cx="579" cy="661"/>
            </a:xfrm>
            <a:custGeom>
              <a:avLst/>
              <a:gdLst>
                <a:gd name="T0" fmla="*/ 233 w 579"/>
                <a:gd name="T1" fmla="*/ 48 h 661"/>
                <a:gd name="T2" fmla="*/ 143 w 579"/>
                <a:gd name="T3" fmla="*/ 94 h 661"/>
                <a:gd name="T4" fmla="*/ 81 w 579"/>
                <a:gd name="T5" fmla="*/ 173 h 661"/>
                <a:gd name="T6" fmla="*/ 50 w 579"/>
                <a:gd name="T7" fmla="*/ 274 h 661"/>
                <a:gd name="T8" fmla="*/ 50 w 579"/>
                <a:gd name="T9" fmla="*/ 387 h 661"/>
                <a:gd name="T10" fmla="*/ 81 w 579"/>
                <a:gd name="T11" fmla="*/ 489 h 661"/>
                <a:gd name="T12" fmla="*/ 143 w 579"/>
                <a:gd name="T13" fmla="*/ 568 h 661"/>
                <a:gd name="T14" fmla="*/ 233 w 579"/>
                <a:gd name="T15" fmla="*/ 616 h 661"/>
                <a:gd name="T16" fmla="*/ 346 w 579"/>
                <a:gd name="T17" fmla="*/ 616 h 661"/>
                <a:gd name="T18" fmla="*/ 436 w 579"/>
                <a:gd name="T19" fmla="*/ 568 h 661"/>
                <a:gd name="T20" fmla="*/ 495 w 579"/>
                <a:gd name="T21" fmla="*/ 489 h 661"/>
                <a:gd name="T22" fmla="*/ 529 w 579"/>
                <a:gd name="T23" fmla="*/ 387 h 661"/>
                <a:gd name="T24" fmla="*/ 529 w 579"/>
                <a:gd name="T25" fmla="*/ 274 h 661"/>
                <a:gd name="T26" fmla="*/ 495 w 579"/>
                <a:gd name="T27" fmla="*/ 173 h 661"/>
                <a:gd name="T28" fmla="*/ 436 w 579"/>
                <a:gd name="T29" fmla="*/ 94 h 661"/>
                <a:gd name="T30" fmla="*/ 346 w 579"/>
                <a:gd name="T31" fmla="*/ 48 h 661"/>
                <a:gd name="T32" fmla="*/ 290 w 579"/>
                <a:gd name="T33" fmla="*/ 0 h 661"/>
                <a:gd name="T34" fmla="*/ 413 w 579"/>
                <a:gd name="T35" fmla="*/ 26 h 661"/>
                <a:gd name="T36" fmla="*/ 503 w 579"/>
                <a:gd name="T37" fmla="*/ 99 h 661"/>
                <a:gd name="T38" fmla="*/ 560 w 579"/>
                <a:gd name="T39" fmla="*/ 204 h 661"/>
                <a:gd name="T40" fmla="*/ 579 w 579"/>
                <a:gd name="T41" fmla="*/ 331 h 661"/>
                <a:gd name="T42" fmla="*/ 560 w 579"/>
                <a:gd name="T43" fmla="*/ 458 h 661"/>
                <a:gd name="T44" fmla="*/ 503 w 579"/>
                <a:gd name="T45" fmla="*/ 565 h 661"/>
                <a:gd name="T46" fmla="*/ 413 w 579"/>
                <a:gd name="T47" fmla="*/ 636 h 661"/>
                <a:gd name="T48" fmla="*/ 290 w 579"/>
                <a:gd name="T49" fmla="*/ 661 h 661"/>
                <a:gd name="T50" fmla="*/ 166 w 579"/>
                <a:gd name="T51" fmla="*/ 636 h 661"/>
                <a:gd name="T52" fmla="*/ 76 w 579"/>
                <a:gd name="T53" fmla="*/ 565 h 661"/>
                <a:gd name="T54" fmla="*/ 19 w 579"/>
                <a:gd name="T55" fmla="*/ 458 h 661"/>
                <a:gd name="T56" fmla="*/ 0 w 579"/>
                <a:gd name="T57" fmla="*/ 331 h 661"/>
                <a:gd name="T58" fmla="*/ 19 w 579"/>
                <a:gd name="T59" fmla="*/ 204 h 661"/>
                <a:gd name="T60" fmla="*/ 76 w 579"/>
                <a:gd name="T61" fmla="*/ 99 h 661"/>
                <a:gd name="T62" fmla="*/ 166 w 579"/>
                <a:gd name="T63" fmla="*/ 26 h 661"/>
                <a:gd name="T64" fmla="*/ 290 w 579"/>
                <a:gd name="T6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9" h="661">
                  <a:moveTo>
                    <a:pt x="290" y="40"/>
                  </a:moveTo>
                  <a:lnTo>
                    <a:pt x="233" y="48"/>
                  </a:lnTo>
                  <a:lnTo>
                    <a:pt x="185" y="65"/>
                  </a:lnTo>
                  <a:lnTo>
                    <a:pt x="143" y="94"/>
                  </a:lnTo>
                  <a:lnTo>
                    <a:pt x="109" y="130"/>
                  </a:lnTo>
                  <a:lnTo>
                    <a:pt x="81" y="173"/>
                  </a:lnTo>
                  <a:lnTo>
                    <a:pt x="62" y="223"/>
                  </a:lnTo>
                  <a:lnTo>
                    <a:pt x="50" y="274"/>
                  </a:lnTo>
                  <a:lnTo>
                    <a:pt x="48" y="331"/>
                  </a:lnTo>
                  <a:lnTo>
                    <a:pt x="50" y="387"/>
                  </a:lnTo>
                  <a:lnTo>
                    <a:pt x="62" y="441"/>
                  </a:lnTo>
                  <a:lnTo>
                    <a:pt x="81" y="489"/>
                  </a:lnTo>
                  <a:lnTo>
                    <a:pt x="109" y="534"/>
                  </a:lnTo>
                  <a:lnTo>
                    <a:pt x="143" y="568"/>
                  </a:lnTo>
                  <a:lnTo>
                    <a:pt x="185" y="596"/>
                  </a:lnTo>
                  <a:lnTo>
                    <a:pt x="233" y="616"/>
                  </a:lnTo>
                  <a:lnTo>
                    <a:pt x="290" y="622"/>
                  </a:lnTo>
                  <a:lnTo>
                    <a:pt x="346" y="616"/>
                  </a:lnTo>
                  <a:lnTo>
                    <a:pt x="394" y="596"/>
                  </a:lnTo>
                  <a:lnTo>
                    <a:pt x="436" y="568"/>
                  </a:lnTo>
                  <a:lnTo>
                    <a:pt x="470" y="534"/>
                  </a:lnTo>
                  <a:lnTo>
                    <a:pt x="495" y="489"/>
                  </a:lnTo>
                  <a:lnTo>
                    <a:pt x="515" y="441"/>
                  </a:lnTo>
                  <a:lnTo>
                    <a:pt x="529" y="387"/>
                  </a:lnTo>
                  <a:lnTo>
                    <a:pt x="532" y="331"/>
                  </a:lnTo>
                  <a:lnTo>
                    <a:pt x="529" y="274"/>
                  </a:lnTo>
                  <a:lnTo>
                    <a:pt x="515" y="223"/>
                  </a:lnTo>
                  <a:lnTo>
                    <a:pt x="495" y="173"/>
                  </a:lnTo>
                  <a:lnTo>
                    <a:pt x="470" y="130"/>
                  </a:lnTo>
                  <a:lnTo>
                    <a:pt x="436" y="94"/>
                  </a:lnTo>
                  <a:lnTo>
                    <a:pt x="394" y="65"/>
                  </a:lnTo>
                  <a:lnTo>
                    <a:pt x="346" y="48"/>
                  </a:lnTo>
                  <a:lnTo>
                    <a:pt x="290" y="40"/>
                  </a:lnTo>
                  <a:close/>
                  <a:moveTo>
                    <a:pt x="290" y="0"/>
                  </a:moveTo>
                  <a:lnTo>
                    <a:pt x="354" y="6"/>
                  </a:lnTo>
                  <a:lnTo>
                    <a:pt x="413" y="26"/>
                  </a:lnTo>
                  <a:lnTo>
                    <a:pt x="461" y="57"/>
                  </a:lnTo>
                  <a:lnTo>
                    <a:pt x="503" y="99"/>
                  </a:lnTo>
                  <a:lnTo>
                    <a:pt x="537" y="147"/>
                  </a:lnTo>
                  <a:lnTo>
                    <a:pt x="560" y="204"/>
                  </a:lnTo>
                  <a:lnTo>
                    <a:pt x="574" y="266"/>
                  </a:lnTo>
                  <a:lnTo>
                    <a:pt x="579" y="331"/>
                  </a:lnTo>
                  <a:lnTo>
                    <a:pt x="574" y="399"/>
                  </a:lnTo>
                  <a:lnTo>
                    <a:pt x="560" y="458"/>
                  </a:lnTo>
                  <a:lnTo>
                    <a:pt x="537" y="514"/>
                  </a:lnTo>
                  <a:lnTo>
                    <a:pt x="503" y="565"/>
                  </a:lnTo>
                  <a:lnTo>
                    <a:pt x="461" y="605"/>
                  </a:lnTo>
                  <a:lnTo>
                    <a:pt x="413" y="636"/>
                  </a:lnTo>
                  <a:lnTo>
                    <a:pt x="354" y="655"/>
                  </a:lnTo>
                  <a:lnTo>
                    <a:pt x="290" y="661"/>
                  </a:lnTo>
                  <a:lnTo>
                    <a:pt x="222" y="655"/>
                  </a:lnTo>
                  <a:lnTo>
                    <a:pt x="166" y="636"/>
                  </a:lnTo>
                  <a:lnTo>
                    <a:pt x="115" y="605"/>
                  </a:lnTo>
                  <a:lnTo>
                    <a:pt x="76" y="565"/>
                  </a:lnTo>
                  <a:lnTo>
                    <a:pt x="42" y="514"/>
                  </a:lnTo>
                  <a:lnTo>
                    <a:pt x="19" y="458"/>
                  </a:lnTo>
                  <a:lnTo>
                    <a:pt x="5" y="399"/>
                  </a:lnTo>
                  <a:lnTo>
                    <a:pt x="0" y="331"/>
                  </a:lnTo>
                  <a:lnTo>
                    <a:pt x="5" y="266"/>
                  </a:lnTo>
                  <a:lnTo>
                    <a:pt x="19" y="204"/>
                  </a:lnTo>
                  <a:lnTo>
                    <a:pt x="42" y="147"/>
                  </a:lnTo>
                  <a:lnTo>
                    <a:pt x="76" y="99"/>
                  </a:lnTo>
                  <a:lnTo>
                    <a:pt x="115" y="57"/>
                  </a:lnTo>
                  <a:lnTo>
                    <a:pt x="166" y="26"/>
                  </a:lnTo>
                  <a:lnTo>
                    <a:pt x="222" y="6"/>
                  </a:lnTo>
                  <a:lnTo>
                    <a:pt x="2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18"/>
            <p:cNvSpPr>
              <a:spLocks/>
            </p:cNvSpPr>
            <p:nvPr/>
          </p:nvSpPr>
          <p:spPr bwMode="auto">
            <a:xfrm>
              <a:off x="2651" y="107"/>
              <a:ext cx="306" cy="887"/>
            </a:xfrm>
            <a:custGeom>
              <a:avLst/>
              <a:gdLst>
                <a:gd name="T0" fmla="*/ 250 w 306"/>
                <a:gd name="T1" fmla="*/ 0 h 887"/>
                <a:gd name="T2" fmla="*/ 276 w 306"/>
                <a:gd name="T3" fmla="*/ 0 h 887"/>
                <a:gd name="T4" fmla="*/ 306 w 306"/>
                <a:gd name="T5" fmla="*/ 6 h 887"/>
                <a:gd name="T6" fmla="*/ 306 w 306"/>
                <a:gd name="T7" fmla="*/ 46 h 887"/>
                <a:gd name="T8" fmla="*/ 276 w 306"/>
                <a:gd name="T9" fmla="*/ 43 h 887"/>
                <a:gd name="T10" fmla="*/ 250 w 306"/>
                <a:gd name="T11" fmla="*/ 40 h 887"/>
                <a:gd name="T12" fmla="*/ 219 w 306"/>
                <a:gd name="T13" fmla="*/ 43 h 887"/>
                <a:gd name="T14" fmla="*/ 194 w 306"/>
                <a:gd name="T15" fmla="*/ 51 h 887"/>
                <a:gd name="T16" fmla="*/ 174 w 306"/>
                <a:gd name="T17" fmla="*/ 68 h 887"/>
                <a:gd name="T18" fmla="*/ 163 w 306"/>
                <a:gd name="T19" fmla="*/ 94 h 887"/>
                <a:gd name="T20" fmla="*/ 157 w 306"/>
                <a:gd name="T21" fmla="*/ 128 h 887"/>
                <a:gd name="T22" fmla="*/ 157 w 306"/>
                <a:gd name="T23" fmla="*/ 255 h 887"/>
                <a:gd name="T24" fmla="*/ 290 w 306"/>
                <a:gd name="T25" fmla="*/ 255 h 887"/>
                <a:gd name="T26" fmla="*/ 290 w 306"/>
                <a:gd name="T27" fmla="*/ 297 h 887"/>
                <a:gd name="T28" fmla="*/ 157 w 306"/>
                <a:gd name="T29" fmla="*/ 297 h 887"/>
                <a:gd name="T30" fmla="*/ 157 w 306"/>
                <a:gd name="T31" fmla="*/ 887 h 887"/>
                <a:gd name="T32" fmla="*/ 112 w 306"/>
                <a:gd name="T33" fmla="*/ 887 h 887"/>
                <a:gd name="T34" fmla="*/ 112 w 306"/>
                <a:gd name="T35" fmla="*/ 297 h 887"/>
                <a:gd name="T36" fmla="*/ 0 w 306"/>
                <a:gd name="T37" fmla="*/ 297 h 887"/>
                <a:gd name="T38" fmla="*/ 0 w 306"/>
                <a:gd name="T39" fmla="*/ 255 h 887"/>
                <a:gd name="T40" fmla="*/ 112 w 306"/>
                <a:gd name="T41" fmla="*/ 255 h 887"/>
                <a:gd name="T42" fmla="*/ 112 w 306"/>
                <a:gd name="T43" fmla="*/ 125 h 887"/>
                <a:gd name="T44" fmla="*/ 118 w 306"/>
                <a:gd name="T45" fmla="*/ 85 h 887"/>
                <a:gd name="T46" fmla="*/ 132 w 306"/>
                <a:gd name="T47" fmla="*/ 54 h 887"/>
                <a:gd name="T48" fmla="*/ 152 w 306"/>
                <a:gd name="T49" fmla="*/ 29 h 887"/>
                <a:gd name="T50" fmla="*/ 180 w 306"/>
                <a:gd name="T51" fmla="*/ 12 h 887"/>
                <a:gd name="T52" fmla="*/ 214 w 306"/>
                <a:gd name="T53" fmla="*/ 3 h 887"/>
                <a:gd name="T54" fmla="*/ 250 w 306"/>
                <a:gd name="T55" fmla="*/ 0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887">
                  <a:moveTo>
                    <a:pt x="250" y="0"/>
                  </a:moveTo>
                  <a:lnTo>
                    <a:pt x="276" y="0"/>
                  </a:lnTo>
                  <a:lnTo>
                    <a:pt x="306" y="6"/>
                  </a:lnTo>
                  <a:lnTo>
                    <a:pt x="306" y="46"/>
                  </a:lnTo>
                  <a:lnTo>
                    <a:pt x="276" y="43"/>
                  </a:lnTo>
                  <a:lnTo>
                    <a:pt x="250" y="40"/>
                  </a:lnTo>
                  <a:lnTo>
                    <a:pt x="219" y="43"/>
                  </a:lnTo>
                  <a:lnTo>
                    <a:pt x="194" y="51"/>
                  </a:lnTo>
                  <a:lnTo>
                    <a:pt x="174" y="68"/>
                  </a:lnTo>
                  <a:lnTo>
                    <a:pt x="163" y="94"/>
                  </a:lnTo>
                  <a:lnTo>
                    <a:pt x="157" y="128"/>
                  </a:lnTo>
                  <a:lnTo>
                    <a:pt x="157" y="255"/>
                  </a:lnTo>
                  <a:lnTo>
                    <a:pt x="290" y="255"/>
                  </a:lnTo>
                  <a:lnTo>
                    <a:pt x="290" y="297"/>
                  </a:lnTo>
                  <a:lnTo>
                    <a:pt x="157" y="297"/>
                  </a:lnTo>
                  <a:lnTo>
                    <a:pt x="157" y="887"/>
                  </a:lnTo>
                  <a:lnTo>
                    <a:pt x="112" y="887"/>
                  </a:lnTo>
                  <a:lnTo>
                    <a:pt x="112" y="297"/>
                  </a:lnTo>
                  <a:lnTo>
                    <a:pt x="0" y="297"/>
                  </a:lnTo>
                  <a:lnTo>
                    <a:pt x="0" y="255"/>
                  </a:lnTo>
                  <a:lnTo>
                    <a:pt x="112" y="255"/>
                  </a:lnTo>
                  <a:lnTo>
                    <a:pt x="112" y="125"/>
                  </a:lnTo>
                  <a:lnTo>
                    <a:pt x="118" y="85"/>
                  </a:lnTo>
                  <a:lnTo>
                    <a:pt x="132" y="54"/>
                  </a:lnTo>
                  <a:lnTo>
                    <a:pt x="152" y="29"/>
                  </a:lnTo>
                  <a:lnTo>
                    <a:pt x="180" y="12"/>
                  </a:lnTo>
                  <a:lnTo>
                    <a:pt x="214" y="3"/>
                  </a:lnTo>
                  <a:lnTo>
                    <a:pt x="2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19"/>
            <p:cNvSpPr>
              <a:spLocks/>
            </p:cNvSpPr>
            <p:nvPr/>
          </p:nvSpPr>
          <p:spPr bwMode="auto">
            <a:xfrm>
              <a:off x="2946" y="167"/>
              <a:ext cx="299" cy="827"/>
            </a:xfrm>
            <a:custGeom>
              <a:avLst/>
              <a:gdLst>
                <a:gd name="T0" fmla="*/ 116 w 299"/>
                <a:gd name="T1" fmla="*/ 0 h 827"/>
                <a:gd name="T2" fmla="*/ 161 w 299"/>
                <a:gd name="T3" fmla="*/ 0 h 827"/>
                <a:gd name="T4" fmla="*/ 161 w 299"/>
                <a:gd name="T5" fmla="*/ 195 h 827"/>
                <a:gd name="T6" fmla="*/ 299 w 299"/>
                <a:gd name="T7" fmla="*/ 195 h 827"/>
                <a:gd name="T8" fmla="*/ 299 w 299"/>
                <a:gd name="T9" fmla="*/ 237 h 827"/>
                <a:gd name="T10" fmla="*/ 161 w 299"/>
                <a:gd name="T11" fmla="*/ 237 h 827"/>
                <a:gd name="T12" fmla="*/ 161 w 299"/>
                <a:gd name="T13" fmla="*/ 677 h 827"/>
                <a:gd name="T14" fmla="*/ 163 w 299"/>
                <a:gd name="T15" fmla="*/ 714 h 827"/>
                <a:gd name="T16" fmla="*/ 175 w 299"/>
                <a:gd name="T17" fmla="*/ 742 h 827"/>
                <a:gd name="T18" fmla="*/ 189 w 299"/>
                <a:gd name="T19" fmla="*/ 765 h 827"/>
                <a:gd name="T20" fmla="*/ 208 w 299"/>
                <a:gd name="T21" fmla="*/ 776 h 827"/>
                <a:gd name="T22" fmla="*/ 231 w 299"/>
                <a:gd name="T23" fmla="*/ 785 h 827"/>
                <a:gd name="T24" fmla="*/ 262 w 299"/>
                <a:gd name="T25" fmla="*/ 787 h 827"/>
                <a:gd name="T26" fmla="*/ 299 w 299"/>
                <a:gd name="T27" fmla="*/ 787 h 827"/>
                <a:gd name="T28" fmla="*/ 299 w 299"/>
                <a:gd name="T29" fmla="*/ 827 h 827"/>
                <a:gd name="T30" fmla="*/ 262 w 299"/>
                <a:gd name="T31" fmla="*/ 827 h 827"/>
                <a:gd name="T32" fmla="*/ 228 w 299"/>
                <a:gd name="T33" fmla="*/ 827 h 827"/>
                <a:gd name="T34" fmla="*/ 197 w 299"/>
                <a:gd name="T35" fmla="*/ 818 h 827"/>
                <a:gd name="T36" fmla="*/ 169 w 299"/>
                <a:gd name="T37" fmla="*/ 807 h 827"/>
                <a:gd name="T38" fmla="*/ 147 w 299"/>
                <a:gd name="T39" fmla="*/ 787 h 827"/>
                <a:gd name="T40" fmla="*/ 130 w 299"/>
                <a:gd name="T41" fmla="*/ 762 h 827"/>
                <a:gd name="T42" fmla="*/ 118 w 299"/>
                <a:gd name="T43" fmla="*/ 725 h 827"/>
                <a:gd name="T44" fmla="*/ 116 w 299"/>
                <a:gd name="T45" fmla="*/ 677 h 827"/>
                <a:gd name="T46" fmla="*/ 116 w 299"/>
                <a:gd name="T47" fmla="*/ 237 h 827"/>
                <a:gd name="T48" fmla="*/ 0 w 299"/>
                <a:gd name="T49" fmla="*/ 237 h 827"/>
                <a:gd name="T50" fmla="*/ 0 w 299"/>
                <a:gd name="T51" fmla="*/ 195 h 827"/>
                <a:gd name="T52" fmla="*/ 116 w 299"/>
                <a:gd name="T53" fmla="*/ 195 h 827"/>
                <a:gd name="T54" fmla="*/ 116 w 299"/>
                <a:gd name="T55" fmla="*/ 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827">
                  <a:moveTo>
                    <a:pt x="116" y="0"/>
                  </a:moveTo>
                  <a:lnTo>
                    <a:pt x="161" y="0"/>
                  </a:lnTo>
                  <a:lnTo>
                    <a:pt x="161" y="195"/>
                  </a:lnTo>
                  <a:lnTo>
                    <a:pt x="299" y="195"/>
                  </a:lnTo>
                  <a:lnTo>
                    <a:pt x="299" y="237"/>
                  </a:lnTo>
                  <a:lnTo>
                    <a:pt x="161" y="237"/>
                  </a:lnTo>
                  <a:lnTo>
                    <a:pt x="161" y="677"/>
                  </a:lnTo>
                  <a:lnTo>
                    <a:pt x="163" y="714"/>
                  </a:lnTo>
                  <a:lnTo>
                    <a:pt x="175" y="742"/>
                  </a:lnTo>
                  <a:lnTo>
                    <a:pt x="189" y="765"/>
                  </a:lnTo>
                  <a:lnTo>
                    <a:pt x="208" y="776"/>
                  </a:lnTo>
                  <a:lnTo>
                    <a:pt x="231" y="785"/>
                  </a:lnTo>
                  <a:lnTo>
                    <a:pt x="262" y="787"/>
                  </a:lnTo>
                  <a:lnTo>
                    <a:pt x="299" y="787"/>
                  </a:lnTo>
                  <a:lnTo>
                    <a:pt x="299" y="827"/>
                  </a:lnTo>
                  <a:lnTo>
                    <a:pt x="262" y="827"/>
                  </a:lnTo>
                  <a:lnTo>
                    <a:pt x="228" y="827"/>
                  </a:lnTo>
                  <a:lnTo>
                    <a:pt x="197" y="818"/>
                  </a:lnTo>
                  <a:lnTo>
                    <a:pt x="169" y="807"/>
                  </a:lnTo>
                  <a:lnTo>
                    <a:pt x="147" y="787"/>
                  </a:lnTo>
                  <a:lnTo>
                    <a:pt x="130" y="762"/>
                  </a:lnTo>
                  <a:lnTo>
                    <a:pt x="118" y="725"/>
                  </a:lnTo>
                  <a:lnTo>
                    <a:pt x="116" y="677"/>
                  </a:lnTo>
                  <a:lnTo>
                    <a:pt x="116" y="237"/>
                  </a:lnTo>
                  <a:lnTo>
                    <a:pt x="0" y="237"/>
                  </a:lnTo>
                  <a:lnTo>
                    <a:pt x="0" y="195"/>
                  </a:lnTo>
                  <a:lnTo>
                    <a:pt x="116" y="195"/>
                  </a:lnTo>
                  <a:lnTo>
                    <a:pt x="1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20"/>
            <p:cNvSpPr>
              <a:spLocks/>
            </p:cNvSpPr>
            <p:nvPr/>
          </p:nvSpPr>
          <p:spPr bwMode="auto">
            <a:xfrm>
              <a:off x="3259" y="362"/>
              <a:ext cx="869" cy="632"/>
            </a:xfrm>
            <a:custGeom>
              <a:avLst/>
              <a:gdLst>
                <a:gd name="T0" fmla="*/ 0 w 869"/>
                <a:gd name="T1" fmla="*/ 0 h 632"/>
                <a:gd name="T2" fmla="*/ 50 w 869"/>
                <a:gd name="T3" fmla="*/ 0 h 632"/>
                <a:gd name="T4" fmla="*/ 228 w 869"/>
                <a:gd name="T5" fmla="*/ 578 h 632"/>
                <a:gd name="T6" fmla="*/ 230 w 869"/>
                <a:gd name="T7" fmla="*/ 578 h 632"/>
                <a:gd name="T8" fmla="*/ 402 w 869"/>
                <a:gd name="T9" fmla="*/ 0 h 632"/>
                <a:gd name="T10" fmla="*/ 464 w 869"/>
                <a:gd name="T11" fmla="*/ 0 h 632"/>
                <a:gd name="T12" fmla="*/ 639 w 869"/>
                <a:gd name="T13" fmla="*/ 578 h 632"/>
                <a:gd name="T14" fmla="*/ 641 w 869"/>
                <a:gd name="T15" fmla="*/ 578 h 632"/>
                <a:gd name="T16" fmla="*/ 816 w 869"/>
                <a:gd name="T17" fmla="*/ 0 h 632"/>
                <a:gd name="T18" fmla="*/ 869 w 869"/>
                <a:gd name="T19" fmla="*/ 0 h 632"/>
                <a:gd name="T20" fmla="*/ 667 w 869"/>
                <a:gd name="T21" fmla="*/ 632 h 632"/>
                <a:gd name="T22" fmla="*/ 608 w 869"/>
                <a:gd name="T23" fmla="*/ 632 h 632"/>
                <a:gd name="T24" fmla="*/ 436 w 869"/>
                <a:gd name="T25" fmla="*/ 59 h 632"/>
                <a:gd name="T26" fmla="*/ 433 w 869"/>
                <a:gd name="T27" fmla="*/ 59 h 632"/>
                <a:gd name="T28" fmla="*/ 259 w 869"/>
                <a:gd name="T29" fmla="*/ 632 h 632"/>
                <a:gd name="T30" fmla="*/ 199 w 869"/>
                <a:gd name="T31" fmla="*/ 632 h 632"/>
                <a:gd name="T32" fmla="*/ 0 w 869"/>
                <a:gd name="T3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9" h="632">
                  <a:moveTo>
                    <a:pt x="0" y="0"/>
                  </a:moveTo>
                  <a:lnTo>
                    <a:pt x="50" y="0"/>
                  </a:lnTo>
                  <a:lnTo>
                    <a:pt x="228" y="578"/>
                  </a:lnTo>
                  <a:lnTo>
                    <a:pt x="230" y="578"/>
                  </a:lnTo>
                  <a:lnTo>
                    <a:pt x="402" y="0"/>
                  </a:lnTo>
                  <a:lnTo>
                    <a:pt x="464" y="0"/>
                  </a:lnTo>
                  <a:lnTo>
                    <a:pt x="639" y="578"/>
                  </a:lnTo>
                  <a:lnTo>
                    <a:pt x="641" y="578"/>
                  </a:lnTo>
                  <a:lnTo>
                    <a:pt x="816" y="0"/>
                  </a:lnTo>
                  <a:lnTo>
                    <a:pt x="869" y="0"/>
                  </a:lnTo>
                  <a:lnTo>
                    <a:pt x="667" y="632"/>
                  </a:lnTo>
                  <a:lnTo>
                    <a:pt x="608" y="632"/>
                  </a:lnTo>
                  <a:lnTo>
                    <a:pt x="436" y="59"/>
                  </a:lnTo>
                  <a:lnTo>
                    <a:pt x="433" y="59"/>
                  </a:lnTo>
                  <a:lnTo>
                    <a:pt x="259" y="632"/>
                  </a:lnTo>
                  <a:lnTo>
                    <a:pt x="199" y="63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21"/>
            <p:cNvSpPr>
              <a:spLocks noEditPoints="1"/>
            </p:cNvSpPr>
            <p:nvPr/>
          </p:nvSpPr>
          <p:spPr bwMode="auto">
            <a:xfrm>
              <a:off x="4123" y="347"/>
              <a:ext cx="571" cy="661"/>
            </a:xfrm>
            <a:custGeom>
              <a:avLst/>
              <a:gdLst>
                <a:gd name="T0" fmla="*/ 425 w 571"/>
                <a:gd name="T1" fmla="*/ 305 h 661"/>
                <a:gd name="T2" fmla="*/ 354 w 571"/>
                <a:gd name="T3" fmla="*/ 325 h 661"/>
                <a:gd name="T4" fmla="*/ 264 w 571"/>
                <a:gd name="T5" fmla="*/ 331 h 661"/>
                <a:gd name="T6" fmla="*/ 169 w 571"/>
                <a:gd name="T7" fmla="*/ 345 h 661"/>
                <a:gd name="T8" fmla="*/ 93 w 571"/>
                <a:gd name="T9" fmla="*/ 379 h 661"/>
                <a:gd name="T10" fmla="*/ 53 w 571"/>
                <a:gd name="T11" fmla="*/ 441 h 661"/>
                <a:gd name="T12" fmla="*/ 50 w 571"/>
                <a:gd name="T13" fmla="*/ 520 h 661"/>
                <a:gd name="T14" fmla="*/ 87 w 571"/>
                <a:gd name="T15" fmla="*/ 582 h 661"/>
                <a:gd name="T16" fmla="*/ 160 w 571"/>
                <a:gd name="T17" fmla="*/ 616 h 661"/>
                <a:gd name="T18" fmla="*/ 270 w 571"/>
                <a:gd name="T19" fmla="*/ 616 h 661"/>
                <a:gd name="T20" fmla="*/ 357 w 571"/>
                <a:gd name="T21" fmla="*/ 582 h 661"/>
                <a:gd name="T22" fmla="*/ 408 w 571"/>
                <a:gd name="T23" fmla="*/ 526 h 661"/>
                <a:gd name="T24" fmla="*/ 436 w 571"/>
                <a:gd name="T25" fmla="*/ 466 h 661"/>
                <a:gd name="T26" fmla="*/ 447 w 571"/>
                <a:gd name="T27" fmla="*/ 421 h 661"/>
                <a:gd name="T28" fmla="*/ 447 w 571"/>
                <a:gd name="T29" fmla="*/ 288 h 661"/>
                <a:gd name="T30" fmla="*/ 315 w 571"/>
                <a:gd name="T31" fmla="*/ 3 h 661"/>
                <a:gd name="T32" fmla="*/ 391 w 571"/>
                <a:gd name="T33" fmla="*/ 17 h 661"/>
                <a:gd name="T34" fmla="*/ 453 w 571"/>
                <a:gd name="T35" fmla="*/ 54 h 661"/>
                <a:gd name="T36" fmla="*/ 489 w 571"/>
                <a:gd name="T37" fmla="*/ 122 h 661"/>
                <a:gd name="T38" fmla="*/ 495 w 571"/>
                <a:gd name="T39" fmla="*/ 531 h 661"/>
                <a:gd name="T40" fmla="*/ 495 w 571"/>
                <a:gd name="T41" fmla="*/ 574 h 661"/>
                <a:gd name="T42" fmla="*/ 515 w 571"/>
                <a:gd name="T43" fmla="*/ 602 h 661"/>
                <a:gd name="T44" fmla="*/ 546 w 571"/>
                <a:gd name="T45" fmla="*/ 605 h 661"/>
                <a:gd name="T46" fmla="*/ 571 w 571"/>
                <a:gd name="T47" fmla="*/ 602 h 661"/>
                <a:gd name="T48" fmla="*/ 557 w 571"/>
                <a:gd name="T49" fmla="*/ 644 h 661"/>
                <a:gd name="T50" fmla="*/ 532 w 571"/>
                <a:gd name="T51" fmla="*/ 647 h 661"/>
                <a:gd name="T52" fmla="*/ 478 w 571"/>
                <a:gd name="T53" fmla="*/ 636 h 661"/>
                <a:gd name="T54" fmla="*/ 453 w 571"/>
                <a:gd name="T55" fmla="*/ 602 h 661"/>
                <a:gd name="T56" fmla="*/ 447 w 571"/>
                <a:gd name="T57" fmla="*/ 554 h 661"/>
                <a:gd name="T58" fmla="*/ 444 w 571"/>
                <a:gd name="T59" fmla="*/ 523 h 661"/>
                <a:gd name="T60" fmla="*/ 397 w 571"/>
                <a:gd name="T61" fmla="*/ 590 h 661"/>
                <a:gd name="T62" fmla="*/ 318 w 571"/>
                <a:gd name="T63" fmla="*/ 641 h 661"/>
                <a:gd name="T64" fmla="*/ 211 w 571"/>
                <a:gd name="T65" fmla="*/ 661 h 661"/>
                <a:gd name="T66" fmla="*/ 118 w 571"/>
                <a:gd name="T67" fmla="*/ 650 h 661"/>
                <a:gd name="T68" fmla="*/ 45 w 571"/>
                <a:gd name="T69" fmla="*/ 610 h 661"/>
                <a:gd name="T70" fmla="*/ 5 w 571"/>
                <a:gd name="T71" fmla="*/ 534 h 661"/>
                <a:gd name="T72" fmla="*/ 5 w 571"/>
                <a:gd name="T73" fmla="*/ 438 h 661"/>
                <a:gd name="T74" fmla="*/ 36 w 571"/>
                <a:gd name="T75" fmla="*/ 370 h 661"/>
                <a:gd name="T76" fmla="*/ 93 w 571"/>
                <a:gd name="T77" fmla="*/ 331 h 661"/>
                <a:gd name="T78" fmla="*/ 160 w 571"/>
                <a:gd name="T79" fmla="*/ 308 h 661"/>
                <a:gd name="T80" fmla="*/ 230 w 571"/>
                <a:gd name="T81" fmla="*/ 297 h 661"/>
                <a:gd name="T82" fmla="*/ 354 w 571"/>
                <a:gd name="T83" fmla="*/ 286 h 661"/>
                <a:gd name="T84" fmla="*/ 419 w 571"/>
                <a:gd name="T85" fmla="*/ 263 h 661"/>
                <a:gd name="T86" fmla="*/ 444 w 571"/>
                <a:gd name="T87" fmla="*/ 226 h 661"/>
                <a:gd name="T88" fmla="*/ 447 w 571"/>
                <a:gd name="T89" fmla="*/ 164 h 661"/>
                <a:gd name="T90" fmla="*/ 442 w 571"/>
                <a:gd name="T91" fmla="*/ 133 h 661"/>
                <a:gd name="T92" fmla="*/ 413 w 571"/>
                <a:gd name="T93" fmla="*/ 94 h 661"/>
                <a:gd name="T94" fmla="*/ 360 w 571"/>
                <a:gd name="T95" fmla="*/ 57 h 661"/>
                <a:gd name="T96" fmla="*/ 273 w 571"/>
                <a:gd name="T97" fmla="*/ 40 h 661"/>
                <a:gd name="T98" fmla="*/ 174 w 571"/>
                <a:gd name="T99" fmla="*/ 60 h 661"/>
                <a:gd name="T100" fmla="*/ 107 w 571"/>
                <a:gd name="T101" fmla="*/ 116 h 661"/>
                <a:gd name="T102" fmla="*/ 79 w 571"/>
                <a:gd name="T103" fmla="*/ 209 h 661"/>
                <a:gd name="T104" fmla="*/ 42 w 571"/>
                <a:gd name="T105" fmla="*/ 153 h 661"/>
                <a:gd name="T106" fmla="*/ 84 w 571"/>
                <a:gd name="T107" fmla="*/ 68 h 661"/>
                <a:gd name="T108" fmla="*/ 163 w 571"/>
                <a:gd name="T109" fmla="*/ 17 h 661"/>
                <a:gd name="T110" fmla="*/ 273 w 571"/>
                <a:gd name="T111"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1" h="661">
                  <a:moveTo>
                    <a:pt x="447" y="288"/>
                  </a:moveTo>
                  <a:lnTo>
                    <a:pt x="425" y="305"/>
                  </a:lnTo>
                  <a:lnTo>
                    <a:pt x="394" y="317"/>
                  </a:lnTo>
                  <a:lnTo>
                    <a:pt x="354" y="325"/>
                  </a:lnTo>
                  <a:lnTo>
                    <a:pt x="312" y="328"/>
                  </a:lnTo>
                  <a:lnTo>
                    <a:pt x="264" y="331"/>
                  </a:lnTo>
                  <a:lnTo>
                    <a:pt x="219" y="336"/>
                  </a:lnTo>
                  <a:lnTo>
                    <a:pt x="169" y="345"/>
                  </a:lnTo>
                  <a:lnTo>
                    <a:pt x="126" y="359"/>
                  </a:lnTo>
                  <a:lnTo>
                    <a:pt x="93" y="379"/>
                  </a:lnTo>
                  <a:lnTo>
                    <a:pt x="67" y="407"/>
                  </a:lnTo>
                  <a:lnTo>
                    <a:pt x="53" y="441"/>
                  </a:lnTo>
                  <a:lnTo>
                    <a:pt x="48" y="483"/>
                  </a:lnTo>
                  <a:lnTo>
                    <a:pt x="50" y="520"/>
                  </a:lnTo>
                  <a:lnTo>
                    <a:pt x="64" y="554"/>
                  </a:lnTo>
                  <a:lnTo>
                    <a:pt x="87" y="582"/>
                  </a:lnTo>
                  <a:lnTo>
                    <a:pt x="121" y="602"/>
                  </a:lnTo>
                  <a:lnTo>
                    <a:pt x="160" y="616"/>
                  </a:lnTo>
                  <a:lnTo>
                    <a:pt x="211" y="622"/>
                  </a:lnTo>
                  <a:lnTo>
                    <a:pt x="270" y="616"/>
                  </a:lnTo>
                  <a:lnTo>
                    <a:pt x="318" y="602"/>
                  </a:lnTo>
                  <a:lnTo>
                    <a:pt x="357" y="582"/>
                  </a:lnTo>
                  <a:lnTo>
                    <a:pt x="385" y="554"/>
                  </a:lnTo>
                  <a:lnTo>
                    <a:pt x="408" y="526"/>
                  </a:lnTo>
                  <a:lnTo>
                    <a:pt x="425" y="497"/>
                  </a:lnTo>
                  <a:lnTo>
                    <a:pt x="436" y="466"/>
                  </a:lnTo>
                  <a:lnTo>
                    <a:pt x="444" y="441"/>
                  </a:lnTo>
                  <a:lnTo>
                    <a:pt x="447" y="421"/>
                  </a:lnTo>
                  <a:lnTo>
                    <a:pt x="447" y="407"/>
                  </a:lnTo>
                  <a:lnTo>
                    <a:pt x="447" y="288"/>
                  </a:lnTo>
                  <a:close/>
                  <a:moveTo>
                    <a:pt x="273" y="0"/>
                  </a:moveTo>
                  <a:lnTo>
                    <a:pt x="315" y="3"/>
                  </a:lnTo>
                  <a:lnTo>
                    <a:pt x="354" y="9"/>
                  </a:lnTo>
                  <a:lnTo>
                    <a:pt x="391" y="17"/>
                  </a:lnTo>
                  <a:lnTo>
                    <a:pt x="425" y="34"/>
                  </a:lnTo>
                  <a:lnTo>
                    <a:pt x="453" y="54"/>
                  </a:lnTo>
                  <a:lnTo>
                    <a:pt x="475" y="85"/>
                  </a:lnTo>
                  <a:lnTo>
                    <a:pt x="489" y="122"/>
                  </a:lnTo>
                  <a:lnTo>
                    <a:pt x="495" y="164"/>
                  </a:lnTo>
                  <a:lnTo>
                    <a:pt x="495" y="531"/>
                  </a:lnTo>
                  <a:lnTo>
                    <a:pt x="495" y="551"/>
                  </a:lnTo>
                  <a:lnTo>
                    <a:pt x="495" y="574"/>
                  </a:lnTo>
                  <a:lnTo>
                    <a:pt x="503" y="590"/>
                  </a:lnTo>
                  <a:lnTo>
                    <a:pt x="515" y="602"/>
                  </a:lnTo>
                  <a:lnTo>
                    <a:pt x="534" y="607"/>
                  </a:lnTo>
                  <a:lnTo>
                    <a:pt x="546" y="605"/>
                  </a:lnTo>
                  <a:lnTo>
                    <a:pt x="557" y="605"/>
                  </a:lnTo>
                  <a:lnTo>
                    <a:pt x="571" y="602"/>
                  </a:lnTo>
                  <a:lnTo>
                    <a:pt x="571" y="641"/>
                  </a:lnTo>
                  <a:lnTo>
                    <a:pt x="557" y="644"/>
                  </a:lnTo>
                  <a:lnTo>
                    <a:pt x="546" y="647"/>
                  </a:lnTo>
                  <a:lnTo>
                    <a:pt x="532" y="647"/>
                  </a:lnTo>
                  <a:lnTo>
                    <a:pt x="501" y="644"/>
                  </a:lnTo>
                  <a:lnTo>
                    <a:pt x="478" y="636"/>
                  </a:lnTo>
                  <a:lnTo>
                    <a:pt x="461" y="622"/>
                  </a:lnTo>
                  <a:lnTo>
                    <a:pt x="453" y="602"/>
                  </a:lnTo>
                  <a:lnTo>
                    <a:pt x="447" y="579"/>
                  </a:lnTo>
                  <a:lnTo>
                    <a:pt x="447" y="554"/>
                  </a:lnTo>
                  <a:lnTo>
                    <a:pt x="447" y="523"/>
                  </a:lnTo>
                  <a:lnTo>
                    <a:pt x="444" y="523"/>
                  </a:lnTo>
                  <a:lnTo>
                    <a:pt x="425" y="557"/>
                  </a:lnTo>
                  <a:lnTo>
                    <a:pt x="397" y="590"/>
                  </a:lnTo>
                  <a:lnTo>
                    <a:pt x="363" y="619"/>
                  </a:lnTo>
                  <a:lnTo>
                    <a:pt x="318" y="641"/>
                  </a:lnTo>
                  <a:lnTo>
                    <a:pt x="267" y="655"/>
                  </a:lnTo>
                  <a:lnTo>
                    <a:pt x="211" y="661"/>
                  </a:lnTo>
                  <a:lnTo>
                    <a:pt x="163" y="658"/>
                  </a:lnTo>
                  <a:lnTo>
                    <a:pt x="118" y="650"/>
                  </a:lnTo>
                  <a:lnTo>
                    <a:pt x="79" y="633"/>
                  </a:lnTo>
                  <a:lnTo>
                    <a:pt x="45" y="610"/>
                  </a:lnTo>
                  <a:lnTo>
                    <a:pt x="22" y="576"/>
                  </a:lnTo>
                  <a:lnTo>
                    <a:pt x="5" y="534"/>
                  </a:lnTo>
                  <a:lnTo>
                    <a:pt x="0" y="483"/>
                  </a:lnTo>
                  <a:lnTo>
                    <a:pt x="5" y="438"/>
                  </a:lnTo>
                  <a:lnTo>
                    <a:pt x="17" y="401"/>
                  </a:lnTo>
                  <a:lnTo>
                    <a:pt x="36" y="370"/>
                  </a:lnTo>
                  <a:lnTo>
                    <a:pt x="62" y="348"/>
                  </a:lnTo>
                  <a:lnTo>
                    <a:pt x="93" y="331"/>
                  </a:lnTo>
                  <a:lnTo>
                    <a:pt x="126" y="317"/>
                  </a:lnTo>
                  <a:lnTo>
                    <a:pt x="160" y="308"/>
                  </a:lnTo>
                  <a:lnTo>
                    <a:pt x="197" y="300"/>
                  </a:lnTo>
                  <a:lnTo>
                    <a:pt x="230" y="297"/>
                  </a:lnTo>
                  <a:lnTo>
                    <a:pt x="301" y="291"/>
                  </a:lnTo>
                  <a:lnTo>
                    <a:pt x="354" y="286"/>
                  </a:lnTo>
                  <a:lnTo>
                    <a:pt x="391" y="277"/>
                  </a:lnTo>
                  <a:lnTo>
                    <a:pt x="419" y="263"/>
                  </a:lnTo>
                  <a:lnTo>
                    <a:pt x="436" y="249"/>
                  </a:lnTo>
                  <a:lnTo>
                    <a:pt x="444" y="226"/>
                  </a:lnTo>
                  <a:lnTo>
                    <a:pt x="447" y="201"/>
                  </a:lnTo>
                  <a:lnTo>
                    <a:pt x="447" y="164"/>
                  </a:lnTo>
                  <a:lnTo>
                    <a:pt x="447" y="153"/>
                  </a:lnTo>
                  <a:lnTo>
                    <a:pt x="442" y="133"/>
                  </a:lnTo>
                  <a:lnTo>
                    <a:pt x="430" y="113"/>
                  </a:lnTo>
                  <a:lnTo>
                    <a:pt x="413" y="94"/>
                  </a:lnTo>
                  <a:lnTo>
                    <a:pt x="391" y="74"/>
                  </a:lnTo>
                  <a:lnTo>
                    <a:pt x="360" y="57"/>
                  </a:lnTo>
                  <a:lnTo>
                    <a:pt x="321" y="46"/>
                  </a:lnTo>
                  <a:lnTo>
                    <a:pt x="273" y="40"/>
                  </a:lnTo>
                  <a:lnTo>
                    <a:pt x="219" y="46"/>
                  </a:lnTo>
                  <a:lnTo>
                    <a:pt x="174" y="60"/>
                  </a:lnTo>
                  <a:lnTo>
                    <a:pt x="138" y="85"/>
                  </a:lnTo>
                  <a:lnTo>
                    <a:pt x="107" y="116"/>
                  </a:lnTo>
                  <a:lnTo>
                    <a:pt x="90" y="159"/>
                  </a:lnTo>
                  <a:lnTo>
                    <a:pt x="79" y="209"/>
                  </a:lnTo>
                  <a:lnTo>
                    <a:pt x="33" y="209"/>
                  </a:lnTo>
                  <a:lnTo>
                    <a:pt x="42" y="153"/>
                  </a:lnTo>
                  <a:lnTo>
                    <a:pt x="59" y="108"/>
                  </a:lnTo>
                  <a:lnTo>
                    <a:pt x="84" y="68"/>
                  </a:lnTo>
                  <a:lnTo>
                    <a:pt x="118" y="40"/>
                  </a:lnTo>
                  <a:lnTo>
                    <a:pt x="163" y="17"/>
                  </a:lnTo>
                  <a:lnTo>
                    <a:pt x="214" y="6"/>
                  </a:lnTo>
                  <a:lnTo>
                    <a:pt x="2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22"/>
            <p:cNvSpPr>
              <a:spLocks/>
            </p:cNvSpPr>
            <p:nvPr/>
          </p:nvSpPr>
          <p:spPr bwMode="auto">
            <a:xfrm>
              <a:off x="4745" y="359"/>
              <a:ext cx="292" cy="635"/>
            </a:xfrm>
            <a:custGeom>
              <a:avLst/>
              <a:gdLst>
                <a:gd name="T0" fmla="*/ 292 w 292"/>
                <a:gd name="T1" fmla="*/ 0 h 635"/>
                <a:gd name="T2" fmla="*/ 292 w 292"/>
                <a:gd name="T3" fmla="*/ 45 h 635"/>
                <a:gd name="T4" fmla="*/ 250 w 292"/>
                <a:gd name="T5" fmla="*/ 45 h 635"/>
                <a:gd name="T6" fmla="*/ 208 w 292"/>
                <a:gd name="T7" fmla="*/ 53 h 635"/>
                <a:gd name="T8" fmla="*/ 163 w 292"/>
                <a:gd name="T9" fmla="*/ 73 h 635"/>
                <a:gd name="T10" fmla="*/ 118 w 292"/>
                <a:gd name="T11" fmla="*/ 107 h 635"/>
                <a:gd name="T12" fmla="*/ 93 w 292"/>
                <a:gd name="T13" fmla="*/ 135 h 635"/>
                <a:gd name="T14" fmla="*/ 73 w 292"/>
                <a:gd name="T15" fmla="*/ 166 h 635"/>
                <a:gd name="T16" fmla="*/ 59 w 292"/>
                <a:gd name="T17" fmla="*/ 200 h 635"/>
                <a:gd name="T18" fmla="*/ 50 w 292"/>
                <a:gd name="T19" fmla="*/ 240 h 635"/>
                <a:gd name="T20" fmla="*/ 48 w 292"/>
                <a:gd name="T21" fmla="*/ 291 h 635"/>
                <a:gd name="T22" fmla="*/ 48 w 292"/>
                <a:gd name="T23" fmla="*/ 635 h 635"/>
                <a:gd name="T24" fmla="*/ 0 w 292"/>
                <a:gd name="T25" fmla="*/ 635 h 635"/>
                <a:gd name="T26" fmla="*/ 0 w 292"/>
                <a:gd name="T27" fmla="*/ 3 h 635"/>
                <a:gd name="T28" fmla="*/ 48 w 292"/>
                <a:gd name="T29" fmla="*/ 3 h 635"/>
                <a:gd name="T30" fmla="*/ 48 w 292"/>
                <a:gd name="T31" fmla="*/ 144 h 635"/>
                <a:gd name="T32" fmla="*/ 50 w 292"/>
                <a:gd name="T33" fmla="*/ 144 h 635"/>
                <a:gd name="T34" fmla="*/ 67 w 292"/>
                <a:gd name="T35" fmla="*/ 104 h 635"/>
                <a:gd name="T36" fmla="*/ 98 w 292"/>
                <a:gd name="T37" fmla="*/ 67 h 635"/>
                <a:gd name="T38" fmla="*/ 138 w 292"/>
                <a:gd name="T39" fmla="*/ 39 h 635"/>
                <a:gd name="T40" fmla="*/ 183 w 292"/>
                <a:gd name="T41" fmla="*/ 17 h 635"/>
                <a:gd name="T42" fmla="*/ 236 w 292"/>
                <a:gd name="T43" fmla="*/ 3 h 635"/>
                <a:gd name="T44" fmla="*/ 292 w 292"/>
                <a:gd name="T45"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635">
                  <a:moveTo>
                    <a:pt x="292" y="0"/>
                  </a:moveTo>
                  <a:lnTo>
                    <a:pt x="292" y="45"/>
                  </a:lnTo>
                  <a:lnTo>
                    <a:pt x="250" y="45"/>
                  </a:lnTo>
                  <a:lnTo>
                    <a:pt x="208" y="53"/>
                  </a:lnTo>
                  <a:lnTo>
                    <a:pt x="163" y="73"/>
                  </a:lnTo>
                  <a:lnTo>
                    <a:pt x="118" y="107"/>
                  </a:lnTo>
                  <a:lnTo>
                    <a:pt x="93" y="135"/>
                  </a:lnTo>
                  <a:lnTo>
                    <a:pt x="73" y="166"/>
                  </a:lnTo>
                  <a:lnTo>
                    <a:pt x="59" y="200"/>
                  </a:lnTo>
                  <a:lnTo>
                    <a:pt x="50" y="240"/>
                  </a:lnTo>
                  <a:lnTo>
                    <a:pt x="48" y="291"/>
                  </a:lnTo>
                  <a:lnTo>
                    <a:pt x="48" y="635"/>
                  </a:lnTo>
                  <a:lnTo>
                    <a:pt x="0" y="635"/>
                  </a:lnTo>
                  <a:lnTo>
                    <a:pt x="0" y="3"/>
                  </a:lnTo>
                  <a:lnTo>
                    <a:pt x="48" y="3"/>
                  </a:lnTo>
                  <a:lnTo>
                    <a:pt x="48" y="144"/>
                  </a:lnTo>
                  <a:lnTo>
                    <a:pt x="50" y="144"/>
                  </a:lnTo>
                  <a:lnTo>
                    <a:pt x="67" y="104"/>
                  </a:lnTo>
                  <a:lnTo>
                    <a:pt x="98" y="67"/>
                  </a:lnTo>
                  <a:lnTo>
                    <a:pt x="138" y="39"/>
                  </a:lnTo>
                  <a:lnTo>
                    <a:pt x="183" y="17"/>
                  </a:lnTo>
                  <a:lnTo>
                    <a:pt x="236" y="3"/>
                  </a:lnTo>
                  <a:lnTo>
                    <a:pt x="2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23"/>
            <p:cNvSpPr>
              <a:spLocks noEditPoints="1"/>
            </p:cNvSpPr>
            <p:nvPr/>
          </p:nvSpPr>
          <p:spPr bwMode="auto">
            <a:xfrm>
              <a:off x="5018" y="347"/>
              <a:ext cx="554" cy="661"/>
            </a:xfrm>
            <a:custGeom>
              <a:avLst/>
              <a:gdLst>
                <a:gd name="T0" fmla="*/ 228 w 554"/>
                <a:gd name="T1" fmla="*/ 46 h 661"/>
                <a:gd name="T2" fmla="*/ 143 w 554"/>
                <a:gd name="T3" fmla="*/ 88 h 661"/>
                <a:gd name="T4" fmla="*/ 87 w 554"/>
                <a:gd name="T5" fmla="*/ 161 h 661"/>
                <a:gd name="T6" fmla="*/ 53 w 554"/>
                <a:gd name="T7" fmla="*/ 249 h 661"/>
                <a:gd name="T8" fmla="*/ 506 w 554"/>
                <a:gd name="T9" fmla="*/ 297 h 661"/>
                <a:gd name="T10" fmla="*/ 484 w 554"/>
                <a:gd name="T11" fmla="*/ 187 h 661"/>
                <a:gd name="T12" fmla="*/ 428 w 554"/>
                <a:gd name="T13" fmla="*/ 99 h 661"/>
                <a:gd name="T14" fmla="*/ 335 w 554"/>
                <a:gd name="T15" fmla="*/ 48 h 661"/>
                <a:gd name="T16" fmla="*/ 276 w 554"/>
                <a:gd name="T17" fmla="*/ 0 h 661"/>
                <a:gd name="T18" fmla="*/ 391 w 554"/>
                <a:gd name="T19" fmla="*/ 23 h 661"/>
                <a:gd name="T20" fmla="*/ 475 w 554"/>
                <a:gd name="T21" fmla="*/ 82 h 661"/>
                <a:gd name="T22" fmla="*/ 529 w 554"/>
                <a:gd name="T23" fmla="*/ 170 h 661"/>
                <a:gd name="T24" fmla="*/ 554 w 554"/>
                <a:gd name="T25" fmla="*/ 277 h 661"/>
                <a:gd name="T26" fmla="*/ 45 w 554"/>
                <a:gd name="T27" fmla="*/ 336 h 661"/>
                <a:gd name="T28" fmla="*/ 59 w 554"/>
                <a:gd name="T29" fmla="*/ 444 h 661"/>
                <a:gd name="T30" fmla="*/ 101 w 554"/>
                <a:gd name="T31" fmla="*/ 534 h 661"/>
                <a:gd name="T32" fmla="*/ 174 w 554"/>
                <a:gd name="T33" fmla="*/ 599 h 661"/>
                <a:gd name="T34" fmla="*/ 276 w 554"/>
                <a:gd name="T35" fmla="*/ 622 h 661"/>
                <a:gd name="T36" fmla="*/ 382 w 554"/>
                <a:gd name="T37" fmla="*/ 599 h 661"/>
                <a:gd name="T38" fmla="*/ 458 w 554"/>
                <a:gd name="T39" fmla="*/ 534 h 661"/>
                <a:gd name="T40" fmla="*/ 501 w 554"/>
                <a:gd name="T41" fmla="*/ 432 h 661"/>
                <a:gd name="T42" fmla="*/ 534 w 554"/>
                <a:gd name="T43" fmla="*/ 492 h 661"/>
                <a:gd name="T44" fmla="*/ 478 w 554"/>
                <a:gd name="T45" fmla="*/ 585 h 661"/>
                <a:gd name="T46" fmla="*/ 391 w 554"/>
                <a:gd name="T47" fmla="*/ 641 h 661"/>
                <a:gd name="T48" fmla="*/ 276 w 554"/>
                <a:gd name="T49" fmla="*/ 661 h 661"/>
                <a:gd name="T50" fmla="*/ 155 w 554"/>
                <a:gd name="T51" fmla="*/ 636 h 661"/>
                <a:gd name="T52" fmla="*/ 67 w 554"/>
                <a:gd name="T53" fmla="*/ 568 h 661"/>
                <a:gd name="T54" fmla="*/ 14 w 554"/>
                <a:gd name="T55" fmla="*/ 466 h 661"/>
                <a:gd name="T56" fmla="*/ 0 w 554"/>
                <a:gd name="T57" fmla="*/ 342 h 661"/>
                <a:gd name="T58" fmla="*/ 11 w 554"/>
                <a:gd name="T59" fmla="*/ 229 h 661"/>
                <a:gd name="T60" fmla="*/ 50 w 554"/>
                <a:gd name="T61" fmla="*/ 127 h 661"/>
                <a:gd name="T62" fmla="*/ 118 w 554"/>
                <a:gd name="T63" fmla="*/ 51 h 661"/>
                <a:gd name="T64" fmla="*/ 216 w 554"/>
                <a:gd name="T65" fmla="*/ 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4" h="661">
                  <a:moveTo>
                    <a:pt x="276" y="40"/>
                  </a:moveTo>
                  <a:lnTo>
                    <a:pt x="228" y="46"/>
                  </a:lnTo>
                  <a:lnTo>
                    <a:pt x="183" y="63"/>
                  </a:lnTo>
                  <a:lnTo>
                    <a:pt x="143" y="88"/>
                  </a:lnTo>
                  <a:lnTo>
                    <a:pt x="112" y="122"/>
                  </a:lnTo>
                  <a:lnTo>
                    <a:pt x="87" y="161"/>
                  </a:lnTo>
                  <a:lnTo>
                    <a:pt x="64" y="204"/>
                  </a:lnTo>
                  <a:lnTo>
                    <a:pt x="53" y="249"/>
                  </a:lnTo>
                  <a:lnTo>
                    <a:pt x="45" y="297"/>
                  </a:lnTo>
                  <a:lnTo>
                    <a:pt x="506" y="297"/>
                  </a:lnTo>
                  <a:lnTo>
                    <a:pt x="501" y="240"/>
                  </a:lnTo>
                  <a:lnTo>
                    <a:pt x="484" y="187"/>
                  </a:lnTo>
                  <a:lnTo>
                    <a:pt x="458" y="142"/>
                  </a:lnTo>
                  <a:lnTo>
                    <a:pt x="428" y="99"/>
                  </a:lnTo>
                  <a:lnTo>
                    <a:pt x="385" y="68"/>
                  </a:lnTo>
                  <a:lnTo>
                    <a:pt x="335" y="48"/>
                  </a:lnTo>
                  <a:lnTo>
                    <a:pt x="276" y="40"/>
                  </a:lnTo>
                  <a:close/>
                  <a:moveTo>
                    <a:pt x="276" y="0"/>
                  </a:moveTo>
                  <a:lnTo>
                    <a:pt x="337" y="6"/>
                  </a:lnTo>
                  <a:lnTo>
                    <a:pt x="391" y="23"/>
                  </a:lnTo>
                  <a:lnTo>
                    <a:pt x="439" y="48"/>
                  </a:lnTo>
                  <a:lnTo>
                    <a:pt x="475" y="82"/>
                  </a:lnTo>
                  <a:lnTo>
                    <a:pt x="506" y="122"/>
                  </a:lnTo>
                  <a:lnTo>
                    <a:pt x="529" y="170"/>
                  </a:lnTo>
                  <a:lnTo>
                    <a:pt x="546" y="221"/>
                  </a:lnTo>
                  <a:lnTo>
                    <a:pt x="554" y="277"/>
                  </a:lnTo>
                  <a:lnTo>
                    <a:pt x="554" y="336"/>
                  </a:lnTo>
                  <a:lnTo>
                    <a:pt x="45" y="336"/>
                  </a:lnTo>
                  <a:lnTo>
                    <a:pt x="48" y="393"/>
                  </a:lnTo>
                  <a:lnTo>
                    <a:pt x="59" y="444"/>
                  </a:lnTo>
                  <a:lnTo>
                    <a:pt x="76" y="492"/>
                  </a:lnTo>
                  <a:lnTo>
                    <a:pt x="101" y="534"/>
                  </a:lnTo>
                  <a:lnTo>
                    <a:pt x="135" y="571"/>
                  </a:lnTo>
                  <a:lnTo>
                    <a:pt x="174" y="599"/>
                  </a:lnTo>
                  <a:lnTo>
                    <a:pt x="222" y="616"/>
                  </a:lnTo>
                  <a:lnTo>
                    <a:pt x="276" y="622"/>
                  </a:lnTo>
                  <a:lnTo>
                    <a:pt x="332" y="616"/>
                  </a:lnTo>
                  <a:lnTo>
                    <a:pt x="382" y="599"/>
                  </a:lnTo>
                  <a:lnTo>
                    <a:pt x="425" y="571"/>
                  </a:lnTo>
                  <a:lnTo>
                    <a:pt x="458" y="534"/>
                  </a:lnTo>
                  <a:lnTo>
                    <a:pt x="487" y="489"/>
                  </a:lnTo>
                  <a:lnTo>
                    <a:pt x="501" y="432"/>
                  </a:lnTo>
                  <a:lnTo>
                    <a:pt x="549" y="432"/>
                  </a:lnTo>
                  <a:lnTo>
                    <a:pt x="534" y="492"/>
                  </a:lnTo>
                  <a:lnTo>
                    <a:pt x="509" y="542"/>
                  </a:lnTo>
                  <a:lnTo>
                    <a:pt x="478" y="585"/>
                  </a:lnTo>
                  <a:lnTo>
                    <a:pt x="439" y="619"/>
                  </a:lnTo>
                  <a:lnTo>
                    <a:pt x="391" y="641"/>
                  </a:lnTo>
                  <a:lnTo>
                    <a:pt x="337" y="655"/>
                  </a:lnTo>
                  <a:lnTo>
                    <a:pt x="276" y="661"/>
                  </a:lnTo>
                  <a:lnTo>
                    <a:pt x="211" y="655"/>
                  </a:lnTo>
                  <a:lnTo>
                    <a:pt x="155" y="636"/>
                  </a:lnTo>
                  <a:lnTo>
                    <a:pt x="107" y="607"/>
                  </a:lnTo>
                  <a:lnTo>
                    <a:pt x="67" y="568"/>
                  </a:lnTo>
                  <a:lnTo>
                    <a:pt x="36" y="520"/>
                  </a:lnTo>
                  <a:lnTo>
                    <a:pt x="14" y="466"/>
                  </a:lnTo>
                  <a:lnTo>
                    <a:pt x="3" y="407"/>
                  </a:lnTo>
                  <a:lnTo>
                    <a:pt x="0" y="342"/>
                  </a:lnTo>
                  <a:lnTo>
                    <a:pt x="0" y="286"/>
                  </a:lnTo>
                  <a:lnTo>
                    <a:pt x="11" y="229"/>
                  </a:lnTo>
                  <a:lnTo>
                    <a:pt x="28" y="175"/>
                  </a:lnTo>
                  <a:lnTo>
                    <a:pt x="50" y="127"/>
                  </a:lnTo>
                  <a:lnTo>
                    <a:pt x="81" y="85"/>
                  </a:lnTo>
                  <a:lnTo>
                    <a:pt x="118" y="51"/>
                  </a:lnTo>
                  <a:lnTo>
                    <a:pt x="166" y="23"/>
                  </a:lnTo>
                  <a:lnTo>
                    <a:pt x="216" y="6"/>
                  </a:lnTo>
                  <a:lnTo>
                    <a:pt x="2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24"/>
            <p:cNvSpPr>
              <a:spLocks/>
            </p:cNvSpPr>
            <p:nvPr/>
          </p:nvSpPr>
          <p:spPr bwMode="auto">
            <a:xfrm>
              <a:off x="2544" y="1310"/>
              <a:ext cx="135" cy="314"/>
            </a:xfrm>
            <a:custGeom>
              <a:avLst/>
              <a:gdLst>
                <a:gd name="T0" fmla="*/ 101 w 135"/>
                <a:gd name="T1" fmla="*/ 0 h 314"/>
                <a:gd name="T2" fmla="*/ 115 w 135"/>
                <a:gd name="T3" fmla="*/ 0 h 314"/>
                <a:gd name="T4" fmla="*/ 126 w 135"/>
                <a:gd name="T5" fmla="*/ 3 h 314"/>
                <a:gd name="T6" fmla="*/ 135 w 135"/>
                <a:gd name="T7" fmla="*/ 3 h 314"/>
                <a:gd name="T8" fmla="*/ 135 w 135"/>
                <a:gd name="T9" fmla="*/ 43 h 314"/>
                <a:gd name="T10" fmla="*/ 129 w 135"/>
                <a:gd name="T11" fmla="*/ 43 h 314"/>
                <a:gd name="T12" fmla="*/ 121 w 135"/>
                <a:gd name="T13" fmla="*/ 40 h 314"/>
                <a:gd name="T14" fmla="*/ 112 w 135"/>
                <a:gd name="T15" fmla="*/ 40 h 314"/>
                <a:gd name="T16" fmla="*/ 107 w 135"/>
                <a:gd name="T17" fmla="*/ 40 h 314"/>
                <a:gd name="T18" fmla="*/ 101 w 135"/>
                <a:gd name="T19" fmla="*/ 43 h 314"/>
                <a:gd name="T20" fmla="*/ 95 w 135"/>
                <a:gd name="T21" fmla="*/ 45 h 314"/>
                <a:gd name="T22" fmla="*/ 93 w 135"/>
                <a:gd name="T23" fmla="*/ 48 h 314"/>
                <a:gd name="T24" fmla="*/ 90 w 135"/>
                <a:gd name="T25" fmla="*/ 57 h 314"/>
                <a:gd name="T26" fmla="*/ 87 w 135"/>
                <a:gd name="T27" fmla="*/ 65 h 314"/>
                <a:gd name="T28" fmla="*/ 87 w 135"/>
                <a:gd name="T29" fmla="*/ 88 h 314"/>
                <a:gd name="T30" fmla="*/ 129 w 135"/>
                <a:gd name="T31" fmla="*/ 88 h 314"/>
                <a:gd name="T32" fmla="*/ 129 w 135"/>
                <a:gd name="T33" fmla="*/ 124 h 314"/>
                <a:gd name="T34" fmla="*/ 87 w 135"/>
                <a:gd name="T35" fmla="*/ 124 h 314"/>
                <a:gd name="T36" fmla="*/ 87 w 135"/>
                <a:gd name="T37" fmla="*/ 314 h 314"/>
                <a:gd name="T38" fmla="*/ 39 w 135"/>
                <a:gd name="T39" fmla="*/ 314 h 314"/>
                <a:gd name="T40" fmla="*/ 39 w 135"/>
                <a:gd name="T41" fmla="*/ 124 h 314"/>
                <a:gd name="T42" fmla="*/ 0 w 135"/>
                <a:gd name="T43" fmla="*/ 124 h 314"/>
                <a:gd name="T44" fmla="*/ 0 w 135"/>
                <a:gd name="T45" fmla="*/ 88 h 314"/>
                <a:gd name="T46" fmla="*/ 39 w 135"/>
                <a:gd name="T47" fmla="*/ 88 h 314"/>
                <a:gd name="T48" fmla="*/ 39 w 135"/>
                <a:gd name="T49" fmla="*/ 68 h 314"/>
                <a:gd name="T50" fmla="*/ 42 w 135"/>
                <a:gd name="T51" fmla="*/ 40 h 314"/>
                <a:gd name="T52" fmla="*/ 50 w 135"/>
                <a:gd name="T53" fmla="*/ 20 h 314"/>
                <a:gd name="T54" fmla="*/ 64 w 135"/>
                <a:gd name="T55" fmla="*/ 9 h 314"/>
                <a:gd name="T56" fmla="*/ 81 w 135"/>
                <a:gd name="T57" fmla="*/ 3 h 314"/>
                <a:gd name="T58" fmla="*/ 101 w 135"/>
                <a:gd name="T5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5" h="314">
                  <a:moveTo>
                    <a:pt x="101" y="0"/>
                  </a:moveTo>
                  <a:lnTo>
                    <a:pt x="115" y="0"/>
                  </a:lnTo>
                  <a:lnTo>
                    <a:pt x="126" y="3"/>
                  </a:lnTo>
                  <a:lnTo>
                    <a:pt x="135" y="3"/>
                  </a:lnTo>
                  <a:lnTo>
                    <a:pt x="135" y="43"/>
                  </a:lnTo>
                  <a:lnTo>
                    <a:pt x="129" y="43"/>
                  </a:lnTo>
                  <a:lnTo>
                    <a:pt x="121" y="40"/>
                  </a:lnTo>
                  <a:lnTo>
                    <a:pt x="112" y="40"/>
                  </a:lnTo>
                  <a:lnTo>
                    <a:pt x="107" y="40"/>
                  </a:lnTo>
                  <a:lnTo>
                    <a:pt x="101" y="43"/>
                  </a:lnTo>
                  <a:lnTo>
                    <a:pt x="95" y="45"/>
                  </a:lnTo>
                  <a:lnTo>
                    <a:pt x="93" y="48"/>
                  </a:lnTo>
                  <a:lnTo>
                    <a:pt x="90" y="57"/>
                  </a:lnTo>
                  <a:lnTo>
                    <a:pt x="87" y="65"/>
                  </a:lnTo>
                  <a:lnTo>
                    <a:pt x="87" y="88"/>
                  </a:lnTo>
                  <a:lnTo>
                    <a:pt x="129" y="88"/>
                  </a:lnTo>
                  <a:lnTo>
                    <a:pt x="129" y="124"/>
                  </a:lnTo>
                  <a:lnTo>
                    <a:pt x="87" y="124"/>
                  </a:lnTo>
                  <a:lnTo>
                    <a:pt x="87" y="314"/>
                  </a:lnTo>
                  <a:lnTo>
                    <a:pt x="39" y="314"/>
                  </a:lnTo>
                  <a:lnTo>
                    <a:pt x="39" y="124"/>
                  </a:lnTo>
                  <a:lnTo>
                    <a:pt x="0" y="124"/>
                  </a:lnTo>
                  <a:lnTo>
                    <a:pt x="0" y="88"/>
                  </a:lnTo>
                  <a:lnTo>
                    <a:pt x="39" y="88"/>
                  </a:lnTo>
                  <a:lnTo>
                    <a:pt x="39" y="68"/>
                  </a:lnTo>
                  <a:lnTo>
                    <a:pt x="42" y="40"/>
                  </a:lnTo>
                  <a:lnTo>
                    <a:pt x="50" y="20"/>
                  </a:lnTo>
                  <a:lnTo>
                    <a:pt x="64" y="9"/>
                  </a:lnTo>
                  <a:lnTo>
                    <a:pt x="81" y="3"/>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25"/>
            <p:cNvSpPr>
              <a:spLocks/>
            </p:cNvSpPr>
            <p:nvPr/>
          </p:nvSpPr>
          <p:spPr bwMode="auto">
            <a:xfrm>
              <a:off x="2727" y="1392"/>
              <a:ext cx="132" cy="232"/>
            </a:xfrm>
            <a:custGeom>
              <a:avLst/>
              <a:gdLst>
                <a:gd name="T0" fmla="*/ 112 w 132"/>
                <a:gd name="T1" fmla="*/ 0 h 232"/>
                <a:gd name="T2" fmla="*/ 121 w 132"/>
                <a:gd name="T3" fmla="*/ 0 h 232"/>
                <a:gd name="T4" fmla="*/ 124 w 132"/>
                <a:gd name="T5" fmla="*/ 0 h 232"/>
                <a:gd name="T6" fmla="*/ 129 w 132"/>
                <a:gd name="T7" fmla="*/ 0 h 232"/>
                <a:gd name="T8" fmla="*/ 132 w 132"/>
                <a:gd name="T9" fmla="*/ 0 h 232"/>
                <a:gd name="T10" fmla="*/ 132 w 132"/>
                <a:gd name="T11" fmla="*/ 48 h 232"/>
                <a:gd name="T12" fmla="*/ 121 w 132"/>
                <a:gd name="T13" fmla="*/ 48 h 232"/>
                <a:gd name="T14" fmla="*/ 109 w 132"/>
                <a:gd name="T15" fmla="*/ 45 h 232"/>
                <a:gd name="T16" fmla="*/ 87 w 132"/>
                <a:gd name="T17" fmla="*/ 51 h 232"/>
                <a:gd name="T18" fmla="*/ 67 w 132"/>
                <a:gd name="T19" fmla="*/ 68 h 232"/>
                <a:gd name="T20" fmla="*/ 53 w 132"/>
                <a:gd name="T21" fmla="*/ 90 h 232"/>
                <a:gd name="T22" fmla="*/ 48 w 132"/>
                <a:gd name="T23" fmla="*/ 124 h 232"/>
                <a:gd name="T24" fmla="*/ 48 w 132"/>
                <a:gd name="T25" fmla="*/ 232 h 232"/>
                <a:gd name="T26" fmla="*/ 0 w 132"/>
                <a:gd name="T27" fmla="*/ 232 h 232"/>
                <a:gd name="T28" fmla="*/ 0 w 132"/>
                <a:gd name="T29" fmla="*/ 6 h 232"/>
                <a:gd name="T30" fmla="*/ 45 w 132"/>
                <a:gd name="T31" fmla="*/ 6 h 232"/>
                <a:gd name="T32" fmla="*/ 45 w 132"/>
                <a:gd name="T33" fmla="*/ 48 h 232"/>
                <a:gd name="T34" fmla="*/ 45 w 132"/>
                <a:gd name="T35" fmla="*/ 48 h 232"/>
                <a:gd name="T36" fmla="*/ 59 w 132"/>
                <a:gd name="T37" fmla="*/ 25 h 232"/>
                <a:gd name="T38" fmla="*/ 84 w 132"/>
                <a:gd name="T39" fmla="*/ 6 h 232"/>
                <a:gd name="T40" fmla="*/ 112 w 132"/>
                <a:gd name="T4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 h="232">
                  <a:moveTo>
                    <a:pt x="112" y="0"/>
                  </a:moveTo>
                  <a:lnTo>
                    <a:pt x="121" y="0"/>
                  </a:lnTo>
                  <a:lnTo>
                    <a:pt x="124" y="0"/>
                  </a:lnTo>
                  <a:lnTo>
                    <a:pt x="129" y="0"/>
                  </a:lnTo>
                  <a:lnTo>
                    <a:pt x="132" y="0"/>
                  </a:lnTo>
                  <a:lnTo>
                    <a:pt x="132" y="48"/>
                  </a:lnTo>
                  <a:lnTo>
                    <a:pt x="121" y="48"/>
                  </a:lnTo>
                  <a:lnTo>
                    <a:pt x="109" y="45"/>
                  </a:lnTo>
                  <a:lnTo>
                    <a:pt x="87" y="51"/>
                  </a:lnTo>
                  <a:lnTo>
                    <a:pt x="67" y="68"/>
                  </a:lnTo>
                  <a:lnTo>
                    <a:pt x="53" y="90"/>
                  </a:lnTo>
                  <a:lnTo>
                    <a:pt x="48" y="124"/>
                  </a:lnTo>
                  <a:lnTo>
                    <a:pt x="48" y="232"/>
                  </a:lnTo>
                  <a:lnTo>
                    <a:pt x="0" y="232"/>
                  </a:lnTo>
                  <a:lnTo>
                    <a:pt x="0" y="6"/>
                  </a:lnTo>
                  <a:lnTo>
                    <a:pt x="45" y="6"/>
                  </a:lnTo>
                  <a:lnTo>
                    <a:pt x="45" y="48"/>
                  </a:lnTo>
                  <a:lnTo>
                    <a:pt x="45" y="48"/>
                  </a:lnTo>
                  <a:lnTo>
                    <a:pt x="59" y="25"/>
                  </a:lnTo>
                  <a:lnTo>
                    <a:pt x="84"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26"/>
            <p:cNvSpPr>
              <a:spLocks noEditPoints="1"/>
            </p:cNvSpPr>
            <p:nvPr/>
          </p:nvSpPr>
          <p:spPr bwMode="auto">
            <a:xfrm>
              <a:off x="2881" y="1392"/>
              <a:ext cx="228" cy="240"/>
            </a:xfrm>
            <a:custGeom>
              <a:avLst/>
              <a:gdLst>
                <a:gd name="T0" fmla="*/ 116 w 228"/>
                <a:gd name="T1" fmla="*/ 40 h 240"/>
                <a:gd name="T2" fmla="*/ 91 w 228"/>
                <a:gd name="T3" fmla="*/ 42 h 240"/>
                <a:gd name="T4" fmla="*/ 74 w 228"/>
                <a:gd name="T5" fmla="*/ 56 h 240"/>
                <a:gd name="T6" fmla="*/ 60 w 228"/>
                <a:gd name="T7" fmla="*/ 73 h 240"/>
                <a:gd name="T8" fmla="*/ 54 w 228"/>
                <a:gd name="T9" fmla="*/ 96 h 240"/>
                <a:gd name="T10" fmla="*/ 51 w 228"/>
                <a:gd name="T11" fmla="*/ 119 h 240"/>
                <a:gd name="T12" fmla="*/ 54 w 228"/>
                <a:gd name="T13" fmla="*/ 141 h 240"/>
                <a:gd name="T14" fmla="*/ 60 w 228"/>
                <a:gd name="T15" fmla="*/ 164 h 240"/>
                <a:gd name="T16" fmla="*/ 74 w 228"/>
                <a:gd name="T17" fmla="*/ 184 h 240"/>
                <a:gd name="T18" fmla="*/ 91 w 228"/>
                <a:gd name="T19" fmla="*/ 195 h 240"/>
                <a:gd name="T20" fmla="*/ 116 w 228"/>
                <a:gd name="T21" fmla="*/ 200 h 240"/>
                <a:gd name="T22" fmla="*/ 138 w 228"/>
                <a:gd name="T23" fmla="*/ 195 h 240"/>
                <a:gd name="T24" fmla="*/ 158 w 228"/>
                <a:gd name="T25" fmla="*/ 184 h 240"/>
                <a:gd name="T26" fmla="*/ 169 w 228"/>
                <a:gd name="T27" fmla="*/ 164 h 240"/>
                <a:gd name="T28" fmla="*/ 178 w 228"/>
                <a:gd name="T29" fmla="*/ 141 h 240"/>
                <a:gd name="T30" fmla="*/ 181 w 228"/>
                <a:gd name="T31" fmla="*/ 119 h 240"/>
                <a:gd name="T32" fmla="*/ 178 w 228"/>
                <a:gd name="T33" fmla="*/ 96 h 240"/>
                <a:gd name="T34" fmla="*/ 169 w 228"/>
                <a:gd name="T35" fmla="*/ 73 h 240"/>
                <a:gd name="T36" fmla="*/ 158 w 228"/>
                <a:gd name="T37" fmla="*/ 56 h 240"/>
                <a:gd name="T38" fmla="*/ 138 w 228"/>
                <a:gd name="T39" fmla="*/ 42 h 240"/>
                <a:gd name="T40" fmla="*/ 116 w 228"/>
                <a:gd name="T41" fmla="*/ 40 h 240"/>
                <a:gd name="T42" fmla="*/ 116 w 228"/>
                <a:gd name="T43" fmla="*/ 0 h 240"/>
                <a:gd name="T44" fmla="*/ 155 w 228"/>
                <a:gd name="T45" fmla="*/ 6 h 240"/>
                <a:gd name="T46" fmla="*/ 186 w 228"/>
                <a:gd name="T47" fmla="*/ 23 h 240"/>
                <a:gd name="T48" fmla="*/ 209 w 228"/>
                <a:gd name="T49" fmla="*/ 48 h 240"/>
                <a:gd name="T50" fmla="*/ 226 w 228"/>
                <a:gd name="T51" fmla="*/ 79 h 240"/>
                <a:gd name="T52" fmla="*/ 228 w 228"/>
                <a:gd name="T53" fmla="*/ 119 h 240"/>
                <a:gd name="T54" fmla="*/ 226 w 228"/>
                <a:gd name="T55" fmla="*/ 158 h 240"/>
                <a:gd name="T56" fmla="*/ 209 w 228"/>
                <a:gd name="T57" fmla="*/ 192 h 240"/>
                <a:gd name="T58" fmla="*/ 186 w 228"/>
                <a:gd name="T59" fmla="*/ 217 h 240"/>
                <a:gd name="T60" fmla="*/ 155 w 228"/>
                <a:gd name="T61" fmla="*/ 234 h 240"/>
                <a:gd name="T62" fmla="*/ 116 w 228"/>
                <a:gd name="T63" fmla="*/ 240 h 240"/>
                <a:gd name="T64" fmla="*/ 76 w 228"/>
                <a:gd name="T65" fmla="*/ 234 h 240"/>
                <a:gd name="T66" fmla="*/ 43 w 228"/>
                <a:gd name="T67" fmla="*/ 217 h 240"/>
                <a:gd name="T68" fmla="*/ 20 w 228"/>
                <a:gd name="T69" fmla="*/ 192 h 240"/>
                <a:gd name="T70" fmla="*/ 6 w 228"/>
                <a:gd name="T71" fmla="*/ 158 h 240"/>
                <a:gd name="T72" fmla="*/ 0 w 228"/>
                <a:gd name="T73" fmla="*/ 119 h 240"/>
                <a:gd name="T74" fmla="*/ 6 w 228"/>
                <a:gd name="T75" fmla="*/ 79 h 240"/>
                <a:gd name="T76" fmla="*/ 20 w 228"/>
                <a:gd name="T77" fmla="*/ 48 h 240"/>
                <a:gd name="T78" fmla="*/ 43 w 228"/>
                <a:gd name="T79" fmla="*/ 23 h 240"/>
                <a:gd name="T80" fmla="*/ 76 w 228"/>
                <a:gd name="T81" fmla="*/ 6 h 240"/>
                <a:gd name="T82" fmla="*/ 116 w 228"/>
                <a:gd name="T8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8" h="240">
                  <a:moveTo>
                    <a:pt x="116" y="40"/>
                  </a:moveTo>
                  <a:lnTo>
                    <a:pt x="91" y="42"/>
                  </a:lnTo>
                  <a:lnTo>
                    <a:pt x="74" y="56"/>
                  </a:lnTo>
                  <a:lnTo>
                    <a:pt x="60" y="73"/>
                  </a:lnTo>
                  <a:lnTo>
                    <a:pt x="54" y="96"/>
                  </a:lnTo>
                  <a:lnTo>
                    <a:pt x="51" y="119"/>
                  </a:lnTo>
                  <a:lnTo>
                    <a:pt x="54" y="141"/>
                  </a:lnTo>
                  <a:lnTo>
                    <a:pt x="60" y="164"/>
                  </a:lnTo>
                  <a:lnTo>
                    <a:pt x="74" y="184"/>
                  </a:lnTo>
                  <a:lnTo>
                    <a:pt x="91" y="195"/>
                  </a:lnTo>
                  <a:lnTo>
                    <a:pt x="116" y="200"/>
                  </a:lnTo>
                  <a:lnTo>
                    <a:pt x="138" y="195"/>
                  </a:lnTo>
                  <a:lnTo>
                    <a:pt x="158" y="184"/>
                  </a:lnTo>
                  <a:lnTo>
                    <a:pt x="169" y="164"/>
                  </a:lnTo>
                  <a:lnTo>
                    <a:pt x="178" y="141"/>
                  </a:lnTo>
                  <a:lnTo>
                    <a:pt x="181" y="119"/>
                  </a:lnTo>
                  <a:lnTo>
                    <a:pt x="178" y="96"/>
                  </a:lnTo>
                  <a:lnTo>
                    <a:pt x="169" y="73"/>
                  </a:lnTo>
                  <a:lnTo>
                    <a:pt x="158" y="56"/>
                  </a:lnTo>
                  <a:lnTo>
                    <a:pt x="138" y="42"/>
                  </a:lnTo>
                  <a:lnTo>
                    <a:pt x="116" y="40"/>
                  </a:lnTo>
                  <a:close/>
                  <a:moveTo>
                    <a:pt x="116" y="0"/>
                  </a:moveTo>
                  <a:lnTo>
                    <a:pt x="155" y="6"/>
                  </a:lnTo>
                  <a:lnTo>
                    <a:pt x="186" y="23"/>
                  </a:lnTo>
                  <a:lnTo>
                    <a:pt x="209" y="48"/>
                  </a:lnTo>
                  <a:lnTo>
                    <a:pt x="226" y="79"/>
                  </a:lnTo>
                  <a:lnTo>
                    <a:pt x="228" y="119"/>
                  </a:lnTo>
                  <a:lnTo>
                    <a:pt x="226" y="158"/>
                  </a:lnTo>
                  <a:lnTo>
                    <a:pt x="209" y="192"/>
                  </a:lnTo>
                  <a:lnTo>
                    <a:pt x="186" y="217"/>
                  </a:lnTo>
                  <a:lnTo>
                    <a:pt x="155" y="234"/>
                  </a:lnTo>
                  <a:lnTo>
                    <a:pt x="116" y="240"/>
                  </a:lnTo>
                  <a:lnTo>
                    <a:pt x="76" y="234"/>
                  </a:lnTo>
                  <a:lnTo>
                    <a:pt x="43" y="217"/>
                  </a:lnTo>
                  <a:lnTo>
                    <a:pt x="20" y="192"/>
                  </a:lnTo>
                  <a:lnTo>
                    <a:pt x="6" y="158"/>
                  </a:lnTo>
                  <a:lnTo>
                    <a:pt x="0" y="119"/>
                  </a:lnTo>
                  <a:lnTo>
                    <a:pt x="6" y="79"/>
                  </a:lnTo>
                  <a:lnTo>
                    <a:pt x="20" y="48"/>
                  </a:lnTo>
                  <a:lnTo>
                    <a:pt x="43" y="23"/>
                  </a:lnTo>
                  <a:lnTo>
                    <a:pt x="76" y="6"/>
                  </a:lnTo>
                  <a:lnTo>
                    <a:pt x="1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27"/>
            <p:cNvSpPr>
              <a:spLocks/>
            </p:cNvSpPr>
            <p:nvPr/>
          </p:nvSpPr>
          <p:spPr bwMode="auto">
            <a:xfrm>
              <a:off x="3171" y="1392"/>
              <a:ext cx="330" cy="232"/>
            </a:xfrm>
            <a:custGeom>
              <a:avLst/>
              <a:gdLst>
                <a:gd name="T0" fmla="*/ 119 w 330"/>
                <a:gd name="T1" fmla="*/ 0 h 232"/>
                <a:gd name="T2" fmla="*/ 147 w 330"/>
                <a:gd name="T3" fmla="*/ 3 h 232"/>
                <a:gd name="T4" fmla="*/ 169 w 330"/>
                <a:gd name="T5" fmla="*/ 17 h 232"/>
                <a:gd name="T6" fmla="*/ 183 w 330"/>
                <a:gd name="T7" fmla="*/ 37 h 232"/>
                <a:gd name="T8" fmla="*/ 200 w 330"/>
                <a:gd name="T9" fmla="*/ 17 h 232"/>
                <a:gd name="T10" fmla="*/ 226 w 330"/>
                <a:gd name="T11" fmla="*/ 3 h 232"/>
                <a:gd name="T12" fmla="*/ 254 w 330"/>
                <a:gd name="T13" fmla="*/ 0 h 232"/>
                <a:gd name="T14" fmla="*/ 279 w 330"/>
                <a:gd name="T15" fmla="*/ 3 h 232"/>
                <a:gd name="T16" fmla="*/ 302 w 330"/>
                <a:gd name="T17" fmla="*/ 11 h 232"/>
                <a:gd name="T18" fmla="*/ 316 w 330"/>
                <a:gd name="T19" fmla="*/ 25 h 232"/>
                <a:gd name="T20" fmla="*/ 327 w 330"/>
                <a:gd name="T21" fmla="*/ 45 h 232"/>
                <a:gd name="T22" fmla="*/ 330 w 330"/>
                <a:gd name="T23" fmla="*/ 76 h 232"/>
                <a:gd name="T24" fmla="*/ 330 w 330"/>
                <a:gd name="T25" fmla="*/ 232 h 232"/>
                <a:gd name="T26" fmla="*/ 279 w 330"/>
                <a:gd name="T27" fmla="*/ 232 h 232"/>
                <a:gd name="T28" fmla="*/ 279 w 330"/>
                <a:gd name="T29" fmla="*/ 99 h 232"/>
                <a:gd name="T30" fmla="*/ 279 w 330"/>
                <a:gd name="T31" fmla="*/ 79 h 232"/>
                <a:gd name="T32" fmla="*/ 276 w 330"/>
                <a:gd name="T33" fmla="*/ 62 h 232"/>
                <a:gd name="T34" fmla="*/ 271 w 330"/>
                <a:gd name="T35" fmla="*/ 51 h 232"/>
                <a:gd name="T36" fmla="*/ 257 w 330"/>
                <a:gd name="T37" fmla="*/ 42 h 232"/>
                <a:gd name="T38" fmla="*/ 240 w 330"/>
                <a:gd name="T39" fmla="*/ 40 h 232"/>
                <a:gd name="T40" fmla="*/ 217 w 330"/>
                <a:gd name="T41" fmla="*/ 42 h 232"/>
                <a:gd name="T42" fmla="*/ 203 w 330"/>
                <a:gd name="T43" fmla="*/ 54 h 232"/>
                <a:gd name="T44" fmla="*/ 192 w 330"/>
                <a:gd name="T45" fmla="*/ 73 h 232"/>
                <a:gd name="T46" fmla="*/ 192 w 330"/>
                <a:gd name="T47" fmla="*/ 99 h 232"/>
                <a:gd name="T48" fmla="*/ 192 w 330"/>
                <a:gd name="T49" fmla="*/ 232 h 232"/>
                <a:gd name="T50" fmla="*/ 141 w 330"/>
                <a:gd name="T51" fmla="*/ 232 h 232"/>
                <a:gd name="T52" fmla="*/ 141 w 330"/>
                <a:gd name="T53" fmla="*/ 88 h 232"/>
                <a:gd name="T54" fmla="*/ 138 w 330"/>
                <a:gd name="T55" fmla="*/ 65 h 232"/>
                <a:gd name="T56" fmla="*/ 133 w 330"/>
                <a:gd name="T57" fmla="*/ 51 h 232"/>
                <a:gd name="T58" fmla="*/ 119 w 330"/>
                <a:gd name="T59" fmla="*/ 42 h 232"/>
                <a:gd name="T60" fmla="*/ 102 w 330"/>
                <a:gd name="T61" fmla="*/ 40 h 232"/>
                <a:gd name="T62" fmla="*/ 82 w 330"/>
                <a:gd name="T63" fmla="*/ 42 h 232"/>
                <a:gd name="T64" fmla="*/ 65 w 330"/>
                <a:gd name="T65" fmla="*/ 54 h 232"/>
                <a:gd name="T66" fmla="*/ 54 w 330"/>
                <a:gd name="T67" fmla="*/ 73 h 232"/>
                <a:gd name="T68" fmla="*/ 51 w 330"/>
                <a:gd name="T69" fmla="*/ 99 h 232"/>
                <a:gd name="T70" fmla="*/ 51 w 330"/>
                <a:gd name="T71" fmla="*/ 232 h 232"/>
                <a:gd name="T72" fmla="*/ 0 w 330"/>
                <a:gd name="T73" fmla="*/ 232 h 232"/>
                <a:gd name="T74" fmla="*/ 0 w 330"/>
                <a:gd name="T75" fmla="*/ 6 h 232"/>
                <a:gd name="T76" fmla="*/ 48 w 330"/>
                <a:gd name="T77" fmla="*/ 6 h 232"/>
                <a:gd name="T78" fmla="*/ 48 w 330"/>
                <a:gd name="T79" fmla="*/ 37 h 232"/>
                <a:gd name="T80" fmla="*/ 51 w 330"/>
                <a:gd name="T81" fmla="*/ 37 h 232"/>
                <a:gd name="T82" fmla="*/ 65 w 330"/>
                <a:gd name="T83" fmla="*/ 17 h 232"/>
                <a:gd name="T84" fmla="*/ 88 w 330"/>
                <a:gd name="T85" fmla="*/ 3 h 232"/>
                <a:gd name="T86" fmla="*/ 119 w 330"/>
                <a:gd name="T8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0" h="232">
                  <a:moveTo>
                    <a:pt x="119" y="0"/>
                  </a:moveTo>
                  <a:lnTo>
                    <a:pt x="147" y="3"/>
                  </a:lnTo>
                  <a:lnTo>
                    <a:pt x="169" y="17"/>
                  </a:lnTo>
                  <a:lnTo>
                    <a:pt x="183" y="37"/>
                  </a:lnTo>
                  <a:lnTo>
                    <a:pt x="200" y="17"/>
                  </a:lnTo>
                  <a:lnTo>
                    <a:pt x="226" y="3"/>
                  </a:lnTo>
                  <a:lnTo>
                    <a:pt x="254" y="0"/>
                  </a:lnTo>
                  <a:lnTo>
                    <a:pt x="279" y="3"/>
                  </a:lnTo>
                  <a:lnTo>
                    <a:pt x="302" y="11"/>
                  </a:lnTo>
                  <a:lnTo>
                    <a:pt x="316" y="25"/>
                  </a:lnTo>
                  <a:lnTo>
                    <a:pt x="327" y="45"/>
                  </a:lnTo>
                  <a:lnTo>
                    <a:pt x="330" y="76"/>
                  </a:lnTo>
                  <a:lnTo>
                    <a:pt x="330" y="232"/>
                  </a:lnTo>
                  <a:lnTo>
                    <a:pt x="279" y="232"/>
                  </a:lnTo>
                  <a:lnTo>
                    <a:pt x="279" y="99"/>
                  </a:lnTo>
                  <a:lnTo>
                    <a:pt x="279" y="79"/>
                  </a:lnTo>
                  <a:lnTo>
                    <a:pt x="276" y="62"/>
                  </a:lnTo>
                  <a:lnTo>
                    <a:pt x="271" y="51"/>
                  </a:lnTo>
                  <a:lnTo>
                    <a:pt x="257" y="42"/>
                  </a:lnTo>
                  <a:lnTo>
                    <a:pt x="240" y="40"/>
                  </a:lnTo>
                  <a:lnTo>
                    <a:pt x="217" y="42"/>
                  </a:lnTo>
                  <a:lnTo>
                    <a:pt x="203" y="54"/>
                  </a:lnTo>
                  <a:lnTo>
                    <a:pt x="192" y="73"/>
                  </a:lnTo>
                  <a:lnTo>
                    <a:pt x="192" y="99"/>
                  </a:lnTo>
                  <a:lnTo>
                    <a:pt x="192" y="232"/>
                  </a:lnTo>
                  <a:lnTo>
                    <a:pt x="141" y="232"/>
                  </a:lnTo>
                  <a:lnTo>
                    <a:pt x="141" y="88"/>
                  </a:lnTo>
                  <a:lnTo>
                    <a:pt x="138" y="65"/>
                  </a:lnTo>
                  <a:lnTo>
                    <a:pt x="133" y="51"/>
                  </a:lnTo>
                  <a:lnTo>
                    <a:pt x="119" y="42"/>
                  </a:lnTo>
                  <a:lnTo>
                    <a:pt x="102" y="40"/>
                  </a:lnTo>
                  <a:lnTo>
                    <a:pt x="82" y="42"/>
                  </a:lnTo>
                  <a:lnTo>
                    <a:pt x="65" y="54"/>
                  </a:lnTo>
                  <a:lnTo>
                    <a:pt x="54" y="73"/>
                  </a:lnTo>
                  <a:lnTo>
                    <a:pt x="51" y="99"/>
                  </a:lnTo>
                  <a:lnTo>
                    <a:pt x="51" y="232"/>
                  </a:lnTo>
                  <a:lnTo>
                    <a:pt x="0" y="232"/>
                  </a:lnTo>
                  <a:lnTo>
                    <a:pt x="0" y="6"/>
                  </a:lnTo>
                  <a:lnTo>
                    <a:pt x="48" y="6"/>
                  </a:lnTo>
                  <a:lnTo>
                    <a:pt x="48" y="37"/>
                  </a:lnTo>
                  <a:lnTo>
                    <a:pt x="51" y="37"/>
                  </a:lnTo>
                  <a:lnTo>
                    <a:pt x="65" y="17"/>
                  </a:lnTo>
                  <a:lnTo>
                    <a:pt x="88" y="3"/>
                  </a:lnTo>
                  <a:lnTo>
                    <a:pt x="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28"/>
            <p:cNvSpPr>
              <a:spLocks/>
            </p:cNvSpPr>
            <p:nvPr/>
          </p:nvSpPr>
          <p:spPr bwMode="auto">
            <a:xfrm>
              <a:off x="3723" y="1310"/>
              <a:ext cx="214" cy="314"/>
            </a:xfrm>
            <a:custGeom>
              <a:avLst/>
              <a:gdLst>
                <a:gd name="T0" fmla="*/ 0 w 214"/>
                <a:gd name="T1" fmla="*/ 0 h 314"/>
                <a:gd name="T2" fmla="*/ 54 w 214"/>
                <a:gd name="T3" fmla="*/ 0 h 314"/>
                <a:gd name="T4" fmla="*/ 54 w 214"/>
                <a:gd name="T5" fmla="*/ 268 h 314"/>
                <a:gd name="T6" fmla="*/ 214 w 214"/>
                <a:gd name="T7" fmla="*/ 268 h 314"/>
                <a:gd name="T8" fmla="*/ 214 w 214"/>
                <a:gd name="T9" fmla="*/ 314 h 314"/>
                <a:gd name="T10" fmla="*/ 0 w 214"/>
                <a:gd name="T11" fmla="*/ 314 h 314"/>
                <a:gd name="T12" fmla="*/ 0 w 214"/>
                <a:gd name="T13" fmla="*/ 0 h 314"/>
              </a:gdLst>
              <a:ahLst/>
              <a:cxnLst>
                <a:cxn ang="0">
                  <a:pos x="T0" y="T1"/>
                </a:cxn>
                <a:cxn ang="0">
                  <a:pos x="T2" y="T3"/>
                </a:cxn>
                <a:cxn ang="0">
                  <a:pos x="T4" y="T5"/>
                </a:cxn>
                <a:cxn ang="0">
                  <a:pos x="T6" y="T7"/>
                </a:cxn>
                <a:cxn ang="0">
                  <a:pos x="T8" y="T9"/>
                </a:cxn>
                <a:cxn ang="0">
                  <a:pos x="T10" y="T11"/>
                </a:cxn>
                <a:cxn ang="0">
                  <a:pos x="T12" y="T13"/>
                </a:cxn>
              </a:cxnLst>
              <a:rect l="0" t="0" r="r" b="b"/>
              <a:pathLst>
                <a:path w="214" h="314">
                  <a:moveTo>
                    <a:pt x="0" y="0"/>
                  </a:moveTo>
                  <a:lnTo>
                    <a:pt x="54" y="0"/>
                  </a:lnTo>
                  <a:lnTo>
                    <a:pt x="54" y="268"/>
                  </a:lnTo>
                  <a:lnTo>
                    <a:pt x="214" y="268"/>
                  </a:lnTo>
                  <a:lnTo>
                    <a:pt x="214" y="314"/>
                  </a:lnTo>
                  <a:lnTo>
                    <a:pt x="0" y="3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29"/>
            <p:cNvSpPr>
              <a:spLocks noEditPoints="1"/>
            </p:cNvSpPr>
            <p:nvPr/>
          </p:nvSpPr>
          <p:spPr bwMode="auto">
            <a:xfrm>
              <a:off x="3976" y="1392"/>
              <a:ext cx="217" cy="240"/>
            </a:xfrm>
            <a:custGeom>
              <a:avLst/>
              <a:gdLst>
                <a:gd name="T0" fmla="*/ 110 w 217"/>
                <a:gd name="T1" fmla="*/ 40 h 240"/>
                <a:gd name="T2" fmla="*/ 88 w 217"/>
                <a:gd name="T3" fmla="*/ 42 h 240"/>
                <a:gd name="T4" fmla="*/ 68 w 217"/>
                <a:gd name="T5" fmla="*/ 56 h 240"/>
                <a:gd name="T6" fmla="*/ 57 w 217"/>
                <a:gd name="T7" fmla="*/ 76 h 240"/>
                <a:gd name="T8" fmla="*/ 51 w 217"/>
                <a:gd name="T9" fmla="*/ 99 h 240"/>
                <a:gd name="T10" fmla="*/ 166 w 217"/>
                <a:gd name="T11" fmla="*/ 99 h 240"/>
                <a:gd name="T12" fmla="*/ 161 w 217"/>
                <a:gd name="T13" fmla="*/ 76 h 240"/>
                <a:gd name="T14" fmla="*/ 150 w 217"/>
                <a:gd name="T15" fmla="*/ 56 h 240"/>
                <a:gd name="T16" fmla="*/ 133 w 217"/>
                <a:gd name="T17" fmla="*/ 42 h 240"/>
                <a:gd name="T18" fmla="*/ 110 w 217"/>
                <a:gd name="T19" fmla="*/ 40 h 240"/>
                <a:gd name="T20" fmla="*/ 110 w 217"/>
                <a:gd name="T21" fmla="*/ 0 h 240"/>
                <a:gd name="T22" fmla="*/ 150 w 217"/>
                <a:gd name="T23" fmla="*/ 6 h 240"/>
                <a:gd name="T24" fmla="*/ 180 w 217"/>
                <a:gd name="T25" fmla="*/ 25 h 240"/>
                <a:gd name="T26" fmla="*/ 203 w 217"/>
                <a:gd name="T27" fmla="*/ 56 h 240"/>
                <a:gd name="T28" fmla="*/ 217 w 217"/>
                <a:gd name="T29" fmla="*/ 93 h 240"/>
                <a:gd name="T30" fmla="*/ 217 w 217"/>
                <a:gd name="T31" fmla="*/ 133 h 240"/>
                <a:gd name="T32" fmla="*/ 51 w 217"/>
                <a:gd name="T33" fmla="*/ 133 h 240"/>
                <a:gd name="T34" fmla="*/ 54 w 217"/>
                <a:gd name="T35" fmla="*/ 158 h 240"/>
                <a:gd name="T36" fmla="*/ 65 w 217"/>
                <a:gd name="T37" fmla="*/ 178 h 240"/>
                <a:gd name="T38" fmla="*/ 85 w 217"/>
                <a:gd name="T39" fmla="*/ 195 h 240"/>
                <a:gd name="T40" fmla="*/ 110 w 217"/>
                <a:gd name="T41" fmla="*/ 200 h 240"/>
                <a:gd name="T42" fmla="*/ 135 w 217"/>
                <a:gd name="T43" fmla="*/ 195 h 240"/>
                <a:gd name="T44" fmla="*/ 155 w 217"/>
                <a:gd name="T45" fmla="*/ 184 h 240"/>
                <a:gd name="T46" fmla="*/ 166 w 217"/>
                <a:gd name="T47" fmla="*/ 161 h 240"/>
                <a:gd name="T48" fmla="*/ 214 w 217"/>
                <a:gd name="T49" fmla="*/ 161 h 240"/>
                <a:gd name="T50" fmla="*/ 200 w 217"/>
                <a:gd name="T51" fmla="*/ 195 h 240"/>
                <a:gd name="T52" fmla="*/ 178 w 217"/>
                <a:gd name="T53" fmla="*/ 217 h 240"/>
                <a:gd name="T54" fmla="*/ 147 w 217"/>
                <a:gd name="T55" fmla="*/ 234 h 240"/>
                <a:gd name="T56" fmla="*/ 110 w 217"/>
                <a:gd name="T57" fmla="*/ 240 h 240"/>
                <a:gd name="T58" fmla="*/ 74 w 217"/>
                <a:gd name="T59" fmla="*/ 234 h 240"/>
                <a:gd name="T60" fmla="*/ 43 w 217"/>
                <a:gd name="T61" fmla="*/ 217 h 240"/>
                <a:gd name="T62" fmla="*/ 20 w 217"/>
                <a:gd name="T63" fmla="*/ 192 h 240"/>
                <a:gd name="T64" fmla="*/ 6 w 217"/>
                <a:gd name="T65" fmla="*/ 158 h 240"/>
                <a:gd name="T66" fmla="*/ 0 w 217"/>
                <a:gd name="T67" fmla="*/ 119 h 240"/>
                <a:gd name="T68" fmla="*/ 6 w 217"/>
                <a:gd name="T69" fmla="*/ 82 h 240"/>
                <a:gd name="T70" fmla="*/ 20 w 217"/>
                <a:gd name="T71" fmla="*/ 48 h 240"/>
                <a:gd name="T72" fmla="*/ 43 w 217"/>
                <a:gd name="T73" fmla="*/ 23 h 240"/>
                <a:gd name="T74" fmla="*/ 74 w 217"/>
                <a:gd name="T75" fmla="*/ 6 h 240"/>
                <a:gd name="T76" fmla="*/ 110 w 217"/>
                <a:gd name="T7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7" h="240">
                  <a:moveTo>
                    <a:pt x="110" y="40"/>
                  </a:moveTo>
                  <a:lnTo>
                    <a:pt x="88" y="42"/>
                  </a:lnTo>
                  <a:lnTo>
                    <a:pt x="68" y="56"/>
                  </a:lnTo>
                  <a:lnTo>
                    <a:pt x="57" y="76"/>
                  </a:lnTo>
                  <a:lnTo>
                    <a:pt x="51" y="99"/>
                  </a:lnTo>
                  <a:lnTo>
                    <a:pt x="166" y="99"/>
                  </a:lnTo>
                  <a:lnTo>
                    <a:pt x="161" y="76"/>
                  </a:lnTo>
                  <a:lnTo>
                    <a:pt x="150" y="56"/>
                  </a:lnTo>
                  <a:lnTo>
                    <a:pt x="133" y="42"/>
                  </a:lnTo>
                  <a:lnTo>
                    <a:pt x="110" y="40"/>
                  </a:lnTo>
                  <a:close/>
                  <a:moveTo>
                    <a:pt x="110" y="0"/>
                  </a:moveTo>
                  <a:lnTo>
                    <a:pt x="150" y="6"/>
                  </a:lnTo>
                  <a:lnTo>
                    <a:pt x="180" y="25"/>
                  </a:lnTo>
                  <a:lnTo>
                    <a:pt x="203" y="56"/>
                  </a:lnTo>
                  <a:lnTo>
                    <a:pt x="217" y="93"/>
                  </a:lnTo>
                  <a:lnTo>
                    <a:pt x="217" y="133"/>
                  </a:lnTo>
                  <a:lnTo>
                    <a:pt x="51" y="133"/>
                  </a:lnTo>
                  <a:lnTo>
                    <a:pt x="54" y="158"/>
                  </a:lnTo>
                  <a:lnTo>
                    <a:pt x="65" y="178"/>
                  </a:lnTo>
                  <a:lnTo>
                    <a:pt x="85" y="195"/>
                  </a:lnTo>
                  <a:lnTo>
                    <a:pt x="110" y="200"/>
                  </a:lnTo>
                  <a:lnTo>
                    <a:pt x="135" y="195"/>
                  </a:lnTo>
                  <a:lnTo>
                    <a:pt x="155" y="184"/>
                  </a:lnTo>
                  <a:lnTo>
                    <a:pt x="166" y="161"/>
                  </a:lnTo>
                  <a:lnTo>
                    <a:pt x="214" y="161"/>
                  </a:lnTo>
                  <a:lnTo>
                    <a:pt x="200" y="195"/>
                  </a:lnTo>
                  <a:lnTo>
                    <a:pt x="178" y="217"/>
                  </a:lnTo>
                  <a:lnTo>
                    <a:pt x="147" y="234"/>
                  </a:lnTo>
                  <a:lnTo>
                    <a:pt x="110" y="240"/>
                  </a:lnTo>
                  <a:lnTo>
                    <a:pt x="74" y="234"/>
                  </a:lnTo>
                  <a:lnTo>
                    <a:pt x="43" y="217"/>
                  </a:lnTo>
                  <a:lnTo>
                    <a:pt x="20" y="192"/>
                  </a:lnTo>
                  <a:lnTo>
                    <a:pt x="6" y="158"/>
                  </a:lnTo>
                  <a:lnTo>
                    <a:pt x="0" y="119"/>
                  </a:lnTo>
                  <a:lnTo>
                    <a:pt x="6" y="82"/>
                  </a:lnTo>
                  <a:lnTo>
                    <a:pt x="20" y="48"/>
                  </a:lnTo>
                  <a:lnTo>
                    <a:pt x="43" y="23"/>
                  </a:lnTo>
                  <a:lnTo>
                    <a:pt x="74" y="6"/>
                  </a:lnTo>
                  <a:lnTo>
                    <a:pt x="1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30"/>
            <p:cNvSpPr>
              <a:spLocks/>
            </p:cNvSpPr>
            <p:nvPr/>
          </p:nvSpPr>
          <p:spPr bwMode="auto">
            <a:xfrm>
              <a:off x="4227" y="1398"/>
              <a:ext cx="231" cy="226"/>
            </a:xfrm>
            <a:custGeom>
              <a:avLst/>
              <a:gdLst>
                <a:gd name="T0" fmla="*/ 5 w 231"/>
                <a:gd name="T1" fmla="*/ 0 h 226"/>
                <a:gd name="T2" fmla="*/ 67 w 231"/>
                <a:gd name="T3" fmla="*/ 0 h 226"/>
                <a:gd name="T4" fmla="*/ 115 w 231"/>
                <a:gd name="T5" fmla="*/ 70 h 226"/>
                <a:gd name="T6" fmla="*/ 163 w 231"/>
                <a:gd name="T7" fmla="*/ 0 h 226"/>
                <a:gd name="T8" fmla="*/ 222 w 231"/>
                <a:gd name="T9" fmla="*/ 0 h 226"/>
                <a:gd name="T10" fmla="*/ 146 w 231"/>
                <a:gd name="T11" fmla="*/ 104 h 226"/>
                <a:gd name="T12" fmla="*/ 231 w 231"/>
                <a:gd name="T13" fmla="*/ 226 h 226"/>
                <a:gd name="T14" fmla="*/ 172 w 231"/>
                <a:gd name="T15" fmla="*/ 226 h 226"/>
                <a:gd name="T16" fmla="*/ 115 w 231"/>
                <a:gd name="T17" fmla="*/ 144 h 226"/>
                <a:gd name="T18" fmla="*/ 59 w 231"/>
                <a:gd name="T19" fmla="*/ 226 h 226"/>
                <a:gd name="T20" fmla="*/ 0 w 231"/>
                <a:gd name="T21" fmla="*/ 226 h 226"/>
                <a:gd name="T22" fmla="*/ 84 w 231"/>
                <a:gd name="T23" fmla="*/ 107 h 226"/>
                <a:gd name="T24" fmla="*/ 5 w 231"/>
                <a:gd name="T2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26">
                  <a:moveTo>
                    <a:pt x="5" y="0"/>
                  </a:moveTo>
                  <a:lnTo>
                    <a:pt x="67" y="0"/>
                  </a:lnTo>
                  <a:lnTo>
                    <a:pt x="115" y="70"/>
                  </a:lnTo>
                  <a:lnTo>
                    <a:pt x="163" y="0"/>
                  </a:lnTo>
                  <a:lnTo>
                    <a:pt x="222" y="0"/>
                  </a:lnTo>
                  <a:lnTo>
                    <a:pt x="146" y="104"/>
                  </a:lnTo>
                  <a:lnTo>
                    <a:pt x="231" y="226"/>
                  </a:lnTo>
                  <a:lnTo>
                    <a:pt x="172" y="226"/>
                  </a:lnTo>
                  <a:lnTo>
                    <a:pt x="115" y="144"/>
                  </a:lnTo>
                  <a:lnTo>
                    <a:pt x="59" y="226"/>
                  </a:lnTo>
                  <a:lnTo>
                    <a:pt x="0" y="226"/>
                  </a:lnTo>
                  <a:lnTo>
                    <a:pt x="84" y="107"/>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31"/>
            <p:cNvSpPr>
              <a:spLocks/>
            </p:cNvSpPr>
            <p:nvPr/>
          </p:nvSpPr>
          <p:spPr bwMode="auto">
            <a:xfrm>
              <a:off x="4505" y="1392"/>
              <a:ext cx="330" cy="232"/>
            </a:xfrm>
            <a:custGeom>
              <a:avLst/>
              <a:gdLst>
                <a:gd name="T0" fmla="*/ 121 w 330"/>
                <a:gd name="T1" fmla="*/ 0 h 232"/>
                <a:gd name="T2" fmla="*/ 147 w 330"/>
                <a:gd name="T3" fmla="*/ 3 h 232"/>
                <a:gd name="T4" fmla="*/ 169 w 330"/>
                <a:gd name="T5" fmla="*/ 17 h 232"/>
                <a:gd name="T6" fmla="*/ 183 w 330"/>
                <a:gd name="T7" fmla="*/ 37 h 232"/>
                <a:gd name="T8" fmla="*/ 203 w 330"/>
                <a:gd name="T9" fmla="*/ 17 h 232"/>
                <a:gd name="T10" fmla="*/ 226 w 330"/>
                <a:gd name="T11" fmla="*/ 3 h 232"/>
                <a:gd name="T12" fmla="*/ 254 w 330"/>
                <a:gd name="T13" fmla="*/ 0 h 232"/>
                <a:gd name="T14" fmla="*/ 282 w 330"/>
                <a:gd name="T15" fmla="*/ 3 h 232"/>
                <a:gd name="T16" fmla="*/ 302 w 330"/>
                <a:gd name="T17" fmla="*/ 11 h 232"/>
                <a:gd name="T18" fmla="*/ 319 w 330"/>
                <a:gd name="T19" fmla="*/ 25 h 232"/>
                <a:gd name="T20" fmla="*/ 327 w 330"/>
                <a:gd name="T21" fmla="*/ 45 h 232"/>
                <a:gd name="T22" fmla="*/ 330 w 330"/>
                <a:gd name="T23" fmla="*/ 76 h 232"/>
                <a:gd name="T24" fmla="*/ 330 w 330"/>
                <a:gd name="T25" fmla="*/ 232 h 232"/>
                <a:gd name="T26" fmla="*/ 282 w 330"/>
                <a:gd name="T27" fmla="*/ 232 h 232"/>
                <a:gd name="T28" fmla="*/ 282 w 330"/>
                <a:gd name="T29" fmla="*/ 99 h 232"/>
                <a:gd name="T30" fmla="*/ 279 w 330"/>
                <a:gd name="T31" fmla="*/ 79 h 232"/>
                <a:gd name="T32" fmla="*/ 276 w 330"/>
                <a:gd name="T33" fmla="*/ 62 h 232"/>
                <a:gd name="T34" fmla="*/ 271 w 330"/>
                <a:gd name="T35" fmla="*/ 51 h 232"/>
                <a:gd name="T36" fmla="*/ 259 w 330"/>
                <a:gd name="T37" fmla="*/ 42 h 232"/>
                <a:gd name="T38" fmla="*/ 240 w 330"/>
                <a:gd name="T39" fmla="*/ 40 h 232"/>
                <a:gd name="T40" fmla="*/ 217 w 330"/>
                <a:gd name="T41" fmla="*/ 42 h 232"/>
                <a:gd name="T42" fmla="*/ 203 w 330"/>
                <a:gd name="T43" fmla="*/ 54 h 232"/>
                <a:gd name="T44" fmla="*/ 195 w 330"/>
                <a:gd name="T45" fmla="*/ 73 h 232"/>
                <a:gd name="T46" fmla="*/ 192 w 330"/>
                <a:gd name="T47" fmla="*/ 99 h 232"/>
                <a:gd name="T48" fmla="*/ 192 w 330"/>
                <a:gd name="T49" fmla="*/ 232 h 232"/>
                <a:gd name="T50" fmla="*/ 141 w 330"/>
                <a:gd name="T51" fmla="*/ 232 h 232"/>
                <a:gd name="T52" fmla="*/ 141 w 330"/>
                <a:gd name="T53" fmla="*/ 88 h 232"/>
                <a:gd name="T54" fmla="*/ 138 w 330"/>
                <a:gd name="T55" fmla="*/ 65 h 232"/>
                <a:gd name="T56" fmla="*/ 133 w 330"/>
                <a:gd name="T57" fmla="*/ 51 h 232"/>
                <a:gd name="T58" fmla="*/ 121 w 330"/>
                <a:gd name="T59" fmla="*/ 42 h 232"/>
                <a:gd name="T60" fmla="*/ 102 w 330"/>
                <a:gd name="T61" fmla="*/ 40 h 232"/>
                <a:gd name="T62" fmla="*/ 82 w 330"/>
                <a:gd name="T63" fmla="*/ 42 h 232"/>
                <a:gd name="T64" fmla="*/ 68 w 330"/>
                <a:gd name="T65" fmla="*/ 54 h 232"/>
                <a:gd name="T66" fmla="*/ 57 w 330"/>
                <a:gd name="T67" fmla="*/ 73 h 232"/>
                <a:gd name="T68" fmla="*/ 51 w 330"/>
                <a:gd name="T69" fmla="*/ 99 h 232"/>
                <a:gd name="T70" fmla="*/ 51 w 330"/>
                <a:gd name="T71" fmla="*/ 232 h 232"/>
                <a:gd name="T72" fmla="*/ 0 w 330"/>
                <a:gd name="T73" fmla="*/ 232 h 232"/>
                <a:gd name="T74" fmla="*/ 0 w 330"/>
                <a:gd name="T75" fmla="*/ 6 h 232"/>
                <a:gd name="T76" fmla="*/ 48 w 330"/>
                <a:gd name="T77" fmla="*/ 6 h 232"/>
                <a:gd name="T78" fmla="*/ 48 w 330"/>
                <a:gd name="T79" fmla="*/ 37 h 232"/>
                <a:gd name="T80" fmla="*/ 51 w 330"/>
                <a:gd name="T81" fmla="*/ 37 h 232"/>
                <a:gd name="T82" fmla="*/ 68 w 330"/>
                <a:gd name="T83" fmla="*/ 17 h 232"/>
                <a:gd name="T84" fmla="*/ 91 w 330"/>
                <a:gd name="T85" fmla="*/ 3 h 232"/>
                <a:gd name="T86" fmla="*/ 121 w 330"/>
                <a:gd name="T8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0" h="232">
                  <a:moveTo>
                    <a:pt x="121" y="0"/>
                  </a:moveTo>
                  <a:lnTo>
                    <a:pt x="147" y="3"/>
                  </a:lnTo>
                  <a:lnTo>
                    <a:pt x="169" y="17"/>
                  </a:lnTo>
                  <a:lnTo>
                    <a:pt x="183" y="37"/>
                  </a:lnTo>
                  <a:lnTo>
                    <a:pt x="203" y="17"/>
                  </a:lnTo>
                  <a:lnTo>
                    <a:pt x="226" y="3"/>
                  </a:lnTo>
                  <a:lnTo>
                    <a:pt x="254" y="0"/>
                  </a:lnTo>
                  <a:lnTo>
                    <a:pt x="282" y="3"/>
                  </a:lnTo>
                  <a:lnTo>
                    <a:pt x="302" y="11"/>
                  </a:lnTo>
                  <a:lnTo>
                    <a:pt x="319" y="25"/>
                  </a:lnTo>
                  <a:lnTo>
                    <a:pt x="327" y="45"/>
                  </a:lnTo>
                  <a:lnTo>
                    <a:pt x="330" y="76"/>
                  </a:lnTo>
                  <a:lnTo>
                    <a:pt x="330" y="232"/>
                  </a:lnTo>
                  <a:lnTo>
                    <a:pt x="282" y="232"/>
                  </a:lnTo>
                  <a:lnTo>
                    <a:pt x="282" y="99"/>
                  </a:lnTo>
                  <a:lnTo>
                    <a:pt x="279" y="79"/>
                  </a:lnTo>
                  <a:lnTo>
                    <a:pt x="276" y="62"/>
                  </a:lnTo>
                  <a:lnTo>
                    <a:pt x="271" y="51"/>
                  </a:lnTo>
                  <a:lnTo>
                    <a:pt x="259" y="42"/>
                  </a:lnTo>
                  <a:lnTo>
                    <a:pt x="240" y="40"/>
                  </a:lnTo>
                  <a:lnTo>
                    <a:pt x="217" y="42"/>
                  </a:lnTo>
                  <a:lnTo>
                    <a:pt x="203" y="54"/>
                  </a:lnTo>
                  <a:lnTo>
                    <a:pt x="195" y="73"/>
                  </a:lnTo>
                  <a:lnTo>
                    <a:pt x="192" y="99"/>
                  </a:lnTo>
                  <a:lnTo>
                    <a:pt x="192" y="232"/>
                  </a:lnTo>
                  <a:lnTo>
                    <a:pt x="141" y="232"/>
                  </a:lnTo>
                  <a:lnTo>
                    <a:pt x="141" y="88"/>
                  </a:lnTo>
                  <a:lnTo>
                    <a:pt x="138" y="65"/>
                  </a:lnTo>
                  <a:lnTo>
                    <a:pt x="133" y="51"/>
                  </a:lnTo>
                  <a:lnTo>
                    <a:pt x="121" y="42"/>
                  </a:lnTo>
                  <a:lnTo>
                    <a:pt x="102" y="40"/>
                  </a:lnTo>
                  <a:lnTo>
                    <a:pt x="82" y="42"/>
                  </a:lnTo>
                  <a:lnTo>
                    <a:pt x="68" y="54"/>
                  </a:lnTo>
                  <a:lnTo>
                    <a:pt x="57" y="73"/>
                  </a:lnTo>
                  <a:lnTo>
                    <a:pt x="51" y="99"/>
                  </a:lnTo>
                  <a:lnTo>
                    <a:pt x="51" y="232"/>
                  </a:lnTo>
                  <a:lnTo>
                    <a:pt x="0" y="232"/>
                  </a:lnTo>
                  <a:lnTo>
                    <a:pt x="0" y="6"/>
                  </a:lnTo>
                  <a:lnTo>
                    <a:pt x="48" y="6"/>
                  </a:lnTo>
                  <a:lnTo>
                    <a:pt x="48" y="37"/>
                  </a:lnTo>
                  <a:lnTo>
                    <a:pt x="51" y="37"/>
                  </a:lnTo>
                  <a:lnTo>
                    <a:pt x="68" y="17"/>
                  </a:lnTo>
                  <a:lnTo>
                    <a:pt x="91" y="3"/>
                  </a:lnTo>
                  <a:lnTo>
                    <a:pt x="1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32"/>
            <p:cNvSpPr>
              <a:spLocks noEditPoints="1"/>
            </p:cNvSpPr>
            <p:nvPr/>
          </p:nvSpPr>
          <p:spPr bwMode="auto">
            <a:xfrm>
              <a:off x="4897" y="1392"/>
              <a:ext cx="225" cy="240"/>
            </a:xfrm>
            <a:custGeom>
              <a:avLst/>
              <a:gdLst>
                <a:gd name="T0" fmla="*/ 135 w 225"/>
                <a:gd name="T1" fmla="*/ 127 h 240"/>
                <a:gd name="T2" fmla="*/ 90 w 225"/>
                <a:gd name="T3" fmla="*/ 133 h 240"/>
                <a:gd name="T4" fmla="*/ 73 w 225"/>
                <a:gd name="T5" fmla="*/ 136 h 240"/>
                <a:gd name="T6" fmla="*/ 59 w 225"/>
                <a:gd name="T7" fmla="*/ 144 h 240"/>
                <a:gd name="T8" fmla="*/ 50 w 225"/>
                <a:gd name="T9" fmla="*/ 161 h 240"/>
                <a:gd name="T10" fmla="*/ 53 w 225"/>
                <a:gd name="T11" fmla="*/ 184 h 240"/>
                <a:gd name="T12" fmla="*/ 81 w 225"/>
                <a:gd name="T13" fmla="*/ 198 h 240"/>
                <a:gd name="T14" fmla="*/ 112 w 225"/>
                <a:gd name="T15" fmla="*/ 198 h 240"/>
                <a:gd name="T16" fmla="*/ 146 w 225"/>
                <a:gd name="T17" fmla="*/ 175 h 240"/>
                <a:gd name="T18" fmla="*/ 152 w 225"/>
                <a:gd name="T19" fmla="*/ 119 h 240"/>
                <a:gd name="T20" fmla="*/ 138 w 225"/>
                <a:gd name="T21" fmla="*/ 0 h 240"/>
                <a:gd name="T22" fmla="*/ 183 w 225"/>
                <a:gd name="T23" fmla="*/ 20 h 240"/>
                <a:gd name="T24" fmla="*/ 202 w 225"/>
                <a:gd name="T25" fmla="*/ 65 h 240"/>
                <a:gd name="T26" fmla="*/ 202 w 225"/>
                <a:gd name="T27" fmla="*/ 189 h 240"/>
                <a:gd name="T28" fmla="*/ 208 w 225"/>
                <a:gd name="T29" fmla="*/ 198 h 240"/>
                <a:gd name="T30" fmla="*/ 219 w 225"/>
                <a:gd name="T31" fmla="*/ 200 h 240"/>
                <a:gd name="T32" fmla="*/ 225 w 225"/>
                <a:gd name="T33" fmla="*/ 234 h 240"/>
                <a:gd name="T34" fmla="*/ 211 w 225"/>
                <a:gd name="T35" fmla="*/ 237 h 240"/>
                <a:gd name="T36" fmla="*/ 194 w 225"/>
                <a:gd name="T37" fmla="*/ 240 h 240"/>
                <a:gd name="T38" fmla="*/ 174 w 225"/>
                <a:gd name="T39" fmla="*/ 237 h 240"/>
                <a:gd name="T40" fmla="*/ 163 w 225"/>
                <a:gd name="T41" fmla="*/ 229 h 240"/>
                <a:gd name="T42" fmla="*/ 154 w 225"/>
                <a:gd name="T43" fmla="*/ 212 h 240"/>
                <a:gd name="T44" fmla="*/ 104 w 225"/>
                <a:gd name="T45" fmla="*/ 237 h 240"/>
                <a:gd name="T46" fmla="*/ 48 w 225"/>
                <a:gd name="T47" fmla="*/ 234 h 240"/>
                <a:gd name="T48" fmla="*/ 5 w 225"/>
                <a:gd name="T49" fmla="*/ 200 h 240"/>
                <a:gd name="T50" fmla="*/ 5 w 225"/>
                <a:gd name="T51" fmla="*/ 144 h 240"/>
                <a:gd name="T52" fmla="*/ 36 w 225"/>
                <a:gd name="T53" fmla="*/ 113 h 240"/>
                <a:gd name="T54" fmla="*/ 87 w 225"/>
                <a:gd name="T55" fmla="*/ 102 h 240"/>
                <a:gd name="T56" fmla="*/ 126 w 225"/>
                <a:gd name="T57" fmla="*/ 96 h 240"/>
                <a:gd name="T58" fmla="*/ 152 w 225"/>
                <a:gd name="T59" fmla="*/ 85 h 240"/>
                <a:gd name="T60" fmla="*/ 149 w 225"/>
                <a:gd name="T61" fmla="*/ 54 h 240"/>
                <a:gd name="T62" fmla="*/ 124 w 225"/>
                <a:gd name="T63" fmla="*/ 40 h 240"/>
                <a:gd name="T64" fmla="*/ 81 w 225"/>
                <a:gd name="T65" fmla="*/ 42 h 240"/>
                <a:gd name="T66" fmla="*/ 56 w 225"/>
                <a:gd name="T67" fmla="*/ 73 h 240"/>
                <a:gd name="T68" fmla="*/ 14 w 225"/>
                <a:gd name="T69" fmla="*/ 45 h 240"/>
                <a:gd name="T70" fmla="*/ 53 w 225"/>
                <a:gd name="T71" fmla="*/ 8 h 240"/>
                <a:gd name="T72" fmla="*/ 109 w 225"/>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5" h="240">
                  <a:moveTo>
                    <a:pt x="152" y="119"/>
                  </a:moveTo>
                  <a:lnTo>
                    <a:pt x="135" y="127"/>
                  </a:lnTo>
                  <a:lnTo>
                    <a:pt x="112" y="130"/>
                  </a:lnTo>
                  <a:lnTo>
                    <a:pt x="90" y="133"/>
                  </a:lnTo>
                  <a:lnTo>
                    <a:pt x="81" y="136"/>
                  </a:lnTo>
                  <a:lnTo>
                    <a:pt x="73" y="136"/>
                  </a:lnTo>
                  <a:lnTo>
                    <a:pt x="64" y="141"/>
                  </a:lnTo>
                  <a:lnTo>
                    <a:pt x="59" y="144"/>
                  </a:lnTo>
                  <a:lnTo>
                    <a:pt x="53" y="152"/>
                  </a:lnTo>
                  <a:lnTo>
                    <a:pt x="50" y="161"/>
                  </a:lnTo>
                  <a:lnTo>
                    <a:pt x="50" y="169"/>
                  </a:lnTo>
                  <a:lnTo>
                    <a:pt x="53" y="184"/>
                  </a:lnTo>
                  <a:lnTo>
                    <a:pt x="64" y="192"/>
                  </a:lnTo>
                  <a:lnTo>
                    <a:pt x="81" y="198"/>
                  </a:lnTo>
                  <a:lnTo>
                    <a:pt x="95" y="200"/>
                  </a:lnTo>
                  <a:lnTo>
                    <a:pt x="112" y="198"/>
                  </a:lnTo>
                  <a:lnTo>
                    <a:pt x="132" y="189"/>
                  </a:lnTo>
                  <a:lnTo>
                    <a:pt x="146" y="175"/>
                  </a:lnTo>
                  <a:lnTo>
                    <a:pt x="152" y="155"/>
                  </a:lnTo>
                  <a:lnTo>
                    <a:pt x="152" y="119"/>
                  </a:lnTo>
                  <a:close/>
                  <a:moveTo>
                    <a:pt x="109" y="0"/>
                  </a:moveTo>
                  <a:lnTo>
                    <a:pt x="138" y="0"/>
                  </a:lnTo>
                  <a:lnTo>
                    <a:pt x="160" y="8"/>
                  </a:lnTo>
                  <a:lnTo>
                    <a:pt x="183" y="20"/>
                  </a:lnTo>
                  <a:lnTo>
                    <a:pt x="197" y="40"/>
                  </a:lnTo>
                  <a:lnTo>
                    <a:pt x="202" y="65"/>
                  </a:lnTo>
                  <a:lnTo>
                    <a:pt x="202" y="181"/>
                  </a:lnTo>
                  <a:lnTo>
                    <a:pt x="202" y="189"/>
                  </a:lnTo>
                  <a:lnTo>
                    <a:pt x="202" y="195"/>
                  </a:lnTo>
                  <a:lnTo>
                    <a:pt x="208" y="198"/>
                  </a:lnTo>
                  <a:lnTo>
                    <a:pt x="214" y="200"/>
                  </a:lnTo>
                  <a:lnTo>
                    <a:pt x="219" y="200"/>
                  </a:lnTo>
                  <a:lnTo>
                    <a:pt x="225" y="198"/>
                  </a:lnTo>
                  <a:lnTo>
                    <a:pt x="225" y="234"/>
                  </a:lnTo>
                  <a:lnTo>
                    <a:pt x="219" y="234"/>
                  </a:lnTo>
                  <a:lnTo>
                    <a:pt x="211" y="237"/>
                  </a:lnTo>
                  <a:lnTo>
                    <a:pt x="202" y="237"/>
                  </a:lnTo>
                  <a:lnTo>
                    <a:pt x="194" y="240"/>
                  </a:lnTo>
                  <a:lnTo>
                    <a:pt x="183" y="237"/>
                  </a:lnTo>
                  <a:lnTo>
                    <a:pt x="174" y="237"/>
                  </a:lnTo>
                  <a:lnTo>
                    <a:pt x="169" y="232"/>
                  </a:lnTo>
                  <a:lnTo>
                    <a:pt x="163" y="229"/>
                  </a:lnTo>
                  <a:lnTo>
                    <a:pt x="157" y="220"/>
                  </a:lnTo>
                  <a:lnTo>
                    <a:pt x="154" y="212"/>
                  </a:lnTo>
                  <a:lnTo>
                    <a:pt x="132" y="226"/>
                  </a:lnTo>
                  <a:lnTo>
                    <a:pt x="104" y="237"/>
                  </a:lnTo>
                  <a:lnTo>
                    <a:pt x="76" y="240"/>
                  </a:lnTo>
                  <a:lnTo>
                    <a:pt x="48" y="234"/>
                  </a:lnTo>
                  <a:lnTo>
                    <a:pt x="22" y="223"/>
                  </a:lnTo>
                  <a:lnTo>
                    <a:pt x="5" y="200"/>
                  </a:lnTo>
                  <a:lnTo>
                    <a:pt x="0" y="172"/>
                  </a:lnTo>
                  <a:lnTo>
                    <a:pt x="5" y="144"/>
                  </a:lnTo>
                  <a:lnTo>
                    <a:pt x="17" y="124"/>
                  </a:lnTo>
                  <a:lnTo>
                    <a:pt x="36" y="113"/>
                  </a:lnTo>
                  <a:lnTo>
                    <a:pt x="62" y="104"/>
                  </a:lnTo>
                  <a:lnTo>
                    <a:pt x="87" y="102"/>
                  </a:lnTo>
                  <a:lnTo>
                    <a:pt x="107" y="99"/>
                  </a:lnTo>
                  <a:lnTo>
                    <a:pt x="126" y="96"/>
                  </a:lnTo>
                  <a:lnTo>
                    <a:pt x="140" y="90"/>
                  </a:lnTo>
                  <a:lnTo>
                    <a:pt x="152" y="85"/>
                  </a:lnTo>
                  <a:lnTo>
                    <a:pt x="154" y="71"/>
                  </a:lnTo>
                  <a:lnTo>
                    <a:pt x="149" y="54"/>
                  </a:lnTo>
                  <a:lnTo>
                    <a:pt x="138" y="45"/>
                  </a:lnTo>
                  <a:lnTo>
                    <a:pt x="124" y="40"/>
                  </a:lnTo>
                  <a:lnTo>
                    <a:pt x="107" y="40"/>
                  </a:lnTo>
                  <a:lnTo>
                    <a:pt x="81" y="42"/>
                  </a:lnTo>
                  <a:lnTo>
                    <a:pt x="64" y="54"/>
                  </a:lnTo>
                  <a:lnTo>
                    <a:pt x="56" y="73"/>
                  </a:lnTo>
                  <a:lnTo>
                    <a:pt x="8" y="73"/>
                  </a:lnTo>
                  <a:lnTo>
                    <a:pt x="14" y="45"/>
                  </a:lnTo>
                  <a:lnTo>
                    <a:pt x="31" y="23"/>
                  </a:lnTo>
                  <a:lnTo>
                    <a:pt x="53" y="8"/>
                  </a:lnTo>
                  <a:lnTo>
                    <a:pt x="81" y="0"/>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33"/>
            <p:cNvSpPr>
              <a:spLocks/>
            </p:cNvSpPr>
            <p:nvPr/>
          </p:nvSpPr>
          <p:spPr bwMode="auto">
            <a:xfrm>
              <a:off x="5173" y="1392"/>
              <a:ext cx="132" cy="232"/>
            </a:xfrm>
            <a:custGeom>
              <a:avLst/>
              <a:gdLst>
                <a:gd name="T0" fmla="*/ 112 w 132"/>
                <a:gd name="T1" fmla="*/ 0 h 232"/>
                <a:gd name="T2" fmla="*/ 121 w 132"/>
                <a:gd name="T3" fmla="*/ 0 h 232"/>
                <a:gd name="T4" fmla="*/ 126 w 132"/>
                <a:gd name="T5" fmla="*/ 0 h 232"/>
                <a:gd name="T6" fmla="*/ 129 w 132"/>
                <a:gd name="T7" fmla="*/ 0 h 232"/>
                <a:gd name="T8" fmla="*/ 132 w 132"/>
                <a:gd name="T9" fmla="*/ 0 h 232"/>
                <a:gd name="T10" fmla="*/ 132 w 132"/>
                <a:gd name="T11" fmla="*/ 48 h 232"/>
                <a:gd name="T12" fmla="*/ 121 w 132"/>
                <a:gd name="T13" fmla="*/ 48 h 232"/>
                <a:gd name="T14" fmla="*/ 109 w 132"/>
                <a:gd name="T15" fmla="*/ 45 h 232"/>
                <a:gd name="T16" fmla="*/ 87 w 132"/>
                <a:gd name="T17" fmla="*/ 51 h 232"/>
                <a:gd name="T18" fmla="*/ 67 w 132"/>
                <a:gd name="T19" fmla="*/ 68 h 232"/>
                <a:gd name="T20" fmla="*/ 53 w 132"/>
                <a:gd name="T21" fmla="*/ 90 h 232"/>
                <a:gd name="T22" fmla="*/ 50 w 132"/>
                <a:gd name="T23" fmla="*/ 124 h 232"/>
                <a:gd name="T24" fmla="*/ 50 w 132"/>
                <a:gd name="T25" fmla="*/ 232 h 232"/>
                <a:gd name="T26" fmla="*/ 0 w 132"/>
                <a:gd name="T27" fmla="*/ 232 h 232"/>
                <a:gd name="T28" fmla="*/ 0 w 132"/>
                <a:gd name="T29" fmla="*/ 6 h 232"/>
                <a:gd name="T30" fmla="*/ 47 w 132"/>
                <a:gd name="T31" fmla="*/ 6 h 232"/>
                <a:gd name="T32" fmla="*/ 47 w 132"/>
                <a:gd name="T33" fmla="*/ 48 h 232"/>
                <a:gd name="T34" fmla="*/ 47 w 132"/>
                <a:gd name="T35" fmla="*/ 48 h 232"/>
                <a:gd name="T36" fmla="*/ 59 w 132"/>
                <a:gd name="T37" fmla="*/ 25 h 232"/>
                <a:gd name="T38" fmla="*/ 84 w 132"/>
                <a:gd name="T39" fmla="*/ 6 h 232"/>
                <a:gd name="T40" fmla="*/ 112 w 132"/>
                <a:gd name="T4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 h="232">
                  <a:moveTo>
                    <a:pt x="112" y="0"/>
                  </a:moveTo>
                  <a:lnTo>
                    <a:pt x="121" y="0"/>
                  </a:lnTo>
                  <a:lnTo>
                    <a:pt x="126" y="0"/>
                  </a:lnTo>
                  <a:lnTo>
                    <a:pt x="129" y="0"/>
                  </a:lnTo>
                  <a:lnTo>
                    <a:pt x="132" y="0"/>
                  </a:lnTo>
                  <a:lnTo>
                    <a:pt x="132" y="48"/>
                  </a:lnTo>
                  <a:lnTo>
                    <a:pt x="121" y="48"/>
                  </a:lnTo>
                  <a:lnTo>
                    <a:pt x="109" y="45"/>
                  </a:lnTo>
                  <a:lnTo>
                    <a:pt x="87" y="51"/>
                  </a:lnTo>
                  <a:lnTo>
                    <a:pt x="67" y="68"/>
                  </a:lnTo>
                  <a:lnTo>
                    <a:pt x="53" y="90"/>
                  </a:lnTo>
                  <a:lnTo>
                    <a:pt x="50" y="124"/>
                  </a:lnTo>
                  <a:lnTo>
                    <a:pt x="50" y="232"/>
                  </a:lnTo>
                  <a:lnTo>
                    <a:pt x="0" y="232"/>
                  </a:lnTo>
                  <a:lnTo>
                    <a:pt x="0" y="6"/>
                  </a:lnTo>
                  <a:lnTo>
                    <a:pt x="47" y="6"/>
                  </a:lnTo>
                  <a:lnTo>
                    <a:pt x="47" y="48"/>
                  </a:lnTo>
                  <a:lnTo>
                    <a:pt x="47" y="48"/>
                  </a:lnTo>
                  <a:lnTo>
                    <a:pt x="59" y="25"/>
                  </a:lnTo>
                  <a:lnTo>
                    <a:pt x="84"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34"/>
            <p:cNvSpPr>
              <a:spLocks/>
            </p:cNvSpPr>
            <p:nvPr/>
          </p:nvSpPr>
          <p:spPr bwMode="auto">
            <a:xfrm>
              <a:off x="5347" y="1310"/>
              <a:ext cx="211" cy="314"/>
            </a:xfrm>
            <a:custGeom>
              <a:avLst/>
              <a:gdLst>
                <a:gd name="T0" fmla="*/ 0 w 211"/>
                <a:gd name="T1" fmla="*/ 0 h 314"/>
                <a:gd name="T2" fmla="*/ 51 w 211"/>
                <a:gd name="T3" fmla="*/ 0 h 314"/>
                <a:gd name="T4" fmla="*/ 51 w 211"/>
                <a:gd name="T5" fmla="*/ 178 h 314"/>
                <a:gd name="T6" fmla="*/ 141 w 211"/>
                <a:gd name="T7" fmla="*/ 88 h 314"/>
                <a:gd name="T8" fmla="*/ 203 w 211"/>
                <a:gd name="T9" fmla="*/ 88 h 314"/>
                <a:gd name="T10" fmla="*/ 115 w 211"/>
                <a:gd name="T11" fmla="*/ 170 h 314"/>
                <a:gd name="T12" fmla="*/ 211 w 211"/>
                <a:gd name="T13" fmla="*/ 314 h 314"/>
                <a:gd name="T14" fmla="*/ 149 w 211"/>
                <a:gd name="T15" fmla="*/ 314 h 314"/>
                <a:gd name="T16" fmla="*/ 82 w 211"/>
                <a:gd name="T17" fmla="*/ 203 h 314"/>
                <a:gd name="T18" fmla="*/ 51 w 211"/>
                <a:gd name="T19" fmla="*/ 234 h 314"/>
                <a:gd name="T20" fmla="*/ 51 w 211"/>
                <a:gd name="T21" fmla="*/ 314 h 314"/>
                <a:gd name="T22" fmla="*/ 0 w 211"/>
                <a:gd name="T23" fmla="*/ 314 h 314"/>
                <a:gd name="T24" fmla="*/ 0 w 211"/>
                <a:gd name="T2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314">
                  <a:moveTo>
                    <a:pt x="0" y="0"/>
                  </a:moveTo>
                  <a:lnTo>
                    <a:pt x="51" y="0"/>
                  </a:lnTo>
                  <a:lnTo>
                    <a:pt x="51" y="178"/>
                  </a:lnTo>
                  <a:lnTo>
                    <a:pt x="141" y="88"/>
                  </a:lnTo>
                  <a:lnTo>
                    <a:pt x="203" y="88"/>
                  </a:lnTo>
                  <a:lnTo>
                    <a:pt x="115" y="170"/>
                  </a:lnTo>
                  <a:lnTo>
                    <a:pt x="211" y="314"/>
                  </a:lnTo>
                  <a:lnTo>
                    <a:pt x="149" y="314"/>
                  </a:lnTo>
                  <a:lnTo>
                    <a:pt x="82" y="203"/>
                  </a:lnTo>
                  <a:lnTo>
                    <a:pt x="51" y="234"/>
                  </a:lnTo>
                  <a:lnTo>
                    <a:pt x="51" y="314"/>
                  </a:lnTo>
                  <a:lnTo>
                    <a:pt x="0" y="3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 name="Footer Placeholder"/>
          <p:cNvSpPr>
            <a:spLocks noGrp="1"/>
          </p:cNvSpPr>
          <p:nvPr>
            <p:ph type="ftr" sz="quarter" idx="10"/>
          </p:nvPr>
        </p:nvSpPr>
        <p:spPr>
          <a:xfrm>
            <a:off x="914400" y="6400800"/>
            <a:ext cx="2743200" cy="137161"/>
          </a:xfrm>
        </p:spPr>
        <p:txBody>
          <a:bodyPr lIns="0" tIns="0" rIns="0" bIns="0"/>
          <a:lstStyle>
            <a:lvl1pPr algn="l">
              <a:defRPr>
                <a:solidFill>
                  <a:schemeClr val="accent1"/>
                </a:solidFill>
                <a:latin typeface="+mn-lt"/>
              </a:defRPr>
            </a:lvl1pPr>
          </a:lstStyle>
          <a:p>
            <a:pPr>
              <a:defRPr/>
            </a:pPr>
            <a:endParaRPr lang="en-US" dirty="0"/>
          </a:p>
        </p:txBody>
      </p:sp>
      <p:sp>
        <p:nvSpPr>
          <p:cNvPr id="38" name="Gray Bar"/>
          <p:cNvSpPr/>
          <p:nvPr/>
        </p:nvSpPr>
        <p:spPr bwMode="auto">
          <a:xfrm>
            <a:off x="0" y="2606040"/>
            <a:ext cx="9144000" cy="137160"/>
          </a:xfrm>
          <a:prstGeom prst="rect">
            <a:avLst/>
          </a:prstGeom>
          <a:solidFill>
            <a:schemeClr val="bg2"/>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600" dirty="0" smtClean="0">
              <a:solidFill>
                <a:srgbClr val="040000"/>
              </a:solidFill>
              <a:latin typeface="+mn-lt"/>
            </a:endParaRPr>
          </a:p>
        </p:txBody>
      </p:sp>
      <p:sp>
        <p:nvSpPr>
          <p:cNvPr id="3" name="Subhead Placeholder"/>
          <p:cNvSpPr>
            <a:spLocks noGrp="1"/>
          </p:cNvSpPr>
          <p:nvPr>
            <p:ph type="body" idx="1" hasCustomPrompt="1"/>
          </p:nvPr>
        </p:nvSpPr>
        <p:spPr>
          <a:xfrm>
            <a:off x="914399" y="3200400"/>
            <a:ext cx="7315200" cy="914400"/>
          </a:xfrm>
          <a:prstGeom prst="rect">
            <a:avLst/>
          </a:prstGeom>
          <a:noFill/>
        </p:spPr>
        <p:txBody>
          <a:bodyPr lIns="0" tIns="0" rIns="0" bIns="0" anchor="t" anchorCtr="0"/>
          <a:lstStyle>
            <a:lvl1pPr marL="0" indent="0">
              <a:buNone/>
              <a:defRPr lang="en-US" sz="2400" baseline="0" smtClean="0">
                <a:solidFill>
                  <a:schemeClr val="bg1"/>
                </a:solidFill>
                <a:latin typeface="+mn-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add Section subtitle/overview</a:t>
            </a:r>
          </a:p>
        </p:txBody>
      </p:sp>
      <p:sp>
        <p:nvSpPr>
          <p:cNvPr id="2" name="Title"/>
          <p:cNvSpPr>
            <a:spLocks noGrp="1"/>
          </p:cNvSpPr>
          <p:nvPr>
            <p:ph type="title" hasCustomPrompt="1"/>
          </p:nvPr>
        </p:nvSpPr>
        <p:spPr>
          <a:xfrm>
            <a:off x="914400" y="457200"/>
            <a:ext cx="7315200" cy="1828800"/>
          </a:xfrm>
          <a:noFill/>
        </p:spPr>
        <p:txBody>
          <a:bodyPr lIns="0" tIns="0" rIns="0" bIns="0" anchor="b" anchorCtr="0"/>
          <a:lstStyle>
            <a:lvl1pPr algn="l">
              <a:defRPr lang="en-US" sz="4000" dirty="0">
                <a:solidFill>
                  <a:schemeClr val="tx1"/>
                </a:solidFill>
                <a:latin typeface="+mn-lt"/>
              </a:defRPr>
            </a:lvl1pPr>
          </a:lstStyle>
          <a:p>
            <a:r>
              <a:rPr lang="en-US" dirty="0" smtClean="0"/>
              <a:t>Click to add Section title</a:t>
            </a:r>
            <a:endParaRPr lang="en-US" dirty="0"/>
          </a:p>
        </p:txBody>
      </p:sp>
    </p:spTree>
    <p:extLst>
      <p:ext uri="{BB962C8B-B14F-4D97-AF65-F5344CB8AC3E}">
        <p14:creationId xmlns:p14="http://schemas.microsoft.com/office/powerpoint/2010/main" val="1760544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914400"/>
            <a:ext cx="685800" cy="5486400"/>
          </a:xfrm>
        </p:spPr>
        <p:txBody>
          <a:bodyPr vert="eaVert"/>
          <a:lstStyle>
            <a:lvl1pPr>
              <a:defRPr sz="2800" b="1">
                <a:solidFill>
                  <a:schemeClr val="accent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8600" y="914400"/>
            <a:ext cx="7772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p>
            <a:pPr>
              <a:defRPr/>
            </a:pPr>
            <a:endParaRPr lang="en-US" dirty="0"/>
          </a:p>
        </p:txBody>
      </p:sp>
      <p:sp>
        <p:nvSpPr>
          <p:cNvPr id="4" name="Date Placeholder 3"/>
          <p:cNvSpPr>
            <a:spLocks noGrp="1"/>
          </p:cNvSpPr>
          <p:nvPr>
            <p:ph type="dt" sz="half" idx="11"/>
          </p:nvPr>
        </p:nvSpPr>
        <p:spPr/>
        <p:txBody>
          <a:bodyPr/>
          <a:lstStyle/>
          <a:p>
            <a:fld id="{F59EFA33-16CC-48B9-A2D0-3A576A04492C}" type="datetime1">
              <a:rPr lang="en-US" smtClean="0"/>
              <a:t>11/4/2015</a:t>
            </a:fld>
            <a:endParaRPr lang="en-US" dirty="0"/>
          </a:p>
        </p:txBody>
      </p:sp>
      <p:sp>
        <p:nvSpPr>
          <p:cNvPr id="6" name="Slide Number Placeholder 5"/>
          <p:cNvSpPr>
            <a:spLocks noGrp="1"/>
          </p:cNvSpPr>
          <p:nvPr>
            <p:ph type="sldNum" sz="quarter" idx="12"/>
          </p:nvPr>
        </p:nvSpPr>
        <p:spPr/>
        <p:txBody>
          <a:bodyPr/>
          <a:lstStyle/>
          <a:p>
            <a:fld id="{14E3EC08-AC67-4B9D-B845-B6303002E25D}" type="slidenum">
              <a:rPr lang="en-US" smtClean="0"/>
              <a:pPr/>
              <a:t>‹#›</a:t>
            </a:fld>
            <a:endParaRPr lang="en-US" dirty="0"/>
          </a:p>
        </p:txBody>
      </p:sp>
    </p:spTree>
    <p:extLst>
      <p:ext uri="{BB962C8B-B14F-4D97-AF65-F5344CB8AC3E}">
        <p14:creationId xmlns:p14="http://schemas.microsoft.com/office/powerpoint/2010/main" val="51545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19075"/>
            <a:ext cx="6084888" cy="2746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a:lvl1pPr>
          </a:lstStyle>
          <a:p>
            <a:pPr>
              <a:defRPr/>
            </a:pPr>
            <a:r>
              <a:rPr lang="en-US" dirty="0"/>
              <a:t>Copyright 2006 Perceptive Software | The documents you need. Now.</a:t>
            </a:r>
          </a:p>
        </p:txBody>
      </p:sp>
    </p:spTree>
    <p:extLst>
      <p:ext uri="{BB962C8B-B14F-4D97-AF65-F5344CB8AC3E}">
        <p14:creationId xmlns:p14="http://schemas.microsoft.com/office/powerpoint/2010/main" val="315610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Footer Placeholder"/>
          <p:cNvSpPr>
            <a:spLocks noGrp="1"/>
          </p:cNvSpPr>
          <p:nvPr>
            <p:ph type="ftr" sz="quarter" idx="10"/>
          </p:nvPr>
        </p:nvSpPr>
        <p:spPr/>
        <p:txBody>
          <a:bodyPr/>
          <a:lstStyle>
            <a:lvl1pPr>
              <a:defRPr>
                <a:latin typeface="+mn-lt"/>
              </a:defRPr>
            </a:lvl1pPr>
          </a:lstStyle>
          <a:p>
            <a:pPr>
              <a:defRPr/>
            </a:pPr>
            <a:endParaRPr lang="en-US" dirty="0"/>
          </a:p>
        </p:txBody>
      </p:sp>
      <p:sp>
        <p:nvSpPr>
          <p:cNvPr id="4" name="Content Placeholder"/>
          <p:cNvSpPr>
            <a:spLocks noGrp="1"/>
          </p:cNvSpPr>
          <p:nvPr>
            <p:ph sz="quarter" idx="11"/>
          </p:nvPr>
        </p:nvSpPr>
        <p:spPr>
          <a:xfrm>
            <a:off x="228600" y="914400"/>
            <a:ext cx="8686800" cy="5486400"/>
          </a:xfrm>
        </p:spPr>
        <p:txBody>
          <a:bodyPr/>
          <a:lstStyle>
            <a:lvl1pPr>
              <a:spcBef>
                <a:spcPts val="1200"/>
              </a:spcBef>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2" name="Date Placeholder 1"/>
          <p:cNvSpPr>
            <a:spLocks noGrp="1"/>
          </p:cNvSpPr>
          <p:nvPr>
            <p:ph type="dt" sz="half" idx="12"/>
          </p:nvPr>
        </p:nvSpPr>
        <p:spPr/>
        <p:txBody>
          <a:bodyPr/>
          <a:lstStyle>
            <a:lvl1pPr>
              <a:defRPr>
                <a:latin typeface="+mn-lt"/>
              </a:defRPr>
            </a:lvl1pPr>
          </a:lstStyle>
          <a:p>
            <a:pPr>
              <a:defRPr/>
            </a:pPr>
            <a:fld id="{0A762538-55C2-4807-8CBF-0A7D031711EC}" type="datetimeFigureOut">
              <a:rPr lang="en-US" smtClean="0"/>
              <a:pPr>
                <a:defRPr/>
              </a:pPr>
              <a:t>11/4/2015</a:t>
            </a:fld>
            <a:endParaRPr lang="en-US" dirty="0"/>
          </a:p>
        </p:txBody>
      </p:sp>
      <p:sp>
        <p:nvSpPr>
          <p:cNvPr id="3" name="Slide Number Placeholder 2"/>
          <p:cNvSpPr>
            <a:spLocks noGrp="1"/>
          </p:cNvSpPr>
          <p:nvPr>
            <p:ph type="sldNum" sz="quarter" idx="13"/>
          </p:nvPr>
        </p:nvSpPr>
        <p:spPr/>
        <p:txBody>
          <a:bodyPr/>
          <a:lstStyle>
            <a:lvl1pPr>
              <a:defRPr>
                <a:latin typeface="+mn-lt"/>
              </a:defRPr>
            </a:lvl1pPr>
          </a:lstStyle>
          <a:p>
            <a:pPr>
              <a:defRPr/>
            </a:pPr>
            <a:fld id="{E1449822-5305-485D-862D-E808C6D082F8}" type="slidenum">
              <a:rPr lang="en-US" smtClean="0"/>
              <a:pPr>
                <a:defRPr/>
              </a:pPr>
              <a:t>‹#›</a:t>
            </a:fld>
            <a:endParaRPr lang="en-US" dirty="0"/>
          </a:p>
        </p:txBody>
      </p:sp>
    </p:spTree>
    <p:extLst>
      <p:ext uri="{BB962C8B-B14F-4D97-AF65-F5344CB8AC3E}">
        <p14:creationId xmlns:p14="http://schemas.microsoft.com/office/powerpoint/2010/main" val="1400418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head, Title and Content">
    <p:spTree>
      <p:nvGrpSpPr>
        <p:cNvPr id="1" name=""/>
        <p:cNvGrpSpPr/>
        <p:nvPr/>
      </p:nvGrpSpPr>
      <p:grpSpPr>
        <a:xfrm>
          <a:off x="0" y="0"/>
          <a:ext cx="0" cy="0"/>
          <a:chOff x="0" y="0"/>
          <a:chExt cx="0" cy="0"/>
        </a:xfrm>
      </p:grpSpPr>
      <p:sp>
        <p:nvSpPr>
          <p:cNvPr id="6" name="Footer Placeholder"/>
          <p:cNvSpPr>
            <a:spLocks noGrp="1"/>
          </p:cNvSpPr>
          <p:nvPr>
            <p:ph type="ftr" sz="quarter" idx="10"/>
          </p:nvPr>
        </p:nvSpPr>
        <p:spPr/>
        <p:txBody>
          <a:bodyPr/>
          <a:lstStyle>
            <a:lvl1pPr>
              <a:defRPr>
                <a:latin typeface="+mn-lt"/>
              </a:defRPr>
            </a:lvl1pPr>
          </a:lstStyle>
          <a:p>
            <a:pPr>
              <a:defRPr/>
            </a:pPr>
            <a:endParaRPr lang="en-US" dirty="0"/>
          </a:p>
        </p:txBody>
      </p:sp>
      <p:sp>
        <p:nvSpPr>
          <p:cNvPr id="4" name="Content Placeholder"/>
          <p:cNvSpPr>
            <a:spLocks noGrp="1"/>
          </p:cNvSpPr>
          <p:nvPr>
            <p:ph sz="quarter" idx="11"/>
          </p:nvPr>
        </p:nvSpPr>
        <p:spPr>
          <a:xfrm>
            <a:off x="228600" y="1371600"/>
            <a:ext cx="8686800" cy="5029200"/>
          </a:xfrm>
        </p:spPr>
        <p:txBody>
          <a:bodyPr/>
          <a:lstStyle>
            <a:lvl1pPr>
              <a:spcBef>
                <a:spcPts val="1200"/>
              </a:spcBef>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2" name="Date Placeholder 1"/>
          <p:cNvSpPr>
            <a:spLocks noGrp="1"/>
          </p:cNvSpPr>
          <p:nvPr>
            <p:ph type="dt" sz="half" idx="12"/>
          </p:nvPr>
        </p:nvSpPr>
        <p:spPr/>
        <p:txBody>
          <a:bodyPr/>
          <a:lstStyle>
            <a:lvl1pPr>
              <a:defRPr>
                <a:latin typeface="+mn-lt"/>
              </a:defRPr>
            </a:lvl1pPr>
          </a:lstStyle>
          <a:p>
            <a:pPr>
              <a:defRPr/>
            </a:pPr>
            <a:fld id="{5473023A-54D0-42AB-93CF-A7236860F167}" type="datetimeFigureOut">
              <a:rPr lang="en-US" smtClean="0"/>
              <a:pPr>
                <a:defRPr/>
              </a:pPr>
              <a:t>11/4/2015</a:t>
            </a:fld>
            <a:endParaRPr lang="en-US" dirty="0"/>
          </a:p>
        </p:txBody>
      </p:sp>
      <p:sp>
        <p:nvSpPr>
          <p:cNvPr id="3" name="Slide Number Placeholder 2"/>
          <p:cNvSpPr>
            <a:spLocks noGrp="1"/>
          </p:cNvSpPr>
          <p:nvPr>
            <p:ph type="sldNum" sz="quarter" idx="13"/>
          </p:nvPr>
        </p:nvSpPr>
        <p:spPr/>
        <p:txBody>
          <a:bodyPr/>
          <a:lstStyle>
            <a:lvl1pPr>
              <a:defRPr>
                <a:latin typeface="+mn-lt"/>
              </a:defRPr>
            </a:lvl1pPr>
          </a:lstStyle>
          <a:p>
            <a:pPr>
              <a:defRPr/>
            </a:pPr>
            <a:fld id="{0EE6F9DE-34AE-42B6-A51D-B9C6F9EFD1AC}" type="slidenum">
              <a:rPr lang="en-US" smtClean="0"/>
              <a:pPr>
                <a:defRPr/>
              </a:pPr>
              <a:t>‹#›</a:t>
            </a:fld>
            <a:endParaRPr lang="en-US" dirty="0"/>
          </a:p>
        </p:txBody>
      </p:sp>
      <p:sp>
        <p:nvSpPr>
          <p:cNvPr id="11" name="Text Placeholder 7"/>
          <p:cNvSpPr>
            <a:spLocks noGrp="1"/>
          </p:cNvSpPr>
          <p:nvPr>
            <p:ph type="body" sz="quarter" idx="14"/>
          </p:nvPr>
        </p:nvSpPr>
        <p:spPr>
          <a:xfrm>
            <a:off x="228600" y="914400"/>
            <a:ext cx="8686800" cy="457200"/>
          </a:xfrm>
        </p:spPr>
        <p:txBody>
          <a:bodyPr anchor="t"/>
          <a:lstStyle>
            <a:lvl1pPr marL="0" indent="0" algn="l">
              <a:buNone/>
              <a:defRPr sz="2400" b="1">
                <a:solidFill>
                  <a:schemeClr val="accent2"/>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617001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p>
        </p:txBody>
      </p:sp>
      <p:sp>
        <p:nvSpPr>
          <p:cNvPr id="3" name="Title 2"/>
          <p:cNvSpPr>
            <a:spLocks noGrp="1"/>
          </p:cNvSpPr>
          <p:nvPr>
            <p:ph type="title"/>
          </p:nvPr>
        </p:nvSpPr>
        <p:spPr/>
        <p:txBody>
          <a:bodyPr/>
          <a:lstStyle>
            <a:lvl1pPr>
              <a:defRPr sz="3200"/>
            </a:lvl1pPr>
          </a:lstStyle>
          <a:p>
            <a:r>
              <a:rPr lang="en-US" smtClean="0"/>
              <a:t>Click to edit Master title style</a:t>
            </a:r>
            <a:endParaRPr lang="en-US" dirty="0"/>
          </a:p>
        </p:txBody>
      </p:sp>
      <p:sp>
        <p:nvSpPr>
          <p:cNvPr id="2" name="Date Placeholder 1"/>
          <p:cNvSpPr>
            <a:spLocks noGrp="1"/>
          </p:cNvSpPr>
          <p:nvPr>
            <p:ph type="dt" sz="half" idx="11"/>
          </p:nvPr>
        </p:nvSpPr>
        <p:spPr/>
        <p:txBody>
          <a:bodyPr/>
          <a:lstStyle/>
          <a:p>
            <a:fld id="{F59EFA33-16CC-48B9-A2D0-3A576A04492C}" type="datetime1">
              <a:rPr lang="en-US" smtClean="0"/>
              <a:t>11/4/2015</a:t>
            </a:fld>
            <a:endParaRPr lang="en-US" dirty="0"/>
          </a:p>
        </p:txBody>
      </p:sp>
      <p:sp>
        <p:nvSpPr>
          <p:cNvPr id="5" name="Slide Number Placeholder 4"/>
          <p:cNvSpPr>
            <a:spLocks noGrp="1"/>
          </p:cNvSpPr>
          <p:nvPr>
            <p:ph type="sldNum" sz="quarter" idx="12"/>
          </p:nvPr>
        </p:nvSpPr>
        <p:spPr/>
        <p:txBody>
          <a:bodyPr/>
          <a:lstStyle/>
          <a:p>
            <a:fld id="{14E3EC08-AC67-4B9D-B845-B6303002E25D}" type="slidenum">
              <a:rPr lang="en-US" smtClean="0"/>
              <a:pPr/>
              <a:t>‹#›</a:t>
            </a:fld>
            <a:endParaRPr lang="en-US" dirty="0"/>
          </a:p>
        </p:txBody>
      </p:sp>
    </p:spTree>
    <p:extLst>
      <p:ext uri="{BB962C8B-B14F-4D97-AF65-F5344CB8AC3E}">
        <p14:creationId xmlns:p14="http://schemas.microsoft.com/office/powerpoint/2010/main" val="982900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59EFA33-16CC-48B9-A2D0-3A576A04492C}" type="datetime1">
              <a:rPr lang="en-US" smtClean="0"/>
              <a:t>11/4/2015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14E3EC08-AC67-4B9D-B845-B6303002E25D}" type="slidenum">
              <a:rPr lang="en-US" smtClean="0"/>
              <a:pPr/>
              <a:t>‹#›</a:t>
            </a:fld>
            <a:endParaRPr lang="en-US" dirty="0"/>
          </a:p>
        </p:txBody>
      </p:sp>
    </p:spTree>
    <p:extLst>
      <p:ext uri="{BB962C8B-B14F-4D97-AF65-F5344CB8AC3E}">
        <p14:creationId xmlns:p14="http://schemas.microsoft.com/office/powerpoint/2010/main" val="1927296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w Illustr">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lvl1pPr>
              <a:defRPr>
                <a:latin typeface="+mn-lt"/>
              </a:defRPr>
            </a:lvl1pPr>
          </a:lstStyle>
          <a:p>
            <a:pPr>
              <a:defRPr/>
            </a:pPr>
            <a:endParaRPr lang="en-US" dirty="0"/>
          </a:p>
        </p:txBody>
      </p:sp>
      <p:sp>
        <p:nvSpPr>
          <p:cNvPr id="5" name="Content Placeholder 4"/>
          <p:cNvSpPr>
            <a:spLocks noGrp="1"/>
          </p:cNvSpPr>
          <p:nvPr>
            <p:ph sz="quarter" idx="11"/>
          </p:nvPr>
        </p:nvSpPr>
        <p:spPr>
          <a:xfrm>
            <a:off x="228600" y="914400"/>
            <a:ext cx="5029200"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4" name="Picture Placeholder 3"/>
          <p:cNvSpPr>
            <a:spLocks noGrp="1"/>
          </p:cNvSpPr>
          <p:nvPr>
            <p:ph type="pic" sz="quarter" idx="12"/>
          </p:nvPr>
        </p:nvSpPr>
        <p:spPr>
          <a:xfrm>
            <a:off x="5257800" y="914400"/>
            <a:ext cx="3657600" cy="5486400"/>
          </a:xfrm>
        </p:spPr>
        <p:txBody>
          <a:bodyPr/>
          <a:lstStyle>
            <a:lvl1pPr marL="0" indent="0">
              <a:buNone/>
              <a:defRPr>
                <a:latin typeface="+mn-lt"/>
              </a:defRPr>
            </a:lvl1pPr>
          </a:lstStyle>
          <a:p>
            <a:r>
              <a:rPr lang="en-US" dirty="0" smtClean="0"/>
              <a:t>Click icon to add picture</a:t>
            </a:r>
            <a:endParaRPr lang="en-US" dirty="0"/>
          </a:p>
        </p:txBody>
      </p:sp>
      <p:sp>
        <p:nvSpPr>
          <p:cNvPr id="2" name="Date Placeholder 1"/>
          <p:cNvSpPr>
            <a:spLocks noGrp="1"/>
          </p:cNvSpPr>
          <p:nvPr>
            <p:ph type="dt" sz="half" idx="13"/>
          </p:nvPr>
        </p:nvSpPr>
        <p:spPr/>
        <p:txBody>
          <a:bodyPr/>
          <a:lstStyle/>
          <a:p>
            <a:fld id="{F59EFA33-16CC-48B9-A2D0-3A576A04492C}" type="datetime1">
              <a:rPr lang="en-US" smtClean="0"/>
              <a:t>11/4/2015</a:t>
            </a:fld>
            <a:endParaRPr lang="en-US" dirty="0"/>
          </a:p>
        </p:txBody>
      </p:sp>
      <p:sp>
        <p:nvSpPr>
          <p:cNvPr id="7" name="Slide Number Placeholder 6"/>
          <p:cNvSpPr>
            <a:spLocks noGrp="1"/>
          </p:cNvSpPr>
          <p:nvPr>
            <p:ph type="sldNum" sz="quarter" idx="14"/>
          </p:nvPr>
        </p:nvSpPr>
        <p:spPr/>
        <p:txBody>
          <a:bodyPr/>
          <a:lstStyle/>
          <a:p>
            <a:fld id="{14E3EC08-AC67-4B9D-B845-B6303002E25D}" type="slidenum">
              <a:rPr lang="en-US" smtClean="0"/>
              <a:pPr/>
              <a:t>‹#›</a:t>
            </a:fld>
            <a:endParaRPr lang="en-US" dirty="0"/>
          </a:p>
        </p:txBody>
      </p:sp>
    </p:spTree>
    <p:extLst>
      <p:ext uri="{BB962C8B-B14F-4D97-AF65-F5344CB8AC3E}">
        <p14:creationId xmlns:p14="http://schemas.microsoft.com/office/powerpoint/2010/main" val="1981738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and Sidebar Left">
    <p:spTree>
      <p:nvGrpSpPr>
        <p:cNvPr id="1" name=""/>
        <p:cNvGrpSpPr/>
        <p:nvPr/>
      </p:nvGrpSpPr>
      <p:grpSpPr>
        <a:xfrm>
          <a:off x="0" y="0"/>
          <a:ext cx="0" cy="0"/>
          <a:chOff x="0" y="0"/>
          <a:chExt cx="0" cy="0"/>
        </a:xfrm>
      </p:grpSpPr>
      <p:sp>
        <p:nvSpPr>
          <p:cNvPr id="8" name="Footer Placeholder"/>
          <p:cNvSpPr>
            <a:spLocks noGrp="1"/>
          </p:cNvSpPr>
          <p:nvPr>
            <p:ph type="ftr" sz="quarter" idx="10"/>
          </p:nvPr>
        </p:nvSpPr>
        <p:spPr/>
        <p:txBody>
          <a:bodyPr/>
          <a:lstStyle>
            <a:lvl1pPr>
              <a:defRPr>
                <a:latin typeface="+mn-lt"/>
              </a:defRPr>
            </a:lvl1pPr>
          </a:lstStyle>
          <a:p>
            <a:pPr>
              <a:defRPr/>
            </a:pPr>
            <a:endParaRPr lang="en-US" dirty="0"/>
          </a:p>
        </p:txBody>
      </p:sp>
      <p:sp>
        <p:nvSpPr>
          <p:cNvPr id="5" name="Sidebar Title Placeholder"/>
          <p:cNvSpPr>
            <a:spLocks noGrp="1"/>
          </p:cNvSpPr>
          <p:nvPr>
            <p:ph type="body" sz="quarter" idx="3" hasCustomPrompt="1"/>
          </p:nvPr>
        </p:nvSpPr>
        <p:spPr>
          <a:xfrm>
            <a:off x="228600" y="1596189"/>
            <a:ext cx="2514599" cy="4800600"/>
          </a:xfrm>
          <a:solidFill>
            <a:schemeClr val="accent1">
              <a:lumMod val="20000"/>
              <a:lumOff val="80000"/>
            </a:schemeClr>
          </a:solidFill>
          <a:ln>
            <a:noFill/>
            <a:headEnd/>
            <a:tailEnd/>
          </a:ln>
        </p:spPr>
        <p:txBody>
          <a:bodyPr vert="horz" wrap="square" lIns="91440" tIns="45720" rIns="91440" bIns="45720" numCol="1" anchor="t" anchorCtr="0" compatLnSpc="1">
            <a:prstTxWarp prst="textNoShape">
              <a:avLst/>
            </a:prstTxWarp>
          </a:bodyPr>
          <a:lstStyle>
            <a:lvl1pPr>
              <a:spcBef>
                <a:spcPts val="0"/>
              </a:spcBef>
              <a:spcAft>
                <a:spcPts val="600"/>
              </a:spcAft>
              <a:defRPr lang="en-US" sz="1800" dirty="0" smtClean="0">
                <a:latin typeface="+mn-lt"/>
              </a:defRPr>
            </a:lvl1pPr>
            <a:lvl2pPr>
              <a:spcBef>
                <a:spcPts val="0"/>
              </a:spcBef>
              <a:spcAft>
                <a:spcPts val="600"/>
              </a:spcAft>
              <a:defRPr lang="en-US" sz="1800" dirty="0" smtClean="0">
                <a:latin typeface="+mn-lt"/>
              </a:defRPr>
            </a:lvl2pPr>
            <a:lvl3pPr>
              <a:spcBef>
                <a:spcPts val="0"/>
              </a:spcBef>
              <a:spcAft>
                <a:spcPts val="600"/>
              </a:spcAft>
              <a:defRPr lang="en-US" sz="1800" dirty="0" smtClean="0">
                <a:latin typeface="+mn-lt"/>
              </a:defRPr>
            </a:lvl3pPr>
            <a:lvl4pPr>
              <a:spcBef>
                <a:spcPts val="0"/>
              </a:spcBef>
              <a:spcAft>
                <a:spcPts val="600"/>
              </a:spcAft>
              <a:defRPr lang="en-US" sz="1800" dirty="0" smtClean="0">
                <a:latin typeface="+mn-lt"/>
              </a:defRPr>
            </a:lvl4pPr>
            <a:lvl5pPr marL="857250" indent="-171450">
              <a:spcBef>
                <a:spcPts val="0"/>
              </a:spcBef>
              <a:spcAft>
                <a:spcPts val="600"/>
              </a:spcAft>
              <a:defRPr lang="en-US" sz="1800" dirty="0">
                <a:latin typeface="+mn-lt"/>
              </a:defRPr>
            </a:lvl5pPr>
          </a:lstStyle>
          <a:p>
            <a:pPr marL="0" lvl="0" indent="0">
              <a:buClr>
                <a:schemeClr val="accent1"/>
              </a:buClr>
              <a:buFont typeface="Arial" panose="020B0604020202020204" pitchFamily="34" charset="0"/>
              <a:buNone/>
            </a:pPr>
            <a:r>
              <a:rPr lang="en-US" dirty="0" smtClean="0"/>
              <a:t>First Level</a:t>
            </a:r>
          </a:p>
          <a:p>
            <a:pPr marL="228600" lvl="1" indent="-171450">
              <a:buClr>
                <a:schemeClr val="accent1"/>
              </a:buClr>
              <a:buSzPct val="100000"/>
              <a:buFont typeface="Arial" panose="020B0604020202020204" pitchFamily="34" charset="0"/>
              <a:buChar char="•"/>
            </a:pPr>
            <a:r>
              <a:rPr lang="en-US" dirty="0" smtClean="0"/>
              <a:t>Second level</a:t>
            </a:r>
          </a:p>
          <a:p>
            <a:pPr marL="457200" lvl="2" indent="-171450">
              <a:buClr>
                <a:schemeClr val="accent1"/>
              </a:buClr>
              <a:buSzPct val="100000"/>
              <a:buFont typeface="Arial" panose="020B0604020202020204" pitchFamily="34" charset="0"/>
              <a:buChar char="•"/>
            </a:pPr>
            <a:r>
              <a:rPr lang="en-US" dirty="0" smtClean="0"/>
              <a:t>Third level</a:t>
            </a:r>
          </a:p>
          <a:p>
            <a:pPr marL="685800" lvl="3" indent="-171450">
              <a:buClr>
                <a:schemeClr val="accent1"/>
              </a:buClr>
              <a:buSzPct val="100000"/>
            </a:pPr>
            <a:r>
              <a:rPr lang="en-US" dirty="0" smtClean="0"/>
              <a:t>Fourth level</a:t>
            </a:r>
          </a:p>
          <a:p>
            <a:pPr marL="857250" lvl="4" indent="-171450">
              <a:buClr>
                <a:schemeClr val="accent1"/>
              </a:buClr>
              <a:buSzPct val="100000"/>
              <a:buChar char="•"/>
            </a:pPr>
            <a:r>
              <a:rPr lang="en-US" dirty="0" smtClean="0"/>
              <a:t>Fifth level</a:t>
            </a:r>
            <a:endParaRPr lang="en-US" dirty="0"/>
          </a:p>
        </p:txBody>
      </p:sp>
      <p:sp>
        <p:nvSpPr>
          <p:cNvPr id="4" name="Content Placeholder"/>
          <p:cNvSpPr>
            <a:spLocks noGrp="1"/>
          </p:cNvSpPr>
          <p:nvPr>
            <p:ph sz="half" idx="2"/>
          </p:nvPr>
        </p:nvSpPr>
        <p:spPr>
          <a:xfrm>
            <a:off x="2971800" y="914400"/>
            <a:ext cx="5943600"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cNvSpPr>
            <a:spLocks noGrp="1"/>
          </p:cNvSpPr>
          <p:nvPr>
            <p:ph type="title"/>
          </p:nvPr>
        </p:nvSpPr>
        <p:spPr>
          <a:xfrm>
            <a:off x="228600" y="82296"/>
            <a:ext cx="8686800" cy="457200"/>
          </a:xfrm>
        </p:spPr>
        <p:txBody>
          <a:bodyPr/>
          <a:lstStyle>
            <a:lvl1pPr>
              <a:defRPr>
                <a:latin typeface="+mn-lt"/>
              </a:defRPr>
            </a:lvl1pPr>
          </a:lstStyle>
          <a:p>
            <a:r>
              <a:rPr lang="en-US" smtClean="0"/>
              <a:t>Click to edit Master title style</a:t>
            </a:r>
            <a:endParaRPr lang="en-US" dirty="0"/>
          </a:p>
        </p:txBody>
      </p:sp>
      <p:sp>
        <p:nvSpPr>
          <p:cNvPr id="9" name="Text Placeholder 5"/>
          <p:cNvSpPr>
            <a:spLocks noGrp="1"/>
          </p:cNvSpPr>
          <p:nvPr>
            <p:ph type="body" sz="quarter" idx="12"/>
          </p:nvPr>
        </p:nvSpPr>
        <p:spPr>
          <a:xfrm>
            <a:off x="228600" y="914400"/>
            <a:ext cx="2514600" cy="646331"/>
          </a:xfrm>
          <a:solidFill>
            <a:schemeClr val="accent1"/>
          </a:solidFill>
        </p:spPr>
        <p:txBody>
          <a:bodyPr wrap="square" rtlCol="0" anchor="ctr">
            <a:noAutofit/>
          </a:bodyPr>
          <a:lstStyle>
            <a:lvl1pPr marL="0" indent="0" algn="ctr">
              <a:buFont typeface="Arial" panose="020B0604020202020204" pitchFamily="34" charset="0"/>
              <a:buNone/>
              <a:defRPr lang="en-US" sz="2000" b="1" dirty="0" smtClean="0">
                <a:solidFill>
                  <a:schemeClr val="bg1"/>
                </a:solidFill>
              </a:defRPr>
            </a:lvl1pPr>
          </a:lstStyle>
          <a:p>
            <a:pPr marL="0" lvl="0" defTabSz="914400" latinLnBrk="0"/>
            <a:r>
              <a:rPr lang="en-US" smtClean="0"/>
              <a:t>Click to edit Master text styles</a:t>
            </a:r>
          </a:p>
        </p:txBody>
      </p:sp>
      <p:sp>
        <p:nvSpPr>
          <p:cNvPr id="2" name="Date Placeholder 1"/>
          <p:cNvSpPr>
            <a:spLocks noGrp="1"/>
          </p:cNvSpPr>
          <p:nvPr>
            <p:ph type="dt" sz="half" idx="13"/>
          </p:nvPr>
        </p:nvSpPr>
        <p:spPr/>
        <p:txBody>
          <a:bodyPr/>
          <a:lstStyle/>
          <a:p>
            <a:fld id="{F59EFA33-16CC-48B9-A2D0-3A576A04492C}" type="datetime1">
              <a:rPr lang="en-US" smtClean="0"/>
              <a:t>11/4/2015</a:t>
            </a:fld>
            <a:endParaRPr lang="en-US" dirty="0"/>
          </a:p>
        </p:txBody>
      </p:sp>
      <p:sp>
        <p:nvSpPr>
          <p:cNvPr id="3" name="Slide Number Placeholder 2"/>
          <p:cNvSpPr>
            <a:spLocks noGrp="1"/>
          </p:cNvSpPr>
          <p:nvPr>
            <p:ph type="sldNum" sz="quarter" idx="14"/>
          </p:nvPr>
        </p:nvSpPr>
        <p:spPr/>
        <p:txBody>
          <a:bodyPr/>
          <a:lstStyle/>
          <a:p>
            <a:fld id="{14E3EC08-AC67-4B9D-B845-B6303002E25D}" type="slidenum">
              <a:rPr lang="en-US" smtClean="0"/>
              <a:pPr/>
              <a:t>‹#›</a:t>
            </a:fld>
            <a:endParaRPr lang="en-US" dirty="0"/>
          </a:p>
        </p:txBody>
      </p:sp>
    </p:spTree>
    <p:extLst>
      <p:ext uri="{BB962C8B-B14F-4D97-AF65-F5344CB8AC3E}">
        <p14:creationId xmlns:p14="http://schemas.microsoft.com/office/powerpoint/2010/main" val="844992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and Sidebar Right">
    <p:spTree>
      <p:nvGrpSpPr>
        <p:cNvPr id="1" name=""/>
        <p:cNvGrpSpPr/>
        <p:nvPr/>
      </p:nvGrpSpPr>
      <p:grpSpPr>
        <a:xfrm>
          <a:off x="0" y="0"/>
          <a:ext cx="0" cy="0"/>
          <a:chOff x="0" y="0"/>
          <a:chExt cx="0" cy="0"/>
        </a:xfrm>
      </p:grpSpPr>
      <p:sp>
        <p:nvSpPr>
          <p:cNvPr id="8" name="Footer Placeholder"/>
          <p:cNvSpPr>
            <a:spLocks noGrp="1"/>
          </p:cNvSpPr>
          <p:nvPr>
            <p:ph type="ftr" sz="quarter" idx="10"/>
          </p:nvPr>
        </p:nvSpPr>
        <p:spPr/>
        <p:txBody>
          <a:bodyPr/>
          <a:lstStyle>
            <a:lvl1pPr>
              <a:defRPr>
                <a:latin typeface="+mn-lt"/>
              </a:defRPr>
            </a:lvl1pPr>
          </a:lstStyle>
          <a:p>
            <a:pPr>
              <a:defRPr/>
            </a:pPr>
            <a:endParaRPr lang="en-US" dirty="0"/>
          </a:p>
        </p:txBody>
      </p:sp>
      <p:sp>
        <p:nvSpPr>
          <p:cNvPr id="5" name="Sidebar Title Placeholder"/>
          <p:cNvSpPr>
            <a:spLocks noGrp="1"/>
          </p:cNvSpPr>
          <p:nvPr>
            <p:ph type="body" sz="quarter" idx="3" hasCustomPrompt="1"/>
          </p:nvPr>
        </p:nvSpPr>
        <p:spPr>
          <a:xfrm>
            <a:off x="6400800" y="1596189"/>
            <a:ext cx="2514599" cy="4800600"/>
          </a:xfrm>
          <a:solidFill>
            <a:schemeClr val="accent1">
              <a:lumMod val="20000"/>
              <a:lumOff val="80000"/>
            </a:schemeClr>
          </a:solidFill>
          <a:ln>
            <a:noFill/>
            <a:headEnd/>
            <a:tailEnd/>
          </a:ln>
        </p:spPr>
        <p:txBody>
          <a:bodyPr vert="horz" wrap="square" lIns="91440" tIns="45720" rIns="91440" bIns="45720" numCol="1" anchor="t" anchorCtr="0" compatLnSpc="1">
            <a:prstTxWarp prst="textNoShape">
              <a:avLst/>
            </a:prstTxWarp>
          </a:bodyPr>
          <a:lstStyle>
            <a:lvl1pPr>
              <a:spcBef>
                <a:spcPts val="0"/>
              </a:spcBef>
              <a:spcAft>
                <a:spcPts val="600"/>
              </a:spcAft>
              <a:defRPr lang="en-US" sz="1800" dirty="0" smtClean="0">
                <a:latin typeface="+mn-lt"/>
              </a:defRPr>
            </a:lvl1pPr>
            <a:lvl2pPr>
              <a:spcBef>
                <a:spcPts val="0"/>
              </a:spcBef>
              <a:spcAft>
                <a:spcPts val="600"/>
              </a:spcAft>
              <a:defRPr lang="en-US" sz="1800" dirty="0" smtClean="0">
                <a:latin typeface="+mn-lt"/>
              </a:defRPr>
            </a:lvl2pPr>
            <a:lvl3pPr>
              <a:spcBef>
                <a:spcPts val="0"/>
              </a:spcBef>
              <a:spcAft>
                <a:spcPts val="600"/>
              </a:spcAft>
              <a:defRPr lang="en-US" sz="1800" dirty="0" smtClean="0">
                <a:latin typeface="+mn-lt"/>
              </a:defRPr>
            </a:lvl3pPr>
            <a:lvl4pPr>
              <a:spcBef>
                <a:spcPts val="0"/>
              </a:spcBef>
              <a:spcAft>
                <a:spcPts val="600"/>
              </a:spcAft>
              <a:defRPr lang="en-US" sz="1800" dirty="0" smtClean="0">
                <a:latin typeface="+mn-lt"/>
              </a:defRPr>
            </a:lvl4pPr>
            <a:lvl5pPr marL="857250" indent="-171450">
              <a:spcBef>
                <a:spcPts val="0"/>
              </a:spcBef>
              <a:spcAft>
                <a:spcPts val="600"/>
              </a:spcAft>
              <a:defRPr lang="en-US" sz="1800" dirty="0">
                <a:latin typeface="+mn-lt"/>
              </a:defRPr>
            </a:lvl5pPr>
          </a:lstStyle>
          <a:p>
            <a:pPr marL="0" lvl="0" indent="0">
              <a:buClr>
                <a:schemeClr val="accent1"/>
              </a:buClr>
              <a:buFont typeface="Arial" panose="020B0604020202020204" pitchFamily="34" charset="0"/>
              <a:buNone/>
            </a:pPr>
            <a:r>
              <a:rPr lang="en-US" dirty="0" smtClean="0"/>
              <a:t>First Level</a:t>
            </a:r>
          </a:p>
          <a:p>
            <a:pPr marL="228600" lvl="1" indent="-171450">
              <a:buClr>
                <a:schemeClr val="accent1"/>
              </a:buClr>
              <a:buSzPct val="100000"/>
              <a:buFont typeface="Arial" panose="020B0604020202020204" pitchFamily="34" charset="0"/>
              <a:buChar char="•"/>
            </a:pPr>
            <a:r>
              <a:rPr lang="en-US" dirty="0" smtClean="0"/>
              <a:t>Second level</a:t>
            </a:r>
          </a:p>
          <a:p>
            <a:pPr marL="457200" lvl="2" indent="-171450">
              <a:buClr>
                <a:schemeClr val="accent1"/>
              </a:buClr>
              <a:buSzPct val="100000"/>
              <a:buFont typeface="Arial" panose="020B0604020202020204" pitchFamily="34" charset="0"/>
              <a:buChar char="•"/>
            </a:pPr>
            <a:r>
              <a:rPr lang="en-US" dirty="0" smtClean="0"/>
              <a:t>Third level</a:t>
            </a:r>
          </a:p>
          <a:p>
            <a:pPr marL="685800" lvl="3" indent="-171450">
              <a:buClr>
                <a:schemeClr val="accent1"/>
              </a:buClr>
              <a:buSzPct val="100000"/>
            </a:pPr>
            <a:r>
              <a:rPr lang="en-US" dirty="0" smtClean="0"/>
              <a:t>Fourth level</a:t>
            </a:r>
          </a:p>
          <a:p>
            <a:pPr marL="857250" lvl="4" indent="-171450">
              <a:buClr>
                <a:schemeClr val="accent1"/>
              </a:buClr>
              <a:buSzPct val="100000"/>
              <a:buChar char="•"/>
            </a:pPr>
            <a:r>
              <a:rPr lang="en-US" dirty="0" smtClean="0"/>
              <a:t>Fifth level</a:t>
            </a:r>
            <a:endParaRPr lang="en-US" dirty="0"/>
          </a:p>
        </p:txBody>
      </p:sp>
      <p:sp>
        <p:nvSpPr>
          <p:cNvPr id="4" name="Content Placeholder"/>
          <p:cNvSpPr>
            <a:spLocks noGrp="1"/>
          </p:cNvSpPr>
          <p:nvPr>
            <p:ph sz="half" idx="2"/>
          </p:nvPr>
        </p:nvSpPr>
        <p:spPr>
          <a:xfrm>
            <a:off x="228600" y="914400"/>
            <a:ext cx="5943600"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9" name="Text Placeholder 5"/>
          <p:cNvSpPr>
            <a:spLocks noGrp="1"/>
          </p:cNvSpPr>
          <p:nvPr>
            <p:ph type="body" sz="quarter" idx="12"/>
          </p:nvPr>
        </p:nvSpPr>
        <p:spPr>
          <a:xfrm>
            <a:off x="6400799" y="914400"/>
            <a:ext cx="2514600" cy="646331"/>
          </a:xfrm>
          <a:solidFill>
            <a:schemeClr val="accent1"/>
          </a:solidFill>
        </p:spPr>
        <p:txBody>
          <a:bodyPr wrap="square" rtlCol="0" anchor="ctr">
            <a:noAutofit/>
          </a:bodyPr>
          <a:lstStyle>
            <a:lvl1pPr marL="0" indent="0" algn="ctr">
              <a:buFont typeface="Arial" panose="020B0604020202020204" pitchFamily="34" charset="0"/>
              <a:buNone/>
              <a:defRPr lang="en-US" sz="2000" b="1" dirty="0" smtClean="0">
                <a:solidFill>
                  <a:schemeClr val="bg1"/>
                </a:solidFill>
              </a:defRPr>
            </a:lvl1pPr>
          </a:lstStyle>
          <a:p>
            <a:pPr marL="0" lvl="0" defTabSz="914400" latinLnBrk="0"/>
            <a:r>
              <a:rPr lang="en-US" smtClean="0"/>
              <a:t>Click to edit Master text styles</a:t>
            </a:r>
          </a:p>
        </p:txBody>
      </p:sp>
      <p:sp>
        <p:nvSpPr>
          <p:cNvPr id="2" name="Date Placeholder 1"/>
          <p:cNvSpPr>
            <a:spLocks noGrp="1"/>
          </p:cNvSpPr>
          <p:nvPr>
            <p:ph type="dt" sz="half" idx="13"/>
          </p:nvPr>
        </p:nvSpPr>
        <p:spPr/>
        <p:txBody>
          <a:bodyPr/>
          <a:lstStyle/>
          <a:p>
            <a:fld id="{F59EFA33-16CC-48B9-A2D0-3A576A04492C}" type="datetime1">
              <a:rPr lang="en-US" smtClean="0"/>
              <a:t>11/4/2015</a:t>
            </a:fld>
            <a:endParaRPr lang="en-US" dirty="0"/>
          </a:p>
        </p:txBody>
      </p:sp>
      <p:sp>
        <p:nvSpPr>
          <p:cNvPr id="3" name="Slide Number Placeholder 2"/>
          <p:cNvSpPr>
            <a:spLocks noGrp="1"/>
          </p:cNvSpPr>
          <p:nvPr>
            <p:ph type="sldNum" sz="quarter" idx="14"/>
          </p:nvPr>
        </p:nvSpPr>
        <p:spPr/>
        <p:txBody>
          <a:bodyPr/>
          <a:lstStyle/>
          <a:p>
            <a:fld id="{14E3EC08-AC67-4B9D-B845-B6303002E25D}" type="slidenum">
              <a:rPr lang="en-US" smtClean="0"/>
              <a:pPr/>
              <a:t>‹#›</a:t>
            </a:fld>
            <a:endParaRPr lang="en-US" dirty="0"/>
          </a:p>
        </p:txBody>
      </p:sp>
    </p:spTree>
    <p:extLst>
      <p:ext uri="{BB962C8B-B14F-4D97-AF65-F5344CB8AC3E}">
        <p14:creationId xmlns:p14="http://schemas.microsoft.com/office/powerpoint/2010/main" val="4074702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Mosaic"/>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0" y="0"/>
            <a:ext cx="9144000" cy="609600"/>
          </a:xfrm>
          <a:prstGeom prst="rect">
            <a:avLst/>
          </a:prstGeom>
        </p:spPr>
      </p:pic>
      <p:sp>
        <p:nvSpPr>
          <p:cNvPr id="67" name="Gray Bar (Bottom)"/>
          <p:cNvSpPr/>
          <p:nvPr/>
        </p:nvSpPr>
        <p:spPr bwMode="auto">
          <a:xfrm>
            <a:off x="0" y="6720840"/>
            <a:ext cx="9144000" cy="137160"/>
          </a:xfrm>
          <a:prstGeom prst="rect">
            <a:avLst/>
          </a:prstGeom>
          <a:solidFill>
            <a:schemeClr val="bg2"/>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indent="0" algn="ctr" fontAlgn="base">
              <a:lnSpc>
                <a:spcPct val="100000"/>
              </a:lnSpc>
              <a:spcBef>
                <a:spcPct val="0"/>
              </a:spcBef>
              <a:spcAft>
                <a:spcPct val="0"/>
              </a:spcAft>
              <a:buClrTx/>
              <a:buSzTx/>
              <a:buFontTx/>
              <a:buNone/>
              <a:tabLst/>
            </a:pPr>
            <a:endParaRPr kumimoji="0" lang="en-US" sz="1600" b="0" i="0" u="none" strike="noStrike" cap="none" normalizeH="0" baseline="0" dirty="0" smtClean="0">
              <a:ln>
                <a:noFill/>
              </a:ln>
              <a:effectLst/>
              <a:latin typeface="+mn-lt"/>
            </a:endParaRPr>
          </a:p>
        </p:txBody>
      </p:sp>
      <p:sp>
        <p:nvSpPr>
          <p:cNvPr id="59" name="Gray Bar (Top)"/>
          <p:cNvSpPr/>
          <p:nvPr/>
        </p:nvSpPr>
        <p:spPr bwMode="auto">
          <a:xfrm>
            <a:off x="0" y="609600"/>
            <a:ext cx="9144000" cy="76200"/>
          </a:xfrm>
          <a:prstGeom prst="rect">
            <a:avLst/>
          </a:prstGeom>
          <a:solidFill>
            <a:schemeClr val="bg2"/>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indent="0" algn="ctr" fontAlgn="base">
              <a:lnSpc>
                <a:spcPct val="100000"/>
              </a:lnSpc>
              <a:spcBef>
                <a:spcPct val="0"/>
              </a:spcBef>
              <a:spcAft>
                <a:spcPct val="0"/>
              </a:spcAft>
              <a:buClrTx/>
              <a:buSzTx/>
              <a:buFontTx/>
              <a:buNone/>
              <a:tabLst/>
            </a:pPr>
            <a:endParaRPr kumimoji="0" lang="en-US" sz="1600" b="0" i="0" u="none" strike="noStrike" cap="none" normalizeH="0" baseline="0" dirty="0" smtClean="0">
              <a:ln>
                <a:noFill/>
              </a:ln>
              <a:effectLst/>
              <a:latin typeface="+mn-lt"/>
            </a:endParaRPr>
          </a:p>
        </p:txBody>
      </p:sp>
      <p:sp>
        <p:nvSpPr>
          <p:cNvPr id="1029" name="Content Placeholder"/>
          <p:cNvSpPr>
            <a:spLocks noGrp="1" noChangeArrowheads="1"/>
          </p:cNvSpPr>
          <p:nvPr>
            <p:ph type="body" idx="1"/>
          </p:nvPr>
        </p:nvSpPr>
        <p:spPr bwMode="auto">
          <a:xfrm>
            <a:off x="228600" y="914400"/>
            <a:ext cx="8686800" cy="5486400"/>
          </a:xfrm>
          <a:prstGeom prst="rect">
            <a:avLst/>
          </a:prstGeo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7" name="Title"/>
          <p:cNvSpPr>
            <a:spLocks noGrp="1" noChangeArrowheads="1"/>
          </p:cNvSpPr>
          <p:nvPr>
            <p:ph type="title"/>
          </p:nvPr>
        </p:nvSpPr>
        <p:spPr bwMode="auto">
          <a:xfrm>
            <a:off x="228600" y="82296"/>
            <a:ext cx="8686800" cy="457200"/>
          </a:xfrm>
          <a:prstGeom prst="rect">
            <a:avLst/>
          </a:prstGeom>
          <a:no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en-US" dirty="0" smtClean="0"/>
          </a:p>
        </p:txBody>
      </p:sp>
      <p:sp>
        <p:nvSpPr>
          <p:cNvPr id="2" name="Date Placeholder 1"/>
          <p:cNvSpPr>
            <a:spLocks noGrp="1"/>
          </p:cNvSpPr>
          <p:nvPr>
            <p:ph type="dt" sz="half" idx="2"/>
          </p:nvPr>
        </p:nvSpPr>
        <p:spPr>
          <a:xfrm>
            <a:off x="228600" y="6492240"/>
            <a:ext cx="914400" cy="137160"/>
          </a:xfrm>
          <a:prstGeom prst="rect">
            <a:avLst/>
          </a:prstGeom>
        </p:spPr>
        <p:txBody>
          <a:bodyPr vert="horz" wrap="none" lIns="45720" tIns="45720" rIns="45720" bIns="45720" rtlCol="0" anchor="ctr"/>
          <a:lstStyle>
            <a:lvl1pPr algn="l">
              <a:defRPr sz="1000">
                <a:solidFill>
                  <a:schemeClr val="accent1"/>
                </a:solidFill>
                <a:latin typeface="+mn-lt"/>
              </a:defRPr>
            </a:lvl1pPr>
          </a:lstStyle>
          <a:p>
            <a:pPr>
              <a:defRPr/>
            </a:pPr>
            <a:fld id="{5473023A-54D0-42AB-93CF-A7236860F167}" type="datetimeFigureOut">
              <a:rPr lang="en-US" smtClean="0"/>
              <a:pPr>
                <a:defRPr/>
              </a:pPr>
              <a:t>11/4/2015</a:t>
            </a:fld>
            <a:endParaRPr lang="en-US" dirty="0"/>
          </a:p>
        </p:txBody>
      </p:sp>
      <p:sp>
        <p:nvSpPr>
          <p:cNvPr id="3" name="Slide Number Placeholder 2"/>
          <p:cNvSpPr>
            <a:spLocks noGrp="1"/>
          </p:cNvSpPr>
          <p:nvPr>
            <p:ph type="sldNum" sz="quarter" idx="4"/>
          </p:nvPr>
        </p:nvSpPr>
        <p:spPr>
          <a:xfrm>
            <a:off x="8001000" y="6492240"/>
            <a:ext cx="914400" cy="137160"/>
          </a:xfrm>
          <a:prstGeom prst="rect">
            <a:avLst/>
          </a:prstGeom>
        </p:spPr>
        <p:txBody>
          <a:bodyPr vert="horz" wrap="none" lIns="45720" tIns="45720" rIns="45720" bIns="45720" rtlCol="0" anchor="ctr"/>
          <a:lstStyle>
            <a:lvl1pPr algn="r">
              <a:defRPr sz="1000">
                <a:solidFill>
                  <a:schemeClr val="accent1"/>
                </a:solidFill>
                <a:latin typeface="+mn-lt"/>
              </a:defRPr>
            </a:lvl1pPr>
          </a:lstStyle>
          <a:p>
            <a:pPr>
              <a:defRPr/>
            </a:pPr>
            <a:fld id="{0EE6F9DE-34AE-42B6-A51D-B9C6F9EFD1AC}" type="slidenum">
              <a:rPr lang="en-US" smtClean="0"/>
              <a:pPr>
                <a:defRPr/>
              </a:pPr>
              <a:t>‹#›</a:t>
            </a:fld>
            <a:endParaRPr lang="en-US" dirty="0"/>
          </a:p>
        </p:txBody>
      </p:sp>
      <p:sp>
        <p:nvSpPr>
          <p:cNvPr id="7" name="Footer Placeholder"/>
          <p:cNvSpPr>
            <a:spLocks noGrp="1"/>
          </p:cNvSpPr>
          <p:nvPr>
            <p:ph type="ftr" sz="quarter" idx="3"/>
          </p:nvPr>
        </p:nvSpPr>
        <p:spPr>
          <a:xfrm>
            <a:off x="2971800" y="6492240"/>
            <a:ext cx="3200400" cy="137160"/>
          </a:xfrm>
          <a:prstGeom prst="rect">
            <a:avLst/>
          </a:prstGeom>
        </p:spPr>
        <p:txBody>
          <a:bodyPr vert="horz" wrap="none" lIns="45720" tIns="45720" rIns="45720" bIns="45720" rtlCol="0" anchor="ctr"/>
          <a:lstStyle>
            <a:lvl1pPr algn="ctr">
              <a:defRPr lang="en-US" sz="1000" smtClean="0">
                <a:solidFill>
                  <a:schemeClr val="accent1"/>
                </a:solidFill>
              </a:defRPr>
            </a:lvl1pPr>
          </a:lstStyle>
          <a:p>
            <a:pPr>
              <a:defRPr/>
            </a:pPr>
            <a:endParaRPr lang="en-US" dirty="0"/>
          </a:p>
        </p:txBody>
      </p:sp>
      <p:sp>
        <p:nvSpPr>
          <p:cNvPr id="4" name="TextBox 3"/>
          <p:cNvSpPr txBox="1"/>
          <p:nvPr/>
        </p:nvSpPr>
        <p:spPr>
          <a:xfrm>
            <a:off x="6172200" y="6720840"/>
            <a:ext cx="2743200" cy="137160"/>
          </a:xfrm>
          <a:prstGeom prst="rect">
            <a:avLst/>
          </a:prstGeom>
          <a:noFill/>
        </p:spPr>
        <p:txBody>
          <a:bodyPr wrap="non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bg1"/>
                </a:solidFill>
              </a:rPr>
              <a:t>© 2014 Lexmark International, Inc. All rights reserved.</a:t>
            </a:r>
          </a:p>
        </p:txBody>
      </p:sp>
    </p:spTree>
    <p:extLst>
      <p:ext uri="{BB962C8B-B14F-4D97-AF65-F5344CB8AC3E}">
        <p14:creationId xmlns:p14="http://schemas.microsoft.com/office/powerpoint/2010/main" val="215770152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lang="en-US" sz="3200" kern="1200" baseline="0" dirty="0" smtClean="0">
          <a:solidFill>
            <a:schemeClr val="bg1"/>
          </a:solidFill>
          <a:latin typeface="+mn-lt"/>
          <a:ea typeface="+mn-ea"/>
          <a:cs typeface="+mn-cs"/>
        </a:defRPr>
      </a:lvl1pPr>
      <a:lvl2pPr algn="l" rtl="0" eaLnBrk="1" fontAlgn="base" hangingPunct="1">
        <a:spcBef>
          <a:spcPct val="0"/>
        </a:spcBef>
        <a:spcAft>
          <a:spcPct val="0"/>
        </a:spcAft>
        <a:defRPr sz="2400">
          <a:solidFill>
            <a:schemeClr val="bg1"/>
          </a:solidFill>
          <a:latin typeface="Arial" charset="0"/>
        </a:defRPr>
      </a:lvl2pPr>
      <a:lvl3pPr algn="l" rtl="0" eaLnBrk="1" fontAlgn="base" hangingPunct="1">
        <a:spcBef>
          <a:spcPct val="0"/>
        </a:spcBef>
        <a:spcAft>
          <a:spcPct val="0"/>
        </a:spcAft>
        <a:defRPr sz="2400">
          <a:solidFill>
            <a:schemeClr val="bg1"/>
          </a:solidFill>
          <a:latin typeface="Arial" charset="0"/>
        </a:defRPr>
      </a:lvl3pPr>
      <a:lvl4pPr algn="l" rtl="0" eaLnBrk="1" fontAlgn="base" hangingPunct="1">
        <a:spcBef>
          <a:spcPct val="0"/>
        </a:spcBef>
        <a:spcAft>
          <a:spcPct val="0"/>
        </a:spcAft>
        <a:defRPr sz="2400">
          <a:solidFill>
            <a:schemeClr val="bg1"/>
          </a:solidFill>
          <a:latin typeface="Arial" charset="0"/>
        </a:defRPr>
      </a:lvl4pPr>
      <a:lvl5pPr algn="l" rtl="0" eaLnBrk="1" fontAlgn="base" hangingPunct="1">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p:titleStyle>
    <p:bodyStyle>
      <a:lvl1pPr marL="228600" indent="-228600" algn="l" rtl="0" eaLnBrk="1" fontAlgn="base" hangingPunct="1">
        <a:spcBef>
          <a:spcPts val="1200"/>
        </a:spcBef>
        <a:spcAft>
          <a:spcPts val="0"/>
        </a:spcAft>
        <a:buClr>
          <a:schemeClr val="bg2"/>
        </a:buClr>
        <a:buSzPct val="100000"/>
        <a:buFont typeface="Wingdings" panose="05000000000000000000" pitchFamily="2" charset="2"/>
        <a:buChar char=""/>
        <a:defRPr sz="2400">
          <a:solidFill>
            <a:schemeClr val="tx1"/>
          </a:solidFill>
          <a:latin typeface="+mn-lt"/>
          <a:ea typeface="+mn-ea"/>
          <a:cs typeface="+mn-cs"/>
        </a:defRPr>
      </a:lvl1pPr>
      <a:lvl2pPr marL="457200" indent="-282575" algn="l" rtl="0" eaLnBrk="1" fontAlgn="base" hangingPunct="1">
        <a:spcBef>
          <a:spcPts val="600"/>
        </a:spcBef>
        <a:spcAft>
          <a:spcPts val="0"/>
        </a:spcAft>
        <a:buClr>
          <a:schemeClr val="accent2"/>
        </a:buClr>
        <a:buSzPct val="90000"/>
        <a:buFont typeface="Webdings" pitchFamily="18" charset="2"/>
        <a:buChar char="4"/>
        <a:defRPr sz="2000">
          <a:solidFill>
            <a:schemeClr val="tx1"/>
          </a:solidFill>
          <a:latin typeface="+mn-lt"/>
        </a:defRPr>
      </a:lvl2pPr>
      <a:lvl3pPr marL="690563" indent="-233363" algn="l" rtl="0" eaLnBrk="1" fontAlgn="base" hangingPunct="1">
        <a:spcBef>
          <a:spcPts val="600"/>
        </a:spcBef>
        <a:spcAft>
          <a:spcPts val="0"/>
        </a:spcAft>
        <a:buClr>
          <a:schemeClr val="accent3"/>
        </a:buClr>
        <a:buSzPct val="80000"/>
        <a:buFont typeface="Wingdings" pitchFamily="2" charset="2"/>
        <a:buChar char="§"/>
        <a:defRPr sz="2000">
          <a:solidFill>
            <a:schemeClr val="tx1"/>
          </a:solidFill>
          <a:latin typeface="+mn-lt"/>
        </a:defRPr>
      </a:lvl3pPr>
      <a:lvl4pPr marL="973138" indent="-233363" algn="l" rtl="0" eaLnBrk="1" fontAlgn="base" hangingPunct="1">
        <a:spcBef>
          <a:spcPts val="600"/>
        </a:spcBef>
        <a:spcAft>
          <a:spcPts val="0"/>
        </a:spcAft>
        <a:buClr>
          <a:schemeClr val="accent5"/>
        </a:buClr>
        <a:buSzPct val="70000"/>
        <a:buFont typeface="Arial" pitchFamily="34" charset="0"/>
        <a:buChar char="•"/>
        <a:defRPr sz="1600">
          <a:solidFill>
            <a:schemeClr val="tx1"/>
          </a:solidFill>
          <a:latin typeface="+mn-lt"/>
        </a:defRPr>
      </a:lvl4pPr>
      <a:lvl5pPr marL="1147763" indent="-174625" algn="l" rtl="0" eaLnBrk="1" fontAlgn="base" hangingPunct="1">
        <a:spcBef>
          <a:spcPts val="600"/>
        </a:spcBef>
        <a:spcAft>
          <a:spcPts val="0"/>
        </a:spcAft>
        <a:buClr>
          <a:schemeClr val="accent4"/>
        </a:buClr>
        <a:buSzPct val="80000"/>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Font typeface="Arial" charset="0"/>
        <a:defRPr sz="1600">
          <a:solidFill>
            <a:schemeClr val="tx1"/>
          </a:solidFill>
          <a:latin typeface="+mn-lt"/>
        </a:defRPr>
      </a:lvl6pPr>
      <a:lvl7pPr marL="2971800" indent="-228600" algn="l" rtl="0" eaLnBrk="1" fontAlgn="base" hangingPunct="1">
        <a:spcBef>
          <a:spcPct val="20000"/>
        </a:spcBef>
        <a:spcAft>
          <a:spcPct val="0"/>
        </a:spcAft>
        <a:buFont typeface="Arial" charset="0"/>
        <a:defRPr sz="1600">
          <a:solidFill>
            <a:schemeClr val="tx1"/>
          </a:solidFill>
          <a:latin typeface="+mn-lt"/>
        </a:defRPr>
      </a:lvl7pPr>
      <a:lvl8pPr marL="3429000" indent="-228600" algn="l" rtl="0" eaLnBrk="1" fontAlgn="base" hangingPunct="1">
        <a:spcBef>
          <a:spcPct val="20000"/>
        </a:spcBef>
        <a:spcAft>
          <a:spcPct val="0"/>
        </a:spcAft>
        <a:buFont typeface="Arial" charset="0"/>
        <a:defRPr sz="1600">
          <a:solidFill>
            <a:schemeClr val="tx1"/>
          </a:solidFill>
          <a:latin typeface="+mn-lt"/>
        </a:defRPr>
      </a:lvl8pPr>
      <a:lvl9pPr marL="3886200" indent="-228600" algn="l" rtl="0" eaLnBrk="1" fontAlgn="base" hangingPunct="1">
        <a:spcBef>
          <a:spcPct val="20000"/>
        </a:spcBef>
        <a:spcAft>
          <a:spcPct val="0"/>
        </a:spcAft>
        <a:buFont typeface="Arial" charset="0"/>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74.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75.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8.xml"/><Relationship Id="rId7" Type="http://schemas.openxmlformats.org/officeDocument/2006/relationships/slideLayout" Target="../slideLayouts/slideLayout3.xml"/><Relationship Id="rId12" Type="http://schemas.openxmlformats.org/officeDocument/2006/relationships/image" Target="../media/image7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78.png"/><Relationship Id="rId5" Type="http://schemas.openxmlformats.org/officeDocument/2006/relationships/tags" Target="../tags/tag10.xml"/><Relationship Id="rId10" Type="http://schemas.openxmlformats.org/officeDocument/2006/relationships/image" Target="../media/image77.png"/><Relationship Id="rId4" Type="http://schemas.openxmlformats.org/officeDocument/2006/relationships/tags" Target="../tags/tag9.xml"/><Relationship Id="rId9" Type="http://schemas.openxmlformats.org/officeDocument/2006/relationships/image" Target="../media/image76.png"/></Relationships>
</file>

<file path=ppt/slides/_rels/slide1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1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8.png"/><Relationship Id="rId4" Type="http://schemas.openxmlformats.org/officeDocument/2006/relationships/image" Target="../media/image87.png"/></Relationships>
</file>

<file path=ppt/slides/_rels/slide18.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18" Type="http://schemas.openxmlformats.org/officeDocument/2006/relationships/image" Target="../media/image103.png"/><Relationship Id="rId3" Type="http://schemas.openxmlformats.org/officeDocument/2006/relationships/image" Target="../media/image89.png"/><Relationship Id="rId21" Type="http://schemas.openxmlformats.org/officeDocument/2006/relationships/image" Target="../media/image106.png"/><Relationship Id="rId7" Type="http://schemas.openxmlformats.org/officeDocument/2006/relationships/image" Target="../media/image92.jpeg"/><Relationship Id="rId12" Type="http://schemas.openxmlformats.org/officeDocument/2006/relationships/image" Target="../media/image97.png"/><Relationship Id="rId17" Type="http://schemas.openxmlformats.org/officeDocument/2006/relationships/image" Target="../media/image102.png"/><Relationship Id="rId2" Type="http://schemas.openxmlformats.org/officeDocument/2006/relationships/notesSlide" Target="../notesSlides/notesSlide15.xml"/><Relationship Id="rId16" Type="http://schemas.openxmlformats.org/officeDocument/2006/relationships/image" Target="../media/image101.png"/><Relationship Id="rId20" Type="http://schemas.openxmlformats.org/officeDocument/2006/relationships/image" Target="../media/image105.png"/><Relationship Id="rId1" Type="http://schemas.openxmlformats.org/officeDocument/2006/relationships/slideLayout" Target="../slideLayouts/slideLayout3.xml"/><Relationship Id="rId6" Type="http://schemas.openxmlformats.org/officeDocument/2006/relationships/hyperlink" Target="http://www.blackbaud.com/" TargetMode="External"/><Relationship Id="rId11" Type="http://schemas.openxmlformats.org/officeDocument/2006/relationships/image" Target="../media/image96.png"/><Relationship Id="rId24" Type="http://schemas.openxmlformats.org/officeDocument/2006/relationships/image" Target="../media/image109.png"/><Relationship Id="rId5" Type="http://schemas.openxmlformats.org/officeDocument/2006/relationships/image" Target="../media/image91.png"/><Relationship Id="rId15" Type="http://schemas.openxmlformats.org/officeDocument/2006/relationships/image" Target="../media/image100.png"/><Relationship Id="rId23" Type="http://schemas.openxmlformats.org/officeDocument/2006/relationships/image" Target="../media/image108.png"/><Relationship Id="rId10" Type="http://schemas.openxmlformats.org/officeDocument/2006/relationships/image" Target="../media/image95.png"/><Relationship Id="rId19" Type="http://schemas.openxmlformats.org/officeDocument/2006/relationships/image" Target="../media/image104.png"/><Relationship Id="rId4" Type="http://schemas.openxmlformats.org/officeDocument/2006/relationships/image" Target="../media/image90.png"/><Relationship Id="rId9" Type="http://schemas.openxmlformats.org/officeDocument/2006/relationships/image" Target="../media/image94.png"/><Relationship Id="rId14" Type="http://schemas.openxmlformats.org/officeDocument/2006/relationships/image" Target="../media/image99.png"/><Relationship Id="rId22" Type="http://schemas.openxmlformats.org/officeDocument/2006/relationships/image" Target="../media/image107.png"/></Relationships>
</file>

<file path=ppt/slides/_rels/slide19.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 Id="rId9" Type="http://schemas.openxmlformats.org/officeDocument/2006/relationships/image" Target="../media/image1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3.png"/><Relationship Id="rId7"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36.png"/><Relationship Id="rId11" Type="http://schemas.microsoft.com/office/2007/relationships/diagramDrawing" Target="../diagrams/drawing1.xml"/><Relationship Id="rId5" Type="http://schemas.openxmlformats.org/officeDocument/2006/relationships/image" Target="../media/image35.png"/><Relationship Id="rId10" Type="http://schemas.openxmlformats.org/officeDocument/2006/relationships/diagramColors" Target="../diagrams/colors1.xml"/><Relationship Id="rId4" Type="http://schemas.openxmlformats.org/officeDocument/2006/relationships/image" Target="../media/image34.pn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6.xml"/><Relationship Id="rId16"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notesSlide" Target="../notesSlides/notesSlide7.xml"/><Relationship Id="rId7" Type="http://schemas.openxmlformats.org/officeDocument/2006/relationships/image" Target="../media/image56.png"/><Relationship Id="rId12" Type="http://schemas.openxmlformats.org/officeDocument/2006/relationships/oleObject" Target="../embeddings/oleObject3.bin"/><Relationship Id="rId17" Type="http://schemas.openxmlformats.org/officeDocument/2006/relationships/image" Target="../media/image62.png"/><Relationship Id="rId2" Type="http://schemas.openxmlformats.org/officeDocument/2006/relationships/slideLayout" Target="../slideLayouts/slideLayout5.xml"/><Relationship Id="rId16" Type="http://schemas.openxmlformats.org/officeDocument/2006/relationships/image" Target="../media/image61.jpeg"/><Relationship Id="rId1" Type="http://schemas.openxmlformats.org/officeDocument/2006/relationships/vmlDrawing" Target="../drawings/vmlDrawing1.vml"/><Relationship Id="rId6" Type="http://schemas.openxmlformats.org/officeDocument/2006/relationships/image" Target="../media/image55.png"/><Relationship Id="rId11" Type="http://schemas.openxmlformats.org/officeDocument/2006/relationships/oleObject" Target="../embeddings/oleObject2.bin"/><Relationship Id="rId5" Type="http://schemas.openxmlformats.org/officeDocument/2006/relationships/image" Target="../media/image54.png"/><Relationship Id="rId15" Type="http://schemas.openxmlformats.org/officeDocument/2006/relationships/image" Target="../media/image60.png"/><Relationship Id="rId10" Type="http://schemas.openxmlformats.org/officeDocument/2006/relationships/image" Target="../media/image52.wmf"/><Relationship Id="rId19" Type="http://schemas.openxmlformats.org/officeDocument/2006/relationships/image" Target="../media/image64.png"/><Relationship Id="rId4" Type="http://schemas.openxmlformats.org/officeDocument/2006/relationships/image" Target="../media/image53.jpeg"/><Relationship Id="rId9" Type="http://schemas.openxmlformats.org/officeDocument/2006/relationships/oleObject" Target="../embeddings/oleObject1.bin"/><Relationship Id="rId14" Type="http://schemas.openxmlformats.org/officeDocument/2006/relationships/image" Target="../media/image59.png"/></Relationships>
</file>

<file path=ppt/slides/_rels/slide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3886200"/>
            <a:ext cx="9144000" cy="2057400"/>
          </a:xfrm>
          <a:prstGeom prst="rect">
            <a:avLst/>
          </a:prstGeom>
          <a:gradFill flip="none" rotWithShape="1">
            <a:gsLst>
              <a:gs pos="0">
                <a:schemeClr val="bg1"/>
              </a:gs>
              <a:gs pos="100000">
                <a:schemeClr val="accent6">
                  <a:lumMod val="40000"/>
                  <a:lumOff val="60000"/>
                </a:schemeClr>
              </a:gs>
            </a:gsLst>
            <a:lin ang="16200000" scaled="1"/>
            <a:tileRect/>
          </a:gradFill>
          <a:ln w="9525" cap="flat" cmpd="sng" algn="ctr">
            <a:noFill/>
            <a:prstDash val="solid"/>
            <a:round/>
            <a:headEnd type="none" w="med" len="med"/>
            <a:tailEnd type="none" w="med" len="med"/>
          </a:ln>
          <a:effectLst/>
        </p:spPr>
        <p:txBody>
          <a:bodyPr/>
          <a:lstStyle/>
          <a:p>
            <a:pPr algn="ctr">
              <a:defRPr/>
            </a:pPr>
            <a:endParaRPr lang="en-US" dirty="0"/>
          </a:p>
        </p:txBody>
      </p:sp>
      <p:grpSp>
        <p:nvGrpSpPr>
          <p:cNvPr id="21516" name="Group 12"/>
          <p:cNvGrpSpPr>
            <a:grpSpLocks/>
          </p:cNvGrpSpPr>
          <p:nvPr/>
        </p:nvGrpSpPr>
        <p:grpSpPr bwMode="auto">
          <a:xfrm>
            <a:off x="533400" y="1162051"/>
            <a:ext cx="3886200" cy="3790950"/>
            <a:chOff x="336" y="732"/>
            <a:chExt cx="2448" cy="2388"/>
          </a:xfrm>
        </p:grpSpPr>
        <p:pic>
          <p:nvPicPr>
            <p:cNvPr id="2050" name="Picture 2"/>
            <p:cNvPicPr>
              <a:picLocks noChangeAspect="1" noChangeArrowheads="1"/>
            </p:cNvPicPr>
            <p:nvPr/>
          </p:nvPicPr>
          <p:blipFill>
            <a:blip r:embed="rId3" cstate="print"/>
            <a:srcRect/>
            <a:stretch>
              <a:fillRect/>
            </a:stretch>
          </p:blipFill>
          <p:spPr bwMode="auto">
            <a:xfrm>
              <a:off x="336" y="1478"/>
              <a:ext cx="2448" cy="1642"/>
            </a:xfrm>
            <a:prstGeom prst="rect">
              <a:avLst/>
            </a:prstGeom>
            <a:solidFill>
              <a:srgbClr val="FFFFFF">
                <a:shade val="85000"/>
              </a:srgbClr>
            </a:solidFill>
            <a:ln w="38100">
              <a:solidFill>
                <a:schemeClr val="bg1"/>
              </a:solidFill>
            </a:ln>
            <a:effectLst>
              <a:outerShdw blurRad="12700" sx="101000" sy="101000" algn="ctr" rotWithShape="0">
                <a:prstClr val="black">
                  <a:alpha val="25000"/>
                </a:prstClr>
              </a:outerShdw>
              <a:reflection blurRad="12700" stA="38000" endPos="28000" dist="5000" dir="5400000" sy="-100000" algn="bl" rotWithShape="0"/>
            </a:effectLst>
          </p:spPr>
        </p:pic>
        <p:sp>
          <p:nvSpPr>
            <p:cNvPr id="21512" name="Text Box 8"/>
            <p:cNvSpPr txBox="1">
              <a:spLocks noChangeArrowheads="1"/>
            </p:cNvSpPr>
            <p:nvPr/>
          </p:nvSpPr>
          <p:spPr bwMode="auto">
            <a:xfrm>
              <a:off x="465" y="732"/>
              <a:ext cx="2189" cy="523"/>
            </a:xfrm>
            <a:prstGeom prst="rect">
              <a:avLst/>
            </a:prstGeom>
            <a:solidFill>
              <a:schemeClr val="bg1"/>
            </a:solidFill>
            <a:ln w="9525">
              <a:noFill/>
              <a:miter lim="800000"/>
              <a:headEnd/>
              <a:tailEnd/>
            </a:ln>
            <a:effectLst/>
          </p:spPr>
          <p:txBody>
            <a:bodyPr>
              <a:spAutoFit/>
            </a:bodyPr>
            <a:lstStyle/>
            <a:p>
              <a:pPr algn="ctr">
                <a:spcBef>
                  <a:spcPct val="50000"/>
                </a:spcBef>
              </a:pPr>
              <a:r>
                <a:rPr lang="en-US" sz="2400" b="1" i="1" dirty="0"/>
                <a:t>This is your desk on paper.</a:t>
              </a:r>
            </a:p>
          </p:txBody>
        </p:sp>
      </p:grpSp>
      <p:grpSp>
        <p:nvGrpSpPr>
          <p:cNvPr id="21518" name="Group 14"/>
          <p:cNvGrpSpPr>
            <a:grpSpLocks/>
          </p:cNvGrpSpPr>
          <p:nvPr/>
        </p:nvGrpSpPr>
        <p:grpSpPr bwMode="auto">
          <a:xfrm>
            <a:off x="5038725" y="1135064"/>
            <a:ext cx="3687763" cy="3875088"/>
            <a:chOff x="3174" y="715"/>
            <a:chExt cx="2323" cy="2441"/>
          </a:xfrm>
        </p:grpSpPr>
        <p:grpSp>
          <p:nvGrpSpPr>
            <p:cNvPr id="4" name="Group 9"/>
            <p:cNvGrpSpPr/>
            <p:nvPr/>
          </p:nvGrpSpPr>
          <p:grpSpPr>
            <a:xfrm>
              <a:off x="3174" y="1514"/>
              <a:ext cx="2323" cy="1642"/>
              <a:chOff x="4628513" y="3345281"/>
              <a:chExt cx="4191000" cy="3124200"/>
            </a:xfrm>
          </p:grpSpPr>
          <p:grpSp>
            <p:nvGrpSpPr>
              <p:cNvPr id="6" name="Group 2"/>
              <p:cNvGrpSpPr>
                <a:grpSpLocks/>
              </p:cNvGrpSpPr>
              <p:nvPr/>
            </p:nvGrpSpPr>
            <p:grpSpPr bwMode="auto">
              <a:xfrm>
                <a:off x="4628513" y="3345281"/>
                <a:ext cx="4191000" cy="3124200"/>
                <a:chOff x="1480" y="1225"/>
                <a:chExt cx="2814" cy="1956"/>
              </a:xfrm>
            </p:grpSpPr>
            <p:pic>
              <p:nvPicPr>
                <p:cNvPr id="5" name="Picture 3"/>
                <p:cNvPicPr>
                  <a:picLocks noChangeAspect="1" noChangeArrowheads="1"/>
                </p:cNvPicPr>
                <p:nvPr/>
              </p:nvPicPr>
              <p:blipFill>
                <a:blip r:embed="rId4" cstate="print"/>
                <a:srcRect/>
                <a:stretch>
                  <a:fillRect/>
                </a:stretch>
              </p:blipFill>
              <p:spPr bwMode="auto">
                <a:xfrm>
                  <a:off x="1480" y="1225"/>
                  <a:ext cx="2814" cy="1956"/>
                </a:xfrm>
                <a:prstGeom prst="rect">
                  <a:avLst/>
                </a:prstGeom>
                <a:solidFill>
                  <a:srgbClr val="FFFFFF">
                    <a:shade val="85000"/>
                  </a:srgbClr>
                </a:solidFill>
                <a:ln w="38100">
                  <a:solidFill>
                    <a:schemeClr val="bg1"/>
                  </a:solidFill>
                </a:ln>
                <a:effectLst>
                  <a:outerShdw blurRad="12700" sx="101000" sy="101000" algn="ctr" rotWithShape="0">
                    <a:prstClr val="black">
                      <a:alpha val="25000"/>
                    </a:prstClr>
                  </a:outerShdw>
                  <a:reflection blurRad="12700" stA="38000" endPos="28000" dist="5000" dir="5400000" sy="-100000" algn="bl" rotWithShape="0"/>
                </a:effectLst>
              </p:spPr>
            </p:pic>
            <p:pic>
              <p:nvPicPr>
                <p:cNvPr id="7" name="Picture 5"/>
                <p:cNvPicPr>
                  <a:picLocks noChangeAspect="1" noChangeArrowheads="1"/>
                </p:cNvPicPr>
                <p:nvPr/>
              </p:nvPicPr>
              <p:blipFill>
                <a:blip r:embed="rId5" cstate="print"/>
                <a:srcRect/>
                <a:stretch>
                  <a:fillRect/>
                </a:stretch>
              </p:blipFill>
              <p:spPr bwMode="auto">
                <a:xfrm rot="280909">
                  <a:off x="2874" y="1558"/>
                  <a:ext cx="776" cy="556"/>
                </a:xfrm>
                <a:prstGeom prst="rect">
                  <a:avLst/>
                </a:prstGeom>
                <a:solidFill>
                  <a:srgbClr val="FFFFFF">
                    <a:shade val="85000"/>
                  </a:srgbClr>
                </a:solidFill>
                <a:ln w="38100">
                  <a:solidFill>
                    <a:schemeClr val="bg1"/>
                  </a:solidFill>
                </a:ln>
                <a:effectLst>
                  <a:outerShdw blurRad="12700" sx="101000" sy="101000" algn="ctr" rotWithShape="0">
                    <a:prstClr val="black">
                      <a:alpha val="25000"/>
                    </a:prstClr>
                  </a:outerShdw>
                  <a:reflection blurRad="12700" stA="38000" endPos="28000" dist="5000" dir="5400000" sy="-100000" algn="bl" rotWithShape="0"/>
                </a:effectLst>
              </p:spPr>
            </p:pic>
          </p:grpSp>
          <p:pic>
            <p:nvPicPr>
              <p:cNvPr id="9" name="Picture 28" descr="OracleSS5a"/>
              <p:cNvPicPr>
                <a:picLocks noChangeAspect="1" noChangeArrowheads="1"/>
              </p:cNvPicPr>
              <p:nvPr/>
            </p:nvPicPr>
            <p:blipFill>
              <a:blip r:embed="rId6" cstate="print"/>
              <a:srcRect/>
              <a:stretch>
                <a:fillRect/>
              </a:stretch>
            </p:blipFill>
            <p:spPr bwMode="auto">
              <a:xfrm rot="21294064">
                <a:off x="5241774" y="3885611"/>
                <a:ext cx="1113022" cy="919329"/>
              </a:xfrm>
              <a:prstGeom prst="rect">
                <a:avLst/>
              </a:prstGeom>
              <a:solidFill>
                <a:srgbClr val="FFFFFF">
                  <a:shade val="85000"/>
                </a:srgbClr>
              </a:solidFill>
              <a:ln w="38100">
                <a:solidFill>
                  <a:schemeClr val="bg1"/>
                </a:solidFill>
              </a:ln>
              <a:effectLst>
                <a:outerShdw blurRad="12700" sx="101000" sy="101000" algn="ctr" rotWithShape="0">
                  <a:prstClr val="black">
                    <a:alpha val="25000"/>
                  </a:prstClr>
                </a:outerShdw>
                <a:reflection blurRad="12700" stA="38000" endPos="28000" dist="5000" dir="5400000" sy="-100000" algn="bl" rotWithShape="0"/>
              </a:effectLst>
            </p:spPr>
          </p:pic>
        </p:grpSp>
        <p:sp>
          <p:nvSpPr>
            <p:cNvPr id="21513" name="Text Box 9"/>
            <p:cNvSpPr txBox="1">
              <a:spLocks noChangeArrowheads="1"/>
            </p:cNvSpPr>
            <p:nvPr/>
          </p:nvSpPr>
          <p:spPr bwMode="auto">
            <a:xfrm>
              <a:off x="3212" y="715"/>
              <a:ext cx="2236" cy="756"/>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2400" b="1" i="1" dirty="0"/>
                <a:t>This is your desk on Perceptive Software </a:t>
              </a:r>
              <a:r>
                <a:rPr lang="en-US" sz="2400" b="1" i="1" dirty="0" smtClean="0"/>
                <a:t>products</a:t>
              </a:r>
              <a:r>
                <a:rPr lang="en-US" sz="2400" b="1" i="1" dirty="0"/>
                <a:t>.</a:t>
              </a:r>
            </a:p>
          </p:txBody>
        </p:sp>
      </p:grpSp>
      <p:pic>
        <p:nvPicPr>
          <p:cNvPr id="21" name="Picture 1"/>
          <p:cNvPicPr>
            <a:picLocks noChangeAspect="1" noChangeArrowheads="1"/>
          </p:cNvPicPr>
          <p:nvPr/>
        </p:nvPicPr>
        <p:blipFill>
          <a:blip r:embed="rId7" cstate="print"/>
          <a:srcRect/>
          <a:stretch>
            <a:fillRect/>
          </a:stretch>
        </p:blipFill>
        <p:spPr bwMode="auto">
          <a:xfrm>
            <a:off x="6949440" y="6080760"/>
            <a:ext cx="2057400" cy="370403"/>
          </a:xfrm>
          <a:prstGeom prst="rect">
            <a:avLst/>
          </a:prstGeom>
          <a:noFill/>
          <a:ln w="9525">
            <a:noFill/>
            <a:miter lim="800000"/>
            <a:headEnd/>
            <a:tailEnd/>
          </a:ln>
        </p:spPr>
      </p:pic>
    </p:spTree>
    <p:extLst>
      <p:ext uri="{BB962C8B-B14F-4D97-AF65-F5344CB8AC3E}">
        <p14:creationId xmlns:p14="http://schemas.microsoft.com/office/powerpoint/2010/main" val="2473854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16"/>
                                        </p:tgtEl>
                                        <p:attrNameLst>
                                          <p:attrName>style.visibility</p:attrName>
                                        </p:attrNameLst>
                                      </p:cBhvr>
                                      <p:to>
                                        <p:strVal val="visible"/>
                                      </p:to>
                                    </p:set>
                                    <p:animEffect transition="in" filter="fade">
                                      <p:cBhvr>
                                        <p:cTn id="7" dur="2000"/>
                                        <p:tgtEl>
                                          <p:spTgt spid="215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fade">
                                      <p:cBhvr>
                                        <p:cTn id="12" dur="20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0"/>
            <a:ext cx="6950075" cy="493713"/>
          </a:xfrm>
        </p:spPr>
        <p:txBody>
          <a:bodyPr/>
          <a:lstStyle/>
          <a:p>
            <a:r>
              <a:rPr lang="en-US" sz="2800" b="1" smtClean="0">
                <a:latin typeface="Calibri" pitchFamily="34" charset="0"/>
                <a:ea typeface="Calibri" pitchFamily="34" charset="0"/>
                <a:cs typeface="Calibri" pitchFamily="34" charset="0"/>
              </a:rPr>
              <a:t>RETRIEVE</a:t>
            </a:r>
            <a:endParaRPr lang="en-US" sz="2800" smtClean="0"/>
          </a:p>
        </p:txBody>
      </p:sp>
      <p:sp>
        <p:nvSpPr>
          <p:cNvPr id="3" name="Footer Placeholder 2"/>
          <p:cNvSpPr>
            <a:spLocks noGrp="1"/>
          </p:cNvSpPr>
          <p:nvPr>
            <p:ph type="ftr" sz="quarter" idx="10"/>
          </p:nvPr>
        </p:nvSpPr>
        <p:spPr/>
        <p:txBody>
          <a:bodyPr/>
          <a:lstStyle/>
          <a:p>
            <a:pPr>
              <a:defRPr/>
            </a:pPr>
            <a:r>
              <a:rPr lang="en-US" smtClean="0"/>
              <a:t>© 2011 Perceptive Software</a:t>
            </a:r>
            <a:endParaRPr lang="en-US" dirty="0"/>
          </a:p>
        </p:txBody>
      </p:sp>
      <p:grpSp>
        <p:nvGrpSpPr>
          <p:cNvPr id="4" name="Group 42"/>
          <p:cNvGrpSpPr>
            <a:grpSpLocks/>
          </p:cNvGrpSpPr>
          <p:nvPr/>
        </p:nvGrpSpPr>
        <p:grpSpPr bwMode="auto">
          <a:xfrm>
            <a:off x="1447800" y="1195388"/>
            <a:ext cx="5041900" cy="4308475"/>
            <a:chOff x="285" y="563"/>
            <a:chExt cx="3176" cy="2714"/>
          </a:xfrm>
        </p:grpSpPr>
        <p:pic>
          <p:nvPicPr>
            <p:cNvPr id="143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 y="563"/>
              <a:ext cx="3176" cy="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Oval 16"/>
            <p:cNvSpPr>
              <a:spLocks noChangeArrowheads="1"/>
            </p:cNvSpPr>
            <p:nvPr/>
          </p:nvSpPr>
          <p:spPr bwMode="auto">
            <a:xfrm>
              <a:off x="3064" y="3091"/>
              <a:ext cx="192" cy="186"/>
            </a:xfrm>
            <a:prstGeom prst="ellipse">
              <a:avLst/>
            </a:prstGeom>
            <a:noFill/>
            <a:ln w="44450">
              <a:solidFill>
                <a:srgbClr val="EEAE1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grpSp>
      <p:pic>
        <p:nvPicPr>
          <p:cNvPr id="7" name="Picture 3"/>
          <p:cNvPicPr>
            <a:picLocks noChangeAspect="1" noChangeArrowheads="1"/>
          </p:cNvPicPr>
          <p:nvPr/>
        </p:nvPicPr>
        <p:blipFill>
          <a:blip r:embed="rId3"/>
          <a:srcRect/>
          <a:stretch>
            <a:fillRect/>
          </a:stretch>
        </p:blipFill>
        <p:spPr bwMode="auto">
          <a:xfrm>
            <a:off x="457200" y="2019300"/>
            <a:ext cx="8291513" cy="2590800"/>
          </a:xfrm>
          <a:prstGeom prst="rect">
            <a:avLst/>
          </a:prstGeom>
          <a:noFill/>
          <a:ln>
            <a:noFill/>
          </a:ln>
          <a:effectLst>
            <a:outerShdw blurRad="50800" dist="50800" dir="54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685800"/>
            <a:ext cx="5794375" cy="594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91"/>
          <p:cNvSpPr>
            <a:spLocks noChangeArrowheads="1"/>
          </p:cNvSpPr>
          <p:nvPr/>
        </p:nvSpPr>
        <p:spPr bwMode="auto">
          <a:xfrm rot="-5400000">
            <a:off x="5739607" y="5679281"/>
            <a:ext cx="668338" cy="485775"/>
          </a:xfrm>
          <a:prstGeom prst="rightArrow">
            <a:avLst>
              <a:gd name="adj1" fmla="val 50000"/>
              <a:gd name="adj2" fmla="val 46606"/>
            </a:avLst>
          </a:prstGeom>
          <a:solidFill>
            <a:srgbClr val="A8B4D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344" name="Rectangle 8"/>
          <p:cNvSpPr>
            <a:spLocks noChangeArrowheads="1"/>
          </p:cNvSpPr>
          <p:nvPr/>
        </p:nvSpPr>
        <p:spPr bwMode="auto">
          <a:xfrm>
            <a:off x="5973763" y="1817688"/>
            <a:ext cx="6858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sz="1600"/>
          </a:p>
        </p:txBody>
      </p:sp>
    </p:spTree>
    <p:extLst>
      <p:ext uri="{BB962C8B-B14F-4D97-AF65-F5344CB8AC3E}">
        <p14:creationId xmlns:p14="http://schemas.microsoft.com/office/powerpoint/2010/main" val="1511259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mph" presetSubtype="0" nodeType="clickEffect">
                                  <p:stCondLst>
                                    <p:cond delay="0"/>
                                  </p:stCondLst>
                                  <p:childTnLst>
                                    <p:set>
                                      <p:cBhvr rctx="PPT">
                                        <p:cTn id="11" dur="indefinite"/>
                                        <p:tgtEl>
                                          <p:spTgt spid="4"/>
                                        </p:tgtEl>
                                        <p:attrNameLst>
                                          <p:attrName>style.opacity</p:attrName>
                                        </p:attrNameLst>
                                      </p:cBhvr>
                                      <p:to>
                                        <p:strVal val="0.5"/>
                                      </p:to>
                                    </p:set>
                                    <p:animEffect filter="image" prLst="opacity: 0.5">
                                      <p:cBhvr rctx="IE">
                                        <p:cTn id="12" dur="indefinite"/>
                                        <p:tgtEl>
                                          <p:spTgt spid="4"/>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6680" y="109728"/>
            <a:ext cx="8282940" cy="493713"/>
          </a:xfrm>
        </p:spPr>
        <p:txBody>
          <a:bodyPr/>
          <a:lstStyle/>
          <a:p>
            <a:r>
              <a:rPr lang="en-US" sz="2800" dirty="0" smtClean="0"/>
              <a:t>Perceptive </a:t>
            </a:r>
            <a:r>
              <a:rPr lang="en-US" sz="2800" dirty="0" err="1" smtClean="0"/>
              <a:t>TransForm</a:t>
            </a:r>
            <a:r>
              <a:rPr lang="en-US" sz="2800" dirty="0" smtClean="0">
                <a:solidFill>
                  <a:schemeClr val="bg1"/>
                </a:solidFill>
              </a:rPr>
              <a:t> Designer | Easy Form Design</a:t>
            </a:r>
            <a:endParaRPr lang="en-US" sz="2800" b="0" dirty="0">
              <a:solidFill>
                <a:schemeClr val="bg1"/>
              </a:solidFill>
            </a:endParaRPr>
          </a:p>
        </p:txBody>
      </p:sp>
      <p:sp>
        <p:nvSpPr>
          <p:cNvPr id="4" name="Rectangle 3"/>
          <p:cNvSpPr/>
          <p:nvPr/>
        </p:nvSpPr>
        <p:spPr bwMode="auto">
          <a:xfrm>
            <a:off x="2895600" y="609600"/>
            <a:ext cx="6248400" cy="60960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pic>
        <p:nvPicPr>
          <p:cNvPr id="5" name="Picture 2" descr="C:\Users\matthew\Documents\Access\Perceptive Software\TransFORM\Marketing\new assetts\TransForm_Designer_Windows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4192" y="685800"/>
            <a:ext cx="6246008" cy="594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0" y="609600"/>
            <a:ext cx="2895600" cy="6248400"/>
          </a:xfrm>
          <a:prstGeom prst="rect">
            <a:avLst/>
          </a:prstGeom>
          <a:solidFill>
            <a:schemeClr val="tx2">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7" name="TextBox 6"/>
          <p:cNvSpPr txBox="1"/>
          <p:nvPr/>
        </p:nvSpPr>
        <p:spPr>
          <a:xfrm>
            <a:off x="76200" y="609600"/>
            <a:ext cx="2732314" cy="7029617"/>
          </a:xfrm>
          <a:prstGeom prst="rect">
            <a:avLst/>
          </a:prstGeom>
          <a:noFill/>
        </p:spPr>
        <p:txBody>
          <a:bodyPr wrap="square" rtlCol="0">
            <a:spAutoFit/>
          </a:bodyPr>
          <a:lstStyle/>
          <a:p>
            <a:pPr marL="285750" lvl="0" indent="-285750" eaLnBrk="0" fontAlgn="base" hangingPunct="0">
              <a:spcAft>
                <a:spcPct val="0"/>
              </a:spcAft>
              <a:buFont typeface="Arial" pitchFamily="34" charset="0"/>
              <a:buChar char="•"/>
              <a:defRPr/>
            </a:pPr>
            <a:r>
              <a:rPr lang="en-US" dirty="0">
                <a:solidFill>
                  <a:schemeClr val="bg2">
                    <a:lumMod val="20000"/>
                    <a:lumOff val="80000"/>
                  </a:schemeClr>
                </a:solidFill>
              </a:rPr>
              <a:t>Intuitive &amp; Simple </a:t>
            </a:r>
            <a:r>
              <a:rPr lang="en-US" dirty="0" smtClean="0">
                <a:solidFill>
                  <a:schemeClr val="bg2">
                    <a:lumMod val="20000"/>
                    <a:lumOff val="80000"/>
                  </a:schemeClr>
                </a:solidFill>
              </a:rPr>
              <a:t>UI</a:t>
            </a:r>
          </a:p>
          <a:p>
            <a:pPr marL="285750" lvl="0" indent="-285750" eaLnBrk="0" fontAlgn="base" hangingPunct="0">
              <a:spcAft>
                <a:spcPct val="0"/>
              </a:spcAft>
              <a:buFont typeface="Arial" pitchFamily="34" charset="0"/>
              <a:buChar char="•"/>
              <a:defRPr/>
            </a:pPr>
            <a:endParaRPr lang="en-US" sz="1600" dirty="0">
              <a:solidFill>
                <a:schemeClr val="bg2">
                  <a:lumMod val="20000"/>
                  <a:lumOff val="80000"/>
                </a:schemeClr>
              </a:solidFill>
              <a:latin typeface="Calibri" pitchFamily="34" charset="0"/>
              <a:cs typeface="Arial" charset="0"/>
            </a:endParaRPr>
          </a:p>
          <a:p>
            <a:pPr marL="285750" indent="-285750" eaLnBrk="0" fontAlgn="base" hangingPunct="0">
              <a:spcAft>
                <a:spcPct val="0"/>
              </a:spcAft>
              <a:buFont typeface="Arial" pitchFamily="34" charset="0"/>
              <a:buChar char="•"/>
              <a:defRPr/>
            </a:pPr>
            <a:r>
              <a:rPr lang="en-US" dirty="0">
                <a:solidFill>
                  <a:schemeClr val="bg2">
                    <a:lumMod val="20000"/>
                    <a:lumOff val="80000"/>
                  </a:schemeClr>
                </a:solidFill>
              </a:rPr>
              <a:t>Drag &amp; Drop form </a:t>
            </a:r>
            <a:r>
              <a:rPr lang="en-US" dirty="0" smtClean="0">
                <a:solidFill>
                  <a:schemeClr val="bg2">
                    <a:lumMod val="20000"/>
                    <a:lumOff val="80000"/>
                  </a:schemeClr>
                </a:solidFill>
              </a:rPr>
              <a:t>development</a:t>
            </a:r>
          </a:p>
          <a:p>
            <a:pPr marL="285750" indent="-285750" eaLnBrk="0" fontAlgn="base" hangingPunct="0">
              <a:spcAft>
                <a:spcPct val="0"/>
              </a:spcAft>
              <a:buFont typeface="Arial" pitchFamily="34" charset="0"/>
              <a:buChar char="•"/>
              <a:defRPr/>
            </a:pPr>
            <a:endParaRPr lang="en-US" sz="1600" dirty="0">
              <a:solidFill>
                <a:schemeClr val="bg2">
                  <a:lumMod val="20000"/>
                  <a:lumOff val="80000"/>
                </a:schemeClr>
              </a:solidFill>
              <a:latin typeface="Calibri" pitchFamily="34" charset="0"/>
              <a:cs typeface="Arial" charset="0"/>
            </a:endParaRPr>
          </a:p>
          <a:p>
            <a:pPr marL="285750" lvl="0" indent="-285750" eaLnBrk="0" fontAlgn="base" hangingPunct="0">
              <a:spcAft>
                <a:spcPct val="0"/>
              </a:spcAft>
              <a:buFont typeface="Arial" pitchFamily="34" charset="0"/>
              <a:buChar char="•"/>
              <a:defRPr/>
            </a:pPr>
            <a:r>
              <a:rPr lang="en-US" dirty="0">
                <a:solidFill>
                  <a:schemeClr val="bg2">
                    <a:lumMod val="20000"/>
                    <a:lumOff val="80000"/>
                  </a:schemeClr>
                </a:solidFill>
              </a:rPr>
              <a:t>Rapid design while retaining the look of its paper </a:t>
            </a:r>
            <a:r>
              <a:rPr lang="en-US" dirty="0" smtClean="0">
                <a:solidFill>
                  <a:schemeClr val="bg2">
                    <a:lumMod val="20000"/>
                    <a:lumOff val="80000"/>
                  </a:schemeClr>
                </a:solidFill>
              </a:rPr>
              <a:t>counterpart</a:t>
            </a:r>
          </a:p>
          <a:p>
            <a:pPr marL="285750" lvl="0" indent="-285750" eaLnBrk="0" fontAlgn="base" hangingPunct="0">
              <a:spcAft>
                <a:spcPct val="0"/>
              </a:spcAft>
              <a:buFont typeface="Arial" pitchFamily="34" charset="0"/>
              <a:buChar char="•"/>
              <a:defRPr/>
            </a:pPr>
            <a:endParaRPr lang="en-US" sz="1600" dirty="0">
              <a:solidFill>
                <a:schemeClr val="bg2">
                  <a:lumMod val="20000"/>
                  <a:lumOff val="80000"/>
                </a:schemeClr>
              </a:solidFill>
              <a:latin typeface="Calibri" pitchFamily="34" charset="0"/>
              <a:cs typeface="Arial" charset="0"/>
            </a:endParaRPr>
          </a:p>
          <a:p>
            <a:pPr marL="285750" indent="-285750" eaLnBrk="0" fontAlgn="base" hangingPunct="0">
              <a:spcAft>
                <a:spcPct val="0"/>
              </a:spcAft>
              <a:buFont typeface="Arial" pitchFamily="34" charset="0"/>
              <a:buChar char="•"/>
              <a:defRPr/>
            </a:pPr>
            <a:r>
              <a:rPr lang="en-US" dirty="0">
                <a:solidFill>
                  <a:schemeClr val="bg2">
                    <a:lumMod val="20000"/>
                    <a:lumOff val="80000"/>
                  </a:schemeClr>
                </a:solidFill>
              </a:rPr>
              <a:t>Import from PDF or Design from scratch</a:t>
            </a:r>
            <a:endParaRPr lang="en-US" dirty="0">
              <a:solidFill>
                <a:schemeClr val="bg2">
                  <a:lumMod val="20000"/>
                  <a:lumOff val="80000"/>
                </a:schemeClr>
              </a:solidFill>
              <a:latin typeface="Calibri" pitchFamily="34" charset="0"/>
              <a:cs typeface="Arial" charset="0"/>
            </a:endParaRPr>
          </a:p>
          <a:p>
            <a:pPr marL="285750" lvl="0" indent="-285750" eaLnBrk="0" fontAlgn="base" hangingPunct="0">
              <a:spcAft>
                <a:spcPct val="0"/>
              </a:spcAft>
              <a:buFont typeface="Arial" pitchFamily="34" charset="0"/>
              <a:buChar char="•"/>
              <a:defRPr/>
            </a:pPr>
            <a:endParaRPr lang="en-US" sz="1600" dirty="0" smtClean="0">
              <a:solidFill>
                <a:schemeClr val="bg2">
                  <a:lumMod val="20000"/>
                  <a:lumOff val="80000"/>
                </a:schemeClr>
              </a:solidFill>
              <a:latin typeface="Calibri" pitchFamily="34" charset="0"/>
              <a:cs typeface="Arial" charset="0"/>
            </a:endParaRPr>
          </a:p>
          <a:p>
            <a:pPr marL="285750" indent="-285750" eaLnBrk="0" fontAlgn="base" hangingPunct="0">
              <a:spcAft>
                <a:spcPct val="0"/>
              </a:spcAft>
              <a:buFont typeface="Arial" pitchFamily="34" charset="0"/>
              <a:buChar char="•"/>
              <a:defRPr/>
            </a:pPr>
            <a:r>
              <a:rPr lang="en-US" dirty="0">
                <a:solidFill>
                  <a:schemeClr val="bg2">
                    <a:lumMod val="20000"/>
                    <a:lumOff val="80000"/>
                  </a:schemeClr>
                </a:solidFill>
              </a:rPr>
              <a:t>Creates Forms which can be locked, </a:t>
            </a:r>
            <a:r>
              <a:rPr lang="en-US" dirty="0" smtClean="0">
                <a:solidFill>
                  <a:schemeClr val="bg2">
                    <a:lumMod val="20000"/>
                    <a:lumOff val="80000"/>
                  </a:schemeClr>
                </a:solidFill>
              </a:rPr>
              <a:t>signed </a:t>
            </a:r>
            <a:r>
              <a:rPr lang="en-US" dirty="0">
                <a:solidFill>
                  <a:schemeClr val="bg2">
                    <a:lumMod val="20000"/>
                    <a:lumOff val="80000"/>
                  </a:schemeClr>
                </a:solidFill>
              </a:rPr>
              <a:t>and versioned </a:t>
            </a:r>
            <a:endParaRPr lang="en-US" dirty="0">
              <a:solidFill>
                <a:schemeClr val="bg2">
                  <a:lumMod val="20000"/>
                  <a:lumOff val="80000"/>
                </a:schemeClr>
              </a:solidFill>
              <a:latin typeface="Calibri" pitchFamily="34" charset="0"/>
              <a:cs typeface="Arial" charset="0"/>
            </a:endParaRPr>
          </a:p>
          <a:p>
            <a:pPr marL="285750" lvl="0" indent="-285750" eaLnBrk="0" fontAlgn="base" hangingPunct="0">
              <a:spcAft>
                <a:spcPct val="0"/>
              </a:spcAft>
              <a:buFont typeface="Arial" pitchFamily="34" charset="0"/>
              <a:buChar char="•"/>
              <a:defRPr/>
            </a:pPr>
            <a:endParaRPr lang="en-US" sz="1600" dirty="0" smtClean="0">
              <a:solidFill>
                <a:schemeClr val="bg2">
                  <a:lumMod val="20000"/>
                  <a:lumOff val="80000"/>
                </a:schemeClr>
              </a:solidFill>
              <a:latin typeface="Calibri" pitchFamily="34" charset="0"/>
              <a:cs typeface="Arial" charset="0"/>
            </a:endParaRPr>
          </a:p>
          <a:p>
            <a:pPr marL="342900" lvl="1" indent="-342900" eaLnBrk="0" fontAlgn="base" hangingPunct="0">
              <a:spcAft>
                <a:spcPct val="0"/>
              </a:spcAft>
              <a:buFont typeface="Arial" charset="0"/>
              <a:buChar char="•"/>
              <a:defRPr/>
            </a:pPr>
            <a:r>
              <a:rPr lang="en-US" dirty="0" smtClean="0">
                <a:solidFill>
                  <a:schemeClr val="bg2">
                    <a:lumMod val="20000"/>
                    <a:lumOff val="80000"/>
                  </a:schemeClr>
                </a:solidFill>
              </a:rPr>
              <a:t>Functions </a:t>
            </a:r>
            <a:r>
              <a:rPr lang="en-US" dirty="0">
                <a:solidFill>
                  <a:schemeClr val="bg2">
                    <a:lumMod val="20000"/>
                    <a:lumOff val="80000"/>
                  </a:schemeClr>
                </a:solidFill>
              </a:rPr>
              <a:t>include:</a:t>
            </a:r>
          </a:p>
          <a:p>
            <a:pPr marL="800100" lvl="2" indent="-342900" eaLnBrk="0" fontAlgn="base" hangingPunct="0">
              <a:spcAft>
                <a:spcPct val="0"/>
              </a:spcAft>
              <a:buFont typeface="Wingdings" pitchFamily="2" charset="2"/>
              <a:buChar char="§"/>
              <a:defRPr/>
            </a:pPr>
            <a:r>
              <a:rPr lang="en-US" dirty="0">
                <a:solidFill>
                  <a:schemeClr val="bg2">
                    <a:lumMod val="20000"/>
                    <a:lumOff val="80000"/>
                  </a:schemeClr>
                </a:solidFill>
              </a:rPr>
              <a:t>Formulas</a:t>
            </a:r>
          </a:p>
          <a:p>
            <a:pPr marL="800100" lvl="2" indent="-342900" eaLnBrk="0" fontAlgn="base" hangingPunct="0">
              <a:spcAft>
                <a:spcPct val="0"/>
              </a:spcAft>
              <a:buFont typeface="Wingdings" pitchFamily="2" charset="2"/>
              <a:buChar char="§"/>
              <a:defRPr/>
            </a:pPr>
            <a:r>
              <a:rPr lang="en-US" dirty="0">
                <a:solidFill>
                  <a:schemeClr val="bg2">
                    <a:lumMod val="20000"/>
                    <a:lumOff val="80000"/>
                  </a:schemeClr>
                </a:solidFill>
              </a:rPr>
              <a:t>Validations</a:t>
            </a:r>
          </a:p>
          <a:p>
            <a:pPr marL="800100" lvl="2" indent="-342900" eaLnBrk="0" fontAlgn="base" hangingPunct="0">
              <a:spcAft>
                <a:spcPct val="0"/>
              </a:spcAft>
              <a:buFont typeface="Wingdings" pitchFamily="2" charset="2"/>
              <a:buChar char="§"/>
              <a:defRPr/>
            </a:pPr>
            <a:r>
              <a:rPr lang="en-US" dirty="0">
                <a:solidFill>
                  <a:schemeClr val="bg2">
                    <a:lumMod val="20000"/>
                    <a:lumOff val="80000"/>
                  </a:schemeClr>
                </a:solidFill>
              </a:rPr>
              <a:t>Customizable Events and Commands</a:t>
            </a:r>
            <a:endParaRPr lang="en-US" dirty="0">
              <a:solidFill>
                <a:schemeClr val="bg2">
                  <a:lumMod val="20000"/>
                  <a:lumOff val="80000"/>
                </a:schemeClr>
              </a:solidFill>
              <a:cs typeface="Arial" charset="0"/>
            </a:endParaRPr>
          </a:p>
          <a:p>
            <a:pPr marL="285750" lvl="0" indent="-285750" eaLnBrk="0" fontAlgn="base" hangingPunct="0">
              <a:spcBef>
                <a:spcPct val="20000"/>
              </a:spcBef>
              <a:spcAft>
                <a:spcPct val="0"/>
              </a:spcAft>
              <a:buFont typeface="Arial" pitchFamily="34" charset="0"/>
              <a:buChar char="•"/>
              <a:defRPr/>
            </a:pPr>
            <a:endParaRPr lang="en-US" dirty="0">
              <a:solidFill>
                <a:schemeClr val="bg1"/>
              </a:solidFill>
              <a:latin typeface="Calibri" pitchFamily="34" charset="0"/>
              <a:cs typeface="Arial" charset="0"/>
            </a:endParaRPr>
          </a:p>
          <a:p>
            <a:pPr marL="285750" indent="-285750" eaLnBrk="0" fontAlgn="base" hangingPunct="0">
              <a:spcBef>
                <a:spcPct val="20000"/>
              </a:spcBef>
              <a:spcAft>
                <a:spcPct val="0"/>
              </a:spcAft>
              <a:buFont typeface="Arial" pitchFamily="34" charset="0"/>
              <a:buChar char="•"/>
              <a:defRPr/>
            </a:pPr>
            <a:endParaRPr lang="en-US" dirty="0">
              <a:solidFill>
                <a:schemeClr val="bg1"/>
              </a:solidFill>
              <a:latin typeface="Calibri" pitchFamily="34" charset="0"/>
              <a:cs typeface="Arial" charset="0"/>
            </a:endParaRPr>
          </a:p>
          <a:p>
            <a:pPr marL="285750" lvl="0" indent="-285750" eaLnBrk="0" fontAlgn="base" hangingPunct="0">
              <a:spcBef>
                <a:spcPct val="20000"/>
              </a:spcBef>
              <a:spcAft>
                <a:spcPct val="0"/>
              </a:spcAft>
              <a:buFont typeface="Arial" pitchFamily="34" charset="0"/>
              <a:buChar char="•"/>
              <a:defRPr/>
            </a:pPr>
            <a:endParaRPr lang="en-US" dirty="0">
              <a:solidFill>
                <a:schemeClr val="bg1"/>
              </a:solidFill>
              <a:latin typeface="Calibri" pitchFamily="34" charset="0"/>
              <a:cs typeface="Arial" charset="0"/>
            </a:endParaRPr>
          </a:p>
        </p:txBody>
      </p:sp>
    </p:spTree>
    <p:custDataLst>
      <p:tags r:id="rId1"/>
    </p:custDataLst>
    <p:extLst>
      <p:ext uri="{BB962C8B-B14F-4D97-AF65-F5344CB8AC3E}">
        <p14:creationId xmlns:p14="http://schemas.microsoft.com/office/powerpoint/2010/main" val="3617724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82880" y="109728"/>
            <a:ext cx="7696200" cy="493713"/>
          </a:xfrm>
        </p:spPr>
        <p:txBody>
          <a:bodyPr/>
          <a:lstStyle/>
          <a:p>
            <a:r>
              <a:rPr lang="en-US" sz="2800" dirty="0" smtClean="0"/>
              <a:t>TransForm </a:t>
            </a:r>
            <a:r>
              <a:rPr lang="en-US" sz="2800" dirty="0"/>
              <a:t>|</a:t>
            </a:r>
            <a:r>
              <a:rPr lang="en-US" sz="2800" dirty="0" smtClean="0"/>
              <a:t> Online “</a:t>
            </a:r>
            <a:r>
              <a:rPr lang="en-US" sz="2800" dirty="0" err="1" smtClean="0"/>
              <a:t>iFiller</a:t>
            </a:r>
            <a:r>
              <a:rPr lang="en-US" sz="2800" dirty="0" smtClean="0"/>
              <a:t>” </a:t>
            </a:r>
            <a:endParaRPr lang="en-US" sz="2800" b="0" dirty="0"/>
          </a:p>
        </p:txBody>
      </p:sp>
      <p:sp>
        <p:nvSpPr>
          <p:cNvPr id="5" name="Rectangle 4"/>
          <p:cNvSpPr/>
          <p:nvPr/>
        </p:nvSpPr>
        <p:spPr bwMode="auto">
          <a:xfrm>
            <a:off x="5789609" y="609600"/>
            <a:ext cx="3354391" cy="6087070"/>
          </a:xfrm>
          <a:prstGeom prst="rect">
            <a:avLst/>
          </a:prstGeom>
          <a:solidFill>
            <a:schemeClr val="tx2">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4" name="Rectangle 3"/>
          <p:cNvSpPr/>
          <p:nvPr/>
        </p:nvSpPr>
        <p:spPr>
          <a:xfrm>
            <a:off x="5818979" y="685800"/>
            <a:ext cx="3401221" cy="6132448"/>
          </a:xfrm>
          <a:prstGeom prst="rect">
            <a:avLst/>
          </a:prstGeom>
        </p:spPr>
        <p:txBody>
          <a:bodyPr wrap="square">
            <a:spAutoFit/>
          </a:bodyPr>
          <a:lstStyle/>
          <a:p>
            <a:pPr marL="285750" indent="-285750">
              <a:spcAft>
                <a:spcPts val="900"/>
              </a:spcAft>
              <a:buFont typeface="Arial" pitchFamily="34" charset="0"/>
              <a:buChar char="•"/>
            </a:pPr>
            <a:r>
              <a:rPr lang="en-US" dirty="0" smtClean="0">
                <a:solidFill>
                  <a:schemeClr val="bg2">
                    <a:lumMod val="20000"/>
                    <a:lumOff val="80000"/>
                  </a:schemeClr>
                </a:solidFill>
                <a:latin typeface="+mj-lt"/>
                <a:cs typeface="Arial" charset="0"/>
              </a:rPr>
              <a:t>Server application for online browser-based form access. </a:t>
            </a:r>
            <a:r>
              <a:rPr lang="en-US" dirty="0" smtClean="0">
                <a:solidFill>
                  <a:schemeClr val="bg2">
                    <a:lumMod val="20000"/>
                    <a:lumOff val="80000"/>
                  </a:schemeClr>
                </a:solidFill>
                <a:cs typeface="Arial" charset="0"/>
              </a:rPr>
              <a:t>Has </a:t>
            </a:r>
            <a:r>
              <a:rPr lang="en-US" dirty="0">
                <a:solidFill>
                  <a:schemeClr val="bg2">
                    <a:lumMod val="20000"/>
                    <a:lumOff val="80000"/>
                  </a:schemeClr>
                </a:solidFill>
                <a:cs typeface="Arial" charset="0"/>
              </a:rPr>
              <a:t>the following support when accessed via web </a:t>
            </a:r>
            <a:r>
              <a:rPr lang="en-US" dirty="0" smtClean="0">
                <a:solidFill>
                  <a:schemeClr val="bg2">
                    <a:lumMod val="20000"/>
                    <a:lumOff val="80000"/>
                  </a:schemeClr>
                </a:solidFill>
                <a:cs typeface="Arial" charset="0"/>
              </a:rPr>
              <a:t>browser:</a:t>
            </a:r>
            <a:endParaRPr lang="en-US" dirty="0" smtClean="0">
              <a:solidFill>
                <a:schemeClr val="bg2">
                  <a:lumMod val="20000"/>
                  <a:lumOff val="80000"/>
                </a:schemeClr>
              </a:solidFill>
              <a:latin typeface="+mj-lt"/>
              <a:cs typeface="Arial" charset="0"/>
            </a:endParaRPr>
          </a:p>
          <a:p>
            <a:pPr marL="285750" indent="-285750">
              <a:buFont typeface="Arial" pitchFamily="34" charset="0"/>
              <a:buChar char="•"/>
            </a:pPr>
            <a:r>
              <a:rPr lang="en-US" dirty="0" smtClean="0">
                <a:solidFill>
                  <a:schemeClr val="bg2">
                    <a:lumMod val="20000"/>
                    <a:lumOff val="80000"/>
                  </a:schemeClr>
                </a:solidFill>
                <a:latin typeface="+mj-lt"/>
                <a:cs typeface="Arial" charset="0"/>
              </a:rPr>
              <a:t>Browser Support:</a:t>
            </a:r>
            <a:endParaRPr lang="en-US" dirty="0">
              <a:solidFill>
                <a:schemeClr val="bg2">
                  <a:lumMod val="20000"/>
                  <a:lumOff val="80000"/>
                </a:schemeClr>
              </a:solidFill>
              <a:latin typeface="+mj-lt"/>
              <a:cs typeface="Arial" charset="0"/>
            </a:endParaRPr>
          </a:p>
          <a:p>
            <a:pPr marL="742950" lvl="1" indent="-285750">
              <a:buFont typeface="Arial" pitchFamily="34" charset="0"/>
              <a:buChar char="•"/>
            </a:pPr>
            <a:r>
              <a:rPr lang="en-US" sz="1600" dirty="0" smtClean="0">
                <a:solidFill>
                  <a:schemeClr val="bg2">
                    <a:lumMod val="20000"/>
                    <a:lumOff val="80000"/>
                  </a:schemeClr>
                </a:solidFill>
                <a:latin typeface="+mj-lt"/>
                <a:cs typeface="Arial" charset="0"/>
              </a:rPr>
              <a:t>IE </a:t>
            </a:r>
          </a:p>
          <a:p>
            <a:pPr marL="742950" lvl="1" indent="-285750">
              <a:buFont typeface="Arial" pitchFamily="34" charset="0"/>
              <a:buChar char="•"/>
            </a:pPr>
            <a:r>
              <a:rPr lang="en-US" sz="1600" dirty="0" smtClean="0">
                <a:solidFill>
                  <a:schemeClr val="bg2">
                    <a:lumMod val="20000"/>
                    <a:lumOff val="80000"/>
                  </a:schemeClr>
                </a:solidFill>
                <a:latin typeface="+mj-lt"/>
                <a:cs typeface="Arial" charset="0"/>
              </a:rPr>
              <a:t>Safari</a:t>
            </a:r>
          </a:p>
          <a:p>
            <a:pPr marL="742950" lvl="1" indent="-285750">
              <a:buFont typeface="Arial" pitchFamily="34" charset="0"/>
              <a:buChar char="•"/>
            </a:pPr>
            <a:r>
              <a:rPr lang="en-US" sz="1600" dirty="0" smtClean="0">
                <a:solidFill>
                  <a:schemeClr val="bg2">
                    <a:lumMod val="20000"/>
                    <a:lumOff val="80000"/>
                  </a:schemeClr>
                </a:solidFill>
                <a:latin typeface="+mj-lt"/>
                <a:cs typeface="Arial" charset="0"/>
              </a:rPr>
              <a:t>Opera </a:t>
            </a:r>
          </a:p>
          <a:p>
            <a:pPr marL="742950" lvl="1" indent="-285750">
              <a:buFont typeface="Arial" pitchFamily="34" charset="0"/>
              <a:buChar char="•"/>
            </a:pPr>
            <a:r>
              <a:rPr lang="en-US" sz="1600" dirty="0" err="1" smtClean="0">
                <a:solidFill>
                  <a:schemeClr val="bg2">
                    <a:lumMod val="20000"/>
                    <a:lumOff val="80000"/>
                  </a:schemeClr>
                </a:solidFill>
                <a:latin typeface="+mj-lt"/>
                <a:cs typeface="Arial" charset="0"/>
              </a:rPr>
              <a:t>FireFox</a:t>
            </a:r>
            <a:endParaRPr lang="en-US" sz="1600" dirty="0" smtClean="0">
              <a:solidFill>
                <a:schemeClr val="bg2">
                  <a:lumMod val="20000"/>
                  <a:lumOff val="80000"/>
                </a:schemeClr>
              </a:solidFill>
              <a:latin typeface="+mj-lt"/>
              <a:cs typeface="Arial" charset="0"/>
            </a:endParaRPr>
          </a:p>
          <a:p>
            <a:pPr marL="742950" lvl="1" indent="-285750">
              <a:spcAft>
                <a:spcPts val="900"/>
              </a:spcAft>
              <a:buFont typeface="Arial" pitchFamily="34" charset="0"/>
              <a:buChar char="•"/>
            </a:pPr>
            <a:r>
              <a:rPr lang="en-US" sz="1600" dirty="0" smtClean="0">
                <a:solidFill>
                  <a:schemeClr val="bg2">
                    <a:lumMod val="20000"/>
                    <a:lumOff val="80000"/>
                  </a:schemeClr>
                </a:solidFill>
                <a:latin typeface="+mj-lt"/>
                <a:cs typeface="Arial" charset="0"/>
              </a:rPr>
              <a:t>Chrome</a:t>
            </a:r>
            <a:endParaRPr lang="en-US" sz="1600" dirty="0">
              <a:solidFill>
                <a:schemeClr val="bg2">
                  <a:lumMod val="20000"/>
                  <a:lumOff val="80000"/>
                </a:schemeClr>
              </a:solidFill>
              <a:latin typeface="+mj-lt"/>
              <a:cs typeface="Arial" charset="0"/>
            </a:endParaRPr>
          </a:p>
          <a:p>
            <a:pPr marL="285750" indent="-285750">
              <a:buFont typeface="Arial" pitchFamily="34" charset="0"/>
              <a:buChar char="•"/>
            </a:pPr>
            <a:r>
              <a:rPr lang="en-US" dirty="0">
                <a:solidFill>
                  <a:schemeClr val="bg2">
                    <a:lumMod val="20000"/>
                    <a:lumOff val="80000"/>
                  </a:schemeClr>
                </a:solidFill>
                <a:latin typeface="+mj-lt"/>
                <a:cs typeface="Arial" charset="0"/>
              </a:rPr>
              <a:t>OS Support: </a:t>
            </a:r>
            <a:endParaRPr lang="en-US" dirty="0" smtClean="0">
              <a:solidFill>
                <a:schemeClr val="bg2">
                  <a:lumMod val="20000"/>
                  <a:lumOff val="80000"/>
                </a:schemeClr>
              </a:solidFill>
              <a:latin typeface="+mj-lt"/>
              <a:cs typeface="Arial" charset="0"/>
            </a:endParaRPr>
          </a:p>
          <a:p>
            <a:pPr marL="742950" lvl="1" indent="-285750">
              <a:buFont typeface="Arial" pitchFamily="34" charset="0"/>
              <a:buChar char="•"/>
            </a:pPr>
            <a:r>
              <a:rPr lang="en-US" sz="1600" dirty="0" smtClean="0">
                <a:solidFill>
                  <a:schemeClr val="bg2">
                    <a:lumMod val="20000"/>
                    <a:lumOff val="80000"/>
                  </a:schemeClr>
                </a:solidFill>
                <a:latin typeface="+mj-lt"/>
                <a:cs typeface="Arial" charset="0"/>
              </a:rPr>
              <a:t>Windows </a:t>
            </a:r>
          </a:p>
          <a:p>
            <a:pPr marL="742950" lvl="1" indent="-285750">
              <a:buFont typeface="Arial" pitchFamily="34" charset="0"/>
              <a:buChar char="•"/>
            </a:pPr>
            <a:r>
              <a:rPr lang="en-US" sz="1600" dirty="0" smtClean="0">
                <a:solidFill>
                  <a:schemeClr val="bg2">
                    <a:lumMod val="20000"/>
                    <a:lumOff val="80000"/>
                  </a:schemeClr>
                </a:solidFill>
                <a:latin typeface="+mj-lt"/>
                <a:cs typeface="Arial" charset="0"/>
              </a:rPr>
              <a:t>OS X</a:t>
            </a:r>
          </a:p>
          <a:p>
            <a:pPr marL="742950" lvl="1" indent="-285750">
              <a:spcAft>
                <a:spcPts val="900"/>
              </a:spcAft>
              <a:buFont typeface="Arial" pitchFamily="34" charset="0"/>
              <a:buChar char="•"/>
            </a:pPr>
            <a:r>
              <a:rPr lang="en-US" sz="1600" dirty="0" smtClean="0">
                <a:solidFill>
                  <a:schemeClr val="bg2">
                    <a:lumMod val="20000"/>
                    <a:lumOff val="80000"/>
                  </a:schemeClr>
                </a:solidFill>
                <a:latin typeface="+mj-lt"/>
                <a:cs typeface="Arial" charset="0"/>
              </a:rPr>
              <a:t>Linux</a:t>
            </a:r>
          </a:p>
          <a:p>
            <a:pPr marL="285750" indent="-285750">
              <a:buFont typeface="Arial" pitchFamily="34" charset="0"/>
              <a:buChar char="•"/>
            </a:pPr>
            <a:r>
              <a:rPr lang="en-US" dirty="0" smtClean="0">
                <a:solidFill>
                  <a:schemeClr val="bg2">
                    <a:lumMod val="20000"/>
                    <a:lumOff val="80000"/>
                  </a:schemeClr>
                </a:solidFill>
                <a:latin typeface="+mj-lt"/>
                <a:cs typeface="Arial" charset="0"/>
              </a:rPr>
              <a:t>Mobile &amp; Tablet Support:</a:t>
            </a:r>
          </a:p>
          <a:p>
            <a:pPr marL="742950" lvl="1" indent="-285750">
              <a:buFont typeface="Arial" pitchFamily="34" charset="0"/>
              <a:buChar char="•"/>
            </a:pPr>
            <a:r>
              <a:rPr lang="en-US" sz="1600" dirty="0" smtClean="0">
                <a:solidFill>
                  <a:schemeClr val="bg2">
                    <a:lumMod val="20000"/>
                    <a:lumOff val="80000"/>
                  </a:schemeClr>
                </a:solidFill>
                <a:latin typeface="+mj-lt"/>
                <a:cs typeface="Arial" charset="0"/>
              </a:rPr>
              <a:t>i</a:t>
            </a:r>
            <a:r>
              <a:rPr lang="en-US" sz="1600" dirty="0">
                <a:solidFill>
                  <a:schemeClr val="bg2">
                    <a:lumMod val="20000"/>
                    <a:lumOff val="80000"/>
                  </a:schemeClr>
                </a:solidFill>
                <a:latin typeface="+mj-lt"/>
                <a:cs typeface="Arial" charset="0"/>
              </a:rPr>
              <a:t>P</a:t>
            </a:r>
            <a:r>
              <a:rPr lang="en-US" sz="1600" dirty="0" smtClean="0">
                <a:solidFill>
                  <a:schemeClr val="bg2">
                    <a:lumMod val="20000"/>
                    <a:lumOff val="80000"/>
                  </a:schemeClr>
                </a:solidFill>
                <a:latin typeface="+mj-lt"/>
                <a:cs typeface="Arial" charset="0"/>
              </a:rPr>
              <a:t>hone</a:t>
            </a:r>
          </a:p>
          <a:p>
            <a:pPr marL="742950" lvl="1" indent="-285750">
              <a:buFont typeface="Arial" pitchFamily="34" charset="0"/>
              <a:buChar char="•"/>
            </a:pPr>
            <a:r>
              <a:rPr lang="en-US" sz="1600" dirty="0" smtClean="0">
                <a:solidFill>
                  <a:schemeClr val="bg2">
                    <a:lumMod val="20000"/>
                    <a:lumOff val="80000"/>
                  </a:schemeClr>
                </a:solidFill>
                <a:latin typeface="+mj-lt"/>
                <a:cs typeface="Arial" charset="0"/>
              </a:rPr>
              <a:t>iPad</a:t>
            </a:r>
          </a:p>
          <a:p>
            <a:pPr lvl="1"/>
            <a:endParaRPr lang="en-US" sz="900" dirty="0">
              <a:solidFill>
                <a:schemeClr val="bg2">
                  <a:lumMod val="20000"/>
                  <a:lumOff val="80000"/>
                </a:schemeClr>
              </a:solidFill>
              <a:latin typeface="+mj-lt"/>
              <a:cs typeface="Arial" charset="0"/>
            </a:endParaRPr>
          </a:p>
          <a:p>
            <a:pPr marL="285750" indent="-285750">
              <a:buFont typeface="Arial" pitchFamily="34" charset="0"/>
              <a:buChar char="•"/>
            </a:pPr>
            <a:r>
              <a:rPr lang="en-US" dirty="0">
                <a:solidFill>
                  <a:schemeClr val="bg2">
                    <a:lumMod val="20000"/>
                    <a:lumOff val="80000"/>
                  </a:schemeClr>
                </a:solidFill>
                <a:latin typeface="+mj-lt"/>
                <a:cs typeface="Arial" charset="0"/>
              </a:rPr>
              <a:t>Native AJAX + </a:t>
            </a:r>
            <a:r>
              <a:rPr lang="en-US" dirty="0" smtClean="0">
                <a:solidFill>
                  <a:schemeClr val="bg2">
                    <a:lumMod val="20000"/>
                    <a:lumOff val="80000"/>
                  </a:schemeClr>
                </a:solidFill>
                <a:latin typeface="+mj-lt"/>
                <a:cs typeface="Arial" charset="0"/>
              </a:rPr>
              <a:t>XHTML</a:t>
            </a:r>
          </a:p>
          <a:p>
            <a:pPr marL="742950" lvl="1" indent="-285750">
              <a:buFont typeface="Arial" pitchFamily="34" charset="0"/>
              <a:buChar char="•"/>
            </a:pPr>
            <a:r>
              <a:rPr lang="en-US" sz="1600" dirty="0" smtClean="0">
                <a:solidFill>
                  <a:schemeClr val="bg2">
                    <a:lumMod val="20000"/>
                    <a:lumOff val="80000"/>
                  </a:schemeClr>
                </a:solidFill>
                <a:latin typeface="+mj-lt"/>
                <a:cs typeface="Arial" charset="0"/>
              </a:rPr>
              <a:t>No </a:t>
            </a:r>
            <a:r>
              <a:rPr lang="en-US" sz="1600" dirty="0">
                <a:solidFill>
                  <a:schemeClr val="bg2">
                    <a:lumMod val="20000"/>
                    <a:lumOff val="80000"/>
                  </a:schemeClr>
                </a:solidFill>
                <a:latin typeface="+mj-lt"/>
                <a:cs typeface="Arial" charset="0"/>
              </a:rPr>
              <a:t>Plugins + Client-Side JAVA </a:t>
            </a:r>
            <a:r>
              <a:rPr lang="en-US" sz="1600" dirty="0" smtClean="0">
                <a:solidFill>
                  <a:schemeClr val="bg2">
                    <a:lumMod val="20000"/>
                    <a:lumOff val="80000"/>
                  </a:schemeClr>
                </a:solidFill>
                <a:latin typeface="+mj-lt"/>
                <a:cs typeface="Arial" charset="0"/>
              </a:rPr>
              <a:t>Requirements  </a:t>
            </a:r>
            <a:endParaRPr lang="en-US" sz="1600" dirty="0">
              <a:solidFill>
                <a:schemeClr val="bg2">
                  <a:lumMod val="20000"/>
                  <a:lumOff val="80000"/>
                </a:schemeClr>
              </a:solidFill>
              <a:latin typeface="+mj-lt"/>
              <a:cs typeface="Arial" charset="0"/>
            </a:endParaRPr>
          </a:p>
        </p:txBody>
      </p:sp>
      <p:sp>
        <p:nvSpPr>
          <p:cNvPr id="6" name="Rectangle 5"/>
          <p:cNvSpPr/>
          <p:nvPr/>
        </p:nvSpPr>
        <p:spPr bwMode="auto">
          <a:xfrm>
            <a:off x="0" y="609600"/>
            <a:ext cx="5813858" cy="6152707"/>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pic>
        <p:nvPicPr>
          <p:cNvPr id="9" name="Picture 3" descr="C:\Users\matthew\Documents\Access\Perceptive Software\TransFORM\Marketing\new assetts\IE8-Win-iFiller-W4.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228600" y="685800"/>
            <a:ext cx="5380832" cy="60765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8695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82880" y="109728"/>
            <a:ext cx="8077200" cy="493713"/>
          </a:xfrm>
        </p:spPr>
        <p:txBody>
          <a:bodyPr/>
          <a:lstStyle/>
          <a:p>
            <a:r>
              <a:rPr lang="en-US" sz="2800" dirty="0" smtClean="0"/>
              <a:t>TransForm </a:t>
            </a:r>
            <a:r>
              <a:rPr lang="en-US" sz="2800" dirty="0"/>
              <a:t>|</a:t>
            </a:r>
            <a:r>
              <a:rPr lang="en-US" sz="2800" dirty="0" smtClean="0"/>
              <a:t> Cross Platform + Browser Support </a:t>
            </a:r>
            <a:endParaRPr lang="en-US" sz="2800" b="0" dirty="0"/>
          </a:p>
        </p:txBody>
      </p:sp>
      <p:sp>
        <p:nvSpPr>
          <p:cNvPr id="12" name="Rectangle 11"/>
          <p:cNvSpPr/>
          <p:nvPr/>
        </p:nvSpPr>
        <p:spPr bwMode="auto">
          <a:xfrm>
            <a:off x="-1" y="4648200"/>
            <a:ext cx="9144001" cy="2057400"/>
          </a:xfrm>
          <a:prstGeom prst="rect">
            <a:avLst/>
          </a:prstGeom>
          <a:solidFill>
            <a:schemeClr val="tx2">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3" name="Rectangle 2"/>
          <p:cNvSpPr/>
          <p:nvPr/>
        </p:nvSpPr>
        <p:spPr>
          <a:xfrm>
            <a:off x="152399" y="4876800"/>
            <a:ext cx="8839199" cy="2437590"/>
          </a:xfrm>
          <a:prstGeom prst="rect">
            <a:avLst/>
          </a:prstGeom>
        </p:spPr>
        <p:txBody>
          <a:bodyPr wrap="square">
            <a:spAutoFit/>
          </a:bodyPr>
          <a:lstStyle/>
          <a:p>
            <a:pPr marL="285750" lvl="1" indent="-285750" fontAlgn="base">
              <a:spcBef>
                <a:spcPct val="20000"/>
              </a:spcBef>
              <a:spcAft>
                <a:spcPts val="900"/>
              </a:spcAft>
              <a:buFont typeface="Arial" pitchFamily="34" charset="0"/>
              <a:buChar char="•"/>
              <a:defRPr/>
            </a:pPr>
            <a:r>
              <a:rPr lang="en-US" dirty="0">
                <a:solidFill>
                  <a:schemeClr val="bg1"/>
                </a:solidFill>
                <a:latin typeface="+mj-lt"/>
              </a:rPr>
              <a:t>Forms only need to be designed once</a:t>
            </a:r>
          </a:p>
          <a:p>
            <a:pPr marL="285750" lvl="1" indent="-285750" fontAlgn="base">
              <a:spcBef>
                <a:spcPct val="20000"/>
              </a:spcBef>
              <a:spcAft>
                <a:spcPts val="900"/>
              </a:spcAft>
              <a:buFont typeface="Arial" pitchFamily="34" charset="0"/>
              <a:buChar char="•"/>
              <a:defRPr/>
            </a:pPr>
            <a:r>
              <a:rPr lang="en-US" dirty="0">
                <a:solidFill>
                  <a:schemeClr val="bg1"/>
                </a:solidFill>
                <a:latin typeface="+mj-lt"/>
              </a:rPr>
              <a:t>Forms are rendered the same across supported OS, web browsers or device type</a:t>
            </a:r>
          </a:p>
          <a:p>
            <a:pPr marL="285750" indent="-285750">
              <a:spcAft>
                <a:spcPts val="900"/>
              </a:spcAft>
              <a:buFont typeface="Arial" pitchFamily="34" charset="0"/>
              <a:buChar char="•"/>
            </a:pPr>
            <a:r>
              <a:rPr lang="en-US" dirty="0" smtClean="0">
                <a:solidFill>
                  <a:schemeClr val="bg1"/>
                </a:solidFill>
                <a:latin typeface="+mj-lt"/>
              </a:rPr>
              <a:t>Includes </a:t>
            </a:r>
            <a:r>
              <a:rPr lang="en-US" dirty="0">
                <a:solidFill>
                  <a:schemeClr val="bg1"/>
                </a:solidFill>
                <a:latin typeface="+mj-lt"/>
              </a:rPr>
              <a:t>enhanced smartphone and tablet display </a:t>
            </a:r>
          </a:p>
          <a:p>
            <a:pPr marL="285750" lvl="1" indent="-285750" fontAlgn="base">
              <a:spcBef>
                <a:spcPct val="20000"/>
              </a:spcBef>
              <a:spcAft>
                <a:spcPts val="900"/>
              </a:spcAft>
              <a:buFont typeface="Arial" pitchFamily="34" charset="0"/>
              <a:buChar char="•"/>
              <a:defRPr/>
            </a:pPr>
            <a:r>
              <a:rPr lang="en-US" dirty="0">
                <a:solidFill>
                  <a:schemeClr val="bg1"/>
                </a:solidFill>
                <a:latin typeface="+mj-lt"/>
              </a:rPr>
              <a:t>Full touch -based UI for quick access to forms within a mobile or tablet experience</a:t>
            </a:r>
          </a:p>
          <a:p>
            <a:pPr marL="0" lvl="1" eaLnBrk="0" fontAlgn="base" hangingPunct="0">
              <a:spcBef>
                <a:spcPct val="20000"/>
              </a:spcBef>
              <a:spcAft>
                <a:spcPct val="0"/>
              </a:spcAft>
              <a:defRPr/>
            </a:pPr>
            <a:endParaRPr lang="en-US" dirty="0">
              <a:solidFill>
                <a:schemeClr val="bg1"/>
              </a:solidFill>
              <a:latin typeface="+mj-lt"/>
              <a:cs typeface="Arial" charset="0"/>
            </a:endParaRPr>
          </a:p>
          <a:p>
            <a:pPr marL="342900" lvl="1" indent="-342900" eaLnBrk="0" fontAlgn="base" hangingPunct="0">
              <a:spcBef>
                <a:spcPct val="20000"/>
              </a:spcBef>
              <a:spcAft>
                <a:spcPct val="0"/>
              </a:spcAft>
              <a:buFont typeface="Arial" charset="0"/>
              <a:buChar char="•"/>
              <a:defRPr/>
            </a:pPr>
            <a:endParaRPr lang="en-US" dirty="0" smtClean="0">
              <a:solidFill>
                <a:schemeClr val="bg1"/>
              </a:solidFill>
              <a:latin typeface="+mj-lt"/>
              <a:cs typeface="Arial" charset="0"/>
            </a:endParaRPr>
          </a:p>
        </p:txBody>
      </p:sp>
      <p:pic>
        <p:nvPicPr>
          <p:cNvPr id="17" name="Picture 4" descr="C:\Users\matthew\Documents\Access\Perceptive Software\TransFORM\Marketing\new assetts\OSX_Lion_Safari_iFiller_w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00800" y="1130753"/>
            <a:ext cx="2743201" cy="27554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2" descr="C:\Users\matthew\Documents\Access\Perceptive Software\TransFORM\Marketing\new assetts\iFiller_winXP_IE7.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65188" y="1828800"/>
            <a:ext cx="2748909" cy="2842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Rectangle 19"/>
          <p:cNvSpPr/>
          <p:nvPr/>
        </p:nvSpPr>
        <p:spPr bwMode="auto">
          <a:xfrm>
            <a:off x="-1" y="811838"/>
            <a:ext cx="2133601" cy="311896"/>
          </a:xfrm>
          <a:prstGeom prst="rect">
            <a:avLst/>
          </a:prstGeom>
          <a:solidFill>
            <a:schemeClr val="accent2">
              <a:tint val="66000"/>
              <a:satMod val="1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1" name="Content Placeholder 2"/>
          <p:cNvSpPr>
            <a:spLocks noGrp="1"/>
          </p:cNvSpPr>
          <p:nvPr>
            <p:ph idx="4294967295"/>
            <p:custDataLst>
              <p:tags r:id="rId3"/>
            </p:custDataLst>
          </p:nvPr>
        </p:nvSpPr>
        <p:spPr>
          <a:xfrm>
            <a:off x="180974" y="762000"/>
            <a:ext cx="2732689" cy="371259"/>
          </a:xfrm>
          <a:prstGeom prst="rect">
            <a:avLst/>
          </a:prstGeom>
        </p:spPr>
        <p:txBody>
          <a:bodyPr/>
          <a:lstStyle/>
          <a:p>
            <a:pPr marL="0" indent="0" algn="ctr">
              <a:buNone/>
            </a:pPr>
            <a:r>
              <a:rPr lang="en-US" sz="2000" dirty="0" smtClean="0">
                <a:solidFill>
                  <a:schemeClr val="tx2">
                    <a:lumMod val="75000"/>
                    <a:lumOff val="25000"/>
                  </a:schemeClr>
                </a:solidFill>
                <a:latin typeface="Calibri" pitchFamily="34" charset="0"/>
                <a:cs typeface="Calibri" pitchFamily="34" charset="0"/>
              </a:rPr>
              <a:t>iPad </a:t>
            </a:r>
            <a:endParaRPr lang="en-US" sz="2000" dirty="0">
              <a:solidFill>
                <a:schemeClr val="tx2">
                  <a:lumMod val="75000"/>
                  <a:lumOff val="25000"/>
                </a:schemeClr>
              </a:solidFill>
              <a:latin typeface="Calibri" pitchFamily="34" charset="0"/>
              <a:cs typeface="Calibri" pitchFamily="34" charset="0"/>
            </a:endParaRPr>
          </a:p>
          <a:p>
            <a:endParaRPr lang="en-US" sz="2000" dirty="0" smtClean="0">
              <a:cs typeface="Arial" charset="0"/>
            </a:endParaRPr>
          </a:p>
          <a:p>
            <a:endParaRPr lang="en-US" sz="2000" dirty="0">
              <a:cs typeface="Arial" charset="0"/>
            </a:endParaRPr>
          </a:p>
          <a:p>
            <a:endParaRPr lang="en-US" sz="2000" dirty="0" smtClean="0">
              <a:cs typeface="Arial" charset="0"/>
            </a:endParaRPr>
          </a:p>
          <a:p>
            <a:endParaRPr lang="en-US" sz="2000" dirty="0" smtClean="0">
              <a:cs typeface="Arial" charset="0"/>
            </a:endParaRPr>
          </a:p>
        </p:txBody>
      </p:sp>
      <p:sp>
        <p:nvSpPr>
          <p:cNvPr id="22" name="Rectangle 21"/>
          <p:cNvSpPr/>
          <p:nvPr/>
        </p:nvSpPr>
        <p:spPr bwMode="auto">
          <a:xfrm>
            <a:off x="7086599" y="4114800"/>
            <a:ext cx="2057401" cy="311896"/>
          </a:xfrm>
          <a:prstGeom prst="rect">
            <a:avLst/>
          </a:prstGeom>
          <a:solidFill>
            <a:schemeClr val="accent4"/>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7010401" y="735165"/>
            <a:ext cx="2133600" cy="311896"/>
          </a:xfrm>
          <a:prstGeom prst="rect">
            <a:avLst/>
          </a:prstGeom>
          <a:solidFill>
            <a:srgbClr val="92D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5" name="Content Placeholder 2"/>
          <p:cNvSpPr txBox="1">
            <a:spLocks/>
          </p:cNvSpPr>
          <p:nvPr>
            <p:custDataLst>
              <p:tags r:id="rId4"/>
            </p:custDataLst>
          </p:nvPr>
        </p:nvSpPr>
        <p:spPr bwMode="auto">
          <a:xfrm>
            <a:off x="7239000" y="699346"/>
            <a:ext cx="1905000" cy="36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rgbClr val="7F7F7F"/>
                </a:solidFill>
                <a:latin typeface="Calibri"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7F7F7F"/>
                </a:solidFill>
                <a:latin typeface="Calibri"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7F7F7F"/>
                </a:solidFill>
                <a:latin typeface="Calibri"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7F7F7F"/>
                </a:solidFill>
                <a:latin typeface="Calibri"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7F7F7F"/>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000" dirty="0" smtClean="0">
                <a:solidFill>
                  <a:schemeClr val="tx2">
                    <a:lumMod val="75000"/>
                    <a:lumOff val="25000"/>
                  </a:schemeClr>
                </a:solidFill>
                <a:cs typeface="Arial" charset="0"/>
              </a:rPr>
              <a:t>Safari</a:t>
            </a:r>
          </a:p>
          <a:p>
            <a:endParaRPr lang="en-US" sz="2000" dirty="0" smtClean="0">
              <a:cs typeface="Arial" charset="0"/>
            </a:endParaRPr>
          </a:p>
          <a:p>
            <a:endParaRPr lang="en-US" sz="2000" dirty="0" smtClean="0">
              <a:cs typeface="Arial" charset="0"/>
            </a:endParaRPr>
          </a:p>
          <a:p>
            <a:endParaRPr lang="en-US" sz="2000" dirty="0" smtClean="0">
              <a:cs typeface="Arial" charset="0"/>
            </a:endParaRPr>
          </a:p>
          <a:p>
            <a:endParaRPr lang="en-US" sz="2000" dirty="0" smtClean="0">
              <a:cs typeface="Arial" charset="0"/>
            </a:endParaRPr>
          </a:p>
        </p:txBody>
      </p:sp>
      <p:sp>
        <p:nvSpPr>
          <p:cNvPr id="23" name="Content Placeholder 2"/>
          <p:cNvSpPr txBox="1">
            <a:spLocks/>
          </p:cNvSpPr>
          <p:nvPr>
            <p:custDataLst>
              <p:tags r:id="rId5"/>
            </p:custDataLst>
          </p:nvPr>
        </p:nvSpPr>
        <p:spPr bwMode="auto">
          <a:xfrm>
            <a:off x="6629400" y="4063243"/>
            <a:ext cx="3048000" cy="35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rgbClr val="7F7F7F"/>
                </a:solidFill>
                <a:latin typeface="Calibri"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7F7F7F"/>
                </a:solidFill>
                <a:latin typeface="Calibri"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7F7F7F"/>
                </a:solidFill>
                <a:latin typeface="Calibri"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7F7F7F"/>
                </a:solidFill>
                <a:latin typeface="Calibri"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7F7F7F"/>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000" dirty="0" smtClean="0">
                <a:solidFill>
                  <a:schemeClr val="tx2">
                    <a:lumMod val="75000"/>
                    <a:lumOff val="25000"/>
                  </a:schemeClr>
                </a:solidFill>
                <a:cs typeface="Arial" charset="0"/>
              </a:rPr>
              <a:t>IE7</a:t>
            </a:r>
            <a:endParaRPr lang="en-US" sz="2000" dirty="0" smtClean="0">
              <a:cs typeface="Arial" charset="0"/>
            </a:endParaRPr>
          </a:p>
        </p:txBody>
      </p:sp>
      <p:sp>
        <p:nvSpPr>
          <p:cNvPr id="31" name="Rectangle 30"/>
          <p:cNvSpPr/>
          <p:nvPr/>
        </p:nvSpPr>
        <p:spPr bwMode="auto">
          <a:xfrm>
            <a:off x="0" y="4160576"/>
            <a:ext cx="3809999" cy="311896"/>
          </a:xfrm>
          <a:prstGeom prst="rect">
            <a:avLst/>
          </a:prstGeom>
          <a:solidFill>
            <a:schemeClr val="accent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32" name="Content Placeholder 2"/>
          <p:cNvSpPr>
            <a:spLocks noGrp="1"/>
          </p:cNvSpPr>
          <p:nvPr>
            <p:ph idx="4294967295"/>
            <p:custDataLst>
              <p:tags r:id="rId6"/>
            </p:custDataLst>
          </p:nvPr>
        </p:nvSpPr>
        <p:spPr>
          <a:xfrm>
            <a:off x="1295400" y="4124541"/>
            <a:ext cx="2732689" cy="371259"/>
          </a:xfrm>
          <a:prstGeom prst="rect">
            <a:avLst/>
          </a:prstGeom>
        </p:spPr>
        <p:txBody>
          <a:bodyPr/>
          <a:lstStyle/>
          <a:p>
            <a:pPr marL="0" indent="0" algn="ctr">
              <a:buNone/>
            </a:pPr>
            <a:r>
              <a:rPr lang="en-US" sz="2000" dirty="0" smtClean="0">
                <a:solidFill>
                  <a:schemeClr val="tx2">
                    <a:lumMod val="75000"/>
                    <a:lumOff val="25000"/>
                  </a:schemeClr>
                </a:solidFill>
                <a:latin typeface="Calibri" pitchFamily="34" charset="0"/>
                <a:cs typeface="Calibri" pitchFamily="34" charset="0"/>
              </a:rPr>
              <a:t>iPhone</a:t>
            </a:r>
            <a:endParaRPr lang="en-US" sz="2000" dirty="0">
              <a:solidFill>
                <a:schemeClr val="tx2">
                  <a:lumMod val="75000"/>
                  <a:lumOff val="25000"/>
                </a:schemeClr>
              </a:solidFill>
              <a:latin typeface="Calibri" pitchFamily="34" charset="0"/>
              <a:cs typeface="Calibri" pitchFamily="34" charset="0"/>
            </a:endParaRPr>
          </a:p>
          <a:p>
            <a:endParaRPr lang="en-US" sz="2000" dirty="0" smtClean="0">
              <a:cs typeface="Arial" charset="0"/>
            </a:endParaRPr>
          </a:p>
          <a:p>
            <a:endParaRPr lang="en-US" sz="2000" dirty="0">
              <a:cs typeface="Arial" charset="0"/>
            </a:endParaRPr>
          </a:p>
          <a:p>
            <a:endParaRPr lang="en-US" sz="2000" dirty="0" smtClean="0">
              <a:cs typeface="Arial" charset="0"/>
            </a:endParaRPr>
          </a:p>
          <a:p>
            <a:endParaRPr lang="en-US" sz="2000" dirty="0" smtClean="0">
              <a:cs typeface="Arial" charset="0"/>
            </a:endParaRPr>
          </a:p>
        </p:txBody>
      </p:sp>
      <p:pic>
        <p:nvPicPr>
          <p:cNvPr id="1331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70637" y="1099786"/>
            <a:ext cx="1422251" cy="2786414"/>
          </a:xfrm>
          <a:prstGeom prst="rect">
            <a:avLst/>
          </a:prstGeom>
          <a:ln>
            <a:noFill/>
          </a:ln>
          <a:effectLst>
            <a:outerShdw dist="35921" dir="2700000" algn="ctr" rotWithShape="0">
              <a:schemeClr val="bg2"/>
            </a:outerShdw>
            <a:reflection blurRad="12700" stA="32000" endPos="11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04893" y="1448790"/>
            <a:ext cx="3032102" cy="2369127"/>
          </a:xfrm>
          <a:prstGeom prst="rect">
            <a:avLst/>
          </a:prstGeom>
          <a:ln>
            <a:noFill/>
          </a:ln>
          <a:effectLst>
            <a:reflection blurRad="12700" stA="13000" endPos="1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7566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2800" smtClean="0"/>
              <a:t>Dashboard through IN Explorer</a:t>
            </a:r>
          </a:p>
        </p:txBody>
      </p:sp>
      <p:sp>
        <p:nvSpPr>
          <p:cNvPr id="15363" name="Content Placeholder 5"/>
          <p:cNvSpPr>
            <a:spLocks noGrp="1"/>
          </p:cNvSpPr>
          <p:nvPr>
            <p:ph idx="4294967295"/>
          </p:nvPr>
        </p:nvSpPr>
        <p:spPr>
          <a:xfrm>
            <a:off x="457200" y="1600200"/>
            <a:ext cx="8229600" cy="4525963"/>
          </a:xfrm>
          <a:prstGeom prst="rect">
            <a:avLst/>
          </a:prstGeom>
        </p:spPr>
        <p:txBody>
          <a:bodyPr/>
          <a:lstStyle/>
          <a:p>
            <a:pPr eaLnBrk="1" hangingPunct="1"/>
            <a:endParaRPr lang="en-US" altLang="en-US" smtClean="0"/>
          </a:p>
        </p:txBody>
      </p:sp>
      <p:pic>
        <p:nvPicPr>
          <p:cNvPr id="1536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914400"/>
            <a:ext cx="7781925"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186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8319"/>
            <a:ext cx="7429500" cy="493183"/>
          </a:xfrm>
        </p:spPr>
        <p:txBody>
          <a:bodyPr/>
          <a:lstStyle/>
          <a:p>
            <a:r>
              <a:rPr lang="en-US" sz="2600" dirty="0"/>
              <a:t>Transcript </a:t>
            </a:r>
            <a:r>
              <a:rPr lang="en-US" sz="2600" dirty="0" smtClean="0"/>
              <a:t>Processing Today</a:t>
            </a:r>
            <a:endParaRPr lang="en-US" sz="2600" dirty="0"/>
          </a:p>
        </p:txBody>
      </p:sp>
      <p:sp>
        <p:nvSpPr>
          <p:cNvPr id="4" name="Content Placeholder 1"/>
          <p:cNvSpPr>
            <a:spLocks noGrp="1"/>
          </p:cNvSpPr>
          <p:nvPr>
            <p:ph idx="4294967295"/>
          </p:nvPr>
        </p:nvSpPr>
        <p:spPr>
          <a:xfrm>
            <a:off x="2017395" y="1281478"/>
            <a:ext cx="6753225" cy="4037282"/>
          </a:xfrm>
          <a:prstGeom prst="rect">
            <a:avLst/>
          </a:prstGeom>
        </p:spPr>
        <p:txBody>
          <a:bodyPr lIns="57150" tIns="28575" rIns="57150" bIns="28575"/>
          <a:lstStyle/>
          <a:p>
            <a:pPr marL="0" indent="0">
              <a:spcBef>
                <a:spcPts val="0"/>
              </a:spcBef>
              <a:spcAft>
                <a:spcPts val="3600"/>
              </a:spcAft>
              <a:buNone/>
            </a:pPr>
            <a:r>
              <a:rPr lang="en-US" sz="2000" dirty="0" smtClean="0"/>
              <a:t>Evaluating </a:t>
            </a:r>
            <a:r>
              <a:rPr lang="en-US" sz="2000" dirty="0"/>
              <a:t>transfer credits is data </a:t>
            </a:r>
            <a:r>
              <a:rPr lang="en-US" sz="2000" dirty="0" smtClean="0"/>
              <a:t>intensive</a:t>
            </a:r>
          </a:p>
          <a:p>
            <a:pPr marL="0" indent="0">
              <a:spcBef>
                <a:spcPts val="0"/>
              </a:spcBef>
              <a:spcAft>
                <a:spcPts val="3600"/>
              </a:spcAft>
              <a:buNone/>
            </a:pPr>
            <a:r>
              <a:rPr lang="en-US" sz="2000" dirty="0" smtClean="0"/>
              <a:t>Manual </a:t>
            </a:r>
            <a:r>
              <a:rPr lang="en-US" sz="2000" dirty="0"/>
              <a:t>data entry is time consuming and can produce costly errors. </a:t>
            </a:r>
          </a:p>
          <a:p>
            <a:pPr marL="0" indent="0">
              <a:spcBef>
                <a:spcPts val="0"/>
              </a:spcBef>
              <a:spcAft>
                <a:spcPts val="3600"/>
              </a:spcAft>
              <a:buNone/>
            </a:pPr>
            <a:r>
              <a:rPr lang="en-US" sz="2000" dirty="0"/>
              <a:t>Multiple disjointed processes  </a:t>
            </a:r>
          </a:p>
          <a:p>
            <a:pPr marL="0" indent="0">
              <a:spcBef>
                <a:spcPts val="0"/>
              </a:spcBef>
              <a:spcAft>
                <a:spcPts val="3600"/>
              </a:spcAft>
              <a:buNone/>
            </a:pPr>
            <a:r>
              <a:rPr lang="en-US" sz="2000" dirty="0"/>
              <a:t>  </a:t>
            </a:r>
            <a:br>
              <a:rPr lang="en-US" sz="2000" dirty="0"/>
            </a:br>
            <a:r>
              <a:rPr lang="en-US" sz="2000" dirty="0" smtClean="0"/>
              <a:t>Time </a:t>
            </a:r>
            <a:r>
              <a:rPr lang="en-US" sz="2000" b="1" dirty="0"/>
              <a:t>consuming</a:t>
            </a:r>
            <a:r>
              <a:rPr lang="en-US" sz="2000" dirty="0"/>
              <a:t> – students have to wait for information</a:t>
            </a:r>
          </a:p>
          <a:p>
            <a:pPr marL="0" indent="0">
              <a:spcBef>
                <a:spcPts val="0"/>
              </a:spcBef>
              <a:spcAft>
                <a:spcPts val="3600"/>
              </a:spcAft>
              <a:buNone/>
            </a:pPr>
            <a:endParaRPr lang="en-US" sz="2000" dirty="0"/>
          </a:p>
        </p:txBody>
      </p:sp>
      <p:grpSp>
        <p:nvGrpSpPr>
          <p:cNvPr id="5" name="Group 4"/>
          <p:cNvGrpSpPr/>
          <p:nvPr/>
        </p:nvGrpSpPr>
        <p:grpSpPr>
          <a:xfrm>
            <a:off x="605903" y="1112711"/>
            <a:ext cx="597666" cy="747912"/>
            <a:chOff x="1668194" y="1691640"/>
            <a:chExt cx="1075006" cy="942975"/>
          </a:xfrm>
        </p:grpSpPr>
        <p:sp>
          <p:nvSpPr>
            <p:cNvPr id="6" name="Right Arrow 5"/>
            <p:cNvSpPr/>
            <p:nvPr/>
          </p:nvSpPr>
          <p:spPr bwMode="auto">
            <a:xfrm>
              <a:off x="1676400" y="1691640"/>
              <a:ext cx="1066800" cy="942975"/>
            </a:xfrm>
            <a:prstGeom prst="rightArrow">
              <a:avLst/>
            </a:prstGeom>
            <a:solidFill>
              <a:schemeClr val="accent2">
                <a:lumMod val="60000"/>
                <a:lumOff val="4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7" name="Rectangle 6"/>
            <p:cNvSpPr/>
            <p:nvPr/>
          </p:nvSpPr>
          <p:spPr>
            <a:xfrm flipH="1">
              <a:off x="1668194" y="1836734"/>
              <a:ext cx="590843" cy="651398"/>
            </a:xfrm>
            <a:prstGeom prst="rect">
              <a:avLst/>
            </a:prstGeom>
            <a:gradFill flip="none" rotWithShape="1">
              <a:gsLst>
                <a:gs pos="2100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627504" y="2055377"/>
            <a:ext cx="597666" cy="747912"/>
            <a:chOff x="1668194" y="1691640"/>
            <a:chExt cx="1075006" cy="942975"/>
          </a:xfrm>
        </p:grpSpPr>
        <p:sp>
          <p:nvSpPr>
            <p:cNvPr id="9" name="Right Arrow 8"/>
            <p:cNvSpPr/>
            <p:nvPr/>
          </p:nvSpPr>
          <p:spPr bwMode="auto">
            <a:xfrm>
              <a:off x="1676400" y="1691640"/>
              <a:ext cx="1066800" cy="942975"/>
            </a:xfrm>
            <a:prstGeom prst="rightArrow">
              <a:avLst/>
            </a:prstGeom>
            <a:solidFill>
              <a:schemeClr val="accent2">
                <a:lumMod val="60000"/>
                <a:lumOff val="4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0" name="Rectangle 9"/>
            <p:cNvSpPr/>
            <p:nvPr/>
          </p:nvSpPr>
          <p:spPr>
            <a:xfrm flipH="1">
              <a:off x="1668194" y="1836734"/>
              <a:ext cx="590843" cy="651398"/>
            </a:xfrm>
            <a:prstGeom prst="rect">
              <a:avLst/>
            </a:prstGeom>
            <a:gradFill flip="none" rotWithShape="1">
              <a:gsLst>
                <a:gs pos="2100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657159" y="3031195"/>
            <a:ext cx="597666" cy="747912"/>
            <a:chOff x="1668194" y="1691640"/>
            <a:chExt cx="1075006" cy="942975"/>
          </a:xfrm>
        </p:grpSpPr>
        <p:sp>
          <p:nvSpPr>
            <p:cNvPr id="12" name="Right Arrow 11"/>
            <p:cNvSpPr/>
            <p:nvPr/>
          </p:nvSpPr>
          <p:spPr bwMode="auto">
            <a:xfrm>
              <a:off x="1676400" y="1691640"/>
              <a:ext cx="1066800" cy="942975"/>
            </a:xfrm>
            <a:prstGeom prst="rightArrow">
              <a:avLst/>
            </a:prstGeom>
            <a:solidFill>
              <a:schemeClr val="accent2">
                <a:lumMod val="60000"/>
                <a:lumOff val="4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3" name="Rectangle 12"/>
            <p:cNvSpPr/>
            <p:nvPr/>
          </p:nvSpPr>
          <p:spPr>
            <a:xfrm flipH="1">
              <a:off x="1668194" y="1836734"/>
              <a:ext cx="590843" cy="651398"/>
            </a:xfrm>
            <a:prstGeom prst="rect">
              <a:avLst/>
            </a:prstGeom>
            <a:gradFill flip="none" rotWithShape="1">
              <a:gsLst>
                <a:gs pos="2100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686814" y="4032954"/>
            <a:ext cx="597666" cy="813787"/>
            <a:chOff x="1668194" y="1691640"/>
            <a:chExt cx="1075006" cy="942975"/>
          </a:xfrm>
        </p:grpSpPr>
        <p:sp>
          <p:nvSpPr>
            <p:cNvPr id="15" name="Right Arrow 14"/>
            <p:cNvSpPr/>
            <p:nvPr/>
          </p:nvSpPr>
          <p:spPr bwMode="auto">
            <a:xfrm>
              <a:off x="1676400" y="1691640"/>
              <a:ext cx="1066800" cy="942975"/>
            </a:xfrm>
            <a:prstGeom prst="rightArrow">
              <a:avLst/>
            </a:prstGeom>
            <a:solidFill>
              <a:schemeClr val="accent2">
                <a:lumMod val="60000"/>
                <a:lumOff val="4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6" name="Rectangle 15"/>
            <p:cNvSpPr/>
            <p:nvPr/>
          </p:nvSpPr>
          <p:spPr>
            <a:xfrm flipH="1">
              <a:off x="1668194" y="1836734"/>
              <a:ext cx="590843" cy="651398"/>
            </a:xfrm>
            <a:prstGeom prst="rect">
              <a:avLst/>
            </a:prstGeom>
            <a:gradFill flip="none" rotWithShape="1">
              <a:gsLst>
                <a:gs pos="2100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47642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67735" y="109538"/>
            <a:ext cx="8500531" cy="493712"/>
          </a:xfrm>
        </p:spPr>
        <p:txBody>
          <a:bodyPr/>
          <a:lstStyle/>
          <a:p>
            <a:r>
              <a:rPr sz="2800" dirty="0"/>
              <a:t>Intelligent Capture for </a:t>
            </a:r>
            <a:r>
              <a:rPr sz="2800" dirty="0" smtClean="0"/>
              <a:t>Transcripts Overview</a:t>
            </a:r>
            <a:endParaRPr sz="2800" dirty="0"/>
          </a:p>
        </p:txBody>
      </p:sp>
      <p:sp>
        <p:nvSpPr>
          <p:cNvPr id="5" name="Content Placeholder 4"/>
          <p:cNvSpPr>
            <a:spLocks noGrp="1"/>
          </p:cNvSpPr>
          <p:nvPr>
            <p:ph sz="quarter" idx="11"/>
          </p:nvPr>
        </p:nvSpPr>
        <p:spPr>
          <a:xfrm>
            <a:off x="6172200" y="897465"/>
            <a:ext cx="2743200" cy="6426223"/>
          </a:xfrm>
        </p:spPr>
        <p:txBody>
          <a:bodyPr/>
          <a:lstStyle/>
          <a:p>
            <a:pPr>
              <a:spcAft>
                <a:spcPts val="600"/>
              </a:spcAft>
              <a:defRPr/>
            </a:pPr>
            <a:r>
              <a:rPr lang="en-US" sz="1600" dirty="0" smtClean="0"/>
              <a:t>Automatically classify and sort various transcript types and formats. </a:t>
            </a:r>
          </a:p>
          <a:p>
            <a:pPr>
              <a:spcAft>
                <a:spcPts val="600"/>
              </a:spcAft>
              <a:defRPr/>
            </a:pPr>
            <a:endParaRPr lang="en-US" sz="1600" dirty="0" smtClean="0"/>
          </a:p>
          <a:p>
            <a:pPr>
              <a:spcAft>
                <a:spcPts val="600"/>
              </a:spcAft>
              <a:defRPr/>
            </a:pPr>
            <a:r>
              <a:rPr lang="en-US" sz="1600" dirty="0" smtClean="0"/>
              <a:t>Capture data without defining templates, zones or anchors.</a:t>
            </a:r>
          </a:p>
          <a:p>
            <a:pPr>
              <a:spcAft>
                <a:spcPts val="600"/>
              </a:spcAft>
              <a:defRPr/>
            </a:pPr>
            <a:endParaRPr lang="en-US" sz="1600" dirty="0" smtClean="0"/>
          </a:p>
          <a:p>
            <a:pPr>
              <a:spcAft>
                <a:spcPts val="600"/>
              </a:spcAft>
              <a:defRPr/>
            </a:pPr>
            <a:r>
              <a:rPr lang="en-US" sz="1600" dirty="0" smtClean="0"/>
              <a:t>Reconcile captured data against SIS/ERP </a:t>
            </a:r>
          </a:p>
          <a:p>
            <a:pPr>
              <a:spcAft>
                <a:spcPts val="600"/>
              </a:spcAft>
              <a:defRPr/>
            </a:pPr>
            <a:endParaRPr lang="en-US" sz="1600" dirty="0" smtClean="0"/>
          </a:p>
          <a:p>
            <a:pPr>
              <a:spcAft>
                <a:spcPts val="600"/>
              </a:spcAft>
              <a:defRPr/>
            </a:pPr>
            <a:r>
              <a:rPr lang="en-US" sz="1600" dirty="0" smtClean="0"/>
              <a:t>Rich verification includes on-demand search for institutional and student data.</a:t>
            </a:r>
          </a:p>
          <a:p>
            <a:pPr>
              <a:spcAft>
                <a:spcPts val="600"/>
              </a:spcAft>
              <a:defRPr/>
            </a:pPr>
            <a:endParaRPr lang="en-US" dirty="0" smtClean="0"/>
          </a:p>
          <a:p>
            <a:pPr>
              <a:spcAft>
                <a:spcPts val="600"/>
              </a:spcAft>
              <a:defRPr/>
            </a:pPr>
            <a:endParaRPr lang="en-US" dirty="0"/>
          </a:p>
          <a:p>
            <a:pPr marL="0" indent="0">
              <a:spcAft>
                <a:spcPts val="600"/>
              </a:spcAft>
              <a:buFont typeface="+mj-lt"/>
              <a:buNone/>
              <a:defRPr/>
            </a:pPr>
            <a:r>
              <a:rPr lang="en-US" dirty="0" smtClean="0"/>
              <a:t/>
            </a:r>
            <a:br>
              <a:rPr lang="en-US" dirty="0" smtClean="0"/>
            </a:br>
            <a:endParaRPr lang="en-US" dirty="0"/>
          </a:p>
        </p:txBody>
      </p:sp>
      <p:sp>
        <p:nvSpPr>
          <p:cNvPr id="9" name="Rounded Rectangle 8"/>
          <p:cNvSpPr>
            <a:spLocks noChangeArrowheads="1"/>
          </p:cNvSpPr>
          <p:nvPr/>
        </p:nvSpPr>
        <p:spPr bwMode="auto">
          <a:xfrm>
            <a:off x="3200400" y="711200"/>
            <a:ext cx="1736725" cy="4729163"/>
          </a:xfrm>
          <a:prstGeom prst="roundRect">
            <a:avLst>
              <a:gd name="adj" fmla="val 16667"/>
            </a:avLst>
          </a:prstGeom>
          <a:solidFill>
            <a:schemeClr val="accent1"/>
          </a:solidFill>
          <a:ln w="9525" algn="ctr">
            <a:solidFill>
              <a:schemeClr val="tx1"/>
            </a:solidFill>
            <a:round/>
            <a:headEnd/>
            <a:tailEnd/>
          </a:ln>
        </p:spPr>
        <p:txBody>
          <a:bodyPr/>
          <a:lstStyle/>
          <a:p>
            <a:pPr algn="ctr"/>
            <a:endParaRPr lang="en-US" sz="1600">
              <a:solidFill>
                <a:srgbClr val="262729"/>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163" y="1066800"/>
            <a:ext cx="8382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076325"/>
            <a:ext cx="8382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675" y="5272088"/>
            <a:ext cx="8382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38400"/>
            <a:ext cx="8382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038" y="2463800"/>
            <a:ext cx="8382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75088"/>
            <a:ext cx="8382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272088"/>
            <a:ext cx="8382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675" y="3895725"/>
            <a:ext cx="8382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5338" y="955675"/>
            <a:ext cx="1389062"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3549650" y="1520825"/>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solidFill>
                  <a:srgbClr val="262729"/>
                </a:solidFill>
              </a:rPr>
              <a:t>College</a:t>
            </a: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1213" y="2233613"/>
            <a:ext cx="138906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3657600" y="271145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solidFill>
                  <a:srgbClr val="262729"/>
                </a:solidFill>
              </a:rPr>
              <a:t>High School</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1213" y="3654425"/>
            <a:ext cx="1389062"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a:spLocks noChangeArrowheads="1"/>
          </p:cNvSpPr>
          <p:nvPr/>
        </p:nvSpPr>
        <p:spPr bwMode="auto">
          <a:xfrm>
            <a:off x="3549650" y="424180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solidFill>
                  <a:srgbClr val="262729"/>
                </a:solidFill>
              </a:rPr>
              <a:t>Military</a:t>
            </a:r>
          </a:p>
        </p:txBody>
      </p:sp>
      <p:pic>
        <p:nvPicPr>
          <p:cNvPr id="29" name="Picture 36" descr="KU Transcript"/>
          <p:cNvPicPr preferRelativeResize="0">
            <a:picLocks noChangeAspect="1" noChangeArrowheads="1"/>
          </p:cNvPicPr>
          <p:nvPr/>
        </p:nvPicPr>
        <p:blipFill rotWithShape="1">
          <a:blip r:embed="rId6"/>
          <a:srcRect l="1893" t="2005" r="47564" b="4482"/>
          <a:stretch/>
        </p:blipFill>
        <p:spPr bwMode="auto">
          <a:xfrm>
            <a:off x="0" y="1346200"/>
            <a:ext cx="6096000" cy="5324475"/>
          </a:xfrm>
          <a:prstGeom prst="rect">
            <a:avLst/>
          </a:prstGeom>
          <a:noFill/>
          <a:ln w="9525">
            <a:solidFill>
              <a:schemeClr val="accent5"/>
            </a:solidFill>
            <a:miter lim="800000"/>
            <a:headEnd/>
            <a:tailEnd/>
          </a:ln>
          <a:effectLst>
            <a:outerShdw blurRad="88900" dist="88900" dir="2700000" algn="tl" rotWithShape="0">
              <a:prstClr val="black">
                <a:alpha val="40000"/>
              </a:prstClr>
            </a:outerShdw>
          </a:effectLst>
        </p:spPr>
      </p:pic>
      <p:sp>
        <p:nvSpPr>
          <p:cNvPr id="30" name="Rectangle 29"/>
          <p:cNvSpPr/>
          <p:nvPr/>
        </p:nvSpPr>
        <p:spPr bwMode="auto">
          <a:xfrm>
            <a:off x="190500" y="3429000"/>
            <a:ext cx="5524500" cy="2182813"/>
          </a:xfrm>
          <a:prstGeom prst="rect">
            <a:avLst/>
          </a:prstGeom>
          <a:noFill/>
          <a:ln w="38100" cap="flat" cmpd="sng" algn="ctr">
            <a:solidFill>
              <a:schemeClr val="accent4"/>
            </a:solidFill>
            <a:prstDash val="solid"/>
            <a:round/>
            <a:headEnd type="none" w="med" len="med"/>
            <a:tailEnd type="none" w="med" len="med"/>
          </a:ln>
          <a:effectLst/>
        </p:spPr>
        <p:txBody>
          <a:bodyPr/>
          <a:lstStyle/>
          <a:p>
            <a:pPr algn="ctr" fontAlgn="auto">
              <a:spcBef>
                <a:spcPts val="0"/>
              </a:spcBef>
              <a:spcAft>
                <a:spcPts val="0"/>
              </a:spcAft>
              <a:defRPr/>
            </a:pPr>
            <a:endParaRPr lang="en-US" sz="1600" dirty="0">
              <a:solidFill>
                <a:srgbClr val="262729"/>
              </a:solidFill>
              <a:latin typeface="+mn-lt"/>
              <a:cs typeface="+mn-cs"/>
            </a:endParaRPr>
          </a:p>
        </p:txBody>
      </p:sp>
      <p:sp>
        <p:nvSpPr>
          <p:cNvPr id="31" name="Rectangle 30"/>
          <p:cNvSpPr>
            <a:spLocks noChangeArrowheads="1"/>
          </p:cNvSpPr>
          <p:nvPr/>
        </p:nvSpPr>
        <p:spPr bwMode="auto">
          <a:xfrm>
            <a:off x="282575" y="3524250"/>
            <a:ext cx="5356225" cy="103188"/>
          </a:xfrm>
          <a:prstGeom prst="rect">
            <a:avLst/>
          </a:prstGeom>
          <a:solidFill>
            <a:schemeClr val="accent2">
              <a:lumMod val="75000"/>
              <a:alpha val="36000"/>
            </a:schemeClr>
          </a:solidFill>
          <a:ln w="28575" algn="ctr">
            <a:noFill/>
            <a:miter lim="800000"/>
            <a:headEnd/>
            <a:tailEnd/>
          </a:ln>
        </p:spPr>
        <p:txBody>
          <a:bodyPr/>
          <a:lstStyle/>
          <a:p>
            <a:pPr algn="ctr" fontAlgn="auto">
              <a:spcBef>
                <a:spcPts val="0"/>
              </a:spcBef>
              <a:spcAft>
                <a:spcPts val="0"/>
              </a:spcAft>
              <a:defRPr/>
            </a:pPr>
            <a:endParaRPr lang="en-US" sz="1600" dirty="0">
              <a:solidFill>
                <a:srgbClr val="262729"/>
              </a:solidFill>
              <a:latin typeface="+mn-lt"/>
              <a:cs typeface="+mn-cs"/>
            </a:endParaRPr>
          </a:p>
        </p:txBody>
      </p:sp>
      <p:sp>
        <p:nvSpPr>
          <p:cNvPr id="32" name="Rectangle 37"/>
          <p:cNvSpPr>
            <a:spLocks noChangeArrowheads="1"/>
          </p:cNvSpPr>
          <p:nvPr/>
        </p:nvSpPr>
        <p:spPr bwMode="auto">
          <a:xfrm>
            <a:off x="282575" y="3627438"/>
            <a:ext cx="5356225" cy="762000"/>
          </a:xfrm>
          <a:prstGeom prst="rect">
            <a:avLst/>
          </a:prstGeom>
          <a:solidFill>
            <a:srgbClr val="92D050">
              <a:alpha val="3882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p>
            <a:endParaRPr lang="en-US">
              <a:solidFill>
                <a:srgbClr val="8DC63F"/>
              </a:solidFill>
            </a:endParaRPr>
          </a:p>
        </p:txBody>
      </p:sp>
      <p:sp>
        <p:nvSpPr>
          <p:cNvPr id="33" name="Rectangle 32"/>
          <p:cNvSpPr>
            <a:spLocks noChangeArrowheads="1"/>
          </p:cNvSpPr>
          <p:nvPr/>
        </p:nvSpPr>
        <p:spPr bwMode="auto">
          <a:xfrm>
            <a:off x="282575" y="4610100"/>
            <a:ext cx="5356225" cy="131763"/>
          </a:xfrm>
          <a:prstGeom prst="rect">
            <a:avLst/>
          </a:prstGeom>
          <a:solidFill>
            <a:schemeClr val="accent2">
              <a:lumMod val="75000"/>
              <a:alpha val="36000"/>
            </a:schemeClr>
          </a:solidFill>
          <a:ln w="28575" algn="ctr">
            <a:noFill/>
            <a:miter lim="800000"/>
            <a:headEnd/>
            <a:tailEnd/>
          </a:ln>
        </p:spPr>
        <p:txBody>
          <a:bodyPr/>
          <a:lstStyle/>
          <a:p>
            <a:pPr algn="ctr" fontAlgn="auto">
              <a:spcBef>
                <a:spcPts val="0"/>
              </a:spcBef>
              <a:spcAft>
                <a:spcPts val="0"/>
              </a:spcAft>
              <a:defRPr/>
            </a:pPr>
            <a:endParaRPr lang="en-US" sz="1600" dirty="0">
              <a:solidFill>
                <a:srgbClr val="262729"/>
              </a:solidFill>
              <a:latin typeface="+mn-lt"/>
              <a:cs typeface="+mn-cs"/>
            </a:endParaRPr>
          </a:p>
        </p:txBody>
      </p:sp>
      <p:sp>
        <p:nvSpPr>
          <p:cNvPr id="34" name="Rectangle 37"/>
          <p:cNvSpPr>
            <a:spLocks noChangeArrowheads="1"/>
          </p:cNvSpPr>
          <p:nvPr/>
        </p:nvSpPr>
        <p:spPr bwMode="auto">
          <a:xfrm>
            <a:off x="282575" y="4741863"/>
            <a:ext cx="5356225" cy="698500"/>
          </a:xfrm>
          <a:prstGeom prst="rect">
            <a:avLst/>
          </a:prstGeom>
          <a:solidFill>
            <a:srgbClr val="92D050">
              <a:alpha val="38823"/>
            </a:srgbClr>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lstStyle/>
          <a:p>
            <a:endParaRPr lang="en-US">
              <a:solidFill>
                <a:srgbClr val="8DC63F"/>
              </a:solidFill>
            </a:endParaRPr>
          </a:p>
        </p:txBody>
      </p:sp>
      <p:grpSp>
        <p:nvGrpSpPr>
          <p:cNvPr id="37" name="Group 36"/>
          <p:cNvGrpSpPr>
            <a:grpSpLocks/>
          </p:cNvGrpSpPr>
          <p:nvPr/>
        </p:nvGrpSpPr>
        <p:grpSpPr bwMode="auto">
          <a:xfrm>
            <a:off x="2790615" y="1257300"/>
            <a:ext cx="3048000" cy="942975"/>
            <a:chOff x="3292748" y="1183884"/>
            <a:chExt cx="3581713" cy="942342"/>
          </a:xfrm>
        </p:grpSpPr>
        <p:sp>
          <p:nvSpPr>
            <p:cNvPr id="19489" name="Oval 37"/>
            <p:cNvSpPr>
              <a:spLocks noChangeArrowheads="1"/>
            </p:cNvSpPr>
            <p:nvPr/>
          </p:nvSpPr>
          <p:spPr bwMode="auto">
            <a:xfrm>
              <a:off x="3292748" y="1592826"/>
              <a:ext cx="984970" cy="533400"/>
            </a:xfrm>
            <a:prstGeom prst="ellipse">
              <a:avLst/>
            </a:prstGeom>
            <a:noFill/>
            <a:ln w="57150" algn="ctr">
              <a:solidFill>
                <a:srgbClr val="91B0D5"/>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solidFill>
                  <a:srgbClr val="262729"/>
                </a:solidFill>
                <a:latin typeface="Segoe Semibold"/>
              </a:endParaRPr>
            </a:p>
          </p:txBody>
        </p:sp>
        <p:cxnSp>
          <p:nvCxnSpPr>
            <p:cNvPr id="39" name="Straight Connector 38"/>
            <p:cNvCxnSpPr>
              <a:stCxn id="19489" idx="7"/>
              <a:endCxn id="19491" idx="1"/>
            </p:cNvCxnSpPr>
            <p:nvPr/>
          </p:nvCxnSpPr>
          <p:spPr bwMode="auto">
            <a:xfrm flipV="1">
              <a:off x="4134078" y="1596357"/>
              <a:ext cx="1208828" cy="74563"/>
            </a:xfrm>
            <a:prstGeom prst="line">
              <a:avLst/>
            </a:pr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34925" cap="flat" cmpd="sng" algn="ctr">
              <a:solidFill>
                <a:srgbClr val="91B0D5"/>
              </a:solidFill>
              <a:prstDash val="solid"/>
              <a:round/>
              <a:headEnd type="none" w="med" len="med"/>
              <a:tailEnd type="none" w="med" len="med"/>
            </a:ln>
            <a:effectLst/>
          </p:spPr>
        </p:cxnSp>
        <p:sp>
          <p:nvSpPr>
            <p:cNvPr id="19491" name="Rectangle 39"/>
            <p:cNvSpPr>
              <a:spLocks noChangeArrowheads="1"/>
            </p:cNvSpPr>
            <p:nvPr/>
          </p:nvSpPr>
          <p:spPr bwMode="auto">
            <a:xfrm>
              <a:off x="5342882" y="1183884"/>
              <a:ext cx="1531579" cy="823677"/>
            </a:xfrm>
            <a:prstGeom prst="rect">
              <a:avLst/>
            </a:prstGeom>
            <a:noFill/>
            <a:ln w="57150" algn="ctr">
              <a:solidFill>
                <a:srgbClr val="91B0D5"/>
              </a:solidFill>
              <a:round/>
              <a:headEnd/>
              <a:tailEnd/>
            </a:ln>
            <a:extLst>
              <a:ext uri="{909E8E84-426E-40DD-AFC4-6F175D3DCCD1}">
                <a14:hiddenFill xmlns:a14="http://schemas.microsoft.com/office/drawing/2010/main">
                  <a:solidFill>
                    <a:srgbClr val="FFFFFF"/>
                  </a:solidFill>
                </a14:hiddenFill>
              </a:ext>
            </a:extLst>
          </p:spPr>
          <p:txBody>
            <a:bodyPr anchor="ctr"/>
            <a:lstStyle/>
            <a:p>
              <a:r>
                <a:rPr lang="en-US" sz="2800">
                  <a:solidFill>
                    <a:srgbClr val="FF0000"/>
                  </a:solidFill>
                  <a:sym typeface="Wingdings" pitchFamily="2" charset="2"/>
                </a:rPr>
                <a:t></a:t>
              </a:r>
              <a:r>
                <a:rPr lang="en-US" sz="1400">
                  <a:solidFill>
                    <a:srgbClr val="262729"/>
                  </a:solidFill>
                  <a:latin typeface="Segoe Semibold"/>
                </a:rPr>
                <a:t>“cloud”</a:t>
              </a:r>
              <a:endParaRPr lang="en-US" sz="1400">
                <a:solidFill>
                  <a:srgbClr val="FF0000"/>
                </a:solidFill>
                <a:sym typeface="Wingdings" pitchFamily="2" charset="2"/>
              </a:endParaRPr>
            </a:p>
            <a:p>
              <a:r>
                <a:rPr lang="en-US" sz="2400" b="1">
                  <a:solidFill>
                    <a:srgbClr val="8DC63F"/>
                  </a:solidFill>
                  <a:sym typeface="Wingdings" pitchFamily="2" charset="2"/>
                </a:rPr>
                <a:t></a:t>
              </a:r>
              <a:r>
                <a:rPr lang="en-US" sz="1400" b="1">
                  <a:solidFill>
                    <a:srgbClr val="262729"/>
                  </a:solidFill>
                  <a:sym typeface="Wingdings" pitchFamily="2" charset="2"/>
                </a:rPr>
                <a:t> “could”</a:t>
              </a:r>
              <a:endParaRPr lang="en-US" b="1">
                <a:solidFill>
                  <a:srgbClr val="8DC63F"/>
                </a:solidFill>
              </a:endParaRPr>
            </a:p>
          </p:txBody>
        </p:sp>
      </p:grpSp>
      <p:pic>
        <p:nvPicPr>
          <p:cNvPr id="4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296" y="1520825"/>
            <a:ext cx="4181475"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p:cNvSpPr>
            <a:spLocks noChangeArrowheads="1"/>
          </p:cNvSpPr>
          <p:nvPr/>
        </p:nvSpPr>
        <p:spPr bwMode="auto">
          <a:xfrm>
            <a:off x="758825" y="1885950"/>
            <a:ext cx="2133600" cy="9906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sz="1600">
              <a:solidFill>
                <a:srgbClr val="262729"/>
              </a:solidFill>
            </a:endParaRPr>
          </a:p>
        </p:txBody>
      </p:sp>
      <p:sp>
        <p:nvSpPr>
          <p:cNvPr id="43" name="Rectangle 42"/>
          <p:cNvSpPr>
            <a:spLocks noChangeArrowheads="1"/>
          </p:cNvSpPr>
          <p:nvPr/>
        </p:nvSpPr>
        <p:spPr bwMode="auto">
          <a:xfrm>
            <a:off x="3128963" y="3228975"/>
            <a:ext cx="1611312" cy="258763"/>
          </a:xfrm>
          <a:prstGeom prst="rect">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sz="1600">
              <a:solidFill>
                <a:srgbClr val="262729"/>
              </a:solidFill>
            </a:endParaRPr>
          </a:p>
        </p:txBody>
      </p:sp>
    </p:spTree>
    <p:extLst>
      <p:ext uri="{BB962C8B-B14F-4D97-AF65-F5344CB8AC3E}">
        <p14:creationId xmlns:p14="http://schemas.microsoft.com/office/powerpoint/2010/main" val="86410881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path" presetSubtype="0" accel="50000" decel="50000" fill="hold" nodeType="clickEffect">
                                  <p:stCondLst>
                                    <p:cond delay="0"/>
                                  </p:stCondLst>
                                  <p:childTnLst>
                                    <p:animMotion origin="layout" path="M 0.00087 0.00046 L 0.35087 0.01157 " pathEditMode="relative" rAng="0" ptsTypes="AA">
                                      <p:cBhvr>
                                        <p:cTn id="56" dur="1000" fill="hold"/>
                                        <p:tgtEl>
                                          <p:spTgt spid="10"/>
                                        </p:tgtEl>
                                        <p:attrNameLst>
                                          <p:attrName>ppt_x</p:attrName>
                                          <p:attrName>ppt_y</p:attrName>
                                        </p:attrNameLst>
                                      </p:cBhvr>
                                      <p:rCtr x="17500" y="556"/>
                                    </p:animMotion>
                                  </p:childTnLst>
                                </p:cTn>
                              </p:par>
                            </p:childTnLst>
                          </p:cTn>
                        </p:par>
                        <p:par>
                          <p:cTn id="57" fill="hold" nodeType="afterGroup">
                            <p:stCondLst>
                              <p:cond delay="1000"/>
                            </p:stCondLst>
                            <p:childTnLst>
                              <p:par>
                                <p:cTn id="58" presetID="1" presetClass="exit" presetSubtype="0" fill="hold" nodeType="afterEffect">
                                  <p:stCondLst>
                                    <p:cond delay="0"/>
                                  </p:stCondLst>
                                  <p:childTnLst>
                                    <p:set>
                                      <p:cBhvr>
                                        <p:cTn id="59" dur="1" fill="hold">
                                          <p:stCondLst>
                                            <p:cond delay="0"/>
                                          </p:stCondLst>
                                        </p:cTn>
                                        <p:tgtEl>
                                          <p:spTgt spid="10"/>
                                        </p:tgtEl>
                                        <p:attrNameLst>
                                          <p:attrName>style.visibility</p:attrName>
                                        </p:attrNameLst>
                                      </p:cBhvr>
                                      <p:to>
                                        <p:strVal val="hidden"/>
                                      </p:to>
                                    </p:set>
                                  </p:childTnLst>
                                </p:cTn>
                              </p:par>
                              <p:par>
                                <p:cTn id="60" presetID="42" presetClass="path" presetSubtype="0" accel="50000" decel="50000" fill="hold" nodeType="withEffect">
                                  <p:stCondLst>
                                    <p:cond delay="0"/>
                                  </p:stCondLst>
                                  <p:childTnLst>
                                    <p:animMotion origin="layout" path="M -3.33333E-6 7.40741E-7 L 0.2125 0.19907 " pathEditMode="relative" rAng="0" ptsTypes="AA">
                                      <p:cBhvr>
                                        <p:cTn id="61" dur="1000" fill="hold"/>
                                        <p:tgtEl>
                                          <p:spTgt spid="11"/>
                                        </p:tgtEl>
                                        <p:attrNameLst>
                                          <p:attrName>ppt_x</p:attrName>
                                          <p:attrName>ppt_y</p:attrName>
                                        </p:attrNameLst>
                                      </p:cBhvr>
                                      <p:rCtr x="10625" y="9954"/>
                                    </p:animMotion>
                                  </p:childTnLst>
                                </p:cTn>
                              </p:par>
                            </p:childTnLst>
                          </p:cTn>
                        </p:par>
                        <p:par>
                          <p:cTn id="62" fill="hold" nodeType="afterGroup">
                            <p:stCondLst>
                              <p:cond delay="2000"/>
                            </p:stCondLst>
                            <p:childTnLst>
                              <p:par>
                                <p:cTn id="63" presetID="1" presetClass="exit" presetSubtype="0" fill="hold" nodeType="afterEffect">
                                  <p:stCondLst>
                                    <p:cond delay="0"/>
                                  </p:stCondLst>
                                  <p:childTnLst>
                                    <p:set>
                                      <p:cBhvr>
                                        <p:cTn id="64" dur="1" fill="hold">
                                          <p:stCondLst>
                                            <p:cond delay="0"/>
                                          </p:stCondLst>
                                        </p:cTn>
                                        <p:tgtEl>
                                          <p:spTgt spid="11"/>
                                        </p:tgtEl>
                                        <p:attrNameLst>
                                          <p:attrName>style.visibility</p:attrName>
                                        </p:attrNameLst>
                                      </p:cBhvr>
                                      <p:to>
                                        <p:strVal val="hidden"/>
                                      </p:to>
                                    </p:set>
                                  </p:childTnLst>
                                </p:cTn>
                              </p:par>
                              <p:par>
                                <p:cTn id="65" presetID="42" presetClass="path" presetSubtype="0" accel="50000" decel="50000" fill="hold" nodeType="withEffect">
                                  <p:stCondLst>
                                    <p:cond delay="0"/>
                                  </p:stCondLst>
                                  <p:childTnLst>
                                    <p:animMotion origin="layout" path="M -1.66667E-6 -4.81481E-6 L 0.35521 -0.42384 " pathEditMode="relative" rAng="0" ptsTypes="AA">
                                      <p:cBhvr>
                                        <p:cTn id="66" dur="1000" fill="hold"/>
                                        <p:tgtEl>
                                          <p:spTgt spid="12"/>
                                        </p:tgtEl>
                                        <p:attrNameLst>
                                          <p:attrName>ppt_x</p:attrName>
                                          <p:attrName>ppt_y</p:attrName>
                                        </p:attrNameLst>
                                      </p:cBhvr>
                                      <p:rCtr x="17760" y="-21204"/>
                                    </p:animMotion>
                                  </p:childTnLst>
                                </p:cTn>
                              </p:par>
                            </p:childTnLst>
                          </p:cTn>
                        </p:par>
                        <p:par>
                          <p:cTn id="67" fill="hold" nodeType="afterGroup">
                            <p:stCondLst>
                              <p:cond delay="3000"/>
                            </p:stCondLst>
                            <p:childTnLst>
                              <p:par>
                                <p:cTn id="68" presetID="1" presetClass="exit" presetSubtype="0" fill="hold" nodeType="afterEffect">
                                  <p:stCondLst>
                                    <p:cond delay="0"/>
                                  </p:stCondLst>
                                  <p:childTnLst>
                                    <p:set>
                                      <p:cBhvr>
                                        <p:cTn id="69" dur="1" fill="hold">
                                          <p:stCondLst>
                                            <p:cond delay="0"/>
                                          </p:stCondLst>
                                        </p:cTn>
                                        <p:tgtEl>
                                          <p:spTgt spid="12"/>
                                        </p:tgtEl>
                                        <p:attrNameLst>
                                          <p:attrName>style.visibility</p:attrName>
                                        </p:attrNameLst>
                                      </p:cBhvr>
                                      <p:to>
                                        <p:strVal val="hidden"/>
                                      </p:to>
                                    </p:set>
                                  </p:childTnLst>
                                </p:cTn>
                              </p:par>
                              <p:par>
                                <p:cTn id="70" presetID="42" presetClass="path" presetSubtype="0" accel="50000" decel="50000" fill="hold" nodeType="withEffect">
                                  <p:stCondLst>
                                    <p:cond delay="0"/>
                                  </p:stCondLst>
                                  <p:childTnLst>
                                    <p:animMotion origin="layout" path="M -3.33333E-6 -3.33333E-6 L 0.22518 -0.17777 " pathEditMode="relative" rAng="0" ptsTypes="AA">
                                      <p:cBhvr>
                                        <p:cTn id="71" dur="1000" fill="hold"/>
                                        <p:tgtEl>
                                          <p:spTgt spid="13"/>
                                        </p:tgtEl>
                                        <p:attrNameLst>
                                          <p:attrName>ppt_x</p:attrName>
                                          <p:attrName>ppt_y</p:attrName>
                                        </p:attrNameLst>
                                      </p:cBhvr>
                                      <p:rCtr x="11250" y="-8889"/>
                                    </p:animMotion>
                                  </p:childTnLst>
                                </p:cTn>
                              </p:par>
                            </p:childTnLst>
                          </p:cTn>
                        </p:par>
                        <p:par>
                          <p:cTn id="72" fill="hold" nodeType="afterGroup">
                            <p:stCondLst>
                              <p:cond delay="4000"/>
                            </p:stCondLst>
                            <p:childTnLst>
                              <p:par>
                                <p:cTn id="73" presetID="1" presetClass="exit" presetSubtype="0" fill="hold" nodeType="afterEffect">
                                  <p:stCondLst>
                                    <p:cond delay="0"/>
                                  </p:stCondLst>
                                  <p:childTnLst>
                                    <p:set>
                                      <p:cBhvr>
                                        <p:cTn id="74" dur="1" fill="hold">
                                          <p:stCondLst>
                                            <p:cond delay="0"/>
                                          </p:stCondLst>
                                        </p:cTn>
                                        <p:tgtEl>
                                          <p:spTgt spid="13"/>
                                        </p:tgtEl>
                                        <p:attrNameLst>
                                          <p:attrName>style.visibility</p:attrName>
                                        </p:attrNameLst>
                                      </p:cBhvr>
                                      <p:to>
                                        <p:strVal val="hidden"/>
                                      </p:to>
                                    </p:set>
                                  </p:childTnLst>
                                </p:cTn>
                              </p:par>
                              <p:par>
                                <p:cTn id="75" presetID="42" presetClass="path" presetSubtype="0" accel="50000" decel="50000" fill="hold" nodeType="withEffect">
                                  <p:stCondLst>
                                    <p:cond delay="0"/>
                                  </p:stCondLst>
                                  <p:childTnLst>
                                    <p:animMotion origin="layout" path="M 3.33333E-6 -4.44444E-6 L 0.34166 0.2 " pathEditMode="relative" rAng="0" ptsTypes="AA">
                                      <p:cBhvr>
                                        <p:cTn id="76" dur="1000" fill="hold"/>
                                        <p:tgtEl>
                                          <p:spTgt spid="14"/>
                                        </p:tgtEl>
                                        <p:attrNameLst>
                                          <p:attrName>ppt_x</p:attrName>
                                          <p:attrName>ppt_y</p:attrName>
                                        </p:attrNameLst>
                                      </p:cBhvr>
                                      <p:rCtr x="17083" y="10000"/>
                                    </p:animMotion>
                                  </p:childTnLst>
                                </p:cTn>
                              </p:par>
                            </p:childTnLst>
                          </p:cTn>
                        </p:par>
                        <p:par>
                          <p:cTn id="77" fill="hold" nodeType="afterGroup">
                            <p:stCondLst>
                              <p:cond delay="5000"/>
                            </p:stCondLst>
                            <p:childTnLst>
                              <p:par>
                                <p:cTn id="78" presetID="1" presetClass="exit" presetSubtype="0" fill="hold" nodeType="afterEffect">
                                  <p:stCondLst>
                                    <p:cond delay="0"/>
                                  </p:stCondLst>
                                  <p:childTnLst>
                                    <p:set>
                                      <p:cBhvr>
                                        <p:cTn id="79" dur="1" fill="hold">
                                          <p:stCondLst>
                                            <p:cond delay="0"/>
                                          </p:stCondLst>
                                        </p:cTn>
                                        <p:tgtEl>
                                          <p:spTgt spid="14"/>
                                        </p:tgtEl>
                                        <p:attrNameLst>
                                          <p:attrName>style.visibility</p:attrName>
                                        </p:attrNameLst>
                                      </p:cBhvr>
                                      <p:to>
                                        <p:strVal val="hidden"/>
                                      </p:to>
                                    </p:set>
                                  </p:childTnLst>
                                </p:cTn>
                              </p:par>
                              <p:par>
                                <p:cTn id="80" presetID="42" presetClass="path" presetSubtype="0" accel="50000" decel="50000" fill="hold" nodeType="withEffect">
                                  <p:stCondLst>
                                    <p:cond delay="0"/>
                                  </p:stCondLst>
                                  <p:childTnLst>
                                    <p:animMotion origin="layout" path="M 0 -1.11111E-6 L 0.19583 -0.00903 " pathEditMode="relative" rAng="0" ptsTypes="AA">
                                      <p:cBhvr>
                                        <p:cTn id="81" dur="1000" fill="hold"/>
                                        <p:tgtEl>
                                          <p:spTgt spid="16"/>
                                        </p:tgtEl>
                                        <p:attrNameLst>
                                          <p:attrName>ppt_x</p:attrName>
                                          <p:attrName>ppt_y</p:attrName>
                                        </p:attrNameLst>
                                      </p:cBhvr>
                                      <p:rCtr x="9792" y="-463"/>
                                    </p:animMotion>
                                  </p:childTnLst>
                                </p:cTn>
                              </p:par>
                            </p:childTnLst>
                          </p:cTn>
                        </p:par>
                        <p:par>
                          <p:cTn id="82" fill="hold" nodeType="afterGroup">
                            <p:stCondLst>
                              <p:cond delay="6000"/>
                            </p:stCondLst>
                            <p:childTnLst>
                              <p:par>
                                <p:cTn id="83" presetID="1" presetClass="exit" presetSubtype="0" fill="hold" nodeType="afterEffect">
                                  <p:stCondLst>
                                    <p:cond delay="0"/>
                                  </p:stCondLst>
                                  <p:childTnLst>
                                    <p:set>
                                      <p:cBhvr>
                                        <p:cTn id="84" dur="1" fill="hold">
                                          <p:stCondLst>
                                            <p:cond delay="0"/>
                                          </p:stCondLst>
                                        </p:cTn>
                                        <p:tgtEl>
                                          <p:spTgt spid="16"/>
                                        </p:tgtEl>
                                        <p:attrNameLst>
                                          <p:attrName>style.visibility</p:attrName>
                                        </p:attrNameLst>
                                      </p:cBhvr>
                                      <p:to>
                                        <p:strVal val="hidden"/>
                                      </p:to>
                                    </p:set>
                                  </p:childTnLst>
                                </p:cTn>
                              </p:par>
                              <p:par>
                                <p:cTn id="85" presetID="42" presetClass="path" presetSubtype="0" accel="50000" decel="50000" fill="hold" nodeType="withEffect">
                                  <p:stCondLst>
                                    <p:cond delay="0"/>
                                  </p:stCondLst>
                                  <p:childTnLst>
                                    <p:animMotion origin="layout" path="M 0 -4.44444E-6 L 0.19167 -0.21111 " pathEditMode="relative" rAng="0" ptsTypes="AA">
                                      <p:cBhvr>
                                        <p:cTn id="86" dur="1000" fill="hold"/>
                                        <p:tgtEl>
                                          <p:spTgt spid="17"/>
                                        </p:tgtEl>
                                        <p:attrNameLst>
                                          <p:attrName>ppt_x</p:attrName>
                                          <p:attrName>ppt_y</p:attrName>
                                        </p:attrNameLst>
                                      </p:cBhvr>
                                      <p:rCtr x="9583" y="-10556"/>
                                    </p:animMotion>
                                  </p:childTnLst>
                                </p:cTn>
                              </p:par>
                            </p:childTnLst>
                          </p:cTn>
                        </p:par>
                        <p:par>
                          <p:cTn id="87" fill="hold" nodeType="afterGroup">
                            <p:stCondLst>
                              <p:cond delay="7000"/>
                            </p:stCondLst>
                            <p:childTnLst>
                              <p:par>
                                <p:cTn id="88" presetID="1" presetClass="exit" presetSubtype="0" fill="hold" nodeType="afterEffect">
                                  <p:stCondLst>
                                    <p:cond delay="0"/>
                                  </p:stCondLst>
                                  <p:childTnLst>
                                    <p:set>
                                      <p:cBhvr>
                                        <p:cTn id="89" dur="1" fill="hold">
                                          <p:stCondLst>
                                            <p:cond delay="0"/>
                                          </p:stCondLst>
                                        </p:cTn>
                                        <p:tgtEl>
                                          <p:spTgt spid="17"/>
                                        </p:tgtEl>
                                        <p:attrNameLst>
                                          <p:attrName>style.visibility</p:attrName>
                                        </p:attrNameLst>
                                      </p:cBhvr>
                                      <p:to>
                                        <p:strVal val="hidden"/>
                                      </p:to>
                                    </p:set>
                                  </p:childTnLst>
                                </p:cTn>
                              </p:par>
                              <p:par>
                                <p:cTn id="90" presetID="42" presetClass="path" presetSubtype="0" accel="50000" decel="50000" fill="hold" nodeType="withEffect">
                                  <p:stCondLst>
                                    <p:cond delay="0"/>
                                  </p:stCondLst>
                                  <p:childTnLst>
                                    <p:animMotion origin="layout" path="M 0 3.7037E-7 L 0.35833 -0.2338 " pathEditMode="relative" rAng="0" ptsTypes="AA">
                                      <p:cBhvr>
                                        <p:cTn id="91" dur="1000" fill="hold"/>
                                        <p:tgtEl>
                                          <p:spTgt spid="18"/>
                                        </p:tgtEl>
                                        <p:attrNameLst>
                                          <p:attrName>ppt_x</p:attrName>
                                          <p:attrName>ppt_y</p:attrName>
                                        </p:attrNameLst>
                                      </p:cBhvr>
                                      <p:rCtr x="17917" y="-11690"/>
                                    </p:animMotion>
                                  </p:childTnLst>
                                </p:cTn>
                              </p:par>
                            </p:childTnLst>
                          </p:cTn>
                        </p:par>
                        <p:par>
                          <p:cTn id="92" fill="hold" nodeType="afterGroup">
                            <p:stCondLst>
                              <p:cond delay="8000"/>
                            </p:stCondLst>
                            <p:childTnLst>
                              <p:par>
                                <p:cTn id="93" presetID="1" presetClass="exit" presetSubtype="0" fill="hold" nodeType="afterEffect">
                                  <p:stCondLst>
                                    <p:cond delay="0"/>
                                  </p:stCondLst>
                                  <p:childTnLst>
                                    <p:set>
                                      <p:cBhvr>
                                        <p:cTn id="94" dur="1" fill="hold">
                                          <p:stCondLst>
                                            <p:cond delay="0"/>
                                          </p:stCondLst>
                                        </p:cTn>
                                        <p:tgtEl>
                                          <p:spTgt spid="18"/>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9"/>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20"/>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23"/>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4"/>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25"/>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27"/>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nodeType="click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500"/>
                                        <p:tgtEl>
                                          <p:spTgt spid="29"/>
                                        </p:tgtEl>
                                      </p:cBhvr>
                                    </p:animEffect>
                                  </p:childTnLst>
                                </p:cTn>
                              </p:par>
                              <p:par>
                                <p:cTn id="116" presetID="10" presetClass="entr" presetSubtype="0" fill="hold" nodeType="withEffect">
                                  <p:stCondLst>
                                    <p:cond delay="0"/>
                                  </p:stCondLst>
                                  <p:childTnLst>
                                    <p:set>
                                      <p:cBhvr>
                                        <p:cTn id="117" dur="1" fill="hold">
                                          <p:stCondLst>
                                            <p:cond delay="0"/>
                                          </p:stCondLst>
                                        </p:cTn>
                                        <p:tgtEl>
                                          <p:spTgt spid="5">
                                            <p:txEl>
                                              <p:pRg st="2" end="2"/>
                                            </p:txEl>
                                          </p:spTgt>
                                        </p:tgtEl>
                                        <p:attrNameLst>
                                          <p:attrName>style.visibility</p:attrName>
                                        </p:attrNameLst>
                                      </p:cBhvr>
                                      <p:to>
                                        <p:strVal val="visible"/>
                                      </p:to>
                                    </p:set>
                                    <p:animEffect transition="in" filter="fade">
                                      <p:cBhvr>
                                        <p:cTn id="118" dur="500"/>
                                        <p:tgtEl>
                                          <p:spTgt spid="5">
                                            <p:txEl>
                                              <p:pRg st="2" end="2"/>
                                            </p:txEl>
                                          </p:spTgt>
                                        </p:tgtEl>
                                      </p:cBhvr>
                                    </p:animEffect>
                                  </p:childTnLst>
                                </p:cTn>
                              </p:par>
                            </p:childTnLst>
                          </p:cTn>
                        </p:par>
                        <p:par>
                          <p:cTn id="119" fill="hold" nodeType="afterGroup">
                            <p:stCondLst>
                              <p:cond delay="500"/>
                            </p:stCondLst>
                            <p:childTnLst>
                              <p:par>
                                <p:cTn id="120" presetID="21" presetClass="entr" presetSubtype="1" fill="hold" grpId="0" nodeType="after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wheel(1)">
                                      <p:cBhvr>
                                        <p:cTn id="122" dur="2000"/>
                                        <p:tgtEl>
                                          <p:spTgt spid="30"/>
                                        </p:tgtEl>
                                      </p:cBhvr>
                                    </p:animEffect>
                                  </p:childTnLst>
                                </p:cTn>
                              </p:par>
                            </p:childTnLst>
                          </p:cTn>
                        </p:par>
                        <p:par>
                          <p:cTn id="123" fill="hold" nodeType="afterGroup">
                            <p:stCondLst>
                              <p:cond delay="2500"/>
                            </p:stCondLst>
                            <p:childTnLst>
                              <p:par>
                                <p:cTn id="124" presetID="10" presetClass="entr" presetSubtype="0" fill="hold" grpId="0" nodeType="after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fade">
                                      <p:cBhvr>
                                        <p:cTn id="126" dur="500"/>
                                        <p:tgtEl>
                                          <p:spTgt spid="31"/>
                                        </p:tgtEl>
                                      </p:cBhvr>
                                    </p:animEffect>
                                  </p:childTnLst>
                                </p:cTn>
                              </p:par>
                            </p:childTnLst>
                          </p:cTn>
                        </p:par>
                        <p:par>
                          <p:cTn id="127" fill="hold" nodeType="afterGroup">
                            <p:stCondLst>
                              <p:cond delay="3000"/>
                            </p:stCondLst>
                            <p:childTnLst>
                              <p:par>
                                <p:cTn id="128" presetID="10" presetClass="entr" presetSubtype="0" fill="hold" grpId="0" nodeType="after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fade">
                                      <p:cBhvr>
                                        <p:cTn id="130" dur="500"/>
                                        <p:tgtEl>
                                          <p:spTgt spid="32"/>
                                        </p:tgtEl>
                                      </p:cBhvr>
                                    </p:animEffect>
                                  </p:childTnLst>
                                </p:cTn>
                              </p:par>
                            </p:childTnLst>
                          </p:cTn>
                        </p:par>
                        <p:par>
                          <p:cTn id="131" fill="hold" nodeType="afterGroup">
                            <p:stCondLst>
                              <p:cond delay="3500"/>
                            </p:stCondLst>
                            <p:childTnLst>
                              <p:par>
                                <p:cTn id="132" presetID="10" presetClass="entr" presetSubtype="0" fill="hold" grpId="0" nodeType="afterEffect">
                                  <p:stCondLst>
                                    <p:cond delay="0"/>
                                  </p:stCondLst>
                                  <p:childTnLst>
                                    <p:set>
                                      <p:cBhvr>
                                        <p:cTn id="133" dur="1" fill="hold">
                                          <p:stCondLst>
                                            <p:cond delay="0"/>
                                          </p:stCondLst>
                                        </p:cTn>
                                        <p:tgtEl>
                                          <p:spTgt spid="33"/>
                                        </p:tgtEl>
                                        <p:attrNameLst>
                                          <p:attrName>style.visibility</p:attrName>
                                        </p:attrNameLst>
                                      </p:cBhvr>
                                      <p:to>
                                        <p:strVal val="visible"/>
                                      </p:to>
                                    </p:set>
                                    <p:animEffect transition="in" filter="fade">
                                      <p:cBhvr>
                                        <p:cTn id="134" dur="500"/>
                                        <p:tgtEl>
                                          <p:spTgt spid="33"/>
                                        </p:tgtEl>
                                      </p:cBhvr>
                                    </p:animEffect>
                                  </p:childTnLst>
                                </p:cTn>
                              </p:par>
                            </p:childTnLst>
                          </p:cTn>
                        </p:par>
                        <p:par>
                          <p:cTn id="135" fill="hold" nodeType="afterGroup">
                            <p:stCondLst>
                              <p:cond delay="4000"/>
                            </p:stCondLst>
                            <p:childTnLst>
                              <p:par>
                                <p:cTn id="136" presetID="10" presetClass="entr" presetSubtype="0" fill="hold" grpId="0" nodeType="after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fade">
                                      <p:cBhvr>
                                        <p:cTn id="138" dur="500"/>
                                        <p:tgtEl>
                                          <p:spTgt spid="34"/>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xit" presetSubtype="0" fill="hold" nodeType="clickEffect">
                                  <p:stCondLst>
                                    <p:cond delay="0"/>
                                  </p:stCondLst>
                                  <p:childTnLst>
                                    <p:set>
                                      <p:cBhvr>
                                        <p:cTn id="142" dur="1" fill="hold">
                                          <p:stCondLst>
                                            <p:cond delay="0"/>
                                          </p:stCondLst>
                                        </p:cTn>
                                        <p:tgtEl>
                                          <p:spTgt spid="29"/>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3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31"/>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32"/>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33"/>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4"/>
                                        </p:tgtEl>
                                        <p:attrNameLst>
                                          <p:attrName>style.visibility</p:attrName>
                                        </p:attrNameLst>
                                      </p:cBhvr>
                                      <p:to>
                                        <p:strVal val="hidden"/>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nodeType="click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fade">
                                      <p:cBhvr>
                                        <p:cTn id="157" dur="500"/>
                                        <p:tgtEl>
                                          <p:spTgt spid="37"/>
                                        </p:tgtEl>
                                      </p:cBhvr>
                                    </p:animEffect>
                                  </p:childTnLst>
                                </p:cTn>
                              </p:par>
                              <p:par>
                                <p:cTn id="158" presetID="1" presetClass="exit" presetSubtype="0" fill="hold" nodeType="withEffect">
                                  <p:stCondLst>
                                    <p:cond delay="0"/>
                                  </p:stCondLst>
                                  <p:childTnLst>
                                    <p:set>
                                      <p:cBhvr>
                                        <p:cTn id="159" dur="1" fill="hold">
                                          <p:stCondLst>
                                            <p:cond delay="0"/>
                                          </p:stCondLst>
                                        </p:cTn>
                                        <p:tgtEl>
                                          <p:spTgt spid="37"/>
                                        </p:tgtEl>
                                        <p:attrNameLst>
                                          <p:attrName>style.visibility</p:attrName>
                                        </p:attrNameLst>
                                      </p:cBhvr>
                                      <p:to>
                                        <p:strVal val="hidden"/>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10" presetClass="entr" presetSubtype="0" fill="hold" nodeType="clickEffect">
                                  <p:stCondLst>
                                    <p:cond delay="0"/>
                                  </p:stCondLst>
                                  <p:childTnLst>
                                    <p:set>
                                      <p:cBhvr>
                                        <p:cTn id="163" dur="1" fill="hold">
                                          <p:stCondLst>
                                            <p:cond delay="0"/>
                                          </p:stCondLst>
                                        </p:cTn>
                                        <p:tgtEl>
                                          <p:spTgt spid="41"/>
                                        </p:tgtEl>
                                        <p:attrNameLst>
                                          <p:attrName>style.visibility</p:attrName>
                                        </p:attrNameLst>
                                      </p:cBhvr>
                                      <p:to>
                                        <p:strVal val="visible"/>
                                      </p:to>
                                    </p:set>
                                    <p:animEffect transition="in" filter="fade">
                                      <p:cBhvr>
                                        <p:cTn id="164" dur="500"/>
                                        <p:tgtEl>
                                          <p:spTgt spid="41"/>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2"/>
                                        </p:tgtEl>
                                        <p:attrNameLst>
                                          <p:attrName>style.visibility</p:attrName>
                                        </p:attrNameLst>
                                      </p:cBhvr>
                                      <p:to>
                                        <p:strVal val="visible"/>
                                      </p:to>
                                    </p:set>
                                    <p:animEffect transition="in" filter="fade">
                                      <p:cBhvr>
                                        <p:cTn id="167" dur="500"/>
                                        <p:tgtEl>
                                          <p:spTgt spid="42"/>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3"/>
                                        </p:tgtEl>
                                        <p:attrNameLst>
                                          <p:attrName>style.visibility</p:attrName>
                                        </p:attrNameLst>
                                      </p:cBhvr>
                                      <p:to>
                                        <p:strVal val="visible"/>
                                      </p:to>
                                    </p:set>
                                    <p:animEffect transition="in" filter="fade">
                                      <p:cBhvr>
                                        <p:cTn id="170" dur="500"/>
                                        <p:tgtEl>
                                          <p:spTgt spid="43"/>
                                        </p:tgtEl>
                                      </p:cBhvr>
                                    </p:animEffect>
                                  </p:childTnLst>
                                </p:cTn>
                              </p:par>
                              <p:par>
                                <p:cTn id="171" presetID="10" presetClass="entr" presetSubtype="0" fill="hold" nodeType="withEffect">
                                  <p:stCondLst>
                                    <p:cond delay="0"/>
                                  </p:stCondLst>
                                  <p:childTnLst>
                                    <p:set>
                                      <p:cBhvr>
                                        <p:cTn id="172" dur="1" fill="hold">
                                          <p:stCondLst>
                                            <p:cond delay="0"/>
                                          </p:stCondLst>
                                        </p:cTn>
                                        <p:tgtEl>
                                          <p:spTgt spid="5">
                                            <p:txEl>
                                              <p:pRg st="4" end="4"/>
                                            </p:txEl>
                                          </p:spTgt>
                                        </p:tgtEl>
                                        <p:attrNameLst>
                                          <p:attrName>style.visibility</p:attrName>
                                        </p:attrNameLst>
                                      </p:cBhvr>
                                      <p:to>
                                        <p:strVal val="visible"/>
                                      </p:to>
                                    </p:set>
                                    <p:animEffect transition="in" filter="fade">
                                      <p:cBhvr>
                                        <p:cTn id="173" dur="500"/>
                                        <p:tgtEl>
                                          <p:spTgt spid="5">
                                            <p:txEl>
                                              <p:pRg st="4" end="4"/>
                                            </p:txEl>
                                          </p:spTgt>
                                        </p:tgtEl>
                                      </p:cBhvr>
                                    </p:animEffect>
                                  </p:childTnLst>
                                </p:cTn>
                              </p:par>
                              <p:par>
                                <p:cTn id="174" presetID="10" presetClass="entr" presetSubtype="0" fill="hold" nodeType="withEffect">
                                  <p:stCondLst>
                                    <p:cond delay="0"/>
                                  </p:stCondLst>
                                  <p:childTnLst>
                                    <p:set>
                                      <p:cBhvr>
                                        <p:cTn id="175" dur="1" fill="hold">
                                          <p:stCondLst>
                                            <p:cond delay="0"/>
                                          </p:stCondLst>
                                        </p:cTn>
                                        <p:tgtEl>
                                          <p:spTgt spid="5">
                                            <p:txEl>
                                              <p:pRg st="6" end="6"/>
                                            </p:txEl>
                                          </p:spTgt>
                                        </p:tgtEl>
                                        <p:attrNameLst>
                                          <p:attrName>style.visibility</p:attrName>
                                        </p:attrNameLst>
                                      </p:cBhvr>
                                      <p:to>
                                        <p:strVal val="visible"/>
                                      </p:to>
                                    </p:set>
                                    <p:animEffect transition="in" filter="fade">
                                      <p:cBhvr>
                                        <p:cTn id="17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0" grpId="0"/>
      <p:bldP spid="20" grpId="1"/>
      <p:bldP spid="24" grpId="0"/>
      <p:bldP spid="24" grpId="1"/>
      <p:bldP spid="27" grpId="0"/>
      <p:bldP spid="27" grpId="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7"/>
          <p:cNvSpPr>
            <a:spLocks noGrp="1"/>
          </p:cNvSpPr>
          <p:nvPr>
            <p:ph type="title"/>
          </p:nvPr>
        </p:nvSpPr>
        <p:spPr/>
        <p:txBody>
          <a:bodyPr/>
          <a:lstStyle/>
          <a:p>
            <a:pPr eaLnBrk="1" hangingPunct="1"/>
            <a:r>
              <a:rPr altLang="en-US" smtClean="0"/>
              <a:t>What is Perceptive DataTransfer?</a:t>
            </a:r>
          </a:p>
        </p:txBody>
      </p:sp>
      <p:sp>
        <p:nvSpPr>
          <p:cNvPr id="23555" name="Content Placeholder 4"/>
          <p:cNvSpPr>
            <a:spLocks noGrp="1"/>
          </p:cNvSpPr>
          <p:nvPr>
            <p:ph sz="quarter" idx="11"/>
          </p:nvPr>
        </p:nvSpPr>
        <p:spPr/>
        <p:txBody>
          <a:bodyPr/>
          <a:lstStyle/>
          <a:p>
            <a:pPr eaLnBrk="1" hangingPunct="1"/>
            <a:r>
              <a:rPr lang="en-US" altLang="en-US" smtClean="0"/>
              <a:t>A multipurpose batch data load utility</a:t>
            </a:r>
          </a:p>
          <a:p>
            <a:pPr eaLnBrk="1" hangingPunct="1"/>
            <a:r>
              <a:rPr lang="en-US" altLang="en-US" smtClean="0"/>
              <a:t>Also called an ETL (Extract – Transform – Load tool) </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Currently in use by over 150 clients to load data such as applications, test scores, personnel data and transcript information into host systems.</a:t>
            </a:r>
          </a:p>
          <a:p>
            <a:pPr eaLnBrk="1" hangingPunct="1"/>
            <a:endParaRPr lang="en-US" altLang="en-US" smtClean="0"/>
          </a:p>
          <a:p>
            <a:pPr eaLnBrk="1" hangingPunct="1"/>
            <a:endParaRPr lang="en-US" altLang="en-US" smtClean="0"/>
          </a:p>
          <a:p>
            <a:pPr eaLnBrk="1" hangingPunct="1"/>
            <a:endParaRPr lang="en-US" altLang="en-US" smtClean="0"/>
          </a:p>
        </p:txBody>
      </p:sp>
      <p:grpSp>
        <p:nvGrpSpPr>
          <p:cNvPr id="23556" name="Group 22"/>
          <p:cNvGrpSpPr>
            <a:grpSpLocks/>
          </p:cNvGrpSpPr>
          <p:nvPr/>
        </p:nvGrpSpPr>
        <p:grpSpPr bwMode="auto">
          <a:xfrm>
            <a:off x="1795463" y="1881188"/>
            <a:ext cx="5127625" cy="2490787"/>
            <a:chOff x="1883131" y="2062105"/>
            <a:chExt cx="5128066" cy="2490304"/>
          </a:xfrm>
        </p:grpSpPr>
        <p:sp>
          <p:nvSpPr>
            <p:cNvPr id="6" name="Rectangle 5"/>
            <p:cNvSpPr/>
            <p:nvPr/>
          </p:nvSpPr>
          <p:spPr>
            <a:xfrm>
              <a:off x="1883131" y="2552547"/>
              <a:ext cx="1554296" cy="1152302"/>
            </a:xfrm>
            <a:prstGeom prst="rect">
              <a:avLst/>
            </a:prstGeom>
            <a:ln w="12700">
              <a:solidFill>
                <a:schemeClr val="bg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Shape 6"/>
            <p:cNvSpPr/>
            <p:nvPr/>
          </p:nvSpPr>
          <p:spPr>
            <a:xfrm>
              <a:off x="2432453" y="2858875"/>
              <a:ext cx="1692421" cy="1693534"/>
            </a:xfrm>
            <a:prstGeom prst="leftCircularArrow">
              <a:avLst>
                <a:gd name="adj1" fmla="val 3210"/>
                <a:gd name="adj2" fmla="val 244189"/>
                <a:gd name="adj3" fmla="val 2307174"/>
                <a:gd name="adj4" fmla="val 9185777"/>
                <a:gd name="adj5" fmla="val 3379"/>
              </a:avLst>
            </a:prstGeom>
            <a:solidFill>
              <a:schemeClr val="accent6"/>
            </a:solidFill>
            <a:ln w="38100" cap="sq">
              <a:solidFill>
                <a:schemeClr val="accent6"/>
              </a:solidFill>
              <a:miter lim="800000"/>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0" name="Rectangle 9"/>
            <p:cNvSpPr/>
            <p:nvPr/>
          </p:nvSpPr>
          <p:spPr>
            <a:xfrm>
              <a:off x="1883131" y="3709610"/>
              <a:ext cx="1554296" cy="361880"/>
            </a:xfrm>
            <a:prstGeom prst="rect">
              <a:avLst/>
            </a:prstGeom>
            <a:solidFill>
              <a:schemeClr val="accent4"/>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2983" tIns="32188" rIns="42983" bIns="32188" spcCol="1270" anchor="ctr"/>
            <a:lstStyle/>
            <a:p>
              <a:pPr algn="ctr" defTabSz="755650" fontAlgn="auto">
                <a:lnSpc>
                  <a:spcPct val="90000"/>
                </a:lnSpc>
                <a:spcAft>
                  <a:spcPct val="35000"/>
                </a:spcAft>
                <a:defRPr/>
              </a:pPr>
              <a:r>
                <a:rPr lang="en-US" sz="1700" dirty="0">
                  <a:solidFill>
                    <a:srgbClr val="FFFFFF"/>
                  </a:solidFill>
                </a:rPr>
                <a:t>EXTRACT</a:t>
              </a:r>
            </a:p>
          </p:txBody>
        </p:sp>
        <p:sp>
          <p:nvSpPr>
            <p:cNvPr id="11" name="Rectangle 10"/>
            <p:cNvSpPr/>
            <p:nvPr/>
          </p:nvSpPr>
          <p:spPr>
            <a:xfrm>
              <a:off x="3553325" y="2919189"/>
              <a:ext cx="1554296" cy="1152302"/>
            </a:xfrm>
            <a:prstGeom prst="rect">
              <a:avLst/>
            </a:prstGeom>
            <a:solidFill>
              <a:schemeClr val="lt1">
                <a:hueOff val="0"/>
                <a:satOff val="0"/>
                <a:lumOff val="0"/>
                <a:alpha val="0"/>
              </a:schemeClr>
            </a:solidFill>
            <a:ln w="12700">
              <a:solidFill>
                <a:schemeClr val="bg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Circular Arrow 11"/>
            <p:cNvSpPr/>
            <p:nvPr/>
          </p:nvSpPr>
          <p:spPr>
            <a:xfrm>
              <a:off x="4294750" y="2062105"/>
              <a:ext cx="1828957" cy="1828445"/>
            </a:xfrm>
            <a:prstGeom prst="circularArrow">
              <a:avLst>
                <a:gd name="adj1" fmla="val 3966"/>
                <a:gd name="adj2" fmla="val 202250"/>
                <a:gd name="adj3" fmla="val 19197327"/>
                <a:gd name="adj4" fmla="val 12441931"/>
                <a:gd name="adj5" fmla="val 3096"/>
              </a:avLst>
            </a:prstGeom>
            <a:solidFill>
              <a:schemeClr val="accent6"/>
            </a:solidFill>
            <a:ln w="38100" cap="sq">
              <a:solidFill>
                <a:schemeClr val="accent6"/>
              </a:solidFill>
              <a:miter lim="800000"/>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3" name="Rectangle 12"/>
            <p:cNvSpPr/>
            <p:nvPr/>
          </p:nvSpPr>
          <p:spPr>
            <a:xfrm>
              <a:off x="3553325" y="2557309"/>
              <a:ext cx="1554296" cy="361880"/>
            </a:xfrm>
            <a:prstGeom prst="rect">
              <a:avLst/>
            </a:prstGeom>
            <a:solidFill>
              <a:schemeClr val="accent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2983" tIns="32188" rIns="42983" bIns="32188" spcCol="1270" anchor="ctr"/>
            <a:lstStyle/>
            <a:p>
              <a:pPr algn="ctr" defTabSz="755650" fontAlgn="auto">
                <a:lnSpc>
                  <a:spcPct val="90000"/>
                </a:lnSpc>
                <a:spcAft>
                  <a:spcPct val="35000"/>
                </a:spcAft>
                <a:defRPr/>
              </a:pPr>
              <a:r>
                <a:rPr lang="en-US" sz="1700" dirty="0">
                  <a:solidFill>
                    <a:srgbClr val="FFFFFF"/>
                  </a:solidFill>
                </a:rPr>
                <a:t>TRANSFORM</a:t>
              </a:r>
            </a:p>
          </p:txBody>
        </p:sp>
        <p:sp>
          <p:nvSpPr>
            <p:cNvPr id="18" name="Rectangle 17"/>
            <p:cNvSpPr/>
            <p:nvPr/>
          </p:nvSpPr>
          <p:spPr>
            <a:xfrm>
              <a:off x="5452138" y="2552547"/>
              <a:ext cx="1554296" cy="1152302"/>
            </a:xfrm>
            <a:prstGeom prst="rect">
              <a:avLst/>
            </a:prstGeom>
            <a:solidFill>
              <a:schemeClr val="lt1">
                <a:hueOff val="0"/>
                <a:satOff val="0"/>
                <a:lumOff val="0"/>
                <a:alpha val="0"/>
              </a:schemeClr>
            </a:solidFill>
            <a:ln w="12700">
              <a:solidFill>
                <a:schemeClr val="bg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5456900" y="3709610"/>
              <a:ext cx="1554297" cy="361880"/>
            </a:xfrm>
            <a:prstGeom prst="rect">
              <a:avLst/>
            </a:prstGeom>
            <a:solidFill>
              <a:srgbClr val="72BF44"/>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2983" tIns="32188" rIns="42983" bIns="32188" spcCol="1270" anchor="ctr"/>
            <a:lstStyle/>
            <a:p>
              <a:pPr algn="ctr" defTabSz="755650" fontAlgn="auto">
                <a:lnSpc>
                  <a:spcPct val="90000"/>
                </a:lnSpc>
                <a:spcAft>
                  <a:spcPct val="35000"/>
                </a:spcAft>
                <a:defRPr/>
              </a:pPr>
              <a:r>
                <a:rPr lang="en-US" sz="1700" dirty="0">
                  <a:solidFill>
                    <a:srgbClr val="FFFFFF"/>
                  </a:solidFill>
                </a:rPr>
                <a:t>LOAD</a:t>
              </a:r>
            </a:p>
          </p:txBody>
        </p:sp>
        <p:pic>
          <p:nvPicPr>
            <p:cNvPr id="23565"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8940" y="2675687"/>
              <a:ext cx="805361" cy="9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0414" y="3049615"/>
              <a:ext cx="855017" cy="80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19234" y="2707973"/>
              <a:ext cx="1206476" cy="8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7186833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7"/>
          <p:cNvSpPr>
            <a:spLocks noGrp="1"/>
          </p:cNvSpPr>
          <p:nvPr>
            <p:ph type="title"/>
          </p:nvPr>
        </p:nvSpPr>
        <p:spPr/>
        <p:txBody>
          <a:bodyPr/>
          <a:lstStyle/>
          <a:p>
            <a:pPr eaLnBrk="1" hangingPunct="1"/>
            <a:r>
              <a:rPr altLang="en-US" smtClean="0"/>
              <a:t>What can it do? </a:t>
            </a:r>
          </a:p>
        </p:txBody>
      </p:sp>
      <p:sp>
        <p:nvSpPr>
          <p:cNvPr id="24579" name="Content Placeholder 4"/>
          <p:cNvSpPr>
            <a:spLocks noGrp="1"/>
          </p:cNvSpPr>
          <p:nvPr>
            <p:ph idx="4294967295"/>
          </p:nvPr>
        </p:nvSpPr>
        <p:spPr>
          <a:xfrm>
            <a:off x="333375" y="952500"/>
            <a:ext cx="8572500" cy="5588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64008" tIns="32004" rIns="64008" bIns="32004"/>
          <a:lstStyle/>
          <a:p>
            <a:pPr eaLnBrk="1" hangingPunct="1"/>
            <a:r>
              <a:rPr lang="en-US" altLang="en-US" sz="2000" b="1" smtClean="0"/>
              <a:t>Batch load </a:t>
            </a:r>
            <a:r>
              <a:rPr lang="en-US" altLang="en-US" sz="2000" u="sng" smtClean="0"/>
              <a:t>data</a:t>
            </a:r>
            <a:r>
              <a:rPr lang="en-US" altLang="en-US" sz="2000" smtClean="0"/>
              <a:t> from numerous sources (like those text files or database tables) into various host systems with speed and accuracy</a:t>
            </a:r>
          </a:p>
          <a:p>
            <a:pPr eaLnBrk="1" hangingPunct="1"/>
            <a:endParaRPr lang="en-US" altLang="en-US" sz="2000" smtClean="0"/>
          </a:p>
          <a:p>
            <a:pPr eaLnBrk="1" hangingPunct="1"/>
            <a:endParaRPr lang="en-US" altLang="en-US" sz="2000" smtClean="0"/>
          </a:p>
          <a:p>
            <a:pPr eaLnBrk="1" hangingPunct="1"/>
            <a:endParaRPr lang="en-US" altLang="en-US" sz="2000" smtClean="0"/>
          </a:p>
          <a:p>
            <a:pPr eaLnBrk="1" hangingPunct="1"/>
            <a:endParaRPr lang="en-US" altLang="en-US" sz="2000" smtClean="0"/>
          </a:p>
          <a:p>
            <a:pPr eaLnBrk="1" hangingPunct="1"/>
            <a:endParaRPr lang="en-US" altLang="en-US" sz="2000" smtClean="0"/>
          </a:p>
          <a:p>
            <a:pPr eaLnBrk="1" hangingPunct="1"/>
            <a:endParaRPr lang="en-US" altLang="en-US" sz="2000" smtClean="0"/>
          </a:p>
          <a:p>
            <a:pPr eaLnBrk="1" hangingPunct="1"/>
            <a:r>
              <a:rPr lang="en-US" altLang="en-US" sz="2000" b="1" smtClean="0"/>
              <a:t>Batch load </a:t>
            </a:r>
            <a:r>
              <a:rPr lang="en-US" altLang="en-US" sz="2000" u="sng" smtClean="0"/>
              <a:t>documents</a:t>
            </a:r>
            <a:r>
              <a:rPr lang="en-US" altLang="en-US" sz="2000" smtClean="0"/>
              <a:t> by importing and index/linking into </a:t>
            </a:r>
            <a:r>
              <a:rPr lang="en-US" altLang="en-US" sz="2000" b="1" smtClean="0"/>
              <a:t>Perceptive Content </a:t>
            </a:r>
            <a:r>
              <a:rPr lang="en-US" altLang="en-US" sz="2000" smtClean="0"/>
              <a:t>Systems</a:t>
            </a:r>
          </a:p>
          <a:p>
            <a:pPr eaLnBrk="1" hangingPunct="1"/>
            <a:r>
              <a:rPr lang="en-US" altLang="en-US" sz="2000" smtClean="0"/>
              <a:t>DataTransfer can setup to scan a system folder, database table or SFTP site for data loading on an </a:t>
            </a:r>
            <a:r>
              <a:rPr lang="en-US" altLang="en-US" sz="2000" b="1" smtClean="0"/>
              <a:t>automated recurring schedule</a:t>
            </a:r>
            <a:endParaRPr lang="en-US" altLang="en-US" sz="2000" b="1" i="1" smtClean="0"/>
          </a:p>
          <a:p>
            <a:pPr eaLnBrk="1" hangingPunct="1"/>
            <a:endParaRPr lang="en-US" altLang="en-US" sz="2000" smtClean="0"/>
          </a:p>
          <a:p>
            <a:pPr eaLnBrk="1" hangingPunct="1"/>
            <a:endParaRPr lang="en-US" altLang="en-US" sz="2000" smtClean="0"/>
          </a:p>
          <a:p>
            <a:pPr eaLnBrk="1" hangingPunct="1"/>
            <a:endParaRPr lang="en-US" altLang="en-US" sz="2000" smtClean="0"/>
          </a:p>
        </p:txBody>
      </p:sp>
      <p:grpSp>
        <p:nvGrpSpPr>
          <p:cNvPr id="24580" name="Group 83"/>
          <p:cNvGrpSpPr>
            <a:grpSpLocks/>
          </p:cNvGrpSpPr>
          <p:nvPr/>
        </p:nvGrpSpPr>
        <p:grpSpPr bwMode="auto">
          <a:xfrm>
            <a:off x="381000" y="1905000"/>
            <a:ext cx="8143875" cy="2222500"/>
            <a:chOff x="256041" y="5029200"/>
            <a:chExt cx="8659359" cy="1690214"/>
          </a:xfrm>
        </p:grpSpPr>
        <p:grpSp>
          <p:nvGrpSpPr>
            <p:cNvPr id="24586" name="Group 44"/>
            <p:cNvGrpSpPr>
              <a:grpSpLocks/>
            </p:cNvGrpSpPr>
            <p:nvPr/>
          </p:nvGrpSpPr>
          <p:grpSpPr bwMode="auto">
            <a:xfrm>
              <a:off x="3200400" y="5311315"/>
              <a:ext cx="3352800" cy="1211915"/>
              <a:chOff x="1371600" y="2819399"/>
              <a:chExt cx="5105400" cy="1524002"/>
            </a:xfrm>
          </p:grpSpPr>
          <p:pic>
            <p:nvPicPr>
              <p:cNvPr id="246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81400"/>
                <a:ext cx="5105400"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819399"/>
                <a:ext cx="510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7" name="Group 47"/>
            <p:cNvGrpSpPr>
              <a:grpSpLocks/>
            </p:cNvGrpSpPr>
            <p:nvPr/>
          </p:nvGrpSpPr>
          <p:grpSpPr bwMode="auto">
            <a:xfrm>
              <a:off x="6858000" y="5193619"/>
              <a:ext cx="1144761" cy="673781"/>
              <a:chOff x="7691553" y="5597304"/>
              <a:chExt cx="1144761" cy="673781"/>
            </a:xfrm>
          </p:grpSpPr>
          <p:grpSp>
            <p:nvGrpSpPr>
              <p:cNvPr id="24619" name="Group 101"/>
              <p:cNvGrpSpPr>
                <a:grpSpLocks/>
              </p:cNvGrpSpPr>
              <p:nvPr/>
            </p:nvGrpSpPr>
            <p:grpSpPr bwMode="auto">
              <a:xfrm>
                <a:off x="7691553" y="5597304"/>
                <a:ext cx="1144761" cy="673781"/>
                <a:chOff x="7162800" y="3585802"/>
                <a:chExt cx="1818439" cy="1485900"/>
              </a:xfrm>
            </p:grpSpPr>
            <p:pic>
              <p:nvPicPr>
                <p:cNvPr id="51" name="Picture 50" descr="prog_blue.png"/>
                <p:cNvPicPr>
                  <a:picLocks noChangeAspect="1"/>
                </p:cNvPicPr>
                <p:nvPr/>
              </p:nvPicPr>
              <p:blipFill>
                <a:blip r:embed="rId5" cstate="print"/>
                <a:stretch>
                  <a:fillRect/>
                </a:stretch>
              </p:blipFill>
              <p:spPr>
                <a:xfrm>
                  <a:off x="7162800" y="3585802"/>
                  <a:ext cx="1818439" cy="1485900"/>
                </a:xfrm>
                <a:prstGeom prst="round2SameRect">
                  <a:avLst>
                    <a:gd name="adj1" fmla="val 8375"/>
                    <a:gd name="adj2" fmla="val 0"/>
                  </a:avLst>
                </a:prstGeom>
                <a:solidFill>
                  <a:srgbClr val="FFFFFF">
                    <a:shade val="85000"/>
                  </a:srgbClr>
                </a:solidFill>
                <a:ln>
                  <a:noFill/>
                </a:ln>
                <a:effectLst/>
              </p:spPr>
            </p:pic>
            <p:sp>
              <p:nvSpPr>
                <p:cNvPr id="52" name="Rectangle 51"/>
                <p:cNvSpPr/>
                <p:nvPr/>
              </p:nvSpPr>
              <p:spPr>
                <a:xfrm>
                  <a:off x="7269653" y="3918111"/>
                  <a:ext cx="1568585" cy="348782"/>
                </a:xfrm>
                <a:prstGeom prst="rect">
                  <a:avLst/>
                </a:prstGeom>
                <a:solidFill>
                  <a:schemeClr val="bg1"/>
                </a:solidFill>
                <a:ln w="635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00">
                    <a:solidFill>
                      <a:prstClr val="white"/>
                    </a:solidFill>
                  </a:endParaRPr>
                </a:p>
              </p:txBody>
            </p:sp>
          </p:grpSp>
          <p:pic>
            <p:nvPicPr>
              <p:cNvPr id="24620" name="Picture 12" descr="Blackbaud: Technology for Nonprofits">
                <a:hlinkClick r:id="rId6" tooltip="Blackbaud: Technology for Nonprofit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5715000"/>
                <a:ext cx="911514" cy="16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8" name="Group 52"/>
            <p:cNvGrpSpPr>
              <a:grpSpLocks/>
            </p:cNvGrpSpPr>
            <p:nvPr/>
          </p:nvGrpSpPr>
          <p:grpSpPr bwMode="auto">
            <a:xfrm>
              <a:off x="7843953" y="5029200"/>
              <a:ext cx="1071447" cy="679961"/>
              <a:chOff x="6695236" y="4988615"/>
              <a:chExt cx="1818437" cy="1485900"/>
            </a:xfrm>
          </p:grpSpPr>
          <p:pic>
            <p:nvPicPr>
              <p:cNvPr id="54" name="Picture 53" descr="prog_blue.png"/>
              <p:cNvPicPr>
                <a:picLocks noChangeAspect="1"/>
              </p:cNvPicPr>
              <p:nvPr/>
            </p:nvPicPr>
            <p:blipFill>
              <a:blip r:embed="rId5" cstate="print"/>
              <a:stretch>
                <a:fillRect/>
              </a:stretch>
            </p:blipFill>
            <p:spPr>
              <a:xfrm>
                <a:off x="6695236" y="4988615"/>
                <a:ext cx="1818437" cy="1485900"/>
              </a:xfrm>
              <a:prstGeom prst="round2SameRect">
                <a:avLst>
                  <a:gd name="adj1" fmla="val 8375"/>
                  <a:gd name="adj2" fmla="val 0"/>
                </a:avLst>
              </a:prstGeom>
              <a:solidFill>
                <a:srgbClr val="FFFFFF">
                  <a:shade val="85000"/>
                </a:srgbClr>
              </a:solidFill>
              <a:ln>
                <a:noFill/>
              </a:ln>
              <a:effectLst/>
            </p:spPr>
          </p:pic>
          <p:sp>
            <p:nvSpPr>
              <p:cNvPr id="55" name="Rectangle 54"/>
              <p:cNvSpPr/>
              <p:nvPr/>
            </p:nvSpPr>
            <p:spPr>
              <a:xfrm>
                <a:off x="6811976" y="5334229"/>
                <a:ext cx="1569916" cy="345612"/>
              </a:xfrm>
              <a:prstGeom prst="rect">
                <a:avLst/>
              </a:prstGeom>
              <a:solidFill>
                <a:schemeClr val="bg1"/>
              </a:solidFill>
              <a:ln w="635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00">
                  <a:solidFill>
                    <a:prstClr val="white"/>
                  </a:solidFill>
                </a:endParaRPr>
              </a:p>
            </p:txBody>
          </p:sp>
          <p:pic>
            <p:nvPicPr>
              <p:cNvPr id="24618" name="Picture 8" descr="Ho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5334000"/>
                <a:ext cx="1430423" cy="3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9" name="Group 56"/>
            <p:cNvGrpSpPr>
              <a:grpSpLocks/>
            </p:cNvGrpSpPr>
            <p:nvPr/>
          </p:nvGrpSpPr>
          <p:grpSpPr bwMode="auto">
            <a:xfrm>
              <a:off x="7386753" y="5444904"/>
              <a:ext cx="1144761" cy="673781"/>
              <a:chOff x="7162800" y="3585802"/>
              <a:chExt cx="1818439" cy="1485900"/>
            </a:xfrm>
          </p:grpSpPr>
          <p:pic>
            <p:nvPicPr>
              <p:cNvPr id="58" name="Picture 57" descr="prog_blue.png"/>
              <p:cNvPicPr>
                <a:picLocks noChangeAspect="1"/>
              </p:cNvPicPr>
              <p:nvPr/>
            </p:nvPicPr>
            <p:blipFill>
              <a:blip r:embed="rId5" cstate="print"/>
              <a:stretch>
                <a:fillRect/>
              </a:stretch>
            </p:blipFill>
            <p:spPr>
              <a:xfrm>
                <a:off x="7162800" y="3585802"/>
                <a:ext cx="1818439" cy="1485900"/>
              </a:xfrm>
              <a:prstGeom prst="round2SameRect">
                <a:avLst>
                  <a:gd name="adj1" fmla="val 8375"/>
                  <a:gd name="adj2" fmla="val 0"/>
                </a:avLst>
              </a:prstGeom>
              <a:solidFill>
                <a:srgbClr val="FFFFFF">
                  <a:shade val="85000"/>
                </a:srgbClr>
              </a:solidFill>
              <a:ln>
                <a:noFill/>
              </a:ln>
              <a:effectLst/>
            </p:spPr>
          </p:pic>
          <p:sp>
            <p:nvSpPr>
              <p:cNvPr id="59" name="Rectangle 58"/>
              <p:cNvSpPr/>
              <p:nvPr/>
            </p:nvSpPr>
            <p:spPr>
              <a:xfrm>
                <a:off x="7268995" y="3917743"/>
                <a:ext cx="1571267" cy="348782"/>
              </a:xfrm>
              <a:prstGeom prst="rect">
                <a:avLst/>
              </a:prstGeom>
              <a:solidFill>
                <a:schemeClr val="bg1"/>
              </a:solidFill>
              <a:ln w="635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00">
                  <a:solidFill>
                    <a:prstClr val="white"/>
                  </a:solidFill>
                </a:endParaRPr>
              </a:p>
            </p:txBody>
          </p:sp>
          <p:pic>
            <p:nvPicPr>
              <p:cNvPr id="24615" name="Picture 2" descr="Ellucian"/>
              <p:cNvPicPr>
                <a:picLocks noChangeAspect="1" noChangeArrowheads="1"/>
              </p:cNvPicPr>
              <p:nvPr/>
            </p:nvPicPr>
            <p:blipFill>
              <a:blip r:embed="rId9">
                <a:extLst>
                  <a:ext uri="{28A0092B-C50C-407E-A947-70E740481C1C}">
                    <a14:useLocalDpi xmlns:a14="http://schemas.microsoft.com/office/drawing/2010/main" val="0"/>
                  </a:ext>
                </a:extLst>
              </a:blip>
              <a:srcRect b="10237"/>
              <a:stretch>
                <a:fillRect/>
              </a:stretch>
            </p:blipFill>
            <p:spPr bwMode="auto">
              <a:xfrm>
                <a:off x="7543800" y="3971714"/>
                <a:ext cx="1036317" cy="29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90" name="Group 26"/>
            <p:cNvGrpSpPr>
              <a:grpSpLocks/>
            </p:cNvGrpSpPr>
            <p:nvPr/>
          </p:nvGrpSpPr>
          <p:grpSpPr bwMode="auto">
            <a:xfrm>
              <a:off x="3349928" y="5906865"/>
              <a:ext cx="3050872" cy="500867"/>
              <a:chOff x="1975383" y="4884428"/>
              <a:chExt cx="3711170" cy="531357"/>
            </a:xfrm>
          </p:grpSpPr>
          <p:cxnSp>
            <p:nvCxnSpPr>
              <p:cNvPr id="24611" name="Straight Arrow Connector 61"/>
              <p:cNvCxnSpPr>
                <a:cxnSpLocks noChangeShapeType="1"/>
              </p:cNvCxnSpPr>
              <p:nvPr/>
            </p:nvCxnSpPr>
            <p:spPr bwMode="auto">
              <a:xfrm flipV="1">
                <a:off x="1975383" y="4884428"/>
                <a:ext cx="3711170" cy="11036"/>
              </a:xfrm>
              <a:prstGeom prst="straightConnector1">
                <a:avLst/>
              </a:prstGeom>
              <a:noFill/>
              <a:ln w="53975" algn="ctr">
                <a:solidFill>
                  <a:schemeClr val="bg1"/>
                </a:solidFill>
                <a:round/>
                <a:headEnd type="triangle" w="lg" len="lg"/>
                <a:tailEnd type="triangle" w="lg" len="lg"/>
              </a:ln>
              <a:extLst>
                <a:ext uri="{909E8E84-426E-40DD-AFC4-6F175D3DCCD1}">
                  <a14:hiddenFill xmlns:a14="http://schemas.microsoft.com/office/drawing/2010/main">
                    <a:noFill/>
                  </a14:hiddenFill>
                </a:ext>
              </a:extLst>
            </p:spPr>
          </p:cxnSp>
          <p:sp>
            <p:nvSpPr>
              <p:cNvPr id="24612" name="TextBox 62"/>
              <p:cNvSpPr txBox="1">
                <a:spLocks noChangeArrowheads="1"/>
              </p:cNvSpPr>
              <p:nvPr/>
            </p:nvSpPr>
            <p:spPr bwMode="auto">
              <a:xfrm>
                <a:off x="2902302" y="4931575"/>
                <a:ext cx="2172892" cy="48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1100" b="1">
                    <a:solidFill>
                      <a:srgbClr val="FFFFFF"/>
                    </a:solidFill>
                  </a:rPr>
                  <a:t>Configurable</a:t>
                </a:r>
              </a:p>
              <a:p>
                <a:pPr algn="ctr"/>
                <a:r>
                  <a:rPr lang="en-US" altLang="en-US" sz="1100" b="1">
                    <a:solidFill>
                      <a:srgbClr val="FFFFFF"/>
                    </a:solidFill>
                  </a:rPr>
                  <a:t>Bi-Directional</a:t>
                </a:r>
              </a:p>
              <a:p>
                <a:pPr algn="ctr"/>
                <a:r>
                  <a:rPr lang="en-US" altLang="en-US" sz="1100" b="1">
                    <a:solidFill>
                      <a:srgbClr val="FFFFFF"/>
                    </a:solidFill>
                  </a:rPr>
                  <a:t>Massage and Verify</a:t>
                </a:r>
              </a:p>
            </p:txBody>
          </p:sp>
        </p:grpSp>
        <p:grpSp>
          <p:nvGrpSpPr>
            <p:cNvPr id="24591" name="Group 63"/>
            <p:cNvGrpSpPr>
              <a:grpSpLocks/>
            </p:cNvGrpSpPr>
            <p:nvPr/>
          </p:nvGrpSpPr>
          <p:grpSpPr bwMode="auto">
            <a:xfrm>
              <a:off x="6882365" y="5843622"/>
              <a:ext cx="1109522" cy="672021"/>
              <a:chOff x="7246962" y="5498220"/>
              <a:chExt cx="1395832" cy="1075360"/>
            </a:xfrm>
          </p:grpSpPr>
          <p:grpSp>
            <p:nvGrpSpPr>
              <p:cNvPr id="24607" name="Group 47"/>
              <p:cNvGrpSpPr>
                <a:grpSpLocks/>
              </p:cNvGrpSpPr>
              <p:nvPr/>
            </p:nvGrpSpPr>
            <p:grpSpPr bwMode="auto">
              <a:xfrm>
                <a:off x="7246962" y="5498220"/>
                <a:ext cx="1395832" cy="1075360"/>
                <a:chOff x="6695238" y="4988615"/>
                <a:chExt cx="1818437" cy="1485900"/>
              </a:xfrm>
            </p:grpSpPr>
            <p:pic>
              <p:nvPicPr>
                <p:cNvPr id="67" name="Picture 66" descr="prog_blue.png"/>
                <p:cNvPicPr>
                  <a:picLocks noChangeAspect="1"/>
                </p:cNvPicPr>
                <p:nvPr/>
              </p:nvPicPr>
              <p:blipFill>
                <a:blip r:embed="rId5" cstate="print"/>
                <a:stretch>
                  <a:fillRect/>
                </a:stretch>
              </p:blipFill>
              <p:spPr>
                <a:xfrm>
                  <a:off x="6695238" y="4988615"/>
                  <a:ext cx="1818437" cy="1485900"/>
                </a:xfrm>
                <a:prstGeom prst="round2SameRect">
                  <a:avLst>
                    <a:gd name="adj1" fmla="val 8375"/>
                    <a:gd name="adj2" fmla="val 0"/>
                  </a:avLst>
                </a:prstGeom>
                <a:solidFill>
                  <a:srgbClr val="FFFFFF">
                    <a:shade val="85000"/>
                  </a:srgbClr>
                </a:solidFill>
                <a:ln>
                  <a:noFill/>
                </a:ln>
                <a:effectLst/>
              </p:spPr>
            </p:pic>
            <p:sp>
              <p:nvSpPr>
                <p:cNvPr id="68" name="Rectangle 67"/>
                <p:cNvSpPr/>
                <p:nvPr/>
              </p:nvSpPr>
              <p:spPr>
                <a:xfrm>
                  <a:off x="6815349" y="5334084"/>
                  <a:ext cx="1565839" cy="347028"/>
                </a:xfrm>
                <a:prstGeom prst="rect">
                  <a:avLst/>
                </a:prstGeom>
                <a:solidFill>
                  <a:schemeClr val="bg1"/>
                </a:solidFill>
                <a:ln w="635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00">
                    <a:solidFill>
                      <a:prstClr val="white"/>
                    </a:solidFill>
                  </a:endParaRPr>
                </a:p>
              </p:txBody>
            </p:sp>
          </p:grpSp>
          <p:pic>
            <p:nvPicPr>
              <p:cNvPr id="24608" name="Picture 10" descr="Hobsons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70064" y="5760720"/>
                <a:ext cx="1159331"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92" name="Group 68"/>
            <p:cNvGrpSpPr>
              <a:grpSpLocks/>
            </p:cNvGrpSpPr>
            <p:nvPr/>
          </p:nvGrpSpPr>
          <p:grpSpPr bwMode="auto">
            <a:xfrm>
              <a:off x="256041" y="5165534"/>
              <a:ext cx="2720675" cy="1553880"/>
              <a:chOff x="457200" y="810768"/>
              <a:chExt cx="7772400" cy="5132832"/>
            </a:xfrm>
          </p:grpSpPr>
          <p:sp>
            <p:nvSpPr>
              <p:cNvPr id="24593" name="Right Arrow 69"/>
              <p:cNvSpPr>
                <a:spLocks noChangeArrowheads="1"/>
              </p:cNvSpPr>
              <p:nvPr/>
            </p:nvSpPr>
            <p:spPr bwMode="auto">
              <a:xfrm>
                <a:off x="457200" y="810768"/>
                <a:ext cx="7772400" cy="5132832"/>
              </a:xfrm>
              <a:prstGeom prst="rightArrow">
                <a:avLst>
                  <a:gd name="adj1" fmla="val 58167"/>
                  <a:gd name="adj2" fmla="val 62617"/>
                </a:avLst>
              </a:prstGeom>
              <a:solidFill>
                <a:schemeClr val="accent1"/>
              </a:solidFill>
              <a:ln w="9525" algn="ctr">
                <a:solidFill>
                  <a:schemeClr val="tx1"/>
                </a:solidFill>
                <a:round/>
                <a:headEnd/>
                <a:tailEnd/>
              </a:ln>
            </p:spPr>
            <p:txBody>
              <a:bodyPr/>
              <a:lstStyle>
                <a:lvl1pPr defTabSz="639763">
                  <a:defRPr>
                    <a:solidFill>
                      <a:schemeClr val="tx1"/>
                    </a:solidFill>
                    <a:latin typeface="Arial" charset="0"/>
                  </a:defRPr>
                </a:lvl1pPr>
                <a:lvl2pPr marL="742950" indent="-285750" defTabSz="639763">
                  <a:defRPr>
                    <a:solidFill>
                      <a:schemeClr val="tx1"/>
                    </a:solidFill>
                    <a:latin typeface="Arial" charset="0"/>
                  </a:defRPr>
                </a:lvl2pPr>
                <a:lvl3pPr marL="1143000" indent="-228600" defTabSz="639763">
                  <a:defRPr>
                    <a:solidFill>
                      <a:schemeClr val="tx1"/>
                    </a:solidFill>
                    <a:latin typeface="Arial" charset="0"/>
                  </a:defRPr>
                </a:lvl3pPr>
                <a:lvl4pPr marL="1600200" indent="-228600" defTabSz="639763">
                  <a:defRPr>
                    <a:solidFill>
                      <a:schemeClr val="tx1"/>
                    </a:solidFill>
                    <a:latin typeface="Arial" charset="0"/>
                  </a:defRPr>
                </a:lvl4pPr>
                <a:lvl5pPr marL="2057400" indent="-228600" defTabSz="639763">
                  <a:defRPr>
                    <a:solidFill>
                      <a:schemeClr val="tx1"/>
                    </a:solidFill>
                    <a:latin typeface="Arial" charset="0"/>
                  </a:defRPr>
                </a:lvl5pPr>
                <a:lvl6pPr marL="2514600" indent="-228600" defTabSz="639763" fontAlgn="base">
                  <a:spcBef>
                    <a:spcPct val="0"/>
                  </a:spcBef>
                  <a:spcAft>
                    <a:spcPct val="0"/>
                  </a:spcAft>
                  <a:defRPr>
                    <a:solidFill>
                      <a:schemeClr val="tx1"/>
                    </a:solidFill>
                    <a:latin typeface="Arial" charset="0"/>
                  </a:defRPr>
                </a:lvl6pPr>
                <a:lvl7pPr marL="2971800" indent="-228600" defTabSz="639763" fontAlgn="base">
                  <a:spcBef>
                    <a:spcPct val="0"/>
                  </a:spcBef>
                  <a:spcAft>
                    <a:spcPct val="0"/>
                  </a:spcAft>
                  <a:defRPr>
                    <a:solidFill>
                      <a:schemeClr val="tx1"/>
                    </a:solidFill>
                    <a:latin typeface="Arial" charset="0"/>
                  </a:defRPr>
                </a:lvl7pPr>
                <a:lvl8pPr marL="3429000" indent="-228600" defTabSz="639763" fontAlgn="base">
                  <a:spcBef>
                    <a:spcPct val="0"/>
                  </a:spcBef>
                  <a:spcAft>
                    <a:spcPct val="0"/>
                  </a:spcAft>
                  <a:defRPr>
                    <a:solidFill>
                      <a:schemeClr val="tx1"/>
                    </a:solidFill>
                    <a:latin typeface="Arial" charset="0"/>
                  </a:defRPr>
                </a:lvl8pPr>
                <a:lvl9pPr marL="3886200" indent="-228600" defTabSz="639763" fontAlgn="base">
                  <a:spcBef>
                    <a:spcPct val="0"/>
                  </a:spcBef>
                  <a:spcAft>
                    <a:spcPct val="0"/>
                  </a:spcAft>
                  <a:defRPr>
                    <a:solidFill>
                      <a:schemeClr val="tx1"/>
                    </a:solidFill>
                    <a:latin typeface="Arial" charset="0"/>
                  </a:defRPr>
                </a:lvl9pPr>
              </a:lstStyle>
              <a:p>
                <a:pPr algn="ctr"/>
                <a:endParaRPr lang="en-US" altLang="en-US" sz="1100">
                  <a:solidFill>
                    <a:srgbClr val="000000"/>
                  </a:solidFill>
                </a:endParaRPr>
              </a:p>
            </p:txBody>
          </p:sp>
          <p:pic>
            <p:nvPicPr>
              <p:cNvPr id="24594" name="Picture 7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957572" y="4114800"/>
                <a:ext cx="1075944" cy="98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7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287524" y="1975104"/>
                <a:ext cx="765048" cy="96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7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63768" y="3057144"/>
                <a:ext cx="981456" cy="125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7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1676400"/>
                <a:ext cx="765048" cy="96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7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600200" y="3837432"/>
                <a:ext cx="914400" cy="96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7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858000" y="2938272"/>
                <a:ext cx="911352"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7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383280" y="1975104"/>
                <a:ext cx="1435608" cy="96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7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389632" y="3159252"/>
                <a:ext cx="1325880" cy="78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78"/>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541520" y="2677668"/>
                <a:ext cx="944880" cy="96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79"/>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47800" y="2740152"/>
                <a:ext cx="765048" cy="96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80"/>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828288" y="3703320"/>
                <a:ext cx="990600" cy="75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81"/>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78536" y="1975104"/>
                <a:ext cx="969264" cy="96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82"/>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78536" y="3621024"/>
                <a:ext cx="862584" cy="84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Rectangle 1"/>
          <p:cNvSpPr/>
          <p:nvPr/>
        </p:nvSpPr>
        <p:spPr bwMode="auto">
          <a:xfrm>
            <a:off x="530007" y="4413600"/>
            <a:ext cx="8185368" cy="748799"/>
          </a:xfrm>
          <a:prstGeom prst="rect">
            <a:avLst/>
          </a:prstGeom>
          <a:noFill/>
          <a:ln w="9525" cap="flat" cmpd="sng" algn="ctr">
            <a:solidFill>
              <a:srgbClr val="FF0000"/>
            </a:solidFill>
            <a:prstDash val="solid"/>
            <a:round/>
            <a:headEnd type="none" w="med" len="med"/>
            <a:tailEnd type="none" w="med" len="med"/>
          </a:ln>
          <a:effectLst>
            <a:glow rad="228600">
              <a:schemeClr val="accent3">
                <a:satMod val="175000"/>
                <a:alpha val="40000"/>
              </a:schemeClr>
            </a:glow>
          </a:effectLst>
        </p:spPr>
        <p:txBody>
          <a:bodyPr lIns="64008" tIns="32004" rIns="64008" bIns="32004"/>
          <a:lstStyle/>
          <a:p>
            <a:pPr algn="ctr" defTabSz="640080">
              <a:defRPr/>
            </a:pPr>
            <a:endParaRPr lang="en-US" sz="1100">
              <a:solidFill>
                <a:srgbClr val="000000"/>
              </a:solidFill>
              <a:latin typeface="+mn-lt"/>
              <a:cs typeface="+mn-cs"/>
            </a:endParaRPr>
          </a:p>
        </p:txBody>
      </p:sp>
      <p:pic>
        <p:nvPicPr>
          <p:cNvPr id="88" name="Picture 87" descr="prog_blue.png"/>
          <p:cNvPicPr>
            <a:picLocks noChangeAspect="1"/>
          </p:cNvPicPr>
          <p:nvPr/>
        </p:nvPicPr>
        <p:blipFill>
          <a:blip r:embed="rId5" cstate="print"/>
          <a:stretch>
            <a:fillRect/>
          </a:stretch>
        </p:blipFill>
        <p:spPr>
          <a:xfrm>
            <a:off x="7715250" y="3019132"/>
            <a:ext cx="1177516" cy="1044803"/>
          </a:xfrm>
          <a:prstGeom prst="round2SameRect">
            <a:avLst>
              <a:gd name="adj1" fmla="val 8375"/>
              <a:gd name="adj2" fmla="val 0"/>
            </a:avLst>
          </a:prstGeom>
          <a:solidFill>
            <a:srgbClr val="FFFFFF">
              <a:shade val="85000"/>
            </a:srgbClr>
          </a:solidFill>
          <a:ln>
            <a:noFill/>
          </a:ln>
          <a:effectLst/>
        </p:spPr>
      </p:pic>
      <p:pic>
        <p:nvPicPr>
          <p:cNvPr id="24585" name="Picture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35888" y="3262313"/>
            <a:ext cx="1122362"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97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781800" y="5181600"/>
            <a:ext cx="1698909" cy="1371600"/>
            <a:chOff x="6781800" y="5181600"/>
            <a:chExt cx="1698909" cy="1371600"/>
          </a:xfrm>
        </p:grpSpPr>
        <p:sp>
          <p:nvSpPr>
            <p:cNvPr id="21" name="Down Arrow 8"/>
            <p:cNvSpPr/>
            <p:nvPr/>
          </p:nvSpPr>
          <p:spPr bwMode="auto">
            <a:xfrm>
              <a:off x="6781800" y="5181600"/>
              <a:ext cx="1698909" cy="1371600"/>
            </a:xfrm>
            <a:prstGeom prst="roundRect">
              <a:avLst/>
            </a:prstGeom>
            <a:gradFill>
              <a:gsLst>
                <a:gs pos="0">
                  <a:schemeClr val="bg2">
                    <a:lumMod val="76000"/>
                  </a:schemeClr>
                </a:gs>
                <a:gs pos="50000">
                  <a:schemeClr val="bg2">
                    <a:lumMod val="70000"/>
                    <a:lumOff val="30000"/>
                  </a:schemeClr>
                </a:gs>
                <a:gs pos="100000">
                  <a:schemeClr val="bg2">
                    <a:lumMod val="52000"/>
                    <a:lumOff val="48000"/>
                  </a:schemeClr>
                </a:gs>
              </a:gsLst>
              <a:lin ang="5400000" scaled="1"/>
            </a:gradFill>
            <a:ln w="19050" cap="flat" cmpd="sng" algn="ctr">
              <a:solidFill>
                <a:schemeClr val="bg1">
                  <a:lumMod val="95000"/>
                </a:schemeClr>
              </a:solidFill>
              <a:prstDash val="solid"/>
              <a:miter/>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solidFill>
                    <a:schemeClr val="bg1">
                      <a:lumMod val="85000"/>
                    </a:schemeClr>
                  </a:solidFill>
                </a:ln>
                <a:solidFill>
                  <a:schemeClr val="tx1"/>
                </a:solidFill>
                <a:effectLst/>
                <a:latin typeface="Arial"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968572" y="5352288"/>
              <a:ext cx="1409250" cy="1143000"/>
            </a:xfrm>
            <a:prstGeom prst="rect">
              <a:avLst/>
            </a:prstGeom>
            <a:noFill/>
            <a:effectLst>
              <a:outerShdw blurRad="152400" dist="50800" dir="13500000" sy="23000" kx="1200000" algn="br" rotWithShape="0">
                <a:prstClr val="black">
                  <a:alpha val="20000"/>
                </a:prstClr>
              </a:outerShdw>
            </a:effectLst>
          </p:spPr>
        </p:pic>
      </p:grpSp>
      <p:sp>
        <p:nvSpPr>
          <p:cNvPr id="2" name="Title 1"/>
          <p:cNvSpPr>
            <a:spLocks noGrp="1"/>
          </p:cNvSpPr>
          <p:nvPr>
            <p:ph type="title"/>
          </p:nvPr>
        </p:nvSpPr>
        <p:spPr/>
        <p:txBody>
          <a:bodyPr/>
          <a:lstStyle/>
          <a:p>
            <a:r>
              <a:rPr lang="en-US" dirty="0" smtClean="0"/>
              <a:t>eAuthorize Benefits</a:t>
            </a:r>
            <a:endParaRPr lang="en-US" dirty="0"/>
          </a:p>
        </p:txBody>
      </p:sp>
      <p:sp>
        <p:nvSpPr>
          <p:cNvPr id="3" name="Content Placeholder 2"/>
          <p:cNvSpPr>
            <a:spLocks noGrp="1"/>
          </p:cNvSpPr>
          <p:nvPr>
            <p:ph sz="quarter" idx="4294967295"/>
          </p:nvPr>
        </p:nvSpPr>
        <p:spPr>
          <a:xfrm>
            <a:off x="457200" y="914400"/>
            <a:ext cx="5181600" cy="4800600"/>
          </a:xfrm>
          <a:prstGeom prst="rect">
            <a:avLst/>
          </a:prstGeom>
        </p:spPr>
        <p:txBody>
          <a:bodyPr/>
          <a:lstStyle/>
          <a:p>
            <a:r>
              <a:rPr lang="en-US" sz="1800" dirty="0" smtClean="0"/>
              <a:t>Remove barriers to signing</a:t>
            </a:r>
          </a:p>
          <a:p>
            <a:pPr lvl="1"/>
            <a:r>
              <a:rPr lang="en-US" sz="1800" dirty="0" smtClean="0"/>
              <a:t>No more manual document handoffs</a:t>
            </a:r>
          </a:p>
          <a:p>
            <a:pPr lvl="1">
              <a:spcAft>
                <a:spcPts val="2400"/>
              </a:spcAft>
            </a:pPr>
            <a:r>
              <a:rPr lang="en-US" sz="1800" dirty="0" smtClean="0"/>
              <a:t>Eliminate delays and manual processing</a:t>
            </a:r>
          </a:p>
          <a:p>
            <a:r>
              <a:rPr lang="en-US" sz="1800" dirty="0" smtClean="0"/>
              <a:t>Know where things stand</a:t>
            </a:r>
          </a:p>
          <a:p>
            <a:pPr lvl="1"/>
            <a:r>
              <a:rPr lang="en-US" sz="1800" dirty="0" smtClean="0"/>
              <a:t>Complete and instant visibility</a:t>
            </a:r>
          </a:p>
          <a:p>
            <a:pPr lvl="1">
              <a:spcAft>
                <a:spcPts val="2400"/>
              </a:spcAft>
            </a:pPr>
            <a:r>
              <a:rPr lang="en-US" sz="1800" dirty="0" smtClean="0"/>
              <a:t>Proactive status notification</a:t>
            </a:r>
          </a:p>
          <a:p>
            <a:r>
              <a:rPr lang="en-US" sz="1800" dirty="0" smtClean="0"/>
              <a:t>Eliminate legal challenges</a:t>
            </a:r>
          </a:p>
          <a:p>
            <a:pPr lvl="1"/>
            <a:r>
              <a:rPr lang="en-US" sz="1800" dirty="0" smtClean="0"/>
              <a:t>Complete audit trail for every signature</a:t>
            </a:r>
          </a:p>
          <a:p>
            <a:pPr lvl="1">
              <a:spcAft>
                <a:spcPts val="2400"/>
              </a:spcAft>
            </a:pPr>
            <a:r>
              <a:rPr lang="en-US" sz="1800" dirty="0" smtClean="0"/>
              <a:t>Fully compliant with ESIGN Act, UETA and EU Directive on Electronic Signatures</a:t>
            </a:r>
          </a:p>
          <a:p>
            <a:r>
              <a:rPr lang="en-US" sz="1800" dirty="0" smtClean="0"/>
              <a:t>Get it right the first time</a:t>
            </a:r>
          </a:p>
          <a:p>
            <a:pPr lvl="1"/>
            <a:r>
              <a:rPr lang="en-US" sz="1800" dirty="0" smtClean="0"/>
              <a:t>Ensures accuracy and legibility</a:t>
            </a:r>
          </a:p>
          <a:p>
            <a:pPr lvl="1">
              <a:spcAft>
                <a:spcPts val="2400"/>
              </a:spcAft>
            </a:pPr>
            <a:r>
              <a:rPr lang="en-US" sz="1800" dirty="0" smtClean="0"/>
              <a:t>Eliminates mistakes and rework</a:t>
            </a:r>
          </a:p>
        </p:txBody>
      </p:sp>
      <p:grpSp>
        <p:nvGrpSpPr>
          <p:cNvPr id="15" name="Group 14"/>
          <p:cNvGrpSpPr/>
          <p:nvPr/>
        </p:nvGrpSpPr>
        <p:grpSpPr>
          <a:xfrm>
            <a:off x="6781800" y="3700272"/>
            <a:ext cx="1698909" cy="1629918"/>
            <a:chOff x="6781800" y="3700272"/>
            <a:chExt cx="1698909" cy="1629918"/>
          </a:xfrm>
        </p:grpSpPr>
        <p:sp>
          <p:nvSpPr>
            <p:cNvPr id="20" name="Down Arrow 8"/>
            <p:cNvSpPr/>
            <p:nvPr/>
          </p:nvSpPr>
          <p:spPr bwMode="auto">
            <a:xfrm>
              <a:off x="6781800" y="3700272"/>
              <a:ext cx="1698909" cy="1629918"/>
            </a:xfrm>
            <a:custGeom>
              <a:avLst/>
              <a:gdLst/>
              <a:ahLst/>
              <a:cxnLst/>
              <a:rect l="l" t="t" r="r" b="b"/>
              <a:pathLst>
                <a:path w="1551178" h="1676400">
                  <a:moveTo>
                    <a:pt x="139711" y="0"/>
                  </a:moveTo>
                  <a:lnTo>
                    <a:pt x="1411467" y="0"/>
                  </a:lnTo>
                  <a:cubicBezTo>
                    <a:pt x="1488627" y="0"/>
                    <a:pt x="1551178" y="62551"/>
                    <a:pt x="1551178" y="139711"/>
                  </a:cubicBezTo>
                  <a:lnTo>
                    <a:pt x="1551178" y="1231889"/>
                  </a:lnTo>
                  <a:cubicBezTo>
                    <a:pt x="1551178" y="1309049"/>
                    <a:pt x="1488627" y="1371600"/>
                    <a:pt x="1411467" y="1371600"/>
                  </a:cubicBezTo>
                  <a:lnTo>
                    <a:pt x="908939" y="1371600"/>
                  </a:lnTo>
                  <a:lnTo>
                    <a:pt x="908939" y="1524000"/>
                  </a:lnTo>
                  <a:lnTo>
                    <a:pt x="1042289" y="1524000"/>
                  </a:lnTo>
                  <a:lnTo>
                    <a:pt x="775589" y="1676400"/>
                  </a:lnTo>
                  <a:lnTo>
                    <a:pt x="508889" y="1524000"/>
                  </a:lnTo>
                  <a:lnTo>
                    <a:pt x="642239" y="1524000"/>
                  </a:lnTo>
                  <a:lnTo>
                    <a:pt x="642239" y="1371600"/>
                  </a:lnTo>
                  <a:lnTo>
                    <a:pt x="139711" y="1371600"/>
                  </a:lnTo>
                  <a:cubicBezTo>
                    <a:pt x="62551" y="1371600"/>
                    <a:pt x="0" y="1309049"/>
                    <a:pt x="0" y="1231889"/>
                  </a:cubicBezTo>
                  <a:lnTo>
                    <a:pt x="0" y="139711"/>
                  </a:lnTo>
                  <a:cubicBezTo>
                    <a:pt x="0" y="62551"/>
                    <a:pt x="62551" y="0"/>
                    <a:pt x="139711" y="0"/>
                  </a:cubicBezTo>
                  <a:close/>
                </a:path>
              </a:pathLst>
            </a:custGeom>
            <a:gradFill>
              <a:gsLst>
                <a:gs pos="0">
                  <a:schemeClr val="accent4">
                    <a:lumMod val="74000"/>
                  </a:schemeClr>
                </a:gs>
                <a:gs pos="50000">
                  <a:schemeClr val="accent4"/>
                </a:gs>
                <a:gs pos="100000">
                  <a:schemeClr val="accent4">
                    <a:lumMod val="42000"/>
                    <a:lumOff val="58000"/>
                  </a:schemeClr>
                </a:gs>
              </a:gsLst>
              <a:lin ang="5400000" scaled="1"/>
            </a:gradFill>
            <a:ln w="19050" cap="flat" cmpd="sng" algn="ctr">
              <a:solidFill>
                <a:schemeClr val="bg1">
                  <a:lumMod val="95000"/>
                </a:schemeClr>
              </a:solidFill>
              <a:prstDash val="solid"/>
              <a:miter/>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solidFill>
                    <a:schemeClr val="bg1">
                      <a:lumMod val="85000"/>
                    </a:schemeClr>
                  </a:solidFill>
                </a:ln>
                <a:solidFill>
                  <a:schemeClr val="tx1"/>
                </a:solidFill>
                <a:effectLst/>
                <a:latin typeface="Arial"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3980688"/>
              <a:ext cx="952675" cy="1000527"/>
            </a:xfrm>
            <a:prstGeom prst="rect">
              <a:avLst/>
            </a:prstGeom>
            <a:noFill/>
            <a:effectLst>
              <a:outerShdw blurRad="152400" dist="50800" dir="13500000" sy="23000" kx="1200000" algn="br" rotWithShape="0">
                <a:prstClr val="black">
                  <a:alpha val="10000"/>
                </a:prstClr>
              </a:outerShdw>
            </a:effectLst>
          </p:spPr>
        </p:pic>
      </p:grpSp>
      <p:grpSp>
        <p:nvGrpSpPr>
          <p:cNvPr id="11" name="Group 10"/>
          <p:cNvGrpSpPr/>
          <p:nvPr/>
        </p:nvGrpSpPr>
        <p:grpSpPr>
          <a:xfrm>
            <a:off x="6781800" y="2255520"/>
            <a:ext cx="1698909" cy="1594866"/>
            <a:chOff x="6781800" y="2255520"/>
            <a:chExt cx="1698909" cy="1594866"/>
          </a:xfrm>
        </p:grpSpPr>
        <p:sp>
          <p:nvSpPr>
            <p:cNvPr id="19" name="Down Arrow 8"/>
            <p:cNvSpPr/>
            <p:nvPr/>
          </p:nvSpPr>
          <p:spPr bwMode="auto">
            <a:xfrm>
              <a:off x="6781800" y="2255520"/>
              <a:ext cx="1698909" cy="1594866"/>
            </a:xfrm>
            <a:custGeom>
              <a:avLst/>
              <a:gdLst/>
              <a:ahLst/>
              <a:cxnLst/>
              <a:rect l="l" t="t" r="r" b="b"/>
              <a:pathLst>
                <a:path w="1551178" h="1676400">
                  <a:moveTo>
                    <a:pt x="139711" y="0"/>
                  </a:moveTo>
                  <a:lnTo>
                    <a:pt x="1411467" y="0"/>
                  </a:lnTo>
                  <a:cubicBezTo>
                    <a:pt x="1488627" y="0"/>
                    <a:pt x="1551178" y="62551"/>
                    <a:pt x="1551178" y="139711"/>
                  </a:cubicBezTo>
                  <a:lnTo>
                    <a:pt x="1551178" y="1231889"/>
                  </a:lnTo>
                  <a:cubicBezTo>
                    <a:pt x="1551178" y="1309049"/>
                    <a:pt x="1488627" y="1371600"/>
                    <a:pt x="1411467" y="1371600"/>
                  </a:cubicBezTo>
                  <a:lnTo>
                    <a:pt x="908939" y="1371600"/>
                  </a:lnTo>
                  <a:lnTo>
                    <a:pt x="908939" y="1524000"/>
                  </a:lnTo>
                  <a:lnTo>
                    <a:pt x="1042289" y="1524000"/>
                  </a:lnTo>
                  <a:lnTo>
                    <a:pt x="775589" y="1676400"/>
                  </a:lnTo>
                  <a:lnTo>
                    <a:pt x="508889" y="1524000"/>
                  </a:lnTo>
                  <a:lnTo>
                    <a:pt x="642239" y="1524000"/>
                  </a:lnTo>
                  <a:lnTo>
                    <a:pt x="642239" y="1371600"/>
                  </a:lnTo>
                  <a:lnTo>
                    <a:pt x="139711" y="1371600"/>
                  </a:lnTo>
                  <a:cubicBezTo>
                    <a:pt x="62551" y="1371600"/>
                    <a:pt x="0" y="1309049"/>
                    <a:pt x="0" y="1231889"/>
                  </a:cubicBezTo>
                  <a:lnTo>
                    <a:pt x="0" y="139711"/>
                  </a:lnTo>
                  <a:cubicBezTo>
                    <a:pt x="0" y="62551"/>
                    <a:pt x="62551" y="0"/>
                    <a:pt x="139711" y="0"/>
                  </a:cubicBezTo>
                  <a:close/>
                </a:path>
              </a:pathLst>
            </a:custGeom>
            <a:gradFill>
              <a:gsLst>
                <a:gs pos="0">
                  <a:schemeClr val="accent2">
                    <a:lumMod val="59000"/>
                  </a:schemeClr>
                </a:gs>
                <a:gs pos="50000">
                  <a:schemeClr val="accent2">
                    <a:lumMod val="75000"/>
                  </a:schemeClr>
                </a:gs>
                <a:gs pos="100000">
                  <a:schemeClr val="accent2">
                    <a:lumMod val="45000"/>
                    <a:lumOff val="55000"/>
                  </a:schemeClr>
                </a:gs>
              </a:gsLst>
              <a:lin ang="5400000" scaled="1"/>
            </a:gradFill>
            <a:ln w="19050" cap="flat" cmpd="sng" algn="ctr">
              <a:solidFill>
                <a:schemeClr val="bg1">
                  <a:lumMod val="95000"/>
                </a:schemeClr>
              </a:solidFill>
              <a:prstDash val="solid"/>
              <a:miter/>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solidFill>
                    <a:schemeClr val="bg1">
                      <a:lumMod val="85000"/>
                    </a:schemeClr>
                  </a:solidFill>
                </a:ln>
                <a:solidFill>
                  <a:schemeClr val="tx1"/>
                </a:solidFill>
                <a:effectLst/>
                <a:latin typeface="Arial" charset="0"/>
              </a:endParaRPr>
            </a:p>
          </p:txBody>
        </p:sp>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162407" y="2505959"/>
              <a:ext cx="1021576" cy="1021576"/>
            </a:xfrm>
            <a:prstGeom prst="rect">
              <a:avLst/>
            </a:prstGeom>
            <a:noFill/>
            <a:effectLst>
              <a:outerShdw blurRad="165100" dist="50800" dir="13500000" sy="23000" kx="1200000" algn="br" rotWithShape="0">
                <a:prstClr val="black">
                  <a:alpha val="22000"/>
                </a:prstClr>
              </a:outerShdw>
            </a:effectLst>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6781800" y="856490"/>
            <a:ext cx="1698909" cy="1558805"/>
            <a:chOff x="6781800" y="856490"/>
            <a:chExt cx="1698909" cy="1558805"/>
          </a:xfrm>
        </p:grpSpPr>
        <p:sp>
          <p:nvSpPr>
            <p:cNvPr id="9" name="Down Arrow 8"/>
            <p:cNvSpPr/>
            <p:nvPr/>
          </p:nvSpPr>
          <p:spPr bwMode="auto">
            <a:xfrm>
              <a:off x="6781800" y="856490"/>
              <a:ext cx="1698909" cy="1558805"/>
            </a:xfrm>
            <a:custGeom>
              <a:avLst/>
              <a:gdLst/>
              <a:ahLst/>
              <a:cxnLst/>
              <a:rect l="l" t="t" r="r" b="b"/>
              <a:pathLst>
                <a:path w="1551178" h="1676400">
                  <a:moveTo>
                    <a:pt x="139711" y="0"/>
                  </a:moveTo>
                  <a:lnTo>
                    <a:pt x="1411467" y="0"/>
                  </a:lnTo>
                  <a:cubicBezTo>
                    <a:pt x="1488627" y="0"/>
                    <a:pt x="1551178" y="62551"/>
                    <a:pt x="1551178" y="139711"/>
                  </a:cubicBezTo>
                  <a:lnTo>
                    <a:pt x="1551178" y="1231889"/>
                  </a:lnTo>
                  <a:cubicBezTo>
                    <a:pt x="1551178" y="1309049"/>
                    <a:pt x="1488627" y="1371600"/>
                    <a:pt x="1411467" y="1371600"/>
                  </a:cubicBezTo>
                  <a:lnTo>
                    <a:pt x="908939" y="1371600"/>
                  </a:lnTo>
                  <a:lnTo>
                    <a:pt x="908939" y="1524000"/>
                  </a:lnTo>
                  <a:lnTo>
                    <a:pt x="1042289" y="1524000"/>
                  </a:lnTo>
                  <a:lnTo>
                    <a:pt x="775589" y="1676400"/>
                  </a:lnTo>
                  <a:lnTo>
                    <a:pt x="508889" y="1524000"/>
                  </a:lnTo>
                  <a:lnTo>
                    <a:pt x="642239" y="1524000"/>
                  </a:lnTo>
                  <a:lnTo>
                    <a:pt x="642239" y="1371600"/>
                  </a:lnTo>
                  <a:lnTo>
                    <a:pt x="139711" y="1371600"/>
                  </a:lnTo>
                  <a:cubicBezTo>
                    <a:pt x="62551" y="1371600"/>
                    <a:pt x="0" y="1309049"/>
                    <a:pt x="0" y="1231889"/>
                  </a:cubicBezTo>
                  <a:lnTo>
                    <a:pt x="0" y="139711"/>
                  </a:lnTo>
                  <a:cubicBezTo>
                    <a:pt x="0" y="62551"/>
                    <a:pt x="62551" y="0"/>
                    <a:pt x="139711" y="0"/>
                  </a:cubicBezTo>
                  <a:close/>
                </a:path>
              </a:pathLst>
            </a:custGeom>
            <a:gradFill flip="none" rotWithShape="1">
              <a:gsLst>
                <a:gs pos="0">
                  <a:srgbClr val="8DC63F">
                    <a:lumMod val="80000"/>
                  </a:srgbClr>
                </a:gs>
                <a:gs pos="50000">
                  <a:srgbClr val="8DC63F"/>
                </a:gs>
                <a:gs pos="100000">
                  <a:srgbClr val="8DC63F">
                    <a:lumMod val="36000"/>
                    <a:lumOff val="64000"/>
                  </a:srgbClr>
                </a:gs>
              </a:gsLst>
              <a:lin ang="5400000" scaled="1"/>
              <a:tileRect/>
            </a:gradFill>
            <a:ln w="19050" cap="flat" cmpd="sng" algn="ctr">
              <a:solidFill>
                <a:schemeClr val="bg1"/>
              </a:solidFill>
              <a:prstDash val="solid"/>
              <a:miter/>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solidFill>
                    <a:schemeClr val="bg1">
                      <a:lumMod val="85000"/>
                    </a:schemeClr>
                  </a:solidFill>
                </a:ln>
                <a:solidFill>
                  <a:schemeClr val="tx1"/>
                </a:solidFill>
                <a:effectLst/>
                <a:latin typeface="Arial" charset="0"/>
              </a:endParaRPr>
            </a:p>
          </p:txBody>
        </p:sp>
        <p:grpSp>
          <p:nvGrpSpPr>
            <p:cNvPr id="7" name="Group 6"/>
            <p:cNvGrpSpPr/>
            <p:nvPr/>
          </p:nvGrpSpPr>
          <p:grpSpPr>
            <a:xfrm>
              <a:off x="6956202" y="1003958"/>
              <a:ext cx="1433987" cy="922588"/>
              <a:chOff x="7024343" y="1295400"/>
              <a:chExt cx="1433987" cy="922588"/>
            </a:xfrm>
          </p:grpSpPr>
          <p:pic>
            <p:nvPicPr>
              <p:cNvPr id="2050" name="Picture 2" descr="http://www.1debtcollection.co.uk/wp-content/uploads/2011/02/caution_saw_horse_pc_1600_clr-e1296819916748.png"/>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7024343" y="1295400"/>
                <a:ext cx="1433987" cy="824664"/>
              </a:xfrm>
              <a:prstGeom prst="rect">
                <a:avLst/>
              </a:prstGeom>
              <a:noFill/>
              <a:effectLst>
                <a:outerShdw blurRad="152400" dir="13500000" sy="23000" kx="1200000" algn="br" rotWithShape="0">
                  <a:prstClr val="black">
                    <a:alpha val="50000"/>
                  </a:prstClr>
                </a:outerShdw>
              </a:effectLst>
              <a:extLst>
                <a:ext uri="{909E8E84-426E-40DD-AFC4-6F175D3DCCD1}">
                  <a14:hiddenFill xmlns:a14="http://schemas.microsoft.com/office/drawing/2010/main">
                    <a:solidFill>
                      <a:srgbClr val="FFFFFF"/>
                    </a:solidFill>
                  </a14:hiddenFill>
                </a:ext>
              </a:extLst>
            </p:spPr>
          </p:pic>
          <p:pic>
            <p:nvPicPr>
              <p:cNvPr id="2052" name="Picture 4" descr="http://www.clker.com/cliparts/2/f/8/8/1197148811371971077midkiffaries_Construction_Cone.svg.h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4390" y="1523164"/>
                <a:ext cx="533400" cy="694824"/>
              </a:xfrm>
              <a:prstGeom prst="rect">
                <a:avLst/>
              </a:prstGeom>
              <a:noFill/>
              <a:effectLst>
                <a:outerShdw blurRad="88900" dist="50800" dir="13500000" sy="23000" kx="1200000" algn="br" rotWithShape="0">
                  <a:prstClr val="black">
                    <a:alpha val="31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34328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500"/>
                                        <p:tgtEl>
                                          <p:spTgt spid="3">
                                            <p:txEl>
                                              <p:pRg st="10" end="10"/>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86267" y="1781286"/>
            <a:ext cx="8807126" cy="1066800"/>
          </a:xfrm>
        </p:spPr>
        <p:txBody>
          <a:bodyPr/>
          <a:lstStyle/>
          <a:p>
            <a:pPr algn="ctr" eaLnBrk="1" hangingPunct="1">
              <a:buFont typeface="Arial" charset="0"/>
              <a:buNone/>
              <a:defRPr/>
            </a:pPr>
            <a:r>
              <a:rPr lang="en-US" sz="2800" dirty="0" smtClean="0"/>
              <a:t>Perceptive Content (ImageNow) Overview</a:t>
            </a:r>
          </a:p>
        </p:txBody>
      </p:sp>
      <p:sp>
        <p:nvSpPr>
          <p:cNvPr id="9219" name="Text Placeholder 4"/>
          <p:cNvSpPr>
            <a:spLocks noGrp="1"/>
          </p:cNvSpPr>
          <p:nvPr>
            <p:ph type="body" sz="quarter" idx="10"/>
          </p:nvPr>
        </p:nvSpPr>
        <p:spPr>
          <a:xfrm>
            <a:off x="1913467" y="4669232"/>
            <a:ext cx="5689600" cy="607994"/>
          </a:xfrm>
        </p:spPr>
        <p:txBody>
          <a:bodyPr/>
          <a:lstStyle/>
          <a:p>
            <a:pPr algn="ctr"/>
            <a:r>
              <a:rPr lang="en-US" sz="1800" b="1" dirty="0" smtClean="0">
                <a:solidFill>
                  <a:schemeClr val="tx1"/>
                </a:solidFill>
              </a:rPr>
              <a:t>Peter Hine</a:t>
            </a:r>
            <a:endParaRPr lang="en-US" sz="1800" b="1" dirty="0">
              <a:solidFill>
                <a:schemeClr val="tx1"/>
              </a:solidFill>
            </a:endParaRPr>
          </a:p>
          <a:p>
            <a:pPr algn="ctr"/>
            <a:r>
              <a:rPr lang="en-US" sz="1800" b="1" dirty="0">
                <a:solidFill>
                  <a:schemeClr val="tx1">
                    <a:lumMod val="50000"/>
                    <a:lumOff val="50000"/>
                  </a:schemeClr>
                </a:solidFill>
              </a:rPr>
              <a:t> </a:t>
            </a:r>
            <a:r>
              <a:rPr lang="en-US" sz="1800" b="1" dirty="0" smtClean="0">
                <a:solidFill>
                  <a:schemeClr val="tx1">
                    <a:lumMod val="50000"/>
                    <a:lumOff val="50000"/>
                  </a:schemeClr>
                </a:solidFill>
              </a:rPr>
              <a:t>Manager – Imaging &amp; Workflow</a:t>
            </a:r>
          </a:p>
          <a:p>
            <a:pPr algn="ctr"/>
            <a:r>
              <a:rPr lang="en-US" sz="1800" b="1" dirty="0" smtClean="0">
                <a:solidFill>
                  <a:schemeClr val="tx1">
                    <a:lumMod val="50000"/>
                    <a:lumOff val="50000"/>
                  </a:schemeClr>
                </a:solidFill>
              </a:rPr>
              <a:t>University IT Services</a:t>
            </a:r>
            <a:endParaRPr lang="en-US" sz="1800" b="1" dirty="0">
              <a:solidFill>
                <a:schemeClr val="tx1">
                  <a:lumMod val="50000"/>
                  <a:lumOff val="50000"/>
                </a:schemeClr>
              </a:solidFill>
            </a:endParaRPr>
          </a:p>
        </p:txBody>
      </p:sp>
      <p:sp>
        <p:nvSpPr>
          <p:cNvPr id="11" name="Text Placeholder 4"/>
          <p:cNvSpPr txBox="1">
            <a:spLocks/>
          </p:cNvSpPr>
          <p:nvPr/>
        </p:nvSpPr>
        <p:spPr bwMode="auto">
          <a:xfrm>
            <a:off x="3200400" y="4973229"/>
            <a:ext cx="2514600" cy="607994"/>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marL="342900" indent="-342900" algn="r" rtl="0" eaLnBrk="1" fontAlgn="base" hangingPunct="1">
              <a:spcBef>
                <a:spcPct val="20000"/>
              </a:spcBef>
              <a:spcAft>
                <a:spcPct val="0"/>
              </a:spcAft>
              <a:buClr>
                <a:srgbClr val="8DC63F"/>
              </a:buClr>
              <a:buFont typeface="Webdings" pitchFamily="18" charset="2"/>
              <a:buNone/>
              <a:defRPr sz="1800">
                <a:solidFill>
                  <a:schemeClr val="tx1">
                    <a:lumMod val="90000"/>
                    <a:lumOff val="10000"/>
                  </a:schemeClr>
                </a:solidFill>
                <a:latin typeface="+mj-lt"/>
                <a:ea typeface="+mn-ea"/>
                <a:cs typeface="+mn-cs"/>
              </a:defRPr>
            </a:lvl1pPr>
            <a:lvl2pPr marL="742950" indent="-285750" algn="l" rtl="0" eaLnBrk="1" fontAlgn="base" hangingPunct="1">
              <a:spcBef>
                <a:spcPct val="20000"/>
              </a:spcBef>
              <a:spcAft>
                <a:spcPct val="0"/>
              </a:spcAft>
              <a:buClr>
                <a:schemeClr val="accent6">
                  <a:lumMod val="50000"/>
                </a:schemeClr>
              </a:buClr>
              <a:buFont typeface="Wingdings" pitchFamily="2" charset="2"/>
              <a:buChar char="§"/>
              <a:defRPr sz="1800">
                <a:solidFill>
                  <a:schemeClr val="tx1"/>
                </a:solidFill>
                <a:latin typeface="+mn-lt"/>
              </a:defRPr>
            </a:lvl2pPr>
            <a:lvl3pPr marL="1143000" indent="-228600" algn="l" rtl="0" eaLnBrk="1" fontAlgn="base" hangingPunct="1">
              <a:spcBef>
                <a:spcPct val="20000"/>
              </a:spcBef>
              <a:spcAft>
                <a:spcPct val="0"/>
              </a:spcAft>
              <a:buClr>
                <a:schemeClr val="accent6"/>
              </a:buClr>
              <a:buFont typeface="Arial" pitchFamily="34" charset="0"/>
              <a:buChar char="•"/>
              <a:defRPr sz="1800">
                <a:solidFill>
                  <a:schemeClr val="tx1"/>
                </a:solidFill>
                <a:latin typeface="+mn-lt"/>
              </a:defRPr>
            </a:lvl3pPr>
            <a:lvl4pPr marL="1657350" indent="-285750" algn="l" rtl="0" eaLnBrk="1" fontAlgn="base" hangingPunct="1">
              <a:spcBef>
                <a:spcPct val="20000"/>
              </a:spcBef>
              <a:spcAft>
                <a:spcPct val="0"/>
              </a:spcAft>
              <a:buClr>
                <a:schemeClr val="accent2"/>
              </a:buClr>
              <a:buFont typeface="Arial" pitchFamily="34" charset="0"/>
              <a:buChar char="•"/>
              <a:defRPr sz="1600">
                <a:solidFill>
                  <a:schemeClr val="tx1"/>
                </a:solidFill>
                <a:latin typeface="+mn-lt"/>
              </a:defRPr>
            </a:lvl4pPr>
            <a:lvl5pPr marL="2114550" indent="-285750" algn="l" rtl="0" eaLnBrk="1" fontAlgn="base" hangingPunct="1">
              <a:spcBef>
                <a:spcPct val="20000"/>
              </a:spcBef>
              <a:spcAft>
                <a:spcPct val="0"/>
              </a:spcAft>
              <a:buClr>
                <a:schemeClr val="accent4"/>
              </a:buClr>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Font typeface="Arial" charset="0"/>
              <a:defRPr sz="1600">
                <a:solidFill>
                  <a:schemeClr val="tx1"/>
                </a:solidFill>
                <a:latin typeface="+mn-lt"/>
              </a:defRPr>
            </a:lvl6pPr>
            <a:lvl7pPr marL="2971800" indent="-228600" algn="l" rtl="0" eaLnBrk="1" fontAlgn="base" hangingPunct="1">
              <a:spcBef>
                <a:spcPct val="20000"/>
              </a:spcBef>
              <a:spcAft>
                <a:spcPct val="0"/>
              </a:spcAft>
              <a:buFont typeface="Arial" charset="0"/>
              <a:defRPr sz="1600">
                <a:solidFill>
                  <a:schemeClr val="tx1"/>
                </a:solidFill>
                <a:latin typeface="+mn-lt"/>
              </a:defRPr>
            </a:lvl7pPr>
            <a:lvl8pPr marL="3429000" indent="-228600" algn="l" rtl="0" eaLnBrk="1" fontAlgn="base" hangingPunct="1">
              <a:spcBef>
                <a:spcPct val="20000"/>
              </a:spcBef>
              <a:spcAft>
                <a:spcPct val="0"/>
              </a:spcAft>
              <a:buFont typeface="Arial" charset="0"/>
              <a:defRPr sz="1600">
                <a:solidFill>
                  <a:schemeClr val="tx1"/>
                </a:solidFill>
                <a:latin typeface="+mn-lt"/>
              </a:defRPr>
            </a:lvl8pPr>
            <a:lvl9pPr marL="3886200" indent="-228600" algn="l" rtl="0" eaLnBrk="1" fontAlgn="base" hangingPunct="1">
              <a:spcBef>
                <a:spcPct val="20000"/>
              </a:spcBef>
              <a:spcAft>
                <a:spcPct val="0"/>
              </a:spcAft>
              <a:buFont typeface="Arial" charset="0"/>
              <a:defRPr sz="1600">
                <a:solidFill>
                  <a:schemeClr val="tx1"/>
                </a:solidFill>
                <a:latin typeface="+mn-lt"/>
              </a:defRPr>
            </a:lvl9pPr>
          </a:lstStyle>
          <a:p>
            <a:pPr algn="ctr"/>
            <a:endParaRPr lang="en-US" sz="1200" b="1" dirty="0">
              <a:solidFill>
                <a:schemeClr val="tx1"/>
              </a:solidFill>
            </a:endParaRPr>
          </a:p>
        </p:txBody>
      </p:sp>
      <p:sp>
        <p:nvSpPr>
          <p:cNvPr id="14" name="Text Placeholder 4"/>
          <p:cNvSpPr txBox="1">
            <a:spLocks/>
          </p:cNvSpPr>
          <p:nvPr/>
        </p:nvSpPr>
        <p:spPr bwMode="auto">
          <a:xfrm>
            <a:off x="304800" y="4973229"/>
            <a:ext cx="2514600" cy="607994"/>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marL="342900" indent="-342900" algn="r" rtl="0" eaLnBrk="1" fontAlgn="base" hangingPunct="1">
              <a:spcBef>
                <a:spcPct val="20000"/>
              </a:spcBef>
              <a:spcAft>
                <a:spcPct val="0"/>
              </a:spcAft>
              <a:buClr>
                <a:srgbClr val="8DC63F"/>
              </a:buClr>
              <a:buFont typeface="Webdings" pitchFamily="18" charset="2"/>
              <a:buNone/>
              <a:defRPr sz="1800">
                <a:solidFill>
                  <a:schemeClr val="tx1">
                    <a:lumMod val="90000"/>
                    <a:lumOff val="10000"/>
                  </a:schemeClr>
                </a:solidFill>
                <a:latin typeface="+mj-lt"/>
                <a:ea typeface="+mn-ea"/>
                <a:cs typeface="+mn-cs"/>
              </a:defRPr>
            </a:lvl1pPr>
            <a:lvl2pPr marL="742950" indent="-285750" algn="l" rtl="0" eaLnBrk="1" fontAlgn="base" hangingPunct="1">
              <a:spcBef>
                <a:spcPct val="20000"/>
              </a:spcBef>
              <a:spcAft>
                <a:spcPct val="0"/>
              </a:spcAft>
              <a:buClr>
                <a:schemeClr val="accent6">
                  <a:lumMod val="50000"/>
                </a:schemeClr>
              </a:buClr>
              <a:buFont typeface="Wingdings" pitchFamily="2" charset="2"/>
              <a:buChar char="§"/>
              <a:defRPr sz="1800">
                <a:solidFill>
                  <a:schemeClr val="tx1"/>
                </a:solidFill>
                <a:latin typeface="+mn-lt"/>
              </a:defRPr>
            </a:lvl2pPr>
            <a:lvl3pPr marL="1143000" indent="-228600" algn="l" rtl="0" eaLnBrk="1" fontAlgn="base" hangingPunct="1">
              <a:spcBef>
                <a:spcPct val="20000"/>
              </a:spcBef>
              <a:spcAft>
                <a:spcPct val="0"/>
              </a:spcAft>
              <a:buClr>
                <a:schemeClr val="accent6"/>
              </a:buClr>
              <a:buFont typeface="Arial" pitchFamily="34" charset="0"/>
              <a:buChar char="•"/>
              <a:defRPr sz="1800">
                <a:solidFill>
                  <a:schemeClr val="tx1"/>
                </a:solidFill>
                <a:latin typeface="+mn-lt"/>
              </a:defRPr>
            </a:lvl3pPr>
            <a:lvl4pPr marL="1657350" indent="-285750" algn="l" rtl="0" eaLnBrk="1" fontAlgn="base" hangingPunct="1">
              <a:spcBef>
                <a:spcPct val="20000"/>
              </a:spcBef>
              <a:spcAft>
                <a:spcPct val="0"/>
              </a:spcAft>
              <a:buClr>
                <a:schemeClr val="accent2"/>
              </a:buClr>
              <a:buFont typeface="Arial" pitchFamily="34" charset="0"/>
              <a:buChar char="•"/>
              <a:defRPr sz="1600">
                <a:solidFill>
                  <a:schemeClr val="tx1"/>
                </a:solidFill>
                <a:latin typeface="+mn-lt"/>
              </a:defRPr>
            </a:lvl4pPr>
            <a:lvl5pPr marL="2114550" indent="-285750" algn="l" rtl="0" eaLnBrk="1" fontAlgn="base" hangingPunct="1">
              <a:spcBef>
                <a:spcPct val="20000"/>
              </a:spcBef>
              <a:spcAft>
                <a:spcPct val="0"/>
              </a:spcAft>
              <a:buClr>
                <a:schemeClr val="accent4"/>
              </a:buClr>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Font typeface="Arial" charset="0"/>
              <a:defRPr sz="1600">
                <a:solidFill>
                  <a:schemeClr val="tx1"/>
                </a:solidFill>
                <a:latin typeface="+mn-lt"/>
              </a:defRPr>
            </a:lvl6pPr>
            <a:lvl7pPr marL="2971800" indent="-228600" algn="l" rtl="0" eaLnBrk="1" fontAlgn="base" hangingPunct="1">
              <a:spcBef>
                <a:spcPct val="20000"/>
              </a:spcBef>
              <a:spcAft>
                <a:spcPct val="0"/>
              </a:spcAft>
              <a:buFont typeface="Arial" charset="0"/>
              <a:defRPr sz="1600">
                <a:solidFill>
                  <a:schemeClr val="tx1"/>
                </a:solidFill>
                <a:latin typeface="+mn-lt"/>
              </a:defRPr>
            </a:lvl7pPr>
            <a:lvl8pPr marL="3429000" indent="-228600" algn="l" rtl="0" eaLnBrk="1" fontAlgn="base" hangingPunct="1">
              <a:spcBef>
                <a:spcPct val="20000"/>
              </a:spcBef>
              <a:spcAft>
                <a:spcPct val="0"/>
              </a:spcAft>
              <a:buFont typeface="Arial" charset="0"/>
              <a:defRPr sz="1600">
                <a:solidFill>
                  <a:schemeClr val="tx1"/>
                </a:solidFill>
                <a:latin typeface="+mn-lt"/>
              </a:defRPr>
            </a:lvl8pPr>
            <a:lvl9pPr marL="3886200" indent="-228600" algn="l" rtl="0" eaLnBrk="1" fontAlgn="base" hangingPunct="1">
              <a:spcBef>
                <a:spcPct val="20000"/>
              </a:spcBef>
              <a:spcAft>
                <a:spcPct val="0"/>
              </a:spcAft>
              <a:buFont typeface="Arial" charset="0"/>
              <a:defRPr sz="1600">
                <a:solidFill>
                  <a:schemeClr val="tx1"/>
                </a:solidFill>
                <a:latin typeface="+mn-lt"/>
              </a:defRPr>
            </a:lvl9pPr>
          </a:lstStyle>
          <a:p>
            <a:pPr algn="ctr"/>
            <a:endParaRPr lang="en-US" sz="1200" b="1" dirty="0">
              <a:solidFill>
                <a:schemeClr val="tx1"/>
              </a:solidFill>
            </a:endParaRPr>
          </a:p>
        </p:txBody>
      </p:sp>
      <p:sp>
        <p:nvSpPr>
          <p:cNvPr id="4" name="Rectangle 3"/>
          <p:cNvSpPr/>
          <p:nvPr/>
        </p:nvSpPr>
        <p:spPr>
          <a:xfrm>
            <a:off x="245434" y="5422205"/>
            <a:ext cx="2633133" cy="646331"/>
          </a:xfrm>
          <a:prstGeom prst="rect">
            <a:avLst/>
          </a:prstGeom>
        </p:spPr>
        <p:txBody>
          <a:bodyPr wrap="square">
            <a:spAutoFit/>
          </a:bodyPr>
          <a:lstStyle/>
          <a:p>
            <a:pPr algn="ctr"/>
            <a:r>
              <a:rPr lang="en-US" b="1" dirty="0" smtClean="0"/>
              <a:t>Carla Hefner</a:t>
            </a:r>
            <a:endParaRPr lang="en-US" b="1" dirty="0"/>
          </a:p>
          <a:p>
            <a:pPr algn="ctr"/>
            <a:r>
              <a:rPr lang="en-US" b="1" dirty="0">
                <a:solidFill>
                  <a:schemeClr val="tx1">
                    <a:lumMod val="50000"/>
                    <a:lumOff val="50000"/>
                  </a:schemeClr>
                </a:solidFill>
              </a:rPr>
              <a:t> </a:t>
            </a:r>
            <a:r>
              <a:rPr lang="en-US" b="1" dirty="0" smtClean="0">
                <a:solidFill>
                  <a:schemeClr val="tx1">
                    <a:lumMod val="50000"/>
                    <a:lumOff val="50000"/>
                  </a:schemeClr>
                </a:solidFill>
              </a:rPr>
              <a:t>Solutions Manager</a:t>
            </a:r>
            <a:endParaRPr lang="en-US" b="1" dirty="0">
              <a:solidFill>
                <a:schemeClr val="tx1">
                  <a:lumMod val="50000"/>
                  <a:lumOff val="50000"/>
                </a:schemeClr>
              </a:solidFill>
            </a:endParaRPr>
          </a:p>
        </p:txBody>
      </p:sp>
      <p:sp>
        <p:nvSpPr>
          <p:cNvPr id="7" name="Text Placeholder 4"/>
          <p:cNvSpPr txBox="1">
            <a:spLocks/>
          </p:cNvSpPr>
          <p:nvPr/>
        </p:nvSpPr>
        <p:spPr bwMode="auto">
          <a:xfrm>
            <a:off x="6210400" y="5422205"/>
            <a:ext cx="2785334" cy="607994"/>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marL="342900" indent="-342900" algn="r" rtl="0" eaLnBrk="1" fontAlgn="base" hangingPunct="1">
              <a:spcBef>
                <a:spcPct val="20000"/>
              </a:spcBef>
              <a:spcAft>
                <a:spcPct val="0"/>
              </a:spcAft>
              <a:buClr>
                <a:srgbClr val="8DC63F"/>
              </a:buClr>
              <a:buFont typeface="Webdings" pitchFamily="18" charset="2"/>
              <a:buNone/>
              <a:defRPr sz="1800">
                <a:solidFill>
                  <a:schemeClr val="tx1">
                    <a:lumMod val="90000"/>
                    <a:lumOff val="10000"/>
                  </a:schemeClr>
                </a:solidFill>
                <a:latin typeface="+mj-lt"/>
                <a:ea typeface="+mn-ea"/>
                <a:cs typeface="+mn-cs"/>
              </a:defRPr>
            </a:lvl1pPr>
            <a:lvl2pPr marL="742950" indent="-285750" algn="l" rtl="0" eaLnBrk="1" fontAlgn="base" hangingPunct="1">
              <a:spcBef>
                <a:spcPct val="20000"/>
              </a:spcBef>
              <a:spcAft>
                <a:spcPct val="0"/>
              </a:spcAft>
              <a:buClr>
                <a:schemeClr val="accent6">
                  <a:lumMod val="50000"/>
                </a:schemeClr>
              </a:buClr>
              <a:buFont typeface="Wingdings" pitchFamily="2" charset="2"/>
              <a:buChar char="§"/>
              <a:defRPr sz="1800">
                <a:solidFill>
                  <a:schemeClr val="tx1"/>
                </a:solidFill>
                <a:latin typeface="+mn-lt"/>
              </a:defRPr>
            </a:lvl2pPr>
            <a:lvl3pPr marL="1143000" indent="-228600" algn="l" rtl="0" eaLnBrk="1" fontAlgn="base" hangingPunct="1">
              <a:spcBef>
                <a:spcPct val="20000"/>
              </a:spcBef>
              <a:spcAft>
                <a:spcPct val="0"/>
              </a:spcAft>
              <a:buClr>
                <a:schemeClr val="accent6"/>
              </a:buClr>
              <a:buFont typeface="Arial" pitchFamily="34" charset="0"/>
              <a:buChar char="•"/>
              <a:defRPr sz="1800">
                <a:solidFill>
                  <a:schemeClr val="tx1"/>
                </a:solidFill>
                <a:latin typeface="+mn-lt"/>
              </a:defRPr>
            </a:lvl3pPr>
            <a:lvl4pPr marL="1657350" indent="-285750" algn="l" rtl="0" eaLnBrk="1" fontAlgn="base" hangingPunct="1">
              <a:spcBef>
                <a:spcPct val="20000"/>
              </a:spcBef>
              <a:spcAft>
                <a:spcPct val="0"/>
              </a:spcAft>
              <a:buClr>
                <a:schemeClr val="accent2"/>
              </a:buClr>
              <a:buFont typeface="Arial" pitchFamily="34" charset="0"/>
              <a:buChar char="•"/>
              <a:defRPr sz="1600">
                <a:solidFill>
                  <a:schemeClr val="tx1"/>
                </a:solidFill>
                <a:latin typeface="+mn-lt"/>
              </a:defRPr>
            </a:lvl4pPr>
            <a:lvl5pPr marL="2114550" indent="-285750" algn="l" rtl="0" eaLnBrk="1" fontAlgn="base" hangingPunct="1">
              <a:spcBef>
                <a:spcPct val="20000"/>
              </a:spcBef>
              <a:spcAft>
                <a:spcPct val="0"/>
              </a:spcAft>
              <a:buClr>
                <a:schemeClr val="accent4"/>
              </a:buClr>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Font typeface="Arial" charset="0"/>
              <a:defRPr sz="1600">
                <a:solidFill>
                  <a:schemeClr val="tx1"/>
                </a:solidFill>
                <a:latin typeface="+mn-lt"/>
              </a:defRPr>
            </a:lvl6pPr>
            <a:lvl7pPr marL="2971800" indent="-228600" algn="l" rtl="0" eaLnBrk="1" fontAlgn="base" hangingPunct="1">
              <a:spcBef>
                <a:spcPct val="20000"/>
              </a:spcBef>
              <a:spcAft>
                <a:spcPct val="0"/>
              </a:spcAft>
              <a:buFont typeface="Arial" charset="0"/>
              <a:defRPr sz="1600">
                <a:solidFill>
                  <a:schemeClr val="tx1"/>
                </a:solidFill>
                <a:latin typeface="+mn-lt"/>
              </a:defRPr>
            </a:lvl7pPr>
            <a:lvl8pPr marL="3429000" indent="-228600" algn="l" rtl="0" eaLnBrk="1" fontAlgn="base" hangingPunct="1">
              <a:spcBef>
                <a:spcPct val="20000"/>
              </a:spcBef>
              <a:spcAft>
                <a:spcPct val="0"/>
              </a:spcAft>
              <a:buFont typeface="Arial" charset="0"/>
              <a:defRPr sz="1600">
                <a:solidFill>
                  <a:schemeClr val="tx1"/>
                </a:solidFill>
                <a:latin typeface="+mn-lt"/>
              </a:defRPr>
            </a:lvl8pPr>
            <a:lvl9pPr marL="3886200" indent="-228600" algn="l" rtl="0" eaLnBrk="1" fontAlgn="base" hangingPunct="1">
              <a:spcBef>
                <a:spcPct val="20000"/>
              </a:spcBef>
              <a:spcAft>
                <a:spcPct val="0"/>
              </a:spcAft>
              <a:buFont typeface="Arial" charset="0"/>
              <a:defRPr sz="1600">
                <a:solidFill>
                  <a:schemeClr val="tx1"/>
                </a:solidFill>
                <a:latin typeface="+mn-lt"/>
              </a:defRPr>
            </a:lvl9pPr>
          </a:lstStyle>
          <a:p>
            <a:pPr algn="ctr"/>
            <a:r>
              <a:rPr lang="en-US" b="1" kern="0" dirty="0" smtClean="0">
                <a:solidFill>
                  <a:schemeClr val="tx1"/>
                </a:solidFill>
                <a:latin typeface="+mn-lt"/>
              </a:rPr>
              <a:t>Nathan Wust</a:t>
            </a:r>
          </a:p>
          <a:p>
            <a:pPr algn="ctr"/>
            <a:r>
              <a:rPr lang="en-US" b="1" kern="0" dirty="0" smtClean="0">
                <a:solidFill>
                  <a:schemeClr val="tx1"/>
                </a:solidFill>
                <a:latin typeface="+mn-lt"/>
              </a:rPr>
              <a:t> </a:t>
            </a:r>
            <a:r>
              <a:rPr lang="en-US" b="1" kern="0" dirty="0" smtClean="0">
                <a:solidFill>
                  <a:schemeClr val="tx1">
                    <a:lumMod val="50000"/>
                    <a:lumOff val="50000"/>
                  </a:schemeClr>
                </a:solidFill>
                <a:latin typeface="+mn-lt"/>
              </a:rPr>
              <a:t>Technical Manager</a:t>
            </a:r>
            <a:endParaRPr lang="en-US" b="1" kern="0" dirty="0">
              <a:solidFill>
                <a:schemeClr val="tx1">
                  <a:lumMod val="50000"/>
                  <a:lumOff val="50000"/>
                </a:schemeClr>
              </a:solidFill>
              <a:latin typeface="+mn-lt"/>
            </a:endParaRPr>
          </a:p>
        </p:txBody>
      </p:sp>
    </p:spTree>
    <p:extLst>
      <p:ext uri="{BB962C8B-B14F-4D97-AF65-F5344CB8AC3E}">
        <p14:creationId xmlns:p14="http://schemas.microsoft.com/office/powerpoint/2010/main" val="3671820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09550" y="652463"/>
            <a:ext cx="8686800" cy="5715000"/>
          </a:xfrm>
          <a:prstGeom prst="rect">
            <a:avLst/>
          </a:prstGeom>
        </p:spPr>
        <p:txBody>
          <a:bodyPr>
            <a:normAutofit/>
          </a:bodyPr>
          <a:lstStyle/>
          <a:p>
            <a:pPr marL="342900" indent="-342900">
              <a:spcBef>
                <a:spcPts val="400"/>
              </a:spcBef>
              <a:spcAft>
                <a:spcPts val="0"/>
              </a:spcAft>
              <a:buClr>
                <a:srgbClr val="02509A"/>
              </a:buClr>
              <a:buFont typeface="Wingdings"/>
              <a:buChar char="§"/>
              <a:defRPr/>
            </a:pPr>
            <a:r>
              <a:rPr lang="en-US" sz="2000" dirty="0">
                <a:solidFill>
                  <a:schemeClr val="dk1"/>
                </a:solidFill>
                <a:ea typeface="Arial"/>
                <a:cs typeface="Arial"/>
                <a:sym typeface="Arial"/>
              </a:rPr>
              <a:t>What it </a:t>
            </a:r>
            <a:r>
              <a:rPr lang="en-US" sz="2000" b="1" i="1" u="sng" dirty="0">
                <a:solidFill>
                  <a:schemeClr val="dk1"/>
                </a:solidFill>
                <a:ea typeface="Arial"/>
                <a:cs typeface="Arial"/>
                <a:sym typeface="Arial"/>
              </a:rPr>
              <a:t>is</a:t>
            </a:r>
          </a:p>
          <a:p>
            <a:pPr marL="742950" lvl="1" indent="-285750">
              <a:spcBef>
                <a:spcPts val="360"/>
              </a:spcBef>
              <a:spcAft>
                <a:spcPts val="0"/>
              </a:spcAft>
              <a:buClr>
                <a:srgbClr val="8DC63F"/>
              </a:buClr>
              <a:buSzPct val="78703"/>
              <a:buFont typeface="Arial"/>
              <a:buChar char="•"/>
              <a:defRPr/>
            </a:pPr>
            <a:r>
              <a:rPr lang="en-US" sz="1800" i="1" dirty="0" smtClean="0">
                <a:solidFill>
                  <a:schemeClr val="dk1"/>
                </a:solidFill>
                <a:ea typeface="Arial"/>
                <a:cs typeface="Arial"/>
                <a:sym typeface="Arial"/>
              </a:rPr>
              <a:t>Additional functionality within </a:t>
            </a:r>
            <a:r>
              <a:rPr lang="en-US" sz="1800" i="1" dirty="0" err="1" smtClean="0">
                <a:solidFill>
                  <a:schemeClr val="dk1"/>
                </a:solidFill>
                <a:ea typeface="Arial"/>
                <a:cs typeface="Arial"/>
                <a:sym typeface="Arial"/>
              </a:rPr>
              <a:t>eAuthorize</a:t>
            </a:r>
            <a:endParaRPr lang="en-US" sz="1800" i="1" dirty="0">
              <a:solidFill>
                <a:schemeClr val="dk1"/>
              </a:solidFill>
              <a:ea typeface="Arial"/>
              <a:cs typeface="Arial"/>
              <a:sym typeface="Arial"/>
            </a:endParaRPr>
          </a:p>
          <a:p>
            <a:pPr marL="742950" lvl="1" indent="-285750">
              <a:spcBef>
                <a:spcPts val="360"/>
              </a:spcBef>
              <a:spcAft>
                <a:spcPts val="0"/>
              </a:spcAft>
              <a:buClr>
                <a:srgbClr val="8DC63F"/>
              </a:buClr>
              <a:buSzPct val="78703"/>
              <a:buFont typeface="Arial"/>
              <a:buChar char="•"/>
              <a:defRPr/>
            </a:pPr>
            <a:r>
              <a:rPr lang="en-US" sz="1800" i="1" dirty="0" smtClean="0">
                <a:solidFill>
                  <a:schemeClr val="dk1"/>
                </a:solidFill>
                <a:ea typeface="Arial"/>
                <a:cs typeface="Arial"/>
                <a:sym typeface="Arial"/>
              </a:rPr>
              <a:t>Additional (optional) verification of a signer’s identity</a:t>
            </a:r>
            <a:endParaRPr lang="en-US" sz="1800" i="1" dirty="0">
              <a:solidFill>
                <a:schemeClr val="dk1"/>
              </a:solidFill>
              <a:ea typeface="Arial"/>
              <a:cs typeface="Arial"/>
              <a:sym typeface="Arial"/>
            </a:endParaRPr>
          </a:p>
          <a:p>
            <a:pPr marL="742950" lvl="1" indent="-285750">
              <a:spcBef>
                <a:spcPts val="360"/>
              </a:spcBef>
              <a:spcAft>
                <a:spcPts val="0"/>
              </a:spcAft>
              <a:buClr>
                <a:srgbClr val="8DC63F"/>
              </a:buClr>
              <a:buSzPct val="78703"/>
              <a:buFont typeface="Arial"/>
              <a:buChar char="•"/>
              <a:defRPr/>
            </a:pPr>
            <a:r>
              <a:rPr lang="en-US" sz="1800" i="1" dirty="0" smtClean="0">
                <a:solidFill>
                  <a:schemeClr val="dk1"/>
                </a:solidFill>
                <a:ea typeface="Arial"/>
                <a:cs typeface="Arial"/>
                <a:sym typeface="Arial"/>
              </a:rPr>
              <a:t>Signer inputs personal information and then must correctly answer  3 personal questions</a:t>
            </a:r>
            <a:endParaRPr lang="en-US" sz="1800" i="1" dirty="0">
              <a:solidFill>
                <a:schemeClr val="dk1"/>
              </a:solidFill>
              <a:ea typeface="Arial"/>
              <a:cs typeface="Arial"/>
              <a:sym typeface="Arial"/>
            </a:endParaRPr>
          </a:p>
          <a:p>
            <a:pPr>
              <a:spcAft>
                <a:spcPts val="0"/>
              </a:spcAft>
              <a:defRPr/>
            </a:pPr>
            <a:endParaRPr lang="en-US" sz="1800" i="1" dirty="0">
              <a:solidFill>
                <a:schemeClr val="dk1"/>
              </a:solidFill>
              <a:ea typeface="Arial"/>
              <a:cs typeface="Arial"/>
              <a:sym typeface="Arial"/>
            </a:endParaRPr>
          </a:p>
          <a:p>
            <a:pPr marL="342900" indent="-342900">
              <a:spcBef>
                <a:spcPts val="400"/>
              </a:spcBef>
              <a:spcAft>
                <a:spcPts val="0"/>
              </a:spcAft>
              <a:buClr>
                <a:srgbClr val="02509A"/>
              </a:buClr>
              <a:buFont typeface="Wingdings"/>
              <a:buChar char="§"/>
              <a:defRPr/>
            </a:pPr>
            <a:r>
              <a:rPr lang="en-US" sz="2000" dirty="0">
                <a:solidFill>
                  <a:schemeClr val="dk1"/>
                </a:solidFill>
                <a:ea typeface="Arial"/>
                <a:cs typeface="Arial"/>
                <a:sym typeface="Arial"/>
              </a:rPr>
              <a:t>What it </a:t>
            </a:r>
            <a:r>
              <a:rPr lang="en-US" sz="2000" b="1" i="1" u="sng" dirty="0">
                <a:solidFill>
                  <a:schemeClr val="dk1"/>
                </a:solidFill>
                <a:ea typeface="Arial"/>
                <a:cs typeface="Arial"/>
                <a:sym typeface="Arial"/>
              </a:rPr>
              <a:t>does</a:t>
            </a:r>
          </a:p>
          <a:p>
            <a:pPr marL="742950" lvl="1" indent="-285750">
              <a:spcBef>
                <a:spcPts val="360"/>
              </a:spcBef>
              <a:spcAft>
                <a:spcPts val="0"/>
              </a:spcAft>
              <a:buClr>
                <a:srgbClr val="8DC63F"/>
              </a:buClr>
              <a:buSzPct val="78703"/>
              <a:buFont typeface="Arial"/>
              <a:buChar char="•"/>
              <a:defRPr/>
            </a:pPr>
            <a:r>
              <a:rPr lang="en-US" sz="1800" i="1" dirty="0" smtClean="0">
                <a:solidFill>
                  <a:schemeClr val="dk1"/>
                </a:solidFill>
                <a:ea typeface="Arial"/>
                <a:cs typeface="Arial"/>
                <a:sym typeface="Arial"/>
              </a:rPr>
              <a:t>Further validates the authenticity of a signer</a:t>
            </a:r>
          </a:p>
          <a:p>
            <a:pPr marL="742950" lvl="1" indent="-285750">
              <a:spcBef>
                <a:spcPts val="360"/>
              </a:spcBef>
              <a:spcAft>
                <a:spcPts val="0"/>
              </a:spcAft>
              <a:buClr>
                <a:srgbClr val="8DC63F"/>
              </a:buClr>
              <a:buSzPct val="78703"/>
              <a:buFont typeface="Arial"/>
              <a:buChar char="•"/>
              <a:defRPr/>
            </a:pPr>
            <a:r>
              <a:rPr lang="en-US" sz="1800" i="1" dirty="0" smtClean="0">
                <a:solidFill>
                  <a:schemeClr val="dk1"/>
                </a:solidFill>
                <a:ea typeface="Arial"/>
                <a:cs typeface="Arial"/>
                <a:sym typeface="Arial"/>
              </a:rPr>
              <a:t>Ideal for sensitive documents</a:t>
            </a:r>
            <a:endParaRPr lang="en-US" sz="2200" i="1" dirty="0">
              <a:solidFill>
                <a:schemeClr val="dk1"/>
              </a:solidFill>
              <a:ea typeface="Arial"/>
              <a:cs typeface="Arial"/>
              <a:sym typeface="Arial"/>
            </a:endParaRPr>
          </a:p>
          <a:p>
            <a:pPr>
              <a:spcAft>
                <a:spcPts val="0"/>
              </a:spcAft>
              <a:defRPr/>
            </a:pPr>
            <a:endParaRPr lang="en-US" sz="1800" i="1" dirty="0">
              <a:solidFill>
                <a:schemeClr val="dk1"/>
              </a:solidFill>
              <a:ea typeface="Arial"/>
              <a:cs typeface="Arial"/>
              <a:sym typeface="Arial"/>
            </a:endParaRPr>
          </a:p>
          <a:p>
            <a:pPr marL="342900" indent="-342900">
              <a:spcBef>
                <a:spcPts val="400"/>
              </a:spcBef>
              <a:spcAft>
                <a:spcPts val="0"/>
              </a:spcAft>
              <a:buClr>
                <a:srgbClr val="02509A"/>
              </a:buClr>
              <a:buFont typeface="Wingdings"/>
              <a:buChar char="§"/>
              <a:defRPr/>
            </a:pPr>
            <a:r>
              <a:rPr lang="en-US" sz="2000" dirty="0">
                <a:solidFill>
                  <a:schemeClr val="dk1"/>
                </a:solidFill>
                <a:ea typeface="Arial"/>
                <a:cs typeface="Arial"/>
                <a:sym typeface="Arial"/>
              </a:rPr>
              <a:t>What it </a:t>
            </a:r>
            <a:r>
              <a:rPr lang="en-US" sz="2000" b="1" i="1" u="sng" dirty="0">
                <a:solidFill>
                  <a:schemeClr val="dk1"/>
                </a:solidFill>
                <a:ea typeface="Arial"/>
                <a:cs typeface="Arial"/>
                <a:sym typeface="Arial"/>
              </a:rPr>
              <a:t>means</a:t>
            </a:r>
          </a:p>
          <a:p>
            <a:pPr marL="742950" lvl="1" indent="-285750">
              <a:spcBef>
                <a:spcPts val="360"/>
              </a:spcBef>
              <a:spcAft>
                <a:spcPts val="0"/>
              </a:spcAft>
              <a:buClr>
                <a:srgbClr val="8DC63F"/>
              </a:buClr>
              <a:buSzPct val="78703"/>
              <a:buFont typeface="Arial"/>
              <a:buChar char="•"/>
              <a:defRPr/>
            </a:pPr>
            <a:r>
              <a:rPr lang="en-US" sz="1800" i="1" dirty="0" smtClean="0">
                <a:solidFill>
                  <a:schemeClr val="dk1"/>
                </a:solidFill>
                <a:ea typeface="Arial"/>
                <a:cs typeface="Arial"/>
                <a:sym typeface="Arial"/>
              </a:rPr>
              <a:t>Ability for us to comply with Dept. of Education e-sig standards</a:t>
            </a:r>
            <a:endParaRPr lang="en-US" sz="1800" i="1" dirty="0">
              <a:solidFill>
                <a:schemeClr val="dk1"/>
              </a:solidFill>
              <a:ea typeface="Arial"/>
              <a:cs typeface="Arial"/>
              <a:sym typeface="Arial"/>
            </a:endParaRPr>
          </a:p>
          <a:p>
            <a:pPr marL="742950" lvl="1" indent="-285750">
              <a:spcBef>
                <a:spcPts val="360"/>
              </a:spcBef>
              <a:spcAft>
                <a:spcPts val="0"/>
              </a:spcAft>
              <a:buClr>
                <a:srgbClr val="8DC63F"/>
              </a:buClr>
              <a:buSzPct val="78703"/>
              <a:buFont typeface="Arial"/>
              <a:buChar char="•"/>
              <a:defRPr/>
            </a:pPr>
            <a:r>
              <a:rPr lang="en-US" sz="1800" i="1" dirty="0" smtClean="0">
                <a:solidFill>
                  <a:schemeClr val="dk1"/>
                </a:solidFill>
                <a:ea typeface="Arial"/>
                <a:cs typeface="Arial"/>
                <a:sym typeface="Arial"/>
              </a:rPr>
              <a:t>Ability to offer electronic signatures for Financial Aid forms</a:t>
            </a:r>
            <a:endParaRPr lang="en-US" sz="1800" i="1" dirty="0">
              <a:solidFill>
                <a:schemeClr val="dk1"/>
              </a:solidFill>
              <a:ea typeface="Arial"/>
              <a:cs typeface="Arial"/>
              <a:sym typeface="Arial"/>
            </a:endParaRPr>
          </a:p>
          <a:p>
            <a:pPr marL="0" indent="0">
              <a:spcAft>
                <a:spcPts val="0"/>
              </a:spcAft>
              <a:buNone/>
              <a:defRPr/>
            </a:pPr>
            <a:endParaRPr lang="en-US" sz="1800" i="1" dirty="0">
              <a:solidFill>
                <a:schemeClr val="dk1"/>
              </a:solidFill>
              <a:ea typeface="Arial"/>
              <a:cs typeface="Arial"/>
              <a:sym typeface="Arial"/>
            </a:endParaRPr>
          </a:p>
          <a:p>
            <a:pPr>
              <a:spcAft>
                <a:spcPts val="0"/>
              </a:spcAft>
              <a:defRPr/>
            </a:pPr>
            <a:endParaRPr lang="en-US" sz="1800" i="1" dirty="0">
              <a:solidFill>
                <a:schemeClr val="dk1"/>
              </a:solidFill>
              <a:ea typeface="Arial"/>
              <a:cs typeface="Arial"/>
              <a:sym typeface="Arial"/>
            </a:endParaRPr>
          </a:p>
          <a:p>
            <a:pPr>
              <a:spcAft>
                <a:spcPts val="0"/>
              </a:spcAft>
              <a:defRPr/>
            </a:pPr>
            <a:endParaRPr lang="en-US" dirty="0"/>
          </a:p>
        </p:txBody>
      </p:sp>
      <p:sp>
        <p:nvSpPr>
          <p:cNvPr id="19459" name="Title 2"/>
          <p:cNvSpPr>
            <a:spLocks noGrp="1"/>
          </p:cNvSpPr>
          <p:nvPr>
            <p:ph type="title"/>
          </p:nvPr>
        </p:nvSpPr>
        <p:spPr>
          <a:xfrm>
            <a:off x="182880" y="219075"/>
            <a:ext cx="7909560" cy="260985"/>
          </a:xfrm>
        </p:spPr>
        <p:txBody>
          <a:bodyPr/>
          <a:lstStyle/>
          <a:p>
            <a:r>
              <a:rPr sz="2400" dirty="0" err="1" smtClean="0"/>
              <a:t>eAuthorize</a:t>
            </a:r>
            <a:r>
              <a:rPr sz="2400" dirty="0" smtClean="0"/>
              <a:t> Knowle</a:t>
            </a:r>
            <a:r>
              <a:rPr lang="en-US" sz="2400" dirty="0" smtClean="0"/>
              <a:t>d</a:t>
            </a:r>
            <a:r>
              <a:rPr sz="2400" dirty="0" smtClean="0"/>
              <a:t>ge Based Authentication - Overview</a:t>
            </a:r>
          </a:p>
        </p:txBody>
      </p:sp>
    </p:spTree>
    <p:extLst>
      <p:ext uri="{BB962C8B-B14F-4D97-AF65-F5344CB8AC3E}">
        <p14:creationId xmlns:p14="http://schemas.microsoft.com/office/powerpoint/2010/main" val="237577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09550" y="652463"/>
            <a:ext cx="8686800" cy="5715000"/>
          </a:xfrm>
          <a:prstGeom prst="rect">
            <a:avLst/>
          </a:prstGeom>
        </p:spPr>
        <p:txBody>
          <a:bodyPr>
            <a:normAutofit/>
          </a:bodyPr>
          <a:lstStyle/>
          <a:p>
            <a:pPr marL="342900" indent="-342900">
              <a:spcBef>
                <a:spcPts val="400"/>
              </a:spcBef>
              <a:spcAft>
                <a:spcPts val="0"/>
              </a:spcAft>
              <a:buClr>
                <a:srgbClr val="02509A"/>
              </a:buClr>
              <a:buFont typeface="Wingdings"/>
              <a:buChar char="§"/>
              <a:defRPr/>
            </a:pPr>
            <a:r>
              <a:rPr lang="en-US" sz="2000" dirty="0">
                <a:solidFill>
                  <a:schemeClr val="dk1"/>
                </a:solidFill>
                <a:ea typeface="Arial"/>
                <a:cs typeface="Arial"/>
                <a:sym typeface="Arial"/>
              </a:rPr>
              <a:t>What it </a:t>
            </a:r>
            <a:r>
              <a:rPr lang="en-US" sz="2000" b="1" i="1" u="sng" dirty="0">
                <a:solidFill>
                  <a:schemeClr val="dk1"/>
                </a:solidFill>
                <a:ea typeface="Arial"/>
                <a:cs typeface="Arial"/>
                <a:sym typeface="Arial"/>
              </a:rPr>
              <a:t>is</a:t>
            </a:r>
          </a:p>
          <a:p>
            <a:pPr marL="742950" lvl="1" indent="-285750">
              <a:spcBef>
                <a:spcPts val="360"/>
              </a:spcBef>
              <a:spcAft>
                <a:spcPts val="0"/>
              </a:spcAft>
              <a:buClr>
                <a:srgbClr val="8DC63F"/>
              </a:buClr>
              <a:buSzPct val="78703"/>
              <a:buFont typeface="Arial"/>
              <a:buChar char="•"/>
              <a:defRPr/>
            </a:pPr>
            <a:r>
              <a:rPr lang="en-US" sz="1800" i="1" dirty="0" smtClean="0">
                <a:solidFill>
                  <a:schemeClr val="dk1"/>
                </a:solidFill>
                <a:ea typeface="Arial"/>
                <a:cs typeface="Arial"/>
                <a:sym typeface="Arial"/>
              </a:rPr>
              <a:t>Additional functionality within </a:t>
            </a:r>
            <a:r>
              <a:rPr lang="en-US" sz="1800" i="1" dirty="0" err="1" smtClean="0">
                <a:solidFill>
                  <a:schemeClr val="dk1"/>
                </a:solidFill>
                <a:ea typeface="Arial"/>
                <a:cs typeface="Arial"/>
                <a:sym typeface="Arial"/>
              </a:rPr>
              <a:t>eAuthorize</a:t>
            </a:r>
            <a:endParaRPr lang="en-US" sz="1800" i="1" dirty="0">
              <a:solidFill>
                <a:schemeClr val="dk1"/>
              </a:solidFill>
              <a:ea typeface="Arial"/>
              <a:cs typeface="Arial"/>
              <a:sym typeface="Arial"/>
            </a:endParaRPr>
          </a:p>
          <a:p>
            <a:pPr marL="742950" lvl="1" indent="-285750">
              <a:spcBef>
                <a:spcPts val="360"/>
              </a:spcBef>
              <a:spcAft>
                <a:spcPts val="0"/>
              </a:spcAft>
              <a:buClr>
                <a:srgbClr val="8DC63F"/>
              </a:buClr>
              <a:buSzPct val="78703"/>
              <a:buFont typeface="Arial"/>
              <a:buChar char="•"/>
              <a:defRPr/>
            </a:pPr>
            <a:r>
              <a:rPr lang="en-US" sz="1800" i="1" dirty="0" smtClean="0">
                <a:solidFill>
                  <a:schemeClr val="dk1"/>
                </a:solidFill>
                <a:ea typeface="Arial"/>
                <a:cs typeface="Arial"/>
                <a:sym typeface="Arial"/>
              </a:rPr>
              <a:t>Additional (optional) verification of a signer’s identity</a:t>
            </a:r>
            <a:endParaRPr lang="en-US" sz="1800" i="1" dirty="0">
              <a:solidFill>
                <a:schemeClr val="dk1"/>
              </a:solidFill>
              <a:ea typeface="Arial"/>
              <a:cs typeface="Arial"/>
              <a:sym typeface="Arial"/>
            </a:endParaRPr>
          </a:p>
          <a:p>
            <a:pPr marL="742950" lvl="1" indent="-285750">
              <a:spcBef>
                <a:spcPts val="360"/>
              </a:spcBef>
              <a:spcAft>
                <a:spcPts val="0"/>
              </a:spcAft>
              <a:buClr>
                <a:srgbClr val="8DC63F"/>
              </a:buClr>
              <a:buSzPct val="78703"/>
              <a:buFont typeface="Arial"/>
              <a:buChar char="•"/>
              <a:defRPr/>
            </a:pPr>
            <a:r>
              <a:rPr lang="en-US" sz="1800" i="1" dirty="0" smtClean="0">
                <a:solidFill>
                  <a:schemeClr val="dk1"/>
                </a:solidFill>
                <a:ea typeface="Arial"/>
                <a:cs typeface="Arial"/>
                <a:sym typeface="Arial"/>
              </a:rPr>
              <a:t>Signer inputs personal information and then must correctly answer  3 personal questions</a:t>
            </a:r>
            <a:endParaRPr lang="en-US" sz="1800" i="1" dirty="0">
              <a:solidFill>
                <a:schemeClr val="dk1"/>
              </a:solidFill>
              <a:ea typeface="Arial"/>
              <a:cs typeface="Arial"/>
              <a:sym typeface="Arial"/>
            </a:endParaRPr>
          </a:p>
          <a:p>
            <a:pPr>
              <a:spcAft>
                <a:spcPts val="0"/>
              </a:spcAft>
              <a:defRPr/>
            </a:pPr>
            <a:endParaRPr lang="en-US" sz="1800" i="1" dirty="0">
              <a:solidFill>
                <a:schemeClr val="dk1"/>
              </a:solidFill>
              <a:ea typeface="Arial"/>
              <a:cs typeface="Arial"/>
              <a:sym typeface="Arial"/>
            </a:endParaRPr>
          </a:p>
          <a:p>
            <a:pPr marL="342900" indent="-342900">
              <a:spcBef>
                <a:spcPts val="400"/>
              </a:spcBef>
              <a:spcAft>
                <a:spcPts val="0"/>
              </a:spcAft>
              <a:buClr>
                <a:srgbClr val="02509A"/>
              </a:buClr>
              <a:buFont typeface="Wingdings"/>
              <a:buChar char="§"/>
              <a:defRPr/>
            </a:pPr>
            <a:r>
              <a:rPr lang="en-US" sz="2000" dirty="0">
                <a:solidFill>
                  <a:schemeClr val="dk1"/>
                </a:solidFill>
                <a:ea typeface="Arial"/>
                <a:cs typeface="Arial"/>
                <a:sym typeface="Arial"/>
              </a:rPr>
              <a:t>What it </a:t>
            </a:r>
            <a:r>
              <a:rPr lang="en-US" sz="2000" b="1" i="1" u="sng" dirty="0">
                <a:solidFill>
                  <a:schemeClr val="dk1"/>
                </a:solidFill>
                <a:ea typeface="Arial"/>
                <a:cs typeface="Arial"/>
                <a:sym typeface="Arial"/>
              </a:rPr>
              <a:t>does</a:t>
            </a:r>
          </a:p>
          <a:p>
            <a:pPr marL="742950" lvl="1" indent="-285750">
              <a:spcBef>
                <a:spcPts val="360"/>
              </a:spcBef>
              <a:spcAft>
                <a:spcPts val="0"/>
              </a:spcAft>
              <a:buClr>
                <a:srgbClr val="8DC63F"/>
              </a:buClr>
              <a:buSzPct val="78703"/>
              <a:buFont typeface="Arial"/>
              <a:buChar char="•"/>
              <a:defRPr/>
            </a:pPr>
            <a:r>
              <a:rPr lang="en-US" sz="1800" i="1" dirty="0" smtClean="0">
                <a:solidFill>
                  <a:schemeClr val="dk1"/>
                </a:solidFill>
                <a:ea typeface="Arial"/>
                <a:cs typeface="Arial"/>
                <a:sym typeface="Arial"/>
              </a:rPr>
              <a:t>Further validates the authenticity of a signer</a:t>
            </a:r>
          </a:p>
          <a:p>
            <a:pPr marL="742950" lvl="1" indent="-285750">
              <a:spcBef>
                <a:spcPts val="360"/>
              </a:spcBef>
              <a:spcAft>
                <a:spcPts val="0"/>
              </a:spcAft>
              <a:buClr>
                <a:srgbClr val="8DC63F"/>
              </a:buClr>
              <a:buSzPct val="78703"/>
              <a:buFont typeface="Arial"/>
              <a:buChar char="•"/>
              <a:defRPr/>
            </a:pPr>
            <a:r>
              <a:rPr lang="en-US" sz="1800" i="1" dirty="0" smtClean="0">
                <a:solidFill>
                  <a:schemeClr val="dk1"/>
                </a:solidFill>
                <a:ea typeface="Arial"/>
                <a:cs typeface="Arial"/>
                <a:sym typeface="Arial"/>
              </a:rPr>
              <a:t>Ideal for sensitive documents</a:t>
            </a:r>
            <a:endParaRPr lang="en-US" sz="2200" i="1" dirty="0">
              <a:solidFill>
                <a:schemeClr val="dk1"/>
              </a:solidFill>
              <a:ea typeface="Arial"/>
              <a:cs typeface="Arial"/>
              <a:sym typeface="Arial"/>
            </a:endParaRPr>
          </a:p>
          <a:p>
            <a:pPr>
              <a:spcAft>
                <a:spcPts val="0"/>
              </a:spcAft>
              <a:defRPr/>
            </a:pPr>
            <a:endParaRPr lang="en-US" sz="1800" i="1" dirty="0">
              <a:solidFill>
                <a:schemeClr val="dk1"/>
              </a:solidFill>
              <a:ea typeface="Arial"/>
              <a:cs typeface="Arial"/>
              <a:sym typeface="Arial"/>
            </a:endParaRPr>
          </a:p>
          <a:p>
            <a:pPr marL="342900" indent="-342900">
              <a:spcBef>
                <a:spcPts val="400"/>
              </a:spcBef>
              <a:spcAft>
                <a:spcPts val="0"/>
              </a:spcAft>
              <a:buClr>
                <a:srgbClr val="02509A"/>
              </a:buClr>
              <a:buFont typeface="Wingdings"/>
              <a:buChar char="§"/>
              <a:defRPr/>
            </a:pPr>
            <a:r>
              <a:rPr lang="en-US" sz="2000" dirty="0">
                <a:solidFill>
                  <a:schemeClr val="dk1"/>
                </a:solidFill>
                <a:ea typeface="Arial"/>
                <a:cs typeface="Arial"/>
                <a:sym typeface="Arial"/>
              </a:rPr>
              <a:t>What it </a:t>
            </a:r>
            <a:r>
              <a:rPr lang="en-US" sz="2000" b="1" i="1" u="sng" dirty="0">
                <a:solidFill>
                  <a:schemeClr val="dk1"/>
                </a:solidFill>
                <a:ea typeface="Arial"/>
                <a:cs typeface="Arial"/>
                <a:sym typeface="Arial"/>
              </a:rPr>
              <a:t>means</a:t>
            </a:r>
          </a:p>
          <a:p>
            <a:pPr marL="742950" lvl="1" indent="-285750">
              <a:spcBef>
                <a:spcPts val="360"/>
              </a:spcBef>
              <a:spcAft>
                <a:spcPts val="0"/>
              </a:spcAft>
              <a:buClr>
                <a:srgbClr val="8DC63F"/>
              </a:buClr>
              <a:buSzPct val="78703"/>
              <a:buFont typeface="Arial"/>
              <a:buChar char="•"/>
              <a:defRPr/>
            </a:pPr>
            <a:r>
              <a:rPr lang="en-US" sz="1800" i="1" dirty="0" smtClean="0">
                <a:solidFill>
                  <a:schemeClr val="dk1"/>
                </a:solidFill>
                <a:ea typeface="Arial"/>
                <a:cs typeface="Arial"/>
                <a:sym typeface="Arial"/>
              </a:rPr>
              <a:t>Ability for us to comply with Dept. of Education e-sig standards</a:t>
            </a:r>
            <a:endParaRPr lang="en-US" sz="1800" i="1" dirty="0">
              <a:solidFill>
                <a:schemeClr val="dk1"/>
              </a:solidFill>
              <a:ea typeface="Arial"/>
              <a:cs typeface="Arial"/>
              <a:sym typeface="Arial"/>
            </a:endParaRPr>
          </a:p>
          <a:p>
            <a:pPr marL="742950" lvl="1" indent="-285750">
              <a:spcBef>
                <a:spcPts val="360"/>
              </a:spcBef>
              <a:spcAft>
                <a:spcPts val="0"/>
              </a:spcAft>
              <a:buClr>
                <a:srgbClr val="8DC63F"/>
              </a:buClr>
              <a:buSzPct val="78703"/>
              <a:buFont typeface="Arial"/>
              <a:buChar char="•"/>
              <a:defRPr/>
            </a:pPr>
            <a:r>
              <a:rPr lang="en-US" sz="1800" i="1" dirty="0" smtClean="0">
                <a:solidFill>
                  <a:schemeClr val="dk1"/>
                </a:solidFill>
                <a:ea typeface="Arial"/>
                <a:cs typeface="Arial"/>
                <a:sym typeface="Arial"/>
              </a:rPr>
              <a:t>Ability to offer electronic signatures for Financial Aid forms</a:t>
            </a:r>
            <a:endParaRPr lang="en-US" sz="1800" i="1" dirty="0">
              <a:solidFill>
                <a:schemeClr val="dk1"/>
              </a:solidFill>
              <a:ea typeface="Arial"/>
              <a:cs typeface="Arial"/>
              <a:sym typeface="Arial"/>
            </a:endParaRPr>
          </a:p>
          <a:p>
            <a:pPr marL="0" indent="0">
              <a:spcAft>
                <a:spcPts val="0"/>
              </a:spcAft>
              <a:buNone/>
              <a:defRPr/>
            </a:pPr>
            <a:endParaRPr lang="en-US" sz="1800" i="1" dirty="0">
              <a:solidFill>
                <a:schemeClr val="dk1"/>
              </a:solidFill>
              <a:ea typeface="Arial"/>
              <a:cs typeface="Arial"/>
              <a:sym typeface="Arial"/>
            </a:endParaRPr>
          </a:p>
          <a:p>
            <a:pPr>
              <a:spcAft>
                <a:spcPts val="0"/>
              </a:spcAft>
              <a:defRPr/>
            </a:pPr>
            <a:endParaRPr lang="en-US" sz="1800" i="1" dirty="0">
              <a:solidFill>
                <a:schemeClr val="dk1"/>
              </a:solidFill>
              <a:ea typeface="Arial"/>
              <a:cs typeface="Arial"/>
              <a:sym typeface="Arial"/>
            </a:endParaRPr>
          </a:p>
          <a:p>
            <a:pPr>
              <a:spcAft>
                <a:spcPts val="0"/>
              </a:spcAft>
              <a:defRPr/>
            </a:pPr>
            <a:endParaRPr lang="en-US" dirty="0"/>
          </a:p>
        </p:txBody>
      </p:sp>
      <p:sp>
        <p:nvSpPr>
          <p:cNvPr id="19459" name="Title 2"/>
          <p:cNvSpPr>
            <a:spLocks noGrp="1"/>
          </p:cNvSpPr>
          <p:nvPr>
            <p:ph type="title"/>
          </p:nvPr>
        </p:nvSpPr>
        <p:spPr>
          <a:xfrm>
            <a:off x="182880" y="219075"/>
            <a:ext cx="7909560" cy="260985"/>
          </a:xfrm>
        </p:spPr>
        <p:txBody>
          <a:bodyPr/>
          <a:lstStyle/>
          <a:p>
            <a:r>
              <a:rPr sz="2400" dirty="0" err="1" smtClean="0"/>
              <a:t>eAuthorize</a:t>
            </a:r>
            <a:r>
              <a:rPr sz="2400" dirty="0" smtClean="0"/>
              <a:t> Knowle</a:t>
            </a:r>
            <a:r>
              <a:rPr lang="en-US" sz="2400" dirty="0" smtClean="0"/>
              <a:t>d</a:t>
            </a:r>
            <a:r>
              <a:rPr sz="2400" dirty="0" smtClean="0"/>
              <a:t>ge Based Authentication - Overview</a:t>
            </a:r>
          </a:p>
        </p:txBody>
      </p:sp>
    </p:spTree>
    <p:extLst>
      <p:ext uri="{BB962C8B-B14F-4D97-AF65-F5344CB8AC3E}">
        <p14:creationId xmlns:p14="http://schemas.microsoft.com/office/powerpoint/2010/main" val="1109891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KBA in Action</a:t>
            </a:r>
            <a:endParaRPr 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28775"/>
            <a:ext cx="6399213"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125" y="1647631"/>
            <a:ext cx="631507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556" y="1647631"/>
            <a:ext cx="63055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9031" y="1652394"/>
            <a:ext cx="63246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3794" y="1661919"/>
            <a:ext cx="631507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4463" y="1652588"/>
            <a:ext cx="631507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9188" y="1633538"/>
            <a:ext cx="6904037"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56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t>Kofax Capture™ automates and accelerates business processes by capturing all types of paper and electronic documents and forms, transforming them into accurate and actionable information, and delivering it all into core business applications, processes and workflows</a:t>
            </a:r>
            <a:r>
              <a:rPr lang="en-US" dirty="0" smtClean="0"/>
              <a:t>.</a:t>
            </a:r>
          </a:p>
          <a:p>
            <a:r>
              <a:rPr lang="en-US" dirty="0"/>
              <a:t>Whether information is on paper or in electronic files, parked at a central office or scattered on desktops and remote offices throughout the world, Kofax Capture can help capture it all.</a:t>
            </a:r>
          </a:p>
          <a:p>
            <a:pPr marL="0" indent="0">
              <a:buNone/>
            </a:pPr>
            <a:endParaRPr lang="en-US" dirty="0"/>
          </a:p>
        </p:txBody>
      </p:sp>
      <p:sp>
        <p:nvSpPr>
          <p:cNvPr id="3" name="Title 2"/>
          <p:cNvSpPr>
            <a:spLocks noGrp="1"/>
          </p:cNvSpPr>
          <p:nvPr>
            <p:ph type="title"/>
          </p:nvPr>
        </p:nvSpPr>
        <p:spPr/>
        <p:txBody>
          <a:bodyPr/>
          <a:lstStyle/>
          <a:p>
            <a:r>
              <a:rPr lang="en-US" dirty="0" smtClean="0"/>
              <a:t>Kofax Capture </a:t>
            </a:r>
            <a:endParaRPr lang="en-US" dirty="0"/>
          </a:p>
        </p:txBody>
      </p:sp>
    </p:spTree>
    <p:extLst>
      <p:ext uri="{BB962C8B-B14F-4D97-AF65-F5344CB8AC3E}">
        <p14:creationId xmlns:p14="http://schemas.microsoft.com/office/powerpoint/2010/main" val="3889510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b="1" dirty="0" smtClean="0"/>
              <a:t>Speeds processing</a:t>
            </a:r>
          </a:p>
          <a:p>
            <a:pPr lvl="1"/>
            <a:r>
              <a:rPr lang="en-US" dirty="0" smtClean="0"/>
              <a:t>Paper </a:t>
            </a:r>
            <a:r>
              <a:rPr lang="en-US" dirty="0"/>
              <a:t>and electronic documents </a:t>
            </a:r>
            <a:r>
              <a:rPr lang="en-US" dirty="0" smtClean="0"/>
              <a:t>are provided </a:t>
            </a:r>
            <a:r>
              <a:rPr lang="en-US" dirty="0"/>
              <a:t>consistent rules for indexing and delivering them to </a:t>
            </a:r>
            <a:r>
              <a:rPr lang="en-US" dirty="0" err="1" smtClean="0"/>
              <a:t>ImageNow</a:t>
            </a:r>
            <a:r>
              <a:rPr lang="en-US" dirty="0" smtClean="0"/>
              <a:t> for </a:t>
            </a:r>
            <a:r>
              <a:rPr lang="en-US" dirty="0"/>
              <a:t>quicker </a:t>
            </a:r>
            <a:r>
              <a:rPr lang="en-US" dirty="0" smtClean="0"/>
              <a:t>processing</a:t>
            </a:r>
          </a:p>
          <a:p>
            <a:r>
              <a:rPr lang="en-US" b="1" dirty="0"/>
              <a:t>Improve Data Accuracy </a:t>
            </a:r>
            <a:endParaRPr lang="en-US" b="1" dirty="0" smtClean="0"/>
          </a:p>
          <a:p>
            <a:pPr lvl="1"/>
            <a:r>
              <a:rPr lang="en-US" dirty="0"/>
              <a:t>Advanced recognition technologies with industry leading extraction rates can capture all types of text, including machine print, hand print and cursive </a:t>
            </a:r>
            <a:r>
              <a:rPr lang="en-US" dirty="0" smtClean="0"/>
              <a:t>handwriting</a:t>
            </a:r>
          </a:p>
          <a:p>
            <a:r>
              <a:rPr lang="en-US" b="1" dirty="0"/>
              <a:t>Process </a:t>
            </a:r>
            <a:r>
              <a:rPr lang="en-US" b="1" dirty="0" smtClean="0"/>
              <a:t>Ready</a:t>
            </a:r>
          </a:p>
          <a:p>
            <a:pPr lvl="1"/>
            <a:r>
              <a:rPr lang="en-US" dirty="0"/>
              <a:t>Patented </a:t>
            </a:r>
            <a:r>
              <a:rPr lang="en-US" dirty="0" smtClean="0"/>
              <a:t>Kofax VRS technology can intelligently clean, rotate, crop </a:t>
            </a:r>
            <a:r>
              <a:rPr lang="en-US" dirty="0"/>
              <a:t>and </a:t>
            </a:r>
            <a:r>
              <a:rPr lang="en-US" dirty="0" err="1" smtClean="0"/>
              <a:t>deskew</a:t>
            </a:r>
            <a:r>
              <a:rPr lang="en-US" dirty="0" smtClean="0"/>
              <a:t> </a:t>
            </a:r>
            <a:r>
              <a:rPr lang="en-US" dirty="0"/>
              <a:t>documents before data is extracted and delivered into business </a:t>
            </a:r>
            <a:r>
              <a:rPr lang="en-US" dirty="0" smtClean="0"/>
              <a:t>processes</a:t>
            </a:r>
            <a:endParaRPr lang="en-US" dirty="0"/>
          </a:p>
        </p:txBody>
      </p:sp>
      <p:sp>
        <p:nvSpPr>
          <p:cNvPr id="3" name="Title 2"/>
          <p:cNvSpPr>
            <a:spLocks noGrp="1"/>
          </p:cNvSpPr>
          <p:nvPr>
            <p:ph type="title"/>
          </p:nvPr>
        </p:nvSpPr>
        <p:spPr/>
        <p:txBody>
          <a:bodyPr/>
          <a:lstStyle/>
          <a:p>
            <a:r>
              <a:rPr lang="en-US" dirty="0" smtClean="0"/>
              <a:t>Kofax Capture - Overview</a:t>
            </a:r>
            <a:endParaRPr lang="en-US" dirty="0"/>
          </a:p>
        </p:txBody>
      </p:sp>
    </p:spTree>
    <p:extLst>
      <p:ext uri="{BB962C8B-B14F-4D97-AF65-F5344CB8AC3E}">
        <p14:creationId xmlns:p14="http://schemas.microsoft.com/office/powerpoint/2010/main" val="6044159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b="1" dirty="0"/>
              <a:t>A Single Solution for Information </a:t>
            </a:r>
            <a:r>
              <a:rPr lang="en-US" b="1" dirty="0" smtClean="0"/>
              <a:t>Capture</a:t>
            </a:r>
          </a:p>
          <a:p>
            <a:pPr lvl="1"/>
            <a:r>
              <a:rPr lang="en-US" dirty="0"/>
              <a:t>Kofax Capture is a powerful, flexible platform that provides a standard and consistent process for securely capturing all types of </a:t>
            </a:r>
            <a:r>
              <a:rPr lang="en-US" dirty="0" smtClean="0"/>
              <a:t>information</a:t>
            </a:r>
          </a:p>
          <a:p>
            <a:r>
              <a:rPr lang="en-US" b="1" dirty="0"/>
              <a:t>Capture at the Point of </a:t>
            </a:r>
            <a:r>
              <a:rPr lang="en-US" b="1" dirty="0" smtClean="0"/>
              <a:t>Origination</a:t>
            </a:r>
          </a:p>
          <a:p>
            <a:pPr lvl="1"/>
            <a:r>
              <a:rPr lang="en-US" dirty="0" smtClean="0"/>
              <a:t>The </a:t>
            </a:r>
            <a:r>
              <a:rPr lang="en-US" dirty="0"/>
              <a:t>initial receipt of a document is also the initiation of a process or transaction. Kofax enables organizations to capture this content directly where documents are received </a:t>
            </a:r>
            <a:endParaRPr lang="en-US" dirty="0" smtClean="0"/>
          </a:p>
          <a:p>
            <a:pPr lvl="1"/>
            <a:r>
              <a:rPr lang="en-US" b="1" dirty="0"/>
              <a:t>Capture Documents, Data, and </a:t>
            </a:r>
            <a:r>
              <a:rPr lang="en-US" b="1" dirty="0" smtClean="0"/>
              <a:t>More</a:t>
            </a:r>
          </a:p>
          <a:p>
            <a:pPr lvl="2"/>
            <a:r>
              <a:rPr lang="en-US" dirty="0"/>
              <a:t>Kofax Capture delivers the foundation for powerful, production level capture of documents and data from virtually any source: scanner, multi-function printer, print stream, email, fax, web service or file folder</a:t>
            </a:r>
          </a:p>
        </p:txBody>
      </p:sp>
      <p:sp>
        <p:nvSpPr>
          <p:cNvPr id="3" name="Title 2"/>
          <p:cNvSpPr>
            <a:spLocks noGrp="1"/>
          </p:cNvSpPr>
          <p:nvPr>
            <p:ph type="title"/>
          </p:nvPr>
        </p:nvSpPr>
        <p:spPr/>
        <p:txBody>
          <a:bodyPr/>
          <a:lstStyle/>
          <a:p>
            <a:r>
              <a:rPr lang="en-US" dirty="0" smtClean="0"/>
              <a:t>Kofax Capture - Benefits</a:t>
            </a:r>
            <a:endParaRPr lang="en-US" dirty="0"/>
          </a:p>
        </p:txBody>
      </p:sp>
    </p:spTree>
    <p:extLst>
      <p:ext uri="{BB962C8B-B14F-4D97-AF65-F5344CB8AC3E}">
        <p14:creationId xmlns:p14="http://schemas.microsoft.com/office/powerpoint/2010/main" val="3910563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b="1" dirty="0"/>
              <a:t>Scalable for </a:t>
            </a:r>
            <a:r>
              <a:rPr lang="en-US" b="1" dirty="0" smtClean="0"/>
              <a:t>Growth</a:t>
            </a:r>
          </a:p>
          <a:p>
            <a:pPr lvl="1"/>
            <a:r>
              <a:rPr lang="en-US" dirty="0"/>
              <a:t>Kofax Capture is an enterprise ready, modular application that can be used right out of the box to meet the capture needs of a specific </a:t>
            </a:r>
            <a:r>
              <a:rPr lang="en-US" dirty="0" smtClean="0"/>
              <a:t>department</a:t>
            </a:r>
          </a:p>
          <a:p>
            <a:r>
              <a:rPr lang="en-US" b="1" dirty="0"/>
              <a:t>Customizable to Meet Your </a:t>
            </a:r>
            <a:r>
              <a:rPr lang="en-US" b="1" dirty="0" smtClean="0"/>
              <a:t>Needs</a:t>
            </a:r>
          </a:p>
          <a:p>
            <a:pPr lvl="1"/>
            <a:r>
              <a:rPr lang="en-US" dirty="0"/>
              <a:t>Kofax Capture can be tailored to support precise business </a:t>
            </a:r>
            <a:r>
              <a:rPr lang="en-US" dirty="0" smtClean="0"/>
              <a:t>processes</a:t>
            </a:r>
            <a:endParaRPr lang="en-US" dirty="0"/>
          </a:p>
        </p:txBody>
      </p:sp>
      <p:sp>
        <p:nvSpPr>
          <p:cNvPr id="3" name="Title 2"/>
          <p:cNvSpPr>
            <a:spLocks noGrp="1"/>
          </p:cNvSpPr>
          <p:nvPr>
            <p:ph type="title"/>
          </p:nvPr>
        </p:nvSpPr>
        <p:spPr/>
        <p:txBody>
          <a:bodyPr/>
          <a:lstStyle/>
          <a:p>
            <a:r>
              <a:rPr lang="en-US" dirty="0" smtClean="0"/>
              <a:t>Kofax Capture - Features</a:t>
            </a:r>
            <a:endParaRPr lang="en-US" dirty="0"/>
          </a:p>
        </p:txBody>
      </p:sp>
    </p:spTree>
    <p:extLst>
      <p:ext uri="{BB962C8B-B14F-4D97-AF65-F5344CB8AC3E}">
        <p14:creationId xmlns:p14="http://schemas.microsoft.com/office/powerpoint/2010/main" val="3273963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Create a Batch</a:t>
            </a:r>
          </a:p>
          <a:p>
            <a:r>
              <a:rPr lang="en-US" dirty="0" smtClean="0"/>
              <a:t>Scan or retrieve your documents</a:t>
            </a:r>
          </a:p>
          <a:p>
            <a:r>
              <a:rPr lang="en-US" dirty="0" smtClean="0"/>
              <a:t>Index the documents</a:t>
            </a:r>
          </a:p>
          <a:p>
            <a:pPr lvl="1"/>
            <a:r>
              <a:rPr lang="en-US" dirty="0" smtClean="0"/>
              <a:t>Student and Employee information is available from ISIS and BASIS</a:t>
            </a:r>
          </a:p>
          <a:p>
            <a:pPr lvl="1"/>
            <a:r>
              <a:rPr lang="en-US" dirty="0" smtClean="0"/>
              <a:t>Indexing information can be standardized with drop-down lists </a:t>
            </a:r>
            <a:r>
              <a:rPr lang="en-US" smtClean="0"/>
              <a:t>or database lookups</a:t>
            </a:r>
            <a:endParaRPr lang="en-US" dirty="0" smtClean="0"/>
          </a:p>
          <a:p>
            <a:r>
              <a:rPr lang="en-US" dirty="0" smtClean="0"/>
              <a:t>Verification is available</a:t>
            </a:r>
          </a:p>
          <a:p>
            <a:r>
              <a:rPr lang="en-US" dirty="0" smtClean="0"/>
              <a:t>PDF Generation is available</a:t>
            </a:r>
          </a:p>
          <a:p>
            <a:r>
              <a:rPr lang="en-US" dirty="0" smtClean="0"/>
              <a:t>Export into </a:t>
            </a:r>
            <a:r>
              <a:rPr lang="en-US" dirty="0" err="1" smtClean="0"/>
              <a:t>ImageNow</a:t>
            </a:r>
            <a:endParaRPr lang="en-US" dirty="0" smtClean="0"/>
          </a:p>
          <a:p>
            <a:endParaRPr lang="en-US" dirty="0"/>
          </a:p>
        </p:txBody>
      </p:sp>
      <p:sp>
        <p:nvSpPr>
          <p:cNvPr id="3" name="Title 2"/>
          <p:cNvSpPr>
            <a:spLocks noGrp="1"/>
          </p:cNvSpPr>
          <p:nvPr>
            <p:ph type="title"/>
          </p:nvPr>
        </p:nvSpPr>
        <p:spPr/>
        <p:txBody>
          <a:bodyPr/>
          <a:lstStyle/>
          <a:p>
            <a:r>
              <a:rPr lang="en-US" dirty="0" smtClean="0"/>
              <a:t>Kofax Capture - Process</a:t>
            </a:r>
            <a:endParaRPr lang="en-US" dirty="0"/>
          </a:p>
        </p:txBody>
      </p:sp>
    </p:spTree>
    <p:extLst>
      <p:ext uri="{BB962C8B-B14F-4D97-AF65-F5344CB8AC3E}">
        <p14:creationId xmlns:p14="http://schemas.microsoft.com/office/powerpoint/2010/main" val="1039095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Product Platform Overview</a:t>
            </a:r>
          </a:p>
        </p:txBody>
      </p:sp>
      <p:grpSp>
        <p:nvGrpSpPr>
          <p:cNvPr id="2" name="Group 35"/>
          <p:cNvGrpSpPr/>
          <p:nvPr/>
        </p:nvGrpSpPr>
        <p:grpSpPr>
          <a:xfrm>
            <a:off x="457200" y="5175711"/>
            <a:ext cx="8229600" cy="1371600"/>
            <a:chOff x="457200" y="4184676"/>
            <a:chExt cx="8229600" cy="1371600"/>
          </a:xfrm>
        </p:grpSpPr>
        <p:sp>
          <p:nvSpPr>
            <p:cNvPr id="7" name="TextBox 6"/>
            <p:cNvSpPr txBox="1"/>
            <p:nvPr/>
          </p:nvSpPr>
          <p:spPr>
            <a:xfrm>
              <a:off x="457200" y="4184676"/>
              <a:ext cx="8229600" cy="1371600"/>
            </a:xfrm>
            <a:prstGeom prst="rect">
              <a:avLst/>
            </a:prstGeom>
            <a:solidFill>
              <a:schemeClr val="accent2"/>
            </a:solidFill>
            <a:ln w="19050">
              <a:solidFill>
                <a:schemeClr val="bg1"/>
              </a:solidFill>
              <a:miter lim="800000"/>
            </a:ln>
          </p:spPr>
          <p:style>
            <a:lnRef idx="2">
              <a:schemeClr val="accent2"/>
            </a:lnRef>
            <a:fillRef idx="1">
              <a:schemeClr val="lt1"/>
            </a:fillRef>
            <a:effectRef idx="0">
              <a:schemeClr val="accent2"/>
            </a:effectRef>
            <a:fontRef idx="minor">
              <a:schemeClr val="dk1"/>
            </a:fontRef>
          </p:style>
          <p:txBody>
            <a:bodyPr wrap="square" lIns="60960" rIns="60960" rtlCol="0" anchor="ctr">
              <a:noAutofit/>
            </a:bodyPr>
            <a:lstStyle>
              <a:defPPr>
                <a:defRPr lang="en-US"/>
              </a:defPPr>
              <a:lvl1pPr algn="ctr">
                <a:spcBef>
                  <a:spcPts val="0"/>
                </a:spcBef>
                <a:spcAft>
                  <a:spcPts val="0"/>
                </a:spcAft>
                <a:buNone/>
                <a:defRPr sz="1400">
                  <a:solidFill>
                    <a:srgbClr val="6994C6"/>
                  </a:solidFill>
                </a:defRPr>
              </a:lvl1pPr>
            </a:lstStyle>
            <a:p>
              <a:endParaRPr lang="en-US" sz="1600" dirty="0"/>
            </a:p>
          </p:txBody>
        </p:sp>
        <p:grpSp>
          <p:nvGrpSpPr>
            <p:cNvPr id="8" name="Group 7"/>
            <p:cNvGrpSpPr>
              <a:grpSpLocks noChangeAspect="1"/>
            </p:cNvGrpSpPr>
            <p:nvPr/>
          </p:nvGrpSpPr>
          <p:grpSpPr>
            <a:xfrm>
              <a:off x="699517" y="4367556"/>
              <a:ext cx="987552" cy="383906"/>
              <a:chOff x="1908119" y="5043487"/>
              <a:chExt cx="1157716" cy="450057"/>
            </a:xfrm>
          </p:grpSpPr>
          <p:pic>
            <p:nvPicPr>
              <p:cNvPr id="9"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08119" y="5043487"/>
                <a:ext cx="1157715" cy="27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908120" y="5257800"/>
                <a:ext cx="1157715" cy="23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942" y="4856785"/>
              <a:ext cx="784920" cy="508458"/>
            </a:xfrm>
            <a:prstGeom prst="rect">
              <a:avLst/>
            </a:prstGeom>
          </p:spPr>
        </p:pic>
      </p:gr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4689" y="1062486"/>
            <a:ext cx="1149858" cy="731520"/>
          </a:xfrm>
          <a:prstGeom prst="rect">
            <a:avLst/>
          </a:prstGeom>
        </p:spPr>
      </p:pic>
      <p:sp>
        <p:nvSpPr>
          <p:cNvPr id="52" name="TextBox 51"/>
          <p:cNvSpPr txBox="1"/>
          <p:nvPr/>
        </p:nvSpPr>
        <p:spPr>
          <a:xfrm>
            <a:off x="4114800" y="1434229"/>
            <a:ext cx="914400" cy="298641"/>
          </a:xfrm>
          <a:prstGeom prst="rect">
            <a:avLst/>
          </a:prstGeom>
          <a:noFill/>
          <a:ln w="12700">
            <a:noFill/>
            <a:miter lim="800000"/>
          </a:ln>
        </p:spPr>
        <p:style>
          <a:lnRef idx="2">
            <a:schemeClr val="accent2"/>
          </a:lnRef>
          <a:fillRef idx="1">
            <a:schemeClr val="lt1"/>
          </a:fillRef>
          <a:effectRef idx="0">
            <a:schemeClr val="accent2"/>
          </a:effectRef>
          <a:fontRef idx="minor">
            <a:schemeClr val="dk1"/>
          </a:fontRef>
        </p:style>
        <p:txBody>
          <a:bodyPr wrap="square" lIns="45720" rIns="45720" rtlCol="0">
            <a:noAutofit/>
          </a:bodyPr>
          <a:lstStyle/>
          <a:p>
            <a:pPr algn="ctr"/>
            <a:r>
              <a:rPr lang="en-US" sz="1100" b="1" dirty="0" smtClean="0">
                <a:solidFill>
                  <a:schemeClr val="accent1">
                    <a:lumMod val="75000"/>
                  </a:schemeClr>
                </a:solidFill>
              </a:rPr>
              <a:t>USERS</a:t>
            </a:r>
            <a:endParaRPr lang="en-US" sz="1100" b="1" dirty="0">
              <a:solidFill>
                <a:schemeClr val="accent1">
                  <a:lumMod val="75000"/>
                </a:schemeClr>
              </a:solidFill>
            </a:endParaRPr>
          </a:p>
        </p:txBody>
      </p:sp>
      <p:grpSp>
        <p:nvGrpSpPr>
          <p:cNvPr id="11" name="Group 1"/>
          <p:cNvGrpSpPr/>
          <p:nvPr/>
        </p:nvGrpSpPr>
        <p:grpSpPr>
          <a:xfrm>
            <a:off x="457200" y="1737359"/>
            <a:ext cx="8229600" cy="3438351"/>
            <a:chOff x="457200" y="1937743"/>
            <a:chExt cx="8229600" cy="3438351"/>
          </a:xfrm>
        </p:grpSpPr>
        <p:sp>
          <p:nvSpPr>
            <p:cNvPr id="4" name="TextBox 3"/>
            <p:cNvSpPr txBox="1"/>
            <p:nvPr/>
          </p:nvSpPr>
          <p:spPr>
            <a:xfrm>
              <a:off x="457200" y="1937743"/>
              <a:ext cx="8229600" cy="3438351"/>
            </a:xfrm>
            <a:prstGeom prst="rect">
              <a:avLst/>
            </a:prstGeom>
            <a:solidFill>
              <a:srgbClr val="8DC63F"/>
            </a:solidFill>
            <a:ln w="19050">
              <a:solidFill>
                <a:schemeClr val="bg1"/>
              </a:solidFill>
              <a:miter lim="800000"/>
            </a:ln>
            <a:effectLst/>
          </p:spPr>
          <p:style>
            <a:lnRef idx="2">
              <a:schemeClr val="accent2"/>
            </a:lnRef>
            <a:fillRef idx="1">
              <a:schemeClr val="lt1"/>
            </a:fillRef>
            <a:effectRef idx="0">
              <a:schemeClr val="accent2"/>
            </a:effectRef>
            <a:fontRef idx="minor">
              <a:schemeClr val="dk1"/>
            </a:fontRef>
          </p:style>
          <p:txBody>
            <a:bodyPr wrap="square" lIns="60960" rIns="60960" rtlCol="0" anchor="ctr">
              <a:noAutofit/>
            </a:bodyPr>
            <a:lstStyle>
              <a:defPPr>
                <a:defRPr lang="en-US"/>
              </a:defPPr>
              <a:lvl1pPr algn="ctr">
                <a:spcBef>
                  <a:spcPts val="0"/>
                </a:spcBef>
                <a:spcAft>
                  <a:spcPts val="0"/>
                </a:spcAft>
                <a:buNone/>
                <a:defRPr sz="1400">
                  <a:solidFill>
                    <a:srgbClr val="6994C6"/>
                  </a:solidFill>
                </a:defRPr>
              </a:lvl1pPr>
            </a:lstStyle>
            <a:p>
              <a:endParaRPr lang="en-US" sz="1200" dirty="0"/>
            </a:p>
          </p:txBody>
        </p:sp>
        <p:pic>
          <p:nvPicPr>
            <p:cNvPr id="5" name="Picture 4"/>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41942" y="2096997"/>
              <a:ext cx="934459" cy="329184"/>
            </a:xfrm>
            <a:prstGeom prst="rect">
              <a:avLst/>
            </a:prstGeom>
            <a:solidFill>
              <a:srgbClr val="8DC63F"/>
            </a:solidFill>
            <a:ln>
              <a:noFill/>
            </a:ln>
          </p:spPr>
        </p:pic>
        <p:sp>
          <p:nvSpPr>
            <p:cNvPr id="6" name="TextBox 5"/>
            <p:cNvSpPr txBox="1"/>
            <p:nvPr/>
          </p:nvSpPr>
          <p:spPr>
            <a:xfrm>
              <a:off x="2743200" y="2014711"/>
              <a:ext cx="5486400" cy="502846"/>
            </a:xfrm>
            <a:prstGeom prst="rect">
              <a:avLst/>
            </a:prstGeom>
            <a:noFill/>
            <a:ln w="12700">
              <a:noFill/>
              <a:miter lim="800000"/>
            </a:ln>
          </p:spPr>
          <p:style>
            <a:lnRef idx="2">
              <a:schemeClr val="accent2"/>
            </a:lnRef>
            <a:fillRef idx="1">
              <a:schemeClr val="lt1"/>
            </a:fillRef>
            <a:effectRef idx="0">
              <a:schemeClr val="accent2"/>
            </a:effectRef>
            <a:fontRef idx="minor">
              <a:schemeClr val="dk1"/>
            </a:fontRef>
          </p:style>
          <p:txBody>
            <a:bodyPr wrap="square" lIns="60960" rIns="60960" rtlCol="0" anchor="ctr">
              <a:noAutofit/>
            </a:bodyPr>
            <a:lstStyle/>
            <a:p>
              <a:r>
                <a:rPr lang="en-US" sz="1200" dirty="0">
                  <a:solidFill>
                    <a:schemeClr val="bg1"/>
                  </a:solidFill>
                </a:rPr>
                <a:t>Put processes and content in the context of your enterprise applications</a:t>
              </a:r>
            </a:p>
          </p:txBody>
        </p:sp>
        <p:sp>
          <p:nvSpPr>
            <p:cNvPr id="12" name="Rectangle 11"/>
            <p:cNvSpPr/>
            <p:nvPr/>
          </p:nvSpPr>
          <p:spPr bwMode="auto">
            <a:xfrm>
              <a:off x="800100" y="2599916"/>
              <a:ext cx="7543801" cy="228600"/>
            </a:xfrm>
            <a:prstGeom prst="rect">
              <a:avLst/>
            </a:prstGeom>
            <a:solidFill>
              <a:schemeClr val="bg1"/>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121920" tIns="60960" rIns="121920" bIns="60960" numCol="1" rtlCol="0" anchor="ctr" anchorCtr="0" compatLnSpc="1">
              <a:prstTxWarp prst="textNoShape">
                <a:avLst/>
              </a:prstTxWarp>
            </a:bodyPr>
            <a:lstStyle/>
            <a:p>
              <a:pPr algn="ctr" fontAlgn="base">
                <a:spcBef>
                  <a:spcPct val="0"/>
                </a:spcBef>
                <a:spcAft>
                  <a:spcPct val="0"/>
                </a:spcAft>
              </a:pPr>
              <a:r>
                <a:rPr lang="en-US" sz="1200" b="1" dirty="0">
                  <a:solidFill>
                    <a:srgbClr val="8DC63F"/>
                  </a:solidFill>
                  <a:latin typeface="Arial" charset="0"/>
                </a:rPr>
                <a:t>YOUR ENTERPRISE  APPLICATIONS</a:t>
              </a:r>
            </a:p>
          </p:txBody>
        </p:sp>
        <p:sp>
          <p:nvSpPr>
            <p:cNvPr id="14" name="TextBox 13"/>
            <p:cNvSpPr txBox="1"/>
            <p:nvPr/>
          </p:nvSpPr>
          <p:spPr>
            <a:xfrm>
              <a:off x="762000" y="3006432"/>
              <a:ext cx="1828800" cy="2369661"/>
            </a:xfrm>
            <a:prstGeom prst="rect">
              <a:avLst/>
            </a:prstGeom>
            <a:solidFill>
              <a:srgbClr val="008FD5"/>
            </a:solidFill>
            <a:ln w="19050">
              <a:solidFill>
                <a:schemeClr val="bg1"/>
              </a:solidFill>
              <a:miter lim="800000"/>
            </a:ln>
          </p:spPr>
          <p:style>
            <a:lnRef idx="2">
              <a:schemeClr val="accent2"/>
            </a:lnRef>
            <a:fillRef idx="1">
              <a:schemeClr val="lt1"/>
            </a:fillRef>
            <a:effectRef idx="0">
              <a:schemeClr val="accent2"/>
            </a:effectRef>
            <a:fontRef idx="minor">
              <a:schemeClr val="dk1"/>
            </a:fontRef>
          </p:style>
          <p:txBody>
            <a:bodyPr wrap="square" lIns="60960" rIns="60960" rtlCol="0" anchor="ctr">
              <a:noAutofit/>
            </a:bodyPr>
            <a:lstStyle>
              <a:defPPr>
                <a:defRPr lang="en-US"/>
              </a:defPPr>
              <a:lvl1pPr algn="ctr">
                <a:spcBef>
                  <a:spcPts val="0"/>
                </a:spcBef>
                <a:spcAft>
                  <a:spcPts val="0"/>
                </a:spcAft>
                <a:buNone/>
                <a:defRPr sz="1400">
                  <a:solidFill>
                    <a:srgbClr val="6994C6"/>
                  </a:solidFill>
                </a:defRPr>
              </a:lvl1pPr>
            </a:lstStyle>
            <a:p>
              <a:endParaRPr lang="en-US" sz="1200" dirty="0">
                <a:solidFill>
                  <a:schemeClr val="bg1"/>
                </a:solidFill>
              </a:endParaRPr>
            </a:p>
          </p:txBody>
        </p:sp>
        <p:pic>
          <p:nvPicPr>
            <p:cNvPr id="15" name="Picture 14"/>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914400" y="3165536"/>
              <a:ext cx="932733" cy="328576"/>
            </a:xfrm>
            <a:prstGeom prst="rect">
              <a:avLst/>
            </a:prstGeom>
            <a:ln>
              <a:noFill/>
            </a:ln>
          </p:spPr>
        </p:pic>
        <p:sp>
          <p:nvSpPr>
            <p:cNvPr id="18" name="TextBox 17"/>
            <p:cNvSpPr txBox="1"/>
            <p:nvPr/>
          </p:nvSpPr>
          <p:spPr>
            <a:xfrm>
              <a:off x="2705100" y="3006432"/>
              <a:ext cx="1828800" cy="2369661"/>
            </a:xfrm>
            <a:prstGeom prst="rect">
              <a:avLst/>
            </a:prstGeom>
            <a:solidFill>
              <a:srgbClr val="008FD5"/>
            </a:solidFill>
            <a:ln w="19050">
              <a:solidFill>
                <a:schemeClr val="bg1"/>
              </a:solidFill>
              <a:miter lim="800000"/>
            </a:ln>
          </p:spPr>
          <p:style>
            <a:lnRef idx="2">
              <a:schemeClr val="accent2"/>
            </a:lnRef>
            <a:fillRef idx="1">
              <a:schemeClr val="lt1"/>
            </a:fillRef>
            <a:effectRef idx="0">
              <a:schemeClr val="accent2"/>
            </a:effectRef>
            <a:fontRef idx="minor">
              <a:schemeClr val="dk1"/>
            </a:fontRef>
          </p:style>
          <p:txBody>
            <a:bodyPr wrap="square" lIns="60960" rIns="60960" rtlCol="0" anchor="ctr">
              <a:noAutofit/>
            </a:bodyPr>
            <a:lstStyle>
              <a:defPPr>
                <a:defRPr lang="en-US"/>
              </a:defPPr>
              <a:lvl1pPr algn="ctr">
                <a:spcBef>
                  <a:spcPts val="0"/>
                </a:spcBef>
                <a:spcAft>
                  <a:spcPts val="0"/>
                </a:spcAft>
                <a:buNone/>
                <a:defRPr sz="1400">
                  <a:solidFill>
                    <a:srgbClr val="6994C6"/>
                  </a:solidFill>
                </a:defRPr>
              </a:lvl1pPr>
            </a:lstStyle>
            <a:p>
              <a:endParaRPr lang="en-US" sz="1200" dirty="0">
                <a:solidFill>
                  <a:schemeClr val="bg1"/>
                </a:solidFill>
              </a:endParaRPr>
            </a:p>
          </p:txBody>
        </p:sp>
        <p:pic>
          <p:nvPicPr>
            <p:cNvPr id="19" name="Picture 18"/>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2864567" y="3165536"/>
              <a:ext cx="932733" cy="328576"/>
            </a:xfrm>
            <a:prstGeom prst="rect">
              <a:avLst/>
            </a:prstGeom>
            <a:solidFill>
              <a:srgbClr val="008FD5"/>
            </a:solidFill>
            <a:ln>
              <a:noFill/>
            </a:ln>
          </p:spPr>
        </p:pic>
        <p:sp>
          <p:nvSpPr>
            <p:cNvPr id="22" name="TextBox 21"/>
            <p:cNvSpPr txBox="1"/>
            <p:nvPr/>
          </p:nvSpPr>
          <p:spPr>
            <a:xfrm>
              <a:off x="4648200" y="3006432"/>
              <a:ext cx="1828800" cy="2369661"/>
            </a:xfrm>
            <a:prstGeom prst="rect">
              <a:avLst/>
            </a:prstGeom>
            <a:solidFill>
              <a:srgbClr val="008FD5"/>
            </a:solidFill>
            <a:ln w="19050">
              <a:solidFill>
                <a:schemeClr val="bg1"/>
              </a:solidFill>
              <a:miter lim="800000"/>
            </a:ln>
          </p:spPr>
          <p:style>
            <a:lnRef idx="2">
              <a:schemeClr val="accent2"/>
            </a:lnRef>
            <a:fillRef idx="1">
              <a:schemeClr val="lt1"/>
            </a:fillRef>
            <a:effectRef idx="0">
              <a:schemeClr val="accent2"/>
            </a:effectRef>
            <a:fontRef idx="minor">
              <a:schemeClr val="dk1"/>
            </a:fontRef>
          </p:style>
          <p:txBody>
            <a:bodyPr wrap="square" lIns="60960" rIns="60960" rtlCol="0" anchor="ctr">
              <a:noAutofit/>
            </a:bodyPr>
            <a:lstStyle>
              <a:defPPr>
                <a:defRPr lang="en-US"/>
              </a:defPPr>
              <a:lvl1pPr algn="ctr">
                <a:spcBef>
                  <a:spcPts val="0"/>
                </a:spcBef>
                <a:spcAft>
                  <a:spcPts val="0"/>
                </a:spcAft>
                <a:buNone/>
                <a:defRPr sz="1400">
                  <a:solidFill>
                    <a:srgbClr val="6994C6"/>
                  </a:solidFill>
                </a:defRPr>
              </a:lvl1pPr>
            </a:lstStyle>
            <a:p>
              <a:endParaRPr lang="en-US" sz="1200" dirty="0">
                <a:solidFill>
                  <a:schemeClr val="bg1"/>
                </a:solidFill>
              </a:endParaRPr>
            </a:p>
          </p:txBody>
        </p:sp>
        <p:pic>
          <p:nvPicPr>
            <p:cNvPr id="23" name="Picture 22"/>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4775200" y="3165536"/>
              <a:ext cx="932733" cy="328576"/>
            </a:xfrm>
            <a:prstGeom prst="rect">
              <a:avLst/>
            </a:prstGeom>
            <a:ln>
              <a:noFill/>
            </a:ln>
          </p:spPr>
        </p:pic>
        <p:sp>
          <p:nvSpPr>
            <p:cNvPr id="26" name="TextBox 25"/>
            <p:cNvSpPr txBox="1"/>
            <p:nvPr/>
          </p:nvSpPr>
          <p:spPr>
            <a:xfrm>
              <a:off x="6553200" y="3006432"/>
              <a:ext cx="1828800" cy="2369661"/>
            </a:xfrm>
            <a:prstGeom prst="rect">
              <a:avLst/>
            </a:prstGeom>
            <a:solidFill>
              <a:srgbClr val="008FD5"/>
            </a:solidFill>
            <a:ln w="19050">
              <a:solidFill>
                <a:schemeClr val="bg1"/>
              </a:solidFill>
              <a:miter lim="800000"/>
            </a:ln>
          </p:spPr>
          <p:style>
            <a:lnRef idx="2">
              <a:schemeClr val="accent2"/>
            </a:lnRef>
            <a:fillRef idx="1">
              <a:schemeClr val="lt1"/>
            </a:fillRef>
            <a:effectRef idx="0">
              <a:schemeClr val="accent2"/>
            </a:effectRef>
            <a:fontRef idx="minor">
              <a:schemeClr val="dk1"/>
            </a:fontRef>
          </p:style>
          <p:txBody>
            <a:bodyPr wrap="square" lIns="60960" rIns="60960" rtlCol="0" anchor="ctr">
              <a:noAutofit/>
            </a:bodyPr>
            <a:lstStyle>
              <a:defPPr>
                <a:defRPr lang="en-US"/>
              </a:defPPr>
              <a:lvl1pPr algn="ctr">
                <a:spcBef>
                  <a:spcPts val="0"/>
                </a:spcBef>
                <a:spcAft>
                  <a:spcPts val="0"/>
                </a:spcAft>
                <a:buNone/>
                <a:defRPr sz="1400">
                  <a:solidFill>
                    <a:srgbClr val="6994C6"/>
                  </a:solidFill>
                </a:defRPr>
              </a:lvl1pPr>
            </a:lstStyle>
            <a:p>
              <a:endParaRPr lang="en-US" sz="1200" dirty="0">
                <a:solidFill>
                  <a:schemeClr val="bg1"/>
                </a:solidFill>
              </a:endParaRPr>
            </a:p>
          </p:txBody>
        </p:sp>
        <p:pic>
          <p:nvPicPr>
            <p:cNvPr id="27" name="Picture 26"/>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6687267" y="3165536"/>
              <a:ext cx="932733" cy="328576"/>
            </a:xfrm>
            <a:prstGeom prst="rect">
              <a:avLst/>
            </a:prstGeom>
            <a:ln>
              <a:noFill/>
            </a:ln>
          </p:spPr>
        </p:pic>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07986" y="3083206"/>
              <a:ext cx="524648" cy="480060"/>
            </a:xfrm>
            <a:prstGeom prst="rect">
              <a:avLst/>
            </a:prstGeom>
          </p:spPr>
        </p:pic>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84689" y="3083206"/>
              <a:ext cx="376106" cy="480060"/>
            </a:xfrm>
            <a:prstGeom prst="rect">
              <a:avLst/>
            </a:prstGeom>
          </p:spPr>
        </p:pic>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83516" y="2014711"/>
              <a:ext cx="645551" cy="508458"/>
            </a:xfrm>
            <a:prstGeom prst="rect">
              <a:avLst/>
            </a:prstGeom>
          </p:spPr>
        </p:pic>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12850" y="3083206"/>
              <a:ext cx="531443" cy="480060"/>
            </a:xfrm>
            <a:prstGeom prst="rect">
              <a:avLst/>
            </a:prstGeom>
          </p:spPr>
        </p:pic>
        <p:pic>
          <p:nvPicPr>
            <p:cNvPr id="34" name="Picture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796348" y="3083206"/>
              <a:ext cx="481639" cy="480060"/>
            </a:xfrm>
            <a:prstGeom prst="rect">
              <a:avLst/>
            </a:prstGeom>
          </p:spPr>
        </p:pic>
      </p:grpSp>
      <p:sp>
        <p:nvSpPr>
          <p:cNvPr id="37" name="TextBox 36"/>
          <p:cNvSpPr txBox="1"/>
          <p:nvPr/>
        </p:nvSpPr>
        <p:spPr>
          <a:xfrm>
            <a:off x="812694" y="3616474"/>
            <a:ext cx="1701906" cy="872353"/>
          </a:xfrm>
          <a:prstGeom prst="rect">
            <a:avLst/>
          </a:prstGeom>
          <a:noFill/>
          <a:ln w="12700">
            <a:noFill/>
            <a:miter lim="800000"/>
          </a:ln>
        </p:spPr>
        <p:style>
          <a:lnRef idx="2">
            <a:schemeClr val="accent2"/>
          </a:lnRef>
          <a:fillRef idx="1">
            <a:schemeClr val="lt1"/>
          </a:fillRef>
          <a:effectRef idx="0">
            <a:schemeClr val="accent2"/>
          </a:effectRef>
          <a:fontRef idx="minor">
            <a:schemeClr val="dk1"/>
          </a:fontRef>
        </p:style>
        <p:txBody>
          <a:bodyPr wrap="square" lIns="60960" rIns="60960" rtlCol="0">
            <a:noAutofit/>
          </a:bodyPr>
          <a:lstStyle/>
          <a:p>
            <a:r>
              <a:rPr lang="en-US" sz="1400" dirty="0">
                <a:solidFill>
                  <a:schemeClr val="bg1"/>
                </a:solidFill>
              </a:rPr>
              <a:t>Capture and extract data through imaging, e-forms and intelligent capture technologies </a:t>
            </a:r>
          </a:p>
          <a:p>
            <a:endParaRPr lang="en-US" sz="1400" dirty="0">
              <a:solidFill>
                <a:schemeClr val="bg1"/>
              </a:solidFill>
            </a:endParaRPr>
          </a:p>
          <a:p>
            <a:endParaRPr lang="en-US" sz="1400" dirty="0">
              <a:solidFill>
                <a:schemeClr val="bg1"/>
              </a:solidFill>
            </a:endParaRPr>
          </a:p>
        </p:txBody>
      </p:sp>
      <p:sp>
        <p:nvSpPr>
          <p:cNvPr id="38" name="TextBox 37"/>
          <p:cNvSpPr txBox="1"/>
          <p:nvPr/>
        </p:nvSpPr>
        <p:spPr>
          <a:xfrm>
            <a:off x="2806700" y="3599177"/>
            <a:ext cx="1650518" cy="1042050"/>
          </a:xfrm>
          <a:prstGeom prst="rect">
            <a:avLst/>
          </a:prstGeom>
          <a:solidFill>
            <a:srgbClr val="008FD5"/>
          </a:solidFill>
          <a:ln w="12700">
            <a:noFill/>
            <a:miter lim="800000"/>
          </a:ln>
        </p:spPr>
        <p:style>
          <a:lnRef idx="2">
            <a:schemeClr val="accent2"/>
          </a:lnRef>
          <a:fillRef idx="1">
            <a:schemeClr val="lt1"/>
          </a:fillRef>
          <a:effectRef idx="0">
            <a:schemeClr val="accent2"/>
          </a:effectRef>
          <a:fontRef idx="minor">
            <a:schemeClr val="dk1"/>
          </a:fontRef>
        </p:style>
        <p:txBody>
          <a:bodyPr wrap="square" lIns="60960" rIns="60960" rtlCol="0">
            <a:noAutofit/>
          </a:bodyPr>
          <a:lstStyle/>
          <a:p>
            <a:r>
              <a:rPr lang="en-US" sz="1400" dirty="0">
                <a:solidFill>
                  <a:schemeClr val="bg1"/>
                </a:solidFill>
              </a:rPr>
              <a:t>Manage all forms of content through their entire lifecycle</a:t>
            </a: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p:txBody>
      </p:sp>
      <p:sp>
        <p:nvSpPr>
          <p:cNvPr id="39" name="TextBox 38"/>
          <p:cNvSpPr txBox="1"/>
          <p:nvPr/>
        </p:nvSpPr>
        <p:spPr>
          <a:xfrm>
            <a:off x="4742927" y="3607547"/>
            <a:ext cx="1632473" cy="805081"/>
          </a:xfrm>
          <a:prstGeom prst="rect">
            <a:avLst/>
          </a:prstGeom>
          <a:noFill/>
          <a:ln w="12700">
            <a:noFill/>
            <a:miter lim="800000"/>
          </a:ln>
        </p:spPr>
        <p:style>
          <a:lnRef idx="2">
            <a:schemeClr val="accent2"/>
          </a:lnRef>
          <a:fillRef idx="1">
            <a:schemeClr val="lt1"/>
          </a:fillRef>
          <a:effectRef idx="0">
            <a:schemeClr val="accent2"/>
          </a:effectRef>
          <a:fontRef idx="minor">
            <a:schemeClr val="dk1"/>
          </a:fontRef>
        </p:style>
        <p:txBody>
          <a:bodyPr wrap="square" lIns="60960" rIns="60960" rtlCol="0">
            <a:noAutofit/>
          </a:bodyPr>
          <a:lstStyle/>
          <a:p>
            <a:r>
              <a:rPr lang="en-US" sz="1400" dirty="0">
                <a:solidFill>
                  <a:schemeClr val="bg1"/>
                </a:solidFill>
              </a:rPr>
              <a:t>Discover, design, execute and improve business processes</a:t>
            </a:r>
          </a:p>
        </p:txBody>
      </p:sp>
      <p:sp>
        <p:nvSpPr>
          <p:cNvPr id="40" name="TextBox 39"/>
          <p:cNvSpPr txBox="1"/>
          <p:nvPr/>
        </p:nvSpPr>
        <p:spPr>
          <a:xfrm>
            <a:off x="6631313" y="3566454"/>
            <a:ext cx="1674487" cy="975662"/>
          </a:xfrm>
          <a:prstGeom prst="rect">
            <a:avLst/>
          </a:prstGeom>
          <a:noFill/>
          <a:ln w="12700">
            <a:noFill/>
            <a:miter lim="800000"/>
          </a:ln>
        </p:spPr>
        <p:style>
          <a:lnRef idx="2">
            <a:schemeClr val="accent2"/>
          </a:lnRef>
          <a:fillRef idx="1">
            <a:schemeClr val="lt1"/>
          </a:fillRef>
          <a:effectRef idx="0">
            <a:schemeClr val="accent2"/>
          </a:effectRef>
          <a:fontRef idx="minor">
            <a:schemeClr val="dk1"/>
          </a:fontRef>
        </p:style>
        <p:txBody>
          <a:bodyPr wrap="square" lIns="60960" rIns="60960" rtlCol="0">
            <a:noAutofit/>
          </a:bodyPr>
          <a:lstStyle/>
          <a:p>
            <a:r>
              <a:rPr lang="en-US" sz="1400" dirty="0">
                <a:solidFill>
                  <a:schemeClr val="bg1"/>
                </a:solidFill>
              </a:rPr>
              <a:t>Search, find, extract, analyze and use the precise information needed</a:t>
            </a:r>
          </a:p>
          <a:p>
            <a:endParaRPr lang="en-US" sz="1400" dirty="0">
              <a:solidFill>
                <a:schemeClr val="bg1"/>
              </a:solidFill>
            </a:endParaRPr>
          </a:p>
        </p:txBody>
      </p:sp>
      <p:sp>
        <p:nvSpPr>
          <p:cNvPr id="41" name="TextBox 40"/>
          <p:cNvSpPr txBox="1"/>
          <p:nvPr/>
        </p:nvSpPr>
        <p:spPr>
          <a:xfrm>
            <a:off x="1999727" y="5724351"/>
            <a:ext cx="6589796" cy="274320"/>
          </a:xfrm>
          <a:prstGeom prst="rect">
            <a:avLst/>
          </a:prstGeom>
          <a:noFill/>
          <a:ln w="12700">
            <a:noFill/>
            <a:miter lim="800000"/>
          </a:ln>
        </p:spPr>
        <p:style>
          <a:lnRef idx="2">
            <a:schemeClr val="accent2"/>
          </a:lnRef>
          <a:fillRef idx="1">
            <a:schemeClr val="lt1"/>
          </a:fillRef>
          <a:effectRef idx="0">
            <a:schemeClr val="accent2"/>
          </a:effectRef>
          <a:fontRef idx="minor">
            <a:schemeClr val="dk1"/>
          </a:fontRef>
        </p:style>
        <p:txBody>
          <a:bodyPr wrap="square" lIns="45720" rIns="45720" rtlCol="0">
            <a:noAutofit/>
          </a:bodyPr>
          <a:lstStyle/>
          <a:p>
            <a:r>
              <a:rPr lang="en-US" sz="1400" dirty="0">
                <a:solidFill>
                  <a:schemeClr val="bg1"/>
                </a:solidFill>
              </a:rPr>
              <a:t>A strong technical foundation for today, and a complete system for future growth</a:t>
            </a:r>
          </a:p>
        </p:txBody>
      </p:sp>
    </p:spTree>
    <p:extLst>
      <p:ext uri="{BB962C8B-B14F-4D97-AF65-F5344CB8AC3E}">
        <p14:creationId xmlns:p14="http://schemas.microsoft.com/office/powerpoint/2010/main" val="2205835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val 2"/>
          <p:cNvSpPr>
            <a:spLocks noChangeArrowheads="1"/>
          </p:cNvSpPr>
          <p:nvPr/>
        </p:nvSpPr>
        <p:spPr bwMode="auto">
          <a:xfrm>
            <a:off x="1485900" y="1743075"/>
            <a:ext cx="6172200" cy="4000500"/>
          </a:xfrm>
          <a:prstGeom prst="donut">
            <a:avLst>
              <a:gd name="adj" fmla="val 15097"/>
            </a:avLst>
          </a:prstGeom>
          <a:solidFill>
            <a:schemeClr val="accent6">
              <a:lumMod val="20000"/>
              <a:lumOff val="80000"/>
            </a:schemeClr>
          </a:solidFill>
          <a:ln w="88900" algn="ctr">
            <a:noFill/>
            <a:prstDash val="lgDash"/>
            <a:round/>
            <a:headEnd/>
            <a:tailEnd/>
          </a:ln>
          <a:effectLst/>
          <a:scene3d>
            <a:camera prst="perspectiveRelaxed">
              <a:rot lat="17400000" lon="0" rev="0"/>
            </a:camera>
            <a:lightRig rig="soft" dir="t"/>
          </a:scene3d>
          <a:sp3d prstMaterial="matte">
            <a:extrusionClr>
              <a:schemeClr val="accent4"/>
            </a:extrusionClr>
            <a:contourClr>
              <a:schemeClr val="bg1"/>
            </a:contourClr>
          </a:sp3d>
        </p:spPr>
        <p:txBody>
          <a:bodyPr wrap="none" anchor="ctr"/>
          <a:lstStyle/>
          <a:p>
            <a:pPr>
              <a:spcBef>
                <a:spcPct val="20000"/>
              </a:spcBef>
              <a:buFont typeface="Arial" pitchFamily="34" charset="0"/>
              <a:buChar char="●"/>
              <a:defRPr/>
            </a:pPr>
            <a:endParaRPr lang="en-US"/>
          </a:p>
        </p:txBody>
      </p:sp>
      <p:sp>
        <p:nvSpPr>
          <p:cNvPr id="60" name="Oval 2"/>
          <p:cNvSpPr>
            <a:spLocks noChangeArrowheads="1"/>
          </p:cNvSpPr>
          <p:nvPr/>
        </p:nvSpPr>
        <p:spPr bwMode="auto">
          <a:xfrm>
            <a:off x="914400" y="1143000"/>
            <a:ext cx="7315200" cy="5143500"/>
          </a:xfrm>
          <a:prstGeom prst="donut">
            <a:avLst>
              <a:gd name="adj" fmla="val 12883"/>
            </a:avLst>
          </a:prstGeom>
          <a:solidFill>
            <a:schemeClr val="accent4"/>
          </a:solidFill>
          <a:ln w="88900" algn="ctr">
            <a:noFill/>
            <a:prstDash val="lgDash"/>
            <a:round/>
            <a:headEnd/>
            <a:tailEnd/>
          </a:ln>
          <a:effectLst>
            <a:outerShdw blurRad="152400" dist="76200" dir="5400000" rotWithShape="0">
              <a:prstClr val="black">
                <a:alpha val="30000"/>
              </a:prstClr>
            </a:outerShdw>
          </a:effectLst>
          <a:scene3d>
            <a:camera prst="perspectiveRelaxed">
              <a:rot lat="17400000" lon="0" rev="0"/>
            </a:camera>
            <a:lightRig rig="soft" dir="t"/>
          </a:scene3d>
          <a:sp3d extrusionH="12700" prstMaterial="matte">
            <a:extrusionClr>
              <a:schemeClr val="accent4"/>
            </a:extrusionClr>
            <a:contourClr>
              <a:schemeClr val="bg1"/>
            </a:contourClr>
          </a:sp3d>
        </p:spPr>
        <p:txBody>
          <a:bodyPr wrap="none" anchor="ctr"/>
          <a:lstStyle/>
          <a:p>
            <a:pPr>
              <a:spcBef>
                <a:spcPct val="20000"/>
              </a:spcBef>
              <a:buFont typeface="Arial" pitchFamily="34" charset="0"/>
              <a:buChar char="●"/>
              <a:defRPr/>
            </a:pPr>
            <a:endParaRPr lang="en-US"/>
          </a:p>
        </p:txBody>
      </p:sp>
      <p:sp>
        <p:nvSpPr>
          <p:cNvPr id="29700" name="Rectangle 2"/>
          <p:cNvSpPr>
            <a:spLocks noGrp="1" noChangeArrowheads="1"/>
          </p:cNvSpPr>
          <p:nvPr>
            <p:ph type="title" idx="4294967295"/>
          </p:nvPr>
        </p:nvSpPr>
        <p:spPr>
          <a:xfrm>
            <a:off x="0" y="109728"/>
            <a:ext cx="6858000" cy="493713"/>
          </a:xfrm>
          <a:noFill/>
          <a:ln>
            <a:miter lim="800000"/>
            <a:headEnd/>
            <a:tailEnd/>
          </a:ln>
          <a:scene3d>
            <a:camera prst="orthographicFront"/>
            <a:lightRig rig="threePt" dir="t"/>
          </a:scene3d>
          <a:sp3d/>
          <a:extLst/>
        </p:spPr>
        <p:txBody>
          <a:bodyPr/>
          <a:lstStyle/>
          <a:p>
            <a:pPr eaLnBrk="1" hangingPunct="1">
              <a:defRPr/>
            </a:pPr>
            <a:r>
              <a:rPr lang="en-US" sz="2600" smtClean="0">
                <a:latin typeface="Calibri" pitchFamily="34" charset="0"/>
              </a:rPr>
              <a:t>Enterprise Content Management Functionality</a:t>
            </a:r>
          </a:p>
        </p:txBody>
      </p:sp>
      <p:grpSp>
        <p:nvGrpSpPr>
          <p:cNvPr id="2" name="Group 72"/>
          <p:cNvGrpSpPr>
            <a:grpSpLocks/>
          </p:cNvGrpSpPr>
          <p:nvPr/>
        </p:nvGrpSpPr>
        <p:grpSpPr bwMode="auto">
          <a:xfrm>
            <a:off x="228600" y="914400"/>
            <a:ext cx="2400300" cy="2613025"/>
            <a:chOff x="1524000" y="2078581"/>
            <a:chExt cx="2400300" cy="2612571"/>
          </a:xfrm>
        </p:grpSpPr>
        <p:pic>
          <p:nvPicPr>
            <p:cNvPr id="35" name="Picture 63" descr="MFP"/>
            <p:cNvPicPr>
              <a:picLocks noChangeAspect="1" noChangeArrowheads="1"/>
            </p:cNvPicPr>
            <p:nvPr/>
          </p:nvPicPr>
          <p:blipFill>
            <a:blip r:embed="rId3"/>
            <a:stretch>
              <a:fillRect/>
            </a:stretch>
          </p:blipFill>
          <p:spPr bwMode="auto">
            <a:xfrm>
              <a:off x="2438400" y="3678503"/>
              <a:ext cx="1181100" cy="1012649"/>
            </a:xfrm>
            <a:prstGeom prst="rect">
              <a:avLst/>
            </a:prstGeom>
            <a:noFill/>
            <a:ln w="9525">
              <a:noFill/>
              <a:miter lim="800000"/>
              <a:headEnd/>
              <a:tailEnd/>
            </a:ln>
            <a:effectLst>
              <a:outerShdw blurRad="76200" dir="18900000" sy="23000" kx="-1200000" algn="bl" rotWithShape="0">
                <a:prstClr val="black">
                  <a:alpha val="20000"/>
                </a:prstClr>
              </a:outerShdw>
            </a:effectLst>
          </p:spPr>
        </p:pic>
        <p:sp>
          <p:nvSpPr>
            <p:cNvPr id="39" name="Line Callout 3 38"/>
            <p:cNvSpPr>
              <a:spLocks noChangeArrowheads="1"/>
            </p:cNvSpPr>
            <p:nvPr/>
          </p:nvSpPr>
          <p:spPr bwMode="auto">
            <a:xfrm rot="10800000" flipV="1">
              <a:off x="1524000" y="2078581"/>
              <a:ext cx="2400300" cy="1142801"/>
            </a:xfrm>
            <a:prstGeom prst="borderCallout3">
              <a:avLst>
                <a:gd name="adj1" fmla="val 13596"/>
                <a:gd name="adj2" fmla="val -187"/>
                <a:gd name="adj3" fmla="val 33131"/>
                <a:gd name="adj4" fmla="val -11884"/>
                <a:gd name="adj5" fmla="val 82751"/>
                <a:gd name="adj6" fmla="val -12123"/>
                <a:gd name="adj7" fmla="val 143015"/>
                <a:gd name="adj8" fmla="val 12645"/>
              </a:avLst>
            </a:prstGeom>
            <a:ln>
              <a:solidFill>
                <a:schemeClr val="accent6"/>
              </a:solidFill>
              <a:headEnd/>
              <a:tailEnd/>
            </a:ln>
          </p:spPr>
          <p:style>
            <a:lnRef idx="2">
              <a:schemeClr val="accent3"/>
            </a:lnRef>
            <a:fillRef idx="1">
              <a:schemeClr val="lt1"/>
            </a:fillRef>
            <a:effectRef idx="0">
              <a:schemeClr val="accent3"/>
            </a:effectRef>
            <a:fontRef idx="minor">
              <a:schemeClr val="dk1"/>
            </a:fontRef>
          </p:style>
          <p:txBody>
            <a:bodyPr lIns="45720" rIns="45720"/>
            <a:lstStyle/>
            <a:p>
              <a:pPr>
                <a:spcBef>
                  <a:spcPct val="20000"/>
                </a:spcBef>
                <a:buFont typeface="Arial" pitchFamily="34" charset="0"/>
                <a:buNone/>
                <a:defRPr/>
              </a:pPr>
              <a:r>
                <a:rPr lang="en-US" sz="1600" dirty="0"/>
                <a:t>Document Imaging</a:t>
              </a:r>
            </a:p>
            <a:p>
              <a:pPr marL="114300" indent="-114300">
                <a:spcBef>
                  <a:spcPct val="20000"/>
                </a:spcBef>
                <a:buFont typeface="Arial" pitchFamily="34" charset="0"/>
                <a:buChar char="•"/>
                <a:defRPr/>
              </a:pPr>
              <a:r>
                <a:rPr lang="en-US" sz="1400" b="0" dirty="0"/>
                <a:t>Distributed capture</a:t>
              </a:r>
            </a:p>
            <a:p>
              <a:pPr marL="114300" indent="-114300">
                <a:spcBef>
                  <a:spcPct val="20000"/>
                </a:spcBef>
                <a:buFont typeface="Arial" pitchFamily="34" charset="0"/>
                <a:buChar char="•"/>
                <a:defRPr/>
              </a:pPr>
              <a:r>
                <a:rPr lang="en-US" sz="1400" b="0" dirty="0"/>
                <a:t>Automated linking</a:t>
              </a:r>
            </a:p>
            <a:p>
              <a:pPr marL="114300" indent="-114300">
                <a:spcBef>
                  <a:spcPct val="20000"/>
                </a:spcBef>
                <a:buFont typeface="Arial" pitchFamily="34" charset="0"/>
                <a:buChar char="•"/>
                <a:defRPr/>
              </a:pPr>
              <a:r>
                <a:rPr lang="en-US" sz="1400" b="0" dirty="0"/>
                <a:t>Content extraction</a:t>
              </a:r>
            </a:p>
          </p:txBody>
        </p:sp>
      </p:grpSp>
      <p:grpSp>
        <p:nvGrpSpPr>
          <p:cNvPr id="3" name="Group 77"/>
          <p:cNvGrpSpPr>
            <a:grpSpLocks noChangeAspect="1"/>
          </p:cNvGrpSpPr>
          <p:nvPr/>
        </p:nvGrpSpPr>
        <p:grpSpPr bwMode="auto">
          <a:xfrm>
            <a:off x="6400800" y="800100"/>
            <a:ext cx="2628900" cy="2743200"/>
            <a:chOff x="3276701" y="190708"/>
            <a:chExt cx="3504008" cy="3656350"/>
          </a:xfrm>
        </p:grpSpPr>
        <p:pic>
          <p:nvPicPr>
            <p:cNvPr id="151" name="Picture 236" descr="programs"/>
            <p:cNvPicPr>
              <a:picLocks noChangeAspect="1" noChangeArrowheads="1"/>
            </p:cNvPicPr>
            <p:nvPr/>
          </p:nvPicPr>
          <p:blipFill>
            <a:blip r:embed="rId4" cstate="print">
              <a:duotone>
                <a:schemeClr val="accent4">
                  <a:shade val="45000"/>
                  <a:satMod val="135000"/>
                </a:schemeClr>
                <a:prstClr val="white"/>
              </a:duotone>
              <a:lum bright="-20000" contrast="-20000"/>
            </a:blip>
            <a:srcRect/>
            <a:stretch>
              <a:fillRect/>
            </a:stretch>
          </p:blipFill>
          <p:spPr bwMode="auto">
            <a:xfrm>
              <a:off x="3781089" y="2628274"/>
              <a:ext cx="1171443" cy="1108202"/>
            </a:xfrm>
            <a:prstGeom prst="rect">
              <a:avLst/>
            </a:prstGeom>
            <a:noFill/>
            <a:effectLst>
              <a:outerShdw blurRad="76200" dir="18900000" sy="23000" kx="-1200000" algn="bl" rotWithShape="0">
                <a:prstClr val="black">
                  <a:alpha val="20000"/>
                </a:prstClr>
              </a:outerShdw>
            </a:effectLst>
          </p:spPr>
        </p:pic>
        <p:sp>
          <p:nvSpPr>
            <p:cNvPr id="148" name="Line Callout 3 147"/>
            <p:cNvSpPr>
              <a:spLocks noChangeArrowheads="1"/>
            </p:cNvSpPr>
            <p:nvPr/>
          </p:nvSpPr>
          <p:spPr bwMode="auto">
            <a:xfrm rot="10800000" flipV="1">
              <a:off x="3276701" y="190708"/>
              <a:ext cx="3504008" cy="1675827"/>
            </a:xfrm>
            <a:prstGeom prst="borderCallout3">
              <a:avLst>
                <a:gd name="adj1" fmla="val 69994"/>
                <a:gd name="adj2" fmla="val 99879"/>
                <a:gd name="adj3" fmla="val 70840"/>
                <a:gd name="adj4" fmla="val 107046"/>
                <a:gd name="adj5" fmla="val 105729"/>
                <a:gd name="adj6" fmla="val 106642"/>
                <a:gd name="adj7" fmla="val 154107"/>
                <a:gd name="adj8" fmla="val 83325"/>
              </a:avLst>
            </a:prstGeom>
            <a:ln>
              <a:solidFill>
                <a:schemeClr val="accent6"/>
              </a:solidFill>
              <a:headEnd/>
              <a:tailEnd/>
            </a:ln>
          </p:spPr>
          <p:style>
            <a:lnRef idx="2">
              <a:schemeClr val="accent3"/>
            </a:lnRef>
            <a:fillRef idx="1">
              <a:schemeClr val="lt1"/>
            </a:fillRef>
            <a:effectRef idx="0">
              <a:schemeClr val="accent3"/>
            </a:effectRef>
            <a:fontRef idx="minor">
              <a:schemeClr val="dk1"/>
            </a:fontRef>
          </p:style>
          <p:txBody>
            <a:bodyPr lIns="45720" rIns="45720"/>
            <a:lstStyle/>
            <a:p>
              <a:pPr>
                <a:spcBef>
                  <a:spcPct val="20000"/>
                </a:spcBef>
                <a:buFont typeface="Arial" pitchFamily="34" charset="0"/>
                <a:buNone/>
                <a:defRPr/>
              </a:pPr>
              <a:r>
                <a:rPr lang="en-US" sz="1600" dirty="0"/>
                <a:t>eForms</a:t>
              </a:r>
            </a:p>
            <a:p>
              <a:pPr marL="114300" indent="-114300">
                <a:spcBef>
                  <a:spcPct val="20000"/>
                </a:spcBef>
                <a:buFont typeface="Arial" pitchFamily="34" charset="0"/>
                <a:buChar char="•"/>
                <a:defRPr/>
              </a:pPr>
              <a:r>
                <a:rPr lang="en-US" sz="1400" b="0" dirty="0"/>
                <a:t>Standards-based forms</a:t>
              </a:r>
            </a:p>
            <a:p>
              <a:pPr marL="114300" indent="-114300">
                <a:spcBef>
                  <a:spcPct val="20000"/>
                </a:spcBef>
                <a:buFont typeface="Arial" pitchFamily="34" charset="0"/>
                <a:buChar char="•"/>
                <a:defRPr/>
              </a:pPr>
              <a:r>
                <a:rPr lang="en-US" sz="1400" b="0" dirty="0"/>
                <a:t>Easy portal integration</a:t>
              </a:r>
            </a:p>
            <a:p>
              <a:pPr marL="114300" indent="-114300">
                <a:spcBef>
                  <a:spcPct val="20000"/>
                </a:spcBef>
                <a:buFont typeface="Arial" pitchFamily="34" charset="0"/>
                <a:buChar char="•"/>
                <a:defRPr/>
              </a:pPr>
              <a:r>
                <a:rPr lang="en-US" sz="1400" b="0" dirty="0"/>
                <a:t>Customize based on user role</a:t>
              </a:r>
            </a:p>
          </p:txBody>
        </p:sp>
        <p:grpSp>
          <p:nvGrpSpPr>
            <p:cNvPr id="7200" name="Group 152"/>
            <p:cNvGrpSpPr>
              <a:grpSpLocks noChangeAspect="1"/>
            </p:cNvGrpSpPr>
            <p:nvPr/>
          </p:nvGrpSpPr>
          <p:grpSpPr bwMode="auto">
            <a:xfrm>
              <a:off x="3733750" y="2974689"/>
              <a:ext cx="558673" cy="872369"/>
              <a:chOff x="4520313" y="2971237"/>
              <a:chExt cx="753152" cy="1176051"/>
            </a:xfrm>
          </p:grpSpPr>
          <p:sp>
            <p:nvSpPr>
              <p:cNvPr id="152" name="Parallelogram 151"/>
              <p:cNvSpPr/>
              <p:nvPr/>
            </p:nvSpPr>
            <p:spPr bwMode="auto">
              <a:xfrm rot="16200000">
                <a:off x="4309220" y="3183133"/>
                <a:ext cx="1175242" cy="753068"/>
              </a:xfrm>
              <a:prstGeom prst="parallelogram">
                <a:avLst>
                  <a:gd name="adj" fmla="val 38359"/>
                </a:avLst>
              </a:prstGeom>
              <a:solidFill>
                <a:schemeClr val="bg1"/>
              </a:solidFill>
              <a:ln w="9525" cap="flat" cmpd="sng" algn="ctr">
                <a:solidFill>
                  <a:schemeClr val="accent4">
                    <a:lumMod val="75000"/>
                  </a:schemeClr>
                </a:solidFill>
                <a:prstDash val="solid"/>
                <a:round/>
                <a:headEnd type="none" w="med" len="med"/>
                <a:tailEnd type="none" w="med" len="med"/>
              </a:ln>
              <a:effectLst/>
            </p:spPr>
            <p:txBody>
              <a:bodyPr/>
              <a:lstStyle/>
              <a:p>
                <a:pPr algn="ctr">
                  <a:defRPr/>
                </a:pPr>
                <a:endParaRPr lang="en-US" sz="1600" b="0"/>
              </a:p>
            </p:txBody>
          </p:sp>
          <p:pic>
            <p:nvPicPr>
              <p:cNvPr id="149" name="Picture 81" descr="integrationgeneral2"/>
              <p:cNvPicPr>
                <a:picLocks noChangeAspect="1" noChangeArrowheads="1"/>
              </p:cNvPicPr>
              <p:nvPr/>
            </p:nvPicPr>
            <p:blipFill>
              <a:blip r:embed="rId5"/>
              <a:stretch>
                <a:fillRect/>
              </a:stretch>
            </p:blipFill>
            <p:spPr bwMode="auto">
              <a:xfrm>
                <a:off x="4520308" y="3006276"/>
                <a:ext cx="753068" cy="1141012"/>
              </a:xfrm>
              <a:prstGeom prst="rect">
                <a:avLst/>
              </a:prstGeom>
              <a:noFill/>
              <a:ln>
                <a:noFill/>
              </a:ln>
              <a:effectLst>
                <a:outerShdw blurRad="76200" dir="18900000" sy="23000" kx="-1200000" algn="bl" rotWithShape="0">
                  <a:prstClr val="black">
                    <a:alpha val="20000"/>
                  </a:prstClr>
                </a:outerShdw>
              </a:effectLst>
            </p:spPr>
          </p:pic>
        </p:grpSp>
      </p:grpSp>
      <p:grpSp>
        <p:nvGrpSpPr>
          <p:cNvPr id="5" name="Group 89"/>
          <p:cNvGrpSpPr>
            <a:grpSpLocks/>
          </p:cNvGrpSpPr>
          <p:nvPr/>
        </p:nvGrpSpPr>
        <p:grpSpPr bwMode="auto">
          <a:xfrm>
            <a:off x="5143500" y="3833813"/>
            <a:ext cx="2633663" cy="2795587"/>
            <a:chOff x="5715001" y="-167229"/>
            <a:chExt cx="2633472" cy="2796129"/>
          </a:xfrm>
        </p:grpSpPr>
        <p:pic>
          <p:nvPicPr>
            <p:cNvPr id="59" name="Picture 59" descr="doc_orange"/>
            <p:cNvPicPr>
              <a:picLocks noChangeAspect="1" noChangeArrowheads="1"/>
            </p:cNvPicPr>
            <p:nvPr/>
          </p:nvPicPr>
          <p:blipFill>
            <a:blip r:embed="rId6"/>
            <a:stretch>
              <a:fillRect/>
            </a:stretch>
          </p:blipFill>
          <p:spPr bwMode="auto">
            <a:xfrm>
              <a:off x="6286460" y="-510"/>
              <a:ext cx="841314" cy="924104"/>
            </a:xfrm>
            <a:prstGeom prst="rect">
              <a:avLst/>
            </a:prstGeom>
            <a:noFill/>
            <a:ln>
              <a:noFill/>
            </a:ln>
            <a:effectLst>
              <a:outerShdw blurRad="76200" dir="18900000" sy="23000" kx="-1200000" algn="bl" rotWithShape="0">
                <a:prstClr val="black">
                  <a:alpha val="20000"/>
                </a:prstClr>
              </a:outerShdw>
            </a:effectLst>
          </p:spPr>
        </p:pic>
        <p:grpSp>
          <p:nvGrpSpPr>
            <p:cNvPr id="6" name="Group 88"/>
            <p:cNvGrpSpPr/>
            <p:nvPr/>
          </p:nvGrpSpPr>
          <p:grpSpPr>
            <a:xfrm>
              <a:off x="6927846" y="-11671"/>
              <a:ext cx="723312" cy="1034925"/>
              <a:chOff x="8590759" y="-77419"/>
              <a:chExt cx="723312" cy="1034925"/>
            </a:xfrm>
            <a:effectLst>
              <a:outerShdw blurRad="76200" dir="18900000" kx="-1200000" algn="bl" rotWithShape="0">
                <a:prstClr val="black">
                  <a:alpha val="13000"/>
                </a:prstClr>
              </a:outerShdw>
            </a:effectLst>
          </p:grpSpPr>
          <p:sp>
            <p:nvSpPr>
              <p:cNvPr id="75" name="Oval 52"/>
              <p:cNvSpPr>
                <a:spLocks noChangeArrowheads="1"/>
              </p:cNvSpPr>
              <p:nvPr/>
            </p:nvSpPr>
            <p:spPr bwMode="auto">
              <a:xfrm rot="18900000">
                <a:off x="9048064" y="390166"/>
                <a:ext cx="99753" cy="99753"/>
              </a:xfrm>
              <a:prstGeom prst="ellipse">
                <a:avLst/>
              </a:prstGeom>
              <a:ln w="6350">
                <a:solidFill>
                  <a:schemeClr val="accent6">
                    <a:lumMod val="20000"/>
                    <a:lumOff val="80000"/>
                  </a:schemeClr>
                </a:solidFill>
                <a:headEnd/>
                <a:tailEnd/>
              </a:ln>
              <a:effectLst/>
            </p:spPr>
            <p:style>
              <a:lnRef idx="3">
                <a:schemeClr val="lt1"/>
              </a:lnRef>
              <a:fillRef idx="1">
                <a:schemeClr val="accent6"/>
              </a:fillRef>
              <a:effectRef idx="1">
                <a:schemeClr val="accent6"/>
              </a:effectRef>
              <a:fontRef idx="minor">
                <a:schemeClr val="lt1"/>
              </a:fontRef>
            </p:style>
            <p:txBody>
              <a:bodyPr wrap="none" anchor="ctr"/>
              <a:lstStyle/>
              <a:p>
                <a:pPr>
                  <a:spcBef>
                    <a:spcPct val="20000"/>
                  </a:spcBef>
                  <a:buFont typeface="Arial" pitchFamily="34" charset="0"/>
                  <a:buChar char="●"/>
                  <a:defRPr/>
                </a:pPr>
                <a:endParaRPr lang="en-US"/>
              </a:p>
            </p:txBody>
          </p:sp>
          <p:sp>
            <p:nvSpPr>
              <p:cNvPr id="76" name="AutoShape 53"/>
              <p:cNvSpPr>
                <a:spLocks noChangeArrowheads="1"/>
              </p:cNvSpPr>
              <p:nvPr/>
            </p:nvSpPr>
            <p:spPr bwMode="auto">
              <a:xfrm rot="18900000">
                <a:off x="8715555" y="390166"/>
                <a:ext cx="99753" cy="99753"/>
              </a:xfrm>
              <a:prstGeom prst="ellipse">
                <a:avLst/>
              </a:prstGeom>
              <a:ln w="6350">
                <a:solidFill>
                  <a:schemeClr val="accent6">
                    <a:lumMod val="20000"/>
                    <a:lumOff val="80000"/>
                  </a:schemeClr>
                </a:solidFill>
                <a:headEnd/>
                <a:tailEnd/>
              </a:ln>
              <a:effectLst/>
            </p:spPr>
            <p:style>
              <a:lnRef idx="3">
                <a:schemeClr val="lt1"/>
              </a:lnRef>
              <a:fillRef idx="1">
                <a:schemeClr val="accent6"/>
              </a:fillRef>
              <a:effectRef idx="1">
                <a:schemeClr val="accent6"/>
              </a:effectRef>
              <a:fontRef idx="minor">
                <a:schemeClr val="lt1"/>
              </a:fontRef>
            </p:style>
            <p:txBody>
              <a:bodyPr wrap="none" anchor="ctr"/>
              <a:lstStyle/>
              <a:p>
                <a:pPr>
                  <a:spcBef>
                    <a:spcPct val="20000"/>
                  </a:spcBef>
                  <a:buFont typeface="Arial" pitchFamily="34" charset="0"/>
                  <a:buChar char="●"/>
                  <a:defRPr/>
                </a:pPr>
                <a:endParaRPr lang="en-US" dirty="0"/>
              </a:p>
            </p:txBody>
          </p:sp>
          <p:sp>
            <p:nvSpPr>
              <p:cNvPr id="77" name="AutoShape 54"/>
              <p:cNvSpPr>
                <a:spLocks noChangeArrowheads="1"/>
              </p:cNvSpPr>
              <p:nvPr/>
            </p:nvSpPr>
            <p:spPr bwMode="auto">
              <a:xfrm rot="5400000">
                <a:off x="9214318" y="390166"/>
                <a:ext cx="99753" cy="99753"/>
              </a:xfrm>
              <a:prstGeom prst="triangle">
                <a:avLst>
                  <a:gd name="adj" fmla="val 50000"/>
                </a:avLst>
              </a:prstGeom>
              <a:ln w="6350">
                <a:solidFill>
                  <a:schemeClr val="accent6">
                    <a:lumMod val="20000"/>
                    <a:lumOff val="80000"/>
                  </a:schemeClr>
                </a:solidFill>
                <a:headEnd/>
                <a:tailEnd/>
              </a:ln>
              <a:effectLst/>
            </p:spPr>
            <p:style>
              <a:lnRef idx="3">
                <a:schemeClr val="lt1"/>
              </a:lnRef>
              <a:fillRef idx="1">
                <a:schemeClr val="accent6"/>
              </a:fillRef>
              <a:effectRef idx="1">
                <a:schemeClr val="accent6"/>
              </a:effectRef>
              <a:fontRef idx="minor">
                <a:schemeClr val="lt1"/>
              </a:fontRef>
            </p:style>
            <p:txBody>
              <a:bodyPr wrap="none" anchor="ctr"/>
              <a:lstStyle/>
              <a:p>
                <a:pPr>
                  <a:spcBef>
                    <a:spcPct val="20000"/>
                  </a:spcBef>
                  <a:buFont typeface="Arial" pitchFamily="34" charset="0"/>
                  <a:buChar char="●"/>
                  <a:defRPr/>
                </a:pPr>
                <a:endParaRPr lang="en-US" dirty="0"/>
              </a:p>
            </p:txBody>
          </p:sp>
          <p:sp>
            <p:nvSpPr>
              <p:cNvPr id="107" name="Oval 52"/>
              <p:cNvSpPr>
                <a:spLocks noChangeArrowheads="1"/>
              </p:cNvSpPr>
              <p:nvPr/>
            </p:nvSpPr>
            <p:spPr bwMode="auto">
              <a:xfrm rot="18900000">
                <a:off x="8881809" y="390166"/>
                <a:ext cx="99753" cy="99753"/>
              </a:xfrm>
              <a:prstGeom prst="ellipse">
                <a:avLst/>
              </a:prstGeom>
              <a:ln w="6350">
                <a:solidFill>
                  <a:schemeClr val="accent6">
                    <a:lumMod val="20000"/>
                    <a:lumOff val="80000"/>
                  </a:schemeClr>
                </a:solidFill>
                <a:headEnd/>
                <a:tailEnd/>
              </a:ln>
              <a:effectLst/>
            </p:spPr>
            <p:style>
              <a:lnRef idx="3">
                <a:schemeClr val="lt1"/>
              </a:lnRef>
              <a:fillRef idx="1">
                <a:schemeClr val="accent6"/>
              </a:fillRef>
              <a:effectRef idx="1">
                <a:schemeClr val="accent6"/>
              </a:effectRef>
              <a:fontRef idx="minor">
                <a:schemeClr val="lt1"/>
              </a:fontRef>
            </p:style>
            <p:txBody>
              <a:bodyPr wrap="none" anchor="ctr"/>
              <a:lstStyle/>
              <a:p>
                <a:pPr>
                  <a:spcBef>
                    <a:spcPct val="20000"/>
                  </a:spcBef>
                  <a:buFont typeface="Arial" pitchFamily="34" charset="0"/>
                  <a:buChar char="●"/>
                  <a:defRPr/>
                </a:pPr>
                <a:endParaRPr lang="en-US" dirty="0"/>
              </a:p>
            </p:txBody>
          </p:sp>
          <p:sp>
            <p:nvSpPr>
              <p:cNvPr id="110" name="Oval 52"/>
              <p:cNvSpPr>
                <a:spLocks noChangeArrowheads="1"/>
              </p:cNvSpPr>
              <p:nvPr/>
            </p:nvSpPr>
            <p:spPr bwMode="auto">
              <a:xfrm rot="19800000">
                <a:off x="8878715" y="5700"/>
                <a:ext cx="99753" cy="99752"/>
              </a:xfrm>
              <a:prstGeom prst="ellipse">
                <a:avLst/>
              </a:prstGeom>
              <a:ln w="6350">
                <a:solidFill>
                  <a:schemeClr val="accent6">
                    <a:lumMod val="20000"/>
                    <a:lumOff val="80000"/>
                  </a:schemeClr>
                </a:solidFill>
                <a:headEnd/>
                <a:tailEnd/>
              </a:ln>
              <a:effectLst/>
            </p:spPr>
            <p:style>
              <a:lnRef idx="3">
                <a:schemeClr val="lt1"/>
              </a:lnRef>
              <a:fillRef idx="1">
                <a:schemeClr val="accent6"/>
              </a:fillRef>
              <a:effectRef idx="1">
                <a:schemeClr val="accent6"/>
              </a:effectRef>
              <a:fontRef idx="minor">
                <a:schemeClr val="lt1"/>
              </a:fontRef>
            </p:style>
            <p:txBody>
              <a:bodyPr wrap="none" anchor="ctr"/>
              <a:lstStyle/>
              <a:p>
                <a:pPr>
                  <a:spcBef>
                    <a:spcPct val="20000"/>
                  </a:spcBef>
                  <a:buFont typeface="Arial" pitchFamily="34" charset="0"/>
                  <a:buChar char="●"/>
                  <a:defRPr/>
                </a:pPr>
                <a:endParaRPr lang="en-US"/>
              </a:p>
            </p:txBody>
          </p:sp>
          <p:sp>
            <p:nvSpPr>
              <p:cNvPr id="111" name="AutoShape 53"/>
              <p:cNvSpPr>
                <a:spLocks noChangeArrowheads="1"/>
              </p:cNvSpPr>
              <p:nvPr/>
            </p:nvSpPr>
            <p:spPr bwMode="auto">
              <a:xfrm rot="19800000">
                <a:off x="8590759" y="171961"/>
                <a:ext cx="99753" cy="99752"/>
              </a:xfrm>
              <a:prstGeom prst="ellipse">
                <a:avLst/>
              </a:prstGeom>
              <a:ln w="6350">
                <a:solidFill>
                  <a:schemeClr val="accent6">
                    <a:lumMod val="20000"/>
                    <a:lumOff val="80000"/>
                  </a:schemeClr>
                </a:solidFill>
                <a:headEnd/>
                <a:tailEnd/>
              </a:ln>
              <a:effectLst/>
            </p:spPr>
            <p:style>
              <a:lnRef idx="3">
                <a:schemeClr val="lt1"/>
              </a:lnRef>
              <a:fillRef idx="1">
                <a:schemeClr val="accent6"/>
              </a:fillRef>
              <a:effectRef idx="1">
                <a:schemeClr val="accent6"/>
              </a:effectRef>
              <a:fontRef idx="minor">
                <a:schemeClr val="lt1"/>
              </a:fontRef>
            </p:style>
            <p:txBody>
              <a:bodyPr wrap="none" anchor="ctr"/>
              <a:lstStyle/>
              <a:p>
                <a:pPr>
                  <a:spcBef>
                    <a:spcPct val="20000"/>
                  </a:spcBef>
                  <a:buFont typeface="Arial" pitchFamily="34" charset="0"/>
                  <a:buChar char="●"/>
                  <a:defRPr/>
                </a:pPr>
                <a:endParaRPr lang="en-US" dirty="0"/>
              </a:p>
            </p:txBody>
          </p:sp>
          <p:sp>
            <p:nvSpPr>
              <p:cNvPr id="112" name="AutoShape 54"/>
              <p:cNvSpPr>
                <a:spLocks noChangeArrowheads="1"/>
              </p:cNvSpPr>
              <p:nvPr/>
            </p:nvSpPr>
            <p:spPr bwMode="auto">
              <a:xfrm rot="3600000">
                <a:off x="9022701" y="-77420"/>
                <a:ext cx="99752" cy="99753"/>
              </a:xfrm>
              <a:prstGeom prst="triangle">
                <a:avLst>
                  <a:gd name="adj" fmla="val 50000"/>
                </a:avLst>
              </a:prstGeom>
              <a:ln w="6350">
                <a:solidFill>
                  <a:schemeClr val="accent6">
                    <a:lumMod val="20000"/>
                    <a:lumOff val="80000"/>
                  </a:schemeClr>
                </a:solidFill>
                <a:headEnd/>
                <a:tailEnd/>
              </a:ln>
              <a:effectLst/>
            </p:spPr>
            <p:style>
              <a:lnRef idx="3">
                <a:schemeClr val="lt1"/>
              </a:lnRef>
              <a:fillRef idx="1">
                <a:schemeClr val="accent6"/>
              </a:fillRef>
              <a:effectRef idx="1">
                <a:schemeClr val="accent6"/>
              </a:effectRef>
              <a:fontRef idx="minor">
                <a:schemeClr val="lt1"/>
              </a:fontRef>
            </p:style>
            <p:txBody>
              <a:bodyPr wrap="none" anchor="ctr"/>
              <a:lstStyle/>
              <a:p>
                <a:pPr>
                  <a:spcBef>
                    <a:spcPct val="20000"/>
                  </a:spcBef>
                  <a:buFont typeface="Arial" pitchFamily="34" charset="0"/>
                  <a:buNone/>
                  <a:defRPr/>
                </a:pPr>
                <a:endParaRPr lang="en-US" dirty="0"/>
              </a:p>
            </p:txBody>
          </p:sp>
          <p:sp>
            <p:nvSpPr>
              <p:cNvPr id="113" name="Oval 52"/>
              <p:cNvSpPr>
                <a:spLocks noChangeArrowheads="1"/>
              </p:cNvSpPr>
              <p:nvPr/>
            </p:nvSpPr>
            <p:spPr bwMode="auto">
              <a:xfrm rot="19800000">
                <a:off x="8734740" y="88835"/>
                <a:ext cx="99753" cy="99752"/>
              </a:xfrm>
              <a:prstGeom prst="ellipse">
                <a:avLst/>
              </a:prstGeom>
              <a:ln w="6350">
                <a:solidFill>
                  <a:schemeClr val="accent6">
                    <a:lumMod val="20000"/>
                    <a:lumOff val="80000"/>
                  </a:schemeClr>
                </a:solidFill>
                <a:headEnd/>
                <a:tailEnd/>
              </a:ln>
              <a:effectLst/>
            </p:spPr>
            <p:style>
              <a:lnRef idx="3">
                <a:schemeClr val="lt1"/>
              </a:lnRef>
              <a:fillRef idx="1">
                <a:schemeClr val="accent6"/>
              </a:fillRef>
              <a:effectRef idx="1">
                <a:schemeClr val="accent6"/>
              </a:effectRef>
              <a:fontRef idx="minor">
                <a:schemeClr val="lt1"/>
              </a:fontRef>
            </p:style>
            <p:txBody>
              <a:bodyPr wrap="none" anchor="ctr"/>
              <a:lstStyle/>
              <a:p>
                <a:pPr>
                  <a:spcBef>
                    <a:spcPct val="20000"/>
                  </a:spcBef>
                  <a:buFont typeface="Arial" pitchFamily="34" charset="0"/>
                  <a:buChar char="●"/>
                  <a:defRPr/>
                </a:pPr>
                <a:endParaRPr lang="en-US" dirty="0"/>
              </a:p>
            </p:txBody>
          </p:sp>
          <p:sp>
            <p:nvSpPr>
              <p:cNvPr id="115" name="Oval 52"/>
              <p:cNvSpPr>
                <a:spLocks noChangeArrowheads="1"/>
              </p:cNvSpPr>
              <p:nvPr/>
            </p:nvSpPr>
            <p:spPr bwMode="auto">
              <a:xfrm rot="18000000">
                <a:off x="8878722" y="774625"/>
                <a:ext cx="99753" cy="99752"/>
              </a:xfrm>
              <a:prstGeom prst="ellipse">
                <a:avLst/>
              </a:prstGeom>
              <a:ln w="6350">
                <a:solidFill>
                  <a:schemeClr val="accent6">
                    <a:lumMod val="20000"/>
                    <a:lumOff val="80000"/>
                  </a:schemeClr>
                </a:solidFill>
                <a:headEnd/>
                <a:tailEnd/>
              </a:ln>
              <a:effectLst/>
            </p:spPr>
            <p:style>
              <a:lnRef idx="3">
                <a:schemeClr val="lt1"/>
              </a:lnRef>
              <a:fillRef idx="1">
                <a:schemeClr val="accent6"/>
              </a:fillRef>
              <a:effectRef idx="1">
                <a:schemeClr val="accent6"/>
              </a:effectRef>
              <a:fontRef idx="minor">
                <a:schemeClr val="lt1"/>
              </a:fontRef>
            </p:style>
            <p:txBody>
              <a:bodyPr wrap="none" anchor="ctr"/>
              <a:lstStyle/>
              <a:p>
                <a:pPr>
                  <a:spcBef>
                    <a:spcPct val="20000"/>
                  </a:spcBef>
                  <a:buFont typeface="Arial" pitchFamily="34" charset="0"/>
                  <a:buChar char="●"/>
                  <a:defRPr/>
                </a:pPr>
                <a:endParaRPr lang="en-US"/>
              </a:p>
            </p:txBody>
          </p:sp>
          <p:sp>
            <p:nvSpPr>
              <p:cNvPr id="116" name="AutoShape 53"/>
              <p:cNvSpPr>
                <a:spLocks noChangeArrowheads="1"/>
              </p:cNvSpPr>
              <p:nvPr/>
            </p:nvSpPr>
            <p:spPr bwMode="auto">
              <a:xfrm rot="18000000">
                <a:off x="8590761" y="608371"/>
                <a:ext cx="99753" cy="99752"/>
              </a:xfrm>
              <a:prstGeom prst="ellipse">
                <a:avLst/>
              </a:prstGeom>
              <a:ln w="6350">
                <a:solidFill>
                  <a:schemeClr val="accent6">
                    <a:lumMod val="20000"/>
                    <a:lumOff val="80000"/>
                  </a:schemeClr>
                </a:solidFill>
                <a:headEnd/>
                <a:tailEnd/>
              </a:ln>
              <a:effectLst/>
            </p:spPr>
            <p:style>
              <a:lnRef idx="3">
                <a:schemeClr val="lt1"/>
              </a:lnRef>
              <a:fillRef idx="1">
                <a:schemeClr val="accent6"/>
              </a:fillRef>
              <a:effectRef idx="1">
                <a:schemeClr val="accent6"/>
              </a:effectRef>
              <a:fontRef idx="minor">
                <a:schemeClr val="lt1"/>
              </a:fontRef>
            </p:style>
            <p:txBody>
              <a:bodyPr wrap="none" anchor="ctr"/>
              <a:lstStyle/>
              <a:p>
                <a:pPr>
                  <a:spcBef>
                    <a:spcPct val="20000"/>
                  </a:spcBef>
                  <a:buFont typeface="Arial" pitchFamily="34" charset="0"/>
                  <a:buChar char="●"/>
                  <a:defRPr/>
                </a:pPr>
                <a:endParaRPr lang="en-US"/>
              </a:p>
            </p:txBody>
          </p:sp>
          <p:sp>
            <p:nvSpPr>
              <p:cNvPr id="117" name="AutoShape 54"/>
              <p:cNvSpPr>
                <a:spLocks noChangeArrowheads="1"/>
              </p:cNvSpPr>
              <p:nvPr/>
            </p:nvSpPr>
            <p:spPr bwMode="auto">
              <a:xfrm rot="7200000">
                <a:off x="9022702" y="857754"/>
                <a:ext cx="99753" cy="99752"/>
              </a:xfrm>
              <a:prstGeom prst="triangle">
                <a:avLst>
                  <a:gd name="adj" fmla="val 50000"/>
                </a:avLst>
              </a:prstGeom>
              <a:ln w="6350">
                <a:solidFill>
                  <a:schemeClr val="accent6">
                    <a:lumMod val="20000"/>
                    <a:lumOff val="80000"/>
                  </a:schemeClr>
                </a:solidFill>
                <a:headEnd/>
                <a:tailEnd/>
              </a:ln>
              <a:effectLst/>
            </p:spPr>
            <p:style>
              <a:lnRef idx="3">
                <a:schemeClr val="lt1"/>
              </a:lnRef>
              <a:fillRef idx="1">
                <a:schemeClr val="accent6"/>
              </a:fillRef>
              <a:effectRef idx="1">
                <a:schemeClr val="accent6"/>
              </a:effectRef>
              <a:fontRef idx="minor">
                <a:schemeClr val="lt1"/>
              </a:fontRef>
            </p:style>
            <p:txBody>
              <a:bodyPr wrap="none" anchor="ctr"/>
              <a:lstStyle/>
              <a:p>
                <a:pPr>
                  <a:spcBef>
                    <a:spcPct val="20000"/>
                  </a:spcBef>
                  <a:buFont typeface="Arial" pitchFamily="34" charset="0"/>
                  <a:buChar char="●"/>
                  <a:defRPr/>
                </a:pPr>
                <a:endParaRPr lang="en-US" dirty="0"/>
              </a:p>
            </p:txBody>
          </p:sp>
          <p:sp>
            <p:nvSpPr>
              <p:cNvPr id="118" name="Oval 52"/>
              <p:cNvSpPr>
                <a:spLocks noChangeArrowheads="1"/>
              </p:cNvSpPr>
              <p:nvPr/>
            </p:nvSpPr>
            <p:spPr bwMode="auto">
              <a:xfrm rot="18000000">
                <a:off x="8734736" y="691507"/>
                <a:ext cx="99753" cy="99752"/>
              </a:xfrm>
              <a:prstGeom prst="ellipse">
                <a:avLst/>
              </a:prstGeom>
              <a:ln w="6350">
                <a:solidFill>
                  <a:schemeClr val="accent6">
                    <a:lumMod val="20000"/>
                    <a:lumOff val="80000"/>
                  </a:schemeClr>
                </a:solidFill>
                <a:headEnd/>
                <a:tailEnd/>
              </a:ln>
              <a:effectLst/>
            </p:spPr>
            <p:style>
              <a:lnRef idx="3">
                <a:schemeClr val="lt1"/>
              </a:lnRef>
              <a:fillRef idx="1">
                <a:schemeClr val="accent6"/>
              </a:fillRef>
              <a:effectRef idx="1">
                <a:schemeClr val="accent6"/>
              </a:effectRef>
              <a:fontRef idx="minor">
                <a:schemeClr val="lt1"/>
              </a:fontRef>
            </p:style>
            <p:txBody>
              <a:bodyPr wrap="none" anchor="ctr"/>
              <a:lstStyle/>
              <a:p>
                <a:pPr>
                  <a:spcBef>
                    <a:spcPct val="20000"/>
                  </a:spcBef>
                  <a:buFont typeface="Arial" pitchFamily="34" charset="0"/>
                  <a:buChar char="●"/>
                  <a:defRPr/>
                </a:pPr>
                <a:endParaRPr lang="en-US" dirty="0"/>
              </a:p>
            </p:txBody>
          </p:sp>
        </p:grpSp>
        <p:sp>
          <p:nvSpPr>
            <p:cNvPr id="157" name="Line Callout 3 156"/>
            <p:cNvSpPr>
              <a:spLocks noChangeArrowheads="1"/>
            </p:cNvSpPr>
            <p:nvPr/>
          </p:nvSpPr>
          <p:spPr bwMode="auto">
            <a:xfrm rot="10800000" flipV="1">
              <a:off x="5715001" y="1207813"/>
              <a:ext cx="2633472" cy="1421087"/>
            </a:xfrm>
            <a:prstGeom prst="borderCallout3">
              <a:avLst>
                <a:gd name="adj1" fmla="val 26920"/>
                <a:gd name="adj2" fmla="val -471"/>
                <a:gd name="adj3" fmla="val -21718"/>
                <a:gd name="adj4" fmla="val -15252"/>
                <a:gd name="adj5" fmla="val -46739"/>
                <a:gd name="adj6" fmla="val -15252"/>
                <a:gd name="adj7" fmla="val -60483"/>
                <a:gd name="adj8" fmla="val 15130"/>
              </a:avLst>
            </a:prstGeom>
            <a:ln>
              <a:solidFill>
                <a:schemeClr val="accent6"/>
              </a:solidFill>
              <a:headEnd/>
              <a:tailEnd/>
            </a:ln>
          </p:spPr>
          <p:style>
            <a:lnRef idx="2">
              <a:schemeClr val="accent3"/>
            </a:lnRef>
            <a:fillRef idx="1">
              <a:schemeClr val="lt1"/>
            </a:fillRef>
            <a:effectRef idx="0">
              <a:schemeClr val="accent3"/>
            </a:effectRef>
            <a:fontRef idx="minor">
              <a:schemeClr val="dk1"/>
            </a:fontRef>
          </p:style>
          <p:txBody>
            <a:bodyPr lIns="45720" rIns="45720"/>
            <a:lstStyle/>
            <a:p>
              <a:pPr>
                <a:spcBef>
                  <a:spcPct val="20000"/>
                </a:spcBef>
                <a:buFont typeface="Arial" pitchFamily="34" charset="0"/>
                <a:buNone/>
                <a:defRPr/>
              </a:pPr>
              <a:r>
                <a:rPr lang="en-US" sz="1600" dirty="0"/>
                <a:t>Workflow</a:t>
              </a:r>
            </a:p>
            <a:p>
              <a:pPr marL="114300" indent="-114300">
                <a:spcBef>
                  <a:spcPct val="20000"/>
                </a:spcBef>
                <a:buFont typeface="Arial" pitchFamily="34" charset="0"/>
                <a:buChar char="•"/>
                <a:defRPr/>
              </a:pPr>
              <a:r>
                <a:rPr lang="en-US" sz="1400" b="0" dirty="0"/>
                <a:t>User-friendly WF designer</a:t>
              </a:r>
            </a:p>
            <a:p>
              <a:pPr marL="114300" indent="-114300">
                <a:spcBef>
                  <a:spcPct val="20000"/>
                </a:spcBef>
                <a:buFont typeface="Arial" pitchFamily="34" charset="0"/>
                <a:buChar char="•"/>
                <a:defRPr/>
              </a:pPr>
              <a:r>
                <a:rPr lang="en-US" sz="1400" b="0" dirty="0"/>
                <a:t>Powerful rules engine</a:t>
              </a:r>
            </a:p>
            <a:p>
              <a:pPr marL="114300" indent="-114300">
                <a:spcBef>
                  <a:spcPct val="20000"/>
                </a:spcBef>
                <a:buFont typeface="Arial" pitchFamily="34" charset="0"/>
                <a:buChar char="•"/>
                <a:defRPr/>
              </a:pPr>
              <a:r>
                <a:rPr lang="en-US" sz="1400" b="0" dirty="0"/>
                <a:t>Task-based and document centric styles</a:t>
              </a:r>
            </a:p>
          </p:txBody>
        </p:sp>
        <p:grpSp>
          <p:nvGrpSpPr>
            <p:cNvPr id="7194" name="Group 87"/>
            <p:cNvGrpSpPr>
              <a:grpSpLocks/>
            </p:cNvGrpSpPr>
            <p:nvPr/>
          </p:nvGrpSpPr>
          <p:grpSpPr bwMode="auto">
            <a:xfrm>
              <a:off x="7543800" y="-167229"/>
              <a:ext cx="388620" cy="1306628"/>
              <a:chOff x="7543800" y="-167229"/>
              <a:chExt cx="388620" cy="1306628"/>
            </a:xfrm>
          </p:grpSpPr>
          <p:pic>
            <p:nvPicPr>
              <p:cNvPr id="62" name="Picture 8" descr="figure"/>
              <p:cNvPicPr>
                <a:picLocks noChangeAspect="1" noChangeArrowheads="1"/>
              </p:cNvPicPr>
              <p:nvPr/>
            </p:nvPicPr>
            <p:blipFill>
              <a:blip r:embed="rId7"/>
              <a:srcRect t="69772"/>
              <a:stretch>
                <a:fillRect/>
              </a:stretch>
            </p:blipFill>
            <p:spPr bwMode="auto">
              <a:xfrm>
                <a:off x="7543668" y="747348"/>
                <a:ext cx="274618" cy="392188"/>
              </a:xfrm>
              <a:prstGeom prst="rect">
                <a:avLst/>
              </a:prstGeom>
              <a:noFill/>
              <a:effectLst>
                <a:outerShdw blurRad="76200" dir="18900000" sy="23000" kx="-1200000" algn="bl" rotWithShape="0">
                  <a:prstClr val="black">
                    <a:alpha val="20000"/>
                  </a:prstClr>
                </a:outerShdw>
              </a:effectLst>
            </p:spPr>
          </p:pic>
          <p:pic>
            <p:nvPicPr>
              <p:cNvPr id="86" name="Picture 8" descr="figure"/>
              <p:cNvPicPr>
                <a:picLocks noChangeAspect="1" noChangeArrowheads="1"/>
              </p:cNvPicPr>
              <p:nvPr/>
            </p:nvPicPr>
            <p:blipFill>
              <a:blip r:embed="rId7"/>
              <a:srcRect t="31914" b="34923"/>
              <a:stretch>
                <a:fillRect/>
              </a:stretch>
            </p:blipFill>
            <p:spPr bwMode="auto">
              <a:xfrm>
                <a:off x="7657960" y="290060"/>
                <a:ext cx="274618" cy="430295"/>
              </a:xfrm>
              <a:prstGeom prst="rect">
                <a:avLst/>
              </a:prstGeom>
              <a:noFill/>
              <a:effectLst>
                <a:outerShdw blurRad="76200" dir="18900000" sy="23000" kx="-1200000" algn="bl" rotWithShape="0">
                  <a:prstClr val="black">
                    <a:alpha val="20000"/>
                  </a:prstClr>
                </a:outerShdw>
              </a:effectLst>
            </p:spPr>
          </p:pic>
          <p:pic>
            <p:nvPicPr>
              <p:cNvPr id="87" name="Picture 8" descr="figure"/>
              <p:cNvPicPr>
                <a:picLocks noChangeAspect="1" noChangeArrowheads="1"/>
              </p:cNvPicPr>
              <p:nvPr/>
            </p:nvPicPr>
            <p:blipFill>
              <a:blip r:embed="rId7"/>
              <a:srcRect t="-760" b="69652"/>
              <a:stretch>
                <a:fillRect/>
              </a:stretch>
            </p:blipFill>
            <p:spPr bwMode="auto">
              <a:xfrm>
                <a:off x="7543668" y="-167229"/>
                <a:ext cx="274618" cy="403303"/>
              </a:xfrm>
              <a:prstGeom prst="rect">
                <a:avLst/>
              </a:prstGeom>
              <a:noFill/>
              <a:effectLst>
                <a:outerShdw blurRad="76200" dir="18900000" sy="23000" kx="-1200000" algn="bl" rotWithShape="0">
                  <a:prstClr val="black">
                    <a:alpha val="20000"/>
                  </a:prstClr>
                </a:outerShdw>
              </a:effectLst>
            </p:spPr>
          </p:pic>
        </p:grpSp>
      </p:grpSp>
      <p:grpSp>
        <p:nvGrpSpPr>
          <p:cNvPr id="8" name="Group 157"/>
          <p:cNvGrpSpPr>
            <a:grpSpLocks/>
          </p:cNvGrpSpPr>
          <p:nvPr/>
        </p:nvGrpSpPr>
        <p:grpSpPr bwMode="auto">
          <a:xfrm>
            <a:off x="3429000" y="685800"/>
            <a:ext cx="2400300" cy="2825750"/>
            <a:chOff x="342709" y="1714500"/>
            <a:chExt cx="2400300" cy="2689362"/>
          </a:xfrm>
        </p:grpSpPr>
        <p:pic>
          <p:nvPicPr>
            <p:cNvPr id="50" name="Picture 56" descr="FolderBack"/>
            <p:cNvPicPr>
              <a:picLocks noChangeAspect="1" noChangeArrowheads="1"/>
            </p:cNvPicPr>
            <p:nvPr/>
          </p:nvPicPr>
          <p:blipFill>
            <a:blip r:embed="rId8"/>
            <a:stretch>
              <a:fillRect/>
            </a:stretch>
          </p:blipFill>
          <p:spPr bwMode="auto">
            <a:xfrm>
              <a:off x="571309" y="3278259"/>
              <a:ext cx="1143000" cy="1065168"/>
            </a:xfrm>
            <a:prstGeom prst="rect">
              <a:avLst/>
            </a:prstGeom>
            <a:noFill/>
            <a:ln w="9525">
              <a:noFill/>
              <a:miter lim="800000"/>
              <a:headEnd/>
              <a:tailEnd/>
            </a:ln>
            <a:effectLst>
              <a:outerShdw blurRad="76200" dir="18900000" sy="23000" kx="-1200000" algn="bl" rotWithShape="0">
                <a:prstClr val="black">
                  <a:alpha val="20000"/>
                </a:prstClr>
              </a:outerShdw>
            </a:effectLst>
          </p:spPr>
        </p:pic>
        <p:sp>
          <p:nvSpPr>
            <p:cNvPr id="58" name="Line Callout 3 57"/>
            <p:cNvSpPr>
              <a:spLocks noChangeArrowheads="1"/>
            </p:cNvSpPr>
            <p:nvPr/>
          </p:nvSpPr>
          <p:spPr bwMode="auto">
            <a:xfrm rot="10800000" flipV="1">
              <a:off x="342709" y="1714500"/>
              <a:ext cx="2400300" cy="1486703"/>
            </a:xfrm>
            <a:prstGeom prst="borderCallout3">
              <a:avLst>
                <a:gd name="adj1" fmla="val 85167"/>
                <a:gd name="adj2" fmla="val -314"/>
                <a:gd name="adj3" fmla="val 85447"/>
                <a:gd name="adj4" fmla="val -8575"/>
                <a:gd name="adj5" fmla="val 108808"/>
                <a:gd name="adj6" fmla="val -7532"/>
                <a:gd name="adj7" fmla="val 141750"/>
                <a:gd name="adj8" fmla="val 44351"/>
              </a:avLst>
            </a:prstGeom>
            <a:ln>
              <a:solidFill>
                <a:schemeClr val="accent6"/>
              </a:solidFill>
              <a:headEnd/>
              <a:tailEnd/>
            </a:ln>
          </p:spPr>
          <p:style>
            <a:lnRef idx="2">
              <a:schemeClr val="accent3"/>
            </a:lnRef>
            <a:fillRef idx="1">
              <a:schemeClr val="lt1"/>
            </a:fillRef>
            <a:effectRef idx="0">
              <a:schemeClr val="accent3"/>
            </a:effectRef>
            <a:fontRef idx="minor">
              <a:schemeClr val="dk1"/>
            </a:fontRef>
          </p:style>
          <p:txBody>
            <a:bodyPr lIns="45720" rIns="45720"/>
            <a:lstStyle/>
            <a:p>
              <a:pPr>
                <a:spcBef>
                  <a:spcPct val="20000"/>
                </a:spcBef>
                <a:buFont typeface="Arial" pitchFamily="34" charset="0"/>
                <a:buNone/>
                <a:defRPr/>
              </a:pPr>
              <a:r>
                <a:rPr lang="en-US" sz="1600" dirty="0"/>
                <a:t>Document Management</a:t>
              </a:r>
            </a:p>
            <a:p>
              <a:pPr marL="114300" indent="-114300">
                <a:spcBef>
                  <a:spcPct val="20000"/>
                </a:spcBef>
                <a:buFont typeface="Arial" pitchFamily="34" charset="0"/>
                <a:buChar char="•"/>
                <a:defRPr/>
              </a:pPr>
              <a:r>
                <a:rPr lang="en-US" sz="1400" b="0" dirty="0"/>
                <a:t>MS Office plug-in</a:t>
              </a:r>
            </a:p>
            <a:p>
              <a:pPr marL="114300" indent="-114300">
                <a:spcBef>
                  <a:spcPct val="20000"/>
                </a:spcBef>
                <a:buFont typeface="Arial" pitchFamily="34" charset="0"/>
                <a:buChar char="•"/>
                <a:defRPr/>
              </a:pPr>
              <a:r>
                <a:rPr lang="en-US" sz="1400" b="0" dirty="0"/>
                <a:t>Robust searching</a:t>
              </a:r>
            </a:p>
            <a:p>
              <a:pPr marL="114300" indent="-114300">
                <a:spcBef>
                  <a:spcPct val="20000"/>
                </a:spcBef>
                <a:buFont typeface="Arial" pitchFamily="34" charset="0"/>
                <a:buChar char="•"/>
                <a:defRPr/>
              </a:pPr>
              <a:r>
                <a:rPr lang="en-US" sz="1400" b="0" dirty="0"/>
                <a:t>Document security</a:t>
              </a:r>
            </a:p>
            <a:p>
              <a:pPr marL="114300" indent="-114300">
                <a:spcBef>
                  <a:spcPct val="20000"/>
                </a:spcBef>
                <a:buFont typeface="Arial" pitchFamily="34" charset="0"/>
                <a:buChar char="•"/>
                <a:defRPr/>
              </a:pPr>
              <a:r>
                <a:rPr lang="en-US" sz="1400" b="0" dirty="0"/>
                <a:t>Digital signatures</a:t>
              </a:r>
            </a:p>
          </p:txBody>
        </p:sp>
        <p:pic>
          <p:nvPicPr>
            <p:cNvPr id="7189" name="Picture 2" descr="C:\Documents and Settings\tturner\Local Settings\Temporary Internet Files\Content.IE5\NYV0C9AY\MCj0433829000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771900"/>
              <a:ext cx="571386" cy="57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54"/>
            <p:cNvGrpSpPr>
              <a:grpSpLocks noChangeAspect="1"/>
            </p:cNvGrpSpPr>
            <p:nvPr/>
          </p:nvGrpSpPr>
          <p:grpSpPr>
            <a:xfrm>
              <a:off x="1305322" y="4000500"/>
              <a:ext cx="409178" cy="403362"/>
              <a:chOff x="-911225" y="-78336"/>
              <a:chExt cx="1636712" cy="1613449"/>
            </a:xfrm>
            <a:effectLst>
              <a:outerShdw blurRad="76200" dist="203200" dir="16800000" sy="23000" kx="-1200000" algn="bl" rotWithShape="0">
                <a:prstClr val="black">
                  <a:alpha val="40000"/>
                </a:prstClr>
              </a:outerShdw>
            </a:effectLst>
          </p:grpSpPr>
          <p:sp>
            <p:nvSpPr>
              <p:cNvPr id="3084" name="Freeform 12"/>
              <p:cNvSpPr>
                <a:spLocks/>
              </p:cNvSpPr>
              <p:nvPr/>
            </p:nvSpPr>
            <p:spPr bwMode="auto">
              <a:xfrm>
                <a:off x="-900113" y="44450"/>
                <a:ext cx="1625600" cy="1490663"/>
              </a:xfrm>
              <a:custGeom>
                <a:avLst/>
                <a:gdLst/>
                <a:ahLst/>
                <a:cxnLst>
                  <a:cxn ang="0">
                    <a:pos x="728" y="54"/>
                  </a:cxn>
                  <a:cxn ang="0">
                    <a:pos x="686" y="121"/>
                  </a:cxn>
                  <a:cxn ang="0">
                    <a:pos x="653" y="195"/>
                  </a:cxn>
                  <a:cxn ang="0">
                    <a:pos x="632" y="272"/>
                  </a:cxn>
                  <a:cxn ang="0">
                    <a:pos x="627" y="354"/>
                  </a:cxn>
                  <a:cxn ang="0">
                    <a:pos x="642" y="436"/>
                  </a:cxn>
                  <a:cxn ang="0">
                    <a:pos x="683" y="517"/>
                  </a:cxn>
                  <a:cxn ang="0">
                    <a:pos x="752" y="598"/>
                  </a:cxn>
                  <a:cxn ang="0">
                    <a:pos x="793" y="769"/>
                  </a:cxn>
                  <a:cxn ang="0">
                    <a:pos x="83" y="901"/>
                  </a:cxn>
                  <a:cxn ang="0">
                    <a:pos x="0" y="1363"/>
                  </a:cxn>
                  <a:cxn ang="0">
                    <a:pos x="124" y="1502"/>
                  </a:cxn>
                  <a:cxn ang="0">
                    <a:pos x="1337" y="1879"/>
                  </a:cxn>
                  <a:cxn ang="0">
                    <a:pos x="1985" y="1498"/>
                  </a:cxn>
                  <a:cxn ang="0">
                    <a:pos x="2047" y="1087"/>
                  </a:cxn>
                  <a:cxn ang="0">
                    <a:pos x="1281" y="847"/>
                  </a:cxn>
                  <a:cxn ang="0">
                    <a:pos x="1316" y="628"/>
                  </a:cxn>
                  <a:cxn ang="0">
                    <a:pos x="1372" y="573"/>
                  </a:cxn>
                  <a:cxn ang="0">
                    <a:pos x="1414" y="506"/>
                  </a:cxn>
                  <a:cxn ang="0">
                    <a:pos x="1439" y="431"/>
                  </a:cxn>
                  <a:cxn ang="0">
                    <a:pos x="1448" y="350"/>
                  </a:cxn>
                  <a:cxn ang="0">
                    <a:pos x="1443" y="265"/>
                  </a:cxn>
                  <a:cxn ang="0">
                    <a:pos x="1423" y="180"/>
                  </a:cxn>
                  <a:cxn ang="0">
                    <a:pos x="1387" y="96"/>
                  </a:cxn>
                  <a:cxn ang="0">
                    <a:pos x="1318" y="44"/>
                  </a:cxn>
                  <a:cxn ang="0">
                    <a:pos x="1234" y="24"/>
                  </a:cxn>
                  <a:cxn ang="0">
                    <a:pos x="1159" y="11"/>
                  </a:cxn>
                  <a:cxn ang="0">
                    <a:pos x="1091" y="3"/>
                  </a:cxn>
                  <a:cxn ang="0">
                    <a:pos x="1025" y="0"/>
                  </a:cxn>
                  <a:cxn ang="0">
                    <a:pos x="956" y="1"/>
                  </a:cxn>
                  <a:cxn ang="0">
                    <a:pos x="881" y="7"/>
                  </a:cxn>
                  <a:cxn ang="0">
                    <a:pos x="797" y="18"/>
                  </a:cxn>
                </a:cxnLst>
                <a:rect l="0" t="0" r="r" b="b"/>
                <a:pathLst>
                  <a:path w="2047" h="1879">
                    <a:moveTo>
                      <a:pt x="749" y="24"/>
                    </a:moveTo>
                    <a:lnTo>
                      <a:pt x="728" y="54"/>
                    </a:lnTo>
                    <a:lnTo>
                      <a:pt x="706" y="88"/>
                    </a:lnTo>
                    <a:lnTo>
                      <a:pt x="686" y="121"/>
                    </a:lnTo>
                    <a:lnTo>
                      <a:pt x="668" y="157"/>
                    </a:lnTo>
                    <a:lnTo>
                      <a:pt x="653" y="195"/>
                    </a:lnTo>
                    <a:lnTo>
                      <a:pt x="640" y="233"/>
                    </a:lnTo>
                    <a:lnTo>
                      <a:pt x="632" y="272"/>
                    </a:lnTo>
                    <a:lnTo>
                      <a:pt x="627" y="312"/>
                    </a:lnTo>
                    <a:lnTo>
                      <a:pt x="627" y="354"/>
                    </a:lnTo>
                    <a:lnTo>
                      <a:pt x="632" y="394"/>
                    </a:lnTo>
                    <a:lnTo>
                      <a:pt x="642" y="436"/>
                    </a:lnTo>
                    <a:lnTo>
                      <a:pt x="660" y="477"/>
                    </a:lnTo>
                    <a:lnTo>
                      <a:pt x="683" y="517"/>
                    </a:lnTo>
                    <a:lnTo>
                      <a:pt x="714" y="559"/>
                    </a:lnTo>
                    <a:lnTo>
                      <a:pt x="752" y="598"/>
                    </a:lnTo>
                    <a:lnTo>
                      <a:pt x="798" y="637"/>
                    </a:lnTo>
                    <a:lnTo>
                      <a:pt x="793" y="769"/>
                    </a:lnTo>
                    <a:lnTo>
                      <a:pt x="593" y="735"/>
                    </a:lnTo>
                    <a:lnTo>
                      <a:pt x="83" y="901"/>
                    </a:lnTo>
                    <a:lnTo>
                      <a:pt x="0" y="1014"/>
                    </a:lnTo>
                    <a:lnTo>
                      <a:pt x="0" y="1363"/>
                    </a:lnTo>
                    <a:lnTo>
                      <a:pt x="110" y="1423"/>
                    </a:lnTo>
                    <a:lnTo>
                      <a:pt x="124" y="1502"/>
                    </a:lnTo>
                    <a:lnTo>
                      <a:pt x="1268" y="1865"/>
                    </a:lnTo>
                    <a:lnTo>
                      <a:pt x="1337" y="1879"/>
                    </a:lnTo>
                    <a:lnTo>
                      <a:pt x="1985" y="1568"/>
                    </a:lnTo>
                    <a:lnTo>
                      <a:pt x="1985" y="1498"/>
                    </a:lnTo>
                    <a:lnTo>
                      <a:pt x="2046" y="1468"/>
                    </a:lnTo>
                    <a:lnTo>
                      <a:pt x="2047" y="1087"/>
                    </a:lnTo>
                    <a:lnTo>
                      <a:pt x="1981" y="999"/>
                    </a:lnTo>
                    <a:lnTo>
                      <a:pt x="1281" y="847"/>
                    </a:lnTo>
                    <a:lnTo>
                      <a:pt x="1281" y="651"/>
                    </a:lnTo>
                    <a:lnTo>
                      <a:pt x="1316" y="628"/>
                    </a:lnTo>
                    <a:lnTo>
                      <a:pt x="1346" y="603"/>
                    </a:lnTo>
                    <a:lnTo>
                      <a:pt x="1372" y="573"/>
                    </a:lnTo>
                    <a:lnTo>
                      <a:pt x="1395" y="541"/>
                    </a:lnTo>
                    <a:lnTo>
                      <a:pt x="1414" y="506"/>
                    </a:lnTo>
                    <a:lnTo>
                      <a:pt x="1428" y="470"/>
                    </a:lnTo>
                    <a:lnTo>
                      <a:pt x="1439" y="431"/>
                    </a:lnTo>
                    <a:lnTo>
                      <a:pt x="1446" y="391"/>
                    </a:lnTo>
                    <a:lnTo>
                      <a:pt x="1448" y="350"/>
                    </a:lnTo>
                    <a:lnTo>
                      <a:pt x="1447" y="308"/>
                    </a:lnTo>
                    <a:lnTo>
                      <a:pt x="1443" y="265"/>
                    </a:lnTo>
                    <a:lnTo>
                      <a:pt x="1435" y="223"/>
                    </a:lnTo>
                    <a:lnTo>
                      <a:pt x="1423" y="180"/>
                    </a:lnTo>
                    <a:lnTo>
                      <a:pt x="1407" y="137"/>
                    </a:lnTo>
                    <a:lnTo>
                      <a:pt x="1387" y="96"/>
                    </a:lnTo>
                    <a:lnTo>
                      <a:pt x="1364" y="56"/>
                    </a:lnTo>
                    <a:lnTo>
                      <a:pt x="1318" y="44"/>
                    </a:lnTo>
                    <a:lnTo>
                      <a:pt x="1274" y="34"/>
                    </a:lnTo>
                    <a:lnTo>
                      <a:pt x="1234" y="24"/>
                    </a:lnTo>
                    <a:lnTo>
                      <a:pt x="1196" y="18"/>
                    </a:lnTo>
                    <a:lnTo>
                      <a:pt x="1159" y="11"/>
                    </a:lnTo>
                    <a:lnTo>
                      <a:pt x="1125" y="6"/>
                    </a:lnTo>
                    <a:lnTo>
                      <a:pt x="1091" y="3"/>
                    </a:lnTo>
                    <a:lnTo>
                      <a:pt x="1058" y="0"/>
                    </a:lnTo>
                    <a:lnTo>
                      <a:pt x="1025" y="0"/>
                    </a:lnTo>
                    <a:lnTo>
                      <a:pt x="990" y="0"/>
                    </a:lnTo>
                    <a:lnTo>
                      <a:pt x="956" y="1"/>
                    </a:lnTo>
                    <a:lnTo>
                      <a:pt x="919" y="4"/>
                    </a:lnTo>
                    <a:lnTo>
                      <a:pt x="881" y="7"/>
                    </a:lnTo>
                    <a:lnTo>
                      <a:pt x="840" y="12"/>
                    </a:lnTo>
                    <a:lnTo>
                      <a:pt x="797" y="18"/>
                    </a:lnTo>
                    <a:lnTo>
                      <a:pt x="749" y="24"/>
                    </a:lnTo>
                    <a:close/>
                  </a:path>
                </a:pathLst>
              </a:custGeom>
              <a:solidFill>
                <a:schemeClr val="accent6">
                  <a:lumMod val="50000"/>
                </a:schemeClr>
              </a:solidFill>
              <a:ln w="9525">
                <a:noFill/>
                <a:round/>
                <a:headEnd/>
                <a:tailEnd/>
              </a:ln>
            </p:spPr>
            <p:txBody>
              <a:bodyPr/>
              <a:lstStyle/>
              <a:p>
                <a:pPr>
                  <a:spcBef>
                    <a:spcPct val="20000"/>
                  </a:spcBef>
                  <a:buFont typeface="Arial" pitchFamily="34" charset="0"/>
                  <a:buChar char="●"/>
                  <a:defRPr/>
                </a:pPr>
                <a:endParaRPr lang="en-US"/>
              </a:p>
            </p:txBody>
          </p:sp>
          <p:sp>
            <p:nvSpPr>
              <p:cNvPr id="3085" name="Freeform 13"/>
              <p:cNvSpPr>
                <a:spLocks/>
              </p:cNvSpPr>
              <p:nvPr/>
            </p:nvSpPr>
            <p:spPr bwMode="auto">
              <a:xfrm>
                <a:off x="-347663" y="560388"/>
                <a:ext cx="420688" cy="341313"/>
              </a:xfrm>
              <a:custGeom>
                <a:avLst/>
                <a:gdLst/>
                <a:ahLst/>
                <a:cxnLst>
                  <a:cxn ang="0">
                    <a:pos x="104" y="0"/>
                  </a:cxn>
                  <a:cxn ang="0">
                    <a:pos x="97" y="181"/>
                  </a:cxn>
                  <a:cxn ang="0">
                    <a:pos x="71" y="194"/>
                  </a:cxn>
                  <a:cxn ang="0">
                    <a:pos x="48" y="209"/>
                  </a:cxn>
                  <a:cxn ang="0">
                    <a:pos x="29" y="222"/>
                  </a:cxn>
                  <a:cxn ang="0">
                    <a:pos x="15" y="237"/>
                  </a:cxn>
                  <a:cxn ang="0">
                    <a:pos x="6" y="254"/>
                  </a:cxn>
                  <a:cxn ang="0">
                    <a:pos x="0" y="271"/>
                  </a:cxn>
                  <a:cxn ang="0">
                    <a:pos x="0" y="289"/>
                  </a:cxn>
                  <a:cxn ang="0">
                    <a:pos x="5" y="308"/>
                  </a:cxn>
                  <a:cxn ang="0">
                    <a:pos x="20" y="330"/>
                  </a:cxn>
                  <a:cxn ang="0">
                    <a:pos x="37" y="348"/>
                  </a:cxn>
                  <a:cxn ang="0">
                    <a:pos x="57" y="365"/>
                  </a:cxn>
                  <a:cxn ang="0">
                    <a:pos x="79" y="380"/>
                  </a:cxn>
                  <a:cxn ang="0">
                    <a:pos x="104" y="393"/>
                  </a:cxn>
                  <a:cxn ang="0">
                    <a:pos x="131" y="404"/>
                  </a:cxn>
                  <a:cxn ang="0">
                    <a:pos x="159" y="412"/>
                  </a:cxn>
                  <a:cxn ang="0">
                    <a:pos x="192" y="421"/>
                  </a:cxn>
                  <a:cxn ang="0">
                    <a:pos x="225" y="425"/>
                  </a:cxn>
                  <a:cxn ang="0">
                    <a:pos x="262" y="429"/>
                  </a:cxn>
                  <a:cxn ang="0">
                    <a:pos x="300" y="431"/>
                  </a:cxn>
                  <a:cxn ang="0">
                    <a:pos x="341" y="431"/>
                  </a:cxn>
                  <a:cxn ang="0">
                    <a:pos x="385" y="430"/>
                  </a:cxn>
                  <a:cxn ang="0">
                    <a:pos x="431" y="426"/>
                  </a:cxn>
                  <a:cxn ang="0">
                    <a:pos x="479" y="422"/>
                  </a:cxn>
                  <a:cxn ang="0">
                    <a:pos x="530" y="416"/>
                  </a:cxn>
                  <a:cxn ang="0">
                    <a:pos x="475" y="280"/>
                  </a:cxn>
                  <a:cxn ang="0">
                    <a:pos x="475" y="29"/>
                  </a:cxn>
                  <a:cxn ang="0">
                    <a:pos x="281" y="43"/>
                  </a:cxn>
                  <a:cxn ang="0">
                    <a:pos x="104" y="0"/>
                  </a:cxn>
                </a:cxnLst>
                <a:rect l="0" t="0" r="r" b="b"/>
                <a:pathLst>
                  <a:path w="530" h="431">
                    <a:moveTo>
                      <a:pt x="104" y="0"/>
                    </a:moveTo>
                    <a:lnTo>
                      <a:pt x="97" y="181"/>
                    </a:lnTo>
                    <a:lnTo>
                      <a:pt x="71" y="194"/>
                    </a:lnTo>
                    <a:lnTo>
                      <a:pt x="48" y="209"/>
                    </a:lnTo>
                    <a:lnTo>
                      <a:pt x="29" y="222"/>
                    </a:lnTo>
                    <a:lnTo>
                      <a:pt x="15" y="237"/>
                    </a:lnTo>
                    <a:lnTo>
                      <a:pt x="6" y="254"/>
                    </a:lnTo>
                    <a:lnTo>
                      <a:pt x="0" y="271"/>
                    </a:lnTo>
                    <a:lnTo>
                      <a:pt x="0" y="289"/>
                    </a:lnTo>
                    <a:lnTo>
                      <a:pt x="5" y="308"/>
                    </a:lnTo>
                    <a:lnTo>
                      <a:pt x="20" y="330"/>
                    </a:lnTo>
                    <a:lnTo>
                      <a:pt x="37" y="348"/>
                    </a:lnTo>
                    <a:lnTo>
                      <a:pt x="57" y="365"/>
                    </a:lnTo>
                    <a:lnTo>
                      <a:pt x="79" y="380"/>
                    </a:lnTo>
                    <a:lnTo>
                      <a:pt x="104" y="393"/>
                    </a:lnTo>
                    <a:lnTo>
                      <a:pt x="131" y="404"/>
                    </a:lnTo>
                    <a:lnTo>
                      <a:pt x="159" y="412"/>
                    </a:lnTo>
                    <a:lnTo>
                      <a:pt x="192" y="421"/>
                    </a:lnTo>
                    <a:lnTo>
                      <a:pt x="225" y="425"/>
                    </a:lnTo>
                    <a:lnTo>
                      <a:pt x="262" y="429"/>
                    </a:lnTo>
                    <a:lnTo>
                      <a:pt x="300" y="431"/>
                    </a:lnTo>
                    <a:lnTo>
                      <a:pt x="341" y="431"/>
                    </a:lnTo>
                    <a:lnTo>
                      <a:pt x="385" y="430"/>
                    </a:lnTo>
                    <a:lnTo>
                      <a:pt x="431" y="426"/>
                    </a:lnTo>
                    <a:lnTo>
                      <a:pt x="479" y="422"/>
                    </a:lnTo>
                    <a:lnTo>
                      <a:pt x="530" y="416"/>
                    </a:lnTo>
                    <a:lnTo>
                      <a:pt x="475" y="280"/>
                    </a:lnTo>
                    <a:lnTo>
                      <a:pt x="475" y="29"/>
                    </a:lnTo>
                    <a:lnTo>
                      <a:pt x="281" y="43"/>
                    </a:lnTo>
                    <a:lnTo>
                      <a:pt x="104" y="0"/>
                    </a:lnTo>
                    <a:close/>
                  </a:path>
                </a:pathLst>
              </a:custGeom>
              <a:solidFill>
                <a:schemeClr val="accent5">
                  <a:lumMod val="50000"/>
                </a:schemeClr>
              </a:solidFill>
              <a:ln w="9525">
                <a:noFill/>
                <a:round/>
                <a:headEnd/>
                <a:tailEnd/>
              </a:ln>
            </p:spPr>
            <p:txBody>
              <a:bodyPr/>
              <a:lstStyle/>
              <a:p>
                <a:pPr>
                  <a:spcBef>
                    <a:spcPct val="20000"/>
                  </a:spcBef>
                  <a:buFont typeface="Arial" pitchFamily="34" charset="0"/>
                  <a:buChar char="●"/>
                  <a:defRPr/>
                </a:pPr>
                <a:endParaRPr lang="en-US"/>
              </a:p>
            </p:txBody>
          </p:sp>
          <p:sp>
            <p:nvSpPr>
              <p:cNvPr id="3086" name="Freeform 14"/>
              <p:cNvSpPr>
                <a:spLocks/>
              </p:cNvSpPr>
              <p:nvPr/>
            </p:nvSpPr>
            <p:spPr bwMode="auto">
              <a:xfrm>
                <a:off x="-303213" y="571500"/>
                <a:ext cx="223838" cy="311150"/>
              </a:xfrm>
              <a:custGeom>
                <a:avLst/>
                <a:gdLst/>
                <a:ahLst/>
                <a:cxnLst>
                  <a:cxn ang="0">
                    <a:pos x="101" y="0"/>
                  </a:cxn>
                  <a:cxn ang="0">
                    <a:pos x="101" y="154"/>
                  </a:cxn>
                  <a:cxn ang="0">
                    <a:pos x="88" y="193"/>
                  </a:cxn>
                  <a:cxn ang="0">
                    <a:pos x="75" y="227"/>
                  </a:cxn>
                  <a:cxn ang="0">
                    <a:pos x="61" y="254"/>
                  </a:cxn>
                  <a:cxn ang="0">
                    <a:pos x="48" y="278"/>
                  </a:cxn>
                  <a:cxn ang="0">
                    <a:pos x="34" y="297"/>
                  </a:cxn>
                  <a:cxn ang="0">
                    <a:pos x="22" y="312"/>
                  </a:cxn>
                  <a:cxn ang="0">
                    <a:pos x="10" y="325"/>
                  </a:cxn>
                  <a:cxn ang="0">
                    <a:pos x="0" y="334"/>
                  </a:cxn>
                  <a:cxn ang="0">
                    <a:pos x="14" y="343"/>
                  </a:cxn>
                  <a:cxn ang="0">
                    <a:pos x="27" y="351"/>
                  </a:cxn>
                  <a:cxn ang="0">
                    <a:pos x="42" y="359"/>
                  </a:cxn>
                  <a:cxn ang="0">
                    <a:pos x="57" y="365"/>
                  </a:cxn>
                  <a:cxn ang="0">
                    <a:pos x="73" y="371"/>
                  </a:cxn>
                  <a:cxn ang="0">
                    <a:pos x="91" y="375"/>
                  </a:cxn>
                  <a:cxn ang="0">
                    <a:pos x="108" y="379"/>
                  </a:cxn>
                  <a:cxn ang="0">
                    <a:pos x="125" y="382"/>
                  </a:cxn>
                  <a:cxn ang="0">
                    <a:pos x="144" y="386"/>
                  </a:cxn>
                  <a:cxn ang="0">
                    <a:pos x="163" y="387"/>
                  </a:cxn>
                  <a:cxn ang="0">
                    <a:pos x="182" y="389"/>
                  </a:cxn>
                  <a:cxn ang="0">
                    <a:pos x="201" y="390"/>
                  </a:cxn>
                  <a:cxn ang="0">
                    <a:pos x="221" y="390"/>
                  </a:cxn>
                  <a:cxn ang="0">
                    <a:pos x="242" y="392"/>
                  </a:cxn>
                  <a:cxn ang="0">
                    <a:pos x="261" y="392"/>
                  </a:cxn>
                  <a:cxn ang="0">
                    <a:pos x="282" y="392"/>
                  </a:cxn>
                  <a:cxn ang="0">
                    <a:pos x="282" y="26"/>
                  </a:cxn>
                  <a:cxn ang="0">
                    <a:pos x="251" y="25"/>
                  </a:cxn>
                  <a:cxn ang="0">
                    <a:pos x="227" y="25"/>
                  </a:cxn>
                  <a:cxn ang="0">
                    <a:pos x="207" y="25"/>
                  </a:cxn>
                  <a:cxn ang="0">
                    <a:pos x="189" y="24"/>
                  </a:cxn>
                  <a:cxn ang="0">
                    <a:pos x="171" y="22"/>
                  </a:cxn>
                  <a:cxn ang="0">
                    <a:pos x="153" y="17"/>
                  </a:cxn>
                  <a:cxn ang="0">
                    <a:pos x="130" y="10"/>
                  </a:cxn>
                  <a:cxn ang="0">
                    <a:pos x="101" y="0"/>
                  </a:cxn>
                </a:cxnLst>
                <a:rect l="0" t="0" r="r" b="b"/>
                <a:pathLst>
                  <a:path w="282" h="392">
                    <a:moveTo>
                      <a:pt x="101" y="0"/>
                    </a:moveTo>
                    <a:lnTo>
                      <a:pt x="101" y="154"/>
                    </a:lnTo>
                    <a:lnTo>
                      <a:pt x="88" y="193"/>
                    </a:lnTo>
                    <a:lnTo>
                      <a:pt x="75" y="227"/>
                    </a:lnTo>
                    <a:lnTo>
                      <a:pt x="61" y="254"/>
                    </a:lnTo>
                    <a:lnTo>
                      <a:pt x="48" y="278"/>
                    </a:lnTo>
                    <a:lnTo>
                      <a:pt x="34" y="297"/>
                    </a:lnTo>
                    <a:lnTo>
                      <a:pt x="22" y="312"/>
                    </a:lnTo>
                    <a:lnTo>
                      <a:pt x="10" y="325"/>
                    </a:lnTo>
                    <a:lnTo>
                      <a:pt x="0" y="334"/>
                    </a:lnTo>
                    <a:lnTo>
                      <a:pt x="14" y="343"/>
                    </a:lnTo>
                    <a:lnTo>
                      <a:pt x="27" y="351"/>
                    </a:lnTo>
                    <a:lnTo>
                      <a:pt x="42" y="359"/>
                    </a:lnTo>
                    <a:lnTo>
                      <a:pt x="57" y="365"/>
                    </a:lnTo>
                    <a:lnTo>
                      <a:pt x="73" y="371"/>
                    </a:lnTo>
                    <a:lnTo>
                      <a:pt x="91" y="375"/>
                    </a:lnTo>
                    <a:lnTo>
                      <a:pt x="108" y="379"/>
                    </a:lnTo>
                    <a:lnTo>
                      <a:pt x="125" y="382"/>
                    </a:lnTo>
                    <a:lnTo>
                      <a:pt x="144" y="386"/>
                    </a:lnTo>
                    <a:lnTo>
                      <a:pt x="163" y="387"/>
                    </a:lnTo>
                    <a:lnTo>
                      <a:pt x="182" y="389"/>
                    </a:lnTo>
                    <a:lnTo>
                      <a:pt x="201" y="390"/>
                    </a:lnTo>
                    <a:lnTo>
                      <a:pt x="221" y="390"/>
                    </a:lnTo>
                    <a:lnTo>
                      <a:pt x="242" y="392"/>
                    </a:lnTo>
                    <a:lnTo>
                      <a:pt x="261" y="392"/>
                    </a:lnTo>
                    <a:lnTo>
                      <a:pt x="282" y="392"/>
                    </a:lnTo>
                    <a:lnTo>
                      <a:pt x="282" y="26"/>
                    </a:lnTo>
                    <a:lnTo>
                      <a:pt x="251" y="25"/>
                    </a:lnTo>
                    <a:lnTo>
                      <a:pt x="227" y="25"/>
                    </a:lnTo>
                    <a:lnTo>
                      <a:pt x="207" y="25"/>
                    </a:lnTo>
                    <a:lnTo>
                      <a:pt x="189" y="24"/>
                    </a:lnTo>
                    <a:lnTo>
                      <a:pt x="171" y="22"/>
                    </a:lnTo>
                    <a:lnTo>
                      <a:pt x="153" y="17"/>
                    </a:lnTo>
                    <a:lnTo>
                      <a:pt x="130" y="10"/>
                    </a:lnTo>
                    <a:lnTo>
                      <a:pt x="101" y="0"/>
                    </a:lnTo>
                    <a:close/>
                  </a:path>
                </a:pathLst>
              </a:custGeom>
              <a:solidFill>
                <a:schemeClr val="accent6">
                  <a:lumMod val="75000"/>
                </a:schemeClr>
              </a:solidFill>
              <a:ln w="9525">
                <a:noFill/>
                <a:round/>
                <a:headEnd/>
                <a:tailEnd/>
              </a:ln>
            </p:spPr>
            <p:txBody>
              <a:bodyPr/>
              <a:lstStyle/>
              <a:p>
                <a:pPr>
                  <a:spcBef>
                    <a:spcPct val="20000"/>
                  </a:spcBef>
                  <a:buFont typeface="Arial" pitchFamily="34" charset="0"/>
                  <a:buChar char="●"/>
                  <a:defRPr/>
                </a:pPr>
                <a:endParaRPr lang="en-US"/>
              </a:p>
            </p:txBody>
          </p:sp>
          <p:sp>
            <p:nvSpPr>
              <p:cNvPr id="3087" name="Freeform 15"/>
              <p:cNvSpPr>
                <a:spLocks/>
              </p:cNvSpPr>
              <p:nvPr/>
            </p:nvSpPr>
            <p:spPr bwMode="auto">
              <a:xfrm>
                <a:off x="-246063" y="592138"/>
                <a:ext cx="127000" cy="285750"/>
              </a:xfrm>
              <a:custGeom>
                <a:avLst/>
                <a:gdLst/>
                <a:ahLst/>
                <a:cxnLst>
                  <a:cxn ang="0">
                    <a:pos x="84" y="185"/>
                  </a:cxn>
                  <a:cxn ang="0">
                    <a:pos x="74" y="219"/>
                  </a:cxn>
                  <a:cxn ang="0">
                    <a:pos x="62" y="248"/>
                  </a:cxn>
                  <a:cxn ang="0">
                    <a:pos x="51" y="270"/>
                  </a:cxn>
                  <a:cxn ang="0">
                    <a:pos x="39" y="288"/>
                  </a:cxn>
                  <a:cxn ang="0">
                    <a:pos x="29" y="303"/>
                  </a:cxn>
                  <a:cxn ang="0">
                    <a:pos x="19" y="317"/>
                  </a:cxn>
                  <a:cxn ang="0">
                    <a:pos x="8" y="330"/>
                  </a:cxn>
                  <a:cxn ang="0">
                    <a:pos x="0" y="342"/>
                  </a:cxn>
                  <a:cxn ang="0">
                    <a:pos x="13" y="347"/>
                  </a:cxn>
                  <a:cxn ang="0">
                    <a:pos x="27" y="352"/>
                  </a:cxn>
                  <a:cxn ang="0">
                    <a:pos x="42" y="355"/>
                  </a:cxn>
                  <a:cxn ang="0">
                    <a:pos x="57" y="358"/>
                  </a:cxn>
                  <a:cxn ang="0">
                    <a:pos x="73" y="361"/>
                  </a:cxn>
                  <a:cxn ang="0">
                    <a:pos x="89" y="362"/>
                  </a:cxn>
                  <a:cxn ang="0">
                    <a:pos x="106" y="362"/>
                  </a:cxn>
                  <a:cxn ang="0">
                    <a:pos x="125" y="361"/>
                  </a:cxn>
                  <a:cxn ang="0">
                    <a:pos x="140" y="302"/>
                  </a:cxn>
                  <a:cxn ang="0">
                    <a:pos x="150" y="251"/>
                  </a:cxn>
                  <a:cxn ang="0">
                    <a:pos x="156" y="208"/>
                  </a:cxn>
                  <a:cxn ang="0">
                    <a:pos x="159" y="166"/>
                  </a:cxn>
                  <a:cxn ang="0">
                    <a:pos x="160" y="128"/>
                  </a:cxn>
                  <a:cxn ang="0">
                    <a:pos x="160" y="89"/>
                  </a:cxn>
                  <a:cxn ang="0">
                    <a:pos x="159" y="47"/>
                  </a:cxn>
                  <a:cxn ang="0">
                    <a:pos x="160" y="0"/>
                  </a:cxn>
                  <a:cxn ang="0">
                    <a:pos x="90" y="0"/>
                  </a:cxn>
                  <a:cxn ang="0">
                    <a:pos x="84" y="185"/>
                  </a:cxn>
                </a:cxnLst>
                <a:rect l="0" t="0" r="r" b="b"/>
                <a:pathLst>
                  <a:path w="160" h="362">
                    <a:moveTo>
                      <a:pt x="84" y="185"/>
                    </a:moveTo>
                    <a:lnTo>
                      <a:pt x="74" y="219"/>
                    </a:lnTo>
                    <a:lnTo>
                      <a:pt x="62" y="248"/>
                    </a:lnTo>
                    <a:lnTo>
                      <a:pt x="51" y="270"/>
                    </a:lnTo>
                    <a:lnTo>
                      <a:pt x="39" y="288"/>
                    </a:lnTo>
                    <a:lnTo>
                      <a:pt x="29" y="303"/>
                    </a:lnTo>
                    <a:lnTo>
                      <a:pt x="19" y="317"/>
                    </a:lnTo>
                    <a:lnTo>
                      <a:pt x="8" y="330"/>
                    </a:lnTo>
                    <a:lnTo>
                      <a:pt x="0" y="342"/>
                    </a:lnTo>
                    <a:lnTo>
                      <a:pt x="13" y="347"/>
                    </a:lnTo>
                    <a:lnTo>
                      <a:pt x="27" y="352"/>
                    </a:lnTo>
                    <a:lnTo>
                      <a:pt x="42" y="355"/>
                    </a:lnTo>
                    <a:lnTo>
                      <a:pt x="57" y="358"/>
                    </a:lnTo>
                    <a:lnTo>
                      <a:pt x="73" y="361"/>
                    </a:lnTo>
                    <a:lnTo>
                      <a:pt x="89" y="362"/>
                    </a:lnTo>
                    <a:lnTo>
                      <a:pt x="106" y="362"/>
                    </a:lnTo>
                    <a:lnTo>
                      <a:pt x="125" y="361"/>
                    </a:lnTo>
                    <a:lnTo>
                      <a:pt x="140" y="302"/>
                    </a:lnTo>
                    <a:lnTo>
                      <a:pt x="150" y="251"/>
                    </a:lnTo>
                    <a:lnTo>
                      <a:pt x="156" y="208"/>
                    </a:lnTo>
                    <a:lnTo>
                      <a:pt x="159" y="166"/>
                    </a:lnTo>
                    <a:lnTo>
                      <a:pt x="160" y="128"/>
                    </a:lnTo>
                    <a:lnTo>
                      <a:pt x="160" y="89"/>
                    </a:lnTo>
                    <a:lnTo>
                      <a:pt x="159" y="47"/>
                    </a:lnTo>
                    <a:lnTo>
                      <a:pt x="160" y="0"/>
                    </a:lnTo>
                    <a:lnTo>
                      <a:pt x="90" y="0"/>
                    </a:lnTo>
                    <a:lnTo>
                      <a:pt x="84" y="185"/>
                    </a:lnTo>
                    <a:close/>
                  </a:path>
                </a:pathLst>
              </a:custGeom>
              <a:solidFill>
                <a:schemeClr val="accent5">
                  <a:lumMod val="75000"/>
                </a:schemeClr>
              </a:solidFill>
              <a:ln w="9525">
                <a:noFill/>
                <a:round/>
                <a:headEnd/>
                <a:tailEnd/>
              </a:ln>
            </p:spPr>
            <p:txBody>
              <a:bodyPr/>
              <a:lstStyle/>
              <a:p>
                <a:pPr>
                  <a:spcBef>
                    <a:spcPct val="20000"/>
                  </a:spcBef>
                  <a:buFont typeface="Arial" pitchFamily="34" charset="0"/>
                  <a:buChar char="●"/>
                  <a:defRPr/>
                </a:pPr>
                <a:endParaRPr lang="en-US"/>
              </a:p>
            </p:txBody>
          </p:sp>
          <p:sp>
            <p:nvSpPr>
              <p:cNvPr id="3088" name="Freeform 16"/>
              <p:cNvSpPr>
                <a:spLocks/>
              </p:cNvSpPr>
              <p:nvPr/>
            </p:nvSpPr>
            <p:spPr bwMode="auto">
              <a:xfrm>
                <a:off x="-877888" y="611188"/>
                <a:ext cx="1554163" cy="434975"/>
              </a:xfrm>
              <a:custGeom>
                <a:avLst/>
                <a:gdLst/>
                <a:ahLst/>
                <a:cxnLst>
                  <a:cxn ang="0">
                    <a:pos x="585" y="0"/>
                  </a:cxn>
                  <a:cxn ang="0">
                    <a:pos x="0" y="202"/>
                  </a:cxn>
                  <a:cxn ang="0">
                    <a:pos x="1254" y="550"/>
                  </a:cxn>
                  <a:cxn ang="0">
                    <a:pos x="1959" y="285"/>
                  </a:cxn>
                  <a:cxn ang="0">
                    <a:pos x="1251" y="124"/>
                  </a:cxn>
                  <a:cxn ang="0">
                    <a:pos x="1256" y="133"/>
                  </a:cxn>
                  <a:cxn ang="0">
                    <a:pos x="1259" y="143"/>
                  </a:cxn>
                  <a:cxn ang="0">
                    <a:pos x="1262" y="154"/>
                  </a:cxn>
                  <a:cxn ang="0">
                    <a:pos x="1267" y="164"/>
                  </a:cxn>
                  <a:cxn ang="0">
                    <a:pos x="1273" y="173"/>
                  </a:cxn>
                  <a:cxn ang="0">
                    <a:pos x="1280" y="182"/>
                  </a:cxn>
                  <a:cxn ang="0">
                    <a:pos x="1289" y="192"/>
                  </a:cxn>
                  <a:cxn ang="0">
                    <a:pos x="1300" y="199"/>
                  </a:cxn>
                  <a:cxn ang="0">
                    <a:pos x="1323" y="223"/>
                  </a:cxn>
                  <a:cxn ang="0">
                    <a:pos x="1336" y="245"/>
                  </a:cxn>
                  <a:cxn ang="0">
                    <a:pos x="1338" y="268"/>
                  </a:cxn>
                  <a:cxn ang="0">
                    <a:pos x="1334" y="287"/>
                  </a:cxn>
                  <a:cxn ang="0">
                    <a:pos x="1320" y="306"/>
                  </a:cxn>
                  <a:cxn ang="0">
                    <a:pos x="1298" y="322"/>
                  </a:cxn>
                  <a:cxn ang="0">
                    <a:pos x="1268" y="334"/>
                  </a:cxn>
                  <a:cxn ang="0">
                    <a:pos x="1233" y="344"/>
                  </a:cxn>
                  <a:cxn ang="0">
                    <a:pos x="1214" y="347"/>
                  </a:cxn>
                  <a:cxn ang="0">
                    <a:pos x="1186" y="351"/>
                  </a:cxn>
                  <a:cxn ang="0">
                    <a:pos x="1151" y="354"/>
                  </a:cxn>
                  <a:cxn ang="0">
                    <a:pos x="1109" y="356"/>
                  </a:cxn>
                  <a:cxn ang="0">
                    <a:pos x="1063" y="359"/>
                  </a:cxn>
                  <a:cxn ang="0">
                    <a:pos x="1014" y="359"/>
                  </a:cxn>
                  <a:cxn ang="0">
                    <a:pos x="963" y="356"/>
                  </a:cxn>
                  <a:cxn ang="0">
                    <a:pos x="912" y="353"/>
                  </a:cxn>
                  <a:cxn ang="0">
                    <a:pos x="862" y="346"/>
                  </a:cxn>
                  <a:cxn ang="0">
                    <a:pos x="815" y="337"/>
                  </a:cxn>
                  <a:cxn ang="0">
                    <a:pos x="772" y="325"/>
                  </a:cxn>
                  <a:cxn ang="0">
                    <a:pos x="735" y="309"/>
                  </a:cxn>
                  <a:cxn ang="0">
                    <a:pos x="705" y="288"/>
                  </a:cxn>
                  <a:cxn ang="0">
                    <a:pos x="684" y="264"/>
                  </a:cxn>
                  <a:cxn ang="0">
                    <a:pos x="673" y="235"/>
                  </a:cxn>
                  <a:cxn ang="0">
                    <a:pos x="674" y="202"/>
                  </a:cxn>
                  <a:cxn ang="0">
                    <a:pos x="680" y="194"/>
                  </a:cxn>
                  <a:cxn ang="0">
                    <a:pos x="687" y="186"/>
                  </a:cxn>
                  <a:cxn ang="0">
                    <a:pos x="695" y="177"/>
                  </a:cxn>
                  <a:cxn ang="0">
                    <a:pos x="704" y="166"/>
                  </a:cxn>
                  <a:cxn ang="0">
                    <a:pos x="716" y="157"/>
                  </a:cxn>
                  <a:cxn ang="0">
                    <a:pos x="728" y="147"/>
                  </a:cxn>
                  <a:cxn ang="0">
                    <a:pos x="743" y="136"/>
                  </a:cxn>
                  <a:cxn ang="0">
                    <a:pos x="759" y="127"/>
                  </a:cxn>
                  <a:cxn ang="0">
                    <a:pos x="766" y="29"/>
                  </a:cxn>
                  <a:cxn ang="0">
                    <a:pos x="585" y="0"/>
                  </a:cxn>
                </a:cxnLst>
                <a:rect l="0" t="0" r="r" b="b"/>
                <a:pathLst>
                  <a:path w="1959" h="550">
                    <a:moveTo>
                      <a:pt x="585" y="0"/>
                    </a:moveTo>
                    <a:lnTo>
                      <a:pt x="0" y="202"/>
                    </a:lnTo>
                    <a:lnTo>
                      <a:pt x="1254" y="550"/>
                    </a:lnTo>
                    <a:lnTo>
                      <a:pt x="1959" y="285"/>
                    </a:lnTo>
                    <a:lnTo>
                      <a:pt x="1251" y="124"/>
                    </a:lnTo>
                    <a:lnTo>
                      <a:pt x="1256" y="133"/>
                    </a:lnTo>
                    <a:lnTo>
                      <a:pt x="1259" y="143"/>
                    </a:lnTo>
                    <a:lnTo>
                      <a:pt x="1262" y="154"/>
                    </a:lnTo>
                    <a:lnTo>
                      <a:pt x="1267" y="164"/>
                    </a:lnTo>
                    <a:lnTo>
                      <a:pt x="1273" y="173"/>
                    </a:lnTo>
                    <a:lnTo>
                      <a:pt x="1280" y="182"/>
                    </a:lnTo>
                    <a:lnTo>
                      <a:pt x="1289" y="192"/>
                    </a:lnTo>
                    <a:lnTo>
                      <a:pt x="1300" y="199"/>
                    </a:lnTo>
                    <a:lnTo>
                      <a:pt x="1323" y="223"/>
                    </a:lnTo>
                    <a:lnTo>
                      <a:pt x="1336" y="245"/>
                    </a:lnTo>
                    <a:lnTo>
                      <a:pt x="1338" y="268"/>
                    </a:lnTo>
                    <a:lnTo>
                      <a:pt x="1334" y="287"/>
                    </a:lnTo>
                    <a:lnTo>
                      <a:pt x="1320" y="306"/>
                    </a:lnTo>
                    <a:lnTo>
                      <a:pt x="1298" y="322"/>
                    </a:lnTo>
                    <a:lnTo>
                      <a:pt x="1268" y="334"/>
                    </a:lnTo>
                    <a:lnTo>
                      <a:pt x="1233" y="344"/>
                    </a:lnTo>
                    <a:lnTo>
                      <a:pt x="1214" y="347"/>
                    </a:lnTo>
                    <a:lnTo>
                      <a:pt x="1186" y="351"/>
                    </a:lnTo>
                    <a:lnTo>
                      <a:pt x="1151" y="354"/>
                    </a:lnTo>
                    <a:lnTo>
                      <a:pt x="1109" y="356"/>
                    </a:lnTo>
                    <a:lnTo>
                      <a:pt x="1063" y="359"/>
                    </a:lnTo>
                    <a:lnTo>
                      <a:pt x="1014" y="359"/>
                    </a:lnTo>
                    <a:lnTo>
                      <a:pt x="963" y="356"/>
                    </a:lnTo>
                    <a:lnTo>
                      <a:pt x="912" y="353"/>
                    </a:lnTo>
                    <a:lnTo>
                      <a:pt x="862" y="346"/>
                    </a:lnTo>
                    <a:lnTo>
                      <a:pt x="815" y="337"/>
                    </a:lnTo>
                    <a:lnTo>
                      <a:pt x="772" y="325"/>
                    </a:lnTo>
                    <a:lnTo>
                      <a:pt x="735" y="309"/>
                    </a:lnTo>
                    <a:lnTo>
                      <a:pt x="705" y="288"/>
                    </a:lnTo>
                    <a:lnTo>
                      <a:pt x="684" y="264"/>
                    </a:lnTo>
                    <a:lnTo>
                      <a:pt x="673" y="235"/>
                    </a:lnTo>
                    <a:lnTo>
                      <a:pt x="674" y="202"/>
                    </a:lnTo>
                    <a:lnTo>
                      <a:pt x="680" y="194"/>
                    </a:lnTo>
                    <a:lnTo>
                      <a:pt x="687" y="186"/>
                    </a:lnTo>
                    <a:lnTo>
                      <a:pt x="695" y="177"/>
                    </a:lnTo>
                    <a:lnTo>
                      <a:pt x="704" y="166"/>
                    </a:lnTo>
                    <a:lnTo>
                      <a:pt x="716" y="157"/>
                    </a:lnTo>
                    <a:lnTo>
                      <a:pt x="728" y="147"/>
                    </a:lnTo>
                    <a:lnTo>
                      <a:pt x="743" y="136"/>
                    </a:lnTo>
                    <a:lnTo>
                      <a:pt x="759" y="127"/>
                    </a:lnTo>
                    <a:lnTo>
                      <a:pt x="766" y="29"/>
                    </a:lnTo>
                    <a:lnTo>
                      <a:pt x="585" y="0"/>
                    </a:lnTo>
                    <a:close/>
                  </a:path>
                </a:pathLst>
              </a:custGeom>
              <a:solidFill>
                <a:schemeClr val="accent5">
                  <a:lumMod val="75000"/>
                </a:schemeClr>
              </a:solidFill>
              <a:ln w="9525">
                <a:noFill/>
                <a:round/>
                <a:headEnd/>
                <a:tailEnd/>
              </a:ln>
            </p:spPr>
            <p:txBody>
              <a:bodyPr/>
              <a:lstStyle/>
              <a:p>
                <a:pPr>
                  <a:spcBef>
                    <a:spcPct val="20000"/>
                  </a:spcBef>
                  <a:buFont typeface="Arial" pitchFamily="34" charset="0"/>
                  <a:buChar char="●"/>
                  <a:defRPr/>
                </a:pPr>
                <a:endParaRPr lang="en-US"/>
              </a:p>
            </p:txBody>
          </p:sp>
          <p:sp>
            <p:nvSpPr>
              <p:cNvPr id="3089" name="Freeform 17"/>
              <p:cNvSpPr>
                <a:spLocks/>
              </p:cNvSpPr>
              <p:nvPr/>
            </p:nvSpPr>
            <p:spPr bwMode="auto">
              <a:xfrm>
                <a:off x="-911225" y="765175"/>
                <a:ext cx="1041400" cy="382588"/>
              </a:xfrm>
              <a:custGeom>
                <a:avLst/>
                <a:gdLst/>
                <a:ahLst/>
                <a:cxnLst>
                  <a:cxn ang="0">
                    <a:pos x="44" y="0"/>
                  </a:cxn>
                  <a:cxn ang="0">
                    <a:pos x="0" y="105"/>
                  </a:cxn>
                  <a:cxn ang="0">
                    <a:pos x="1226" y="482"/>
                  </a:cxn>
                  <a:cxn ang="0">
                    <a:pos x="1312" y="355"/>
                  </a:cxn>
                  <a:cxn ang="0">
                    <a:pos x="44" y="0"/>
                  </a:cxn>
                </a:cxnLst>
                <a:rect l="0" t="0" r="r" b="b"/>
                <a:pathLst>
                  <a:path w="1312" h="482">
                    <a:moveTo>
                      <a:pt x="44" y="0"/>
                    </a:moveTo>
                    <a:lnTo>
                      <a:pt x="0" y="105"/>
                    </a:lnTo>
                    <a:lnTo>
                      <a:pt x="1226" y="482"/>
                    </a:lnTo>
                    <a:lnTo>
                      <a:pt x="1312" y="355"/>
                    </a:lnTo>
                    <a:lnTo>
                      <a:pt x="44" y="0"/>
                    </a:lnTo>
                    <a:close/>
                  </a:path>
                </a:pathLst>
              </a:custGeom>
              <a:solidFill>
                <a:schemeClr val="accent6">
                  <a:lumMod val="40000"/>
                  <a:lumOff val="60000"/>
                </a:schemeClr>
              </a:solidFill>
              <a:ln w="9525">
                <a:noFill/>
                <a:round/>
                <a:headEnd/>
                <a:tailEnd/>
              </a:ln>
            </p:spPr>
            <p:txBody>
              <a:bodyPr/>
              <a:lstStyle/>
              <a:p>
                <a:pPr>
                  <a:spcBef>
                    <a:spcPct val="20000"/>
                  </a:spcBef>
                  <a:buFont typeface="Arial" pitchFamily="34" charset="0"/>
                  <a:buChar char="●"/>
                  <a:defRPr/>
                </a:pPr>
                <a:endParaRPr lang="en-US"/>
              </a:p>
            </p:txBody>
          </p:sp>
          <p:sp>
            <p:nvSpPr>
              <p:cNvPr id="3090" name="Freeform 18"/>
              <p:cNvSpPr>
                <a:spLocks/>
              </p:cNvSpPr>
              <p:nvPr/>
            </p:nvSpPr>
            <p:spPr bwMode="auto">
              <a:xfrm>
                <a:off x="-908050" y="844550"/>
                <a:ext cx="981075" cy="601663"/>
              </a:xfrm>
              <a:custGeom>
                <a:avLst/>
                <a:gdLst/>
                <a:ahLst/>
                <a:cxnLst>
                  <a:cxn ang="0">
                    <a:pos x="0" y="0"/>
                  </a:cxn>
                  <a:cxn ang="0">
                    <a:pos x="1235" y="367"/>
                  </a:cxn>
                  <a:cxn ang="0">
                    <a:pos x="1235" y="758"/>
                  </a:cxn>
                  <a:cxn ang="0">
                    <a:pos x="0" y="368"/>
                  </a:cxn>
                  <a:cxn ang="0">
                    <a:pos x="0" y="0"/>
                  </a:cxn>
                </a:cxnLst>
                <a:rect l="0" t="0" r="r" b="b"/>
                <a:pathLst>
                  <a:path w="1235" h="758">
                    <a:moveTo>
                      <a:pt x="0" y="0"/>
                    </a:moveTo>
                    <a:lnTo>
                      <a:pt x="1235" y="367"/>
                    </a:lnTo>
                    <a:lnTo>
                      <a:pt x="1235" y="758"/>
                    </a:lnTo>
                    <a:lnTo>
                      <a:pt x="0" y="368"/>
                    </a:lnTo>
                    <a:lnTo>
                      <a:pt x="0" y="0"/>
                    </a:lnTo>
                    <a:close/>
                  </a:path>
                </a:pathLst>
              </a:custGeom>
              <a:solidFill>
                <a:schemeClr val="accent5">
                  <a:lumMod val="50000"/>
                </a:schemeClr>
              </a:solidFill>
              <a:ln w="9525">
                <a:noFill/>
                <a:round/>
                <a:headEnd/>
                <a:tailEnd/>
              </a:ln>
            </p:spPr>
            <p:txBody>
              <a:bodyPr/>
              <a:lstStyle/>
              <a:p>
                <a:pPr>
                  <a:spcBef>
                    <a:spcPct val="20000"/>
                  </a:spcBef>
                  <a:buFont typeface="Arial" pitchFamily="34" charset="0"/>
                  <a:buChar char="●"/>
                  <a:defRPr/>
                </a:pPr>
                <a:endParaRPr lang="en-US"/>
              </a:p>
            </p:txBody>
          </p:sp>
          <p:sp>
            <p:nvSpPr>
              <p:cNvPr id="3143" name="Freeform 71"/>
              <p:cNvSpPr>
                <a:spLocks/>
              </p:cNvSpPr>
              <p:nvPr/>
            </p:nvSpPr>
            <p:spPr bwMode="auto">
              <a:xfrm>
                <a:off x="69850" y="836613"/>
                <a:ext cx="650875" cy="311150"/>
              </a:xfrm>
              <a:custGeom>
                <a:avLst/>
                <a:gdLst/>
                <a:ahLst/>
                <a:cxnLst>
                  <a:cxn ang="0">
                    <a:pos x="49" y="257"/>
                  </a:cxn>
                  <a:cxn ang="0">
                    <a:pos x="736" y="0"/>
                  </a:cxn>
                  <a:cxn ang="0">
                    <a:pos x="819" y="85"/>
                  </a:cxn>
                  <a:cxn ang="0">
                    <a:pos x="0" y="392"/>
                  </a:cxn>
                  <a:cxn ang="0">
                    <a:pos x="49" y="257"/>
                  </a:cxn>
                </a:cxnLst>
                <a:rect l="0" t="0" r="r" b="b"/>
                <a:pathLst>
                  <a:path w="819" h="392">
                    <a:moveTo>
                      <a:pt x="49" y="257"/>
                    </a:moveTo>
                    <a:lnTo>
                      <a:pt x="736" y="0"/>
                    </a:lnTo>
                    <a:lnTo>
                      <a:pt x="819" y="85"/>
                    </a:lnTo>
                    <a:lnTo>
                      <a:pt x="0" y="392"/>
                    </a:lnTo>
                    <a:lnTo>
                      <a:pt x="49" y="257"/>
                    </a:lnTo>
                    <a:close/>
                  </a:path>
                </a:pathLst>
              </a:custGeom>
              <a:solidFill>
                <a:schemeClr val="accent6">
                  <a:lumMod val="40000"/>
                  <a:lumOff val="60000"/>
                </a:schemeClr>
              </a:solidFill>
              <a:ln w="9525">
                <a:noFill/>
                <a:round/>
                <a:headEnd/>
                <a:tailEnd/>
              </a:ln>
            </p:spPr>
            <p:txBody>
              <a:bodyPr/>
              <a:lstStyle/>
              <a:p>
                <a:pPr>
                  <a:spcBef>
                    <a:spcPct val="20000"/>
                  </a:spcBef>
                  <a:buFont typeface="Arial" pitchFamily="34" charset="0"/>
                  <a:buChar char="●"/>
                  <a:defRPr/>
                </a:pPr>
                <a:endParaRPr lang="en-US"/>
              </a:p>
            </p:txBody>
          </p:sp>
          <p:sp>
            <p:nvSpPr>
              <p:cNvPr id="154" name="Oval 153"/>
              <p:cNvSpPr/>
              <p:nvPr/>
            </p:nvSpPr>
            <p:spPr bwMode="auto">
              <a:xfrm>
                <a:off x="-417320" y="-78336"/>
                <a:ext cx="685800" cy="685800"/>
              </a:xfrm>
              <a:prstGeom prst="ellipse">
                <a:avLst/>
              </a:prstGeom>
              <a:gradFill flip="none" rotWithShape="1">
                <a:gsLst>
                  <a:gs pos="0">
                    <a:schemeClr val="accent6">
                      <a:lumMod val="60000"/>
                      <a:lumOff val="40000"/>
                    </a:schemeClr>
                  </a:gs>
                  <a:gs pos="46000">
                    <a:schemeClr val="accent6">
                      <a:shade val="93000"/>
                      <a:satMod val="130000"/>
                    </a:schemeClr>
                  </a:gs>
                  <a:gs pos="100000">
                    <a:schemeClr val="accent6">
                      <a:lumMod val="50000"/>
                    </a:schemeClr>
                  </a:gs>
                </a:gsLst>
                <a:path path="shape">
                  <a:fillToRect l="50000" t="50000" r="50000" b="50000"/>
                </a:path>
                <a:tileRect/>
              </a:gradFill>
              <a:ln w="9525" cap="flat" cmpd="sng" algn="ctr">
                <a:noFill/>
                <a:prstDash val="solid"/>
                <a:round/>
                <a:headEnd type="none" w="med" len="med"/>
                <a:tailEnd type="none" w="med" len="med"/>
              </a:ln>
              <a:effectLst/>
            </p:spPr>
            <p:txBody>
              <a:bodyPr/>
              <a:lstStyle/>
              <a:p>
                <a:pPr algn="ctr">
                  <a:defRPr/>
                </a:pPr>
                <a:endParaRPr lang="en-US" sz="1600" b="0">
                  <a:latin typeface="Arial" charset="0"/>
                </a:endParaRPr>
              </a:p>
            </p:txBody>
          </p:sp>
        </p:grpSp>
      </p:grpSp>
      <p:grpSp>
        <p:nvGrpSpPr>
          <p:cNvPr id="10" name="Group 73"/>
          <p:cNvGrpSpPr>
            <a:grpSpLocks/>
          </p:cNvGrpSpPr>
          <p:nvPr/>
        </p:nvGrpSpPr>
        <p:grpSpPr bwMode="auto">
          <a:xfrm>
            <a:off x="1600200" y="3794125"/>
            <a:ext cx="2514600" cy="2835275"/>
            <a:chOff x="6057900" y="3843867"/>
            <a:chExt cx="2514600" cy="2628900"/>
          </a:xfrm>
        </p:grpSpPr>
        <p:pic>
          <p:nvPicPr>
            <p:cNvPr id="123" name="Picture 62" descr="FolderFront"/>
            <p:cNvPicPr>
              <a:picLocks noChangeAspect="1" noChangeArrowheads="1"/>
            </p:cNvPicPr>
            <p:nvPr/>
          </p:nvPicPr>
          <p:blipFill>
            <a:blip r:embed="rId8"/>
            <a:stretch>
              <a:fillRect/>
            </a:stretch>
          </p:blipFill>
          <p:spPr bwMode="auto">
            <a:xfrm>
              <a:off x="6532563" y="3843867"/>
              <a:ext cx="1125537" cy="1048027"/>
            </a:xfrm>
            <a:prstGeom prst="rect">
              <a:avLst/>
            </a:prstGeom>
            <a:noFill/>
            <a:ln w="9525">
              <a:noFill/>
              <a:miter lim="800000"/>
              <a:headEnd/>
              <a:tailEnd/>
            </a:ln>
            <a:effectLst>
              <a:outerShdw blurRad="76200" dist="177800" dir="18900000" sy="23000" kx="-1200000" algn="bl" rotWithShape="0">
                <a:prstClr val="black">
                  <a:alpha val="20000"/>
                </a:prstClr>
              </a:outerShdw>
            </a:effectLst>
          </p:spPr>
        </p:pic>
        <p:pic>
          <p:nvPicPr>
            <p:cNvPr id="129" name="Picture 128" descr="clocks.png"/>
            <p:cNvPicPr>
              <a:picLocks noChangeAspect="1"/>
            </p:cNvPicPr>
            <p:nvPr/>
          </p:nvPicPr>
          <p:blipFill>
            <a:blip r:embed="rId10"/>
            <a:stretch>
              <a:fillRect/>
            </a:stretch>
          </p:blipFill>
          <p:spPr>
            <a:xfrm>
              <a:off x="6516688" y="4301643"/>
              <a:ext cx="601662" cy="602026"/>
            </a:xfrm>
            <a:prstGeom prst="rect">
              <a:avLst/>
            </a:prstGeom>
            <a:effectLst>
              <a:outerShdw blurRad="76200" dir="18900000" sy="23000" kx="-1200000" algn="bl" rotWithShape="0">
                <a:prstClr val="black">
                  <a:alpha val="20000"/>
                </a:prstClr>
              </a:outerShdw>
            </a:effectLst>
          </p:spPr>
        </p:pic>
        <p:sp>
          <p:nvSpPr>
            <p:cNvPr id="156" name="Line Callout 3 155"/>
            <p:cNvSpPr>
              <a:spLocks noChangeArrowheads="1"/>
            </p:cNvSpPr>
            <p:nvPr/>
          </p:nvSpPr>
          <p:spPr bwMode="auto">
            <a:xfrm rot="10800000" flipV="1">
              <a:off x="6057900" y="5100911"/>
              <a:ext cx="2514600" cy="1371856"/>
            </a:xfrm>
            <a:prstGeom prst="borderCallout3">
              <a:avLst>
                <a:gd name="adj1" fmla="val 17835"/>
                <a:gd name="adj2" fmla="val -666"/>
                <a:gd name="adj3" fmla="val 17835"/>
                <a:gd name="adj4" fmla="val -8281"/>
                <a:gd name="adj5" fmla="val -7947"/>
                <a:gd name="adj6" fmla="val -8042"/>
                <a:gd name="adj7" fmla="val -43927"/>
                <a:gd name="adj8" fmla="val 42461"/>
              </a:avLst>
            </a:prstGeom>
            <a:ln>
              <a:solidFill>
                <a:schemeClr val="accent6"/>
              </a:solidFill>
              <a:headEnd/>
              <a:tailEnd/>
            </a:ln>
          </p:spPr>
          <p:style>
            <a:lnRef idx="2">
              <a:schemeClr val="accent3"/>
            </a:lnRef>
            <a:fillRef idx="1">
              <a:schemeClr val="lt1"/>
            </a:fillRef>
            <a:effectRef idx="0">
              <a:schemeClr val="accent3"/>
            </a:effectRef>
            <a:fontRef idx="minor">
              <a:schemeClr val="dk1"/>
            </a:fontRef>
          </p:style>
          <p:txBody>
            <a:bodyPr lIns="45720" rIns="45720"/>
            <a:lstStyle/>
            <a:p>
              <a:pPr>
                <a:spcBef>
                  <a:spcPct val="20000"/>
                </a:spcBef>
                <a:buFont typeface="Arial" pitchFamily="34" charset="0"/>
                <a:buNone/>
                <a:defRPr/>
              </a:pPr>
              <a:r>
                <a:rPr lang="en-US" sz="1600" dirty="0"/>
                <a:t>Records and Information Management</a:t>
              </a:r>
            </a:p>
            <a:p>
              <a:pPr marL="114300" indent="-114300">
                <a:spcBef>
                  <a:spcPct val="20000"/>
                </a:spcBef>
                <a:buFont typeface="Arial" pitchFamily="34" charset="0"/>
                <a:buChar char="•"/>
                <a:defRPr/>
              </a:pPr>
              <a:r>
                <a:rPr lang="en-US" sz="1400" b="0" dirty="0"/>
                <a:t>Retention policy admin</a:t>
              </a:r>
            </a:p>
            <a:p>
              <a:pPr marL="114300" indent="-114300">
                <a:spcBef>
                  <a:spcPct val="20000"/>
                </a:spcBef>
                <a:buFont typeface="Arial" pitchFamily="34" charset="0"/>
                <a:buChar char="•"/>
                <a:defRPr/>
              </a:pPr>
              <a:r>
                <a:rPr lang="en-US" sz="1400" b="0" dirty="0"/>
                <a:t>Automated dispositions</a:t>
              </a:r>
            </a:p>
            <a:p>
              <a:pPr marL="114300" indent="-114300">
                <a:spcBef>
                  <a:spcPct val="20000"/>
                </a:spcBef>
                <a:buFont typeface="Arial" pitchFamily="34" charset="0"/>
                <a:buChar char="•"/>
                <a:defRPr/>
              </a:pPr>
              <a:r>
                <a:rPr lang="en-US" sz="1400" b="0" dirty="0"/>
                <a:t>Legal/audit holds</a:t>
              </a:r>
            </a:p>
          </p:txBody>
        </p:sp>
      </p:grpSp>
      <p:grpSp>
        <p:nvGrpSpPr>
          <p:cNvPr id="11" name="Group 60"/>
          <p:cNvGrpSpPr/>
          <p:nvPr/>
        </p:nvGrpSpPr>
        <p:grpSpPr>
          <a:xfrm>
            <a:off x="114300" y="5257800"/>
            <a:ext cx="914400" cy="1325880"/>
            <a:chOff x="2400300" y="5166360"/>
            <a:chExt cx="914400" cy="1325880"/>
          </a:xfrm>
          <a:effectLst>
            <a:outerShdw blurRad="63500" sx="102000" sy="102000" algn="ctr" rotWithShape="0">
              <a:prstClr val="black">
                <a:alpha val="40000"/>
              </a:prstClr>
            </a:outerShdw>
          </a:effectLst>
        </p:grpSpPr>
        <p:grpSp>
          <p:nvGrpSpPr>
            <p:cNvPr id="12" name="Group 39"/>
            <p:cNvGrpSpPr/>
            <p:nvPr/>
          </p:nvGrpSpPr>
          <p:grpSpPr>
            <a:xfrm>
              <a:off x="2400300" y="5166360"/>
              <a:ext cx="914400" cy="914400"/>
              <a:chOff x="2400300" y="5143500"/>
              <a:chExt cx="914400" cy="914400"/>
            </a:xfrm>
          </p:grpSpPr>
          <p:pic>
            <p:nvPicPr>
              <p:cNvPr id="67" name="Picture 66" descr="triple.png"/>
              <p:cNvPicPr>
                <a:picLocks noChangeAspect="1"/>
              </p:cNvPicPr>
              <p:nvPr/>
            </p:nvPicPr>
            <p:blipFill>
              <a:blip r:embed="rId11" cstate="print">
                <a:grayscl/>
              </a:blip>
              <a:stretch>
                <a:fillRect/>
              </a:stretch>
            </p:blipFill>
            <p:spPr>
              <a:xfrm>
                <a:off x="2400300" y="5143500"/>
                <a:ext cx="914400" cy="914400"/>
              </a:xfrm>
              <a:prstGeom prst="rect">
                <a:avLst/>
              </a:prstGeom>
            </p:spPr>
          </p:pic>
          <p:pic>
            <p:nvPicPr>
              <p:cNvPr id="68" name="Picture 67" descr="Simon_3_orange.png"/>
              <p:cNvPicPr>
                <a:picLocks noChangeAspect="1"/>
              </p:cNvPicPr>
              <p:nvPr/>
            </p:nvPicPr>
            <p:blipFill>
              <a:blip r:embed="rId12" cstate="print">
                <a:clrChange>
                  <a:clrFrom>
                    <a:srgbClr val="FFFFFF"/>
                  </a:clrFrom>
                  <a:clrTo>
                    <a:srgbClr val="FFFFFF">
                      <a:alpha val="0"/>
                    </a:srgbClr>
                  </a:clrTo>
                </a:clrChange>
              </a:blip>
              <a:srcRect l="6108" r="5542" b="62500"/>
              <a:stretch>
                <a:fillRect/>
              </a:stretch>
            </p:blipFill>
            <p:spPr>
              <a:xfrm>
                <a:off x="2456155" y="5143500"/>
                <a:ext cx="807868" cy="342900"/>
              </a:xfrm>
              <a:prstGeom prst="rect">
                <a:avLst/>
              </a:prstGeom>
            </p:spPr>
          </p:pic>
          <p:sp>
            <p:nvSpPr>
              <p:cNvPr id="69" name="Oval 68"/>
              <p:cNvSpPr/>
              <p:nvPr/>
            </p:nvSpPr>
            <p:spPr bwMode="auto">
              <a:xfrm>
                <a:off x="2666614" y="5410200"/>
                <a:ext cx="381772" cy="381000"/>
              </a:xfrm>
              <a:prstGeom prst="ellipse">
                <a:avLst/>
              </a:prstGeom>
              <a:solidFill>
                <a:schemeClr val="accent4"/>
              </a:solidFill>
              <a:ln w="28575" cap="flat" cmpd="sng" algn="ctr">
                <a:solidFill>
                  <a:schemeClr val="bg1"/>
                </a:solidFill>
                <a:prstDash val="solid"/>
                <a:round/>
                <a:headEnd type="none" w="med" len="med"/>
                <a:tailEnd type="none" w="med" len="med"/>
              </a:ln>
              <a:effectLst/>
            </p:spPr>
            <p:txBody>
              <a:bodyPr/>
              <a:lstStyle/>
              <a:p>
                <a:pPr algn="ctr">
                  <a:defRPr/>
                </a:pPr>
                <a:endParaRPr lang="en-US" sz="1600" b="0">
                  <a:latin typeface="Arial" charset="0"/>
                </a:endParaRPr>
              </a:p>
            </p:txBody>
          </p:sp>
        </p:grpSp>
        <p:sp>
          <p:nvSpPr>
            <p:cNvPr id="64" name="Rectangle 63"/>
            <p:cNvSpPr>
              <a:spLocks/>
            </p:cNvSpPr>
            <p:nvPr/>
          </p:nvSpPr>
          <p:spPr bwMode="auto">
            <a:xfrm>
              <a:off x="2400300" y="6309360"/>
              <a:ext cx="914400" cy="18288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9050">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wrap="none" lIns="0" tIns="0" rIns="0" bIns="0" anchor="ctr"/>
            <a:lstStyle/>
            <a:p>
              <a:pPr algn="ctr">
                <a:buFont typeface="Arial" pitchFamily="34" charset="0"/>
                <a:buNone/>
                <a:defRPr/>
              </a:pPr>
              <a:r>
                <a:rPr lang="en-US" sz="1000" dirty="0">
                  <a:solidFill>
                    <a:schemeClr val="bg1"/>
                  </a:solidFill>
                  <a:latin typeface="Calibri" pitchFamily="34" charset="0"/>
                </a:rPr>
                <a:t>platform</a:t>
              </a:r>
            </a:p>
          </p:txBody>
        </p:sp>
        <p:sp>
          <p:nvSpPr>
            <p:cNvPr id="65" name="Rectangle 64"/>
            <p:cNvSpPr>
              <a:spLocks/>
            </p:cNvSpPr>
            <p:nvPr/>
          </p:nvSpPr>
          <p:spPr bwMode="auto">
            <a:xfrm>
              <a:off x="2400300" y="5943600"/>
              <a:ext cx="914400" cy="18288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9050">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wrap="none" lIns="0" tIns="0" rIns="0" bIns="0" anchor="ctr"/>
            <a:lstStyle/>
            <a:p>
              <a:pPr algn="ctr">
                <a:buFont typeface="Arial" pitchFamily="34" charset="0"/>
                <a:buNone/>
                <a:defRPr/>
              </a:pPr>
              <a:r>
                <a:rPr lang="en-US" sz="1000" dirty="0">
                  <a:solidFill>
                    <a:schemeClr val="bg1"/>
                  </a:solidFill>
                  <a:latin typeface="Calibri" pitchFamily="34" charset="0"/>
                </a:rPr>
                <a:t>solutions</a:t>
              </a:r>
            </a:p>
          </p:txBody>
        </p:sp>
        <p:sp>
          <p:nvSpPr>
            <p:cNvPr id="66" name="Rectangle 65"/>
            <p:cNvSpPr>
              <a:spLocks/>
            </p:cNvSpPr>
            <p:nvPr/>
          </p:nvSpPr>
          <p:spPr bwMode="auto">
            <a:xfrm>
              <a:off x="2400300" y="6126480"/>
              <a:ext cx="914400" cy="182880"/>
            </a:xfrm>
            <a:prstGeom prst="rect">
              <a:avLst/>
            </a:prstGeom>
            <a:gradFill>
              <a:gsLst>
                <a:gs pos="0">
                  <a:schemeClr val="accent3">
                    <a:lumMod val="50000"/>
                  </a:schemeClr>
                </a:gs>
                <a:gs pos="80000">
                  <a:schemeClr val="accent4">
                    <a:shade val="93000"/>
                    <a:satMod val="130000"/>
                  </a:schemeClr>
                </a:gs>
                <a:gs pos="100000">
                  <a:schemeClr val="accent4">
                    <a:shade val="94000"/>
                    <a:satMod val="135000"/>
                  </a:schemeClr>
                </a:gs>
              </a:gsLst>
            </a:gra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wrap="none" lIns="0" tIns="0" rIns="0" bIns="0" anchor="ctr"/>
            <a:lstStyle/>
            <a:p>
              <a:pPr algn="ctr">
                <a:buFont typeface="Arial" pitchFamily="34" charset="0"/>
                <a:buNone/>
                <a:defRPr/>
              </a:pPr>
              <a:r>
                <a:rPr lang="en-US" sz="1000" dirty="0">
                  <a:solidFill>
                    <a:schemeClr val="bg1"/>
                  </a:solidFill>
                  <a:latin typeface="Calibri" pitchFamily="34" charset="0"/>
                </a:rPr>
                <a:t>products</a:t>
              </a:r>
            </a:p>
          </p:txBody>
        </p:sp>
      </p:grpSp>
    </p:spTree>
    <p:extLst>
      <p:ext uri="{BB962C8B-B14F-4D97-AF65-F5344CB8AC3E}">
        <p14:creationId xmlns:p14="http://schemas.microsoft.com/office/powerpoint/2010/main" val="260831626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3" name="Group 442"/>
          <p:cNvGrpSpPr>
            <a:grpSpLocks/>
          </p:cNvGrpSpPr>
          <p:nvPr/>
        </p:nvGrpSpPr>
        <p:grpSpPr bwMode="auto">
          <a:xfrm>
            <a:off x="3516242" y="1119995"/>
            <a:ext cx="2058956" cy="937544"/>
            <a:chOff x="5476126" y="838200"/>
            <a:chExt cx="3432925" cy="1682770"/>
          </a:xfrm>
          <a:solidFill>
            <a:schemeClr val="bg1">
              <a:lumMod val="95000"/>
            </a:schemeClr>
          </a:solidFill>
          <a:effectLst/>
        </p:grpSpPr>
        <p:sp>
          <p:nvSpPr>
            <p:cNvPr id="444" name="TextBox 3"/>
            <p:cNvSpPr txBox="1">
              <a:spLocks noChangeArrowheads="1"/>
            </p:cNvSpPr>
            <p:nvPr/>
          </p:nvSpPr>
          <p:spPr bwMode="auto">
            <a:xfrm>
              <a:off x="5476128" y="1143003"/>
              <a:ext cx="3432923" cy="1377967"/>
            </a:xfrm>
            <a:prstGeom prst="rect">
              <a:avLst/>
            </a:prstGeom>
            <a:solidFill>
              <a:schemeClr val="accent2">
                <a:lumMod val="20000"/>
                <a:lumOff val="80000"/>
              </a:schemeClr>
            </a:solidFill>
            <a:ln w="3175">
              <a:solidFill>
                <a:schemeClr val="accent2"/>
              </a:solidFill>
              <a:miter lim="800000"/>
              <a:headEnd/>
              <a:tailEnd/>
            </a:ln>
          </p:spPr>
          <p:txBody>
            <a:bodyPr lIns="45720" tIns="45720" rIns="0" bIns="0"/>
            <a:lstStyle/>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Gift Processing</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Proposal Management</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Events Management</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Endowment Management</a:t>
              </a:r>
            </a:p>
          </p:txBody>
        </p:sp>
        <p:grpSp>
          <p:nvGrpSpPr>
            <p:cNvPr id="445" name="Group 84"/>
            <p:cNvGrpSpPr>
              <a:grpSpLocks/>
            </p:cNvGrpSpPr>
            <p:nvPr/>
          </p:nvGrpSpPr>
          <p:grpSpPr bwMode="auto">
            <a:xfrm>
              <a:off x="5476126" y="838200"/>
              <a:ext cx="3432923" cy="302878"/>
              <a:chOff x="5476126" y="838200"/>
              <a:chExt cx="3432923" cy="302878"/>
            </a:xfrm>
            <a:grpFill/>
          </p:grpSpPr>
          <p:sp>
            <p:nvSpPr>
              <p:cNvPr id="446" name="TextBox 445"/>
              <p:cNvSpPr txBox="1"/>
              <p:nvPr/>
            </p:nvSpPr>
            <p:spPr>
              <a:xfrm>
                <a:off x="5476126" y="838200"/>
                <a:ext cx="3432923" cy="302878"/>
              </a:xfrm>
              <a:prstGeom prst="rect">
                <a:avLst/>
              </a:prstGeom>
              <a:solidFill>
                <a:schemeClr val="accent2"/>
              </a:solidFill>
              <a:ln w="3175">
                <a:solidFill>
                  <a:schemeClr val="accent2"/>
                </a:solidFill>
              </a:ln>
            </p:spPr>
            <p:txBody>
              <a:bodyPr lIns="137160" tIns="0" rIns="0" bIns="0" anchor="ctr"/>
              <a:lstStyle/>
              <a:p>
                <a:pPr marL="91440" indent="-91440">
                  <a:buClr>
                    <a:schemeClr val="bg1"/>
                  </a:buClr>
                  <a:defRPr/>
                </a:pPr>
                <a:r>
                  <a:rPr lang="en-US" sz="1000" b="1" dirty="0" smtClean="0">
                    <a:solidFill>
                      <a:schemeClr val="bg1"/>
                    </a:solidFill>
                    <a:cs typeface="Arial" pitchFamily="34" charset="0"/>
                  </a:rPr>
                  <a:t>Perceptive Software Solutions</a:t>
                </a:r>
                <a:endParaRPr lang="en-US" sz="1000" b="1" dirty="0">
                  <a:solidFill>
                    <a:schemeClr val="bg1"/>
                  </a:solidFill>
                  <a:cs typeface="Arial" pitchFamily="34" charset="0"/>
                </a:endParaRPr>
              </a:p>
            </p:txBody>
          </p:sp>
          <p:sp>
            <p:nvSpPr>
              <p:cNvPr id="447" name="Isosceles Triangle 446"/>
              <p:cNvSpPr/>
              <p:nvPr/>
            </p:nvSpPr>
            <p:spPr bwMode="auto">
              <a:xfrm rot="5400000">
                <a:off x="5554421" y="946777"/>
                <a:ext cx="161535" cy="85725"/>
              </a:xfrm>
              <a:prstGeom prst="triangle">
                <a:avLst/>
              </a:prstGeom>
              <a:grpFill/>
              <a:ln w="3175" cap="flat" cmpd="sng" algn="ctr">
                <a:solidFill>
                  <a:schemeClr val="accent2"/>
                </a:solidFill>
                <a:prstDash val="solid"/>
                <a:round/>
                <a:headEnd type="none" w="med" len="med"/>
                <a:tailEnd type="none" w="med" len="med"/>
              </a:ln>
              <a:effectLst/>
            </p:spPr>
            <p:txBody>
              <a:bodyPr lIns="45720"/>
              <a:lstStyle/>
              <a:p>
                <a:pPr marL="91440" indent="-91440" algn="ctr">
                  <a:buClr>
                    <a:schemeClr val="bg1"/>
                  </a:buClr>
                  <a:buFont typeface="Arial" panose="020B0604020202020204" pitchFamily="34" charset="0"/>
                  <a:buChar char="•"/>
                  <a:defRPr/>
                </a:pPr>
                <a:endParaRPr lang="en-US" sz="900" dirty="0">
                  <a:ln w="19050">
                    <a:solidFill>
                      <a:schemeClr val="tx1"/>
                    </a:solidFill>
                  </a:ln>
                  <a:solidFill>
                    <a:schemeClr val="tx2"/>
                  </a:solidFill>
                  <a:latin typeface="Arial" charset="0"/>
                  <a:ea typeface="+mn-ea"/>
                  <a:cs typeface="Arial" pitchFamily="34" charset="0"/>
                </a:endParaRPr>
              </a:p>
            </p:txBody>
          </p:sp>
        </p:grpSp>
      </p:grpSp>
      <p:grpSp>
        <p:nvGrpSpPr>
          <p:cNvPr id="405" name="Group 404"/>
          <p:cNvGrpSpPr>
            <a:grpSpLocks/>
          </p:cNvGrpSpPr>
          <p:nvPr/>
        </p:nvGrpSpPr>
        <p:grpSpPr bwMode="auto">
          <a:xfrm>
            <a:off x="293186" y="1123008"/>
            <a:ext cx="2056603" cy="1575136"/>
            <a:chOff x="5486400" y="838200"/>
            <a:chExt cx="3429000" cy="2313352"/>
          </a:xfrm>
          <a:solidFill>
            <a:schemeClr val="bg1">
              <a:lumMod val="95000"/>
            </a:schemeClr>
          </a:solidFill>
          <a:effectLst/>
        </p:grpSpPr>
        <p:grpSp>
          <p:nvGrpSpPr>
            <p:cNvPr id="406" name="Group 19"/>
            <p:cNvGrpSpPr>
              <a:grpSpLocks/>
            </p:cNvGrpSpPr>
            <p:nvPr/>
          </p:nvGrpSpPr>
          <p:grpSpPr bwMode="auto">
            <a:xfrm>
              <a:off x="5486400" y="1143000"/>
              <a:ext cx="3429000" cy="2008552"/>
              <a:chOff x="5334000" y="1371600"/>
              <a:chExt cx="3505200" cy="1590104"/>
            </a:xfrm>
            <a:grpFill/>
          </p:grpSpPr>
          <p:sp>
            <p:nvSpPr>
              <p:cNvPr id="412" name="Round Same Side Corner Rectangle 411"/>
              <p:cNvSpPr/>
              <p:nvPr/>
            </p:nvSpPr>
            <p:spPr bwMode="auto">
              <a:xfrm rot="10800000">
                <a:off x="5334000" y="1371600"/>
                <a:ext cx="3505200" cy="1202073"/>
              </a:xfrm>
              <a:prstGeom prst="round2SameRect">
                <a:avLst>
                  <a:gd name="adj1" fmla="val 8854"/>
                  <a:gd name="adj2" fmla="val 0"/>
                </a:avLst>
              </a:prstGeom>
              <a:grpFill/>
              <a:ln w="3175" cap="flat" cmpd="sng" algn="ctr">
                <a:solidFill>
                  <a:schemeClr val="accent2"/>
                </a:solidFill>
                <a:prstDash val="solid"/>
                <a:round/>
                <a:headEnd type="none" w="med" len="med"/>
                <a:tailEnd type="none" w="med" len="med"/>
              </a:ln>
              <a:effectLst/>
            </p:spPr>
            <p:txBody>
              <a:bodyPr lIns="45720" tIns="91440"/>
              <a:lstStyle/>
              <a:p>
                <a:pPr marL="91440" indent="-91440" algn="ctr">
                  <a:buClr>
                    <a:schemeClr val="bg1"/>
                  </a:buClr>
                  <a:buFont typeface="Arial" panose="020B0604020202020204" pitchFamily="34" charset="0"/>
                  <a:buChar char="•"/>
                  <a:defRPr/>
                </a:pPr>
                <a:endParaRPr lang="en-US" sz="800" dirty="0">
                  <a:solidFill>
                    <a:schemeClr val="tx2"/>
                  </a:solidFill>
                  <a:latin typeface="Arial" charset="0"/>
                  <a:ea typeface="+mn-ea"/>
                  <a:cs typeface="Arial" pitchFamily="34" charset="0"/>
                </a:endParaRPr>
              </a:p>
            </p:txBody>
          </p:sp>
          <p:sp>
            <p:nvSpPr>
              <p:cNvPr id="413" name="TextBox 3"/>
              <p:cNvSpPr txBox="1">
                <a:spLocks noChangeArrowheads="1"/>
              </p:cNvSpPr>
              <p:nvPr/>
            </p:nvSpPr>
            <p:spPr bwMode="auto">
              <a:xfrm>
                <a:off x="5334000" y="1371601"/>
                <a:ext cx="3505200" cy="1590103"/>
              </a:xfrm>
              <a:prstGeom prst="rect">
                <a:avLst/>
              </a:prstGeom>
              <a:solidFill>
                <a:schemeClr val="accent2">
                  <a:lumMod val="20000"/>
                  <a:lumOff val="80000"/>
                </a:schemeClr>
              </a:solidFill>
              <a:ln w="3175">
                <a:solidFill>
                  <a:schemeClr val="accent2"/>
                </a:solidFill>
                <a:miter lim="800000"/>
                <a:headEnd/>
                <a:tailEnd/>
              </a:ln>
            </p:spPr>
            <p:txBody>
              <a:bodyPr lIns="45720" tIns="45720" rIns="0" bIns="0"/>
              <a:lstStyle/>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Contract Management</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Sponsored Research</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Executive Meetings</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Correspondence Processing</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Policy Administration</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IT Administration</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IT Development</a:t>
                </a:r>
              </a:p>
            </p:txBody>
          </p:sp>
        </p:grpSp>
        <p:grpSp>
          <p:nvGrpSpPr>
            <p:cNvPr id="409" name="Group 84"/>
            <p:cNvGrpSpPr>
              <a:grpSpLocks/>
            </p:cNvGrpSpPr>
            <p:nvPr/>
          </p:nvGrpSpPr>
          <p:grpSpPr bwMode="auto">
            <a:xfrm>
              <a:off x="5486400" y="838200"/>
              <a:ext cx="3429000" cy="302878"/>
              <a:chOff x="5486400" y="838200"/>
              <a:chExt cx="3429000" cy="302878"/>
            </a:xfrm>
            <a:grpFill/>
          </p:grpSpPr>
          <p:sp>
            <p:nvSpPr>
              <p:cNvPr id="410" name="TextBox 409"/>
              <p:cNvSpPr txBox="1"/>
              <p:nvPr/>
            </p:nvSpPr>
            <p:spPr>
              <a:xfrm>
                <a:off x="5486400" y="838200"/>
                <a:ext cx="3429000" cy="302878"/>
              </a:xfrm>
              <a:prstGeom prst="rect">
                <a:avLst/>
              </a:prstGeom>
              <a:solidFill>
                <a:schemeClr val="accent2"/>
              </a:solidFill>
              <a:ln w="3175">
                <a:solidFill>
                  <a:schemeClr val="accent2"/>
                </a:solidFill>
              </a:ln>
            </p:spPr>
            <p:txBody>
              <a:bodyPr lIns="137160" tIns="0" rIns="0" bIns="0" anchor="ctr"/>
              <a:lstStyle/>
              <a:p>
                <a:pPr marL="91440" indent="-91440">
                  <a:buClr>
                    <a:schemeClr val="bg1"/>
                  </a:buClr>
                  <a:defRPr/>
                </a:pPr>
                <a:r>
                  <a:rPr lang="en-US" sz="1000" b="1" dirty="0" smtClean="0">
                    <a:solidFill>
                      <a:schemeClr val="bg1"/>
                    </a:solidFill>
                    <a:cs typeface="Arial" pitchFamily="34" charset="0"/>
                  </a:rPr>
                  <a:t>Perceptive Software Solutions</a:t>
                </a:r>
                <a:endParaRPr lang="en-US" sz="1000" b="1" dirty="0">
                  <a:solidFill>
                    <a:schemeClr val="bg1"/>
                  </a:solidFill>
                  <a:cs typeface="Arial" pitchFamily="34" charset="0"/>
                </a:endParaRPr>
              </a:p>
            </p:txBody>
          </p:sp>
          <p:sp>
            <p:nvSpPr>
              <p:cNvPr id="411" name="Isosceles Triangle 410"/>
              <p:cNvSpPr/>
              <p:nvPr/>
            </p:nvSpPr>
            <p:spPr bwMode="auto">
              <a:xfrm rot="5400000">
                <a:off x="5554421" y="946777"/>
                <a:ext cx="161535" cy="85725"/>
              </a:xfrm>
              <a:prstGeom prst="triangle">
                <a:avLst/>
              </a:prstGeom>
              <a:grpFill/>
              <a:ln w="3175" cap="flat" cmpd="sng" algn="ctr">
                <a:solidFill>
                  <a:schemeClr val="accent2"/>
                </a:solidFill>
                <a:prstDash val="solid"/>
                <a:round/>
                <a:headEnd type="none" w="med" len="med"/>
                <a:tailEnd type="none" w="med" len="med"/>
              </a:ln>
              <a:effectLst/>
            </p:spPr>
            <p:txBody>
              <a:bodyPr lIns="45720"/>
              <a:lstStyle/>
              <a:p>
                <a:pPr marL="91440" indent="-91440" algn="ctr">
                  <a:buClr>
                    <a:schemeClr val="bg1"/>
                  </a:buClr>
                  <a:buFont typeface="Arial" panose="020B0604020202020204" pitchFamily="34" charset="0"/>
                  <a:buChar char="•"/>
                  <a:defRPr/>
                </a:pPr>
                <a:endParaRPr lang="en-US" sz="900" dirty="0">
                  <a:ln w="19050">
                    <a:solidFill>
                      <a:schemeClr val="tx1"/>
                    </a:solidFill>
                  </a:ln>
                  <a:solidFill>
                    <a:schemeClr val="tx2"/>
                  </a:solidFill>
                  <a:latin typeface="Arial" charset="0"/>
                  <a:ea typeface="+mn-ea"/>
                  <a:cs typeface="Arial" pitchFamily="34" charset="0"/>
                </a:endParaRPr>
              </a:p>
            </p:txBody>
          </p:sp>
        </p:grpSp>
      </p:grpSp>
      <p:grpSp>
        <p:nvGrpSpPr>
          <p:cNvPr id="438" name="Group 437"/>
          <p:cNvGrpSpPr>
            <a:grpSpLocks/>
          </p:cNvGrpSpPr>
          <p:nvPr/>
        </p:nvGrpSpPr>
        <p:grpSpPr bwMode="auto">
          <a:xfrm>
            <a:off x="6690020" y="1119119"/>
            <a:ext cx="2058956" cy="1489179"/>
            <a:chOff x="5476126" y="838200"/>
            <a:chExt cx="3432925" cy="2672883"/>
          </a:xfrm>
          <a:solidFill>
            <a:schemeClr val="bg1">
              <a:lumMod val="95000"/>
            </a:schemeClr>
          </a:solidFill>
          <a:effectLst/>
        </p:grpSpPr>
        <p:sp>
          <p:nvSpPr>
            <p:cNvPr id="439" name="TextBox 3"/>
            <p:cNvSpPr txBox="1">
              <a:spLocks noChangeArrowheads="1"/>
            </p:cNvSpPr>
            <p:nvPr/>
          </p:nvSpPr>
          <p:spPr bwMode="auto">
            <a:xfrm>
              <a:off x="5476128" y="1143003"/>
              <a:ext cx="3432923" cy="2368080"/>
            </a:xfrm>
            <a:prstGeom prst="rect">
              <a:avLst/>
            </a:prstGeom>
            <a:solidFill>
              <a:schemeClr val="accent2">
                <a:lumMod val="20000"/>
                <a:lumOff val="80000"/>
              </a:schemeClr>
            </a:solidFill>
            <a:ln w="3175">
              <a:solidFill>
                <a:schemeClr val="accent2"/>
              </a:solidFill>
              <a:miter lim="800000"/>
              <a:headEnd/>
              <a:tailEnd/>
            </a:ln>
          </p:spPr>
          <p:txBody>
            <a:bodyPr lIns="45720" tIns="45720" rIns="0" bIns="0"/>
            <a:lstStyle/>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Housing Assignment</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Facilities Maintenance</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Academic Advising</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Student Health</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Disciplinary Action</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Student Organizations</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Campus Safety &amp; Police</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Disability Services</a:t>
              </a:r>
            </a:p>
          </p:txBody>
        </p:sp>
        <p:grpSp>
          <p:nvGrpSpPr>
            <p:cNvPr id="440" name="Group 84"/>
            <p:cNvGrpSpPr>
              <a:grpSpLocks/>
            </p:cNvGrpSpPr>
            <p:nvPr/>
          </p:nvGrpSpPr>
          <p:grpSpPr bwMode="auto">
            <a:xfrm>
              <a:off x="5476126" y="838200"/>
              <a:ext cx="3432923" cy="302878"/>
              <a:chOff x="5476126" y="838200"/>
              <a:chExt cx="3432923" cy="302878"/>
            </a:xfrm>
            <a:grpFill/>
          </p:grpSpPr>
          <p:sp>
            <p:nvSpPr>
              <p:cNvPr id="441" name="TextBox 440"/>
              <p:cNvSpPr txBox="1"/>
              <p:nvPr/>
            </p:nvSpPr>
            <p:spPr>
              <a:xfrm>
                <a:off x="5476126" y="838200"/>
                <a:ext cx="3432923" cy="302878"/>
              </a:xfrm>
              <a:prstGeom prst="rect">
                <a:avLst/>
              </a:prstGeom>
              <a:solidFill>
                <a:schemeClr val="accent2"/>
              </a:solidFill>
              <a:ln w="3175">
                <a:solidFill>
                  <a:schemeClr val="accent2"/>
                </a:solidFill>
              </a:ln>
            </p:spPr>
            <p:txBody>
              <a:bodyPr lIns="137160" tIns="0" rIns="0" bIns="0" anchor="ctr"/>
              <a:lstStyle/>
              <a:p>
                <a:pPr marL="91440" indent="-91440">
                  <a:buClr>
                    <a:schemeClr val="bg1"/>
                  </a:buClr>
                  <a:defRPr/>
                </a:pPr>
                <a:r>
                  <a:rPr lang="en-US" sz="1000" b="1" dirty="0" smtClean="0">
                    <a:solidFill>
                      <a:schemeClr val="bg1"/>
                    </a:solidFill>
                    <a:cs typeface="Arial" pitchFamily="34" charset="0"/>
                  </a:rPr>
                  <a:t>Perceptive Software Solutions</a:t>
                </a:r>
                <a:endParaRPr lang="en-US" sz="1000" b="1" dirty="0">
                  <a:solidFill>
                    <a:schemeClr val="bg1"/>
                  </a:solidFill>
                  <a:cs typeface="Arial" pitchFamily="34" charset="0"/>
                </a:endParaRPr>
              </a:p>
            </p:txBody>
          </p:sp>
          <p:sp>
            <p:nvSpPr>
              <p:cNvPr id="442" name="Isosceles Triangle 441"/>
              <p:cNvSpPr/>
              <p:nvPr/>
            </p:nvSpPr>
            <p:spPr bwMode="auto">
              <a:xfrm rot="5400000">
                <a:off x="5554421" y="946777"/>
                <a:ext cx="161535" cy="85725"/>
              </a:xfrm>
              <a:prstGeom prst="triangle">
                <a:avLst/>
              </a:prstGeom>
              <a:grpFill/>
              <a:ln w="3175" cap="flat" cmpd="sng" algn="ctr">
                <a:solidFill>
                  <a:schemeClr val="accent2"/>
                </a:solidFill>
                <a:prstDash val="solid"/>
                <a:round/>
                <a:headEnd type="none" w="med" len="med"/>
                <a:tailEnd type="none" w="med" len="med"/>
              </a:ln>
              <a:effectLst/>
            </p:spPr>
            <p:txBody>
              <a:bodyPr lIns="45720"/>
              <a:lstStyle/>
              <a:p>
                <a:pPr marL="91440" indent="-91440" algn="ctr">
                  <a:buClr>
                    <a:schemeClr val="bg1"/>
                  </a:buClr>
                  <a:buFont typeface="Arial" panose="020B0604020202020204" pitchFamily="34" charset="0"/>
                  <a:buChar char="•"/>
                  <a:defRPr/>
                </a:pPr>
                <a:endParaRPr lang="en-US" sz="900" dirty="0">
                  <a:ln w="19050">
                    <a:solidFill>
                      <a:schemeClr val="tx1"/>
                    </a:solidFill>
                  </a:ln>
                  <a:solidFill>
                    <a:schemeClr val="tx2"/>
                  </a:solidFill>
                  <a:latin typeface="Arial" charset="0"/>
                  <a:ea typeface="+mn-ea"/>
                  <a:cs typeface="Arial" pitchFamily="34" charset="0"/>
                </a:endParaRPr>
              </a:p>
            </p:txBody>
          </p:sp>
        </p:grpSp>
      </p:grpSp>
      <p:grpSp>
        <p:nvGrpSpPr>
          <p:cNvPr id="433" name="Group 432"/>
          <p:cNvGrpSpPr>
            <a:grpSpLocks/>
          </p:cNvGrpSpPr>
          <p:nvPr/>
        </p:nvGrpSpPr>
        <p:grpSpPr bwMode="auto">
          <a:xfrm>
            <a:off x="6690020" y="3107352"/>
            <a:ext cx="2058956" cy="1323421"/>
            <a:chOff x="5476126" y="838200"/>
            <a:chExt cx="3432925" cy="2375369"/>
          </a:xfrm>
          <a:solidFill>
            <a:schemeClr val="bg1">
              <a:lumMod val="95000"/>
            </a:schemeClr>
          </a:solidFill>
          <a:effectLst/>
        </p:grpSpPr>
        <p:sp>
          <p:nvSpPr>
            <p:cNvPr id="434" name="TextBox 3"/>
            <p:cNvSpPr txBox="1">
              <a:spLocks noChangeArrowheads="1"/>
            </p:cNvSpPr>
            <p:nvPr/>
          </p:nvSpPr>
          <p:spPr bwMode="auto">
            <a:xfrm>
              <a:off x="5476128" y="1143003"/>
              <a:ext cx="3432923" cy="2070566"/>
            </a:xfrm>
            <a:prstGeom prst="rect">
              <a:avLst/>
            </a:prstGeom>
            <a:solidFill>
              <a:schemeClr val="accent2">
                <a:lumMod val="20000"/>
                <a:lumOff val="80000"/>
              </a:schemeClr>
            </a:solidFill>
            <a:ln w="3175">
              <a:solidFill>
                <a:schemeClr val="accent1"/>
              </a:solidFill>
              <a:miter lim="800000"/>
              <a:headEnd/>
              <a:tailEnd/>
            </a:ln>
          </p:spPr>
          <p:txBody>
            <a:bodyPr lIns="45720" tIns="45720" rIns="0" bIns="0"/>
            <a:lstStyle/>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Requisition Processing</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Invoice “Scan &amp; Link” Processing</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Automated Invoice Processing</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Advanced OCR Invoice Processing</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Travel &amp; Expense</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Check Capture</a:t>
              </a:r>
            </a:p>
          </p:txBody>
        </p:sp>
        <p:grpSp>
          <p:nvGrpSpPr>
            <p:cNvPr id="435" name="Group 84"/>
            <p:cNvGrpSpPr>
              <a:grpSpLocks/>
            </p:cNvGrpSpPr>
            <p:nvPr/>
          </p:nvGrpSpPr>
          <p:grpSpPr bwMode="auto">
            <a:xfrm>
              <a:off x="5476126" y="838200"/>
              <a:ext cx="3432923" cy="302878"/>
              <a:chOff x="5476126" y="838200"/>
              <a:chExt cx="3432923" cy="302878"/>
            </a:xfrm>
            <a:grpFill/>
          </p:grpSpPr>
          <p:sp>
            <p:nvSpPr>
              <p:cNvPr id="436" name="TextBox 435"/>
              <p:cNvSpPr txBox="1"/>
              <p:nvPr/>
            </p:nvSpPr>
            <p:spPr>
              <a:xfrm>
                <a:off x="5476126" y="838200"/>
                <a:ext cx="3432923" cy="302878"/>
              </a:xfrm>
              <a:prstGeom prst="rect">
                <a:avLst/>
              </a:prstGeom>
              <a:solidFill>
                <a:schemeClr val="accent2"/>
              </a:solidFill>
              <a:ln w="3175">
                <a:solidFill>
                  <a:schemeClr val="accent1"/>
                </a:solidFill>
              </a:ln>
            </p:spPr>
            <p:txBody>
              <a:bodyPr lIns="137160" tIns="0" rIns="0" bIns="0" anchor="ctr"/>
              <a:lstStyle/>
              <a:p>
                <a:pPr marL="91440" indent="-91440">
                  <a:buClr>
                    <a:schemeClr val="bg1"/>
                  </a:buClr>
                  <a:defRPr/>
                </a:pPr>
                <a:r>
                  <a:rPr lang="en-US" sz="1000" b="1" dirty="0" smtClean="0">
                    <a:solidFill>
                      <a:schemeClr val="bg1"/>
                    </a:solidFill>
                    <a:cs typeface="Arial" pitchFamily="34" charset="0"/>
                  </a:rPr>
                  <a:t>Perceptive Software Solutions</a:t>
                </a:r>
                <a:endParaRPr lang="en-US" sz="1000" b="1" dirty="0">
                  <a:solidFill>
                    <a:schemeClr val="bg1"/>
                  </a:solidFill>
                  <a:cs typeface="Arial" pitchFamily="34" charset="0"/>
                </a:endParaRPr>
              </a:p>
            </p:txBody>
          </p:sp>
          <p:sp>
            <p:nvSpPr>
              <p:cNvPr id="437" name="Isosceles Triangle 436"/>
              <p:cNvSpPr/>
              <p:nvPr/>
            </p:nvSpPr>
            <p:spPr bwMode="auto">
              <a:xfrm rot="5400000">
                <a:off x="5554421" y="946777"/>
                <a:ext cx="161535" cy="85725"/>
              </a:xfrm>
              <a:prstGeom prst="triangle">
                <a:avLst/>
              </a:prstGeom>
              <a:grpFill/>
              <a:ln w="3175" cap="flat" cmpd="sng" algn="ctr">
                <a:solidFill>
                  <a:schemeClr val="accent1"/>
                </a:solidFill>
                <a:prstDash val="solid"/>
                <a:round/>
                <a:headEnd type="none" w="med" len="med"/>
                <a:tailEnd type="none" w="med" len="med"/>
              </a:ln>
              <a:effectLst/>
            </p:spPr>
            <p:txBody>
              <a:bodyPr lIns="45720"/>
              <a:lstStyle/>
              <a:p>
                <a:pPr marL="91440" indent="-91440" algn="ctr">
                  <a:buClr>
                    <a:schemeClr val="bg1"/>
                  </a:buClr>
                  <a:buFont typeface="Arial" panose="020B0604020202020204" pitchFamily="34" charset="0"/>
                  <a:buChar char="•"/>
                  <a:defRPr/>
                </a:pPr>
                <a:endParaRPr lang="en-US" sz="900" dirty="0">
                  <a:ln w="19050">
                    <a:solidFill>
                      <a:schemeClr val="tx1"/>
                    </a:solidFill>
                  </a:ln>
                  <a:solidFill>
                    <a:schemeClr val="tx2"/>
                  </a:solidFill>
                  <a:latin typeface="Arial" charset="0"/>
                  <a:ea typeface="+mn-ea"/>
                  <a:cs typeface="Arial" pitchFamily="34" charset="0"/>
                </a:endParaRPr>
              </a:p>
            </p:txBody>
          </p:sp>
        </p:grpSp>
      </p:grpSp>
      <p:grpSp>
        <p:nvGrpSpPr>
          <p:cNvPr id="428" name="Group 427"/>
          <p:cNvGrpSpPr>
            <a:grpSpLocks/>
          </p:cNvGrpSpPr>
          <p:nvPr/>
        </p:nvGrpSpPr>
        <p:grpSpPr bwMode="auto">
          <a:xfrm>
            <a:off x="6690020" y="5037381"/>
            <a:ext cx="2058956" cy="994251"/>
            <a:chOff x="5476126" y="838200"/>
            <a:chExt cx="3432925" cy="1784552"/>
          </a:xfrm>
          <a:solidFill>
            <a:schemeClr val="bg1">
              <a:lumMod val="95000"/>
            </a:schemeClr>
          </a:solidFill>
          <a:effectLst/>
        </p:grpSpPr>
        <p:sp>
          <p:nvSpPr>
            <p:cNvPr id="429" name="TextBox 3"/>
            <p:cNvSpPr txBox="1">
              <a:spLocks noChangeArrowheads="1"/>
            </p:cNvSpPr>
            <p:nvPr/>
          </p:nvSpPr>
          <p:spPr bwMode="auto">
            <a:xfrm>
              <a:off x="5476128" y="1143003"/>
              <a:ext cx="3432923" cy="1479749"/>
            </a:xfrm>
            <a:prstGeom prst="rect">
              <a:avLst/>
            </a:prstGeom>
            <a:solidFill>
              <a:schemeClr val="accent2">
                <a:lumMod val="20000"/>
                <a:lumOff val="80000"/>
              </a:schemeClr>
            </a:solidFill>
            <a:ln w="3175">
              <a:solidFill>
                <a:schemeClr val="accent1"/>
              </a:solidFill>
              <a:miter lim="800000"/>
              <a:headEnd/>
              <a:tailEnd/>
            </a:ln>
          </p:spPr>
          <p:txBody>
            <a:bodyPr lIns="45720" tIns="45720" rIns="0" bIns="0"/>
            <a:lstStyle/>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Athletics Compliance</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Athletics Advancement</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Recruiting</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Coaching</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Ticketing &amp; Events</a:t>
              </a:r>
            </a:p>
          </p:txBody>
        </p:sp>
        <p:grpSp>
          <p:nvGrpSpPr>
            <p:cNvPr id="430" name="Group 84"/>
            <p:cNvGrpSpPr>
              <a:grpSpLocks/>
            </p:cNvGrpSpPr>
            <p:nvPr/>
          </p:nvGrpSpPr>
          <p:grpSpPr bwMode="auto">
            <a:xfrm>
              <a:off x="5476126" y="838200"/>
              <a:ext cx="3432923" cy="302878"/>
              <a:chOff x="5476126" y="838200"/>
              <a:chExt cx="3432923" cy="302878"/>
            </a:xfrm>
            <a:grpFill/>
          </p:grpSpPr>
          <p:sp>
            <p:nvSpPr>
              <p:cNvPr id="431" name="TextBox 430"/>
              <p:cNvSpPr txBox="1"/>
              <p:nvPr/>
            </p:nvSpPr>
            <p:spPr>
              <a:xfrm>
                <a:off x="5476126" y="838200"/>
                <a:ext cx="3432923" cy="302878"/>
              </a:xfrm>
              <a:prstGeom prst="rect">
                <a:avLst/>
              </a:prstGeom>
              <a:solidFill>
                <a:schemeClr val="accent2"/>
              </a:solidFill>
              <a:ln w="3175">
                <a:solidFill>
                  <a:schemeClr val="accent1"/>
                </a:solidFill>
              </a:ln>
            </p:spPr>
            <p:txBody>
              <a:bodyPr lIns="137160" tIns="0" rIns="0" bIns="0" anchor="ctr"/>
              <a:lstStyle/>
              <a:p>
                <a:pPr marL="91440" indent="-91440">
                  <a:buClr>
                    <a:schemeClr val="bg1"/>
                  </a:buClr>
                  <a:defRPr/>
                </a:pPr>
                <a:r>
                  <a:rPr lang="en-US" sz="1000" b="1" dirty="0" smtClean="0">
                    <a:solidFill>
                      <a:schemeClr val="bg1"/>
                    </a:solidFill>
                    <a:cs typeface="Arial" pitchFamily="34" charset="0"/>
                  </a:rPr>
                  <a:t>Perceptive Software Solutions</a:t>
                </a:r>
                <a:endParaRPr lang="en-US" sz="1000" b="1" dirty="0">
                  <a:solidFill>
                    <a:schemeClr val="bg1"/>
                  </a:solidFill>
                  <a:cs typeface="Arial" pitchFamily="34" charset="0"/>
                </a:endParaRPr>
              </a:p>
            </p:txBody>
          </p:sp>
          <p:sp>
            <p:nvSpPr>
              <p:cNvPr id="432" name="Isosceles Triangle 431"/>
              <p:cNvSpPr/>
              <p:nvPr/>
            </p:nvSpPr>
            <p:spPr bwMode="auto">
              <a:xfrm rot="5400000">
                <a:off x="5554421" y="946777"/>
                <a:ext cx="161535" cy="85725"/>
              </a:xfrm>
              <a:prstGeom prst="triangle">
                <a:avLst/>
              </a:prstGeom>
              <a:grpFill/>
              <a:ln w="3175" cap="flat" cmpd="sng" algn="ctr">
                <a:solidFill>
                  <a:schemeClr val="accent1"/>
                </a:solidFill>
                <a:prstDash val="solid"/>
                <a:round/>
                <a:headEnd type="none" w="med" len="med"/>
                <a:tailEnd type="none" w="med" len="med"/>
              </a:ln>
              <a:effectLst/>
            </p:spPr>
            <p:txBody>
              <a:bodyPr lIns="45720"/>
              <a:lstStyle/>
              <a:p>
                <a:pPr marL="91440" indent="-91440" algn="ctr">
                  <a:buClr>
                    <a:schemeClr val="bg1"/>
                  </a:buClr>
                  <a:buFont typeface="Arial" panose="020B0604020202020204" pitchFamily="34" charset="0"/>
                  <a:buChar char="•"/>
                  <a:defRPr/>
                </a:pPr>
                <a:endParaRPr lang="en-US" sz="900" dirty="0">
                  <a:ln w="19050">
                    <a:solidFill>
                      <a:schemeClr val="tx1"/>
                    </a:solidFill>
                  </a:ln>
                  <a:solidFill>
                    <a:schemeClr val="tx2"/>
                  </a:solidFill>
                  <a:latin typeface="Arial" charset="0"/>
                  <a:ea typeface="+mn-ea"/>
                  <a:cs typeface="Arial" pitchFamily="34" charset="0"/>
                </a:endParaRPr>
              </a:p>
            </p:txBody>
          </p:sp>
        </p:grpSp>
      </p:grpSp>
      <p:grpSp>
        <p:nvGrpSpPr>
          <p:cNvPr id="421" name="Group 420"/>
          <p:cNvGrpSpPr>
            <a:grpSpLocks/>
          </p:cNvGrpSpPr>
          <p:nvPr/>
        </p:nvGrpSpPr>
        <p:grpSpPr bwMode="auto">
          <a:xfrm>
            <a:off x="274902" y="3113156"/>
            <a:ext cx="2064517" cy="1485939"/>
            <a:chOff x="5476128" y="838200"/>
            <a:chExt cx="3442197" cy="2667068"/>
          </a:xfrm>
          <a:solidFill>
            <a:schemeClr val="bg1">
              <a:lumMod val="95000"/>
            </a:schemeClr>
          </a:solidFill>
          <a:effectLst/>
        </p:grpSpPr>
        <p:sp>
          <p:nvSpPr>
            <p:cNvPr id="427" name="TextBox 3"/>
            <p:cNvSpPr txBox="1">
              <a:spLocks noChangeArrowheads="1"/>
            </p:cNvSpPr>
            <p:nvPr/>
          </p:nvSpPr>
          <p:spPr bwMode="auto">
            <a:xfrm>
              <a:off x="5476128" y="1143001"/>
              <a:ext cx="3442197" cy="2362267"/>
            </a:xfrm>
            <a:prstGeom prst="rect">
              <a:avLst/>
            </a:prstGeom>
            <a:solidFill>
              <a:schemeClr val="accent2">
                <a:lumMod val="20000"/>
                <a:lumOff val="80000"/>
              </a:schemeClr>
            </a:solidFill>
            <a:ln w="3175">
              <a:solidFill>
                <a:schemeClr val="accent2"/>
              </a:solidFill>
              <a:miter lim="800000"/>
              <a:headEnd/>
              <a:tailEnd/>
            </a:ln>
          </p:spPr>
          <p:txBody>
            <a:bodyPr lIns="45720" tIns="45720" rIns="0" bIns="0"/>
            <a:lstStyle/>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Recruitment</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Onboarding</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Employee &amp; Manager Self-Service</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Employee Management</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Audit</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Faculty Credentialing</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Search Committee</a:t>
              </a:r>
            </a:p>
          </p:txBody>
        </p:sp>
        <p:grpSp>
          <p:nvGrpSpPr>
            <p:cNvPr id="423" name="Group 84"/>
            <p:cNvGrpSpPr>
              <a:grpSpLocks/>
            </p:cNvGrpSpPr>
            <p:nvPr/>
          </p:nvGrpSpPr>
          <p:grpSpPr bwMode="auto">
            <a:xfrm>
              <a:off x="5486400" y="838200"/>
              <a:ext cx="3429000" cy="302878"/>
              <a:chOff x="5486400" y="838200"/>
              <a:chExt cx="3429000" cy="302878"/>
            </a:xfrm>
            <a:grpFill/>
          </p:grpSpPr>
          <p:sp>
            <p:nvSpPr>
              <p:cNvPr id="424" name="TextBox 423"/>
              <p:cNvSpPr txBox="1"/>
              <p:nvPr/>
            </p:nvSpPr>
            <p:spPr>
              <a:xfrm>
                <a:off x="5486400" y="838200"/>
                <a:ext cx="3429000" cy="302878"/>
              </a:xfrm>
              <a:prstGeom prst="rect">
                <a:avLst/>
              </a:prstGeom>
              <a:solidFill>
                <a:schemeClr val="accent2"/>
              </a:solidFill>
              <a:ln w="3175">
                <a:solidFill>
                  <a:schemeClr val="accent2"/>
                </a:solidFill>
              </a:ln>
            </p:spPr>
            <p:txBody>
              <a:bodyPr lIns="137160" tIns="0" rIns="0" bIns="0" anchor="ctr"/>
              <a:lstStyle/>
              <a:p>
                <a:pPr marL="91440" indent="-91440">
                  <a:buClr>
                    <a:schemeClr val="bg1"/>
                  </a:buClr>
                  <a:defRPr/>
                </a:pPr>
                <a:r>
                  <a:rPr lang="en-US" sz="1000" b="1" dirty="0" smtClean="0">
                    <a:solidFill>
                      <a:schemeClr val="bg1"/>
                    </a:solidFill>
                    <a:cs typeface="Arial" pitchFamily="34" charset="0"/>
                  </a:rPr>
                  <a:t>Perceptive Software Solutions</a:t>
                </a:r>
                <a:endParaRPr lang="en-US" sz="1000" b="1" dirty="0">
                  <a:solidFill>
                    <a:schemeClr val="bg1"/>
                  </a:solidFill>
                  <a:cs typeface="Arial" pitchFamily="34" charset="0"/>
                </a:endParaRPr>
              </a:p>
            </p:txBody>
          </p:sp>
          <p:sp>
            <p:nvSpPr>
              <p:cNvPr id="425" name="Isosceles Triangle 424"/>
              <p:cNvSpPr/>
              <p:nvPr/>
            </p:nvSpPr>
            <p:spPr bwMode="auto">
              <a:xfrm rot="5400000">
                <a:off x="5554421" y="946777"/>
                <a:ext cx="161535" cy="85725"/>
              </a:xfrm>
              <a:prstGeom prst="triangle">
                <a:avLst/>
              </a:prstGeom>
              <a:grpFill/>
              <a:ln w="3175" cap="flat" cmpd="sng" algn="ctr">
                <a:solidFill>
                  <a:schemeClr val="accent2"/>
                </a:solidFill>
                <a:prstDash val="solid"/>
                <a:round/>
                <a:headEnd type="none" w="med" len="med"/>
                <a:tailEnd type="none" w="med" len="med"/>
              </a:ln>
              <a:effectLst/>
            </p:spPr>
            <p:txBody>
              <a:bodyPr lIns="45720"/>
              <a:lstStyle/>
              <a:p>
                <a:pPr marL="91440" indent="-91440" algn="ctr">
                  <a:buClr>
                    <a:schemeClr val="bg1"/>
                  </a:buClr>
                  <a:buFont typeface="Arial" panose="020B0604020202020204" pitchFamily="34" charset="0"/>
                  <a:buChar char="•"/>
                  <a:defRPr/>
                </a:pPr>
                <a:endParaRPr lang="en-US" sz="900" dirty="0">
                  <a:ln w="19050">
                    <a:solidFill>
                      <a:schemeClr val="tx1"/>
                    </a:solidFill>
                  </a:ln>
                  <a:solidFill>
                    <a:schemeClr val="tx2"/>
                  </a:solidFill>
                  <a:latin typeface="Arial" charset="0"/>
                  <a:ea typeface="+mn-ea"/>
                  <a:cs typeface="Arial" pitchFamily="34" charset="0"/>
                </a:endParaRPr>
              </a:p>
            </p:txBody>
          </p:sp>
        </p:grpSp>
      </p:grpSp>
      <p:grpSp>
        <p:nvGrpSpPr>
          <p:cNvPr id="414" name="Group 413"/>
          <p:cNvGrpSpPr>
            <a:grpSpLocks/>
          </p:cNvGrpSpPr>
          <p:nvPr/>
        </p:nvGrpSpPr>
        <p:grpSpPr bwMode="auto">
          <a:xfrm>
            <a:off x="334459" y="5313800"/>
            <a:ext cx="2056603" cy="1180928"/>
            <a:chOff x="5486400" y="838200"/>
            <a:chExt cx="3429000" cy="2119613"/>
          </a:xfrm>
          <a:solidFill>
            <a:schemeClr val="bg1">
              <a:lumMod val="95000"/>
            </a:schemeClr>
          </a:solidFill>
          <a:effectLst/>
        </p:grpSpPr>
        <p:grpSp>
          <p:nvGrpSpPr>
            <p:cNvPr id="415" name="Group 19"/>
            <p:cNvGrpSpPr>
              <a:grpSpLocks/>
            </p:cNvGrpSpPr>
            <p:nvPr/>
          </p:nvGrpSpPr>
          <p:grpSpPr bwMode="auto">
            <a:xfrm>
              <a:off x="5486400" y="1143000"/>
              <a:ext cx="3429000" cy="1814813"/>
              <a:chOff x="5334000" y="1371600"/>
              <a:chExt cx="3505200" cy="1436727"/>
            </a:xfrm>
            <a:grpFill/>
          </p:grpSpPr>
          <p:sp>
            <p:nvSpPr>
              <p:cNvPr id="419" name="Round Same Side Corner Rectangle 418"/>
              <p:cNvSpPr/>
              <p:nvPr/>
            </p:nvSpPr>
            <p:spPr bwMode="auto">
              <a:xfrm rot="10800000">
                <a:off x="5334000" y="1371600"/>
                <a:ext cx="3505200" cy="1202073"/>
              </a:xfrm>
              <a:prstGeom prst="round2SameRect">
                <a:avLst>
                  <a:gd name="adj1" fmla="val 8854"/>
                  <a:gd name="adj2" fmla="val 0"/>
                </a:avLst>
              </a:prstGeom>
              <a:grpFill/>
              <a:ln w="3175" cap="flat" cmpd="sng" algn="ctr">
                <a:solidFill>
                  <a:schemeClr val="accent2"/>
                </a:solidFill>
                <a:prstDash val="solid"/>
                <a:round/>
                <a:headEnd type="none" w="med" len="med"/>
                <a:tailEnd type="none" w="med" len="med"/>
              </a:ln>
              <a:effectLst/>
            </p:spPr>
            <p:txBody>
              <a:bodyPr lIns="45720" tIns="91440"/>
              <a:lstStyle/>
              <a:p>
                <a:pPr marL="91440" indent="-91440" algn="ctr">
                  <a:buClr>
                    <a:schemeClr val="bg1"/>
                  </a:buClr>
                  <a:buFont typeface="Arial" panose="020B0604020202020204" pitchFamily="34" charset="0"/>
                  <a:buChar char="•"/>
                  <a:defRPr/>
                </a:pPr>
                <a:endParaRPr lang="en-US" sz="800" dirty="0">
                  <a:solidFill>
                    <a:schemeClr val="tx2"/>
                  </a:solidFill>
                  <a:latin typeface="Arial" charset="0"/>
                  <a:ea typeface="+mn-ea"/>
                  <a:cs typeface="Arial" pitchFamily="34" charset="0"/>
                </a:endParaRPr>
              </a:p>
            </p:txBody>
          </p:sp>
          <p:sp>
            <p:nvSpPr>
              <p:cNvPr id="420" name="TextBox 3"/>
              <p:cNvSpPr txBox="1">
                <a:spLocks noChangeArrowheads="1"/>
              </p:cNvSpPr>
              <p:nvPr/>
            </p:nvSpPr>
            <p:spPr bwMode="auto">
              <a:xfrm>
                <a:off x="5334000" y="1371601"/>
                <a:ext cx="3505200" cy="1436726"/>
              </a:xfrm>
              <a:prstGeom prst="rect">
                <a:avLst/>
              </a:prstGeom>
              <a:solidFill>
                <a:schemeClr val="accent2">
                  <a:lumMod val="20000"/>
                  <a:lumOff val="80000"/>
                </a:schemeClr>
              </a:solidFill>
              <a:ln w="3175">
                <a:solidFill>
                  <a:schemeClr val="accent2"/>
                </a:solidFill>
                <a:miter lim="800000"/>
                <a:headEnd/>
                <a:tailEnd/>
              </a:ln>
            </p:spPr>
            <p:txBody>
              <a:bodyPr lIns="45720" tIns="45720" rIns="0" bIns="0"/>
              <a:lstStyle/>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Admissions Evaluation</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Transcript Processing</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Financial Aid Awarding</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Student Records</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Graduation Audit</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Billing &amp; Collections</a:t>
                </a:r>
              </a:p>
            </p:txBody>
          </p:sp>
        </p:grpSp>
        <p:grpSp>
          <p:nvGrpSpPr>
            <p:cNvPr id="416" name="Group 84"/>
            <p:cNvGrpSpPr>
              <a:grpSpLocks/>
            </p:cNvGrpSpPr>
            <p:nvPr/>
          </p:nvGrpSpPr>
          <p:grpSpPr bwMode="auto">
            <a:xfrm>
              <a:off x="5486400" y="838200"/>
              <a:ext cx="3429000" cy="302878"/>
              <a:chOff x="5486400" y="838200"/>
              <a:chExt cx="3429000" cy="302878"/>
            </a:xfrm>
            <a:grpFill/>
          </p:grpSpPr>
          <p:sp>
            <p:nvSpPr>
              <p:cNvPr id="417" name="TextBox 416"/>
              <p:cNvSpPr txBox="1"/>
              <p:nvPr/>
            </p:nvSpPr>
            <p:spPr>
              <a:xfrm>
                <a:off x="5486400" y="838200"/>
                <a:ext cx="3429000" cy="302878"/>
              </a:xfrm>
              <a:prstGeom prst="rect">
                <a:avLst/>
              </a:prstGeom>
              <a:solidFill>
                <a:schemeClr val="accent2"/>
              </a:solidFill>
              <a:ln w="3175">
                <a:solidFill>
                  <a:schemeClr val="accent2"/>
                </a:solidFill>
              </a:ln>
            </p:spPr>
            <p:txBody>
              <a:bodyPr lIns="137160" tIns="0" rIns="0" bIns="0" anchor="ctr"/>
              <a:lstStyle/>
              <a:p>
                <a:pPr marL="91440" indent="-91440">
                  <a:buClr>
                    <a:schemeClr val="bg1"/>
                  </a:buClr>
                  <a:defRPr/>
                </a:pPr>
                <a:r>
                  <a:rPr lang="en-US" sz="1000" b="1" dirty="0" smtClean="0">
                    <a:solidFill>
                      <a:schemeClr val="bg1"/>
                    </a:solidFill>
                    <a:cs typeface="Arial" pitchFamily="34" charset="0"/>
                  </a:rPr>
                  <a:t>Perceptive Software Solutions</a:t>
                </a:r>
                <a:endParaRPr lang="en-US" sz="1000" b="1" dirty="0">
                  <a:solidFill>
                    <a:schemeClr val="bg1"/>
                  </a:solidFill>
                  <a:cs typeface="Arial" pitchFamily="34" charset="0"/>
                </a:endParaRPr>
              </a:p>
            </p:txBody>
          </p:sp>
          <p:sp>
            <p:nvSpPr>
              <p:cNvPr id="418" name="Isosceles Triangle 417"/>
              <p:cNvSpPr/>
              <p:nvPr/>
            </p:nvSpPr>
            <p:spPr bwMode="auto">
              <a:xfrm rot="5400000">
                <a:off x="5554421" y="946777"/>
                <a:ext cx="161535" cy="85725"/>
              </a:xfrm>
              <a:prstGeom prst="triangle">
                <a:avLst/>
              </a:prstGeom>
              <a:grpFill/>
              <a:ln w="3175" cap="flat" cmpd="sng" algn="ctr">
                <a:solidFill>
                  <a:schemeClr val="accent2"/>
                </a:solidFill>
                <a:prstDash val="solid"/>
                <a:round/>
                <a:headEnd type="none" w="med" len="med"/>
                <a:tailEnd type="none" w="med" len="med"/>
              </a:ln>
              <a:effectLst/>
            </p:spPr>
            <p:txBody>
              <a:bodyPr lIns="45720"/>
              <a:lstStyle/>
              <a:p>
                <a:pPr marL="91440" indent="-91440" algn="ctr">
                  <a:buClr>
                    <a:schemeClr val="bg1"/>
                  </a:buClr>
                  <a:buFont typeface="Arial" panose="020B0604020202020204" pitchFamily="34" charset="0"/>
                  <a:buChar char="•"/>
                  <a:defRPr/>
                </a:pPr>
                <a:endParaRPr lang="en-US" sz="900" dirty="0">
                  <a:ln w="19050">
                    <a:solidFill>
                      <a:schemeClr val="tx1"/>
                    </a:solidFill>
                  </a:ln>
                  <a:solidFill>
                    <a:schemeClr val="tx2"/>
                  </a:solidFill>
                  <a:latin typeface="Arial" charset="0"/>
                  <a:ea typeface="+mn-ea"/>
                  <a:cs typeface="Arial" pitchFamily="34" charset="0"/>
                </a:endParaRPr>
              </a:p>
            </p:txBody>
          </p:sp>
        </p:grpSp>
      </p:grpSp>
      <p:sp>
        <p:nvSpPr>
          <p:cNvPr id="114" name="TextBox 3"/>
          <p:cNvSpPr txBox="1">
            <a:spLocks noChangeArrowheads="1"/>
          </p:cNvSpPr>
          <p:nvPr/>
        </p:nvSpPr>
        <p:spPr bwMode="auto">
          <a:xfrm>
            <a:off x="332680" y="5471874"/>
            <a:ext cx="2055629" cy="1068790"/>
          </a:xfrm>
          <a:prstGeom prst="rect">
            <a:avLst/>
          </a:prstGeom>
          <a:solidFill>
            <a:schemeClr val="bg1">
              <a:lumMod val="95000"/>
            </a:schemeClr>
          </a:solidFill>
          <a:ln w="3175">
            <a:solidFill>
              <a:schemeClr val="accent1"/>
            </a:solidFill>
            <a:miter lim="800000"/>
            <a:headEnd/>
            <a:tailEnd/>
          </a:ln>
        </p:spPr>
        <p:txBody>
          <a:bodyPr lIns="45720" tIns="45720" rIns="0" bIns="0"/>
          <a:lstStyle/>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Undergrad Admission</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Graduate Admissions</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Financial Aid</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Registrar</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Student Financial Services (Bursar)</a:t>
            </a:r>
          </a:p>
        </p:txBody>
      </p:sp>
      <p:sp>
        <p:nvSpPr>
          <p:cNvPr id="165" name="TextBox 3"/>
          <p:cNvSpPr txBox="1">
            <a:spLocks noChangeArrowheads="1"/>
          </p:cNvSpPr>
          <p:nvPr/>
        </p:nvSpPr>
        <p:spPr bwMode="auto">
          <a:xfrm>
            <a:off x="6690020" y="1121341"/>
            <a:ext cx="2061413" cy="1018903"/>
          </a:xfrm>
          <a:prstGeom prst="rect">
            <a:avLst/>
          </a:prstGeom>
          <a:solidFill>
            <a:schemeClr val="bg1">
              <a:lumMod val="95000"/>
            </a:schemeClr>
          </a:solidFill>
          <a:ln w="3175">
            <a:solidFill>
              <a:schemeClr val="accent1"/>
            </a:solidFill>
            <a:miter lim="800000"/>
            <a:headEnd/>
            <a:tailEnd/>
          </a:ln>
        </p:spPr>
        <p:txBody>
          <a:bodyPr lIns="45720" tIns="45720" rIns="0" bIns="0"/>
          <a:lstStyle/>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Residential Life</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Dining Services</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Health Clinic</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Judicial Affairs</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Facilities</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Student Affairs</a:t>
            </a:r>
          </a:p>
        </p:txBody>
      </p:sp>
      <p:sp>
        <p:nvSpPr>
          <p:cNvPr id="179" name="TextBox 3"/>
          <p:cNvSpPr txBox="1">
            <a:spLocks noChangeArrowheads="1"/>
          </p:cNvSpPr>
          <p:nvPr/>
        </p:nvSpPr>
        <p:spPr bwMode="auto">
          <a:xfrm>
            <a:off x="6690020" y="3107776"/>
            <a:ext cx="2061413" cy="584630"/>
          </a:xfrm>
          <a:prstGeom prst="rect">
            <a:avLst/>
          </a:prstGeom>
          <a:solidFill>
            <a:schemeClr val="bg1">
              <a:lumMod val="95000"/>
            </a:schemeClr>
          </a:solidFill>
          <a:ln w="3175">
            <a:solidFill>
              <a:schemeClr val="accent1"/>
            </a:solidFill>
            <a:miter lim="800000"/>
            <a:headEnd/>
            <a:tailEnd/>
          </a:ln>
        </p:spPr>
        <p:txBody>
          <a:bodyPr lIns="45720" tIns="45720" rIns="0" bIns="0"/>
          <a:lstStyle/>
          <a:p>
            <a:pPr marL="91440" indent="-91440">
              <a:buClr>
                <a:schemeClr val="accent1"/>
              </a:buClr>
              <a:buFont typeface="Arial" panose="020B0604020202020204" pitchFamily="34" charset="0"/>
              <a:buChar char="•"/>
              <a:defRPr/>
            </a:pPr>
            <a:r>
              <a:rPr lang="en-US" sz="1000" dirty="0" smtClean="0">
                <a:solidFill>
                  <a:schemeClr val="tx2"/>
                </a:solidFill>
                <a:latin typeface="Arial" pitchFamily="34" charset="0"/>
                <a:cs typeface="Arial" pitchFamily="34" charset="0"/>
              </a:rPr>
              <a:t>Procurement </a:t>
            </a:r>
            <a:r>
              <a:rPr lang="en-US" sz="1000" dirty="0">
                <a:solidFill>
                  <a:schemeClr val="tx2"/>
                </a:solidFill>
                <a:latin typeface="Arial" pitchFamily="34" charset="0"/>
                <a:cs typeface="Arial" pitchFamily="34" charset="0"/>
              </a:rPr>
              <a:t>Processing</a:t>
            </a:r>
          </a:p>
          <a:p>
            <a:pPr marL="91440" indent="-91440">
              <a:buClr>
                <a:schemeClr val="accent1"/>
              </a:buClr>
              <a:buFont typeface="Arial" panose="020B0604020202020204" pitchFamily="34" charset="0"/>
              <a:buChar char="•"/>
              <a:defRPr/>
            </a:pPr>
            <a:r>
              <a:rPr lang="en-US" sz="1000" dirty="0" smtClean="0">
                <a:solidFill>
                  <a:schemeClr val="tx2"/>
                </a:solidFill>
                <a:latin typeface="Arial" pitchFamily="34" charset="0"/>
                <a:cs typeface="Arial" pitchFamily="34" charset="0"/>
              </a:rPr>
              <a:t>Invoice </a:t>
            </a:r>
            <a:r>
              <a:rPr lang="en-US" sz="1000" dirty="0">
                <a:solidFill>
                  <a:schemeClr val="tx2"/>
                </a:solidFill>
                <a:latin typeface="Arial" pitchFamily="34" charset="0"/>
                <a:cs typeface="Arial" pitchFamily="34" charset="0"/>
              </a:rPr>
              <a:t>Processing</a:t>
            </a:r>
          </a:p>
          <a:p>
            <a:pPr marL="91440" indent="-91440">
              <a:buClr>
                <a:schemeClr val="accent1"/>
              </a:buClr>
              <a:buFont typeface="Arial" panose="020B0604020202020204" pitchFamily="34" charset="0"/>
              <a:buChar char="•"/>
              <a:defRPr/>
            </a:pPr>
            <a:r>
              <a:rPr lang="en-US" sz="1000" dirty="0" smtClean="0">
                <a:solidFill>
                  <a:schemeClr val="tx2"/>
                </a:solidFill>
                <a:latin typeface="Arial" pitchFamily="34" charset="0"/>
                <a:cs typeface="Arial" pitchFamily="34" charset="0"/>
              </a:rPr>
              <a:t>Expense </a:t>
            </a:r>
            <a:r>
              <a:rPr lang="en-US" sz="1000" dirty="0">
                <a:solidFill>
                  <a:schemeClr val="tx2"/>
                </a:solidFill>
                <a:latin typeface="Arial" pitchFamily="34" charset="0"/>
                <a:cs typeface="Arial" pitchFamily="34" charset="0"/>
              </a:rPr>
              <a:t>Report Processing</a:t>
            </a:r>
          </a:p>
        </p:txBody>
      </p:sp>
      <p:sp>
        <p:nvSpPr>
          <p:cNvPr id="189" name="TextBox 3"/>
          <p:cNvSpPr txBox="1">
            <a:spLocks noChangeArrowheads="1"/>
          </p:cNvSpPr>
          <p:nvPr/>
        </p:nvSpPr>
        <p:spPr bwMode="auto">
          <a:xfrm>
            <a:off x="292517" y="1335608"/>
            <a:ext cx="2056601" cy="845970"/>
          </a:xfrm>
          <a:prstGeom prst="rect">
            <a:avLst/>
          </a:prstGeom>
          <a:solidFill>
            <a:schemeClr val="bg1">
              <a:lumMod val="95000"/>
            </a:schemeClr>
          </a:solidFill>
          <a:ln w="3175">
            <a:solidFill>
              <a:schemeClr val="accent1"/>
            </a:solidFill>
            <a:miter lim="800000"/>
            <a:headEnd/>
            <a:tailEnd/>
          </a:ln>
        </p:spPr>
        <p:txBody>
          <a:bodyPr lIns="45720" tIns="45720" rIns="0" bIns="0"/>
          <a:lstStyle/>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President’s Office</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VP Offices</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Grants &amp; Contracts</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Research</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Information Technology</a:t>
            </a:r>
          </a:p>
        </p:txBody>
      </p:sp>
      <p:sp>
        <p:nvSpPr>
          <p:cNvPr id="198" name="TextBox 3"/>
          <p:cNvSpPr txBox="1">
            <a:spLocks noChangeArrowheads="1"/>
          </p:cNvSpPr>
          <p:nvPr/>
        </p:nvSpPr>
        <p:spPr bwMode="auto">
          <a:xfrm>
            <a:off x="265219" y="3284909"/>
            <a:ext cx="2065204" cy="877800"/>
          </a:xfrm>
          <a:prstGeom prst="rect">
            <a:avLst/>
          </a:prstGeom>
          <a:solidFill>
            <a:schemeClr val="bg1">
              <a:lumMod val="95000"/>
            </a:schemeClr>
          </a:solidFill>
          <a:ln w="3175">
            <a:solidFill>
              <a:schemeClr val="accent1"/>
            </a:solidFill>
            <a:miter lim="800000"/>
            <a:headEnd/>
            <a:tailEnd/>
          </a:ln>
        </p:spPr>
        <p:txBody>
          <a:bodyPr lIns="45720" tIns="45720" rIns="0" bIns="0"/>
          <a:lstStyle/>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Recruitment</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HR Business Partners</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Payroll</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Employee Relations</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Compliance</a:t>
            </a:r>
          </a:p>
        </p:txBody>
      </p:sp>
      <p:sp>
        <p:nvSpPr>
          <p:cNvPr id="205" name="TextBox 3"/>
          <p:cNvSpPr txBox="1">
            <a:spLocks noChangeArrowheads="1"/>
          </p:cNvSpPr>
          <p:nvPr/>
        </p:nvSpPr>
        <p:spPr bwMode="auto">
          <a:xfrm>
            <a:off x="6690020" y="5037341"/>
            <a:ext cx="2059035" cy="869066"/>
          </a:xfrm>
          <a:prstGeom prst="rect">
            <a:avLst/>
          </a:prstGeom>
          <a:solidFill>
            <a:schemeClr val="bg1">
              <a:lumMod val="95000"/>
            </a:schemeClr>
          </a:solidFill>
          <a:ln w="3175">
            <a:solidFill>
              <a:schemeClr val="accent1"/>
            </a:solidFill>
            <a:miter lim="800000"/>
            <a:headEnd/>
            <a:tailEnd/>
          </a:ln>
        </p:spPr>
        <p:txBody>
          <a:bodyPr lIns="45720" tIns="45720" rIns="0" bIns="0"/>
          <a:lstStyle/>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Compliance</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Advancement</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Recruitment </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Coaching</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Events</a:t>
            </a:r>
          </a:p>
        </p:txBody>
      </p:sp>
      <p:sp>
        <p:nvSpPr>
          <p:cNvPr id="38" name="Rectangle 37"/>
          <p:cNvSpPr/>
          <p:nvPr/>
        </p:nvSpPr>
        <p:spPr bwMode="auto">
          <a:xfrm>
            <a:off x="1" y="684974"/>
            <a:ext cx="9144000" cy="348817"/>
          </a:xfrm>
          <a:prstGeom prst="rect">
            <a:avLst/>
          </a:prstGeom>
          <a:solidFill>
            <a:schemeClr val="bg1"/>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448" name="Rectangle 447"/>
          <p:cNvSpPr/>
          <p:nvPr/>
        </p:nvSpPr>
        <p:spPr bwMode="auto">
          <a:xfrm>
            <a:off x="311" y="2622678"/>
            <a:ext cx="9144000" cy="315558"/>
          </a:xfrm>
          <a:prstGeom prst="rect">
            <a:avLst/>
          </a:prstGeom>
          <a:solidFill>
            <a:schemeClr val="bg1"/>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nvGrpSpPr>
          <p:cNvPr id="35" name="Group 34"/>
          <p:cNvGrpSpPr/>
          <p:nvPr/>
        </p:nvGrpSpPr>
        <p:grpSpPr>
          <a:xfrm>
            <a:off x="6690020" y="951524"/>
            <a:ext cx="2152721" cy="182880"/>
            <a:chOff x="6694059" y="951524"/>
            <a:chExt cx="2152721" cy="182880"/>
          </a:xfrm>
        </p:grpSpPr>
        <p:sp>
          <p:nvSpPr>
            <p:cNvPr id="158" name="TextBox 157"/>
            <p:cNvSpPr txBox="1"/>
            <p:nvPr/>
          </p:nvSpPr>
          <p:spPr bwMode="auto">
            <a:xfrm>
              <a:off x="6694059" y="951524"/>
              <a:ext cx="2061413" cy="168746"/>
            </a:xfrm>
            <a:prstGeom prst="rect">
              <a:avLst/>
            </a:prstGeom>
            <a:solidFill>
              <a:schemeClr val="bg1">
                <a:lumMod val="95000"/>
              </a:schemeClr>
            </a:solidFill>
            <a:ln w="3175">
              <a:solidFill>
                <a:schemeClr val="accent1"/>
              </a:solidFill>
            </a:ln>
          </p:spPr>
          <p:txBody>
            <a:bodyPr lIns="137160" tIns="0" rIns="0" bIns="0" anchor="ctr"/>
            <a:lstStyle/>
            <a:p>
              <a:pPr marL="91440" indent="-91440">
                <a:buClr>
                  <a:schemeClr val="bg1"/>
                </a:buClr>
                <a:defRPr/>
              </a:pPr>
              <a:r>
                <a:rPr lang="en-US" sz="1000" b="1" dirty="0">
                  <a:solidFill>
                    <a:schemeClr val="tx2"/>
                  </a:solidFill>
                  <a:cs typeface="Arial" pitchFamily="34" charset="0"/>
                </a:rPr>
                <a:t>Student Services</a:t>
              </a:r>
            </a:p>
          </p:txBody>
        </p:sp>
        <p:sp>
          <p:nvSpPr>
            <p:cNvPr id="159" name="Isosceles Triangle 158"/>
            <p:cNvSpPr/>
            <p:nvPr/>
          </p:nvSpPr>
          <p:spPr bwMode="auto">
            <a:xfrm rot="5400000">
              <a:off x="6738508" y="1010129"/>
              <a:ext cx="89998" cy="51535"/>
            </a:xfrm>
            <a:prstGeom prst="triangle">
              <a:avLst/>
            </a:prstGeom>
            <a:solidFill>
              <a:schemeClr val="bg1">
                <a:lumMod val="95000"/>
              </a:schemeClr>
            </a:solidFill>
            <a:ln w="3175" cap="flat" cmpd="sng" algn="ctr">
              <a:solidFill>
                <a:schemeClr val="accent1"/>
              </a:solidFill>
              <a:prstDash val="solid"/>
              <a:round/>
              <a:headEnd type="none" w="med" len="med"/>
              <a:tailEnd type="none" w="med" len="med"/>
            </a:ln>
            <a:effectLst/>
          </p:spPr>
          <p:txBody>
            <a:bodyPr lIns="45720"/>
            <a:lstStyle/>
            <a:p>
              <a:pPr marL="91440" indent="-91440" algn="ctr">
                <a:buClr>
                  <a:schemeClr val="bg1"/>
                </a:buClr>
                <a:buFont typeface="Arial" panose="020B0604020202020204" pitchFamily="34" charset="0"/>
                <a:buChar char="•"/>
                <a:defRPr/>
              </a:pPr>
              <a:endParaRPr lang="en-US" sz="900" dirty="0">
                <a:ln w="19050">
                  <a:solidFill>
                    <a:schemeClr val="tx1"/>
                  </a:solidFill>
                </a:ln>
                <a:solidFill>
                  <a:schemeClr val="tx2"/>
                </a:solidFill>
                <a:latin typeface="Arial" charset="0"/>
                <a:ea typeface="+mn-ea"/>
                <a:cs typeface="Arial" pitchFamily="34" charset="0"/>
              </a:endParaRPr>
            </a:p>
          </p:txBody>
        </p:sp>
        <p:sp>
          <p:nvSpPr>
            <p:cNvPr id="34" name="Oval 33"/>
            <p:cNvSpPr/>
            <p:nvPr/>
          </p:nvSpPr>
          <p:spPr bwMode="auto">
            <a:xfrm>
              <a:off x="8663900" y="951524"/>
              <a:ext cx="182880" cy="182880"/>
            </a:xfrm>
            <a:prstGeom prst="ellipse">
              <a:avLst/>
            </a:prstGeom>
            <a:solidFill>
              <a:schemeClr val="accent2"/>
            </a:solidFill>
            <a:ln w="9525" cap="flat" cmpd="sng" algn="ctr">
              <a:noFill/>
              <a:prstDash val="solid"/>
              <a:miter/>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rPr>
                <a:t>5</a:t>
              </a:r>
            </a:p>
          </p:txBody>
        </p:sp>
      </p:grpSp>
      <p:sp>
        <p:nvSpPr>
          <p:cNvPr id="151" name="TextBox 3"/>
          <p:cNvSpPr txBox="1">
            <a:spLocks noChangeArrowheads="1"/>
          </p:cNvSpPr>
          <p:nvPr/>
        </p:nvSpPr>
        <p:spPr bwMode="auto">
          <a:xfrm>
            <a:off x="3512551" y="1119995"/>
            <a:ext cx="2062646" cy="759390"/>
          </a:xfrm>
          <a:prstGeom prst="rect">
            <a:avLst/>
          </a:prstGeom>
          <a:solidFill>
            <a:schemeClr val="bg1">
              <a:lumMod val="95000"/>
            </a:schemeClr>
          </a:solidFill>
          <a:ln w="3175">
            <a:solidFill>
              <a:schemeClr val="accent1"/>
            </a:solidFill>
            <a:miter lim="800000"/>
            <a:headEnd/>
            <a:tailEnd/>
          </a:ln>
        </p:spPr>
        <p:txBody>
          <a:bodyPr lIns="45720" tIns="45720" rIns="0" bIns="0"/>
          <a:lstStyle/>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Donor Management / Development</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Alumni Affairs</a:t>
            </a:r>
          </a:p>
          <a:p>
            <a:pPr marL="91440" indent="-91440">
              <a:buClr>
                <a:schemeClr val="accent1"/>
              </a:buClr>
              <a:buFont typeface="Arial" panose="020B0604020202020204" pitchFamily="34" charset="0"/>
              <a:buChar char="•"/>
              <a:defRPr/>
            </a:pPr>
            <a:r>
              <a:rPr lang="en-US" sz="1000" dirty="0">
                <a:solidFill>
                  <a:schemeClr val="tx2"/>
                </a:solidFill>
                <a:latin typeface="Arial" pitchFamily="34" charset="0"/>
                <a:cs typeface="Arial" pitchFamily="34" charset="0"/>
              </a:rPr>
              <a:t>Foundation</a:t>
            </a:r>
          </a:p>
        </p:txBody>
      </p:sp>
      <p:grpSp>
        <p:nvGrpSpPr>
          <p:cNvPr id="32" name="Group 31"/>
          <p:cNvGrpSpPr/>
          <p:nvPr/>
        </p:nvGrpSpPr>
        <p:grpSpPr>
          <a:xfrm>
            <a:off x="3512551" y="951524"/>
            <a:ext cx="2150263" cy="183436"/>
            <a:chOff x="3697612" y="951524"/>
            <a:chExt cx="2150263" cy="183436"/>
          </a:xfrm>
        </p:grpSpPr>
        <p:sp>
          <p:nvSpPr>
            <p:cNvPr id="144" name="TextBox 143"/>
            <p:cNvSpPr txBox="1"/>
            <p:nvPr/>
          </p:nvSpPr>
          <p:spPr bwMode="auto">
            <a:xfrm>
              <a:off x="3697612" y="951524"/>
              <a:ext cx="2062646" cy="183436"/>
            </a:xfrm>
            <a:prstGeom prst="rect">
              <a:avLst/>
            </a:prstGeom>
            <a:solidFill>
              <a:schemeClr val="bg1">
                <a:lumMod val="95000"/>
              </a:schemeClr>
            </a:solidFill>
            <a:ln w="3175">
              <a:solidFill>
                <a:schemeClr val="accent1"/>
              </a:solidFill>
            </a:ln>
          </p:spPr>
          <p:txBody>
            <a:bodyPr lIns="137160" tIns="0" rIns="0" bIns="0" anchor="ctr"/>
            <a:lstStyle/>
            <a:p>
              <a:pPr marL="91440" indent="-91440">
                <a:buClr>
                  <a:schemeClr val="bg1"/>
                </a:buClr>
                <a:defRPr/>
              </a:pPr>
              <a:r>
                <a:rPr lang="en-US" sz="1000" b="1" dirty="0" smtClean="0">
                  <a:solidFill>
                    <a:schemeClr val="tx2"/>
                  </a:solidFill>
                  <a:cs typeface="Arial" pitchFamily="34" charset="0"/>
                </a:rPr>
                <a:t>Advancement</a:t>
              </a:r>
              <a:endParaRPr lang="en-US" sz="1000" b="1" dirty="0">
                <a:solidFill>
                  <a:schemeClr val="tx2"/>
                </a:solidFill>
                <a:cs typeface="Arial" pitchFamily="34" charset="0"/>
              </a:endParaRPr>
            </a:p>
          </p:txBody>
        </p:sp>
        <p:sp>
          <p:nvSpPr>
            <p:cNvPr id="149" name="Isosceles Triangle 148"/>
            <p:cNvSpPr/>
            <p:nvPr/>
          </p:nvSpPr>
          <p:spPr bwMode="auto">
            <a:xfrm rot="5400000">
              <a:off x="3724032" y="1015323"/>
              <a:ext cx="89998" cy="41148"/>
            </a:xfrm>
            <a:prstGeom prst="triangle">
              <a:avLst/>
            </a:prstGeom>
            <a:solidFill>
              <a:schemeClr val="bg1">
                <a:lumMod val="95000"/>
              </a:schemeClr>
            </a:solidFill>
            <a:ln w="3175" cap="flat" cmpd="sng" algn="ctr">
              <a:solidFill>
                <a:schemeClr val="accent1"/>
              </a:solidFill>
              <a:prstDash val="solid"/>
              <a:round/>
              <a:headEnd type="none" w="med" len="med"/>
              <a:tailEnd type="none" w="med" len="med"/>
            </a:ln>
            <a:effectLst/>
          </p:spPr>
          <p:txBody>
            <a:bodyPr lIns="45720"/>
            <a:lstStyle/>
            <a:p>
              <a:pPr marL="91440" indent="-91440" algn="ctr">
                <a:buClr>
                  <a:schemeClr val="bg1"/>
                </a:buClr>
                <a:buFont typeface="Arial" panose="020B0604020202020204" pitchFamily="34" charset="0"/>
                <a:buChar char="•"/>
                <a:defRPr/>
              </a:pPr>
              <a:endParaRPr lang="en-US" sz="900" dirty="0">
                <a:ln w="19050">
                  <a:solidFill>
                    <a:schemeClr val="tx1"/>
                  </a:solidFill>
                </a:ln>
                <a:solidFill>
                  <a:schemeClr val="tx2"/>
                </a:solidFill>
                <a:latin typeface="Arial" charset="0"/>
                <a:ea typeface="+mn-ea"/>
                <a:cs typeface="Arial" pitchFamily="34" charset="0"/>
              </a:endParaRPr>
            </a:p>
          </p:txBody>
        </p:sp>
        <p:sp>
          <p:nvSpPr>
            <p:cNvPr id="395" name="Oval 394"/>
            <p:cNvSpPr/>
            <p:nvPr/>
          </p:nvSpPr>
          <p:spPr bwMode="auto">
            <a:xfrm>
              <a:off x="5664995" y="951524"/>
              <a:ext cx="182880" cy="182880"/>
            </a:xfrm>
            <a:prstGeom prst="ellipse">
              <a:avLst/>
            </a:prstGeom>
            <a:solidFill>
              <a:schemeClr val="accent2"/>
            </a:solidFill>
            <a:ln w="9525" cap="flat" cmpd="sng" algn="ctr">
              <a:noFill/>
              <a:prstDash val="solid"/>
              <a:miter/>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rPr>
                <a:t>4</a:t>
              </a:r>
            </a:p>
          </p:txBody>
        </p:sp>
      </p:grpSp>
      <p:grpSp>
        <p:nvGrpSpPr>
          <p:cNvPr id="36" name="Group 35"/>
          <p:cNvGrpSpPr/>
          <p:nvPr/>
        </p:nvGrpSpPr>
        <p:grpSpPr>
          <a:xfrm>
            <a:off x="6690020" y="2937956"/>
            <a:ext cx="2155926" cy="182880"/>
            <a:chOff x="6690854" y="2937956"/>
            <a:chExt cx="2155926" cy="182880"/>
          </a:xfrm>
        </p:grpSpPr>
        <p:grpSp>
          <p:nvGrpSpPr>
            <p:cNvPr id="171" name="Group 84"/>
            <p:cNvGrpSpPr>
              <a:grpSpLocks/>
            </p:cNvGrpSpPr>
            <p:nvPr/>
          </p:nvGrpSpPr>
          <p:grpSpPr bwMode="auto">
            <a:xfrm>
              <a:off x="6690854" y="2937956"/>
              <a:ext cx="2061413" cy="168747"/>
              <a:chOff x="5486400" y="838200"/>
              <a:chExt cx="3429000" cy="302878"/>
            </a:xfrm>
            <a:solidFill>
              <a:schemeClr val="bg1">
                <a:lumMod val="95000"/>
              </a:schemeClr>
            </a:solidFill>
          </p:grpSpPr>
          <p:sp>
            <p:nvSpPr>
              <p:cNvPr id="172" name="TextBox 171"/>
              <p:cNvSpPr txBox="1"/>
              <p:nvPr/>
            </p:nvSpPr>
            <p:spPr>
              <a:xfrm>
                <a:off x="5486400" y="838200"/>
                <a:ext cx="3429000" cy="302878"/>
              </a:xfrm>
              <a:prstGeom prst="rect">
                <a:avLst/>
              </a:prstGeom>
              <a:grpFill/>
              <a:ln w="3175">
                <a:solidFill>
                  <a:schemeClr val="accent1"/>
                </a:solidFill>
              </a:ln>
            </p:spPr>
            <p:txBody>
              <a:bodyPr lIns="137160" tIns="0" rIns="0" bIns="0" anchor="ctr"/>
              <a:lstStyle/>
              <a:p>
                <a:pPr marL="91440" indent="-91440">
                  <a:buClr>
                    <a:schemeClr val="bg1"/>
                  </a:buClr>
                  <a:defRPr/>
                </a:pPr>
                <a:r>
                  <a:rPr lang="en-US" sz="1000" b="1" dirty="0">
                    <a:solidFill>
                      <a:schemeClr val="tx2"/>
                    </a:solidFill>
                    <a:cs typeface="Arial" pitchFamily="34" charset="0"/>
                  </a:rPr>
                  <a:t>Accounts Payable</a:t>
                </a:r>
              </a:p>
            </p:txBody>
          </p:sp>
          <p:sp>
            <p:nvSpPr>
              <p:cNvPr id="173" name="Isosceles Triangle 172"/>
              <p:cNvSpPr/>
              <p:nvPr/>
            </p:nvSpPr>
            <p:spPr bwMode="auto">
              <a:xfrm rot="5400000">
                <a:off x="5554421" y="946777"/>
                <a:ext cx="161535" cy="85725"/>
              </a:xfrm>
              <a:prstGeom prst="triangle">
                <a:avLst/>
              </a:prstGeom>
              <a:grpFill/>
              <a:ln w="3175" cap="flat" cmpd="sng" algn="ctr">
                <a:solidFill>
                  <a:schemeClr val="accent1"/>
                </a:solidFill>
                <a:prstDash val="solid"/>
                <a:round/>
                <a:headEnd type="none" w="med" len="med"/>
                <a:tailEnd type="none" w="med" len="med"/>
              </a:ln>
              <a:effectLst/>
            </p:spPr>
            <p:txBody>
              <a:bodyPr lIns="45720"/>
              <a:lstStyle/>
              <a:p>
                <a:pPr marL="91440" indent="-91440" algn="ctr">
                  <a:buClr>
                    <a:schemeClr val="bg1"/>
                  </a:buClr>
                  <a:buFont typeface="Arial" panose="020B0604020202020204" pitchFamily="34" charset="0"/>
                  <a:buChar char="•"/>
                  <a:defRPr/>
                </a:pPr>
                <a:endParaRPr lang="en-US" sz="900" dirty="0">
                  <a:ln w="19050">
                    <a:solidFill>
                      <a:schemeClr val="tx1"/>
                    </a:solidFill>
                  </a:ln>
                  <a:solidFill>
                    <a:schemeClr val="tx2"/>
                  </a:solidFill>
                  <a:latin typeface="Arial" charset="0"/>
                  <a:ea typeface="+mn-ea"/>
                  <a:cs typeface="Arial" pitchFamily="34" charset="0"/>
                </a:endParaRPr>
              </a:p>
            </p:txBody>
          </p:sp>
        </p:grpSp>
        <p:sp>
          <p:nvSpPr>
            <p:cNvPr id="396" name="Oval 395"/>
            <p:cNvSpPr/>
            <p:nvPr/>
          </p:nvSpPr>
          <p:spPr bwMode="auto">
            <a:xfrm>
              <a:off x="8663900" y="2937956"/>
              <a:ext cx="182880" cy="182880"/>
            </a:xfrm>
            <a:prstGeom prst="ellipse">
              <a:avLst/>
            </a:prstGeom>
            <a:solidFill>
              <a:schemeClr val="accent2"/>
            </a:solidFill>
            <a:ln w="9525" cap="flat" cmpd="sng" algn="ctr">
              <a:noFill/>
              <a:prstDash val="solid"/>
              <a:miter/>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rPr>
                <a:t>6</a:t>
              </a:r>
            </a:p>
          </p:txBody>
        </p:sp>
      </p:grpSp>
      <p:grpSp>
        <p:nvGrpSpPr>
          <p:cNvPr id="37" name="Group 36"/>
          <p:cNvGrpSpPr/>
          <p:nvPr/>
        </p:nvGrpSpPr>
        <p:grpSpPr>
          <a:xfrm>
            <a:off x="6690020" y="4859798"/>
            <a:ext cx="2148380" cy="182880"/>
            <a:chOff x="6698400" y="4859798"/>
            <a:chExt cx="2148380" cy="182880"/>
          </a:xfrm>
        </p:grpSpPr>
        <p:grpSp>
          <p:nvGrpSpPr>
            <p:cNvPr id="201" name="Group 84"/>
            <p:cNvGrpSpPr>
              <a:grpSpLocks/>
            </p:cNvGrpSpPr>
            <p:nvPr/>
          </p:nvGrpSpPr>
          <p:grpSpPr bwMode="auto">
            <a:xfrm>
              <a:off x="6698400" y="4868068"/>
              <a:ext cx="2057073" cy="168746"/>
              <a:chOff x="5483129" y="838200"/>
              <a:chExt cx="3429000" cy="302878"/>
            </a:xfrm>
            <a:solidFill>
              <a:schemeClr val="bg1">
                <a:lumMod val="95000"/>
              </a:schemeClr>
            </a:solidFill>
          </p:grpSpPr>
          <p:sp>
            <p:nvSpPr>
              <p:cNvPr id="202" name="TextBox 201"/>
              <p:cNvSpPr txBox="1"/>
              <p:nvPr/>
            </p:nvSpPr>
            <p:spPr>
              <a:xfrm>
                <a:off x="5483129" y="838200"/>
                <a:ext cx="3429000" cy="302878"/>
              </a:xfrm>
              <a:prstGeom prst="rect">
                <a:avLst/>
              </a:prstGeom>
              <a:grpFill/>
              <a:ln w="3175">
                <a:solidFill>
                  <a:schemeClr val="accent1"/>
                </a:solidFill>
              </a:ln>
            </p:spPr>
            <p:txBody>
              <a:bodyPr lIns="137160" tIns="0" rIns="0" bIns="0" anchor="ctr"/>
              <a:lstStyle/>
              <a:p>
                <a:pPr marL="91440" indent="-91440">
                  <a:buClr>
                    <a:schemeClr val="bg1"/>
                  </a:buClr>
                  <a:defRPr/>
                </a:pPr>
                <a:r>
                  <a:rPr lang="en-US" sz="1000" b="1" dirty="0">
                    <a:solidFill>
                      <a:schemeClr val="tx2"/>
                    </a:solidFill>
                    <a:cs typeface="Arial" pitchFamily="34" charset="0"/>
                  </a:rPr>
                  <a:t>Athletics</a:t>
                </a:r>
              </a:p>
            </p:txBody>
          </p:sp>
          <p:sp>
            <p:nvSpPr>
              <p:cNvPr id="203" name="Isosceles Triangle 202"/>
              <p:cNvSpPr/>
              <p:nvPr/>
            </p:nvSpPr>
            <p:spPr bwMode="auto">
              <a:xfrm rot="5400000">
                <a:off x="5554421" y="946777"/>
                <a:ext cx="161535" cy="85725"/>
              </a:xfrm>
              <a:prstGeom prst="triangle">
                <a:avLst/>
              </a:prstGeom>
              <a:grpFill/>
              <a:ln w="3175" cap="flat" cmpd="sng" algn="ctr">
                <a:solidFill>
                  <a:schemeClr val="accent1"/>
                </a:solidFill>
                <a:prstDash val="solid"/>
                <a:round/>
                <a:headEnd type="none" w="med" len="med"/>
                <a:tailEnd type="none" w="med" len="med"/>
              </a:ln>
              <a:effectLst/>
            </p:spPr>
            <p:txBody>
              <a:bodyPr lIns="45720"/>
              <a:lstStyle/>
              <a:p>
                <a:pPr marL="91440" indent="-91440" algn="ctr">
                  <a:buClr>
                    <a:schemeClr val="bg1"/>
                  </a:buClr>
                  <a:buFont typeface="Arial" panose="020B0604020202020204" pitchFamily="34" charset="0"/>
                  <a:buChar char="•"/>
                  <a:defRPr/>
                </a:pPr>
                <a:endParaRPr lang="en-US" sz="900" dirty="0">
                  <a:ln w="19050">
                    <a:solidFill>
                      <a:schemeClr val="tx1"/>
                    </a:solidFill>
                  </a:ln>
                  <a:solidFill>
                    <a:schemeClr val="tx2"/>
                  </a:solidFill>
                  <a:latin typeface="Arial" charset="0"/>
                  <a:ea typeface="+mn-ea"/>
                  <a:cs typeface="Arial" pitchFamily="34" charset="0"/>
                </a:endParaRPr>
              </a:p>
            </p:txBody>
          </p:sp>
        </p:grpSp>
        <p:sp>
          <p:nvSpPr>
            <p:cNvPr id="397" name="Oval 396"/>
            <p:cNvSpPr/>
            <p:nvPr/>
          </p:nvSpPr>
          <p:spPr bwMode="auto">
            <a:xfrm>
              <a:off x="8663900" y="4859798"/>
              <a:ext cx="182880" cy="182880"/>
            </a:xfrm>
            <a:prstGeom prst="ellipse">
              <a:avLst/>
            </a:prstGeom>
            <a:solidFill>
              <a:schemeClr val="accent2"/>
            </a:solidFill>
            <a:ln w="9525" cap="flat" cmpd="sng" algn="ctr">
              <a:noFill/>
              <a:prstDash val="solid"/>
              <a:miter/>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rPr>
                <a:t>7</a:t>
              </a:r>
            </a:p>
          </p:txBody>
        </p:sp>
      </p:grpSp>
      <p:grpSp>
        <p:nvGrpSpPr>
          <p:cNvPr id="26" name="Group 25"/>
          <p:cNvGrpSpPr/>
          <p:nvPr/>
        </p:nvGrpSpPr>
        <p:grpSpPr>
          <a:xfrm>
            <a:off x="274902" y="2940634"/>
            <a:ext cx="2148258" cy="182880"/>
            <a:chOff x="293186" y="4864292"/>
            <a:chExt cx="2148258" cy="182880"/>
          </a:xfrm>
        </p:grpSpPr>
        <p:sp>
          <p:nvSpPr>
            <p:cNvPr id="195" name="TextBox 194"/>
            <p:cNvSpPr txBox="1"/>
            <p:nvPr/>
          </p:nvSpPr>
          <p:spPr bwMode="auto">
            <a:xfrm>
              <a:off x="293186" y="4868068"/>
              <a:ext cx="2053019" cy="168746"/>
            </a:xfrm>
            <a:prstGeom prst="rect">
              <a:avLst/>
            </a:prstGeom>
            <a:solidFill>
              <a:schemeClr val="bg1">
                <a:lumMod val="95000"/>
              </a:schemeClr>
            </a:solidFill>
            <a:ln w="3175">
              <a:solidFill>
                <a:schemeClr val="accent1"/>
              </a:solidFill>
            </a:ln>
          </p:spPr>
          <p:txBody>
            <a:bodyPr lIns="137160" tIns="0" rIns="0" bIns="0" anchor="ctr"/>
            <a:lstStyle/>
            <a:p>
              <a:pPr marL="91440" indent="-91440">
                <a:buClr>
                  <a:schemeClr val="accent1"/>
                </a:buClr>
                <a:defRPr/>
              </a:pPr>
              <a:r>
                <a:rPr lang="en-US" sz="1000" b="1" dirty="0">
                  <a:solidFill>
                    <a:schemeClr val="tx2"/>
                  </a:solidFill>
                  <a:cs typeface="Arial" pitchFamily="34" charset="0"/>
                </a:rPr>
                <a:t>Human Resources</a:t>
              </a:r>
            </a:p>
          </p:txBody>
        </p:sp>
        <p:sp>
          <p:nvSpPr>
            <p:cNvPr id="196" name="Isosceles Triangle 195"/>
            <p:cNvSpPr/>
            <p:nvPr/>
          </p:nvSpPr>
          <p:spPr bwMode="auto">
            <a:xfrm rot="5400000">
              <a:off x="339880" y="4926779"/>
              <a:ext cx="89998" cy="51325"/>
            </a:xfrm>
            <a:prstGeom prst="triangle">
              <a:avLst/>
            </a:prstGeom>
            <a:solidFill>
              <a:schemeClr val="bg1">
                <a:lumMod val="95000"/>
              </a:schemeClr>
            </a:solidFill>
            <a:ln w="3175" cap="flat" cmpd="sng" algn="ctr">
              <a:solidFill>
                <a:schemeClr val="accent1"/>
              </a:solidFill>
              <a:prstDash val="solid"/>
              <a:round/>
              <a:headEnd type="none" w="med" len="med"/>
              <a:tailEnd type="none" w="med" len="med"/>
            </a:ln>
            <a:effectLst/>
          </p:spPr>
          <p:txBody>
            <a:bodyPr lIns="45720"/>
            <a:lstStyle/>
            <a:p>
              <a:pPr marL="91440" indent="-91440" algn="ctr">
                <a:buClr>
                  <a:schemeClr val="accent1"/>
                </a:buClr>
                <a:buFont typeface="Arial" panose="020B0604020202020204" pitchFamily="34" charset="0"/>
                <a:buChar char="•"/>
                <a:defRPr/>
              </a:pPr>
              <a:endParaRPr lang="en-US" sz="900" dirty="0">
                <a:ln w="19050">
                  <a:solidFill>
                    <a:schemeClr val="tx1"/>
                  </a:solidFill>
                </a:ln>
                <a:solidFill>
                  <a:schemeClr val="tx2"/>
                </a:solidFill>
                <a:latin typeface="Arial" charset="0"/>
                <a:ea typeface="+mn-ea"/>
                <a:cs typeface="Arial" pitchFamily="34" charset="0"/>
              </a:endParaRPr>
            </a:p>
          </p:txBody>
        </p:sp>
        <p:sp>
          <p:nvSpPr>
            <p:cNvPr id="398" name="Oval 397"/>
            <p:cNvSpPr/>
            <p:nvPr/>
          </p:nvSpPr>
          <p:spPr bwMode="auto">
            <a:xfrm>
              <a:off x="2258564" y="4864292"/>
              <a:ext cx="182880" cy="182880"/>
            </a:xfrm>
            <a:prstGeom prst="ellipse">
              <a:avLst/>
            </a:prstGeom>
            <a:solidFill>
              <a:schemeClr val="accent2"/>
            </a:solidFill>
            <a:ln w="9525" cap="flat" cmpd="sng" algn="ctr">
              <a:noFill/>
              <a:prstDash val="solid"/>
              <a:miter/>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rPr>
                <a:t>2</a:t>
              </a:r>
            </a:p>
          </p:txBody>
        </p:sp>
      </p:grpSp>
      <p:grpSp>
        <p:nvGrpSpPr>
          <p:cNvPr id="25" name="Group 24"/>
          <p:cNvGrpSpPr/>
          <p:nvPr/>
        </p:nvGrpSpPr>
        <p:grpSpPr>
          <a:xfrm>
            <a:off x="334459" y="5150305"/>
            <a:ext cx="2148258" cy="182880"/>
            <a:chOff x="293186" y="2937956"/>
            <a:chExt cx="2148258" cy="182880"/>
          </a:xfrm>
        </p:grpSpPr>
        <p:sp>
          <p:nvSpPr>
            <p:cNvPr id="103" name="TextBox 102"/>
            <p:cNvSpPr txBox="1"/>
            <p:nvPr/>
          </p:nvSpPr>
          <p:spPr bwMode="auto">
            <a:xfrm>
              <a:off x="293186" y="2937956"/>
              <a:ext cx="2056470" cy="168746"/>
            </a:xfrm>
            <a:prstGeom prst="rect">
              <a:avLst/>
            </a:prstGeom>
            <a:solidFill>
              <a:schemeClr val="bg1">
                <a:lumMod val="95000"/>
              </a:schemeClr>
            </a:solidFill>
            <a:ln w="3175">
              <a:solidFill>
                <a:schemeClr val="accent1"/>
              </a:solidFill>
            </a:ln>
          </p:spPr>
          <p:txBody>
            <a:bodyPr lIns="137160" tIns="0" rIns="0" bIns="0" anchor="ctr"/>
            <a:lstStyle/>
            <a:p>
              <a:pPr marL="91440" indent="-91440">
                <a:buClr>
                  <a:schemeClr val="bg1"/>
                </a:buClr>
                <a:defRPr/>
              </a:pPr>
              <a:r>
                <a:rPr lang="en-US" sz="1000" b="1" dirty="0" smtClean="0">
                  <a:solidFill>
                    <a:schemeClr val="tx2"/>
                  </a:solidFill>
                  <a:ea typeface="+mn-ea"/>
                  <a:cs typeface="Arial" pitchFamily="34" charset="0"/>
                </a:rPr>
                <a:t>Enrollment Services</a:t>
              </a:r>
              <a:endParaRPr lang="en-US" sz="1000" b="1" dirty="0">
                <a:solidFill>
                  <a:schemeClr val="tx2"/>
                </a:solidFill>
                <a:ea typeface="+mn-ea"/>
                <a:cs typeface="Arial" pitchFamily="34" charset="0"/>
              </a:endParaRPr>
            </a:p>
          </p:txBody>
        </p:sp>
        <p:sp>
          <p:nvSpPr>
            <p:cNvPr id="105" name="Isosceles Triangle 104"/>
            <p:cNvSpPr/>
            <p:nvPr/>
          </p:nvSpPr>
          <p:spPr bwMode="auto">
            <a:xfrm rot="5400000">
              <a:off x="337420" y="2996623"/>
              <a:ext cx="89998" cy="51412"/>
            </a:xfrm>
            <a:prstGeom prst="triangle">
              <a:avLst/>
            </a:prstGeom>
            <a:solidFill>
              <a:schemeClr val="bg1">
                <a:lumMod val="95000"/>
              </a:schemeClr>
            </a:solidFill>
            <a:ln w="3175" cap="flat" cmpd="sng" algn="ctr">
              <a:solidFill>
                <a:schemeClr val="accent1"/>
              </a:solidFill>
              <a:prstDash val="solid"/>
              <a:round/>
              <a:headEnd type="none" w="med" len="med"/>
              <a:tailEnd type="none" w="med" len="med"/>
            </a:ln>
            <a:effectLst/>
          </p:spPr>
          <p:txBody>
            <a:bodyPr lIns="45720"/>
            <a:lstStyle/>
            <a:p>
              <a:pPr marL="91440" indent="-91440" algn="ctr">
                <a:buClr>
                  <a:schemeClr val="bg1"/>
                </a:buClr>
                <a:buFont typeface="Arial" panose="020B0604020202020204" pitchFamily="34" charset="0"/>
                <a:buChar char="•"/>
                <a:defRPr/>
              </a:pPr>
              <a:endParaRPr lang="en-US" sz="900" dirty="0">
                <a:ln w="19050">
                  <a:solidFill>
                    <a:schemeClr val="tx1"/>
                  </a:solidFill>
                </a:ln>
                <a:solidFill>
                  <a:schemeClr val="tx2"/>
                </a:solidFill>
                <a:latin typeface="Arial" charset="0"/>
                <a:ea typeface="+mn-ea"/>
                <a:cs typeface="Arial" pitchFamily="34" charset="0"/>
              </a:endParaRPr>
            </a:p>
          </p:txBody>
        </p:sp>
        <p:sp>
          <p:nvSpPr>
            <p:cNvPr id="399" name="Oval 398"/>
            <p:cNvSpPr/>
            <p:nvPr/>
          </p:nvSpPr>
          <p:spPr bwMode="auto">
            <a:xfrm>
              <a:off x="2258564" y="2937956"/>
              <a:ext cx="182880" cy="182880"/>
            </a:xfrm>
            <a:prstGeom prst="ellipse">
              <a:avLst/>
            </a:prstGeom>
            <a:solidFill>
              <a:schemeClr val="accent2"/>
            </a:solidFill>
            <a:ln w="9525" cap="flat" cmpd="sng" algn="ctr">
              <a:noFill/>
              <a:prstDash val="solid"/>
              <a:miter/>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a:solidFill>
                    <a:schemeClr val="bg1"/>
                  </a:solidFill>
                </a:rPr>
                <a:t>1</a:t>
              </a:r>
              <a:endParaRPr kumimoji="0" lang="en-US" sz="1200" b="1" i="0" u="none" strike="noStrike" cap="none" normalizeH="0" baseline="0" dirty="0" smtClean="0">
                <a:ln>
                  <a:noFill/>
                </a:ln>
                <a:solidFill>
                  <a:schemeClr val="bg1"/>
                </a:solidFill>
                <a:effectLst/>
              </a:endParaRPr>
            </a:p>
          </p:txBody>
        </p:sp>
      </p:grpSp>
      <p:grpSp>
        <p:nvGrpSpPr>
          <p:cNvPr id="24" name="Group 23"/>
          <p:cNvGrpSpPr/>
          <p:nvPr/>
        </p:nvGrpSpPr>
        <p:grpSpPr>
          <a:xfrm>
            <a:off x="293186" y="951524"/>
            <a:ext cx="2148258" cy="182880"/>
            <a:chOff x="293186" y="951524"/>
            <a:chExt cx="2148258" cy="182880"/>
          </a:xfrm>
        </p:grpSpPr>
        <p:sp>
          <p:nvSpPr>
            <p:cNvPr id="186" name="TextBox 185"/>
            <p:cNvSpPr txBox="1"/>
            <p:nvPr/>
          </p:nvSpPr>
          <p:spPr bwMode="auto">
            <a:xfrm>
              <a:off x="293186" y="951524"/>
              <a:ext cx="2056601" cy="168746"/>
            </a:xfrm>
            <a:prstGeom prst="rect">
              <a:avLst/>
            </a:prstGeom>
            <a:solidFill>
              <a:schemeClr val="bg1">
                <a:lumMod val="95000"/>
              </a:schemeClr>
            </a:solidFill>
            <a:ln w="3175">
              <a:solidFill>
                <a:schemeClr val="accent1"/>
              </a:solidFill>
            </a:ln>
          </p:spPr>
          <p:txBody>
            <a:bodyPr lIns="137160" tIns="0" rIns="0" bIns="0" anchor="ctr"/>
            <a:lstStyle/>
            <a:p>
              <a:pPr marL="91440" indent="-91440">
                <a:buClr>
                  <a:schemeClr val="bg1"/>
                </a:buClr>
                <a:defRPr/>
              </a:pPr>
              <a:r>
                <a:rPr lang="en-US" sz="1000" b="1" dirty="0" smtClean="0">
                  <a:solidFill>
                    <a:schemeClr val="tx2"/>
                  </a:solidFill>
                  <a:cs typeface="Arial" pitchFamily="34" charset="0"/>
                </a:rPr>
                <a:t>Administration</a:t>
              </a:r>
              <a:endParaRPr lang="en-US" sz="1000" b="1" dirty="0">
                <a:solidFill>
                  <a:schemeClr val="tx2"/>
                </a:solidFill>
                <a:cs typeface="Arial" pitchFamily="34" charset="0"/>
              </a:endParaRPr>
            </a:p>
          </p:txBody>
        </p:sp>
        <p:sp>
          <p:nvSpPr>
            <p:cNvPr id="187" name="Isosceles Triangle 186"/>
            <p:cNvSpPr/>
            <p:nvPr/>
          </p:nvSpPr>
          <p:spPr bwMode="auto">
            <a:xfrm rot="5400000">
              <a:off x="339811" y="1010190"/>
              <a:ext cx="89998" cy="51415"/>
            </a:xfrm>
            <a:prstGeom prst="triangle">
              <a:avLst/>
            </a:prstGeom>
            <a:solidFill>
              <a:schemeClr val="bg1">
                <a:lumMod val="95000"/>
              </a:schemeClr>
            </a:solidFill>
            <a:ln w="3175" cap="flat" cmpd="sng" algn="ctr">
              <a:solidFill>
                <a:schemeClr val="accent1"/>
              </a:solidFill>
              <a:prstDash val="solid"/>
              <a:round/>
              <a:headEnd type="none" w="med" len="med"/>
              <a:tailEnd type="none" w="med" len="med"/>
            </a:ln>
            <a:effectLst/>
          </p:spPr>
          <p:txBody>
            <a:bodyPr lIns="45720"/>
            <a:lstStyle/>
            <a:p>
              <a:pPr marL="91440" indent="-91440" algn="ctr">
                <a:buClr>
                  <a:schemeClr val="bg1"/>
                </a:buClr>
                <a:buFont typeface="Arial" panose="020B0604020202020204" pitchFamily="34" charset="0"/>
                <a:buChar char="•"/>
                <a:defRPr/>
              </a:pPr>
              <a:endParaRPr lang="en-US" sz="900" dirty="0">
                <a:ln w="19050">
                  <a:solidFill>
                    <a:schemeClr val="tx1"/>
                  </a:solidFill>
                </a:ln>
                <a:solidFill>
                  <a:schemeClr val="tx2"/>
                </a:solidFill>
                <a:latin typeface="Arial" charset="0"/>
                <a:ea typeface="+mn-ea"/>
                <a:cs typeface="Arial" pitchFamily="34" charset="0"/>
              </a:endParaRPr>
            </a:p>
          </p:txBody>
        </p:sp>
        <p:sp>
          <p:nvSpPr>
            <p:cNvPr id="394" name="Oval 393"/>
            <p:cNvSpPr/>
            <p:nvPr/>
          </p:nvSpPr>
          <p:spPr bwMode="auto">
            <a:xfrm>
              <a:off x="2258564" y="951524"/>
              <a:ext cx="182880" cy="182880"/>
            </a:xfrm>
            <a:prstGeom prst="ellipse">
              <a:avLst/>
            </a:prstGeom>
            <a:solidFill>
              <a:schemeClr val="accent2"/>
            </a:solidFill>
            <a:ln w="9525" cap="flat" cmpd="sng" algn="ctr">
              <a:noFill/>
              <a:prstDash val="solid"/>
              <a:miter/>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rPr>
                <a:t>3</a:t>
              </a:r>
            </a:p>
          </p:txBody>
        </p:sp>
      </p:grpSp>
      <p:sp>
        <p:nvSpPr>
          <p:cNvPr id="16386" name="Title 1"/>
          <p:cNvSpPr>
            <a:spLocks noGrp="1"/>
          </p:cNvSpPr>
          <p:nvPr>
            <p:ph type="title"/>
          </p:nvPr>
        </p:nvSpPr>
        <p:spPr/>
        <p:txBody>
          <a:bodyPr/>
          <a:lstStyle/>
          <a:p>
            <a:pPr eaLnBrk="1" hangingPunct="1"/>
            <a:r>
              <a:rPr lang="en-US" dirty="0">
                <a:latin typeface="Arial" charset="0"/>
              </a:rPr>
              <a:t>Higher Education Solutions</a:t>
            </a:r>
          </a:p>
        </p:txBody>
      </p:sp>
      <p:grpSp>
        <p:nvGrpSpPr>
          <p:cNvPr id="4" name="Group 3" hidden="1"/>
          <p:cNvGrpSpPr/>
          <p:nvPr/>
        </p:nvGrpSpPr>
        <p:grpSpPr>
          <a:xfrm>
            <a:off x="2423160" y="1269832"/>
            <a:ext cx="4297680" cy="4628048"/>
            <a:chOff x="2423160" y="1269832"/>
            <a:chExt cx="4297680" cy="4628048"/>
          </a:xfrm>
        </p:grpSpPr>
        <p:sp>
          <p:nvSpPr>
            <p:cNvPr id="106" name="Rectangle 105"/>
            <p:cNvSpPr/>
            <p:nvPr/>
          </p:nvSpPr>
          <p:spPr bwMode="auto">
            <a:xfrm>
              <a:off x="2423160" y="1600200"/>
              <a:ext cx="4297680" cy="4297680"/>
            </a:xfrm>
            <a:prstGeom prst="rect">
              <a:avLst/>
            </a:prstGeom>
            <a:solidFill>
              <a:srgbClr val="D6EBBB"/>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07" name="Rectangle 106"/>
            <p:cNvSpPr/>
            <p:nvPr/>
          </p:nvSpPr>
          <p:spPr bwMode="auto">
            <a:xfrm>
              <a:off x="4500372" y="1600200"/>
              <a:ext cx="143256" cy="1432560"/>
            </a:xfrm>
            <a:prstGeom prst="rect">
              <a:avLst/>
            </a:prstGeom>
            <a:solidFill>
              <a:schemeClr val="bg1"/>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08" name="Donut 107"/>
            <p:cNvSpPr/>
            <p:nvPr/>
          </p:nvSpPr>
          <p:spPr bwMode="auto">
            <a:xfrm>
              <a:off x="3855720" y="3032760"/>
              <a:ext cx="1432560" cy="1432560"/>
            </a:xfrm>
            <a:prstGeom prst="donut">
              <a:avLst>
                <a:gd name="adj" fmla="val 10357"/>
              </a:avLst>
            </a:prstGeom>
            <a:solidFill>
              <a:schemeClr val="bg1"/>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10" name="Rectangle 109"/>
            <p:cNvSpPr/>
            <p:nvPr/>
          </p:nvSpPr>
          <p:spPr bwMode="auto">
            <a:xfrm>
              <a:off x="4500372" y="4465320"/>
              <a:ext cx="143256" cy="640080"/>
            </a:xfrm>
            <a:prstGeom prst="rect">
              <a:avLst/>
            </a:prstGeom>
            <a:solidFill>
              <a:schemeClr val="bg1"/>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nvGrpSpPr>
            <p:cNvPr id="111" name="Group 110"/>
            <p:cNvGrpSpPr/>
            <p:nvPr/>
          </p:nvGrpSpPr>
          <p:grpSpPr>
            <a:xfrm rot="18900000">
              <a:off x="4500372" y="1600200"/>
              <a:ext cx="143256" cy="4297680"/>
              <a:chOff x="3413760" y="838200"/>
              <a:chExt cx="182880" cy="5486400"/>
            </a:xfrm>
            <a:solidFill>
              <a:schemeClr val="bg1"/>
            </a:solidFill>
          </p:grpSpPr>
          <p:sp>
            <p:nvSpPr>
              <p:cNvPr id="129" name="Rectangle 128"/>
              <p:cNvSpPr/>
              <p:nvPr/>
            </p:nvSpPr>
            <p:spPr bwMode="auto">
              <a:xfrm>
                <a:off x="3413760" y="838200"/>
                <a:ext cx="182880" cy="1828800"/>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34" name="Rectangle 133"/>
              <p:cNvSpPr/>
              <p:nvPr/>
            </p:nvSpPr>
            <p:spPr bwMode="auto">
              <a:xfrm>
                <a:off x="3413760" y="4495800"/>
                <a:ext cx="182880" cy="1828800"/>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118" name="Group 117"/>
            <p:cNvGrpSpPr/>
            <p:nvPr/>
          </p:nvGrpSpPr>
          <p:grpSpPr>
            <a:xfrm rot="2700000">
              <a:off x="4500372" y="1600200"/>
              <a:ext cx="143256" cy="4297680"/>
              <a:chOff x="3413760" y="838200"/>
              <a:chExt cx="182880" cy="5486400"/>
            </a:xfrm>
            <a:solidFill>
              <a:schemeClr val="bg1"/>
            </a:solidFill>
          </p:grpSpPr>
          <p:sp>
            <p:nvSpPr>
              <p:cNvPr id="127" name="Rectangle 126"/>
              <p:cNvSpPr/>
              <p:nvPr/>
            </p:nvSpPr>
            <p:spPr bwMode="auto">
              <a:xfrm>
                <a:off x="3413760" y="838200"/>
                <a:ext cx="182880" cy="1828800"/>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28" name="Rectangle 127"/>
              <p:cNvSpPr/>
              <p:nvPr/>
            </p:nvSpPr>
            <p:spPr bwMode="auto">
              <a:xfrm>
                <a:off x="3413760" y="4495800"/>
                <a:ext cx="182880" cy="1828800"/>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120" name="Group 119"/>
            <p:cNvGrpSpPr/>
            <p:nvPr/>
          </p:nvGrpSpPr>
          <p:grpSpPr>
            <a:xfrm>
              <a:off x="2423160" y="1600200"/>
              <a:ext cx="4297680" cy="4297680"/>
              <a:chOff x="596076" y="685800"/>
              <a:chExt cx="5486400" cy="5486400"/>
            </a:xfrm>
            <a:solidFill>
              <a:schemeClr val="accent6"/>
            </a:solidFill>
          </p:grpSpPr>
          <p:sp>
            <p:nvSpPr>
              <p:cNvPr id="125" name="Rectangle 124"/>
              <p:cNvSpPr/>
              <p:nvPr/>
            </p:nvSpPr>
            <p:spPr bwMode="auto">
              <a:xfrm>
                <a:off x="976529" y="685800"/>
                <a:ext cx="623671" cy="5486400"/>
              </a:xfrm>
              <a:prstGeom prst="rect">
                <a:avLst/>
              </a:prstGeom>
              <a:solidFill>
                <a:schemeClr val="accent1"/>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26" name="Rectangle 125"/>
              <p:cNvSpPr/>
              <p:nvPr/>
            </p:nvSpPr>
            <p:spPr bwMode="auto">
              <a:xfrm rot="5400000">
                <a:off x="3027440" y="2745800"/>
                <a:ext cx="623671" cy="5486400"/>
              </a:xfrm>
              <a:prstGeom prst="rect">
                <a:avLst/>
              </a:prstGeom>
              <a:solidFill>
                <a:schemeClr val="accent1"/>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sp>
          <p:nvSpPr>
            <p:cNvPr id="94" name="Flowchart: Delay 33"/>
            <p:cNvSpPr/>
            <p:nvPr/>
          </p:nvSpPr>
          <p:spPr bwMode="auto">
            <a:xfrm rot="5400000">
              <a:off x="6025977" y="4448513"/>
              <a:ext cx="537210" cy="578973"/>
            </a:xfrm>
            <a:custGeom>
              <a:avLst/>
              <a:gdLst/>
              <a:ahLst/>
              <a:cxnLst/>
              <a:rect l="l" t="t" r="r" b="b"/>
              <a:pathLst>
                <a:path w="1696884" h="1828800">
                  <a:moveTo>
                    <a:pt x="1696884" y="914400"/>
                  </a:moveTo>
                  <a:cubicBezTo>
                    <a:pt x="1696884" y="1192155"/>
                    <a:pt x="1471719" y="1417320"/>
                    <a:pt x="1193964" y="1417320"/>
                  </a:cubicBezTo>
                  <a:lnTo>
                    <a:pt x="914400" y="1417320"/>
                  </a:lnTo>
                  <a:lnTo>
                    <a:pt x="914400" y="1828800"/>
                  </a:lnTo>
                  <a:lnTo>
                    <a:pt x="0" y="1828800"/>
                  </a:lnTo>
                  <a:lnTo>
                    <a:pt x="0" y="0"/>
                  </a:lnTo>
                  <a:lnTo>
                    <a:pt x="914400" y="0"/>
                  </a:lnTo>
                  <a:lnTo>
                    <a:pt x="914400" y="411480"/>
                  </a:lnTo>
                  <a:lnTo>
                    <a:pt x="1193964" y="411480"/>
                  </a:lnTo>
                  <a:cubicBezTo>
                    <a:pt x="1471719" y="411480"/>
                    <a:pt x="1696884" y="636645"/>
                    <a:pt x="1696884" y="914400"/>
                  </a:cubicBezTo>
                  <a:close/>
                </a:path>
              </a:pathLst>
            </a:custGeom>
            <a:solidFill>
              <a:schemeClr val="accent2">
                <a:lumMod val="20000"/>
                <a:lumOff val="80000"/>
              </a:schemeClr>
            </a:solidFill>
            <a:ln w="38100" cap="flat" cmpd="sng" algn="ctr">
              <a:solidFill>
                <a:schemeClr val="accent2"/>
              </a:solid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81" name="Rectangle 80"/>
            <p:cNvSpPr/>
            <p:nvPr/>
          </p:nvSpPr>
          <p:spPr bwMode="auto">
            <a:xfrm>
              <a:off x="5418123" y="3040312"/>
              <a:ext cx="333275" cy="358140"/>
            </a:xfrm>
            <a:custGeom>
              <a:avLst/>
              <a:gdLst>
                <a:gd name="connsiteX0" fmla="*/ 90114 w 340367"/>
                <a:gd name="connsiteY0" fmla="*/ 0 h 498601"/>
                <a:gd name="connsiteX1" fmla="*/ 158476 w 340367"/>
                <a:gd name="connsiteY1" fmla="*/ 44290 h 498601"/>
                <a:gd name="connsiteX2" fmla="*/ 207743 w 340367"/>
                <a:gd name="connsiteY2" fmla="*/ 28434 h 498601"/>
                <a:gd name="connsiteX3" fmla="*/ 302172 w 340367"/>
                <a:gd name="connsiteY3" fmla="*/ 122863 h 498601"/>
                <a:gd name="connsiteX4" fmla="*/ 268208 w 340367"/>
                <a:gd name="connsiteY4" fmla="*/ 193148 h 498601"/>
                <a:gd name="connsiteX5" fmla="*/ 340367 w 340367"/>
                <a:gd name="connsiteY5" fmla="*/ 268008 h 498601"/>
                <a:gd name="connsiteX6" fmla="*/ 264824 w 340367"/>
                <a:gd name="connsiteY6" fmla="*/ 343551 h 498601"/>
                <a:gd name="connsiteX7" fmla="*/ 206181 w 340367"/>
                <a:gd name="connsiteY7" fmla="*/ 313673 h 498601"/>
                <a:gd name="connsiteX8" fmla="*/ 193043 w 340367"/>
                <a:gd name="connsiteY8" fmla="*/ 326616 h 498601"/>
                <a:gd name="connsiteX9" fmla="*/ 193043 w 340367"/>
                <a:gd name="connsiteY9" fmla="*/ 498601 h 498601"/>
                <a:gd name="connsiteX10" fmla="*/ 147324 w 340367"/>
                <a:gd name="connsiteY10" fmla="*/ 359897 h 498601"/>
                <a:gd name="connsiteX11" fmla="*/ 113314 w 340367"/>
                <a:gd name="connsiteY11" fmla="*/ 365760 h 498601"/>
                <a:gd name="connsiteX12" fmla="*/ 0 w 340367"/>
                <a:gd name="connsiteY12" fmla="*/ 252446 h 498601"/>
                <a:gd name="connsiteX13" fmla="*/ 72108 w 340367"/>
                <a:gd name="connsiteY13" fmla="*/ 147451 h 498601"/>
                <a:gd name="connsiteX14" fmla="*/ 14571 w 340367"/>
                <a:gd name="connsiteY14" fmla="*/ 75543 h 498601"/>
                <a:gd name="connsiteX15" fmla="*/ 90114 w 340367"/>
                <a:gd name="connsiteY15" fmla="*/ 0 h 498601"/>
                <a:gd name="connsiteX0" fmla="*/ 90114 w 340367"/>
                <a:gd name="connsiteY0" fmla="*/ 0 h 365760"/>
                <a:gd name="connsiteX1" fmla="*/ 158476 w 340367"/>
                <a:gd name="connsiteY1" fmla="*/ 44290 h 365760"/>
                <a:gd name="connsiteX2" fmla="*/ 207743 w 340367"/>
                <a:gd name="connsiteY2" fmla="*/ 28434 h 365760"/>
                <a:gd name="connsiteX3" fmla="*/ 302172 w 340367"/>
                <a:gd name="connsiteY3" fmla="*/ 122863 h 365760"/>
                <a:gd name="connsiteX4" fmla="*/ 268208 w 340367"/>
                <a:gd name="connsiteY4" fmla="*/ 193148 h 365760"/>
                <a:gd name="connsiteX5" fmla="*/ 340367 w 340367"/>
                <a:gd name="connsiteY5" fmla="*/ 268008 h 365760"/>
                <a:gd name="connsiteX6" fmla="*/ 264824 w 340367"/>
                <a:gd name="connsiteY6" fmla="*/ 343551 h 365760"/>
                <a:gd name="connsiteX7" fmla="*/ 206181 w 340367"/>
                <a:gd name="connsiteY7" fmla="*/ 313673 h 365760"/>
                <a:gd name="connsiteX8" fmla="*/ 193043 w 340367"/>
                <a:gd name="connsiteY8" fmla="*/ 326616 h 365760"/>
                <a:gd name="connsiteX9" fmla="*/ 147324 w 340367"/>
                <a:gd name="connsiteY9" fmla="*/ 359897 h 365760"/>
                <a:gd name="connsiteX10" fmla="*/ 113314 w 340367"/>
                <a:gd name="connsiteY10" fmla="*/ 365760 h 365760"/>
                <a:gd name="connsiteX11" fmla="*/ 0 w 340367"/>
                <a:gd name="connsiteY11" fmla="*/ 252446 h 365760"/>
                <a:gd name="connsiteX12" fmla="*/ 72108 w 340367"/>
                <a:gd name="connsiteY12" fmla="*/ 147451 h 365760"/>
                <a:gd name="connsiteX13" fmla="*/ 14571 w 340367"/>
                <a:gd name="connsiteY13" fmla="*/ 75543 h 365760"/>
                <a:gd name="connsiteX14" fmla="*/ 90114 w 340367"/>
                <a:gd name="connsiteY14"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367" h="365760">
                  <a:moveTo>
                    <a:pt x="90114" y="0"/>
                  </a:moveTo>
                  <a:cubicBezTo>
                    <a:pt x="120626" y="0"/>
                    <a:pt x="146912" y="18087"/>
                    <a:pt x="158476" y="44290"/>
                  </a:cubicBezTo>
                  <a:cubicBezTo>
                    <a:pt x="172107" y="33717"/>
                    <a:pt x="189309" y="28434"/>
                    <a:pt x="207743" y="28434"/>
                  </a:cubicBezTo>
                  <a:cubicBezTo>
                    <a:pt x="259895" y="28434"/>
                    <a:pt x="302172" y="70711"/>
                    <a:pt x="302172" y="122863"/>
                  </a:cubicBezTo>
                  <a:cubicBezTo>
                    <a:pt x="302172" y="151559"/>
                    <a:pt x="289372" y="177264"/>
                    <a:pt x="268208" y="193148"/>
                  </a:cubicBezTo>
                  <a:cubicBezTo>
                    <a:pt x="308374" y="194325"/>
                    <a:pt x="340367" y="227430"/>
                    <a:pt x="340367" y="268008"/>
                  </a:cubicBezTo>
                  <a:cubicBezTo>
                    <a:pt x="340367" y="309729"/>
                    <a:pt x="306546" y="343551"/>
                    <a:pt x="264824" y="343551"/>
                  </a:cubicBezTo>
                  <a:cubicBezTo>
                    <a:pt x="240602" y="343551"/>
                    <a:pt x="219043" y="332151"/>
                    <a:pt x="206181" y="313673"/>
                  </a:cubicBezTo>
                  <a:lnTo>
                    <a:pt x="193043" y="326616"/>
                  </a:lnTo>
                  <a:lnTo>
                    <a:pt x="147324" y="359897"/>
                  </a:lnTo>
                  <a:cubicBezTo>
                    <a:pt x="136751" y="363915"/>
                    <a:pt x="125248" y="365760"/>
                    <a:pt x="113314" y="365760"/>
                  </a:cubicBezTo>
                  <a:cubicBezTo>
                    <a:pt x="50733" y="365760"/>
                    <a:pt x="0" y="315027"/>
                    <a:pt x="0" y="252446"/>
                  </a:cubicBezTo>
                  <a:cubicBezTo>
                    <a:pt x="0" y="204478"/>
                    <a:pt x="29806" y="163472"/>
                    <a:pt x="72108" y="147451"/>
                  </a:cubicBezTo>
                  <a:cubicBezTo>
                    <a:pt x="38909" y="140642"/>
                    <a:pt x="14571" y="110934"/>
                    <a:pt x="14571" y="75543"/>
                  </a:cubicBezTo>
                  <a:cubicBezTo>
                    <a:pt x="14571" y="33821"/>
                    <a:pt x="48393" y="0"/>
                    <a:pt x="90114" y="0"/>
                  </a:cubicBezTo>
                  <a:close/>
                </a:path>
              </a:pathLst>
            </a:custGeom>
            <a:solidFill>
              <a:srgbClr val="A1D062"/>
            </a:solidFill>
            <a:ln w="19050"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86" name="Rectangle 85"/>
            <p:cNvSpPr/>
            <p:nvPr/>
          </p:nvSpPr>
          <p:spPr bwMode="auto">
            <a:xfrm>
              <a:off x="4038600" y="2515463"/>
              <a:ext cx="355170" cy="320813"/>
            </a:xfrm>
            <a:prstGeom prst="rect">
              <a:avLst/>
            </a:prstGeom>
            <a:solidFill>
              <a:schemeClr val="accent4">
                <a:lumMod val="20000"/>
                <a:lumOff val="80000"/>
              </a:schemeClr>
            </a:solidFill>
            <a:ln w="38100" cap="flat" cmpd="sng" algn="ctr">
              <a:solidFill>
                <a:schemeClr val="accent4"/>
              </a:solid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600" dirty="0">
                <a:solidFill>
                  <a:srgbClr val="000000"/>
                </a:solidFill>
              </a:endParaRPr>
            </a:p>
          </p:txBody>
        </p:sp>
        <p:sp>
          <p:nvSpPr>
            <p:cNvPr id="116" name="Freeform 115"/>
            <p:cNvSpPr/>
            <p:nvPr/>
          </p:nvSpPr>
          <p:spPr bwMode="auto">
            <a:xfrm>
              <a:off x="3499284" y="1797566"/>
              <a:ext cx="894486" cy="519213"/>
            </a:xfrm>
            <a:custGeom>
              <a:avLst/>
              <a:gdLst>
                <a:gd name="connsiteX0" fmla="*/ 0 w 811784"/>
                <a:gd name="connsiteY0" fmla="*/ 0 h 411302"/>
                <a:gd name="connsiteX1" fmla="*/ 356436 w 811784"/>
                <a:gd name="connsiteY1" fmla="*/ 0 h 411302"/>
                <a:gd name="connsiteX2" fmla="*/ 811784 w 811784"/>
                <a:gd name="connsiteY2" fmla="*/ 0 h 411302"/>
                <a:gd name="connsiteX3" fmla="*/ 811784 w 811784"/>
                <a:gd name="connsiteY3" fmla="*/ 228964 h 411302"/>
                <a:gd name="connsiteX4" fmla="*/ 811784 w 811784"/>
                <a:gd name="connsiteY4" fmla="*/ 411302 h 411302"/>
                <a:gd name="connsiteX5" fmla="*/ 356436 w 811784"/>
                <a:gd name="connsiteY5" fmla="*/ 411302 h 411302"/>
                <a:gd name="connsiteX6" fmla="*/ 356436 w 811784"/>
                <a:gd name="connsiteY6" fmla="*/ 228964 h 411302"/>
                <a:gd name="connsiteX7" fmla="*/ 0 w 811784"/>
                <a:gd name="connsiteY7" fmla="*/ 228964 h 41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784" h="411302">
                  <a:moveTo>
                    <a:pt x="0" y="0"/>
                  </a:moveTo>
                  <a:lnTo>
                    <a:pt x="356436" y="0"/>
                  </a:lnTo>
                  <a:lnTo>
                    <a:pt x="811784" y="0"/>
                  </a:lnTo>
                  <a:lnTo>
                    <a:pt x="811784" y="228964"/>
                  </a:lnTo>
                  <a:lnTo>
                    <a:pt x="811784" y="411302"/>
                  </a:lnTo>
                  <a:lnTo>
                    <a:pt x="356436" y="411302"/>
                  </a:lnTo>
                  <a:lnTo>
                    <a:pt x="356436" y="228964"/>
                  </a:lnTo>
                  <a:lnTo>
                    <a:pt x="0" y="228964"/>
                  </a:lnTo>
                  <a:close/>
                </a:path>
              </a:pathLst>
            </a:custGeom>
            <a:solidFill>
              <a:srgbClr val="ADE4FF"/>
            </a:solidFill>
            <a:ln w="38100" cap="flat" cmpd="sng" algn="ctr">
              <a:solidFill>
                <a:srgbClr val="008FD5"/>
              </a:solid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600" dirty="0">
                <a:solidFill>
                  <a:srgbClr val="000000"/>
                </a:solidFill>
              </a:endParaRPr>
            </a:p>
          </p:txBody>
        </p:sp>
        <p:sp>
          <p:nvSpPr>
            <p:cNvPr id="117" name="Rectangle 80"/>
            <p:cNvSpPr/>
            <p:nvPr/>
          </p:nvSpPr>
          <p:spPr bwMode="auto">
            <a:xfrm>
              <a:off x="5570523" y="3192712"/>
              <a:ext cx="333275" cy="358140"/>
            </a:xfrm>
            <a:custGeom>
              <a:avLst/>
              <a:gdLst>
                <a:gd name="connsiteX0" fmla="*/ 90114 w 340367"/>
                <a:gd name="connsiteY0" fmla="*/ 0 h 498601"/>
                <a:gd name="connsiteX1" fmla="*/ 158476 w 340367"/>
                <a:gd name="connsiteY1" fmla="*/ 44290 h 498601"/>
                <a:gd name="connsiteX2" fmla="*/ 207743 w 340367"/>
                <a:gd name="connsiteY2" fmla="*/ 28434 h 498601"/>
                <a:gd name="connsiteX3" fmla="*/ 302172 w 340367"/>
                <a:gd name="connsiteY3" fmla="*/ 122863 h 498601"/>
                <a:gd name="connsiteX4" fmla="*/ 268208 w 340367"/>
                <a:gd name="connsiteY4" fmla="*/ 193148 h 498601"/>
                <a:gd name="connsiteX5" fmla="*/ 340367 w 340367"/>
                <a:gd name="connsiteY5" fmla="*/ 268008 h 498601"/>
                <a:gd name="connsiteX6" fmla="*/ 264824 w 340367"/>
                <a:gd name="connsiteY6" fmla="*/ 343551 h 498601"/>
                <a:gd name="connsiteX7" fmla="*/ 206181 w 340367"/>
                <a:gd name="connsiteY7" fmla="*/ 313673 h 498601"/>
                <a:gd name="connsiteX8" fmla="*/ 193043 w 340367"/>
                <a:gd name="connsiteY8" fmla="*/ 326616 h 498601"/>
                <a:gd name="connsiteX9" fmla="*/ 193043 w 340367"/>
                <a:gd name="connsiteY9" fmla="*/ 498601 h 498601"/>
                <a:gd name="connsiteX10" fmla="*/ 147324 w 340367"/>
                <a:gd name="connsiteY10" fmla="*/ 359897 h 498601"/>
                <a:gd name="connsiteX11" fmla="*/ 113314 w 340367"/>
                <a:gd name="connsiteY11" fmla="*/ 365760 h 498601"/>
                <a:gd name="connsiteX12" fmla="*/ 0 w 340367"/>
                <a:gd name="connsiteY12" fmla="*/ 252446 h 498601"/>
                <a:gd name="connsiteX13" fmla="*/ 72108 w 340367"/>
                <a:gd name="connsiteY13" fmla="*/ 147451 h 498601"/>
                <a:gd name="connsiteX14" fmla="*/ 14571 w 340367"/>
                <a:gd name="connsiteY14" fmla="*/ 75543 h 498601"/>
                <a:gd name="connsiteX15" fmla="*/ 90114 w 340367"/>
                <a:gd name="connsiteY15" fmla="*/ 0 h 498601"/>
                <a:gd name="connsiteX0" fmla="*/ 90114 w 340367"/>
                <a:gd name="connsiteY0" fmla="*/ 0 h 365760"/>
                <a:gd name="connsiteX1" fmla="*/ 158476 w 340367"/>
                <a:gd name="connsiteY1" fmla="*/ 44290 h 365760"/>
                <a:gd name="connsiteX2" fmla="*/ 207743 w 340367"/>
                <a:gd name="connsiteY2" fmla="*/ 28434 h 365760"/>
                <a:gd name="connsiteX3" fmla="*/ 302172 w 340367"/>
                <a:gd name="connsiteY3" fmla="*/ 122863 h 365760"/>
                <a:gd name="connsiteX4" fmla="*/ 268208 w 340367"/>
                <a:gd name="connsiteY4" fmla="*/ 193148 h 365760"/>
                <a:gd name="connsiteX5" fmla="*/ 340367 w 340367"/>
                <a:gd name="connsiteY5" fmla="*/ 268008 h 365760"/>
                <a:gd name="connsiteX6" fmla="*/ 264824 w 340367"/>
                <a:gd name="connsiteY6" fmla="*/ 343551 h 365760"/>
                <a:gd name="connsiteX7" fmla="*/ 206181 w 340367"/>
                <a:gd name="connsiteY7" fmla="*/ 313673 h 365760"/>
                <a:gd name="connsiteX8" fmla="*/ 193043 w 340367"/>
                <a:gd name="connsiteY8" fmla="*/ 326616 h 365760"/>
                <a:gd name="connsiteX9" fmla="*/ 147324 w 340367"/>
                <a:gd name="connsiteY9" fmla="*/ 359897 h 365760"/>
                <a:gd name="connsiteX10" fmla="*/ 113314 w 340367"/>
                <a:gd name="connsiteY10" fmla="*/ 365760 h 365760"/>
                <a:gd name="connsiteX11" fmla="*/ 0 w 340367"/>
                <a:gd name="connsiteY11" fmla="*/ 252446 h 365760"/>
                <a:gd name="connsiteX12" fmla="*/ 72108 w 340367"/>
                <a:gd name="connsiteY12" fmla="*/ 147451 h 365760"/>
                <a:gd name="connsiteX13" fmla="*/ 14571 w 340367"/>
                <a:gd name="connsiteY13" fmla="*/ 75543 h 365760"/>
                <a:gd name="connsiteX14" fmla="*/ 90114 w 340367"/>
                <a:gd name="connsiteY14"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367" h="365760">
                  <a:moveTo>
                    <a:pt x="90114" y="0"/>
                  </a:moveTo>
                  <a:cubicBezTo>
                    <a:pt x="120626" y="0"/>
                    <a:pt x="146912" y="18087"/>
                    <a:pt x="158476" y="44290"/>
                  </a:cubicBezTo>
                  <a:cubicBezTo>
                    <a:pt x="172107" y="33717"/>
                    <a:pt x="189309" y="28434"/>
                    <a:pt x="207743" y="28434"/>
                  </a:cubicBezTo>
                  <a:cubicBezTo>
                    <a:pt x="259895" y="28434"/>
                    <a:pt x="302172" y="70711"/>
                    <a:pt x="302172" y="122863"/>
                  </a:cubicBezTo>
                  <a:cubicBezTo>
                    <a:pt x="302172" y="151559"/>
                    <a:pt x="289372" y="177264"/>
                    <a:pt x="268208" y="193148"/>
                  </a:cubicBezTo>
                  <a:cubicBezTo>
                    <a:pt x="308374" y="194325"/>
                    <a:pt x="340367" y="227430"/>
                    <a:pt x="340367" y="268008"/>
                  </a:cubicBezTo>
                  <a:cubicBezTo>
                    <a:pt x="340367" y="309729"/>
                    <a:pt x="306546" y="343551"/>
                    <a:pt x="264824" y="343551"/>
                  </a:cubicBezTo>
                  <a:cubicBezTo>
                    <a:pt x="240602" y="343551"/>
                    <a:pt x="219043" y="332151"/>
                    <a:pt x="206181" y="313673"/>
                  </a:cubicBezTo>
                  <a:lnTo>
                    <a:pt x="193043" y="326616"/>
                  </a:lnTo>
                  <a:lnTo>
                    <a:pt x="147324" y="359897"/>
                  </a:lnTo>
                  <a:cubicBezTo>
                    <a:pt x="136751" y="363915"/>
                    <a:pt x="125248" y="365760"/>
                    <a:pt x="113314" y="365760"/>
                  </a:cubicBezTo>
                  <a:cubicBezTo>
                    <a:pt x="50733" y="365760"/>
                    <a:pt x="0" y="315027"/>
                    <a:pt x="0" y="252446"/>
                  </a:cubicBezTo>
                  <a:cubicBezTo>
                    <a:pt x="0" y="204478"/>
                    <a:pt x="29806" y="163472"/>
                    <a:pt x="72108" y="147451"/>
                  </a:cubicBezTo>
                  <a:cubicBezTo>
                    <a:pt x="38909" y="140642"/>
                    <a:pt x="14571" y="110934"/>
                    <a:pt x="14571" y="75543"/>
                  </a:cubicBezTo>
                  <a:cubicBezTo>
                    <a:pt x="14571" y="33821"/>
                    <a:pt x="48393" y="0"/>
                    <a:pt x="90114" y="0"/>
                  </a:cubicBezTo>
                  <a:close/>
                </a:path>
              </a:pathLst>
            </a:custGeom>
            <a:solidFill>
              <a:srgbClr val="72BF44"/>
            </a:solidFill>
            <a:ln w="19050"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22" name="Rectangle 80"/>
            <p:cNvSpPr/>
            <p:nvPr/>
          </p:nvSpPr>
          <p:spPr bwMode="auto">
            <a:xfrm>
              <a:off x="4776111" y="4496064"/>
              <a:ext cx="333275" cy="358140"/>
            </a:xfrm>
            <a:custGeom>
              <a:avLst/>
              <a:gdLst>
                <a:gd name="connsiteX0" fmla="*/ 90114 w 340367"/>
                <a:gd name="connsiteY0" fmla="*/ 0 h 498601"/>
                <a:gd name="connsiteX1" fmla="*/ 158476 w 340367"/>
                <a:gd name="connsiteY1" fmla="*/ 44290 h 498601"/>
                <a:gd name="connsiteX2" fmla="*/ 207743 w 340367"/>
                <a:gd name="connsiteY2" fmla="*/ 28434 h 498601"/>
                <a:gd name="connsiteX3" fmla="*/ 302172 w 340367"/>
                <a:gd name="connsiteY3" fmla="*/ 122863 h 498601"/>
                <a:gd name="connsiteX4" fmla="*/ 268208 w 340367"/>
                <a:gd name="connsiteY4" fmla="*/ 193148 h 498601"/>
                <a:gd name="connsiteX5" fmla="*/ 340367 w 340367"/>
                <a:gd name="connsiteY5" fmla="*/ 268008 h 498601"/>
                <a:gd name="connsiteX6" fmla="*/ 264824 w 340367"/>
                <a:gd name="connsiteY6" fmla="*/ 343551 h 498601"/>
                <a:gd name="connsiteX7" fmla="*/ 206181 w 340367"/>
                <a:gd name="connsiteY7" fmla="*/ 313673 h 498601"/>
                <a:gd name="connsiteX8" fmla="*/ 193043 w 340367"/>
                <a:gd name="connsiteY8" fmla="*/ 326616 h 498601"/>
                <a:gd name="connsiteX9" fmla="*/ 193043 w 340367"/>
                <a:gd name="connsiteY9" fmla="*/ 498601 h 498601"/>
                <a:gd name="connsiteX10" fmla="*/ 147324 w 340367"/>
                <a:gd name="connsiteY10" fmla="*/ 359897 h 498601"/>
                <a:gd name="connsiteX11" fmla="*/ 113314 w 340367"/>
                <a:gd name="connsiteY11" fmla="*/ 365760 h 498601"/>
                <a:gd name="connsiteX12" fmla="*/ 0 w 340367"/>
                <a:gd name="connsiteY12" fmla="*/ 252446 h 498601"/>
                <a:gd name="connsiteX13" fmla="*/ 72108 w 340367"/>
                <a:gd name="connsiteY13" fmla="*/ 147451 h 498601"/>
                <a:gd name="connsiteX14" fmla="*/ 14571 w 340367"/>
                <a:gd name="connsiteY14" fmla="*/ 75543 h 498601"/>
                <a:gd name="connsiteX15" fmla="*/ 90114 w 340367"/>
                <a:gd name="connsiteY15" fmla="*/ 0 h 498601"/>
                <a:gd name="connsiteX0" fmla="*/ 90114 w 340367"/>
                <a:gd name="connsiteY0" fmla="*/ 0 h 365760"/>
                <a:gd name="connsiteX1" fmla="*/ 158476 w 340367"/>
                <a:gd name="connsiteY1" fmla="*/ 44290 h 365760"/>
                <a:gd name="connsiteX2" fmla="*/ 207743 w 340367"/>
                <a:gd name="connsiteY2" fmla="*/ 28434 h 365760"/>
                <a:gd name="connsiteX3" fmla="*/ 302172 w 340367"/>
                <a:gd name="connsiteY3" fmla="*/ 122863 h 365760"/>
                <a:gd name="connsiteX4" fmla="*/ 268208 w 340367"/>
                <a:gd name="connsiteY4" fmla="*/ 193148 h 365760"/>
                <a:gd name="connsiteX5" fmla="*/ 340367 w 340367"/>
                <a:gd name="connsiteY5" fmla="*/ 268008 h 365760"/>
                <a:gd name="connsiteX6" fmla="*/ 264824 w 340367"/>
                <a:gd name="connsiteY6" fmla="*/ 343551 h 365760"/>
                <a:gd name="connsiteX7" fmla="*/ 206181 w 340367"/>
                <a:gd name="connsiteY7" fmla="*/ 313673 h 365760"/>
                <a:gd name="connsiteX8" fmla="*/ 193043 w 340367"/>
                <a:gd name="connsiteY8" fmla="*/ 326616 h 365760"/>
                <a:gd name="connsiteX9" fmla="*/ 147324 w 340367"/>
                <a:gd name="connsiteY9" fmla="*/ 359897 h 365760"/>
                <a:gd name="connsiteX10" fmla="*/ 113314 w 340367"/>
                <a:gd name="connsiteY10" fmla="*/ 365760 h 365760"/>
                <a:gd name="connsiteX11" fmla="*/ 0 w 340367"/>
                <a:gd name="connsiteY11" fmla="*/ 252446 h 365760"/>
                <a:gd name="connsiteX12" fmla="*/ 72108 w 340367"/>
                <a:gd name="connsiteY12" fmla="*/ 147451 h 365760"/>
                <a:gd name="connsiteX13" fmla="*/ 14571 w 340367"/>
                <a:gd name="connsiteY13" fmla="*/ 75543 h 365760"/>
                <a:gd name="connsiteX14" fmla="*/ 90114 w 340367"/>
                <a:gd name="connsiteY14"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367" h="365760">
                  <a:moveTo>
                    <a:pt x="90114" y="0"/>
                  </a:moveTo>
                  <a:cubicBezTo>
                    <a:pt x="120626" y="0"/>
                    <a:pt x="146912" y="18087"/>
                    <a:pt x="158476" y="44290"/>
                  </a:cubicBezTo>
                  <a:cubicBezTo>
                    <a:pt x="172107" y="33717"/>
                    <a:pt x="189309" y="28434"/>
                    <a:pt x="207743" y="28434"/>
                  </a:cubicBezTo>
                  <a:cubicBezTo>
                    <a:pt x="259895" y="28434"/>
                    <a:pt x="302172" y="70711"/>
                    <a:pt x="302172" y="122863"/>
                  </a:cubicBezTo>
                  <a:cubicBezTo>
                    <a:pt x="302172" y="151559"/>
                    <a:pt x="289372" y="177264"/>
                    <a:pt x="268208" y="193148"/>
                  </a:cubicBezTo>
                  <a:cubicBezTo>
                    <a:pt x="308374" y="194325"/>
                    <a:pt x="340367" y="227430"/>
                    <a:pt x="340367" y="268008"/>
                  </a:cubicBezTo>
                  <a:cubicBezTo>
                    <a:pt x="340367" y="309729"/>
                    <a:pt x="306546" y="343551"/>
                    <a:pt x="264824" y="343551"/>
                  </a:cubicBezTo>
                  <a:cubicBezTo>
                    <a:pt x="240602" y="343551"/>
                    <a:pt x="219043" y="332151"/>
                    <a:pt x="206181" y="313673"/>
                  </a:cubicBezTo>
                  <a:lnTo>
                    <a:pt x="193043" y="326616"/>
                  </a:lnTo>
                  <a:lnTo>
                    <a:pt x="147324" y="359897"/>
                  </a:lnTo>
                  <a:cubicBezTo>
                    <a:pt x="136751" y="363915"/>
                    <a:pt x="125248" y="365760"/>
                    <a:pt x="113314" y="365760"/>
                  </a:cubicBezTo>
                  <a:cubicBezTo>
                    <a:pt x="50733" y="365760"/>
                    <a:pt x="0" y="315027"/>
                    <a:pt x="0" y="252446"/>
                  </a:cubicBezTo>
                  <a:cubicBezTo>
                    <a:pt x="0" y="204478"/>
                    <a:pt x="29806" y="163472"/>
                    <a:pt x="72108" y="147451"/>
                  </a:cubicBezTo>
                  <a:cubicBezTo>
                    <a:pt x="38909" y="140642"/>
                    <a:pt x="14571" y="110934"/>
                    <a:pt x="14571" y="75543"/>
                  </a:cubicBezTo>
                  <a:cubicBezTo>
                    <a:pt x="14571" y="33821"/>
                    <a:pt x="48393" y="0"/>
                    <a:pt x="90114" y="0"/>
                  </a:cubicBezTo>
                  <a:close/>
                </a:path>
              </a:pathLst>
            </a:custGeom>
            <a:solidFill>
              <a:srgbClr val="A1D062"/>
            </a:solidFill>
            <a:ln w="19050"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23" name="Rectangle 80"/>
            <p:cNvSpPr/>
            <p:nvPr/>
          </p:nvSpPr>
          <p:spPr bwMode="auto">
            <a:xfrm>
              <a:off x="4928511" y="4648464"/>
              <a:ext cx="333275" cy="358140"/>
            </a:xfrm>
            <a:custGeom>
              <a:avLst/>
              <a:gdLst>
                <a:gd name="connsiteX0" fmla="*/ 90114 w 340367"/>
                <a:gd name="connsiteY0" fmla="*/ 0 h 498601"/>
                <a:gd name="connsiteX1" fmla="*/ 158476 w 340367"/>
                <a:gd name="connsiteY1" fmla="*/ 44290 h 498601"/>
                <a:gd name="connsiteX2" fmla="*/ 207743 w 340367"/>
                <a:gd name="connsiteY2" fmla="*/ 28434 h 498601"/>
                <a:gd name="connsiteX3" fmla="*/ 302172 w 340367"/>
                <a:gd name="connsiteY3" fmla="*/ 122863 h 498601"/>
                <a:gd name="connsiteX4" fmla="*/ 268208 w 340367"/>
                <a:gd name="connsiteY4" fmla="*/ 193148 h 498601"/>
                <a:gd name="connsiteX5" fmla="*/ 340367 w 340367"/>
                <a:gd name="connsiteY5" fmla="*/ 268008 h 498601"/>
                <a:gd name="connsiteX6" fmla="*/ 264824 w 340367"/>
                <a:gd name="connsiteY6" fmla="*/ 343551 h 498601"/>
                <a:gd name="connsiteX7" fmla="*/ 206181 w 340367"/>
                <a:gd name="connsiteY7" fmla="*/ 313673 h 498601"/>
                <a:gd name="connsiteX8" fmla="*/ 193043 w 340367"/>
                <a:gd name="connsiteY8" fmla="*/ 326616 h 498601"/>
                <a:gd name="connsiteX9" fmla="*/ 193043 w 340367"/>
                <a:gd name="connsiteY9" fmla="*/ 498601 h 498601"/>
                <a:gd name="connsiteX10" fmla="*/ 147324 w 340367"/>
                <a:gd name="connsiteY10" fmla="*/ 359897 h 498601"/>
                <a:gd name="connsiteX11" fmla="*/ 113314 w 340367"/>
                <a:gd name="connsiteY11" fmla="*/ 365760 h 498601"/>
                <a:gd name="connsiteX12" fmla="*/ 0 w 340367"/>
                <a:gd name="connsiteY12" fmla="*/ 252446 h 498601"/>
                <a:gd name="connsiteX13" fmla="*/ 72108 w 340367"/>
                <a:gd name="connsiteY13" fmla="*/ 147451 h 498601"/>
                <a:gd name="connsiteX14" fmla="*/ 14571 w 340367"/>
                <a:gd name="connsiteY14" fmla="*/ 75543 h 498601"/>
                <a:gd name="connsiteX15" fmla="*/ 90114 w 340367"/>
                <a:gd name="connsiteY15" fmla="*/ 0 h 498601"/>
                <a:gd name="connsiteX0" fmla="*/ 90114 w 340367"/>
                <a:gd name="connsiteY0" fmla="*/ 0 h 365760"/>
                <a:gd name="connsiteX1" fmla="*/ 158476 w 340367"/>
                <a:gd name="connsiteY1" fmla="*/ 44290 h 365760"/>
                <a:gd name="connsiteX2" fmla="*/ 207743 w 340367"/>
                <a:gd name="connsiteY2" fmla="*/ 28434 h 365760"/>
                <a:gd name="connsiteX3" fmla="*/ 302172 w 340367"/>
                <a:gd name="connsiteY3" fmla="*/ 122863 h 365760"/>
                <a:gd name="connsiteX4" fmla="*/ 268208 w 340367"/>
                <a:gd name="connsiteY4" fmla="*/ 193148 h 365760"/>
                <a:gd name="connsiteX5" fmla="*/ 340367 w 340367"/>
                <a:gd name="connsiteY5" fmla="*/ 268008 h 365760"/>
                <a:gd name="connsiteX6" fmla="*/ 264824 w 340367"/>
                <a:gd name="connsiteY6" fmla="*/ 343551 h 365760"/>
                <a:gd name="connsiteX7" fmla="*/ 206181 w 340367"/>
                <a:gd name="connsiteY7" fmla="*/ 313673 h 365760"/>
                <a:gd name="connsiteX8" fmla="*/ 193043 w 340367"/>
                <a:gd name="connsiteY8" fmla="*/ 326616 h 365760"/>
                <a:gd name="connsiteX9" fmla="*/ 147324 w 340367"/>
                <a:gd name="connsiteY9" fmla="*/ 359897 h 365760"/>
                <a:gd name="connsiteX10" fmla="*/ 113314 w 340367"/>
                <a:gd name="connsiteY10" fmla="*/ 365760 h 365760"/>
                <a:gd name="connsiteX11" fmla="*/ 0 w 340367"/>
                <a:gd name="connsiteY11" fmla="*/ 252446 h 365760"/>
                <a:gd name="connsiteX12" fmla="*/ 72108 w 340367"/>
                <a:gd name="connsiteY12" fmla="*/ 147451 h 365760"/>
                <a:gd name="connsiteX13" fmla="*/ 14571 w 340367"/>
                <a:gd name="connsiteY13" fmla="*/ 75543 h 365760"/>
                <a:gd name="connsiteX14" fmla="*/ 90114 w 340367"/>
                <a:gd name="connsiteY14"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367" h="365760">
                  <a:moveTo>
                    <a:pt x="90114" y="0"/>
                  </a:moveTo>
                  <a:cubicBezTo>
                    <a:pt x="120626" y="0"/>
                    <a:pt x="146912" y="18087"/>
                    <a:pt x="158476" y="44290"/>
                  </a:cubicBezTo>
                  <a:cubicBezTo>
                    <a:pt x="172107" y="33717"/>
                    <a:pt x="189309" y="28434"/>
                    <a:pt x="207743" y="28434"/>
                  </a:cubicBezTo>
                  <a:cubicBezTo>
                    <a:pt x="259895" y="28434"/>
                    <a:pt x="302172" y="70711"/>
                    <a:pt x="302172" y="122863"/>
                  </a:cubicBezTo>
                  <a:cubicBezTo>
                    <a:pt x="302172" y="151559"/>
                    <a:pt x="289372" y="177264"/>
                    <a:pt x="268208" y="193148"/>
                  </a:cubicBezTo>
                  <a:cubicBezTo>
                    <a:pt x="308374" y="194325"/>
                    <a:pt x="340367" y="227430"/>
                    <a:pt x="340367" y="268008"/>
                  </a:cubicBezTo>
                  <a:cubicBezTo>
                    <a:pt x="340367" y="309729"/>
                    <a:pt x="306546" y="343551"/>
                    <a:pt x="264824" y="343551"/>
                  </a:cubicBezTo>
                  <a:cubicBezTo>
                    <a:pt x="240602" y="343551"/>
                    <a:pt x="219043" y="332151"/>
                    <a:pt x="206181" y="313673"/>
                  </a:cubicBezTo>
                  <a:lnTo>
                    <a:pt x="193043" y="326616"/>
                  </a:lnTo>
                  <a:lnTo>
                    <a:pt x="147324" y="359897"/>
                  </a:lnTo>
                  <a:cubicBezTo>
                    <a:pt x="136751" y="363915"/>
                    <a:pt x="125248" y="365760"/>
                    <a:pt x="113314" y="365760"/>
                  </a:cubicBezTo>
                  <a:cubicBezTo>
                    <a:pt x="50733" y="365760"/>
                    <a:pt x="0" y="315027"/>
                    <a:pt x="0" y="252446"/>
                  </a:cubicBezTo>
                  <a:cubicBezTo>
                    <a:pt x="0" y="204478"/>
                    <a:pt x="29806" y="163472"/>
                    <a:pt x="72108" y="147451"/>
                  </a:cubicBezTo>
                  <a:cubicBezTo>
                    <a:pt x="38909" y="140642"/>
                    <a:pt x="14571" y="110934"/>
                    <a:pt x="14571" y="75543"/>
                  </a:cubicBezTo>
                  <a:cubicBezTo>
                    <a:pt x="14571" y="33821"/>
                    <a:pt x="48393" y="0"/>
                    <a:pt x="90114" y="0"/>
                  </a:cubicBezTo>
                  <a:close/>
                </a:path>
              </a:pathLst>
            </a:custGeom>
            <a:solidFill>
              <a:srgbClr val="72BF44"/>
            </a:solidFill>
            <a:ln w="19050"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24" name="Rectangle 80"/>
            <p:cNvSpPr/>
            <p:nvPr/>
          </p:nvSpPr>
          <p:spPr bwMode="auto">
            <a:xfrm flipH="1">
              <a:off x="3634777" y="2390540"/>
              <a:ext cx="211187" cy="220739"/>
            </a:xfrm>
            <a:custGeom>
              <a:avLst/>
              <a:gdLst>
                <a:gd name="connsiteX0" fmla="*/ 90114 w 340367"/>
                <a:gd name="connsiteY0" fmla="*/ 0 h 498601"/>
                <a:gd name="connsiteX1" fmla="*/ 158476 w 340367"/>
                <a:gd name="connsiteY1" fmla="*/ 44290 h 498601"/>
                <a:gd name="connsiteX2" fmla="*/ 207743 w 340367"/>
                <a:gd name="connsiteY2" fmla="*/ 28434 h 498601"/>
                <a:gd name="connsiteX3" fmla="*/ 302172 w 340367"/>
                <a:gd name="connsiteY3" fmla="*/ 122863 h 498601"/>
                <a:gd name="connsiteX4" fmla="*/ 268208 w 340367"/>
                <a:gd name="connsiteY4" fmla="*/ 193148 h 498601"/>
                <a:gd name="connsiteX5" fmla="*/ 340367 w 340367"/>
                <a:gd name="connsiteY5" fmla="*/ 268008 h 498601"/>
                <a:gd name="connsiteX6" fmla="*/ 264824 w 340367"/>
                <a:gd name="connsiteY6" fmla="*/ 343551 h 498601"/>
                <a:gd name="connsiteX7" fmla="*/ 206181 w 340367"/>
                <a:gd name="connsiteY7" fmla="*/ 313673 h 498601"/>
                <a:gd name="connsiteX8" fmla="*/ 193043 w 340367"/>
                <a:gd name="connsiteY8" fmla="*/ 326616 h 498601"/>
                <a:gd name="connsiteX9" fmla="*/ 193043 w 340367"/>
                <a:gd name="connsiteY9" fmla="*/ 498601 h 498601"/>
                <a:gd name="connsiteX10" fmla="*/ 147324 w 340367"/>
                <a:gd name="connsiteY10" fmla="*/ 359897 h 498601"/>
                <a:gd name="connsiteX11" fmla="*/ 113314 w 340367"/>
                <a:gd name="connsiteY11" fmla="*/ 365760 h 498601"/>
                <a:gd name="connsiteX12" fmla="*/ 0 w 340367"/>
                <a:gd name="connsiteY12" fmla="*/ 252446 h 498601"/>
                <a:gd name="connsiteX13" fmla="*/ 72108 w 340367"/>
                <a:gd name="connsiteY13" fmla="*/ 147451 h 498601"/>
                <a:gd name="connsiteX14" fmla="*/ 14571 w 340367"/>
                <a:gd name="connsiteY14" fmla="*/ 75543 h 498601"/>
                <a:gd name="connsiteX15" fmla="*/ 90114 w 340367"/>
                <a:gd name="connsiteY15" fmla="*/ 0 h 498601"/>
                <a:gd name="connsiteX0" fmla="*/ 90114 w 340367"/>
                <a:gd name="connsiteY0" fmla="*/ 0 h 365760"/>
                <a:gd name="connsiteX1" fmla="*/ 158476 w 340367"/>
                <a:gd name="connsiteY1" fmla="*/ 44290 h 365760"/>
                <a:gd name="connsiteX2" fmla="*/ 207743 w 340367"/>
                <a:gd name="connsiteY2" fmla="*/ 28434 h 365760"/>
                <a:gd name="connsiteX3" fmla="*/ 302172 w 340367"/>
                <a:gd name="connsiteY3" fmla="*/ 122863 h 365760"/>
                <a:gd name="connsiteX4" fmla="*/ 268208 w 340367"/>
                <a:gd name="connsiteY4" fmla="*/ 193148 h 365760"/>
                <a:gd name="connsiteX5" fmla="*/ 340367 w 340367"/>
                <a:gd name="connsiteY5" fmla="*/ 268008 h 365760"/>
                <a:gd name="connsiteX6" fmla="*/ 264824 w 340367"/>
                <a:gd name="connsiteY6" fmla="*/ 343551 h 365760"/>
                <a:gd name="connsiteX7" fmla="*/ 206181 w 340367"/>
                <a:gd name="connsiteY7" fmla="*/ 313673 h 365760"/>
                <a:gd name="connsiteX8" fmla="*/ 193043 w 340367"/>
                <a:gd name="connsiteY8" fmla="*/ 326616 h 365760"/>
                <a:gd name="connsiteX9" fmla="*/ 147324 w 340367"/>
                <a:gd name="connsiteY9" fmla="*/ 359897 h 365760"/>
                <a:gd name="connsiteX10" fmla="*/ 113314 w 340367"/>
                <a:gd name="connsiteY10" fmla="*/ 365760 h 365760"/>
                <a:gd name="connsiteX11" fmla="*/ 0 w 340367"/>
                <a:gd name="connsiteY11" fmla="*/ 252446 h 365760"/>
                <a:gd name="connsiteX12" fmla="*/ 72108 w 340367"/>
                <a:gd name="connsiteY12" fmla="*/ 147451 h 365760"/>
                <a:gd name="connsiteX13" fmla="*/ 14571 w 340367"/>
                <a:gd name="connsiteY13" fmla="*/ 75543 h 365760"/>
                <a:gd name="connsiteX14" fmla="*/ 90114 w 340367"/>
                <a:gd name="connsiteY14"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367" h="365760">
                  <a:moveTo>
                    <a:pt x="90114" y="0"/>
                  </a:moveTo>
                  <a:cubicBezTo>
                    <a:pt x="120626" y="0"/>
                    <a:pt x="146912" y="18087"/>
                    <a:pt x="158476" y="44290"/>
                  </a:cubicBezTo>
                  <a:cubicBezTo>
                    <a:pt x="172107" y="33717"/>
                    <a:pt x="189309" y="28434"/>
                    <a:pt x="207743" y="28434"/>
                  </a:cubicBezTo>
                  <a:cubicBezTo>
                    <a:pt x="259895" y="28434"/>
                    <a:pt x="302172" y="70711"/>
                    <a:pt x="302172" y="122863"/>
                  </a:cubicBezTo>
                  <a:cubicBezTo>
                    <a:pt x="302172" y="151559"/>
                    <a:pt x="289372" y="177264"/>
                    <a:pt x="268208" y="193148"/>
                  </a:cubicBezTo>
                  <a:cubicBezTo>
                    <a:pt x="308374" y="194325"/>
                    <a:pt x="340367" y="227430"/>
                    <a:pt x="340367" y="268008"/>
                  </a:cubicBezTo>
                  <a:cubicBezTo>
                    <a:pt x="340367" y="309729"/>
                    <a:pt x="306546" y="343551"/>
                    <a:pt x="264824" y="343551"/>
                  </a:cubicBezTo>
                  <a:cubicBezTo>
                    <a:pt x="240602" y="343551"/>
                    <a:pt x="219043" y="332151"/>
                    <a:pt x="206181" y="313673"/>
                  </a:cubicBezTo>
                  <a:lnTo>
                    <a:pt x="193043" y="326616"/>
                  </a:lnTo>
                  <a:lnTo>
                    <a:pt x="147324" y="359897"/>
                  </a:lnTo>
                  <a:cubicBezTo>
                    <a:pt x="136751" y="363915"/>
                    <a:pt x="125248" y="365760"/>
                    <a:pt x="113314" y="365760"/>
                  </a:cubicBezTo>
                  <a:cubicBezTo>
                    <a:pt x="50733" y="365760"/>
                    <a:pt x="0" y="315027"/>
                    <a:pt x="0" y="252446"/>
                  </a:cubicBezTo>
                  <a:cubicBezTo>
                    <a:pt x="0" y="204478"/>
                    <a:pt x="29806" y="163472"/>
                    <a:pt x="72108" y="147451"/>
                  </a:cubicBezTo>
                  <a:cubicBezTo>
                    <a:pt x="38909" y="140642"/>
                    <a:pt x="14571" y="110934"/>
                    <a:pt x="14571" y="75543"/>
                  </a:cubicBezTo>
                  <a:cubicBezTo>
                    <a:pt x="14571" y="33821"/>
                    <a:pt x="48393" y="0"/>
                    <a:pt x="90114" y="0"/>
                  </a:cubicBezTo>
                  <a:close/>
                </a:path>
              </a:pathLst>
            </a:custGeom>
            <a:solidFill>
              <a:srgbClr val="A1D062"/>
            </a:solidFill>
            <a:ln w="19050"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30" name="Rectangle 80"/>
            <p:cNvSpPr/>
            <p:nvPr/>
          </p:nvSpPr>
          <p:spPr bwMode="auto">
            <a:xfrm flipH="1">
              <a:off x="3709435" y="2477405"/>
              <a:ext cx="211187" cy="220739"/>
            </a:xfrm>
            <a:custGeom>
              <a:avLst/>
              <a:gdLst>
                <a:gd name="connsiteX0" fmla="*/ 90114 w 340367"/>
                <a:gd name="connsiteY0" fmla="*/ 0 h 498601"/>
                <a:gd name="connsiteX1" fmla="*/ 158476 w 340367"/>
                <a:gd name="connsiteY1" fmla="*/ 44290 h 498601"/>
                <a:gd name="connsiteX2" fmla="*/ 207743 w 340367"/>
                <a:gd name="connsiteY2" fmla="*/ 28434 h 498601"/>
                <a:gd name="connsiteX3" fmla="*/ 302172 w 340367"/>
                <a:gd name="connsiteY3" fmla="*/ 122863 h 498601"/>
                <a:gd name="connsiteX4" fmla="*/ 268208 w 340367"/>
                <a:gd name="connsiteY4" fmla="*/ 193148 h 498601"/>
                <a:gd name="connsiteX5" fmla="*/ 340367 w 340367"/>
                <a:gd name="connsiteY5" fmla="*/ 268008 h 498601"/>
                <a:gd name="connsiteX6" fmla="*/ 264824 w 340367"/>
                <a:gd name="connsiteY6" fmla="*/ 343551 h 498601"/>
                <a:gd name="connsiteX7" fmla="*/ 206181 w 340367"/>
                <a:gd name="connsiteY7" fmla="*/ 313673 h 498601"/>
                <a:gd name="connsiteX8" fmla="*/ 193043 w 340367"/>
                <a:gd name="connsiteY8" fmla="*/ 326616 h 498601"/>
                <a:gd name="connsiteX9" fmla="*/ 193043 w 340367"/>
                <a:gd name="connsiteY9" fmla="*/ 498601 h 498601"/>
                <a:gd name="connsiteX10" fmla="*/ 147324 w 340367"/>
                <a:gd name="connsiteY10" fmla="*/ 359897 h 498601"/>
                <a:gd name="connsiteX11" fmla="*/ 113314 w 340367"/>
                <a:gd name="connsiteY11" fmla="*/ 365760 h 498601"/>
                <a:gd name="connsiteX12" fmla="*/ 0 w 340367"/>
                <a:gd name="connsiteY12" fmla="*/ 252446 h 498601"/>
                <a:gd name="connsiteX13" fmla="*/ 72108 w 340367"/>
                <a:gd name="connsiteY13" fmla="*/ 147451 h 498601"/>
                <a:gd name="connsiteX14" fmla="*/ 14571 w 340367"/>
                <a:gd name="connsiteY14" fmla="*/ 75543 h 498601"/>
                <a:gd name="connsiteX15" fmla="*/ 90114 w 340367"/>
                <a:gd name="connsiteY15" fmla="*/ 0 h 498601"/>
                <a:gd name="connsiteX0" fmla="*/ 90114 w 340367"/>
                <a:gd name="connsiteY0" fmla="*/ 0 h 365760"/>
                <a:gd name="connsiteX1" fmla="*/ 158476 w 340367"/>
                <a:gd name="connsiteY1" fmla="*/ 44290 h 365760"/>
                <a:gd name="connsiteX2" fmla="*/ 207743 w 340367"/>
                <a:gd name="connsiteY2" fmla="*/ 28434 h 365760"/>
                <a:gd name="connsiteX3" fmla="*/ 302172 w 340367"/>
                <a:gd name="connsiteY3" fmla="*/ 122863 h 365760"/>
                <a:gd name="connsiteX4" fmla="*/ 268208 w 340367"/>
                <a:gd name="connsiteY4" fmla="*/ 193148 h 365760"/>
                <a:gd name="connsiteX5" fmla="*/ 340367 w 340367"/>
                <a:gd name="connsiteY5" fmla="*/ 268008 h 365760"/>
                <a:gd name="connsiteX6" fmla="*/ 264824 w 340367"/>
                <a:gd name="connsiteY6" fmla="*/ 343551 h 365760"/>
                <a:gd name="connsiteX7" fmla="*/ 206181 w 340367"/>
                <a:gd name="connsiteY7" fmla="*/ 313673 h 365760"/>
                <a:gd name="connsiteX8" fmla="*/ 193043 w 340367"/>
                <a:gd name="connsiteY8" fmla="*/ 326616 h 365760"/>
                <a:gd name="connsiteX9" fmla="*/ 147324 w 340367"/>
                <a:gd name="connsiteY9" fmla="*/ 359897 h 365760"/>
                <a:gd name="connsiteX10" fmla="*/ 113314 w 340367"/>
                <a:gd name="connsiteY10" fmla="*/ 365760 h 365760"/>
                <a:gd name="connsiteX11" fmla="*/ 0 w 340367"/>
                <a:gd name="connsiteY11" fmla="*/ 252446 h 365760"/>
                <a:gd name="connsiteX12" fmla="*/ 72108 w 340367"/>
                <a:gd name="connsiteY12" fmla="*/ 147451 h 365760"/>
                <a:gd name="connsiteX13" fmla="*/ 14571 w 340367"/>
                <a:gd name="connsiteY13" fmla="*/ 75543 h 365760"/>
                <a:gd name="connsiteX14" fmla="*/ 90114 w 340367"/>
                <a:gd name="connsiteY14"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367" h="365760">
                  <a:moveTo>
                    <a:pt x="90114" y="0"/>
                  </a:moveTo>
                  <a:cubicBezTo>
                    <a:pt x="120626" y="0"/>
                    <a:pt x="146912" y="18087"/>
                    <a:pt x="158476" y="44290"/>
                  </a:cubicBezTo>
                  <a:cubicBezTo>
                    <a:pt x="172107" y="33717"/>
                    <a:pt x="189309" y="28434"/>
                    <a:pt x="207743" y="28434"/>
                  </a:cubicBezTo>
                  <a:cubicBezTo>
                    <a:pt x="259895" y="28434"/>
                    <a:pt x="302172" y="70711"/>
                    <a:pt x="302172" y="122863"/>
                  </a:cubicBezTo>
                  <a:cubicBezTo>
                    <a:pt x="302172" y="151559"/>
                    <a:pt x="289372" y="177264"/>
                    <a:pt x="268208" y="193148"/>
                  </a:cubicBezTo>
                  <a:cubicBezTo>
                    <a:pt x="308374" y="194325"/>
                    <a:pt x="340367" y="227430"/>
                    <a:pt x="340367" y="268008"/>
                  </a:cubicBezTo>
                  <a:cubicBezTo>
                    <a:pt x="340367" y="309729"/>
                    <a:pt x="306546" y="343551"/>
                    <a:pt x="264824" y="343551"/>
                  </a:cubicBezTo>
                  <a:cubicBezTo>
                    <a:pt x="240602" y="343551"/>
                    <a:pt x="219043" y="332151"/>
                    <a:pt x="206181" y="313673"/>
                  </a:cubicBezTo>
                  <a:lnTo>
                    <a:pt x="193043" y="326616"/>
                  </a:lnTo>
                  <a:lnTo>
                    <a:pt x="147324" y="359897"/>
                  </a:lnTo>
                  <a:cubicBezTo>
                    <a:pt x="136751" y="363915"/>
                    <a:pt x="125248" y="365760"/>
                    <a:pt x="113314" y="365760"/>
                  </a:cubicBezTo>
                  <a:cubicBezTo>
                    <a:pt x="50733" y="365760"/>
                    <a:pt x="0" y="315027"/>
                    <a:pt x="0" y="252446"/>
                  </a:cubicBezTo>
                  <a:cubicBezTo>
                    <a:pt x="0" y="204478"/>
                    <a:pt x="29806" y="163472"/>
                    <a:pt x="72108" y="147451"/>
                  </a:cubicBezTo>
                  <a:cubicBezTo>
                    <a:pt x="38909" y="140642"/>
                    <a:pt x="14571" y="110934"/>
                    <a:pt x="14571" y="75543"/>
                  </a:cubicBezTo>
                  <a:cubicBezTo>
                    <a:pt x="14571" y="33821"/>
                    <a:pt x="48393" y="0"/>
                    <a:pt x="90114" y="0"/>
                  </a:cubicBezTo>
                  <a:close/>
                </a:path>
              </a:pathLst>
            </a:custGeom>
            <a:solidFill>
              <a:srgbClr val="72BF44"/>
            </a:solidFill>
            <a:ln w="19050"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31" name="Rectangle 80"/>
            <p:cNvSpPr/>
            <p:nvPr/>
          </p:nvSpPr>
          <p:spPr bwMode="auto">
            <a:xfrm>
              <a:off x="3434436" y="5659170"/>
              <a:ext cx="203957" cy="160695"/>
            </a:xfrm>
            <a:custGeom>
              <a:avLst/>
              <a:gdLst>
                <a:gd name="connsiteX0" fmla="*/ 90114 w 340367"/>
                <a:gd name="connsiteY0" fmla="*/ 0 h 498601"/>
                <a:gd name="connsiteX1" fmla="*/ 158476 w 340367"/>
                <a:gd name="connsiteY1" fmla="*/ 44290 h 498601"/>
                <a:gd name="connsiteX2" fmla="*/ 207743 w 340367"/>
                <a:gd name="connsiteY2" fmla="*/ 28434 h 498601"/>
                <a:gd name="connsiteX3" fmla="*/ 302172 w 340367"/>
                <a:gd name="connsiteY3" fmla="*/ 122863 h 498601"/>
                <a:gd name="connsiteX4" fmla="*/ 268208 w 340367"/>
                <a:gd name="connsiteY4" fmla="*/ 193148 h 498601"/>
                <a:gd name="connsiteX5" fmla="*/ 340367 w 340367"/>
                <a:gd name="connsiteY5" fmla="*/ 268008 h 498601"/>
                <a:gd name="connsiteX6" fmla="*/ 264824 w 340367"/>
                <a:gd name="connsiteY6" fmla="*/ 343551 h 498601"/>
                <a:gd name="connsiteX7" fmla="*/ 206181 w 340367"/>
                <a:gd name="connsiteY7" fmla="*/ 313673 h 498601"/>
                <a:gd name="connsiteX8" fmla="*/ 193043 w 340367"/>
                <a:gd name="connsiteY8" fmla="*/ 326616 h 498601"/>
                <a:gd name="connsiteX9" fmla="*/ 193043 w 340367"/>
                <a:gd name="connsiteY9" fmla="*/ 498601 h 498601"/>
                <a:gd name="connsiteX10" fmla="*/ 147324 w 340367"/>
                <a:gd name="connsiteY10" fmla="*/ 359897 h 498601"/>
                <a:gd name="connsiteX11" fmla="*/ 113314 w 340367"/>
                <a:gd name="connsiteY11" fmla="*/ 365760 h 498601"/>
                <a:gd name="connsiteX12" fmla="*/ 0 w 340367"/>
                <a:gd name="connsiteY12" fmla="*/ 252446 h 498601"/>
                <a:gd name="connsiteX13" fmla="*/ 72108 w 340367"/>
                <a:gd name="connsiteY13" fmla="*/ 147451 h 498601"/>
                <a:gd name="connsiteX14" fmla="*/ 14571 w 340367"/>
                <a:gd name="connsiteY14" fmla="*/ 75543 h 498601"/>
                <a:gd name="connsiteX15" fmla="*/ 90114 w 340367"/>
                <a:gd name="connsiteY15" fmla="*/ 0 h 498601"/>
                <a:gd name="connsiteX0" fmla="*/ 90114 w 340367"/>
                <a:gd name="connsiteY0" fmla="*/ 0 h 365760"/>
                <a:gd name="connsiteX1" fmla="*/ 158476 w 340367"/>
                <a:gd name="connsiteY1" fmla="*/ 44290 h 365760"/>
                <a:gd name="connsiteX2" fmla="*/ 207743 w 340367"/>
                <a:gd name="connsiteY2" fmla="*/ 28434 h 365760"/>
                <a:gd name="connsiteX3" fmla="*/ 302172 w 340367"/>
                <a:gd name="connsiteY3" fmla="*/ 122863 h 365760"/>
                <a:gd name="connsiteX4" fmla="*/ 268208 w 340367"/>
                <a:gd name="connsiteY4" fmla="*/ 193148 h 365760"/>
                <a:gd name="connsiteX5" fmla="*/ 340367 w 340367"/>
                <a:gd name="connsiteY5" fmla="*/ 268008 h 365760"/>
                <a:gd name="connsiteX6" fmla="*/ 264824 w 340367"/>
                <a:gd name="connsiteY6" fmla="*/ 343551 h 365760"/>
                <a:gd name="connsiteX7" fmla="*/ 206181 w 340367"/>
                <a:gd name="connsiteY7" fmla="*/ 313673 h 365760"/>
                <a:gd name="connsiteX8" fmla="*/ 193043 w 340367"/>
                <a:gd name="connsiteY8" fmla="*/ 326616 h 365760"/>
                <a:gd name="connsiteX9" fmla="*/ 147324 w 340367"/>
                <a:gd name="connsiteY9" fmla="*/ 359897 h 365760"/>
                <a:gd name="connsiteX10" fmla="*/ 113314 w 340367"/>
                <a:gd name="connsiteY10" fmla="*/ 365760 h 365760"/>
                <a:gd name="connsiteX11" fmla="*/ 0 w 340367"/>
                <a:gd name="connsiteY11" fmla="*/ 252446 h 365760"/>
                <a:gd name="connsiteX12" fmla="*/ 72108 w 340367"/>
                <a:gd name="connsiteY12" fmla="*/ 147451 h 365760"/>
                <a:gd name="connsiteX13" fmla="*/ 14571 w 340367"/>
                <a:gd name="connsiteY13" fmla="*/ 75543 h 365760"/>
                <a:gd name="connsiteX14" fmla="*/ 90114 w 340367"/>
                <a:gd name="connsiteY14"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367" h="365760">
                  <a:moveTo>
                    <a:pt x="90114" y="0"/>
                  </a:moveTo>
                  <a:cubicBezTo>
                    <a:pt x="120626" y="0"/>
                    <a:pt x="146912" y="18087"/>
                    <a:pt x="158476" y="44290"/>
                  </a:cubicBezTo>
                  <a:cubicBezTo>
                    <a:pt x="172107" y="33717"/>
                    <a:pt x="189309" y="28434"/>
                    <a:pt x="207743" y="28434"/>
                  </a:cubicBezTo>
                  <a:cubicBezTo>
                    <a:pt x="259895" y="28434"/>
                    <a:pt x="302172" y="70711"/>
                    <a:pt x="302172" y="122863"/>
                  </a:cubicBezTo>
                  <a:cubicBezTo>
                    <a:pt x="302172" y="151559"/>
                    <a:pt x="289372" y="177264"/>
                    <a:pt x="268208" y="193148"/>
                  </a:cubicBezTo>
                  <a:cubicBezTo>
                    <a:pt x="308374" y="194325"/>
                    <a:pt x="340367" y="227430"/>
                    <a:pt x="340367" y="268008"/>
                  </a:cubicBezTo>
                  <a:cubicBezTo>
                    <a:pt x="340367" y="309729"/>
                    <a:pt x="306546" y="343551"/>
                    <a:pt x="264824" y="343551"/>
                  </a:cubicBezTo>
                  <a:cubicBezTo>
                    <a:pt x="240602" y="343551"/>
                    <a:pt x="219043" y="332151"/>
                    <a:pt x="206181" y="313673"/>
                  </a:cubicBezTo>
                  <a:lnTo>
                    <a:pt x="193043" y="326616"/>
                  </a:lnTo>
                  <a:lnTo>
                    <a:pt x="147324" y="359897"/>
                  </a:lnTo>
                  <a:cubicBezTo>
                    <a:pt x="136751" y="363915"/>
                    <a:pt x="125248" y="365760"/>
                    <a:pt x="113314" y="365760"/>
                  </a:cubicBezTo>
                  <a:cubicBezTo>
                    <a:pt x="50733" y="365760"/>
                    <a:pt x="0" y="315027"/>
                    <a:pt x="0" y="252446"/>
                  </a:cubicBezTo>
                  <a:cubicBezTo>
                    <a:pt x="0" y="204478"/>
                    <a:pt x="29806" y="163472"/>
                    <a:pt x="72108" y="147451"/>
                  </a:cubicBezTo>
                  <a:cubicBezTo>
                    <a:pt x="38909" y="140642"/>
                    <a:pt x="14571" y="110934"/>
                    <a:pt x="14571" y="75543"/>
                  </a:cubicBezTo>
                  <a:cubicBezTo>
                    <a:pt x="14571" y="33821"/>
                    <a:pt x="48393" y="0"/>
                    <a:pt x="90114" y="0"/>
                  </a:cubicBezTo>
                  <a:close/>
                </a:path>
              </a:pathLst>
            </a:custGeom>
            <a:solidFill>
              <a:srgbClr val="A1D062"/>
            </a:solidFill>
            <a:ln w="19050"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32" name="Rectangle 80"/>
            <p:cNvSpPr/>
            <p:nvPr/>
          </p:nvSpPr>
          <p:spPr bwMode="auto">
            <a:xfrm>
              <a:off x="3920623" y="5659169"/>
              <a:ext cx="203957" cy="160695"/>
            </a:xfrm>
            <a:custGeom>
              <a:avLst/>
              <a:gdLst>
                <a:gd name="connsiteX0" fmla="*/ 90114 w 340367"/>
                <a:gd name="connsiteY0" fmla="*/ 0 h 498601"/>
                <a:gd name="connsiteX1" fmla="*/ 158476 w 340367"/>
                <a:gd name="connsiteY1" fmla="*/ 44290 h 498601"/>
                <a:gd name="connsiteX2" fmla="*/ 207743 w 340367"/>
                <a:gd name="connsiteY2" fmla="*/ 28434 h 498601"/>
                <a:gd name="connsiteX3" fmla="*/ 302172 w 340367"/>
                <a:gd name="connsiteY3" fmla="*/ 122863 h 498601"/>
                <a:gd name="connsiteX4" fmla="*/ 268208 w 340367"/>
                <a:gd name="connsiteY4" fmla="*/ 193148 h 498601"/>
                <a:gd name="connsiteX5" fmla="*/ 340367 w 340367"/>
                <a:gd name="connsiteY5" fmla="*/ 268008 h 498601"/>
                <a:gd name="connsiteX6" fmla="*/ 264824 w 340367"/>
                <a:gd name="connsiteY6" fmla="*/ 343551 h 498601"/>
                <a:gd name="connsiteX7" fmla="*/ 206181 w 340367"/>
                <a:gd name="connsiteY7" fmla="*/ 313673 h 498601"/>
                <a:gd name="connsiteX8" fmla="*/ 193043 w 340367"/>
                <a:gd name="connsiteY8" fmla="*/ 326616 h 498601"/>
                <a:gd name="connsiteX9" fmla="*/ 193043 w 340367"/>
                <a:gd name="connsiteY9" fmla="*/ 498601 h 498601"/>
                <a:gd name="connsiteX10" fmla="*/ 147324 w 340367"/>
                <a:gd name="connsiteY10" fmla="*/ 359897 h 498601"/>
                <a:gd name="connsiteX11" fmla="*/ 113314 w 340367"/>
                <a:gd name="connsiteY11" fmla="*/ 365760 h 498601"/>
                <a:gd name="connsiteX12" fmla="*/ 0 w 340367"/>
                <a:gd name="connsiteY12" fmla="*/ 252446 h 498601"/>
                <a:gd name="connsiteX13" fmla="*/ 72108 w 340367"/>
                <a:gd name="connsiteY13" fmla="*/ 147451 h 498601"/>
                <a:gd name="connsiteX14" fmla="*/ 14571 w 340367"/>
                <a:gd name="connsiteY14" fmla="*/ 75543 h 498601"/>
                <a:gd name="connsiteX15" fmla="*/ 90114 w 340367"/>
                <a:gd name="connsiteY15" fmla="*/ 0 h 498601"/>
                <a:gd name="connsiteX0" fmla="*/ 90114 w 340367"/>
                <a:gd name="connsiteY0" fmla="*/ 0 h 365760"/>
                <a:gd name="connsiteX1" fmla="*/ 158476 w 340367"/>
                <a:gd name="connsiteY1" fmla="*/ 44290 h 365760"/>
                <a:gd name="connsiteX2" fmla="*/ 207743 w 340367"/>
                <a:gd name="connsiteY2" fmla="*/ 28434 h 365760"/>
                <a:gd name="connsiteX3" fmla="*/ 302172 w 340367"/>
                <a:gd name="connsiteY3" fmla="*/ 122863 h 365760"/>
                <a:gd name="connsiteX4" fmla="*/ 268208 w 340367"/>
                <a:gd name="connsiteY4" fmla="*/ 193148 h 365760"/>
                <a:gd name="connsiteX5" fmla="*/ 340367 w 340367"/>
                <a:gd name="connsiteY5" fmla="*/ 268008 h 365760"/>
                <a:gd name="connsiteX6" fmla="*/ 264824 w 340367"/>
                <a:gd name="connsiteY6" fmla="*/ 343551 h 365760"/>
                <a:gd name="connsiteX7" fmla="*/ 206181 w 340367"/>
                <a:gd name="connsiteY7" fmla="*/ 313673 h 365760"/>
                <a:gd name="connsiteX8" fmla="*/ 193043 w 340367"/>
                <a:gd name="connsiteY8" fmla="*/ 326616 h 365760"/>
                <a:gd name="connsiteX9" fmla="*/ 147324 w 340367"/>
                <a:gd name="connsiteY9" fmla="*/ 359897 h 365760"/>
                <a:gd name="connsiteX10" fmla="*/ 113314 w 340367"/>
                <a:gd name="connsiteY10" fmla="*/ 365760 h 365760"/>
                <a:gd name="connsiteX11" fmla="*/ 0 w 340367"/>
                <a:gd name="connsiteY11" fmla="*/ 252446 h 365760"/>
                <a:gd name="connsiteX12" fmla="*/ 72108 w 340367"/>
                <a:gd name="connsiteY12" fmla="*/ 147451 h 365760"/>
                <a:gd name="connsiteX13" fmla="*/ 14571 w 340367"/>
                <a:gd name="connsiteY13" fmla="*/ 75543 h 365760"/>
                <a:gd name="connsiteX14" fmla="*/ 90114 w 340367"/>
                <a:gd name="connsiteY14"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367" h="365760">
                  <a:moveTo>
                    <a:pt x="90114" y="0"/>
                  </a:moveTo>
                  <a:cubicBezTo>
                    <a:pt x="120626" y="0"/>
                    <a:pt x="146912" y="18087"/>
                    <a:pt x="158476" y="44290"/>
                  </a:cubicBezTo>
                  <a:cubicBezTo>
                    <a:pt x="172107" y="33717"/>
                    <a:pt x="189309" y="28434"/>
                    <a:pt x="207743" y="28434"/>
                  </a:cubicBezTo>
                  <a:cubicBezTo>
                    <a:pt x="259895" y="28434"/>
                    <a:pt x="302172" y="70711"/>
                    <a:pt x="302172" y="122863"/>
                  </a:cubicBezTo>
                  <a:cubicBezTo>
                    <a:pt x="302172" y="151559"/>
                    <a:pt x="289372" y="177264"/>
                    <a:pt x="268208" y="193148"/>
                  </a:cubicBezTo>
                  <a:cubicBezTo>
                    <a:pt x="308374" y="194325"/>
                    <a:pt x="340367" y="227430"/>
                    <a:pt x="340367" y="268008"/>
                  </a:cubicBezTo>
                  <a:cubicBezTo>
                    <a:pt x="340367" y="309729"/>
                    <a:pt x="306546" y="343551"/>
                    <a:pt x="264824" y="343551"/>
                  </a:cubicBezTo>
                  <a:cubicBezTo>
                    <a:pt x="240602" y="343551"/>
                    <a:pt x="219043" y="332151"/>
                    <a:pt x="206181" y="313673"/>
                  </a:cubicBezTo>
                  <a:lnTo>
                    <a:pt x="193043" y="326616"/>
                  </a:lnTo>
                  <a:lnTo>
                    <a:pt x="147324" y="359897"/>
                  </a:lnTo>
                  <a:cubicBezTo>
                    <a:pt x="136751" y="363915"/>
                    <a:pt x="125248" y="365760"/>
                    <a:pt x="113314" y="365760"/>
                  </a:cubicBezTo>
                  <a:cubicBezTo>
                    <a:pt x="50733" y="365760"/>
                    <a:pt x="0" y="315027"/>
                    <a:pt x="0" y="252446"/>
                  </a:cubicBezTo>
                  <a:cubicBezTo>
                    <a:pt x="0" y="204478"/>
                    <a:pt x="29806" y="163472"/>
                    <a:pt x="72108" y="147451"/>
                  </a:cubicBezTo>
                  <a:cubicBezTo>
                    <a:pt x="38909" y="140642"/>
                    <a:pt x="14571" y="110934"/>
                    <a:pt x="14571" y="75543"/>
                  </a:cubicBezTo>
                  <a:cubicBezTo>
                    <a:pt x="14571" y="33821"/>
                    <a:pt x="48393" y="0"/>
                    <a:pt x="90114" y="0"/>
                  </a:cubicBezTo>
                  <a:close/>
                </a:path>
              </a:pathLst>
            </a:custGeom>
            <a:solidFill>
              <a:srgbClr val="72BF44"/>
            </a:solidFill>
            <a:ln w="19050"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35" name="Rectangle 80"/>
            <p:cNvSpPr/>
            <p:nvPr/>
          </p:nvSpPr>
          <p:spPr bwMode="auto">
            <a:xfrm>
              <a:off x="4377476" y="5657939"/>
              <a:ext cx="203957" cy="160695"/>
            </a:xfrm>
            <a:custGeom>
              <a:avLst/>
              <a:gdLst>
                <a:gd name="connsiteX0" fmla="*/ 90114 w 340367"/>
                <a:gd name="connsiteY0" fmla="*/ 0 h 498601"/>
                <a:gd name="connsiteX1" fmla="*/ 158476 w 340367"/>
                <a:gd name="connsiteY1" fmla="*/ 44290 h 498601"/>
                <a:gd name="connsiteX2" fmla="*/ 207743 w 340367"/>
                <a:gd name="connsiteY2" fmla="*/ 28434 h 498601"/>
                <a:gd name="connsiteX3" fmla="*/ 302172 w 340367"/>
                <a:gd name="connsiteY3" fmla="*/ 122863 h 498601"/>
                <a:gd name="connsiteX4" fmla="*/ 268208 w 340367"/>
                <a:gd name="connsiteY4" fmla="*/ 193148 h 498601"/>
                <a:gd name="connsiteX5" fmla="*/ 340367 w 340367"/>
                <a:gd name="connsiteY5" fmla="*/ 268008 h 498601"/>
                <a:gd name="connsiteX6" fmla="*/ 264824 w 340367"/>
                <a:gd name="connsiteY6" fmla="*/ 343551 h 498601"/>
                <a:gd name="connsiteX7" fmla="*/ 206181 w 340367"/>
                <a:gd name="connsiteY7" fmla="*/ 313673 h 498601"/>
                <a:gd name="connsiteX8" fmla="*/ 193043 w 340367"/>
                <a:gd name="connsiteY8" fmla="*/ 326616 h 498601"/>
                <a:gd name="connsiteX9" fmla="*/ 193043 w 340367"/>
                <a:gd name="connsiteY9" fmla="*/ 498601 h 498601"/>
                <a:gd name="connsiteX10" fmla="*/ 147324 w 340367"/>
                <a:gd name="connsiteY10" fmla="*/ 359897 h 498601"/>
                <a:gd name="connsiteX11" fmla="*/ 113314 w 340367"/>
                <a:gd name="connsiteY11" fmla="*/ 365760 h 498601"/>
                <a:gd name="connsiteX12" fmla="*/ 0 w 340367"/>
                <a:gd name="connsiteY12" fmla="*/ 252446 h 498601"/>
                <a:gd name="connsiteX13" fmla="*/ 72108 w 340367"/>
                <a:gd name="connsiteY13" fmla="*/ 147451 h 498601"/>
                <a:gd name="connsiteX14" fmla="*/ 14571 w 340367"/>
                <a:gd name="connsiteY14" fmla="*/ 75543 h 498601"/>
                <a:gd name="connsiteX15" fmla="*/ 90114 w 340367"/>
                <a:gd name="connsiteY15" fmla="*/ 0 h 498601"/>
                <a:gd name="connsiteX0" fmla="*/ 90114 w 340367"/>
                <a:gd name="connsiteY0" fmla="*/ 0 h 365760"/>
                <a:gd name="connsiteX1" fmla="*/ 158476 w 340367"/>
                <a:gd name="connsiteY1" fmla="*/ 44290 h 365760"/>
                <a:gd name="connsiteX2" fmla="*/ 207743 w 340367"/>
                <a:gd name="connsiteY2" fmla="*/ 28434 h 365760"/>
                <a:gd name="connsiteX3" fmla="*/ 302172 w 340367"/>
                <a:gd name="connsiteY3" fmla="*/ 122863 h 365760"/>
                <a:gd name="connsiteX4" fmla="*/ 268208 w 340367"/>
                <a:gd name="connsiteY4" fmla="*/ 193148 h 365760"/>
                <a:gd name="connsiteX5" fmla="*/ 340367 w 340367"/>
                <a:gd name="connsiteY5" fmla="*/ 268008 h 365760"/>
                <a:gd name="connsiteX6" fmla="*/ 264824 w 340367"/>
                <a:gd name="connsiteY6" fmla="*/ 343551 h 365760"/>
                <a:gd name="connsiteX7" fmla="*/ 206181 w 340367"/>
                <a:gd name="connsiteY7" fmla="*/ 313673 h 365760"/>
                <a:gd name="connsiteX8" fmla="*/ 193043 w 340367"/>
                <a:gd name="connsiteY8" fmla="*/ 326616 h 365760"/>
                <a:gd name="connsiteX9" fmla="*/ 147324 w 340367"/>
                <a:gd name="connsiteY9" fmla="*/ 359897 h 365760"/>
                <a:gd name="connsiteX10" fmla="*/ 113314 w 340367"/>
                <a:gd name="connsiteY10" fmla="*/ 365760 h 365760"/>
                <a:gd name="connsiteX11" fmla="*/ 0 w 340367"/>
                <a:gd name="connsiteY11" fmla="*/ 252446 h 365760"/>
                <a:gd name="connsiteX12" fmla="*/ 72108 w 340367"/>
                <a:gd name="connsiteY12" fmla="*/ 147451 h 365760"/>
                <a:gd name="connsiteX13" fmla="*/ 14571 w 340367"/>
                <a:gd name="connsiteY13" fmla="*/ 75543 h 365760"/>
                <a:gd name="connsiteX14" fmla="*/ 90114 w 340367"/>
                <a:gd name="connsiteY14"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367" h="365760">
                  <a:moveTo>
                    <a:pt x="90114" y="0"/>
                  </a:moveTo>
                  <a:cubicBezTo>
                    <a:pt x="120626" y="0"/>
                    <a:pt x="146912" y="18087"/>
                    <a:pt x="158476" y="44290"/>
                  </a:cubicBezTo>
                  <a:cubicBezTo>
                    <a:pt x="172107" y="33717"/>
                    <a:pt x="189309" y="28434"/>
                    <a:pt x="207743" y="28434"/>
                  </a:cubicBezTo>
                  <a:cubicBezTo>
                    <a:pt x="259895" y="28434"/>
                    <a:pt x="302172" y="70711"/>
                    <a:pt x="302172" y="122863"/>
                  </a:cubicBezTo>
                  <a:cubicBezTo>
                    <a:pt x="302172" y="151559"/>
                    <a:pt x="289372" y="177264"/>
                    <a:pt x="268208" y="193148"/>
                  </a:cubicBezTo>
                  <a:cubicBezTo>
                    <a:pt x="308374" y="194325"/>
                    <a:pt x="340367" y="227430"/>
                    <a:pt x="340367" y="268008"/>
                  </a:cubicBezTo>
                  <a:cubicBezTo>
                    <a:pt x="340367" y="309729"/>
                    <a:pt x="306546" y="343551"/>
                    <a:pt x="264824" y="343551"/>
                  </a:cubicBezTo>
                  <a:cubicBezTo>
                    <a:pt x="240602" y="343551"/>
                    <a:pt x="219043" y="332151"/>
                    <a:pt x="206181" y="313673"/>
                  </a:cubicBezTo>
                  <a:lnTo>
                    <a:pt x="193043" y="326616"/>
                  </a:lnTo>
                  <a:lnTo>
                    <a:pt x="147324" y="359897"/>
                  </a:lnTo>
                  <a:cubicBezTo>
                    <a:pt x="136751" y="363915"/>
                    <a:pt x="125248" y="365760"/>
                    <a:pt x="113314" y="365760"/>
                  </a:cubicBezTo>
                  <a:cubicBezTo>
                    <a:pt x="50733" y="365760"/>
                    <a:pt x="0" y="315027"/>
                    <a:pt x="0" y="252446"/>
                  </a:cubicBezTo>
                  <a:cubicBezTo>
                    <a:pt x="0" y="204478"/>
                    <a:pt x="29806" y="163472"/>
                    <a:pt x="72108" y="147451"/>
                  </a:cubicBezTo>
                  <a:cubicBezTo>
                    <a:pt x="38909" y="140642"/>
                    <a:pt x="14571" y="110934"/>
                    <a:pt x="14571" y="75543"/>
                  </a:cubicBezTo>
                  <a:cubicBezTo>
                    <a:pt x="14571" y="33821"/>
                    <a:pt x="48393" y="0"/>
                    <a:pt x="90114" y="0"/>
                  </a:cubicBezTo>
                  <a:close/>
                </a:path>
              </a:pathLst>
            </a:custGeom>
            <a:solidFill>
              <a:srgbClr val="A1D062"/>
            </a:solidFill>
            <a:ln w="19050"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37" name="Rectangle 80"/>
            <p:cNvSpPr/>
            <p:nvPr/>
          </p:nvSpPr>
          <p:spPr bwMode="auto">
            <a:xfrm>
              <a:off x="4863663" y="5657938"/>
              <a:ext cx="203957" cy="160695"/>
            </a:xfrm>
            <a:custGeom>
              <a:avLst/>
              <a:gdLst>
                <a:gd name="connsiteX0" fmla="*/ 90114 w 340367"/>
                <a:gd name="connsiteY0" fmla="*/ 0 h 498601"/>
                <a:gd name="connsiteX1" fmla="*/ 158476 w 340367"/>
                <a:gd name="connsiteY1" fmla="*/ 44290 h 498601"/>
                <a:gd name="connsiteX2" fmla="*/ 207743 w 340367"/>
                <a:gd name="connsiteY2" fmla="*/ 28434 h 498601"/>
                <a:gd name="connsiteX3" fmla="*/ 302172 w 340367"/>
                <a:gd name="connsiteY3" fmla="*/ 122863 h 498601"/>
                <a:gd name="connsiteX4" fmla="*/ 268208 w 340367"/>
                <a:gd name="connsiteY4" fmla="*/ 193148 h 498601"/>
                <a:gd name="connsiteX5" fmla="*/ 340367 w 340367"/>
                <a:gd name="connsiteY5" fmla="*/ 268008 h 498601"/>
                <a:gd name="connsiteX6" fmla="*/ 264824 w 340367"/>
                <a:gd name="connsiteY6" fmla="*/ 343551 h 498601"/>
                <a:gd name="connsiteX7" fmla="*/ 206181 w 340367"/>
                <a:gd name="connsiteY7" fmla="*/ 313673 h 498601"/>
                <a:gd name="connsiteX8" fmla="*/ 193043 w 340367"/>
                <a:gd name="connsiteY8" fmla="*/ 326616 h 498601"/>
                <a:gd name="connsiteX9" fmla="*/ 193043 w 340367"/>
                <a:gd name="connsiteY9" fmla="*/ 498601 h 498601"/>
                <a:gd name="connsiteX10" fmla="*/ 147324 w 340367"/>
                <a:gd name="connsiteY10" fmla="*/ 359897 h 498601"/>
                <a:gd name="connsiteX11" fmla="*/ 113314 w 340367"/>
                <a:gd name="connsiteY11" fmla="*/ 365760 h 498601"/>
                <a:gd name="connsiteX12" fmla="*/ 0 w 340367"/>
                <a:gd name="connsiteY12" fmla="*/ 252446 h 498601"/>
                <a:gd name="connsiteX13" fmla="*/ 72108 w 340367"/>
                <a:gd name="connsiteY13" fmla="*/ 147451 h 498601"/>
                <a:gd name="connsiteX14" fmla="*/ 14571 w 340367"/>
                <a:gd name="connsiteY14" fmla="*/ 75543 h 498601"/>
                <a:gd name="connsiteX15" fmla="*/ 90114 w 340367"/>
                <a:gd name="connsiteY15" fmla="*/ 0 h 498601"/>
                <a:gd name="connsiteX0" fmla="*/ 90114 w 340367"/>
                <a:gd name="connsiteY0" fmla="*/ 0 h 365760"/>
                <a:gd name="connsiteX1" fmla="*/ 158476 w 340367"/>
                <a:gd name="connsiteY1" fmla="*/ 44290 h 365760"/>
                <a:gd name="connsiteX2" fmla="*/ 207743 w 340367"/>
                <a:gd name="connsiteY2" fmla="*/ 28434 h 365760"/>
                <a:gd name="connsiteX3" fmla="*/ 302172 w 340367"/>
                <a:gd name="connsiteY3" fmla="*/ 122863 h 365760"/>
                <a:gd name="connsiteX4" fmla="*/ 268208 w 340367"/>
                <a:gd name="connsiteY4" fmla="*/ 193148 h 365760"/>
                <a:gd name="connsiteX5" fmla="*/ 340367 w 340367"/>
                <a:gd name="connsiteY5" fmla="*/ 268008 h 365760"/>
                <a:gd name="connsiteX6" fmla="*/ 264824 w 340367"/>
                <a:gd name="connsiteY6" fmla="*/ 343551 h 365760"/>
                <a:gd name="connsiteX7" fmla="*/ 206181 w 340367"/>
                <a:gd name="connsiteY7" fmla="*/ 313673 h 365760"/>
                <a:gd name="connsiteX8" fmla="*/ 193043 w 340367"/>
                <a:gd name="connsiteY8" fmla="*/ 326616 h 365760"/>
                <a:gd name="connsiteX9" fmla="*/ 147324 w 340367"/>
                <a:gd name="connsiteY9" fmla="*/ 359897 h 365760"/>
                <a:gd name="connsiteX10" fmla="*/ 113314 w 340367"/>
                <a:gd name="connsiteY10" fmla="*/ 365760 h 365760"/>
                <a:gd name="connsiteX11" fmla="*/ 0 w 340367"/>
                <a:gd name="connsiteY11" fmla="*/ 252446 h 365760"/>
                <a:gd name="connsiteX12" fmla="*/ 72108 w 340367"/>
                <a:gd name="connsiteY12" fmla="*/ 147451 h 365760"/>
                <a:gd name="connsiteX13" fmla="*/ 14571 w 340367"/>
                <a:gd name="connsiteY13" fmla="*/ 75543 h 365760"/>
                <a:gd name="connsiteX14" fmla="*/ 90114 w 340367"/>
                <a:gd name="connsiteY14"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367" h="365760">
                  <a:moveTo>
                    <a:pt x="90114" y="0"/>
                  </a:moveTo>
                  <a:cubicBezTo>
                    <a:pt x="120626" y="0"/>
                    <a:pt x="146912" y="18087"/>
                    <a:pt x="158476" y="44290"/>
                  </a:cubicBezTo>
                  <a:cubicBezTo>
                    <a:pt x="172107" y="33717"/>
                    <a:pt x="189309" y="28434"/>
                    <a:pt x="207743" y="28434"/>
                  </a:cubicBezTo>
                  <a:cubicBezTo>
                    <a:pt x="259895" y="28434"/>
                    <a:pt x="302172" y="70711"/>
                    <a:pt x="302172" y="122863"/>
                  </a:cubicBezTo>
                  <a:cubicBezTo>
                    <a:pt x="302172" y="151559"/>
                    <a:pt x="289372" y="177264"/>
                    <a:pt x="268208" y="193148"/>
                  </a:cubicBezTo>
                  <a:cubicBezTo>
                    <a:pt x="308374" y="194325"/>
                    <a:pt x="340367" y="227430"/>
                    <a:pt x="340367" y="268008"/>
                  </a:cubicBezTo>
                  <a:cubicBezTo>
                    <a:pt x="340367" y="309729"/>
                    <a:pt x="306546" y="343551"/>
                    <a:pt x="264824" y="343551"/>
                  </a:cubicBezTo>
                  <a:cubicBezTo>
                    <a:pt x="240602" y="343551"/>
                    <a:pt x="219043" y="332151"/>
                    <a:pt x="206181" y="313673"/>
                  </a:cubicBezTo>
                  <a:lnTo>
                    <a:pt x="193043" y="326616"/>
                  </a:lnTo>
                  <a:lnTo>
                    <a:pt x="147324" y="359897"/>
                  </a:lnTo>
                  <a:cubicBezTo>
                    <a:pt x="136751" y="363915"/>
                    <a:pt x="125248" y="365760"/>
                    <a:pt x="113314" y="365760"/>
                  </a:cubicBezTo>
                  <a:cubicBezTo>
                    <a:pt x="50733" y="365760"/>
                    <a:pt x="0" y="315027"/>
                    <a:pt x="0" y="252446"/>
                  </a:cubicBezTo>
                  <a:cubicBezTo>
                    <a:pt x="0" y="204478"/>
                    <a:pt x="29806" y="163472"/>
                    <a:pt x="72108" y="147451"/>
                  </a:cubicBezTo>
                  <a:cubicBezTo>
                    <a:pt x="38909" y="140642"/>
                    <a:pt x="14571" y="110934"/>
                    <a:pt x="14571" y="75543"/>
                  </a:cubicBezTo>
                  <a:cubicBezTo>
                    <a:pt x="14571" y="33821"/>
                    <a:pt x="48393" y="0"/>
                    <a:pt x="90114" y="0"/>
                  </a:cubicBezTo>
                  <a:close/>
                </a:path>
              </a:pathLst>
            </a:custGeom>
            <a:solidFill>
              <a:srgbClr val="72BF44"/>
            </a:solidFill>
            <a:ln w="19050"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38" name="Rectangle 80"/>
            <p:cNvSpPr/>
            <p:nvPr/>
          </p:nvSpPr>
          <p:spPr bwMode="auto">
            <a:xfrm>
              <a:off x="5320516" y="5656708"/>
              <a:ext cx="203957" cy="160695"/>
            </a:xfrm>
            <a:custGeom>
              <a:avLst/>
              <a:gdLst>
                <a:gd name="connsiteX0" fmla="*/ 90114 w 340367"/>
                <a:gd name="connsiteY0" fmla="*/ 0 h 498601"/>
                <a:gd name="connsiteX1" fmla="*/ 158476 w 340367"/>
                <a:gd name="connsiteY1" fmla="*/ 44290 h 498601"/>
                <a:gd name="connsiteX2" fmla="*/ 207743 w 340367"/>
                <a:gd name="connsiteY2" fmla="*/ 28434 h 498601"/>
                <a:gd name="connsiteX3" fmla="*/ 302172 w 340367"/>
                <a:gd name="connsiteY3" fmla="*/ 122863 h 498601"/>
                <a:gd name="connsiteX4" fmla="*/ 268208 w 340367"/>
                <a:gd name="connsiteY4" fmla="*/ 193148 h 498601"/>
                <a:gd name="connsiteX5" fmla="*/ 340367 w 340367"/>
                <a:gd name="connsiteY5" fmla="*/ 268008 h 498601"/>
                <a:gd name="connsiteX6" fmla="*/ 264824 w 340367"/>
                <a:gd name="connsiteY6" fmla="*/ 343551 h 498601"/>
                <a:gd name="connsiteX7" fmla="*/ 206181 w 340367"/>
                <a:gd name="connsiteY7" fmla="*/ 313673 h 498601"/>
                <a:gd name="connsiteX8" fmla="*/ 193043 w 340367"/>
                <a:gd name="connsiteY8" fmla="*/ 326616 h 498601"/>
                <a:gd name="connsiteX9" fmla="*/ 193043 w 340367"/>
                <a:gd name="connsiteY9" fmla="*/ 498601 h 498601"/>
                <a:gd name="connsiteX10" fmla="*/ 147324 w 340367"/>
                <a:gd name="connsiteY10" fmla="*/ 359897 h 498601"/>
                <a:gd name="connsiteX11" fmla="*/ 113314 w 340367"/>
                <a:gd name="connsiteY11" fmla="*/ 365760 h 498601"/>
                <a:gd name="connsiteX12" fmla="*/ 0 w 340367"/>
                <a:gd name="connsiteY12" fmla="*/ 252446 h 498601"/>
                <a:gd name="connsiteX13" fmla="*/ 72108 w 340367"/>
                <a:gd name="connsiteY13" fmla="*/ 147451 h 498601"/>
                <a:gd name="connsiteX14" fmla="*/ 14571 w 340367"/>
                <a:gd name="connsiteY14" fmla="*/ 75543 h 498601"/>
                <a:gd name="connsiteX15" fmla="*/ 90114 w 340367"/>
                <a:gd name="connsiteY15" fmla="*/ 0 h 498601"/>
                <a:gd name="connsiteX0" fmla="*/ 90114 w 340367"/>
                <a:gd name="connsiteY0" fmla="*/ 0 h 365760"/>
                <a:gd name="connsiteX1" fmla="*/ 158476 w 340367"/>
                <a:gd name="connsiteY1" fmla="*/ 44290 h 365760"/>
                <a:gd name="connsiteX2" fmla="*/ 207743 w 340367"/>
                <a:gd name="connsiteY2" fmla="*/ 28434 h 365760"/>
                <a:gd name="connsiteX3" fmla="*/ 302172 w 340367"/>
                <a:gd name="connsiteY3" fmla="*/ 122863 h 365760"/>
                <a:gd name="connsiteX4" fmla="*/ 268208 w 340367"/>
                <a:gd name="connsiteY4" fmla="*/ 193148 h 365760"/>
                <a:gd name="connsiteX5" fmla="*/ 340367 w 340367"/>
                <a:gd name="connsiteY5" fmla="*/ 268008 h 365760"/>
                <a:gd name="connsiteX6" fmla="*/ 264824 w 340367"/>
                <a:gd name="connsiteY6" fmla="*/ 343551 h 365760"/>
                <a:gd name="connsiteX7" fmla="*/ 206181 w 340367"/>
                <a:gd name="connsiteY7" fmla="*/ 313673 h 365760"/>
                <a:gd name="connsiteX8" fmla="*/ 193043 w 340367"/>
                <a:gd name="connsiteY8" fmla="*/ 326616 h 365760"/>
                <a:gd name="connsiteX9" fmla="*/ 147324 w 340367"/>
                <a:gd name="connsiteY9" fmla="*/ 359897 h 365760"/>
                <a:gd name="connsiteX10" fmla="*/ 113314 w 340367"/>
                <a:gd name="connsiteY10" fmla="*/ 365760 h 365760"/>
                <a:gd name="connsiteX11" fmla="*/ 0 w 340367"/>
                <a:gd name="connsiteY11" fmla="*/ 252446 h 365760"/>
                <a:gd name="connsiteX12" fmla="*/ 72108 w 340367"/>
                <a:gd name="connsiteY12" fmla="*/ 147451 h 365760"/>
                <a:gd name="connsiteX13" fmla="*/ 14571 w 340367"/>
                <a:gd name="connsiteY13" fmla="*/ 75543 h 365760"/>
                <a:gd name="connsiteX14" fmla="*/ 90114 w 340367"/>
                <a:gd name="connsiteY14"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367" h="365760">
                  <a:moveTo>
                    <a:pt x="90114" y="0"/>
                  </a:moveTo>
                  <a:cubicBezTo>
                    <a:pt x="120626" y="0"/>
                    <a:pt x="146912" y="18087"/>
                    <a:pt x="158476" y="44290"/>
                  </a:cubicBezTo>
                  <a:cubicBezTo>
                    <a:pt x="172107" y="33717"/>
                    <a:pt x="189309" y="28434"/>
                    <a:pt x="207743" y="28434"/>
                  </a:cubicBezTo>
                  <a:cubicBezTo>
                    <a:pt x="259895" y="28434"/>
                    <a:pt x="302172" y="70711"/>
                    <a:pt x="302172" y="122863"/>
                  </a:cubicBezTo>
                  <a:cubicBezTo>
                    <a:pt x="302172" y="151559"/>
                    <a:pt x="289372" y="177264"/>
                    <a:pt x="268208" y="193148"/>
                  </a:cubicBezTo>
                  <a:cubicBezTo>
                    <a:pt x="308374" y="194325"/>
                    <a:pt x="340367" y="227430"/>
                    <a:pt x="340367" y="268008"/>
                  </a:cubicBezTo>
                  <a:cubicBezTo>
                    <a:pt x="340367" y="309729"/>
                    <a:pt x="306546" y="343551"/>
                    <a:pt x="264824" y="343551"/>
                  </a:cubicBezTo>
                  <a:cubicBezTo>
                    <a:pt x="240602" y="343551"/>
                    <a:pt x="219043" y="332151"/>
                    <a:pt x="206181" y="313673"/>
                  </a:cubicBezTo>
                  <a:lnTo>
                    <a:pt x="193043" y="326616"/>
                  </a:lnTo>
                  <a:lnTo>
                    <a:pt x="147324" y="359897"/>
                  </a:lnTo>
                  <a:cubicBezTo>
                    <a:pt x="136751" y="363915"/>
                    <a:pt x="125248" y="365760"/>
                    <a:pt x="113314" y="365760"/>
                  </a:cubicBezTo>
                  <a:cubicBezTo>
                    <a:pt x="50733" y="365760"/>
                    <a:pt x="0" y="315027"/>
                    <a:pt x="0" y="252446"/>
                  </a:cubicBezTo>
                  <a:cubicBezTo>
                    <a:pt x="0" y="204478"/>
                    <a:pt x="29806" y="163472"/>
                    <a:pt x="72108" y="147451"/>
                  </a:cubicBezTo>
                  <a:cubicBezTo>
                    <a:pt x="38909" y="140642"/>
                    <a:pt x="14571" y="110934"/>
                    <a:pt x="14571" y="75543"/>
                  </a:cubicBezTo>
                  <a:cubicBezTo>
                    <a:pt x="14571" y="33821"/>
                    <a:pt x="48393" y="0"/>
                    <a:pt x="90114" y="0"/>
                  </a:cubicBezTo>
                  <a:close/>
                </a:path>
              </a:pathLst>
            </a:custGeom>
            <a:solidFill>
              <a:srgbClr val="A1D062"/>
            </a:solidFill>
            <a:ln w="19050"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39" name="Rectangle 80"/>
            <p:cNvSpPr/>
            <p:nvPr/>
          </p:nvSpPr>
          <p:spPr bwMode="auto">
            <a:xfrm>
              <a:off x="5806703" y="5656707"/>
              <a:ext cx="203957" cy="160695"/>
            </a:xfrm>
            <a:custGeom>
              <a:avLst/>
              <a:gdLst>
                <a:gd name="connsiteX0" fmla="*/ 90114 w 340367"/>
                <a:gd name="connsiteY0" fmla="*/ 0 h 498601"/>
                <a:gd name="connsiteX1" fmla="*/ 158476 w 340367"/>
                <a:gd name="connsiteY1" fmla="*/ 44290 h 498601"/>
                <a:gd name="connsiteX2" fmla="*/ 207743 w 340367"/>
                <a:gd name="connsiteY2" fmla="*/ 28434 h 498601"/>
                <a:gd name="connsiteX3" fmla="*/ 302172 w 340367"/>
                <a:gd name="connsiteY3" fmla="*/ 122863 h 498601"/>
                <a:gd name="connsiteX4" fmla="*/ 268208 w 340367"/>
                <a:gd name="connsiteY4" fmla="*/ 193148 h 498601"/>
                <a:gd name="connsiteX5" fmla="*/ 340367 w 340367"/>
                <a:gd name="connsiteY5" fmla="*/ 268008 h 498601"/>
                <a:gd name="connsiteX6" fmla="*/ 264824 w 340367"/>
                <a:gd name="connsiteY6" fmla="*/ 343551 h 498601"/>
                <a:gd name="connsiteX7" fmla="*/ 206181 w 340367"/>
                <a:gd name="connsiteY7" fmla="*/ 313673 h 498601"/>
                <a:gd name="connsiteX8" fmla="*/ 193043 w 340367"/>
                <a:gd name="connsiteY8" fmla="*/ 326616 h 498601"/>
                <a:gd name="connsiteX9" fmla="*/ 193043 w 340367"/>
                <a:gd name="connsiteY9" fmla="*/ 498601 h 498601"/>
                <a:gd name="connsiteX10" fmla="*/ 147324 w 340367"/>
                <a:gd name="connsiteY10" fmla="*/ 359897 h 498601"/>
                <a:gd name="connsiteX11" fmla="*/ 113314 w 340367"/>
                <a:gd name="connsiteY11" fmla="*/ 365760 h 498601"/>
                <a:gd name="connsiteX12" fmla="*/ 0 w 340367"/>
                <a:gd name="connsiteY12" fmla="*/ 252446 h 498601"/>
                <a:gd name="connsiteX13" fmla="*/ 72108 w 340367"/>
                <a:gd name="connsiteY13" fmla="*/ 147451 h 498601"/>
                <a:gd name="connsiteX14" fmla="*/ 14571 w 340367"/>
                <a:gd name="connsiteY14" fmla="*/ 75543 h 498601"/>
                <a:gd name="connsiteX15" fmla="*/ 90114 w 340367"/>
                <a:gd name="connsiteY15" fmla="*/ 0 h 498601"/>
                <a:gd name="connsiteX0" fmla="*/ 90114 w 340367"/>
                <a:gd name="connsiteY0" fmla="*/ 0 h 365760"/>
                <a:gd name="connsiteX1" fmla="*/ 158476 w 340367"/>
                <a:gd name="connsiteY1" fmla="*/ 44290 h 365760"/>
                <a:gd name="connsiteX2" fmla="*/ 207743 w 340367"/>
                <a:gd name="connsiteY2" fmla="*/ 28434 h 365760"/>
                <a:gd name="connsiteX3" fmla="*/ 302172 w 340367"/>
                <a:gd name="connsiteY3" fmla="*/ 122863 h 365760"/>
                <a:gd name="connsiteX4" fmla="*/ 268208 w 340367"/>
                <a:gd name="connsiteY4" fmla="*/ 193148 h 365760"/>
                <a:gd name="connsiteX5" fmla="*/ 340367 w 340367"/>
                <a:gd name="connsiteY5" fmla="*/ 268008 h 365760"/>
                <a:gd name="connsiteX6" fmla="*/ 264824 w 340367"/>
                <a:gd name="connsiteY6" fmla="*/ 343551 h 365760"/>
                <a:gd name="connsiteX7" fmla="*/ 206181 w 340367"/>
                <a:gd name="connsiteY7" fmla="*/ 313673 h 365760"/>
                <a:gd name="connsiteX8" fmla="*/ 193043 w 340367"/>
                <a:gd name="connsiteY8" fmla="*/ 326616 h 365760"/>
                <a:gd name="connsiteX9" fmla="*/ 147324 w 340367"/>
                <a:gd name="connsiteY9" fmla="*/ 359897 h 365760"/>
                <a:gd name="connsiteX10" fmla="*/ 113314 w 340367"/>
                <a:gd name="connsiteY10" fmla="*/ 365760 h 365760"/>
                <a:gd name="connsiteX11" fmla="*/ 0 w 340367"/>
                <a:gd name="connsiteY11" fmla="*/ 252446 h 365760"/>
                <a:gd name="connsiteX12" fmla="*/ 72108 w 340367"/>
                <a:gd name="connsiteY12" fmla="*/ 147451 h 365760"/>
                <a:gd name="connsiteX13" fmla="*/ 14571 w 340367"/>
                <a:gd name="connsiteY13" fmla="*/ 75543 h 365760"/>
                <a:gd name="connsiteX14" fmla="*/ 90114 w 340367"/>
                <a:gd name="connsiteY14"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367" h="365760">
                  <a:moveTo>
                    <a:pt x="90114" y="0"/>
                  </a:moveTo>
                  <a:cubicBezTo>
                    <a:pt x="120626" y="0"/>
                    <a:pt x="146912" y="18087"/>
                    <a:pt x="158476" y="44290"/>
                  </a:cubicBezTo>
                  <a:cubicBezTo>
                    <a:pt x="172107" y="33717"/>
                    <a:pt x="189309" y="28434"/>
                    <a:pt x="207743" y="28434"/>
                  </a:cubicBezTo>
                  <a:cubicBezTo>
                    <a:pt x="259895" y="28434"/>
                    <a:pt x="302172" y="70711"/>
                    <a:pt x="302172" y="122863"/>
                  </a:cubicBezTo>
                  <a:cubicBezTo>
                    <a:pt x="302172" y="151559"/>
                    <a:pt x="289372" y="177264"/>
                    <a:pt x="268208" y="193148"/>
                  </a:cubicBezTo>
                  <a:cubicBezTo>
                    <a:pt x="308374" y="194325"/>
                    <a:pt x="340367" y="227430"/>
                    <a:pt x="340367" y="268008"/>
                  </a:cubicBezTo>
                  <a:cubicBezTo>
                    <a:pt x="340367" y="309729"/>
                    <a:pt x="306546" y="343551"/>
                    <a:pt x="264824" y="343551"/>
                  </a:cubicBezTo>
                  <a:cubicBezTo>
                    <a:pt x="240602" y="343551"/>
                    <a:pt x="219043" y="332151"/>
                    <a:pt x="206181" y="313673"/>
                  </a:cubicBezTo>
                  <a:lnTo>
                    <a:pt x="193043" y="326616"/>
                  </a:lnTo>
                  <a:lnTo>
                    <a:pt x="147324" y="359897"/>
                  </a:lnTo>
                  <a:cubicBezTo>
                    <a:pt x="136751" y="363915"/>
                    <a:pt x="125248" y="365760"/>
                    <a:pt x="113314" y="365760"/>
                  </a:cubicBezTo>
                  <a:cubicBezTo>
                    <a:pt x="50733" y="365760"/>
                    <a:pt x="0" y="315027"/>
                    <a:pt x="0" y="252446"/>
                  </a:cubicBezTo>
                  <a:cubicBezTo>
                    <a:pt x="0" y="204478"/>
                    <a:pt x="29806" y="163472"/>
                    <a:pt x="72108" y="147451"/>
                  </a:cubicBezTo>
                  <a:cubicBezTo>
                    <a:pt x="38909" y="140642"/>
                    <a:pt x="14571" y="110934"/>
                    <a:pt x="14571" y="75543"/>
                  </a:cubicBezTo>
                  <a:cubicBezTo>
                    <a:pt x="14571" y="33821"/>
                    <a:pt x="48393" y="0"/>
                    <a:pt x="90114" y="0"/>
                  </a:cubicBezTo>
                  <a:close/>
                </a:path>
              </a:pathLst>
            </a:custGeom>
            <a:solidFill>
              <a:srgbClr val="72BF44"/>
            </a:solidFill>
            <a:ln w="19050"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45" name="Rectangle 80"/>
            <p:cNvSpPr/>
            <p:nvPr/>
          </p:nvSpPr>
          <p:spPr bwMode="auto">
            <a:xfrm>
              <a:off x="6263556" y="5655477"/>
              <a:ext cx="203957" cy="160695"/>
            </a:xfrm>
            <a:custGeom>
              <a:avLst/>
              <a:gdLst>
                <a:gd name="connsiteX0" fmla="*/ 90114 w 340367"/>
                <a:gd name="connsiteY0" fmla="*/ 0 h 498601"/>
                <a:gd name="connsiteX1" fmla="*/ 158476 w 340367"/>
                <a:gd name="connsiteY1" fmla="*/ 44290 h 498601"/>
                <a:gd name="connsiteX2" fmla="*/ 207743 w 340367"/>
                <a:gd name="connsiteY2" fmla="*/ 28434 h 498601"/>
                <a:gd name="connsiteX3" fmla="*/ 302172 w 340367"/>
                <a:gd name="connsiteY3" fmla="*/ 122863 h 498601"/>
                <a:gd name="connsiteX4" fmla="*/ 268208 w 340367"/>
                <a:gd name="connsiteY4" fmla="*/ 193148 h 498601"/>
                <a:gd name="connsiteX5" fmla="*/ 340367 w 340367"/>
                <a:gd name="connsiteY5" fmla="*/ 268008 h 498601"/>
                <a:gd name="connsiteX6" fmla="*/ 264824 w 340367"/>
                <a:gd name="connsiteY6" fmla="*/ 343551 h 498601"/>
                <a:gd name="connsiteX7" fmla="*/ 206181 w 340367"/>
                <a:gd name="connsiteY7" fmla="*/ 313673 h 498601"/>
                <a:gd name="connsiteX8" fmla="*/ 193043 w 340367"/>
                <a:gd name="connsiteY8" fmla="*/ 326616 h 498601"/>
                <a:gd name="connsiteX9" fmla="*/ 193043 w 340367"/>
                <a:gd name="connsiteY9" fmla="*/ 498601 h 498601"/>
                <a:gd name="connsiteX10" fmla="*/ 147324 w 340367"/>
                <a:gd name="connsiteY10" fmla="*/ 359897 h 498601"/>
                <a:gd name="connsiteX11" fmla="*/ 113314 w 340367"/>
                <a:gd name="connsiteY11" fmla="*/ 365760 h 498601"/>
                <a:gd name="connsiteX12" fmla="*/ 0 w 340367"/>
                <a:gd name="connsiteY12" fmla="*/ 252446 h 498601"/>
                <a:gd name="connsiteX13" fmla="*/ 72108 w 340367"/>
                <a:gd name="connsiteY13" fmla="*/ 147451 h 498601"/>
                <a:gd name="connsiteX14" fmla="*/ 14571 w 340367"/>
                <a:gd name="connsiteY14" fmla="*/ 75543 h 498601"/>
                <a:gd name="connsiteX15" fmla="*/ 90114 w 340367"/>
                <a:gd name="connsiteY15" fmla="*/ 0 h 498601"/>
                <a:gd name="connsiteX0" fmla="*/ 90114 w 340367"/>
                <a:gd name="connsiteY0" fmla="*/ 0 h 365760"/>
                <a:gd name="connsiteX1" fmla="*/ 158476 w 340367"/>
                <a:gd name="connsiteY1" fmla="*/ 44290 h 365760"/>
                <a:gd name="connsiteX2" fmla="*/ 207743 w 340367"/>
                <a:gd name="connsiteY2" fmla="*/ 28434 h 365760"/>
                <a:gd name="connsiteX3" fmla="*/ 302172 w 340367"/>
                <a:gd name="connsiteY3" fmla="*/ 122863 h 365760"/>
                <a:gd name="connsiteX4" fmla="*/ 268208 w 340367"/>
                <a:gd name="connsiteY4" fmla="*/ 193148 h 365760"/>
                <a:gd name="connsiteX5" fmla="*/ 340367 w 340367"/>
                <a:gd name="connsiteY5" fmla="*/ 268008 h 365760"/>
                <a:gd name="connsiteX6" fmla="*/ 264824 w 340367"/>
                <a:gd name="connsiteY6" fmla="*/ 343551 h 365760"/>
                <a:gd name="connsiteX7" fmla="*/ 206181 w 340367"/>
                <a:gd name="connsiteY7" fmla="*/ 313673 h 365760"/>
                <a:gd name="connsiteX8" fmla="*/ 193043 w 340367"/>
                <a:gd name="connsiteY8" fmla="*/ 326616 h 365760"/>
                <a:gd name="connsiteX9" fmla="*/ 147324 w 340367"/>
                <a:gd name="connsiteY9" fmla="*/ 359897 h 365760"/>
                <a:gd name="connsiteX10" fmla="*/ 113314 w 340367"/>
                <a:gd name="connsiteY10" fmla="*/ 365760 h 365760"/>
                <a:gd name="connsiteX11" fmla="*/ 0 w 340367"/>
                <a:gd name="connsiteY11" fmla="*/ 252446 h 365760"/>
                <a:gd name="connsiteX12" fmla="*/ 72108 w 340367"/>
                <a:gd name="connsiteY12" fmla="*/ 147451 h 365760"/>
                <a:gd name="connsiteX13" fmla="*/ 14571 w 340367"/>
                <a:gd name="connsiteY13" fmla="*/ 75543 h 365760"/>
                <a:gd name="connsiteX14" fmla="*/ 90114 w 340367"/>
                <a:gd name="connsiteY14"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367" h="365760">
                  <a:moveTo>
                    <a:pt x="90114" y="0"/>
                  </a:moveTo>
                  <a:cubicBezTo>
                    <a:pt x="120626" y="0"/>
                    <a:pt x="146912" y="18087"/>
                    <a:pt x="158476" y="44290"/>
                  </a:cubicBezTo>
                  <a:cubicBezTo>
                    <a:pt x="172107" y="33717"/>
                    <a:pt x="189309" y="28434"/>
                    <a:pt x="207743" y="28434"/>
                  </a:cubicBezTo>
                  <a:cubicBezTo>
                    <a:pt x="259895" y="28434"/>
                    <a:pt x="302172" y="70711"/>
                    <a:pt x="302172" y="122863"/>
                  </a:cubicBezTo>
                  <a:cubicBezTo>
                    <a:pt x="302172" y="151559"/>
                    <a:pt x="289372" y="177264"/>
                    <a:pt x="268208" y="193148"/>
                  </a:cubicBezTo>
                  <a:cubicBezTo>
                    <a:pt x="308374" y="194325"/>
                    <a:pt x="340367" y="227430"/>
                    <a:pt x="340367" y="268008"/>
                  </a:cubicBezTo>
                  <a:cubicBezTo>
                    <a:pt x="340367" y="309729"/>
                    <a:pt x="306546" y="343551"/>
                    <a:pt x="264824" y="343551"/>
                  </a:cubicBezTo>
                  <a:cubicBezTo>
                    <a:pt x="240602" y="343551"/>
                    <a:pt x="219043" y="332151"/>
                    <a:pt x="206181" y="313673"/>
                  </a:cubicBezTo>
                  <a:lnTo>
                    <a:pt x="193043" y="326616"/>
                  </a:lnTo>
                  <a:lnTo>
                    <a:pt x="147324" y="359897"/>
                  </a:lnTo>
                  <a:cubicBezTo>
                    <a:pt x="136751" y="363915"/>
                    <a:pt x="125248" y="365760"/>
                    <a:pt x="113314" y="365760"/>
                  </a:cubicBezTo>
                  <a:cubicBezTo>
                    <a:pt x="50733" y="365760"/>
                    <a:pt x="0" y="315027"/>
                    <a:pt x="0" y="252446"/>
                  </a:cubicBezTo>
                  <a:cubicBezTo>
                    <a:pt x="0" y="204478"/>
                    <a:pt x="29806" y="163472"/>
                    <a:pt x="72108" y="147451"/>
                  </a:cubicBezTo>
                  <a:cubicBezTo>
                    <a:pt x="38909" y="140642"/>
                    <a:pt x="14571" y="110934"/>
                    <a:pt x="14571" y="75543"/>
                  </a:cubicBezTo>
                  <a:cubicBezTo>
                    <a:pt x="14571" y="33821"/>
                    <a:pt x="48393" y="0"/>
                    <a:pt x="90114" y="0"/>
                  </a:cubicBezTo>
                  <a:close/>
                </a:path>
              </a:pathLst>
            </a:custGeom>
            <a:solidFill>
              <a:srgbClr val="A1D062"/>
            </a:solidFill>
            <a:ln w="19050"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47" name="Rectangle 146"/>
            <p:cNvSpPr/>
            <p:nvPr/>
          </p:nvSpPr>
          <p:spPr bwMode="auto">
            <a:xfrm>
              <a:off x="3860319" y="4719092"/>
              <a:ext cx="355170" cy="320813"/>
            </a:xfrm>
            <a:prstGeom prst="rect">
              <a:avLst/>
            </a:prstGeom>
            <a:solidFill>
              <a:schemeClr val="bg2"/>
            </a:solidFill>
            <a:ln w="38100" cap="flat" cmpd="sng" algn="ctr">
              <a:solidFill>
                <a:schemeClr val="tx2"/>
              </a:solid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600" dirty="0">
                <a:solidFill>
                  <a:srgbClr val="000000"/>
                </a:solidFill>
              </a:endParaRPr>
            </a:p>
          </p:txBody>
        </p:sp>
        <p:sp>
          <p:nvSpPr>
            <p:cNvPr id="163" name="Rectangle 162"/>
            <p:cNvSpPr/>
            <p:nvPr/>
          </p:nvSpPr>
          <p:spPr bwMode="auto">
            <a:xfrm rot="-2700000">
              <a:off x="6066024" y="1269832"/>
              <a:ext cx="143256" cy="1828800"/>
            </a:xfrm>
            <a:prstGeom prst="rect">
              <a:avLst/>
            </a:prstGeom>
            <a:solidFill>
              <a:schemeClr val="bg1"/>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67" name="Freeform 166"/>
            <p:cNvSpPr/>
            <p:nvPr/>
          </p:nvSpPr>
          <p:spPr bwMode="auto">
            <a:xfrm>
              <a:off x="3297589" y="3130244"/>
              <a:ext cx="457200" cy="1237592"/>
            </a:xfrm>
            <a:custGeom>
              <a:avLst/>
              <a:gdLst>
                <a:gd name="connsiteX0" fmla="*/ 137160 w 457200"/>
                <a:gd name="connsiteY0" fmla="*/ 0 h 1237592"/>
                <a:gd name="connsiteX1" fmla="*/ 320040 w 457200"/>
                <a:gd name="connsiteY1" fmla="*/ 0 h 1237592"/>
                <a:gd name="connsiteX2" fmla="*/ 320040 w 457200"/>
                <a:gd name="connsiteY2" fmla="*/ 409818 h 1237592"/>
                <a:gd name="connsiteX3" fmla="*/ 390245 w 457200"/>
                <a:gd name="connsiteY3" fmla="*/ 457152 h 1237592"/>
                <a:gd name="connsiteX4" fmla="*/ 457200 w 457200"/>
                <a:gd name="connsiteY4" fmla="*/ 618796 h 1237592"/>
                <a:gd name="connsiteX5" fmla="*/ 390245 w 457200"/>
                <a:gd name="connsiteY5" fmla="*/ 780441 h 1237592"/>
                <a:gd name="connsiteX6" fmla="*/ 320040 w 457200"/>
                <a:gd name="connsiteY6" fmla="*/ 827774 h 1237592"/>
                <a:gd name="connsiteX7" fmla="*/ 320040 w 457200"/>
                <a:gd name="connsiteY7" fmla="*/ 1237592 h 1237592"/>
                <a:gd name="connsiteX8" fmla="*/ 137160 w 457200"/>
                <a:gd name="connsiteY8" fmla="*/ 1237592 h 1237592"/>
                <a:gd name="connsiteX9" fmla="*/ 137160 w 457200"/>
                <a:gd name="connsiteY9" fmla="*/ 827774 h 1237592"/>
                <a:gd name="connsiteX10" fmla="*/ 66955 w 457200"/>
                <a:gd name="connsiteY10" fmla="*/ 780441 h 1237592"/>
                <a:gd name="connsiteX11" fmla="*/ 0 w 457200"/>
                <a:gd name="connsiteY11" fmla="*/ 618796 h 1237592"/>
                <a:gd name="connsiteX12" fmla="*/ 66955 w 457200"/>
                <a:gd name="connsiteY12" fmla="*/ 457152 h 1237592"/>
                <a:gd name="connsiteX13" fmla="*/ 137160 w 457200"/>
                <a:gd name="connsiteY13" fmla="*/ 409818 h 123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7200" h="1237592">
                  <a:moveTo>
                    <a:pt x="137160" y="0"/>
                  </a:moveTo>
                  <a:lnTo>
                    <a:pt x="320040" y="0"/>
                  </a:lnTo>
                  <a:lnTo>
                    <a:pt x="320040" y="409818"/>
                  </a:lnTo>
                  <a:lnTo>
                    <a:pt x="390245" y="457152"/>
                  </a:lnTo>
                  <a:cubicBezTo>
                    <a:pt x="431613" y="498520"/>
                    <a:pt x="457200" y="555670"/>
                    <a:pt x="457200" y="618796"/>
                  </a:cubicBezTo>
                  <a:cubicBezTo>
                    <a:pt x="457200" y="681922"/>
                    <a:pt x="431613" y="739072"/>
                    <a:pt x="390245" y="780441"/>
                  </a:cubicBezTo>
                  <a:lnTo>
                    <a:pt x="320040" y="827774"/>
                  </a:lnTo>
                  <a:lnTo>
                    <a:pt x="320040" y="1237592"/>
                  </a:lnTo>
                  <a:lnTo>
                    <a:pt x="137160" y="1237592"/>
                  </a:lnTo>
                  <a:lnTo>
                    <a:pt x="137160" y="827774"/>
                  </a:lnTo>
                  <a:lnTo>
                    <a:pt x="66955" y="780441"/>
                  </a:lnTo>
                  <a:cubicBezTo>
                    <a:pt x="25587" y="739072"/>
                    <a:pt x="0" y="681922"/>
                    <a:pt x="0" y="618796"/>
                  </a:cubicBezTo>
                  <a:cubicBezTo>
                    <a:pt x="0" y="555670"/>
                    <a:pt x="25587" y="498520"/>
                    <a:pt x="66955" y="457152"/>
                  </a:cubicBezTo>
                  <a:lnTo>
                    <a:pt x="137160" y="409818"/>
                  </a:lnTo>
                  <a:close/>
                </a:path>
              </a:pathLst>
            </a:custGeom>
            <a:solidFill>
              <a:schemeClr val="accent2">
                <a:lumMod val="20000"/>
                <a:lumOff val="80000"/>
              </a:schemeClr>
            </a:solidFill>
            <a:ln w="38100" cap="flat" cmpd="sng" algn="ctr">
              <a:solidFill>
                <a:schemeClr val="accent2"/>
              </a:solid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33" name="Group 32"/>
          <p:cNvGrpSpPr>
            <a:grpSpLocks noChangeAspect="1"/>
          </p:cNvGrpSpPr>
          <p:nvPr/>
        </p:nvGrpSpPr>
        <p:grpSpPr>
          <a:xfrm>
            <a:off x="2002328" y="2534827"/>
            <a:ext cx="4452902" cy="3778551"/>
            <a:chOff x="-3775740" y="883509"/>
            <a:chExt cx="5394869" cy="4577866"/>
          </a:xfrm>
        </p:grpSpPr>
        <p:sp>
          <p:nvSpPr>
            <p:cNvPr id="2" name="Rectangle 1"/>
            <p:cNvSpPr/>
            <p:nvPr/>
          </p:nvSpPr>
          <p:spPr bwMode="auto">
            <a:xfrm>
              <a:off x="-2960769" y="889374"/>
              <a:ext cx="4572000" cy="4572001"/>
            </a:xfrm>
            <a:prstGeom prst="rect">
              <a:avLst/>
            </a:prstGeom>
            <a:solidFill>
              <a:srgbClr val="A7D789"/>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nvGrpSpPr>
            <p:cNvPr id="331" name="Group 330"/>
            <p:cNvGrpSpPr/>
            <p:nvPr/>
          </p:nvGrpSpPr>
          <p:grpSpPr>
            <a:xfrm>
              <a:off x="-2107357" y="2863997"/>
              <a:ext cx="548591" cy="561958"/>
              <a:chOff x="-1892185" y="2646840"/>
              <a:chExt cx="772007" cy="790818"/>
            </a:xfrm>
            <a:solidFill>
              <a:schemeClr val="accent6">
                <a:lumMod val="75000"/>
              </a:schemeClr>
            </a:solidFill>
          </p:grpSpPr>
          <p:sp>
            <p:nvSpPr>
              <p:cNvPr id="332" name="Rectangle 331"/>
              <p:cNvSpPr/>
              <p:nvPr/>
            </p:nvSpPr>
            <p:spPr bwMode="auto">
              <a:xfrm>
                <a:off x="-1892185" y="2646840"/>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33" name="Rectangle 332"/>
              <p:cNvSpPr/>
              <p:nvPr/>
            </p:nvSpPr>
            <p:spPr bwMode="auto">
              <a:xfrm>
                <a:off x="-1690617" y="2646840"/>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34" name="Rectangle 333"/>
              <p:cNvSpPr/>
              <p:nvPr/>
            </p:nvSpPr>
            <p:spPr bwMode="auto">
              <a:xfrm rot="5400000">
                <a:off x="-1404088" y="2758613"/>
                <a:ext cx="202060" cy="365760"/>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35" name="Rectangle 334"/>
              <p:cNvSpPr/>
              <p:nvPr/>
            </p:nvSpPr>
            <p:spPr bwMode="auto">
              <a:xfrm rot="5400000">
                <a:off x="-1404088" y="2960125"/>
                <a:ext cx="202060" cy="365760"/>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336" name="Group 335"/>
            <p:cNvGrpSpPr/>
            <p:nvPr/>
          </p:nvGrpSpPr>
          <p:grpSpPr>
            <a:xfrm>
              <a:off x="203150" y="1029785"/>
              <a:ext cx="522027" cy="523006"/>
              <a:chOff x="-484524" y="1621602"/>
              <a:chExt cx="403628" cy="790818"/>
            </a:xfrm>
            <a:solidFill>
              <a:schemeClr val="accent6">
                <a:lumMod val="75000"/>
              </a:schemeClr>
            </a:solidFill>
          </p:grpSpPr>
          <p:sp>
            <p:nvSpPr>
              <p:cNvPr id="337" name="Rectangle 336"/>
              <p:cNvSpPr/>
              <p:nvPr/>
            </p:nvSpPr>
            <p:spPr bwMode="auto">
              <a:xfrm>
                <a:off x="-484524" y="1621602"/>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38" name="Rectangle 337"/>
              <p:cNvSpPr/>
              <p:nvPr/>
            </p:nvSpPr>
            <p:spPr bwMode="auto">
              <a:xfrm>
                <a:off x="-282956" y="1621602"/>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339" name="Group 338"/>
            <p:cNvGrpSpPr/>
            <p:nvPr/>
          </p:nvGrpSpPr>
          <p:grpSpPr>
            <a:xfrm rot="12238754">
              <a:off x="-554095" y="2050044"/>
              <a:ext cx="457200" cy="548640"/>
              <a:chOff x="-231432" y="2320793"/>
              <a:chExt cx="638170" cy="791863"/>
            </a:xfrm>
            <a:solidFill>
              <a:schemeClr val="accent6">
                <a:lumMod val="75000"/>
              </a:schemeClr>
            </a:solidFill>
          </p:grpSpPr>
          <p:grpSp>
            <p:nvGrpSpPr>
              <p:cNvPr id="340" name="Group 339"/>
              <p:cNvGrpSpPr/>
              <p:nvPr/>
            </p:nvGrpSpPr>
            <p:grpSpPr>
              <a:xfrm>
                <a:off x="-231432" y="2321838"/>
                <a:ext cx="274320" cy="790818"/>
                <a:chOff x="-231432" y="2321838"/>
                <a:chExt cx="403628" cy="790818"/>
              </a:xfrm>
              <a:grpFill/>
            </p:grpSpPr>
            <p:sp>
              <p:nvSpPr>
                <p:cNvPr id="347" name="Rectangle 346"/>
                <p:cNvSpPr/>
                <p:nvPr/>
              </p:nvSpPr>
              <p:spPr bwMode="auto">
                <a:xfrm>
                  <a:off x="-231432" y="2321838"/>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48" name="Rectangle 347"/>
                <p:cNvSpPr/>
                <p:nvPr/>
              </p:nvSpPr>
              <p:spPr bwMode="auto">
                <a:xfrm>
                  <a:off x="-29864" y="2321838"/>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341" name="Group 340"/>
              <p:cNvGrpSpPr/>
              <p:nvPr/>
            </p:nvGrpSpPr>
            <p:grpSpPr>
              <a:xfrm>
                <a:off x="35342" y="2320793"/>
                <a:ext cx="365760" cy="274320"/>
                <a:chOff x="174815" y="2515461"/>
                <a:chExt cx="365760" cy="403572"/>
              </a:xfrm>
              <a:grpFill/>
            </p:grpSpPr>
            <p:sp>
              <p:nvSpPr>
                <p:cNvPr id="345" name="Rectangle 344"/>
                <p:cNvSpPr/>
                <p:nvPr/>
              </p:nvSpPr>
              <p:spPr bwMode="auto">
                <a:xfrm rot="5400000">
                  <a:off x="256665" y="2433611"/>
                  <a:ext cx="202060" cy="365760"/>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46" name="Rectangle 345"/>
                <p:cNvSpPr/>
                <p:nvPr/>
              </p:nvSpPr>
              <p:spPr bwMode="auto">
                <a:xfrm rot="5400000">
                  <a:off x="256665" y="2635123"/>
                  <a:ext cx="202060" cy="365760"/>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342" name="Group 341"/>
              <p:cNvGrpSpPr/>
              <p:nvPr/>
            </p:nvGrpSpPr>
            <p:grpSpPr>
              <a:xfrm>
                <a:off x="40978" y="2838055"/>
                <a:ext cx="365760" cy="274320"/>
                <a:chOff x="174815" y="2515461"/>
                <a:chExt cx="365760" cy="403572"/>
              </a:xfrm>
              <a:grpFill/>
            </p:grpSpPr>
            <p:sp>
              <p:nvSpPr>
                <p:cNvPr id="343" name="Rectangle 342"/>
                <p:cNvSpPr/>
                <p:nvPr/>
              </p:nvSpPr>
              <p:spPr bwMode="auto">
                <a:xfrm rot="5400000">
                  <a:off x="256665" y="2433611"/>
                  <a:ext cx="202060" cy="365760"/>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44" name="Rectangle 343"/>
                <p:cNvSpPr/>
                <p:nvPr/>
              </p:nvSpPr>
              <p:spPr bwMode="auto">
                <a:xfrm rot="5400000">
                  <a:off x="256665" y="2635123"/>
                  <a:ext cx="202060" cy="365760"/>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grpSp>
          <p:nvGrpSpPr>
            <p:cNvPr id="349" name="Group 348"/>
            <p:cNvGrpSpPr/>
            <p:nvPr/>
          </p:nvGrpSpPr>
          <p:grpSpPr>
            <a:xfrm>
              <a:off x="-2573321" y="3680558"/>
              <a:ext cx="843434" cy="1199848"/>
              <a:chOff x="-2760266" y="3293226"/>
              <a:chExt cx="965000" cy="1199848"/>
            </a:xfrm>
            <a:solidFill>
              <a:schemeClr val="accent6">
                <a:lumMod val="75000"/>
              </a:schemeClr>
            </a:solidFill>
          </p:grpSpPr>
          <p:grpSp>
            <p:nvGrpSpPr>
              <p:cNvPr id="350" name="Group 349"/>
              <p:cNvGrpSpPr/>
              <p:nvPr/>
            </p:nvGrpSpPr>
            <p:grpSpPr>
              <a:xfrm>
                <a:off x="-2760266" y="3293226"/>
                <a:ext cx="244415" cy="420142"/>
                <a:chOff x="-1739785" y="2799240"/>
                <a:chExt cx="403628" cy="790818"/>
              </a:xfrm>
              <a:grpFill/>
            </p:grpSpPr>
            <p:sp>
              <p:nvSpPr>
                <p:cNvPr id="360" name="Rectangle 359"/>
                <p:cNvSpPr/>
                <p:nvPr/>
              </p:nvSpPr>
              <p:spPr bwMode="auto">
                <a:xfrm>
                  <a:off x="-1739785" y="2799240"/>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61" name="Rectangle 360"/>
                <p:cNvSpPr/>
                <p:nvPr/>
              </p:nvSpPr>
              <p:spPr bwMode="auto">
                <a:xfrm>
                  <a:off x="-1538217" y="2799240"/>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351" name="Group 350"/>
              <p:cNvGrpSpPr/>
              <p:nvPr/>
            </p:nvGrpSpPr>
            <p:grpSpPr>
              <a:xfrm>
                <a:off x="-2520071" y="3553128"/>
                <a:ext cx="244415" cy="420142"/>
                <a:chOff x="-1739785" y="2799240"/>
                <a:chExt cx="403628" cy="790818"/>
              </a:xfrm>
              <a:grpFill/>
            </p:grpSpPr>
            <p:sp>
              <p:nvSpPr>
                <p:cNvPr id="358" name="Rectangle 357"/>
                <p:cNvSpPr/>
                <p:nvPr/>
              </p:nvSpPr>
              <p:spPr bwMode="auto">
                <a:xfrm>
                  <a:off x="-1739785" y="2799240"/>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59" name="Rectangle 358"/>
                <p:cNvSpPr/>
                <p:nvPr/>
              </p:nvSpPr>
              <p:spPr bwMode="auto">
                <a:xfrm>
                  <a:off x="-1538217" y="2799240"/>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352" name="Group 351"/>
              <p:cNvGrpSpPr/>
              <p:nvPr/>
            </p:nvGrpSpPr>
            <p:grpSpPr>
              <a:xfrm>
                <a:off x="-2279876" y="3813030"/>
                <a:ext cx="244415" cy="420142"/>
                <a:chOff x="-1739785" y="2799240"/>
                <a:chExt cx="403628" cy="790818"/>
              </a:xfrm>
              <a:grpFill/>
            </p:grpSpPr>
            <p:sp>
              <p:nvSpPr>
                <p:cNvPr id="356" name="Rectangle 355"/>
                <p:cNvSpPr/>
                <p:nvPr/>
              </p:nvSpPr>
              <p:spPr bwMode="auto">
                <a:xfrm>
                  <a:off x="-1739785" y="2799240"/>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57" name="Rectangle 356"/>
                <p:cNvSpPr/>
                <p:nvPr/>
              </p:nvSpPr>
              <p:spPr bwMode="auto">
                <a:xfrm>
                  <a:off x="-1538217" y="2799240"/>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353" name="Group 352"/>
              <p:cNvGrpSpPr/>
              <p:nvPr/>
            </p:nvGrpSpPr>
            <p:grpSpPr>
              <a:xfrm>
                <a:off x="-2039681" y="4072932"/>
                <a:ext cx="244415" cy="420142"/>
                <a:chOff x="-1739785" y="2799240"/>
                <a:chExt cx="403628" cy="790818"/>
              </a:xfrm>
              <a:grpFill/>
            </p:grpSpPr>
            <p:sp>
              <p:nvSpPr>
                <p:cNvPr id="354" name="Rectangle 353"/>
                <p:cNvSpPr/>
                <p:nvPr/>
              </p:nvSpPr>
              <p:spPr bwMode="auto">
                <a:xfrm>
                  <a:off x="-1739785" y="2799240"/>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55" name="Rectangle 354"/>
                <p:cNvSpPr/>
                <p:nvPr/>
              </p:nvSpPr>
              <p:spPr bwMode="auto">
                <a:xfrm>
                  <a:off x="-1538217" y="2799240"/>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grpSp>
          <p:nvGrpSpPr>
            <p:cNvPr id="362" name="Group 361"/>
            <p:cNvGrpSpPr/>
            <p:nvPr/>
          </p:nvGrpSpPr>
          <p:grpSpPr>
            <a:xfrm rot="3931385">
              <a:off x="723966" y="2678633"/>
              <a:ext cx="768916" cy="365760"/>
              <a:chOff x="763491" y="2144337"/>
              <a:chExt cx="768916" cy="365760"/>
            </a:xfrm>
            <a:solidFill>
              <a:schemeClr val="accent6">
                <a:lumMod val="75000"/>
              </a:schemeClr>
            </a:solidFill>
          </p:grpSpPr>
          <p:grpSp>
            <p:nvGrpSpPr>
              <p:cNvPr id="363" name="Group 362"/>
              <p:cNvGrpSpPr/>
              <p:nvPr/>
            </p:nvGrpSpPr>
            <p:grpSpPr>
              <a:xfrm>
                <a:off x="1124386" y="2144337"/>
                <a:ext cx="408021" cy="365760"/>
                <a:chOff x="763865" y="1868948"/>
                <a:chExt cx="811236" cy="820730"/>
              </a:xfrm>
              <a:grpFill/>
            </p:grpSpPr>
            <p:grpSp>
              <p:nvGrpSpPr>
                <p:cNvPr id="371" name="Group 370"/>
                <p:cNvGrpSpPr/>
                <p:nvPr/>
              </p:nvGrpSpPr>
              <p:grpSpPr>
                <a:xfrm>
                  <a:off x="908469" y="1868948"/>
                  <a:ext cx="522027" cy="523006"/>
                  <a:chOff x="-484524" y="1621602"/>
                  <a:chExt cx="403628" cy="790818"/>
                </a:xfrm>
                <a:grpFill/>
              </p:grpSpPr>
              <p:sp>
                <p:nvSpPr>
                  <p:cNvPr id="375" name="Rectangle 374"/>
                  <p:cNvSpPr/>
                  <p:nvPr/>
                </p:nvSpPr>
                <p:spPr bwMode="auto">
                  <a:xfrm>
                    <a:off x="-484524" y="1621602"/>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76" name="Rectangle 375"/>
                  <p:cNvSpPr/>
                  <p:nvPr/>
                </p:nvSpPr>
                <p:spPr bwMode="auto">
                  <a:xfrm>
                    <a:off x="-282956" y="1621602"/>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372" name="Group 371"/>
                <p:cNvGrpSpPr/>
                <p:nvPr/>
              </p:nvGrpSpPr>
              <p:grpSpPr>
                <a:xfrm rot="5400000">
                  <a:off x="1009982" y="2124560"/>
                  <a:ext cx="319001" cy="811236"/>
                  <a:chOff x="-484524" y="1621602"/>
                  <a:chExt cx="403628" cy="790818"/>
                </a:xfrm>
                <a:grpFill/>
              </p:grpSpPr>
              <p:sp>
                <p:nvSpPr>
                  <p:cNvPr id="373" name="Rectangle 372"/>
                  <p:cNvSpPr/>
                  <p:nvPr/>
                </p:nvSpPr>
                <p:spPr bwMode="auto">
                  <a:xfrm>
                    <a:off x="-484524" y="1621602"/>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74" name="Rectangle 373"/>
                  <p:cNvSpPr/>
                  <p:nvPr/>
                </p:nvSpPr>
                <p:spPr bwMode="auto">
                  <a:xfrm>
                    <a:off x="-282956" y="1621602"/>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grpSp>
            <p:nvGrpSpPr>
              <p:cNvPr id="364" name="Group 363"/>
              <p:cNvGrpSpPr/>
              <p:nvPr/>
            </p:nvGrpSpPr>
            <p:grpSpPr>
              <a:xfrm>
                <a:off x="763491" y="2144337"/>
                <a:ext cx="373113" cy="365760"/>
                <a:chOff x="763865" y="1868948"/>
                <a:chExt cx="811236" cy="820730"/>
              </a:xfrm>
              <a:grpFill/>
            </p:grpSpPr>
            <p:grpSp>
              <p:nvGrpSpPr>
                <p:cNvPr id="365" name="Group 364"/>
                <p:cNvGrpSpPr/>
                <p:nvPr/>
              </p:nvGrpSpPr>
              <p:grpSpPr>
                <a:xfrm>
                  <a:off x="908469" y="1868948"/>
                  <a:ext cx="522027" cy="523006"/>
                  <a:chOff x="-484524" y="1621602"/>
                  <a:chExt cx="403628" cy="790818"/>
                </a:xfrm>
                <a:grpFill/>
              </p:grpSpPr>
              <p:sp>
                <p:nvSpPr>
                  <p:cNvPr id="369" name="Rectangle 368"/>
                  <p:cNvSpPr/>
                  <p:nvPr/>
                </p:nvSpPr>
                <p:spPr bwMode="auto">
                  <a:xfrm>
                    <a:off x="-484524" y="1621602"/>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70" name="Rectangle 369"/>
                  <p:cNvSpPr/>
                  <p:nvPr/>
                </p:nvSpPr>
                <p:spPr bwMode="auto">
                  <a:xfrm>
                    <a:off x="-282956" y="1621602"/>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366" name="Group 365"/>
                <p:cNvGrpSpPr/>
                <p:nvPr/>
              </p:nvGrpSpPr>
              <p:grpSpPr>
                <a:xfrm rot="5400000">
                  <a:off x="1009982" y="2124560"/>
                  <a:ext cx="319001" cy="811236"/>
                  <a:chOff x="-484524" y="1621602"/>
                  <a:chExt cx="403628" cy="790818"/>
                </a:xfrm>
                <a:grpFill/>
              </p:grpSpPr>
              <p:sp>
                <p:nvSpPr>
                  <p:cNvPr id="367" name="Rectangle 366"/>
                  <p:cNvSpPr/>
                  <p:nvPr/>
                </p:nvSpPr>
                <p:spPr bwMode="auto">
                  <a:xfrm>
                    <a:off x="-484524" y="1621602"/>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68" name="Rectangle 367"/>
                  <p:cNvSpPr/>
                  <p:nvPr/>
                </p:nvSpPr>
                <p:spPr bwMode="auto">
                  <a:xfrm>
                    <a:off x="-282956" y="1621602"/>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grpSp>
        <p:grpSp>
          <p:nvGrpSpPr>
            <p:cNvPr id="377" name="Group 376"/>
            <p:cNvGrpSpPr/>
            <p:nvPr/>
          </p:nvGrpSpPr>
          <p:grpSpPr>
            <a:xfrm rot="4099116">
              <a:off x="-683296" y="2805968"/>
              <a:ext cx="267662" cy="452358"/>
              <a:chOff x="-484524" y="1621602"/>
              <a:chExt cx="403628" cy="790818"/>
            </a:xfrm>
            <a:solidFill>
              <a:schemeClr val="accent6">
                <a:lumMod val="75000"/>
              </a:schemeClr>
            </a:solidFill>
          </p:grpSpPr>
          <p:sp>
            <p:nvSpPr>
              <p:cNvPr id="378" name="Rectangle 377"/>
              <p:cNvSpPr/>
              <p:nvPr/>
            </p:nvSpPr>
            <p:spPr bwMode="auto">
              <a:xfrm>
                <a:off x="-484524" y="1621602"/>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79" name="Rectangle 378"/>
              <p:cNvSpPr/>
              <p:nvPr/>
            </p:nvSpPr>
            <p:spPr bwMode="auto">
              <a:xfrm>
                <a:off x="-282956" y="1621602"/>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380" name="Group 379"/>
            <p:cNvGrpSpPr/>
            <p:nvPr/>
          </p:nvGrpSpPr>
          <p:grpSpPr>
            <a:xfrm>
              <a:off x="868934" y="3796526"/>
              <a:ext cx="485423" cy="502430"/>
              <a:chOff x="-231432" y="2320793"/>
              <a:chExt cx="638170" cy="791863"/>
            </a:xfrm>
            <a:solidFill>
              <a:schemeClr val="accent6">
                <a:lumMod val="75000"/>
              </a:schemeClr>
            </a:solidFill>
          </p:grpSpPr>
          <p:grpSp>
            <p:nvGrpSpPr>
              <p:cNvPr id="381" name="Group 380"/>
              <p:cNvGrpSpPr/>
              <p:nvPr/>
            </p:nvGrpSpPr>
            <p:grpSpPr>
              <a:xfrm>
                <a:off x="-231432" y="2321838"/>
                <a:ext cx="274320" cy="790818"/>
                <a:chOff x="-231432" y="2321838"/>
                <a:chExt cx="403628" cy="790818"/>
              </a:xfrm>
              <a:grpFill/>
            </p:grpSpPr>
            <p:sp>
              <p:nvSpPr>
                <p:cNvPr id="388" name="Rectangle 387"/>
                <p:cNvSpPr/>
                <p:nvPr/>
              </p:nvSpPr>
              <p:spPr bwMode="auto">
                <a:xfrm>
                  <a:off x="-231432" y="2321838"/>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89" name="Rectangle 388"/>
                <p:cNvSpPr/>
                <p:nvPr/>
              </p:nvSpPr>
              <p:spPr bwMode="auto">
                <a:xfrm>
                  <a:off x="-29864" y="2321838"/>
                  <a:ext cx="202060" cy="790818"/>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382" name="Group 381"/>
              <p:cNvGrpSpPr/>
              <p:nvPr/>
            </p:nvGrpSpPr>
            <p:grpSpPr>
              <a:xfrm>
                <a:off x="35342" y="2320793"/>
                <a:ext cx="365760" cy="274320"/>
                <a:chOff x="174815" y="2515461"/>
                <a:chExt cx="365760" cy="403572"/>
              </a:xfrm>
              <a:grpFill/>
            </p:grpSpPr>
            <p:sp>
              <p:nvSpPr>
                <p:cNvPr id="386" name="Rectangle 385"/>
                <p:cNvSpPr/>
                <p:nvPr/>
              </p:nvSpPr>
              <p:spPr bwMode="auto">
                <a:xfrm rot="5400000">
                  <a:off x="256665" y="2433611"/>
                  <a:ext cx="202060" cy="365760"/>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87" name="Rectangle 386"/>
                <p:cNvSpPr/>
                <p:nvPr/>
              </p:nvSpPr>
              <p:spPr bwMode="auto">
                <a:xfrm rot="5400000">
                  <a:off x="256665" y="2635123"/>
                  <a:ext cx="202060" cy="365760"/>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383" name="Group 382"/>
              <p:cNvGrpSpPr/>
              <p:nvPr/>
            </p:nvGrpSpPr>
            <p:grpSpPr>
              <a:xfrm>
                <a:off x="40978" y="2838055"/>
                <a:ext cx="365760" cy="274320"/>
                <a:chOff x="174815" y="2515461"/>
                <a:chExt cx="365760" cy="403572"/>
              </a:xfrm>
              <a:grpFill/>
            </p:grpSpPr>
            <p:sp>
              <p:nvSpPr>
                <p:cNvPr id="384" name="Rectangle 383"/>
                <p:cNvSpPr/>
                <p:nvPr/>
              </p:nvSpPr>
              <p:spPr bwMode="auto">
                <a:xfrm rot="5400000">
                  <a:off x="256665" y="2433611"/>
                  <a:ext cx="202060" cy="365760"/>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85" name="Rectangle 384"/>
                <p:cNvSpPr/>
                <p:nvPr/>
              </p:nvSpPr>
              <p:spPr bwMode="auto">
                <a:xfrm rot="5400000">
                  <a:off x="256665" y="2635123"/>
                  <a:ext cx="202060" cy="365760"/>
                </a:xfrm>
                <a:prstGeom prst="rect">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grpSp>
          <p:nvGrpSpPr>
            <p:cNvPr id="390" name="Group 389"/>
            <p:cNvGrpSpPr/>
            <p:nvPr/>
          </p:nvGrpSpPr>
          <p:grpSpPr>
            <a:xfrm>
              <a:off x="-993700" y="4558643"/>
              <a:ext cx="960120" cy="640080"/>
              <a:chOff x="-945257" y="4526823"/>
              <a:chExt cx="960120" cy="640080"/>
            </a:xfrm>
            <a:solidFill>
              <a:schemeClr val="accent6">
                <a:lumMod val="75000"/>
              </a:schemeClr>
            </a:solidFill>
          </p:grpSpPr>
          <p:sp>
            <p:nvSpPr>
              <p:cNvPr id="391" name="Freeform 390"/>
              <p:cNvSpPr>
                <a:spLocks noChangeAspect="1"/>
              </p:cNvSpPr>
              <p:nvPr/>
            </p:nvSpPr>
            <p:spPr bwMode="auto">
              <a:xfrm>
                <a:off x="-945257" y="4526823"/>
                <a:ext cx="960120" cy="640080"/>
              </a:xfrm>
              <a:custGeom>
                <a:avLst/>
                <a:gdLst>
                  <a:gd name="connsiteX0" fmla="*/ 685800 w 1371600"/>
                  <a:gd name="connsiteY0" fmla="*/ 0 h 914400"/>
                  <a:gd name="connsiteX1" fmla="*/ 1143000 w 1371600"/>
                  <a:gd name="connsiteY1" fmla="*/ 457200 h 914400"/>
                  <a:gd name="connsiteX2" fmla="*/ 1371600 w 1371600"/>
                  <a:gd name="connsiteY2" fmla="*/ 457200 h 914400"/>
                  <a:gd name="connsiteX3" fmla="*/ 1371600 w 1371600"/>
                  <a:gd name="connsiteY3" fmla="*/ 914400 h 914400"/>
                  <a:gd name="connsiteX4" fmla="*/ 685800 w 1371600"/>
                  <a:gd name="connsiteY4" fmla="*/ 914400 h 914400"/>
                  <a:gd name="connsiteX5" fmla="*/ 0 w 1371600"/>
                  <a:gd name="connsiteY5" fmla="*/ 914400 h 914400"/>
                  <a:gd name="connsiteX6" fmla="*/ 0 w 1371600"/>
                  <a:gd name="connsiteY6" fmla="*/ 457200 h 914400"/>
                  <a:gd name="connsiteX7" fmla="*/ 228600 w 1371600"/>
                  <a:gd name="connsiteY7" fmla="*/ 457200 h 914400"/>
                  <a:gd name="connsiteX8" fmla="*/ 685800 w 1371600"/>
                  <a:gd name="connsiteY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00" h="914400">
                    <a:moveTo>
                      <a:pt x="685800" y="0"/>
                    </a:moveTo>
                    <a:cubicBezTo>
                      <a:pt x="938305" y="0"/>
                      <a:pt x="1143000" y="204695"/>
                      <a:pt x="1143000" y="457200"/>
                    </a:cubicBezTo>
                    <a:lnTo>
                      <a:pt x="1371600" y="457200"/>
                    </a:lnTo>
                    <a:lnTo>
                      <a:pt x="1371600" y="914400"/>
                    </a:lnTo>
                    <a:lnTo>
                      <a:pt x="685800" y="914400"/>
                    </a:lnTo>
                    <a:lnTo>
                      <a:pt x="0" y="914400"/>
                    </a:lnTo>
                    <a:lnTo>
                      <a:pt x="0" y="457200"/>
                    </a:lnTo>
                    <a:lnTo>
                      <a:pt x="228600" y="457200"/>
                    </a:lnTo>
                    <a:cubicBezTo>
                      <a:pt x="228600" y="204695"/>
                      <a:pt x="433295" y="0"/>
                      <a:pt x="685800" y="0"/>
                    </a:cubicBezTo>
                    <a:close/>
                  </a:path>
                </a:pathLst>
              </a:cu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92" name="Oval 391"/>
              <p:cNvSpPr/>
              <p:nvPr/>
            </p:nvSpPr>
            <p:spPr bwMode="auto">
              <a:xfrm>
                <a:off x="-785237" y="4526823"/>
                <a:ext cx="640080" cy="640080"/>
              </a:xfrm>
              <a:prstGeom prst="ellipse">
                <a:avLst/>
              </a:prstGeom>
              <a:grp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sp>
          <p:nvSpPr>
            <p:cNvPr id="98" name="Freeform 97"/>
            <p:cNvSpPr/>
            <p:nvPr/>
          </p:nvSpPr>
          <p:spPr bwMode="auto">
            <a:xfrm>
              <a:off x="-2958150" y="889374"/>
              <a:ext cx="2414576" cy="2172186"/>
            </a:xfrm>
            <a:custGeom>
              <a:avLst/>
              <a:gdLst>
                <a:gd name="connsiteX0" fmla="*/ 0 w 2414576"/>
                <a:gd name="connsiteY0" fmla="*/ 0 h 2172186"/>
                <a:gd name="connsiteX1" fmla="*/ 2414576 w 2414576"/>
                <a:gd name="connsiteY1" fmla="*/ 0 h 2172186"/>
                <a:gd name="connsiteX2" fmla="*/ 2401969 w 2414576"/>
                <a:gd name="connsiteY2" fmla="*/ 50426 h 2172186"/>
                <a:gd name="connsiteX3" fmla="*/ 2389269 w 2414576"/>
                <a:gd name="connsiteY3" fmla="*/ 101226 h 2172186"/>
                <a:gd name="connsiteX4" fmla="*/ 2376569 w 2414576"/>
                <a:gd name="connsiteY4" fmla="*/ 634626 h 2172186"/>
                <a:gd name="connsiteX5" fmla="*/ 2338469 w 2414576"/>
                <a:gd name="connsiteY5" fmla="*/ 748926 h 2172186"/>
                <a:gd name="connsiteX6" fmla="*/ 2287669 w 2414576"/>
                <a:gd name="connsiteY6" fmla="*/ 799726 h 2172186"/>
                <a:gd name="connsiteX7" fmla="*/ 2211469 w 2414576"/>
                <a:gd name="connsiteY7" fmla="*/ 875926 h 2172186"/>
                <a:gd name="connsiteX8" fmla="*/ 2122569 w 2414576"/>
                <a:gd name="connsiteY8" fmla="*/ 939426 h 2172186"/>
                <a:gd name="connsiteX9" fmla="*/ 2046369 w 2414576"/>
                <a:gd name="connsiteY9" fmla="*/ 977526 h 2172186"/>
                <a:gd name="connsiteX10" fmla="*/ 1944769 w 2414576"/>
                <a:gd name="connsiteY10" fmla="*/ 1041026 h 2172186"/>
                <a:gd name="connsiteX11" fmla="*/ 1855869 w 2414576"/>
                <a:gd name="connsiteY11" fmla="*/ 1091826 h 2172186"/>
                <a:gd name="connsiteX12" fmla="*/ 1805069 w 2414576"/>
                <a:gd name="connsiteY12" fmla="*/ 1168026 h 2172186"/>
                <a:gd name="connsiteX13" fmla="*/ 1792369 w 2414576"/>
                <a:gd name="connsiteY13" fmla="*/ 1206126 h 2172186"/>
                <a:gd name="connsiteX14" fmla="*/ 1741569 w 2414576"/>
                <a:gd name="connsiteY14" fmla="*/ 1256926 h 2172186"/>
                <a:gd name="connsiteX15" fmla="*/ 1716169 w 2414576"/>
                <a:gd name="connsiteY15" fmla="*/ 1295026 h 2172186"/>
                <a:gd name="connsiteX16" fmla="*/ 1678069 w 2414576"/>
                <a:gd name="connsiteY16" fmla="*/ 1320426 h 2172186"/>
                <a:gd name="connsiteX17" fmla="*/ 1538369 w 2414576"/>
                <a:gd name="connsiteY17" fmla="*/ 1383926 h 2172186"/>
                <a:gd name="connsiteX18" fmla="*/ 1474869 w 2414576"/>
                <a:gd name="connsiteY18" fmla="*/ 1422026 h 2172186"/>
                <a:gd name="connsiteX19" fmla="*/ 1411369 w 2414576"/>
                <a:gd name="connsiteY19" fmla="*/ 1434726 h 2172186"/>
                <a:gd name="connsiteX20" fmla="*/ 1131969 w 2414576"/>
                <a:gd name="connsiteY20" fmla="*/ 1460126 h 2172186"/>
                <a:gd name="connsiteX21" fmla="*/ 941469 w 2414576"/>
                <a:gd name="connsiteY21" fmla="*/ 1549026 h 2172186"/>
                <a:gd name="connsiteX22" fmla="*/ 890669 w 2414576"/>
                <a:gd name="connsiteY22" fmla="*/ 1599826 h 2172186"/>
                <a:gd name="connsiteX23" fmla="*/ 801769 w 2414576"/>
                <a:gd name="connsiteY23" fmla="*/ 1714126 h 2172186"/>
                <a:gd name="connsiteX24" fmla="*/ 763669 w 2414576"/>
                <a:gd name="connsiteY24" fmla="*/ 1739526 h 2172186"/>
                <a:gd name="connsiteX25" fmla="*/ 674769 w 2414576"/>
                <a:gd name="connsiteY25" fmla="*/ 1815726 h 2172186"/>
                <a:gd name="connsiteX26" fmla="*/ 598569 w 2414576"/>
                <a:gd name="connsiteY26" fmla="*/ 1841126 h 2172186"/>
                <a:gd name="connsiteX27" fmla="*/ 560469 w 2414576"/>
                <a:gd name="connsiteY27" fmla="*/ 1866526 h 2172186"/>
                <a:gd name="connsiteX28" fmla="*/ 306469 w 2414576"/>
                <a:gd name="connsiteY28" fmla="*/ 1891926 h 2172186"/>
                <a:gd name="connsiteX29" fmla="*/ 242969 w 2414576"/>
                <a:gd name="connsiteY29" fmla="*/ 1968126 h 2172186"/>
                <a:gd name="connsiteX30" fmla="*/ 230269 w 2414576"/>
                <a:gd name="connsiteY30" fmla="*/ 2006226 h 2172186"/>
                <a:gd name="connsiteX31" fmla="*/ 204869 w 2414576"/>
                <a:gd name="connsiteY31" fmla="*/ 2044326 h 2172186"/>
                <a:gd name="connsiteX32" fmla="*/ 192169 w 2414576"/>
                <a:gd name="connsiteY32" fmla="*/ 2082426 h 2172186"/>
                <a:gd name="connsiteX33" fmla="*/ 154069 w 2414576"/>
                <a:gd name="connsiteY33" fmla="*/ 2095126 h 2172186"/>
                <a:gd name="connsiteX34" fmla="*/ 115969 w 2414576"/>
                <a:gd name="connsiteY34" fmla="*/ 2120526 h 2172186"/>
                <a:gd name="connsiteX35" fmla="*/ 39769 w 2414576"/>
                <a:gd name="connsiteY35" fmla="*/ 2158626 h 2172186"/>
                <a:gd name="connsiteX36" fmla="*/ 1669 w 2414576"/>
                <a:gd name="connsiteY36" fmla="*/ 2171326 h 2172186"/>
                <a:gd name="connsiteX37" fmla="*/ 0 w 2414576"/>
                <a:gd name="connsiteY37" fmla="*/ 2172186 h 217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14576" h="2172186">
                  <a:moveTo>
                    <a:pt x="0" y="0"/>
                  </a:moveTo>
                  <a:lnTo>
                    <a:pt x="2414576" y="0"/>
                  </a:lnTo>
                  <a:lnTo>
                    <a:pt x="2401969" y="50426"/>
                  </a:lnTo>
                  <a:lnTo>
                    <a:pt x="2389269" y="101226"/>
                  </a:lnTo>
                  <a:cubicBezTo>
                    <a:pt x="2385036" y="279026"/>
                    <a:pt x="2390475" y="457320"/>
                    <a:pt x="2376569" y="634626"/>
                  </a:cubicBezTo>
                  <a:cubicBezTo>
                    <a:pt x="2373429" y="674664"/>
                    <a:pt x="2366867" y="720528"/>
                    <a:pt x="2338469" y="748926"/>
                  </a:cubicBezTo>
                  <a:cubicBezTo>
                    <a:pt x="2321536" y="765859"/>
                    <a:pt x="2302371" y="780823"/>
                    <a:pt x="2287669" y="799726"/>
                  </a:cubicBezTo>
                  <a:cubicBezTo>
                    <a:pt x="2224686" y="880704"/>
                    <a:pt x="2282746" y="852167"/>
                    <a:pt x="2211469" y="875926"/>
                  </a:cubicBezTo>
                  <a:cubicBezTo>
                    <a:pt x="2192606" y="890073"/>
                    <a:pt x="2146445" y="926161"/>
                    <a:pt x="2122569" y="939426"/>
                  </a:cubicBezTo>
                  <a:cubicBezTo>
                    <a:pt x="2097745" y="953217"/>
                    <a:pt x="2071025" y="963437"/>
                    <a:pt x="2046369" y="977526"/>
                  </a:cubicBezTo>
                  <a:cubicBezTo>
                    <a:pt x="2011694" y="997340"/>
                    <a:pt x="1980490" y="1023166"/>
                    <a:pt x="1944769" y="1041026"/>
                  </a:cubicBezTo>
                  <a:cubicBezTo>
                    <a:pt x="1880317" y="1073252"/>
                    <a:pt x="1909721" y="1055924"/>
                    <a:pt x="1855869" y="1091826"/>
                  </a:cubicBezTo>
                  <a:cubicBezTo>
                    <a:pt x="1838936" y="1117226"/>
                    <a:pt x="1814722" y="1139066"/>
                    <a:pt x="1805069" y="1168026"/>
                  </a:cubicBezTo>
                  <a:cubicBezTo>
                    <a:pt x="1800836" y="1180726"/>
                    <a:pt x="1800150" y="1195233"/>
                    <a:pt x="1792369" y="1206126"/>
                  </a:cubicBezTo>
                  <a:cubicBezTo>
                    <a:pt x="1778450" y="1225613"/>
                    <a:pt x="1757154" y="1238744"/>
                    <a:pt x="1741569" y="1256926"/>
                  </a:cubicBezTo>
                  <a:cubicBezTo>
                    <a:pt x="1731636" y="1268515"/>
                    <a:pt x="1726962" y="1284233"/>
                    <a:pt x="1716169" y="1295026"/>
                  </a:cubicBezTo>
                  <a:cubicBezTo>
                    <a:pt x="1705376" y="1305819"/>
                    <a:pt x="1691157" y="1312573"/>
                    <a:pt x="1678069" y="1320426"/>
                  </a:cubicBezTo>
                  <a:cubicBezTo>
                    <a:pt x="1582509" y="1377762"/>
                    <a:pt x="1617936" y="1364034"/>
                    <a:pt x="1538369" y="1383926"/>
                  </a:cubicBezTo>
                  <a:cubicBezTo>
                    <a:pt x="1517202" y="1396626"/>
                    <a:pt x="1497788" y="1412858"/>
                    <a:pt x="1474869" y="1422026"/>
                  </a:cubicBezTo>
                  <a:cubicBezTo>
                    <a:pt x="1454827" y="1430043"/>
                    <a:pt x="1432607" y="1430865"/>
                    <a:pt x="1411369" y="1434726"/>
                  </a:cubicBezTo>
                  <a:cubicBezTo>
                    <a:pt x="1286404" y="1457447"/>
                    <a:pt x="1312964" y="1448814"/>
                    <a:pt x="1131969" y="1460126"/>
                  </a:cubicBezTo>
                  <a:cubicBezTo>
                    <a:pt x="1060813" y="1483845"/>
                    <a:pt x="996277" y="1494218"/>
                    <a:pt x="941469" y="1549026"/>
                  </a:cubicBezTo>
                  <a:cubicBezTo>
                    <a:pt x="924536" y="1565959"/>
                    <a:pt x="906138" y="1581545"/>
                    <a:pt x="890669" y="1599826"/>
                  </a:cubicBezTo>
                  <a:cubicBezTo>
                    <a:pt x="859491" y="1636673"/>
                    <a:pt x="834237" y="1678411"/>
                    <a:pt x="801769" y="1714126"/>
                  </a:cubicBezTo>
                  <a:cubicBezTo>
                    <a:pt x="791502" y="1725420"/>
                    <a:pt x="775395" y="1729755"/>
                    <a:pt x="763669" y="1739526"/>
                  </a:cubicBezTo>
                  <a:cubicBezTo>
                    <a:pt x="725541" y="1771299"/>
                    <a:pt x="722331" y="1791945"/>
                    <a:pt x="674769" y="1815726"/>
                  </a:cubicBezTo>
                  <a:cubicBezTo>
                    <a:pt x="650822" y="1827700"/>
                    <a:pt x="623035" y="1830252"/>
                    <a:pt x="598569" y="1841126"/>
                  </a:cubicBezTo>
                  <a:cubicBezTo>
                    <a:pt x="584621" y="1847325"/>
                    <a:pt x="574761" y="1861167"/>
                    <a:pt x="560469" y="1866526"/>
                  </a:cubicBezTo>
                  <a:cubicBezTo>
                    <a:pt x="506024" y="1886943"/>
                    <a:pt x="307825" y="1891836"/>
                    <a:pt x="306469" y="1891926"/>
                  </a:cubicBezTo>
                  <a:cubicBezTo>
                    <a:pt x="278382" y="1920013"/>
                    <a:pt x="260650" y="1932763"/>
                    <a:pt x="242969" y="1968126"/>
                  </a:cubicBezTo>
                  <a:cubicBezTo>
                    <a:pt x="236982" y="1980100"/>
                    <a:pt x="236256" y="1994252"/>
                    <a:pt x="230269" y="2006226"/>
                  </a:cubicBezTo>
                  <a:cubicBezTo>
                    <a:pt x="223443" y="2019878"/>
                    <a:pt x="211695" y="2030674"/>
                    <a:pt x="204869" y="2044326"/>
                  </a:cubicBezTo>
                  <a:cubicBezTo>
                    <a:pt x="198882" y="2056300"/>
                    <a:pt x="201635" y="2072960"/>
                    <a:pt x="192169" y="2082426"/>
                  </a:cubicBezTo>
                  <a:cubicBezTo>
                    <a:pt x="182703" y="2091892"/>
                    <a:pt x="166043" y="2089139"/>
                    <a:pt x="154069" y="2095126"/>
                  </a:cubicBezTo>
                  <a:cubicBezTo>
                    <a:pt x="140417" y="2101952"/>
                    <a:pt x="129312" y="2113113"/>
                    <a:pt x="115969" y="2120526"/>
                  </a:cubicBezTo>
                  <a:cubicBezTo>
                    <a:pt x="91145" y="2134317"/>
                    <a:pt x="65719" y="2147092"/>
                    <a:pt x="39769" y="2158626"/>
                  </a:cubicBezTo>
                  <a:cubicBezTo>
                    <a:pt x="27536" y="2164063"/>
                    <a:pt x="13643" y="2165339"/>
                    <a:pt x="1669" y="2171326"/>
                  </a:cubicBezTo>
                  <a:lnTo>
                    <a:pt x="0" y="2172186"/>
                  </a:lnTo>
                  <a:close/>
                </a:path>
              </a:pathLst>
            </a:cu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6" name="Freeform 5"/>
            <p:cNvSpPr/>
            <p:nvPr/>
          </p:nvSpPr>
          <p:spPr bwMode="auto">
            <a:xfrm>
              <a:off x="-1130300" y="3314700"/>
              <a:ext cx="2159000" cy="1422400"/>
            </a:xfrm>
            <a:custGeom>
              <a:avLst/>
              <a:gdLst>
                <a:gd name="connsiteX0" fmla="*/ 1320800 w 2159000"/>
                <a:gd name="connsiteY0" fmla="*/ 63500 h 1422400"/>
                <a:gd name="connsiteX1" fmla="*/ 1257300 w 2159000"/>
                <a:gd name="connsiteY1" fmla="*/ 127000 h 1422400"/>
                <a:gd name="connsiteX2" fmla="*/ 1244600 w 2159000"/>
                <a:gd name="connsiteY2" fmla="*/ 165100 h 1422400"/>
                <a:gd name="connsiteX3" fmla="*/ 1155700 w 2159000"/>
                <a:gd name="connsiteY3" fmla="*/ 266700 h 1422400"/>
                <a:gd name="connsiteX4" fmla="*/ 1117600 w 2159000"/>
                <a:gd name="connsiteY4" fmla="*/ 279400 h 1422400"/>
                <a:gd name="connsiteX5" fmla="*/ 800100 w 2159000"/>
                <a:gd name="connsiteY5" fmla="*/ 292100 h 1422400"/>
                <a:gd name="connsiteX6" fmla="*/ 596900 w 2159000"/>
                <a:gd name="connsiteY6" fmla="*/ 317500 h 1422400"/>
                <a:gd name="connsiteX7" fmla="*/ 558800 w 2159000"/>
                <a:gd name="connsiteY7" fmla="*/ 330200 h 1422400"/>
                <a:gd name="connsiteX8" fmla="*/ 482600 w 2159000"/>
                <a:gd name="connsiteY8" fmla="*/ 393700 h 1422400"/>
                <a:gd name="connsiteX9" fmla="*/ 444500 w 2159000"/>
                <a:gd name="connsiteY9" fmla="*/ 431800 h 1422400"/>
                <a:gd name="connsiteX10" fmla="*/ 393700 w 2159000"/>
                <a:gd name="connsiteY10" fmla="*/ 469900 h 1422400"/>
                <a:gd name="connsiteX11" fmla="*/ 317500 w 2159000"/>
                <a:gd name="connsiteY11" fmla="*/ 571500 h 1422400"/>
                <a:gd name="connsiteX12" fmla="*/ 254000 w 2159000"/>
                <a:gd name="connsiteY12" fmla="*/ 711200 h 1422400"/>
                <a:gd name="connsiteX13" fmla="*/ 228600 w 2159000"/>
                <a:gd name="connsiteY13" fmla="*/ 749300 h 1422400"/>
                <a:gd name="connsiteX14" fmla="*/ 190500 w 2159000"/>
                <a:gd name="connsiteY14" fmla="*/ 825500 h 1422400"/>
                <a:gd name="connsiteX15" fmla="*/ 152400 w 2159000"/>
                <a:gd name="connsiteY15" fmla="*/ 838200 h 1422400"/>
                <a:gd name="connsiteX16" fmla="*/ 50800 w 2159000"/>
                <a:gd name="connsiteY16" fmla="*/ 876300 h 1422400"/>
                <a:gd name="connsiteX17" fmla="*/ 25400 w 2159000"/>
                <a:gd name="connsiteY17" fmla="*/ 914400 h 1422400"/>
                <a:gd name="connsiteX18" fmla="*/ 0 w 2159000"/>
                <a:gd name="connsiteY18" fmla="*/ 1003300 h 1422400"/>
                <a:gd name="connsiteX19" fmla="*/ 50800 w 2159000"/>
                <a:gd name="connsiteY19" fmla="*/ 1104900 h 1422400"/>
                <a:gd name="connsiteX20" fmla="*/ 127000 w 2159000"/>
                <a:gd name="connsiteY20" fmla="*/ 1130300 h 1422400"/>
                <a:gd name="connsiteX21" fmla="*/ 317500 w 2159000"/>
                <a:gd name="connsiteY21" fmla="*/ 1104900 h 1422400"/>
                <a:gd name="connsiteX22" fmla="*/ 393700 w 2159000"/>
                <a:gd name="connsiteY22" fmla="*/ 1079500 h 1422400"/>
                <a:gd name="connsiteX23" fmla="*/ 431800 w 2159000"/>
                <a:gd name="connsiteY23" fmla="*/ 1054100 h 1422400"/>
                <a:gd name="connsiteX24" fmla="*/ 508000 w 2159000"/>
                <a:gd name="connsiteY24" fmla="*/ 1041400 h 1422400"/>
                <a:gd name="connsiteX25" fmla="*/ 673100 w 2159000"/>
                <a:gd name="connsiteY25" fmla="*/ 1016000 h 1422400"/>
                <a:gd name="connsiteX26" fmla="*/ 863600 w 2159000"/>
                <a:gd name="connsiteY26" fmla="*/ 1054100 h 1422400"/>
                <a:gd name="connsiteX27" fmla="*/ 939800 w 2159000"/>
                <a:gd name="connsiteY27" fmla="*/ 1104900 h 1422400"/>
                <a:gd name="connsiteX28" fmla="*/ 977900 w 2159000"/>
                <a:gd name="connsiteY28" fmla="*/ 1117600 h 1422400"/>
                <a:gd name="connsiteX29" fmla="*/ 1016000 w 2159000"/>
                <a:gd name="connsiteY29" fmla="*/ 1143000 h 1422400"/>
                <a:gd name="connsiteX30" fmla="*/ 1092200 w 2159000"/>
                <a:gd name="connsiteY30" fmla="*/ 1168400 h 1422400"/>
                <a:gd name="connsiteX31" fmla="*/ 1193800 w 2159000"/>
                <a:gd name="connsiteY31" fmla="*/ 1219200 h 1422400"/>
                <a:gd name="connsiteX32" fmla="*/ 1244600 w 2159000"/>
                <a:gd name="connsiteY32" fmla="*/ 1244600 h 1422400"/>
                <a:gd name="connsiteX33" fmla="*/ 1320800 w 2159000"/>
                <a:gd name="connsiteY33" fmla="*/ 1257300 h 1422400"/>
                <a:gd name="connsiteX34" fmla="*/ 1587500 w 2159000"/>
                <a:gd name="connsiteY34" fmla="*/ 1282700 h 1422400"/>
                <a:gd name="connsiteX35" fmla="*/ 1663700 w 2159000"/>
                <a:gd name="connsiteY35" fmla="*/ 1295400 h 1422400"/>
                <a:gd name="connsiteX36" fmla="*/ 1828800 w 2159000"/>
                <a:gd name="connsiteY36" fmla="*/ 1346200 h 1422400"/>
                <a:gd name="connsiteX37" fmla="*/ 1905000 w 2159000"/>
                <a:gd name="connsiteY37" fmla="*/ 1409700 h 1422400"/>
                <a:gd name="connsiteX38" fmla="*/ 1955800 w 2159000"/>
                <a:gd name="connsiteY38" fmla="*/ 1422400 h 1422400"/>
                <a:gd name="connsiteX39" fmla="*/ 2044700 w 2159000"/>
                <a:gd name="connsiteY39" fmla="*/ 1409700 h 1422400"/>
                <a:gd name="connsiteX40" fmla="*/ 2082800 w 2159000"/>
                <a:gd name="connsiteY40" fmla="*/ 1397000 h 1422400"/>
                <a:gd name="connsiteX41" fmla="*/ 2108200 w 2159000"/>
                <a:gd name="connsiteY41" fmla="*/ 1358900 h 1422400"/>
                <a:gd name="connsiteX42" fmla="*/ 2133600 w 2159000"/>
                <a:gd name="connsiteY42" fmla="*/ 1308100 h 1422400"/>
                <a:gd name="connsiteX43" fmla="*/ 2159000 w 2159000"/>
                <a:gd name="connsiteY43" fmla="*/ 1231900 h 1422400"/>
                <a:gd name="connsiteX44" fmla="*/ 2120900 w 2159000"/>
                <a:gd name="connsiteY44" fmla="*/ 1130300 h 1422400"/>
                <a:gd name="connsiteX45" fmla="*/ 2057400 w 2159000"/>
                <a:gd name="connsiteY45" fmla="*/ 1104900 h 1422400"/>
                <a:gd name="connsiteX46" fmla="*/ 1955800 w 2159000"/>
                <a:gd name="connsiteY46" fmla="*/ 1079500 h 1422400"/>
                <a:gd name="connsiteX47" fmla="*/ 1917700 w 2159000"/>
                <a:gd name="connsiteY47" fmla="*/ 1066800 h 1422400"/>
                <a:gd name="connsiteX48" fmla="*/ 1828800 w 2159000"/>
                <a:gd name="connsiteY48" fmla="*/ 1041400 h 1422400"/>
                <a:gd name="connsiteX49" fmla="*/ 1752600 w 2159000"/>
                <a:gd name="connsiteY49" fmla="*/ 977900 h 1422400"/>
                <a:gd name="connsiteX50" fmla="*/ 1714500 w 2159000"/>
                <a:gd name="connsiteY50" fmla="*/ 901700 h 1422400"/>
                <a:gd name="connsiteX51" fmla="*/ 1727200 w 2159000"/>
                <a:gd name="connsiteY51" fmla="*/ 711200 h 1422400"/>
                <a:gd name="connsiteX52" fmla="*/ 1752600 w 2159000"/>
                <a:gd name="connsiteY52" fmla="*/ 673100 h 1422400"/>
                <a:gd name="connsiteX53" fmla="*/ 1778000 w 2159000"/>
                <a:gd name="connsiteY53" fmla="*/ 596900 h 1422400"/>
                <a:gd name="connsiteX54" fmla="*/ 1752600 w 2159000"/>
                <a:gd name="connsiteY54" fmla="*/ 152400 h 1422400"/>
                <a:gd name="connsiteX55" fmla="*/ 1727200 w 2159000"/>
                <a:gd name="connsiteY55" fmla="*/ 76200 h 1422400"/>
                <a:gd name="connsiteX56" fmla="*/ 1651000 w 2159000"/>
                <a:gd name="connsiteY56" fmla="*/ 38100 h 1422400"/>
                <a:gd name="connsiteX57" fmla="*/ 1562100 w 2159000"/>
                <a:gd name="connsiteY57" fmla="*/ 0 h 1422400"/>
                <a:gd name="connsiteX58" fmla="*/ 1460500 w 2159000"/>
                <a:gd name="connsiteY58" fmla="*/ 12700 h 1422400"/>
                <a:gd name="connsiteX0" fmla="*/ 1320800 w 2159000"/>
                <a:gd name="connsiteY0" fmla="*/ 63500 h 1422400"/>
                <a:gd name="connsiteX1" fmla="*/ 1257300 w 2159000"/>
                <a:gd name="connsiteY1" fmla="*/ 127000 h 1422400"/>
                <a:gd name="connsiteX2" fmla="*/ 1244600 w 2159000"/>
                <a:gd name="connsiteY2" fmla="*/ 165100 h 1422400"/>
                <a:gd name="connsiteX3" fmla="*/ 1155700 w 2159000"/>
                <a:gd name="connsiteY3" fmla="*/ 266700 h 1422400"/>
                <a:gd name="connsiteX4" fmla="*/ 1117600 w 2159000"/>
                <a:gd name="connsiteY4" fmla="*/ 279400 h 1422400"/>
                <a:gd name="connsiteX5" fmla="*/ 800100 w 2159000"/>
                <a:gd name="connsiteY5" fmla="*/ 292100 h 1422400"/>
                <a:gd name="connsiteX6" fmla="*/ 596900 w 2159000"/>
                <a:gd name="connsiteY6" fmla="*/ 317500 h 1422400"/>
                <a:gd name="connsiteX7" fmla="*/ 558800 w 2159000"/>
                <a:gd name="connsiteY7" fmla="*/ 330200 h 1422400"/>
                <a:gd name="connsiteX8" fmla="*/ 482600 w 2159000"/>
                <a:gd name="connsiteY8" fmla="*/ 393700 h 1422400"/>
                <a:gd name="connsiteX9" fmla="*/ 444500 w 2159000"/>
                <a:gd name="connsiteY9" fmla="*/ 431800 h 1422400"/>
                <a:gd name="connsiteX10" fmla="*/ 393700 w 2159000"/>
                <a:gd name="connsiteY10" fmla="*/ 469900 h 1422400"/>
                <a:gd name="connsiteX11" fmla="*/ 317500 w 2159000"/>
                <a:gd name="connsiteY11" fmla="*/ 571500 h 1422400"/>
                <a:gd name="connsiteX12" fmla="*/ 254000 w 2159000"/>
                <a:gd name="connsiteY12" fmla="*/ 711200 h 1422400"/>
                <a:gd name="connsiteX13" fmla="*/ 228600 w 2159000"/>
                <a:gd name="connsiteY13" fmla="*/ 749300 h 1422400"/>
                <a:gd name="connsiteX14" fmla="*/ 190500 w 2159000"/>
                <a:gd name="connsiteY14" fmla="*/ 825500 h 1422400"/>
                <a:gd name="connsiteX15" fmla="*/ 152400 w 2159000"/>
                <a:gd name="connsiteY15" fmla="*/ 838200 h 1422400"/>
                <a:gd name="connsiteX16" fmla="*/ 50800 w 2159000"/>
                <a:gd name="connsiteY16" fmla="*/ 876300 h 1422400"/>
                <a:gd name="connsiteX17" fmla="*/ 25400 w 2159000"/>
                <a:gd name="connsiteY17" fmla="*/ 914400 h 1422400"/>
                <a:gd name="connsiteX18" fmla="*/ 0 w 2159000"/>
                <a:gd name="connsiteY18" fmla="*/ 1003300 h 1422400"/>
                <a:gd name="connsiteX19" fmla="*/ 50800 w 2159000"/>
                <a:gd name="connsiteY19" fmla="*/ 1104900 h 1422400"/>
                <a:gd name="connsiteX20" fmla="*/ 127000 w 2159000"/>
                <a:gd name="connsiteY20" fmla="*/ 1130300 h 1422400"/>
                <a:gd name="connsiteX21" fmla="*/ 317500 w 2159000"/>
                <a:gd name="connsiteY21" fmla="*/ 1104900 h 1422400"/>
                <a:gd name="connsiteX22" fmla="*/ 393700 w 2159000"/>
                <a:gd name="connsiteY22" fmla="*/ 1079500 h 1422400"/>
                <a:gd name="connsiteX23" fmla="*/ 431800 w 2159000"/>
                <a:gd name="connsiteY23" fmla="*/ 1054100 h 1422400"/>
                <a:gd name="connsiteX24" fmla="*/ 508000 w 2159000"/>
                <a:gd name="connsiteY24" fmla="*/ 1041400 h 1422400"/>
                <a:gd name="connsiteX25" fmla="*/ 673100 w 2159000"/>
                <a:gd name="connsiteY25" fmla="*/ 1016000 h 1422400"/>
                <a:gd name="connsiteX26" fmla="*/ 863600 w 2159000"/>
                <a:gd name="connsiteY26" fmla="*/ 1054100 h 1422400"/>
                <a:gd name="connsiteX27" fmla="*/ 939800 w 2159000"/>
                <a:gd name="connsiteY27" fmla="*/ 1104900 h 1422400"/>
                <a:gd name="connsiteX28" fmla="*/ 977900 w 2159000"/>
                <a:gd name="connsiteY28" fmla="*/ 1117600 h 1422400"/>
                <a:gd name="connsiteX29" fmla="*/ 1016000 w 2159000"/>
                <a:gd name="connsiteY29" fmla="*/ 1143000 h 1422400"/>
                <a:gd name="connsiteX30" fmla="*/ 1092200 w 2159000"/>
                <a:gd name="connsiteY30" fmla="*/ 1168400 h 1422400"/>
                <a:gd name="connsiteX31" fmla="*/ 1193800 w 2159000"/>
                <a:gd name="connsiteY31" fmla="*/ 1219200 h 1422400"/>
                <a:gd name="connsiteX32" fmla="*/ 1244600 w 2159000"/>
                <a:gd name="connsiteY32" fmla="*/ 1244600 h 1422400"/>
                <a:gd name="connsiteX33" fmla="*/ 1320800 w 2159000"/>
                <a:gd name="connsiteY33" fmla="*/ 1257300 h 1422400"/>
                <a:gd name="connsiteX34" fmla="*/ 1587500 w 2159000"/>
                <a:gd name="connsiteY34" fmla="*/ 1282700 h 1422400"/>
                <a:gd name="connsiteX35" fmla="*/ 1663700 w 2159000"/>
                <a:gd name="connsiteY35" fmla="*/ 1295400 h 1422400"/>
                <a:gd name="connsiteX36" fmla="*/ 1828800 w 2159000"/>
                <a:gd name="connsiteY36" fmla="*/ 1346200 h 1422400"/>
                <a:gd name="connsiteX37" fmla="*/ 1905000 w 2159000"/>
                <a:gd name="connsiteY37" fmla="*/ 1409700 h 1422400"/>
                <a:gd name="connsiteX38" fmla="*/ 1955800 w 2159000"/>
                <a:gd name="connsiteY38" fmla="*/ 1422400 h 1422400"/>
                <a:gd name="connsiteX39" fmla="*/ 2044700 w 2159000"/>
                <a:gd name="connsiteY39" fmla="*/ 1409700 h 1422400"/>
                <a:gd name="connsiteX40" fmla="*/ 2082800 w 2159000"/>
                <a:gd name="connsiteY40" fmla="*/ 1397000 h 1422400"/>
                <a:gd name="connsiteX41" fmla="*/ 2108200 w 2159000"/>
                <a:gd name="connsiteY41" fmla="*/ 1358900 h 1422400"/>
                <a:gd name="connsiteX42" fmla="*/ 2133600 w 2159000"/>
                <a:gd name="connsiteY42" fmla="*/ 1308100 h 1422400"/>
                <a:gd name="connsiteX43" fmla="*/ 2159000 w 2159000"/>
                <a:gd name="connsiteY43" fmla="*/ 1231900 h 1422400"/>
                <a:gd name="connsiteX44" fmla="*/ 2120900 w 2159000"/>
                <a:gd name="connsiteY44" fmla="*/ 1130300 h 1422400"/>
                <a:gd name="connsiteX45" fmla="*/ 2057400 w 2159000"/>
                <a:gd name="connsiteY45" fmla="*/ 1104900 h 1422400"/>
                <a:gd name="connsiteX46" fmla="*/ 1955800 w 2159000"/>
                <a:gd name="connsiteY46" fmla="*/ 1079500 h 1422400"/>
                <a:gd name="connsiteX47" fmla="*/ 1917700 w 2159000"/>
                <a:gd name="connsiteY47" fmla="*/ 1066800 h 1422400"/>
                <a:gd name="connsiteX48" fmla="*/ 1828800 w 2159000"/>
                <a:gd name="connsiteY48" fmla="*/ 1041400 h 1422400"/>
                <a:gd name="connsiteX49" fmla="*/ 1752600 w 2159000"/>
                <a:gd name="connsiteY49" fmla="*/ 977900 h 1422400"/>
                <a:gd name="connsiteX50" fmla="*/ 1714500 w 2159000"/>
                <a:gd name="connsiteY50" fmla="*/ 901700 h 1422400"/>
                <a:gd name="connsiteX51" fmla="*/ 1727200 w 2159000"/>
                <a:gd name="connsiteY51" fmla="*/ 711200 h 1422400"/>
                <a:gd name="connsiteX52" fmla="*/ 1752600 w 2159000"/>
                <a:gd name="connsiteY52" fmla="*/ 673100 h 1422400"/>
                <a:gd name="connsiteX53" fmla="*/ 1778000 w 2159000"/>
                <a:gd name="connsiteY53" fmla="*/ 596900 h 1422400"/>
                <a:gd name="connsiteX54" fmla="*/ 1752600 w 2159000"/>
                <a:gd name="connsiteY54" fmla="*/ 152400 h 1422400"/>
                <a:gd name="connsiteX55" fmla="*/ 1727200 w 2159000"/>
                <a:gd name="connsiteY55" fmla="*/ 76200 h 1422400"/>
                <a:gd name="connsiteX56" fmla="*/ 1651000 w 2159000"/>
                <a:gd name="connsiteY56" fmla="*/ 38100 h 1422400"/>
                <a:gd name="connsiteX57" fmla="*/ 1562100 w 2159000"/>
                <a:gd name="connsiteY57" fmla="*/ 0 h 1422400"/>
                <a:gd name="connsiteX58" fmla="*/ 1460500 w 2159000"/>
                <a:gd name="connsiteY58" fmla="*/ 12700 h 1422400"/>
                <a:gd name="connsiteX59" fmla="*/ 1320800 w 2159000"/>
                <a:gd name="connsiteY59" fmla="*/ 6350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159000" h="1422400">
                  <a:moveTo>
                    <a:pt x="1320800" y="63500"/>
                  </a:moveTo>
                  <a:cubicBezTo>
                    <a:pt x="1299633" y="84667"/>
                    <a:pt x="1275261" y="103053"/>
                    <a:pt x="1257300" y="127000"/>
                  </a:cubicBezTo>
                  <a:cubicBezTo>
                    <a:pt x="1249268" y="137710"/>
                    <a:pt x="1251101" y="153398"/>
                    <a:pt x="1244600" y="165100"/>
                  </a:cubicBezTo>
                  <a:cubicBezTo>
                    <a:pt x="1215292" y="217854"/>
                    <a:pt x="1204221" y="242440"/>
                    <a:pt x="1155700" y="266700"/>
                  </a:cubicBezTo>
                  <a:cubicBezTo>
                    <a:pt x="1143726" y="272687"/>
                    <a:pt x="1130953" y="278446"/>
                    <a:pt x="1117600" y="279400"/>
                  </a:cubicBezTo>
                  <a:cubicBezTo>
                    <a:pt x="1011951" y="286946"/>
                    <a:pt x="905933" y="287867"/>
                    <a:pt x="800100" y="292100"/>
                  </a:cubicBezTo>
                  <a:cubicBezTo>
                    <a:pt x="713348" y="299987"/>
                    <a:pt x="671883" y="298754"/>
                    <a:pt x="596900" y="317500"/>
                  </a:cubicBezTo>
                  <a:cubicBezTo>
                    <a:pt x="583913" y="320747"/>
                    <a:pt x="571500" y="325967"/>
                    <a:pt x="558800" y="330200"/>
                  </a:cubicBezTo>
                  <a:cubicBezTo>
                    <a:pt x="447490" y="441510"/>
                    <a:pt x="588688" y="305293"/>
                    <a:pt x="482600" y="393700"/>
                  </a:cubicBezTo>
                  <a:cubicBezTo>
                    <a:pt x="468802" y="405198"/>
                    <a:pt x="458137" y="420111"/>
                    <a:pt x="444500" y="431800"/>
                  </a:cubicBezTo>
                  <a:cubicBezTo>
                    <a:pt x="428429" y="445575"/>
                    <a:pt x="410633" y="457200"/>
                    <a:pt x="393700" y="469900"/>
                  </a:cubicBezTo>
                  <a:cubicBezTo>
                    <a:pt x="362211" y="564368"/>
                    <a:pt x="411313" y="435992"/>
                    <a:pt x="317500" y="571500"/>
                  </a:cubicBezTo>
                  <a:cubicBezTo>
                    <a:pt x="191882" y="752948"/>
                    <a:pt x="303009" y="613182"/>
                    <a:pt x="254000" y="711200"/>
                  </a:cubicBezTo>
                  <a:cubicBezTo>
                    <a:pt x="247174" y="724852"/>
                    <a:pt x="235426" y="735648"/>
                    <a:pt x="228600" y="749300"/>
                  </a:cubicBezTo>
                  <a:cubicBezTo>
                    <a:pt x="213262" y="779976"/>
                    <a:pt x="220830" y="801236"/>
                    <a:pt x="190500" y="825500"/>
                  </a:cubicBezTo>
                  <a:cubicBezTo>
                    <a:pt x="180047" y="833863"/>
                    <a:pt x="164935" y="833500"/>
                    <a:pt x="152400" y="838200"/>
                  </a:cubicBezTo>
                  <a:cubicBezTo>
                    <a:pt x="30913" y="883758"/>
                    <a:pt x="137280" y="847473"/>
                    <a:pt x="50800" y="876300"/>
                  </a:cubicBezTo>
                  <a:cubicBezTo>
                    <a:pt x="42333" y="889000"/>
                    <a:pt x="32226" y="900748"/>
                    <a:pt x="25400" y="914400"/>
                  </a:cubicBezTo>
                  <a:cubicBezTo>
                    <a:pt x="16290" y="932620"/>
                    <a:pt x="4069" y="987024"/>
                    <a:pt x="0" y="1003300"/>
                  </a:cubicBezTo>
                  <a:cubicBezTo>
                    <a:pt x="9809" y="1052344"/>
                    <a:pt x="2773" y="1078218"/>
                    <a:pt x="50800" y="1104900"/>
                  </a:cubicBezTo>
                  <a:cubicBezTo>
                    <a:pt x="74205" y="1117903"/>
                    <a:pt x="127000" y="1130300"/>
                    <a:pt x="127000" y="1130300"/>
                  </a:cubicBezTo>
                  <a:cubicBezTo>
                    <a:pt x="222481" y="1121620"/>
                    <a:pt x="244333" y="1126850"/>
                    <a:pt x="317500" y="1104900"/>
                  </a:cubicBezTo>
                  <a:cubicBezTo>
                    <a:pt x="343145" y="1097207"/>
                    <a:pt x="371423" y="1094352"/>
                    <a:pt x="393700" y="1079500"/>
                  </a:cubicBezTo>
                  <a:cubicBezTo>
                    <a:pt x="406400" y="1071033"/>
                    <a:pt x="417320" y="1058927"/>
                    <a:pt x="431800" y="1054100"/>
                  </a:cubicBezTo>
                  <a:cubicBezTo>
                    <a:pt x="456229" y="1045957"/>
                    <a:pt x="482750" y="1046450"/>
                    <a:pt x="508000" y="1041400"/>
                  </a:cubicBezTo>
                  <a:cubicBezTo>
                    <a:pt x="645484" y="1013903"/>
                    <a:pt x="432750" y="1042706"/>
                    <a:pt x="673100" y="1016000"/>
                  </a:cubicBezTo>
                  <a:cubicBezTo>
                    <a:pt x="717307" y="1020912"/>
                    <a:pt x="818573" y="1024082"/>
                    <a:pt x="863600" y="1054100"/>
                  </a:cubicBezTo>
                  <a:cubicBezTo>
                    <a:pt x="889000" y="1071033"/>
                    <a:pt x="910840" y="1095247"/>
                    <a:pt x="939800" y="1104900"/>
                  </a:cubicBezTo>
                  <a:cubicBezTo>
                    <a:pt x="952500" y="1109133"/>
                    <a:pt x="965926" y="1111613"/>
                    <a:pt x="977900" y="1117600"/>
                  </a:cubicBezTo>
                  <a:cubicBezTo>
                    <a:pt x="991552" y="1124426"/>
                    <a:pt x="1002052" y="1136801"/>
                    <a:pt x="1016000" y="1143000"/>
                  </a:cubicBezTo>
                  <a:cubicBezTo>
                    <a:pt x="1040466" y="1153874"/>
                    <a:pt x="1069242" y="1154625"/>
                    <a:pt x="1092200" y="1168400"/>
                  </a:cubicBezTo>
                  <a:cubicBezTo>
                    <a:pt x="1230198" y="1251199"/>
                    <a:pt x="1098106" y="1178188"/>
                    <a:pt x="1193800" y="1219200"/>
                  </a:cubicBezTo>
                  <a:cubicBezTo>
                    <a:pt x="1211201" y="1226658"/>
                    <a:pt x="1226466" y="1239160"/>
                    <a:pt x="1244600" y="1244600"/>
                  </a:cubicBezTo>
                  <a:cubicBezTo>
                    <a:pt x="1269264" y="1251999"/>
                    <a:pt x="1295349" y="1253384"/>
                    <a:pt x="1320800" y="1257300"/>
                  </a:cubicBezTo>
                  <a:cubicBezTo>
                    <a:pt x="1448824" y="1276996"/>
                    <a:pt x="1418937" y="1270660"/>
                    <a:pt x="1587500" y="1282700"/>
                  </a:cubicBezTo>
                  <a:cubicBezTo>
                    <a:pt x="1612900" y="1286933"/>
                    <a:pt x="1638609" y="1289610"/>
                    <a:pt x="1663700" y="1295400"/>
                  </a:cubicBezTo>
                  <a:cubicBezTo>
                    <a:pt x="1716927" y="1307683"/>
                    <a:pt x="1776717" y="1328839"/>
                    <a:pt x="1828800" y="1346200"/>
                  </a:cubicBezTo>
                  <a:cubicBezTo>
                    <a:pt x="1851686" y="1369086"/>
                    <a:pt x="1874058" y="1396439"/>
                    <a:pt x="1905000" y="1409700"/>
                  </a:cubicBezTo>
                  <a:cubicBezTo>
                    <a:pt x="1921043" y="1416576"/>
                    <a:pt x="1938867" y="1418167"/>
                    <a:pt x="1955800" y="1422400"/>
                  </a:cubicBezTo>
                  <a:cubicBezTo>
                    <a:pt x="1985433" y="1418167"/>
                    <a:pt x="2015347" y="1415571"/>
                    <a:pt x="2044700" y="1409700"/>
                  </a:cubicBezTo>
                  <a:cubicBezTo>
                    <a:pt x="2057827" y="1407075"/>
                    <a:pt x="2072347" y="1405363"/>
                    <a:pt x="2082800" y="1397000"/>
                  </a:cubicBezTo>
                  <a:cubicBezTo>
                    <a:pt x="2094719" y="1387465"/>
                    <a:pt x="2100627" y="1372152"/>
                    <a:pt x="2108200" y="1358900"/>
                  </a:cubicBezTo>
                  <a:cubicBezTo>
                    <a:pt x="2117593" y="1342462"/>
                    <a:pt x="2126569" y="1325678"/>
                    <a:pt x="2133600" y="1308100"/>
                  </a:cubicBezTo>
                  <a:cubicBezTo>
                    <a:pt x="2143544" y="1283241"/>
                    <a:pt x="2159000" y="1231900"/>
                    <a:pt x="2159000" y="1231900"/>
                  </a:cubicBezTo>
                  <a:cubicBezTo>
                    <a:pt x="2152997" y="1201883"/>
                    <a:pt x="2151422" y="1152101"/>
                    <a:pt x="2120900" y="1130300"/>
                  </a:cubicBezTo>
                  <a:cubicBezTo>
                    <a:pt x="2102349" y="1117049"/>
                    <a:pt x="2078746" y="1112905"/>
                    <a:pt x="2057400" y="1104900"/>
                  </a:cubicBezTo>
                  <a:cubicBezTo>
                    <a:pt x="1999339" y="1083127"/>
                    <a:pt x="2031593" y="1098448"/>
                    <a:pt x="1955800" y="1079500"/>
                  </a:cubicBezTo>
                  <a:cubicBezTo>
                    <a:pt x="1942813" y="1076253"/>
                    <a:pt x="1930572" y="1070478"/>
                    <a:pt x="1917700" y="1066800"/>
                  </a:cubicBezTo>
                  <a:cubicBezTo>
                    <a:pt x="1898711" y="1061375"/>
                    <a:pt x="1849100" y="1051550"/>
                    <a:pt x="1828800" y="1041400"/>
                  </a:cubicBezTo>
                  <a:cubicBezTo>
                    <a:pt x="1800257" y="1027129"/>
                    <a:pt x="1772662" y="1001975"/>
                    <a:pt x="1752600" y="977900"/>
                  </a:cubicBezTo>
                  <a:cubicBezTo>
                    <a:pt x="1725245" y="945074"/>
                    <a:pt x="1727228" y="939885"/>
                    <a:pt x="1714500" y="901700"/>
                  </a:cubicBezTo>
                  <a:cubicBezTo>
                    <a:pt x="1718733" y="838200"/>
                    <a:pt x="1716737" y="773975"/>
                    <a:pt x="1727200" y="711200"/>
                  </a:cubicBezTo>
                  <a:cubicBezTo>
                    <a:pt x="1729709" y="696144"/>
                    <a:pt x="1746401" y="687048"/>
                    <a:pt x="1752600" y="673100"/>
                  </a:cubicBezTo>
                  <a:cubicBezTo>
                    <a:pt x="1763474" y="648634"/>
                    <a:pt x="1778000" y="596900"/>
                    <a:pt x="1778000" y="596900"/>
                  </a:cubicBezTo>
                  <a:cubicBezTo>
                    <a:pt x="1777061" y="576246"/>
                    <a:pt x="1764003" y="224622"/>
                    <a:pt x="1752600" y="152400"/>
                  </a:cubicBezTo>
                  <a:cubicBezTo>
                    <a:pt x="1748424" y="125954"/>
                    <a:pt x="1749477" y="91052"/>
                    <a:pt x="1727200" y="76200"/>
                  </a:cubicBezTo>
                  <a:cubicBezTo>
                    <a:pt x="1618011" y="3407"/>
                    <a:pt x="1756160" y="90680"/>
                    <a:pt x="1651000" y="38100"/>
                  </a:cubicBezTo>
                  <a:cubicBezTo>
                    <a:pt x="1563295" y="-5753"/>
                    <a:pt x="1667826" y="26431"/>
                    <a:pt x="1562100" y="0"/>
                  </a:cubicBezTo>
                  <a:lnTo>
                    <a:pt x="1460500" y="12700"/>
                  </a:lnTo>
                  <a:lnTo>
                    <a:pt x="1320800" y="63500"/>
                  </a:lnTo>
                  <a:close/>
                </a:path>
              </a:pathLst>
            </a:custGeom>
            <a:solidFill>
              <a:srgbClr val="ADE4FF"/>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1" name="12-Point Star 10"/>
            <p:cNvSpPr/>
            <p:nvPr/>
          </p:nvSpPr>
          <p:spPr bwMode="auto">
            <a:xfrm>
              <a:off x="-497043" y="3246205"/>
              <a:ext cx="279473" cy="279473"/>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78" name="12-Point Star 177"/>
            <p:cNvSpPr/>
            <p:nvPr/>
          </p:nvSpPr>
          <p:spPr bwMode="auto">
            <a:xfrm>
              <a:off x="-1624011" y="3718133"/>
              <a:ext cx="279473" cy="279473"/>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82" name="12-Point Star 181"/>
            <p:cNvSpPr/>
            <p:nvPr/>
          </p:nvSpPr>
          <p:spPr bwMode="auto">
            <a:xfrm>
              <a:off x="-154804" y="3161413"/>
              <a:ext cx="279473" cy="279473"/>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83" name="12-Point Star 182"/>
            <p:cNvSpPr/>
            <p:nvPr/>
          </p:nvSpPr>
          <p:spPr bwMode="auto">
            <a:xfrm>
              <a:off x="433233" y="1944318"/>
              <a:ext cx="279473" cy="279473"/>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84" name="12-Point Star 183"/>
            <p:cNvSpPr/>
            <p:nvPr/>
          </p:nvSpPr>
          <p:spPr bwMode="auto">
            <a:xfrm>
              <a:off x="121543" y="4622276"/>
              <a:ext cx="279473" cy="279473"/>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90" name="12-Point Star 189"/>
            <p:cNvSpPr/>
            <p:nvPr/>
          </p:nvSpPr>
          <p:spPr bwMode="auto">
            <a:xfrm>
              <a:off x="1144049" y="3277540"/>
              <a:ext cx="279473" cy="279473"/>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91" name="12-Point Star 190"/>
            <p:cNvSpPr/>
            <p:nvPr/>
          </p:nvSpPr>
          <p:spPr bwMode="auto">
            <a:xfrm>
              <a:off x="481068" y="3203487"/>
              <a:ext cx="279473" cy="279473"/>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06" name="12-Point Star 205"/>
            <p:cNvSpPr/>
            <p:nvPr/>
          </p:nvSpPr>
          <p:spPr bwMode="auto">
            <a:xfrm>
              <a:off x="-1643515" y="3941310"/>
              <a:ext cx="279473" cy="279473"/>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08" name="12-Point Star 207"/>
            <p:cNvSpPr/>
            <p:nvPr/>
          </p:nvSpPr>
          <p:spPr bwMode="auto">
            <a:xfrm>
              <a:off x="-485663" y="923938"/>
              <a:ext cx="279473" cy="279473"/>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09" name="12-Point Star 208"/>
            <p:cNvSpPr/>
            <p:nvPr/>
          </p:nvSpPr>
          <p:spPr bwMode="auto">
            <a:xfrm>
              <a:off x="-494255" y="1146187"/>
              <a:ext cx="279473" cy="279473"/>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10" name="12-Point Star 209"/>
            <p:cNvSpPr/>
            <p:nvPr/>
          </p:nvSpPr>
          <p:spPr bwMode="auto">
            <a:xfrm>
              <a:off x="-586337" y="3446388"/>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11" name="12-Point Star 210"/>
            <p:cNvSpPr/>
            <p:nvPr/>
          </p:nvSpPr>
          <p:spPr bwMode="auto">
            <a:xfrm>
              <a:off x="-208138" y="3384800"/>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12" name="12-Point Star 211"/>
            <p:cNvSpPr/>
            <p:nvPr/>
          </p:nvSpPr>
          <p:spPr bwMode="auto">
            <a:xfrm>
              <a:off x="132628" y="3219382"/>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13" name="12-Point Star 212"/>
            <p:cNvSpPr/>
            <p:nvPr/>
          </p:nvSpPr>
          <p:spPr bwMode="auto">
            <a:xfrm>
              <a:off x="384172" y="4638979"/>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14" name="12-Point Star 213"/>
            <p:cNvSpPr/>
            <p:nvPr/>
          </p:nvSpPr>
          <p:spPr bwMode="auto">
            <a:xfrm>
              <a:off x="481317" y="4660020"/>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15" name="12-Point Star 214"/>
            <p:cNvSpPr/>
            <p:nvPr/>
          </p:nvSpPr>
          <p:spPr bwMode="auto">
            <a:xfrm>
              <a:off x="54510" y="4600538"/>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16" name="12-Point Star 215"/>
            <p:cNvSpPr/>
            <p:nvPr/>
          </p:nvSpPr>
          <p:spPr bwMode="auto">
            <a:xfrm>
              <a:off x="-44816" y="4526823"/>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17" name="12-Point Star 216"/>
            <p:cNvSpPr/>
            <p:nvPr/>
          </p:nvSpPr>
          <p:spPr bwMode="auto">
            <a:xfrm>
              <a:off x="-1279809" y="4095381"/>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18" name="12-Point Star 217"/>
            <p:cNvSpPr/>
            <p:nvPr/>
          </p:nvSpPr>
          <p:spPr bwMode="auto">
            <a:xfrm>
              <a:off x="-1377932" y="4163345"/>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19" name="12-Point Star 218"/>
            <p:cNvSpPr/>
            <p:nvPr/>
          </p:nvSpPr>
          <p:spPr bwMode="auto">
            <a:xfrm>
              <a:off x="-1279810" y="3980884"/>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20" name="12-Point Star 219"/>
            <p:cNvSpPr/>
            <p:nvPr/>
          </p:nvSpPr>
          <p:spPr bwMode="auto">
            <a:xfrm>
              <a:off x="-2134861" y="4676489"/>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21" name="12-Point Star 220"/>
            <p:cNvSpPr/>
            <p:nvPr/>
          </p:nvSpPr>
          <p:spPr bwMode="auto">
            <a:xfrm>
              <a:off x="-2115091" y="4006466"/>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22" name="12-Point Star 221"/>
            <p:cNvSpPr/>
            <p:nvPr/>
          </p:nvSpPr>
          <p:spPr bwMode="auto">
            <a:xfrm>
              <a:off x="-2562860" y="3467868"/>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23" name="12-Point Star 222"/>
            <p:cNvSpPr/>
            <p:nvPr/>
          </p:nvSpPr>
          <p:spPr bwMode="auto">
            <a:xfrm>
              <a:off x="-1966357" y="4110609"/>
              <a:ext cx="279473" cy="279473"/>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24" name="12-Point Star 223"/>
            <p:cNvSpPr/>
            <p:nvPr/>
          </p:nvSpPr>
          <p:spPr bwMode="auto">
            <a:xfrm>
              <a:off x="-2330765" y="3745417"/>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27" name="12-Point Star 226"/>
            <p:cNvSpPr/>
            <p:nvPr/>
          </p:nvSpPr>
          <p:spPr bwMode="auto">
            <a:xfrm>
              <a:off x="-1884050" y="4909786"/>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28" name="12-Point Star 227"/>
            <p:cNvSpPr/>
            <p:nvPr/>
          </p:nvSpPr>
          <p:spPr bwMode="auto">
            <a:xfrm>
              <a:off x="-2351633" y="4433328"/>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nvGrpSpPr>
            <p:cNvPr id="14" name="Group 13"/>
            <p:cNvGrpSpPr/>
            <p:nvPr/>
          </p:nvGrpSpPr>
          <p:grpSpPr>
            <a:xfrm>
              <a:off x="-2139178" y="2832177"/>
              <a:ext cx="548591" cy="561958"/>
              <a:chOff x="-1892185" y="2646840"/>
              <a:chExt cx="772007" cy="790818"/>
            </a:xfrm>
          </p:grpSpPr>
          <p:sp>
            <p:nvSpPr>
              <p:cNvPr id="12" name="Rectangle 11"/>
              <p:cNvSpPr/>
              <p:nvPr/>
            </p:nvSpPr>
            <p:spPr bwMode="auto">
              <a:xfrm>
                <a:off x="-1892185" y="2646840"/>
                <a:ext cx="202060" cy="790818"/>
              </a:xfrm>
              <a:prstGeom prst="rect">
                <a:avLst/>
              </a:prstGeom>
              <a:solidFill>
                <a:schemeClr val="accent6"/>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36" name="Rectangle 235"/>
              <p:cNvSpPr/>
              <p:nvPr/>
            </p:nvSpPr>
            <p:spPr bwMode="auto">
              <a:xfrm>
                <a:off x="-1690617" y="2646840"/>
                <a:ext cx="202060" cy="790818"/>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37" name="Rectangle 236"/>
              <p:cNvSpPr/>
              <p:nvPr/>
            </p:nvSpPr>
            <p:spPr bwMode="auto">
              <a:xfrm rot="5400000">
                <a:off x="-1404088" y="2758613"/>
                <a:ext cx="202060" cy="365760"/>
              </a:xfrm>
              <a:prstGeom prst="rect">
                <a:avLst/>
              </a:prstGeom>
              <a:solidFill>
                <a:schemeClr val="accent6"/>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38" name="Rectangle 237"/>
              <p:cNvSpPr/>
              <p:nvPr/>
            </p:nvSpPr>
            <p:spPr bwMode="auto">
              <a:xfrm rot="5400000">
                <a:off x="-1404088" y="2960125"/>
                <a:ext cx="202060" cy="365760"/>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15" name="Group 14"/>
            <p:cNvGrpSpPr/>
            <p:nvPr/>
          </p:nvGrpSpPr>
          <p:grpSpPr>
            <a:xfrm>
              <a:off x="171329" y="997965"/>
              <a:ext cx="522027" cy="523006"/>
              <a:chOff x="-484524" y="1621602"/>
              <a:chExt cx="403628" cy="790818"/>
            </a:xfrm>
          </p:grpSpPr>
          <p:sp>
            <p:nvSpPr>
              <p:cNvPr id="244" name="Rectangle 243"/>
              <p:cNvSpPr/>
              <p:nvPr/>
            </p:nvSpPr>
            <p:spPr bwMode="auto">
              <a:xfrm>
                <a:off x="-484524" y="1621602"/>
                <a:ext cx="202060" cy="790818"/>
              </a:xfrm>
              <a:prstGeom prst="rect">
                <a:avLst/>
              </a:prstGeom>
              <a:solidFill>
                <a:schemeClr val="accent6"/>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45" name="Rectangle 244"/>
              <p:cNvSpPr/>
              <p:nvPr/>
            </p:nvSpPr>
            <p:spPr bwMode="auto">
              <a:xfrm>
                <a:off x="-282956" y="1621602"/>
                <a:ext cx="202060" cy="790818"/>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23" name="Group 22"/>
            <p:cNvGrpSpPr/>
            <p:nvPr/>
          </p:nvGrpSpPr>
          <p:grpSpPr>
            <a:xfrm rot="12238754">
              <a:off x="-585916" y="2018224"/>
              <a:ext cx="457200" cy="548640"/>
              <a:chOff x="-231432" y="2320793"/>
              <a:chExt cx="638170" cy="791863"/>
            </a:xfrm>
          </p:grpSpPr>
          <p:grpSp>
            <p:nvGrpSpPr>
              <p:cNvPr id="17" name="Group 16"/>
              <p:cNvGrpSpPr/>
              <p:nvPr/>
            </p:nvGrpSpPr>
            <p:grpSpPr>
              <a:xfrm>
                <a:off x="-231432" y="2321838"/>
                <a:ext cx="274320" cy="790818"/>
                <a:chOff x="-231432" y="2321838"/>
                <a:chExt cx="403628" cy="790818"/>
              </a:xfrm>
            </p:grpSpPr>
            <p:sp>
              <p:nvSpPr>
                <p:cNvPr id="247" name="Rectangle 246"/>
                <p:cNvSpPr/>
                <p:nvPr/>
              </p:nvSpPr>
              <p:spPr bwMode="auto">
                <a:xfrm>
                  <a:off x="-231432" y="2321838"/>
                  <a:ext cx="202060" cy="790818"/>
                </a:xfrm>
                <a:prstGeom prst="rect">
                  <a:avLst/>
                </a:prstGeom>
                <a:solidFill>
                  <a:schemeClr val="accent6"/>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48" name="Rectangle 247"/>
                <p:cNvSpPr/>
                <p:nvPr/>
              </p:nvSpPr>
              <p:spPr bwMode="auto">
                <a:xfrm>
                  <a:off x="-29864" y="2321838"/>
                  <a:ext cx="202060" cy="790818"/>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16" name="Group 15"/>
              <p:cNvGrpSpPr/>
              <p:nvPr/>
            </p:nvGrpSpPr>
            <p:grpSpPr>
              <a:xfrm>
                <a:off x="35342" y="2320793"/>
                <a:ext cx="365760" cy="274320"/>
                <a:chOff x="174815" y="2515461"/>
                <a:chExt cx="365760" cy="403572"/>
              </a:xfrm>
            </p:grpSpPr>
            <p:sp>
              <p:nvSpPr>
                <p:cNvPr id="249" name="Rectangle 248"/>
                <p:cNvSpPr/>
                <p:nvPr/>
              </p:nvSpPr>
              <p:spPr bwMode="auto">
                <a:xfrm rot="5400000">
                  <a:off x="256665" y="2433611"/>
                  <a:ext cx="202060" cy="365760"/>
                </a:xfrm>
                <a:prstGeom prst="rect">
                  <a:avLst/>
                </a:prstGeom>
                <a:solidFill>
                  <a:schemeClr val="accent6"/>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50" name="Rectangle 249"/>
                <p:cNvSpPr/>
                <p:nvPr/>
              </p:nvSpPr>
              <p:spPr bwMode="auto">
                <a:xfrm rot="5400000">
                  <a:off x="256665" y="2635123"/>
                  <a:ext cx="202060" cy="365760"/>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251" name="Group 250"/>
              <p:cNvGrpSpPr/>
              <p:nvPr/>
            </p:nvGrpSpPr>
            <p:grpSpPr>
              <a:xfrm>
                <a:off x="40978" y="2838055"/>
                <a:ext cx="365760" cy="274320"/>
                <a:chOff x="174815" y="2515461"/>
                <a:chExt cx="365760" cy="403572"/>
              </a:xfrm>
            </p:grpSpPr>
            <p:sp>
              <p:nvSpPr>
                <p:cNvPr id="252" name="Rectangle 251"/>
                <p:cNvSpPr/>
                <p:nvPr/>
              </p:nvSpPr>
              <p:spPr bwMode="auto">
                <a:xfrm rot="5400000">
                  <a:off x="256665" y="2433611"/>
                  <a:ext cx="202060" cy="365760"/>
                </a:xfrm>
                <a:prstGeom prst="rect">
                  <a:avLst/>
                </a:prstGeom>
                <a:solidFill>
                  <a:schemeClr val="accent6"/>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53" name="Rectangle 252"/>
                <p:cNvSpPr/>
                <p:nvPr/>
              </p:nvSpPr>
              <p:spPr bwMode="auto">
                <a:xfrm rot="5400000">
                  <a:off x="256665" y="2635123"/>
                  <a:ext cx="202060" cy="365760"/>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grpSp>
          <p:nvGrpSpPr>
            <p:cNvPr id="19" name="Group 18"/>
            <p:cNvGrpSpPr/>
            <p:nvPr/>
          </p:nvGrpSpPr>
          <p:grpSpPr>
            <a:xfrm>
              <a:off x="-2605142" y="3648738"/>
              <a:ext cx="843434" cy="1199848"/>
              <a:chOff x="-2760266" y="3293226"/>
              <a:chExt cx="965000" cy="1199848"/>
            </a:xfrm>
          </p:grpSpPr>
          <p:grpSp>
            <p:nvGrpSpPr>
              <p:cNvPr id="18" name="Group 17"/>
              <p:cNvGrpSpPr/>
              <p:nvPr/>
            </p:nvGrpSpPr>
            <p:grpSpPr>
              <a:xfrm>
                <a:off x="-2760266" y="3293226"/>
                <a:ext cx="244415" cy="420142"/>
                <a:chOff x="-1739785" y="2799240"/>
                <a:chExt cx="403628" cy="790818"/>
              </a:xfrm>
            </p:grpSpPr>
            <p:sp>
              <p:nvSpPr>
                <p:cNvPr id="254" name="Rectangle 253"/>
                <p:cNvSpPr/>
                <p:nvPr/>
              </p:nvSpPr>
              <p:spPr bwMode="auto">
                <a:xfrm>
                  <a:off x="-1739785" y="2799240"/>
                  <a:ext cx="202060" cy="790818"/>
                </a:xfrm>
                <a:prstGeom prst="rect">
                  <a:avLst/>
                </a:prstGeom>
                <a:solidFill>
                  <a:schemeClr val="accent6"/>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55" name="Rectangle 254"/>
                <p:cNvSpPr/>
                <p:nvPr/>
              </p:nvSpPr>
              <p:spPr bwMode="auto">
                <a:xfrm>
                  <a:off x="-1538217" y="2799240"/>
                  <a:ext cx="202060" cy="790818"/>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256" name="Group 255"/>
              <p:cNvGrpSpPr/>
              <p:nvPr/>
            </p:nvGrpSpPr>
            <p:grpSpPr>
              <a:xfrm>
                <a:off x="-2520071" y="3553128"/>
                <a:ext cx="244415" cy="420142"/>
                <a:chOff x="-1739785" y="2799240"/>
                <a:chExt cx="403628" cy="790818"/>
              </a:xfrm>
            </p:grpSpPr>
            <p:sp>
              <p:nvSpPr>
                <p:cNvPr id="257" name="Rectangle 256"/>
                <p:cNvSpPr/>
                <p:nvPr/>
              </p:nvSpPr>
              <p:spPr bwMode="auto">
                <a:xfrm>
                  <a:off x="-1739785" y="2799240"/>
                  <a:ext cx="202060" cy="790818"/>
                </a:xfrm>
                <a:prstGeom prst="rect">
                  <a:avLst/>
                </a:prstGeom>
                <a:solidFill>
                  <a:schemeClr val="accent6"/>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58" name="Rectangle 257"/>
                <p:cNvSpPr/>
                <p:nvPr/>
              </p:nvSpPr>
              <p:spPr bwMode="auto">
                <a:xfrm>
                  <a:off x="-1538217" y="2799240"/>
                  <a:ext cx="202060" cy="790818"/>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259" name="Group 258"/>
              <p:cNvGrpSpPr/>
              <p:nvPr/>
            </p:nvGrpSpPr>
            <p:grpSpPr>
              <a:xfrm>
                <a:off x="-2279876" y="3813030"/>
                <a:ext cx="244415" cy="420142"/>
                <a:chOff x="-1739785" y="2799240"/>
                <a:chExt cx="403628" cy="790818"/>
              </a:xfrm>
            </p:grpSpPr>
            <p:sp>
              <p:nvSpPr>
                <p:cNvPr id="260" name="Rectangle 259"/>
                <p:cNvSpPr/>
                <p:nvPr/>
              </p:nvSpPr>
              <p:spPr bwMode="auto">
                <a:xfrm>
                  <a:off x="-1739785" y="2799240"/>
                  <a:ext cx="202060" cy="790818"/>
                </a:xfrm>
                <a:prstGeom prst="rect">
                  <a:avLst/>
                </a:prstGeom>
                <a:solidFill>
                  <a:schemeClr val="accent6"/>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61" name="Rectangle 260"/>
                <p:cNvSpPr/>
                <p:nvPr/>
              </p:nvSpPr>
              <p:spPr bwMode="auto">
                <a:xfrm>
                  <a:off x="-1538217" y="2799240"/>
                  <a:ext cx="202060" cy="790818"/>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262" name="Group 261"/>
              <p:cNvGrpSpPr/>
              <p:nvPr/>
            </p:nvGrpSpPr>
            <p:grpSpPr>
              <a:xfrm>
                <a:off x="-2039681" y="4072932"/>
                <a:ext cx="244415" cy="420142"/>
                <a:chOff x="-1739785" y="2799240"/>
                <a:chExt cx="403628" cy="790818"/>
              </a:xfrm>
            </p:grpSpPr>
            <p:sp>
              <p:nvSpPr>
                <p:cNvPr id="263" name="Rectangle 262"/>
                <p:cNvSpPr/>
                <p:nvPr/>
              </p:nvSpPr>
              <p:spPr bwMode="auto">
                <a:xfrm>
                  <a:off x="-1739785" y="2799240"/>
                  <a:ext cx="202060" cy="790818"/>
                </a:xfrm>
                <a:prstGeom prst="rect">
                  <a:avLst/>
                </a:prstGeom>
                <a:solidFill>
                  <a:schemeClr val="accent6"/>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64" name="Rectangle 263"/>
                <p:cNvSpPr/>
                <p:nvPr/>
              </p:nvSpPr>
              <p:spPr bwMode="auto">
                <a:xfrm>
                  <a:off x="-1538217" y="2799240"/>
                  <a:ext cx="202060" cy="790818"/>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sp>
          <p:nvSpPr>
            <p:cNvPr id="265" name="12-Point Star 264"/>
            <p:cNvSpPr/>
            <p:nvPr/>
          </p:nvSpPr>
          <p:spPr bwMode="auto">
            <a:xfrm>
              <a:off x="-2828754" y="4292744"/>
              <a:ext cx="279473" cy="279473"/>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66" name="12-Point Star 265"/>
            <p:cNvSpPr/>
            <p:nvPr/>
          </p:nvSpPr>
          <p:spPr bwMode="auto">
            <a:xfrm>
              <a:off x="-1731650" y="5062186"/>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67" name="12-Point Star 266"/>
            <p:cNvSpPr/>
            <p:nvPr/>
          </p:nvSpPr>
          <p:spPr bwMode="auto">
            <a:xfrm>
              <a:off x="-1566484" y="4939101"/>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68" name="Oval 267"/>
            <p:cNvSpPr/>
            <p:nvPr/>
          </p:nvSpPr>
          <p:spPr bwMode="auto">
            <a:xfrm>
              <a:off x="-282076" y="3859116"/>
              <a:ext cx="506244" cy="342099"/>
            </a:xfrm>
            <a:prstGeom prst="ellipse">
              <a:avLst/>
            </a:prstGeom>
            <a:solidFill>
              <a:srgbClr val="A7D789"/>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07" name="12-Point Star 206"/>
            <p:cNvSpPr/>
            <p:nvPr/>
          </p:nvSpPr>
          <p:spPr bwMode="auto">
            <a:xfrm>
              <a:off x="-211633" y="3807236"/>
              <a:ext cx="279473" cy="279473"/>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69" name="12-Point Star 268"/>
            <p:cNvSpPr/>
            <p:nvPr/>
          </p:nvSpPr>
          <p:spPr bwMode="auto">
            <a:xfrm>
              <a:off x="-116653" y="4097229"/>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70" name="12-Point Star 269"/>
            <p:cNvSpPr/>
            <p:nvPr/>
          </p:nvSpPr>
          <p:spPr bwMode="auto">
            <a:xfrm>
              <a:off x="46812" y="4037648"/>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2" name="Freeform 21"/>
            <p:cNvSpPr/>
            <p:nvPr/>
          </p:nvSpPr>
          <p:spPr bwMode="auto">
            <a:xfrm>
              <a:off x="-2960769" y="883509"/>
              <a:ext cx="2979355" cy="2516729"/>
            </a:xfrm>
            <a:custGeom>
              <a:avLst/>
              <a:gdLst>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932" h="2480553">
                  <a:moveTo>
                    <a:pt x="2859932" y="0"/>
                  </a:moveTo>
                  <a:cubicBezTo>
                    <a:pt x="2779771" y="350075"/>
                    <a:pt x="2558759" y="618270"/>
                    <a:pt x="2366278" y="847035"/>
                  </a:cubicBezTo>
                  <a:cubicBezTo>
                    <a:pt x="2173797" y="1075800"/>
                    <a:pt x="1931793" y="1242964"/>
                    <a:pt x="1705048" y="1372588"/>
                  </a:cubicBezTo>
                  <a:cubicBezTo>
                    <a:pt x="1478304" y="1502212"/>
                    <a:pt x="1217028" y="1508212"/>
                    <a:pt x="1005811" y="1624779"/>
                  </a:cubicBezTo>
                  <a:cubicBezTo>
                    <a:pt x="794594" y="1741346"/>
                    <a:pt x="605380" y="1929363"/>
                    <a:pt x="437745" y="2071992"/>
                  </a:cubicBezTo>
                  <a:cubicBezTo>
                    <a:pt x="270110" y="2214621"/>
                    <a:pt x="145915" y="2344366"/>
                    <a:pt x="0" y="2480553"/>
                  </a:cubicBezTo>
                </a:path>
              </a:pathLst>
            </a:custGeom>
            <a:noFill/>
            <a:ln w="28575" cap="flat" cmpd="sng" algn="ctr">
              <a:solidFill>
                <a:schemeClr val="bg1"/>
              </a:solid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71" name="Freeform 270"/>
            <p:cNvSpPr/>
            <p:nvPr/>
          </p:nvSpPr>
          <p:spPr bwMode="auto">
            <a:xfrm rot="15532678" flipH="1">
              <a:off x="-2689408" y="2404217"/>
              <a:ext cx="3112693" cy="2003896"/>
            </a:xfrm>
            <a:custGeom>
              <a:avLst/>
              <a:gdLst>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932" h="2480553">
                  <a:moveTo>
                    <a:pt x="2859932" y="0"/>
                  </a:moveTo>
                  <a:cubicBezTo>
                    <a:pt x="2779771" y="350075"/>
                    <a:pt x="2549780" y="742459"/>
                    <a:pt x="2366278" y="847035"/>
                  </a:cubicBezTo>
                  <a:cubicBezTo>
                    <a:pt x="2182776" y="951611"/>
                    <a:pt x="1931793" y="1242964"/>
                    <a:pt x="1705048" y="1372588"/>
                  </a:cubicBezTo>
                  <a:cubicBezTo>
                    <a:pt x="1478304" y="1502212"/>
                    <a:pt x="1217028" y="1508212"/>
                    <a:pt x="1005811" y="1624779"/>
                  </a:cubicBezTo>
                  <a:cubicBezTo>
                    <a:pt x="794594" y="1741346"/>
                    <a:pt x="605380" y="1929363"/>
                    <a:pt x="437745" y="2071992"/>
                  </a:cubicBezTo>
                  <a:cubicBezTo>
                    <a:pt x="270110" y="2214621"/>
                    <a:pt x="145915" y="2344366"/>
                    <a:pt x="0" y="2480553"/>
                  </a:cubicBezTo>
                </a:path>
              </a:pathLst>
            </a:custGeom>
            <a:noFill/>
            <a:ln w="28575" cap="flat" cmpd="sng" algn="ctr">
              <a:solidFill>
                <a:schemeClr val="bg1"/>
              </a:solid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72" name="12-Point Star 271"/>
            <p:cNvSpPr/>
            <p:nvPr/>
          </p:nvSpPr>
          <p:spPr bwMode="auto">
            <a:xfrm>
              <a:off x="-1562314" y="4661707"/>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73" name="12-Point Star 272"/>
            <p:cNvSpPr/>
            <p:nvPr/>
          </p:nvSpPr>
          <p:spPr bwMode="auto">
            <a:xfrm>
              <a:off x="-1501222" y="4511310"/>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74" name="12-Point Star 273"/>
            <p:cNvSpPr/>
            <p:nvPr/>
          </p:nvSpPr>
          <p:spPr bwMode="auto">
            <a:xfrm>
              <a:off x="-1440130" y="4360913"/>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75" name="12-Point Star 274"/>
            <p:cNvSpPr/>
            <p:nvPr/>
          </p:nvSpPr>
          <p:spPr bwMode="auto">
            <a:xfrm>
              <a:off x="-1683347" y="4458383"/>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77" name="Freeform 276"/>
            <p:cNvSpPr/>
            <p:nvPr/>
          </p:nvSpPr>
          <p:spPr bwMode="auto">
            <a:xfrm rot="18334677" flipH="1">
              <a:off x="-1054684" y="4089316"/>
              <a:ext cx="518016" cy="740184"/>
            </a:xfrm>
            <a:custGeom>
              <a:avLst/>
              <a:gdLst>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932" h="2480553">
                  <a:moveTo>
                    <a:pt x="2859932" y="0"/>
                  </a:moveTo>
                  <a:cubicBezTo>
                    <a:pt x="2779771" y="350075"/>
                    <a:pt x="2549780" y="742459"/>
                    <a:pt x="2366278" y="847035"/>
                  </a:cubicBezTo>
                  <a:cubicBezTo>
                    <a:pt x="2182776" y="951611"/>
                    <a:pt x="1931793" y="1242964"/>
                    <a:pt x="1705048" y="1372588"/>
                  </a:cubicBezTo>
                  <a:cubicBezTo>
                    <a:pt x="1478304" y="1502212"/>
                    <a:pt x="1217028" y="1508212"/>
                    <a:pt x="1005811" y="1624779"/>
                  </a:cubicBezTo>
                  <a:cubicBezTo>
                    <a:pt x="794594" y="1741346"/>
                    <a:pt x="605380" y="1929363"/>
                    <a:pt x="437745" y="2071992"/>
                  </a:cubicBezTo>
                  <a:cubicBezTo>
                    <a:pt x="270110" y="2214621"/>
                    <a:pt x="145915" y="2344366"/>
                    <a:pt x="0" y="2480553"/>
                  </a:cubicBezTo>
                </a:path>
              </a:pathLst>
            </a:custGeom>
            <a:noFill/>
            <a:ln w="28575" cap="flat" cmpd="sng" algn="ctr">
              <a:solidFill>
                <a:schemeClr val="bg1"/>
              </a:solid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78" name="Freeform 277"/>
            <p:cNvSpPr/>
            <p:nvPr/>
          </p:nvSpPr>
          <p:spPr bwMode="auto">
            <a:xfrm rot="6086470" flipH="1" flipV="1">
              <a:off x="-286241" y="4413508"/>
              <a:ext cx="545358" cy="794964"/>
            </a:xfrm>
            <a:custGeom>
              <a:avLst/>
              <a:gdLst>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932" h="2480553">
                  <a:moveTo>
                    <a:pt x="2859932" y="0"/>
                  </a:moveTo>
                  <a:cubicBezTo>
                    <a:pt x="2779771" y="350075"/>
                    <a:pt x="2549780" y="742459"/>
                    <a:pt x="2366278" y="847035"/>
                  </a:cubicBezTo>
                  <a:cubicBezTo>
                    <a:pt x="2182776" y="951611"/>
                    <a:pt x="1931793" y="1242964"/>
                    <a:pt x="1705048" y="1372588"/>
                  </a:cubicBezTo>
                  <a:cubicBezTo>
                    <a:pt x="1478304" y="1502212"/>
                    <a:pt x="1217028" y="1508212"/>
                    <a:pt x="1005811" y="1624779"/>
                  </a:cubicBezTo>
                  <a:cubicBezTo>
                    <a:pt x="794594" y="1741346"/>
                    <a:pt x="605380" y="1929363"/>
                    <a:pt x="437745" y="2071992"/>
                  </a:cubicBezTo>
                  <a:cubicBezTo>
                    <a:pt x="270110" y="2214621"/>
                    <a:pt x="145915" y="2344366"/>
                    <a:pt x="0" y="2480553"/>
                  </a:cubicBezTo>
                </a:path>
              </a:pathLst>
            </a:custGeom>
            <a:noFill/>
            <a:ln w="28575" cap="flat" cmpd="sng" algn="ctr">
              <a:solidFill>
                <a:schemeClr val="bg1"/>
              </a:solid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79" name="Freeform 278"/>
            <p:cNvSpPr/>
            <p:nvPr/>
          </p:nvSpPr>
          <p:spPr bwMode="auto">
            <a:xfrm flipH="1">
              <a:off x="-145742" y="1278404"/>
              <a:ext cx="800623" cy="1416849"/>
            </a:xfrm>
            <a:custGeom>
              <a:avLst/>
              <a:gdLst>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932" h="2480553">
                  <a:moveTo>
                    <a:pt x="2859932" y="0"/>
                  </a:moveTo>
                  <a:cubicBezTo>
                    <a:pt x="2779771" y="350075"/>
                    <a:pt x="2558759" y="618270"/>
                    <a:pt x="2366278" y="847035"/>
                  </a:cubicBezTo>
                  <a:cubicBezTo>
                    <a:pt x="2173797" y="1075800"/>
                    <a:pt x="1931793" y="1242964"/>
                    <a:pt x="1705048" y="1372588"/>
                  </a:cubicBezTo>
                  <a:cubicBezTo>
                    <a:pt x="1478304" y="1502212"/>
                    <a:pt x="1217028" y="1508212"/>
                    <a:pt x="1005811" y="1624779"/>
                  </a:cubicBezTo>
                  <a:cubicBezTo>
                    <a:pt x="794594" y="1741346"/>
                    <a:pt x="605380" y="1929363"/>
                    <a:pt x="437745" y="2071992"/>
                  </a:cubicBezTo>
                  <a:cubicBezTo>
                    <a:pt x="270110" y="2214621"/>
                    <a:pt x="145915" y="2344366"/>
                    <a:pt x="0" y="2480553"/>
                  </a:cubicBezTo>
                </a:path>
              </a:pathLst>
            </a:custGeom>
            <a:noFill/>
            <a:ln w="28575" cap="flat" cmpd="sng" algn="ctr">
              <a:solidFill>
                <a:schemeClr val="bg1"/>
              </a:solid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80" name="Freeform 279"/>
            <p:cNvSpPr/>
            <p:nvPr/>
          </p:nvSpPr>
          <p:spPr bwMode="auto">
            <a:xfrm rot="16876582">
              <a:off x="459377" y="2853386"/>
              <a:ext cx="1207314" cy="1076838"/>
            </a:xfrm>
            <a:custGeom>
              <a:avLst/>
              <a:gdLst>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 name="connsiteX0" fmla="*/ 3116915 w 3116913"/>
                <a:gd name="connsiteY0" fmla="*/ 0 h 2295247"/>
                <a:gd name="connsiteX1" fmla="*/ 2366278 w 3116913"/>
                <a:gd name="connsiteY1" fmla="*/ 661729 h 2295247"/>
                <a:gd name="connsiteX2" fmla="*/ 1705048 w 3116913"/>
                <a:gd name="connsiteY2" fmla="*/ 1187282 h 2295247"/>
                <a:gd name="connsiteX3" fmla="*/ 1005811 w 3116913"/>
                <a:gd name="connsiteY3" fmla="*/ 1439473 h 2295247"/>
                <a:gd name="connsiteX4" fmla="*/ 437745 w 3116913"/>
                <a:gd name="connsiteY4" fmla="*/ 1886686 h 2295247"/>
                <a:gd name="connsiteX5" fmla="*/ 0 w 3116913"/>
                <a:gd name="connsiteY5" fmla="*/ 2295247 h 2295247"/>
                <a:gd name="connsiteX0" fmla="*/ 3116915 w 3116913"/>
                <a:gd name="connsiteY0" fmla="*/ 0 h 2295247"/>
                <a:gd name="connsiteX1" fmla="*/ 2366278 w 3116913"/>
                <a:gd name="connsiteY1" fmla="*/ 661729 h 2295247"/>
                <a:gd name="connsiteX2" fmla="*/ 1705048 w 3116913"/>
                <a:gd name="connsiteY2" fmla="*/ 1187282 h 2295247"/>
                <a:gd name="connsiteX3" fmla="*/ 1005811 w 3116913"/>
                <a:gd name="connsiteY3" fmla="*/ 1439473 h 2295247"/>
                <a:gd name="connsiteX4" fmla="*/ 437745 w 3116913"/>
                <a:gd name="connsiteY4" fmla="*/ 1886686 h 2295247"/>
                <a:gd name="connsiteX5" fmla="*/ 0 w 3116913"/>
                <a:gd name="connsiteY5" fmla="*/ 2295247 h 2295247"/>
                <a:gd name="connsiteX0" fmla="*/ 4162365 w 4162363"/>
                <a:gd name="connsiteY0" fmla="*/ 0 h 3418250"/>
                <a:gd name="connsiteX1" fmla="*/ 3411728 w 4162363"/>
                <a:gd name="connsiteY1" fmla="*/ 661729 h 3418250"/>
                <a:gd name="connsiteX2" fmla="*/ 2750498 w 4162363"/>
                <a:gd name="connsiteY2" fmla="*/ 1187282 h 3418250"/>
                <a:gd name="connsiteX3" fmla="*/ 2051261 w 4162363"/>
                <a:gd name="connsiteY3" fmla="*/ 1439473 h 3418250"/>
                <a:gd name="connsiteX4" fmla="*/ 1483195 w 4162363"/>
                <a:gd name="connsiteY4" fmla="*/ 1886686 h 3418250"/>
                <a:gd name="connsiteX5" fmla="*/ -2 w 4162363"/>
                <a:gd name="connsiteY5" fmla="*/ 3418250 h 3418250"/>
                <a:gd name="connsiteX0" fmla="*/ 4162365 w 4162363"/>
                <a:gd name="connsiteY0" fmla="*/ 0 h 3418250"/>
                <a:gd name="connsiteX1" fmla="*/ 3411728 w 4162363"/>
                <a:gd name="connsiteY1" fmla="*/ 661729 h 3418250"/>
                <a:gd name="connsiteX2" fmla="*/ 2750498 w 4162363"/>
                <a:gd name="connsiteY2" fmla="*/ 1187282 h 3418250"/>
                <a:gd name="connsiteX3" fmla="*/ 2051261 w 4162363"/>
                <a:gd name="connsiteY3" fmla="*/ 1439473 h 3418250"/>
                <a:gd name="connsiteX4" fmla="*/ 1129827 w 4162363"/>
                <a:gd name="connsiteY4" fmla="*/ 1651956 h 3418250"/>
                <a:gd name="connsiteX5" fmla="*/ -2 w 4162363"/>
                <a:gd name="connsiteY5" fmla="*/ 3418250 h 3418250"/>
                <a:gd name="connsiteX0" fmla="*/ 4162365 w 4162363"/>
                <a:gd name="connsiteY0" fmla="*/ 0 h 3418250"/>
                <a:gd name="connsiteX1" fmla="*/ 3411728 w 4162363"/>
                <a:gd name="connsiteY1" fmla="*/ 661729 h 3418250"/>
                <a:gd name="connsiteX2" fmla="*/ 2750498 w 4162363"/>
                <a:gd name="connsiteY2" fmla="*/ 1187282 h 3418250"/>
                <a:gd name="connsiteX3" fmla="*/ 2051261 w 4162363"/>
                <a:gd name="connsiteY3" fmla="*/ 1439473 h 3418250"/>
                <a:gd name="connsiteX4" fmla="*/ 1129827 w 4162363"/>
                <a:gd name="connsiteY4" fmla="*/ 1651956 h 3418250"/>
                <a:gd name="connsiteX5" fmla="*/ -2 w 4162363"/>
                <a:gd name="connsiteY5" fmla="*/ 3418250 h 3418250"/>
                <a:gd name="connsiteX0" fmla="*/ 4162365 w 4162363"/>
                <a:gd name="connsiteY0" fmla="*/ 0 h 3418250"/>
                <a:gd name="connsiteX1" fmla="*/ 3411728 w 4162363"/>
                <a:gd name="connsiteY1" fmla="*/ 661729 h 3418250"/>
                <a:gd name="connsiteX2" fmla="*/ 2750498 w 4162363"/>
                <a:gd name="connsiteY2" fmla="*/ 1187282 h 3418250"/>
                <a:gd name="connsiteX3" fmla="*/ 2051261 w 4162363"/>
                <a:gd name="connsiteY3" fmla="*/ 1439473 h 3418250"/>
                <a:gd name="connsiteX4" fmla="*/ 1008793 w 4162363"/>
                <a:gd name="connsiteY4" fmla="*/ 2312415 h 3418250"/>
                <a:gd name="connsiteX5" fmla="*/ -2 w 4162363"/>
                <a:gd name="connsiteY5" fmla="*/ 3418250 h 3418250"/>
                <a:gd name="connsiteX0" fmla="*/ 4893516 w 4893514"/>
                <a:gd name="connsiteY0" fmla="*/ 0 h 3337674"/>
                <a:gd name="connsiteX1" fmla="*/ 4142879 w 4893514"/>
                <a:gd name="connsiteY1" fmla="*/ 661729 h 3337674"/>
                <a:gd name="connsiteX2" fmla="*/ 3481649 w 4893514"/>
                <a:gd name="connsiteY2" fmla="*/ 1187282 h 3337674"/>
                <a:gd name="connsiteX3" fmla="*/ 2782412 w 4893514"/>
                <a:gd name="connsiteY3" fmla="*/ 1439473 h 3337674"/>
                <a:gd name="connsiteX4" fmla="*/ 1739944 w 4893514"/>
                <a:gd name="connsiteY4" fmla="*/ 2312415 h 3337674"/>
                <a:gd name="connsiteX5" fmla="*/ -1 w 4893514"/>
                <a:gd name="connsiteY5" fmla="*/ 3337674 h 3337674"/>
                <a:gd name="connsiteX0" fmla="*/ 4893516 w 4893514"/>
                <a:gd name="connsiteY0" fmla="*/ 0 h 3337674"/>
                <a:gd name="connsiteX1" fmla="*/ 4142879 w 4893514"/>
                <a:gd name="connsiteY1" fmla="*/ 661729 h 3337674"/>
                <a:gd name="connsiteX2" fmla="*/ 3481649 w 4893514"/>
                <a:gd name="connsiteY2" fmla="*/ 1187282 h 3337674"/>
                <a:gd name="connsiteX3" fmla="*/ 2782412 w 4893514"/>
                <a:gd name="connsiteY3" fmla="*/ 1439473 h 3337674"/>
                <a:gd name="connsiteX4" fmla="*/ 1739944 w 4893514"/>
                <a:gd name="connsiteY4" fmla="*/ 2312415 h 3337674"/>
                <a:gd name="connsiteX5" fmla="*/ -1 w 4893514"/>
                <a:gd name="connsiteY5" fmla="*/ 3337674 h 3337674"/>
                <a:gd name="connsiteX0" fmla="*/ 4893516 w 4893514"/>
                <a:gd name="connsiteY0" fmla="*/ 0 h 3337674"/>
                <a:gd name="connsiteX1" fmla="*/ 4142879 w 4893514"/>
                <a:gd name="connsiteY1" fmla="*/ 661729 h 3337674"/>
                <a:gd name="connsiteX2" fmla="*/ 2782412 w 4893514"/>
                <a:gd name="connsiteY2" fmla="*/ 1439473 h 3337674"/>
                <a:gd name="connsiteX3" fmla="*/ 1739944 w 4893514"/>
                <a:gd name="connsiteY3" fmla="*/ 2312415 h 3337674"/>
                <a:gd name="connsiteX4" fmla="*/ -1 w 4893514"/>
                <a:gd name="connsiteY4" fmla="*/ 3337674 h 3337674"/>
                <a:gd name="connsiteX0" fmla="*/ 4893516 w 4893514"/>
                <a:gd name="connsiteY0" fmla="*/ 0 h 3337674"/>
                <a:gd name="connsiteX1" fmla="*/ 4142879 w 4893514"/>
                <a:gd name="connsiteY1" fmla="*/ 661729 h 3337674"/>
                <a:gd name="connsiteX2" fmla="*/ 1739944 w 4893514"/>
                <a:gd name="connsiteY2" fmla="*/ 2312415 h 3337674"/>
                <a:gd name="connsiteX3" fmla="*/ -1 w 4893514"/>
                <a:gd name="connsiteY3" fmla="*/ 3337674 h 3337674"/>
                <a:gd name="connsiteX0" fmla="*/ 4893516 w 4893514"/>
                <a:gd name="connsiteY0" fmla="*/ 0 h 3337674"/>
                <a:gd name="connsiteX1" fmla="*/ 4142879 w 4893514"/>
                <a:gd name="connsiteY1" fmla="*/ 661729 h 3337674"/>
                <a:gd name="connsiteX2" fmla="*/ 1739944 w 4893514"/>
                <a:gd name="connsiteY2" fmla="*/ 2312415 h 3337674"/>
                <a:gd name="connsiteX3" fmla="*/ -1 w 4893514"/>
                <a:gd name="connsiteY3" fmla="*/ 3337674 h 3337674"/>
                <a:gd name="connsiteX0" fmla="*/ 4893516 w 4893514"/>
                <a:gd name="connsiteY0" fmla="*/ 0 h 3337674"/>
                <a:gd name="connsiteX1" fmla="*/ 4142879 w 4893514"/>
                <a:gd name="connsiteY1" fmla="*/ 661729 h 3337674"/>
                <a:gd name="connsiteX2" fmla="*/ 1739944 w 4893514"/>
                <a:gd name="connsiteY2" fmla="*/ 2312415 h 3337674"/>
                <a:gd name="connsiteX3" fmla="*/ -1 w 4893514"/>
                <a:gd name="connsiteY3" fmla="*/ 3337674 h 3337674"/>
                <a:gd name="connsiteX0" fmla="*/ 4893516 w 4893514"/>
                <a:gd name="connsiteY0" fmla="*/ 0 h 3337674"/>
                <a:gd name="connsiteX1" fmla="*/ 4142879 w 4893514"/>
                <a:gd name="connsiteY1" fmla="*/ 661729 h 3337674"/>
                <a:gd name="connsiteX2" fmla="*/ 1739944 w 4893514"/>
                <a:gd name="connsiteY2" fmla="*/ 2312415 h 3337674"/>
                <a:gd name="connsiteX3" fmla="*/ -1 w 4893514"/>
                <a:gd name="connsiteY3" fmla="*/ 3337674 h 3337674"/>
                <a:gd name="connsiteX0" fmla="*/ 4142879 w 4142880"/>
                <a:gd name="connsiteY0" fmla="*/ 0 h 2675945"/>
                <a:gd name="connsiteX1" fmla="*/ 1739944 w 4142880"/>
                <a:gd name="connsiteY1" fmla="*/ 1650686 h 2675945"/>
                <a:gd name="connsiteX2" fmla="*/ -1 w 4142880"/>
                <a:gd name="connsiteY2" fmla="*/ 2675945 h 2675945"/>
                <a:gd name="connsiteX0" fmla="*/ 4922839 w 4922839"/>
                <a:gd name="connsiteY0" fmla="*/ 1 h 3373133"/>
                <a:gd name="connsiteX1" fmla="*/ 1739944 w 4922839"/>
                <a:gd name="connsiteY1" fmla="*/ 2347874 h 3373133"/>
                <a:gd name="connsiteX2" fmla="*/ -1 w 4922839"/>
                <a:gd name="connsiteY2" fmla="*/ 3373133 h 3373133"/>
                <a:gd name="connsiteX0" fmla="*/ 4922839 w 4922839"/>
                <a:gd name="connsiteY0" fmla="*/ 1 h 3373133"/>
                <a:gd name="connsiteX1" fmla="*/ 1739944 w 4922839"/>
                <a:gd name="connsiteY1" fmla="*/ 2347874 h 3373133"/>
                <a:gd name="connsiteX2" fmla="*/ -1 w 4922839"/>
                <a:gd name="connsiteY2" fmla="*/ 3373133 h 3373133"/>
              </a:gdLst>
              <a:ahLst/>
              <a:cxnLst>
                <a:cxn ang="0">
                  <a:pos x="connsiteX0" y="connsiteY0"/>
                </a:cxn>
                <a:cxn ang="0">
                  <a:pos x="connsiteX1" y="connsiteY1"/>
                </a:cxn>
                <a:cxn ang="0">
                  <a:pos x="connsiteX2" y="connsiteY2"/>
                </a:cxn>
              </a:cxnLst>
              <a:rect l="l" t="t" r="r" b="b"/>
              <a:pathLst>
                <a:path w="4922839" h="3373133">
                  <a:moveTo>
                    <a:pt x="4922839" y="1"/>
                  </a:moveTo>
                  <a:cubicBezTo>
                    <a:pt x="4397244" y="385403"/>
                    <a:pt x="1564140" y="1649432"/>
                    <a:pt x="1739944" y="2347874"/>
                  </a:cubicBezTo>
                  <a:cubicBezTo>
                    <a:pt x="1915748" y="3046316"/>
                    <a:pt x="1295027" y="3157212"/>
                    <a:pt x="-1" y="3373133"/>
                  </a:cubicBezTo>
                </a:path>
              </a:pathLst>
            </a:custGeom>
            <a:noFill/>
            <a:ln w="28575" cap="flat" cmpd="sng" algn="ctr">
              <a:solidFill>
                <a:schemeClr val="bg1"/>
              </a:solid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81" name="Freeform 280"/>
            <p:cNvSpPr/>
            <p:nvPr/>
          </p:nvSpPr>
          <p:spPr bwMode="auto">
            <a:xfrm rot="15956105" flipH="1">
              <a:off x="696651" y="4241228"/>
              <a:ext cx="952640" cy="667510"/>
            </a:xfrm>
            <a:custGeom>
              <a:avLst/>
              <a:gdLst>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 name="connsiteX0" fmla="*/ 3116915 w 3116913"/>
                <a:gd name="connsiteY0" fmla="*/ 0 h 2295247"/>
                <a:gd name="connsiteX1" fmla="*/ 2366278 w 3116913"/>
                <a:gd name="connsiteY1" fmla="*/ 661729 h 2295247"/>
                <a:gd name="connsiteX2" fmla="*/ 1705048 w 3116913"/>
                <a:gd name="connsiteY2" fmla="*/ 1187282 h 2295247"/>
                <a:gd name="connsiteX3" fmla="*/ 1005811 w 3116913"/>
                <a:gd name="connsiteY3" fmla="*/ 1439473 h 2295247"/>
                <a:gd name="connsiteX4" fmla="*/ 437745 w 3116913"/>
                <a:gd name="connsiteY4" fmla="*/ 1886686 h 2295247"/>
                <a:gd name="connsiteX5" fmla="*/ 0 w 3116913"/>
                <a:gd name="connsiteY5" fmla="*/ 2295247 h 2295247"/>
                <a:gd name="connsiteX0" fmla="*/ 3116915 w 3116913"/>
                <a:gd name="connsiteY0" fmla="*/ 0 h 2295247"/>
                <a:gd name="connsiteX1" fmla="*/ 2366278 w 3116913"/>
                <a:gd name="connsiteY1" fmla="*/ 661729 h 2295247"/>
                <a:gd name="connsiteX2" fmla="*/ 1705048 w 3116913"/>
                <a:gd name="connsiteY2" fmla="*/ 1187282 h 2295247"/>
                <a:gd name="connsiteX3" fmla="*/ 1005811 w 3116913"/>
                <a:gd name="connsiteY3" fmla="*/ 1439473 h 2295247"/>
                <a:gd name="connsiteX4" fmla="*/ 437745 w 3116913"/>
                <a:gd name="connsiteY4" fmla="*/ 1886686 h 2295247"/>
                <a:gd name="connsiteX5" fmla="*/ 0 w 3116913"/>
                <a:gd name="connsiteY5" fmla="*/ 2295247 h 2295247"/>
                <a:gd name="connsiteX0" fmla="*/ 4162365 w 4162363"/>
                <a:gd name="connsiteY0" fmla="*/ 0 h 3418250"/>
                <a:gd name="connsiteX1" fmla="*/ 3411728 w 4162363"/>
                <a:gd name="connsiteY1" fmla="*/ 661729 h 3418250"/>
                <a:gd name="connsiteX2" fmla="*/ 2750498 w 4162363"/>
                <a:gd name="connsiteY2" fmla="*/ 1187282 h 3418250"/>
                <a:gd name="connsiteX3" fmla="*/ 2051261 w 4162363"/>
                <a:gd name="connsiteY3" fmla="*/ 1439473 h 3418250"/>
                <a:gd name="connsiteX4" fmla="*/ 1483195 w 4162363"/>
                <a:gd name="connsiteY4" fmla="*/ 1886686 h 3418250"/>
                <a:gd name="connsiteX5" fmla="*/ -2 w 4162363"/>
                <a:gd name="connsiteY5" fmla="*/ 3418250 h 3418250"/>
                <a:gd name="connsiteX0" fmla="*/ 4162365 w 4162363"/>
                <a:gd name="connsiteY0" fmla="*/ 0 h 3418250"/>
                <a:gd name="connsiteX1" fmla="*/ 3411728 w 4162363"/>
                <a:gd name="connsiteY1" fmla="*/ 661729 h 3418250"/>
                <a:gd name="connsiteX2" fmla="*/ 2750498 w 4162363"/>
                <a:gd name="connsiteY2" fmla="*/ 1187282 h 3418250"/>
                <a:gd name="connsiteX3" fmla="*/ 2051261 w 4162363"/>
                <a:gd name="connsiteY3" fmla="*/ 1439473 h 3418250"/>
                <a:gd name="connsiteX4" fmla="*/ 1129827 w 4162363"/>
                <a:gd name="connsiteY4" fmla="*/ 1651956 h 3418250"/>
                <a:gd name="connsiteX5" fmla="*/ -2 w 4162363"/>
                <a:gd name="connsiteY5" fmla="*/ 3418250 h 3418250"/>
                <a:gd name="connsiteX0" fmla="*/ 4162365 w 4162363"/>
                <a:gd name="connsiteY0" fmla="*/ 0 h 3418250"/>
                <a:gd name="connsiteX1" fmla="*/ 3411728 w 4162363"/>
                <a:gd name="connsiteY1" fmla="*/ 661729 h 3418250"/>
                <a:gd name="connsiteX2" fmla="*/ 2750498 w 4162363"/>
                <a:gd name="connsiteY2" fmla="*/ 1187282 h 3418250"/>
                <a:gd name="connsiteX3" fmla="*/ 2051261 w 4162363"/>
                <a:gd name="connsiteY3" fmla="*/ 1439473 h 3418250"/>
                <a:gd name="connsiteX4" fmla="*/ 1129827 w 4162363"/>
                <a:gd name="connsiteY4" fmla="*/ 1651956 h 3418250"/>
                <a:gd name="connsiteX5" fmla="*/ -2 w 4162363"/>
                <a:gd name="connsiteY5" fmla="*/ 3418250 h 3418250"/>
                <a:gd name="connsiteX0" fmla="*/ 4162365 w 4162363"/>
                <a:gd name="connsiteY0" fmla="*/ 0 h 3418250"/>
                <a:gd name="connsiteX1" fmla="*/ 3411728 w 4162363"/>
                <a:gd name="connsiteY1" fmla="*/ 661729 h 3418250"/>
                <a:gd name="connsiteX2" fmla="*/ 2750498 w 4162363"/>
                <a:gd name="connsiteY2" fmla="*/ 1187282 h 3418250"/>
                <a:gd name="connsiteX3" fmla="*/ 2051261 w 4162363"/>
                <a:gd name="connsiteY3" fmla="*/ 1439473 h 3418250"/>
                <a:gd name="connsiteX4" fmla="*/ 1008793 w 4162363"/>
                <a:gd name="connsiteY4" fmla="*/ 2312415 h 3418250"/>
                <a:gd name="connsiteX5" fmla="*/ -2 w 4162363"/>
                <a:gd name="connsiteY5" fmla="*/ 3418250 h 3418250"/>
                <a:gd name="connsiteX0" fmla="*/ 4893516 w 4893514"/>
                <a:gd name="connsiteY0" fmla="*/ 0 h 3337674"/>
                <a:gd name="connsiteX1" fmla="*/ 4142879 w 4893514"/>
                <a:gd name="connsiteY1" fmla="*/ 661729 h 3337674"/>
                <a:gd name="connsiteX2" fmla="*/ 3481649 w 4893514"/>
                <a:gd name="connsiteY2" fmla="*/ 1187282 h 3337674"/>
                <a:gd name="connsiteX3" fmla="*/ 2782412 w 4893514"/>
                <a:gd name="connsiteY3" fmla="*/ 1439473 h 3337674"/>
                <a:gd name="connsiteX4" fmla="*/ 1739944 w 4893514"/>
                <a:gd name="connsiteY4" fmla="*/ 2312415 h 3337674"/>
                <a:gd name="connsiteX5" fmla="*/ -1 w 4893514"/>
                <a:gd name="connsiteY5" fmla="*/ 3337674 h 3337674"/>
                <a:gd name="connsiteX0" fmla="*/ 4893516 w 4893514"/>
                <a:gd name="connsiteY0" fmla="*/ 0 h 3337674"/>
                <a:gd name="connsiteX1" fmla="*/ 4142879 w 4893514"/>
                <a:gd name="connsiteY1" fmla="*/ 661729 h 3337674"/>
                <a:gd name="connsiteX2" fmla="*/ 3481649 w 4893514"/>
                <a:gd name="connsiteY2" fmla="*/ 1187282 h 3337674"/>
                <a:gd name="connsiteX3" fmla="*/ 2782412 w 4893514"/>
                <a:gd name="connsiteY3" fmla="*/ 1439473 h 3337674"/>
                <a:gd name="connsiteX4" fmla="*/ 1739944 w 4893514"/>
                <a:gd name="connsiteY4" fmla="*/ 2312415 h 3337674"/>
                <a:gd name="connsiteX5" fmla="*/ -1 w 4893514"/>
                <a:gd name="connsiteY5" fmla="*/ 3337674 h 3337674"/>
                <a:gd name="connsiteX0" fmla="*/ 4893516 w 4893514"/>
                <a:gd name="connsiteY0" fmla="*/ 0 h 3337674"/>
                <a:gd name="connsiteX1" fmla="*/ 4142879 w 4893514"/>
                <a:gd name="connsiteY1" fmla="*/ 661729 h 3337674"/>
                <a:gd name="connsiteX2" fmla="*/ 2782412 w 4893514"/>
                <a:gd name="connsiteY2" fmla="*/ 1439473 h 3337674"/>
                <a:gd name="connsiteX3" fmla="*/ 1739944 w 4893514"/>
                <a:gd name="connsiteY3" fmla="*/ 2312415 h 3337674"/>
                <a:gd name="connsiteX4" fmla="*/ -1 w 4893514"/>
                <a:gd name="connsiteY4" fmla="*/ 3337674 h 3337674"/>
                <a:gd name="connsiteX0" fmla="*/ 4893516 w 4893514"/>
                <a:gd name="connsiteY0" fmla="*/ 0 h 3337674"/>
                <a:gd name="connsiteX1" fmla="*/ 4142879 w 4893514"/>
                <a:gd name="connsiteY1" fmla="*/ 661729 h 3337674"/>
                <a:gd name="connsiteX2" fmla="*/ 1739944 w 4893514"/>
                <a:gd name="connsiteY2" fmla="*/ 2312415 h 3337674"/>
                <a:gd name="connsiteX3" fmla="*/ -1 w 4893514"/>
                <a:gd name="connsiteY3" fmla="*/ 3337674 h 3337674"/>
                <a:gd name="connsiteX0" fmla="*/ 4893516 w 4893514"/>
                <a:gd name="connsiteY0" fmla="*/ 0 h 3337674"/>
                <a:gd name="connsiteX1" fmla="*/ 4142879 w 4893514"/>
                <a:gd name="connsiteY1" fmla="*/ 661729 h 3337674"/>
                <a:gd name="connsiteX2" fmla="*/ 1739944 w 4893514"/>
                <a:gd name="connsiteY2" fmla="*/ 2312415 h 3337674"/>
                <a:gd name="connsiteX3" fmla="*/ -1 w 4893514"/>
                <a:gd name="connsiteY3" fmla="*/ 3337674 h 3337674"/>
                <a:gd name="connsiteX0" fmla="*/ 4893516 w 4893514"/>
                <a:gd name="connsiteY0" fmla="*/ 0 h 3337674"/>
                <a:gd name="connsiteX1" fmla="*/ 4142879 w 4893514"/>
                <a:gd name="connsiteY1" fmla="*/ 661729 h 3337674"/>
                <a:gd name="connsiteX2" fmla="*/ 1739944 w 4893514"/>
                <a:gd name="connsiteY2" fmla="*/ 2312415 h 3337674"/>
                <a:gd name="connsiteX3" fmla="*/ -1 w 4893514"/>
                <a:gd name="connsiteY3" fmla="*/ 3337674 h 3337674"/>
                <a:gd name="connsiteX0" fmla="*/ 4893516 w 4893514"/>
                <a:gd name="connsiteY0" fmla="*/ 0 h 3337674"/>
                <a:gd name="connsiteX1" fmla="*/ 4142879 w 4893514"/>
                <a:gd name="connsiteY1" fmla="*/ 661729 h 3337674"/>
                <a:gd name="connsiteX2" fmla="*/ 1739944 w 4893514"/>
                <a:gd name="connsiteY2" fmla="*/ 2312415 h 3337674"/>
                <a:gd name="connsiteX3" fmla="*/ -1 w 4893514"/>
                <a:gd name="connsiteY3" fmla="*/ 3337674 h 3337674"/>
                <a:gd name="connsiteX0" fmla="*/ 4142879 w 4142880"/>
                <a:gd name="connsiteY0" fmla="*/ 0 h 2675945"/>
                <a:gd name="connsiteX1" fmla="*/ 1739944 w 4142880"/>
                <a:gd name="connsiteY1" fmla="*/ 1650686 h 2675945"/>
                <a:gd name="connsiteX2" fmla="*/ -1 w 4142880"/>
                <a:gd name="connsiteY2" fmla="*/ 2675945 h 2675945"/>
                <a:gd name="connsiteX0" fmla="*/ 4922839 w 4922839"/>
                <a:gd name="connsiteY0" fmla="*/ 1 h 3373133"/>
                <a:gd name="connsiteX1" fmla="*/ 1739944 w 4922839"/>
                <a:gd name="connsiteY1" fmla="*/ 2347874 h 3373133"/>
                <a:gd name="connsiteX2" fmla="*/ -1 w 4922839"/>
                <a:gd name="connsiteY2" fmla="*/ 3373133 h 3373133"/>
                <a:gd name="connsiteX0" fmla="*/ 4922839 w 4922839"/>
                <a:gd name="connsiteY0" fmla="*/ 1 h 3373133"/>
                <a:gd name="connsiteX1" fmla="*/ 1739944 w 4922839"/>
                <a:gd name="connsiteY1" fmla="*/ 2347874 h 3373133"/>
                <a:gd name="connsiteX2" fmla="*/ -1 w 4922839"/>
                <a:gd name="connsiteY2" fmla="*/ 3373133 h 3373133"/>
              </a:gdLst>
              <a:ahLst/>
              <a:cxnLst>
                <a:cxn ang="0">
                  <a:pos x="connsiteX0" y="connsiteY0"/>
                </a:cxn>
                <a:cxn ang="0">
                  <a:pos x="connsiteX1" y="connsiteY1"/>
                </a:cxn>
                <a:cxn ang="0">
                  <a:pos x="connsiteX2" y="connsiteY2"/>
                </a:cxn>
              </a:cxnLst>
              <a:rect l="l" t="t" r="r" b="b"/>
              <a:pathLst>
                <a:path w="4922839" h="3373133">
                  <a:moveTo>
                    <a:pt x="4922839" y="1"/>
                  </a:moveTo>
                  <a:cubicBezTo>
                    <a:pt x="4397244" y="385403"/>
                    <a:pt x="1564140" y="1649432"/>
                    <a:pt x="1739944" y="2347874"/>
                  </a:cubicBezTo>
                  <a:cubicBezTo>
                    <a:pt x="1915748" y="3046316"/>
                    <a:pt x="1295027" y="3157212"/>
                    <a:pt x="-1" y="3373133"/>
                  </a:cubicBezTo>
                </a:path>
              </a:pathLst>
            </a:custGeom>
            <a:noFill/>
            <a:ln w="28575" cap="flat" cmpd="sng" algn="ctr">
              <a:solidFill>
                <a:schemeClr val="bg1"/>
              </a:solid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82" name="Freeform 281"/>
            <p:cNvSpPr/>
            <p:nvPr/>
          </p:nvSpPr>
          <p:spPr bwMode="auto">
            <a:xfrm rot="14384986" flipH="1" flipV="1">
              <a:off x="476809" y="4868474"/>
              <a:ext cx="274854" cy="533448"/>
            </a:xfrm>
            <a:custGeom>
              <a:avLst/>
              <a:gdLst>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005811 w 2859932"/>
                <a:gd name="connsiteY2" fmla="*/ 1624779 h 2480553"/>
                <a:gd name="connsiteX3" fmla="*/ 437745 w 2859932"/>
                <a:gd name="connsiteY3" fmla="*/ 2071992 h 2480553"/>
                <a:gd name="connsiteX4" fmla="*/ 0 w 2859932"/>
                <a:gd name="connsiteY4" fmla="*/ 2480553 h 2480553"/>
                <a:gd name="connsiteX0" fmla="*/ 2859932 w 2859932"/>
                <a:gd name="connsiteY0" fmla="*/ 0 h 2480553"/>
                <a:gd name="connsiteX1" fmla="*/ 1005811 w 2859932"/>
                <a:gd name="connsiteY1" fmla="*/ 1624779 h 2480553"/>
                <a:gd name="connsiteX2" fmla="*/ 437745 w 2859932"/>
                <a:gd name="connsiteY2" fmla="*/ 2071992 h 2480553"/>
                <a:gd name="connsiteX3" fmla="*/ 0 w 2859932"/>
                <a:gd name="connsiteY3" fmla="*/ 2480553 h 2480553"/>
                <a:gd name="connsiteX0" fmla="*/ 2859932 w 2859932"/>
                <a:gd name="connsiteY0" fmla="*/ 0 h 2480553"/>
                <a:gd name="connsiteX1" fmla="*/ 437745 w 2859932"/>
                <a:gd name="connsiteY1" fmla="*/ 2071992 h 2480553"/>
                <a:gd name="connsiteX2" fmla="*/ 0 w 2859932"/>
                <a:gd name="connsiteY2" fmla="*/ 2480553 h 2480553"/>
                <a:gd name="connsiteX0" fmla="*/ 1624473 w 1624475"/>
                <a:gd name="connsiteY0" fmla="*/ 0 h 2379112"/>
                <a:gd name="connsiteX1" fmla="*/ 437745 w 1624475"/>
                <a:gd name="connsiteY1" fmla="*/ 1970551 h 2379112"/>
                <a:gd name="connsiteX2" fmla="*/ 0 w 1624475"/>
                <a:gd name="connsiteY2" fmla="*/ 2379112 h 2379112"/>
                <a:gd name="connsiteX0" fmla="*/ 1624473 w 1915454"/>
                <a:gd name="connsiteY0" fmla="*/ 0 h 2379112"/>
                <a:gd name="connsiteX1" fmla="*/ 437745 w 1915454"/>
                <a:gd name="connsiteY1" fmla="*/ 1970551 h 2379112"/>
                <a:gd name="connsiteX2" fmla="*/ 0 w 1915454"/>
                <a:gd name="connsiteY2" fmla="*/ 2379112 h 2379112"/>
                <a:gd name="connsiteX0" fmla="*/ 2017299 w 2276125"/>
                <a:gd name="connsiteY0" fmla="*/ 0 h 2366056"/>
                <a:gd name="connsiteX1" fmla="*/ 437745 w 2276125"/>
                <a:gd name="connsiteY1" fmla="*/ 1957495 h 2366056"/>
                <a:gd name="connsiteX2" fmla="*/ 0 w 2276125"/>
                <a:gd name="connsiteY2" fmla="*/ 2366056 h 2366056"/>
                <a:gd name="connsiteX0" fmla="*/ 1716716 w 1999450"/>
                <a:gd name="connsiteY0" fmla="*/ 1 h 2411170"/>
                <a:gd name="connsiteX1" fmla="*/ 437745 w 1999450"/>
                <a:gd name="connsiteY1" fmla="*/ 2002609 h 2411170"/>
                <a:gd name="connsiteX2" fmla="*/ 0 w 1999450"/>
                <a:gd name="connsiteY2" fmla="*/ 2411170 h 2411170"/>
                <a:gd name="connsiteX0" fmla="*/ 1741295 w 2021910"/>
                <a:gd name="connsiteY0" fmla="*/ -1 h 2471814"/>
                <a:gd name="connsiteX1" fmla="*/ 437745 w 2021910"/>
                <a:gd name="connsiteY1" fmla="*/ 2063253 h 2471814"/>
                <a:gd name="connsiteX2" fmla="*/ 0 w 2021910"/>
                <a:gd name="connsiteY2" fmla="*/ 2471814 h 2471814"/>
                <a:gd name="connsiteX0" fmla="*/ 1741295 w 1741294"/>
                <a:gd name="connsiteY0" fmla="*/ -1 h 2471814"/>
                <a:gd name="connsiteX1" fmla="*/ 0 w 1741294"/>
                <a:gd name="connsiteY1" fmla="*/ 2471814 h 2471814"/>
                <a:gd name="connsiteX0" fmla="*/ 1853340 w 1853339"/>
                <a:gd name="connsiteY0" fmla="*/ -1 h 2415411"/>
                <a:gd name="connsiteX1" fmla="*/ 4 w 1853339"/>
                <a:gd name="connsiteY1" fmla="*/ 2415410 h 2415411"/>
                <a:gd name="connsiteX0" fmla="*/ 1853340 w 1853339"/>
                <a:gd name="connsiteY0" fmla="*/ -1 h 2415411"/>
                <a:gd name="connsiteX1" fmla="*/ 4 w 1853339"/>
                <a:gd name="connsiteY1" fmla="*/ 2415410 h 2415411"/>
                <a:gd name="connsiteX0" fmla="*/ 1853340 w 2553124"/>
                <a:gd name="connsiteY0" fmla="*/ -1 h 2415411"/>
                <a:gd name="connsiteX1" fmla="*/ 4 w 2553124"/>
                <a:gd name="connsiteY1" fmla="*/ 2415410 h 2415411"/>
                <a:gd name="connsiteX0" fmla="*/ 1853340 w 2459912"/>
                <a:gd name="connsiteY0" fmla="*/ -1 h 2415411"/>
                <a:gd name="connsiteX1" fmla="*/ 4 w 2459912"/>
                <a:gd name="connsiteY1" fmla="*/ 2415410 h 2415411"/>
              </a:gdLst>
              <a:ahLst/>
              <a:cxnLst>
                <a:cxn ang="0">
                  <a:pos x="connsiteX0" y="connsiteY0"/>
                </a:cxn>
                <a:cxn ang="0">
                  <a:pos x="connsiteX1" y="connsiteY1"/>
                </a:cxn>
              </a:cxnLst>
              <a:rect l="l" t="t" r="r" b="b"/>
              <a:pathLst>
                <a:path w="2459912" h="2415411">
                  <a:moveTo>
                    <a:pt x="1853340" y="-1"/>
                  </a:moveTo>
                  <a:cubicBezTo>
                    <a:pt x="2779402" y="566714"/>
                    <a:pt x="2978774" y="2048733"/>
                    <a:pt x="4" y="2415410"/>
                  </a:cubicBezTo>
                </a:path>
              </a:pathLst>
            </a:custGeom>
            <a:noFill/>
            <a:ln w="28575" cap="flat" cmpd="sng" algn="ctr">
              <a:solidFill>
                <a:schemeClr val="bg1"/>
              </a:solid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90" name="Freeform 289"/>
            <p:cNvSpPr/>
            <p:nvPr/>
          </p:nvSpPr>
          <p:spPr bwMode="auto">
            <a:xfrm>
              <a:off x="903366" y="970579"/>
              <a:ext cx="548312" cy="548312"/>
            </a:xfrm>
            <a:custGeom>
              <a:avLst/>
              <a:gdLst>
                <a:gd name="connsiteX0" fmla="*/ 0 w 457200"/>
                <a:gd name="connsiteY0" fmla="*/ 0 h 457200"/>
                <a:gd name="connsiteX1" fmla="*/ 457200 w 457200"/>
                <a:gd name="connsiteY1" fmla="*/ 457200 h 457200"/>
                <a:gd name="connsiteX2" fmla="*/ 0 w 457200"/>
                <a:gd name="connsiteY2" fmla="*/ 457200 h 457200"/>
              </a:gdLst>
              <a:ahLst/>
              <a:cxnLst>
                <a:cxn ang="0">
                  <a:pos x="connsiteX0" y="connsiteY0"/>
                </a:cxn>
                <a:cxn ang="0">
                  <a:pos x="connsiteX1" y="connsiteY1"/>
                </a:cxn>
                <a:cxn ang="0">
                  <a:pos x="connsiteX2" y="connsiteY2"/>
                </a:cxn>
              </a:cxnLst>
              <a:rect l="l" t="t" r="r" b="b"/>
              <a:pathLst>
                <a:path w="457200" h="457200">
                  <a:moveTo>
                    <a:pt x="0" y="0"/>
                  </a:moveTo>
                  <a:cubicBezTo>
                    <a:pt x="252505" y="0"/>
                    <a:pt x="457200" y="204695"/>
                    <a:pt x="457200" y="457200"/>
                  </a:cubicBezTo>
                  <a:lnTo>
                    <a:pt x="0" y="457200"/>
                  </a:lnTo>
                  <a:close/>
                </a:path>
              </a:pathLst>
            </a:cu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84" name="Rectangle 283"/>
            <p:cNvSpPr/>
            <p:nvPr/>
          </p:nvSpPr>
          <p:spPr bwMode="auto">
            <a:xfrm>
              <a:off x="925874" y="1223046"/>
              <a:ext cx="274320" cy="274320"/>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85" name="Rectangle 284"/>
            <p:cNvSpPr/>
            <p:nvPr/>
          </p:nvSpPr>
          <p:spPr bwMode="auto">
            <a:xfrm>
              <a:off x="954051" y="1253468"/>
              <a:ext cx="219456" cy="219456"/>
            </a:xfrm>
            <a:prstGeom prst="rect">
              <a:avLst/>
            </a:prstGeom>
            <a:solidFill>
              <a:srgbClr val="A7D789"/>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86" name="Oval 285"/>
            <p:cNvSpPr/>
            <p:nvPr/>
          </p:nvSpPr>
          <p:spPr bwMode="auto">
            <a:xfrm>
              <a:off x="1018059" y="1317476"/>
              <a:ext cx="91440" cy="91440"/>
            </a:xfrm>
            <a:prstGeom prst="ellipse">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91" name="Freeform 290"/>
            <p:cNvSpPr/>
            <p:nvPr/>
          </p:nvSpPr>
          <p:spPr bwMode="auto">
            <a:xfrm rot="19074436" flipH="1">
              <a:off x="-2569087" y="2100444"/>
              <a:ext cx="3051227" cy="2305853"/>
            </a:xfrm>
            <a:custGeom>
              <a:avLst/>
              <a:gdLst>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932" h="2480553">
                  <a:moveTo>
                    <a:pt x="2859932" y="0"/>
                  </a:moveTo>
                  <a:cubicBezTo>
                    <a:pt x="2779771" y="350075"/>
                    <a:pt x="2558759" y="618270"/>
                    <a:pt x="2366278" y="847035"/>
                  </a:cubicBezTo>
                  <a:cubicBezTo>
                    <a:pt x="2173797" y="1075800"/>
                    <a:pt x="1931793" y="1242964"/>
                    <a:pt x="1705048" y="1372588"/>
                  </a:cubicBezTo>
                  <a:cubicBezTo>
                    <a:pt x="1478304" y="1502212"/>
                    <a:pt x="1217028" y="1508212"/>
                    <a:pt x="1005811" y="1624779"/>
                  </a:cubicBezTo>
                  <a:cubicBezTo>
                    <a:pt x="794594" y="1741346"/>
                    <a:pt x="605380" y="1929363"/>
                    <a:pt x="437745" y="2071992"/>
                  </a:cubicBezTo>
                  <a:cubicBezTo>
                    <a:pt x="270110" y="2214621"/>
                    <a:pt x="145915" y="2344366"/>
                    <a:pt x="0" y="2480553"/>
                  </a:cubicBezTo>
                </a:path>
              </a:pathLst>
            </a:custGeom>
            <a:noFill/>
            <a:ln w="28575" cap="flat" cmpd="sng" algn="ctr">
              <a:solidFill>
                <a:schemeClr val="bg1"/>
              </a:solid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nvGrpSpPr>
            <p:cNvPr id="27" name="Group 26"/>
            <p:cNvGrpSpPr/>
            <p:nvPr/>
          </p:nvGrpSpPr>
          <p:grpSpPr>
            <a:xfrm rot="9787343">
              <a:off x="-1533342" y="2266192"/>
              <a:ext cx="817087" cy="383097"/>
              <a:chOff x="-1625794" y="2327008"/>
              <a:chExt cx="817087" cy="383097"/>
            </a:xfrm>
          </p:grpSpPr>
          <p:sp>
            <p:nvSpPr>
              <p:cNvPr id="292" name="12-Point Star 291"/>
              <p:cNvSpPr/>
              <p:nvPr/>
            </p:nvSpPr>
            <p:spPr bwMode="auto">
              <a:xfrm>
                <a:off x="-1536500" y="2411800"/>
                <a:ext cx="279473" cy="279473"/>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93" name="12-Point Star 292"/>
              <p:cNvSpPr/>
              <p:nvPr/>
            </p:nvSpPr>
            <p:spPr bwMode="auto">
              <a:xfrm>
                <a:off x="-1194261" y="2327008"/>
                <a:ext cx="279473" cy="279473"/>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94" name="12-Point Star 293"/>
              <p:cNvSpPr/>
              <p:nvPr/>
            </p:nvSpPr>
            <p:spPr bwMode="auto">
              <a:xfrm>
                <a:off x="-1625794" y="2611983"/>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95" name="12-Point Star 294"/>
              <p:cNvSpPr/>
              <p:nvPr/>
            </p:nvSpPr>
            <p:spPr bwMode="auto">
              <a:xfrm>
                <a:off x="-906829" y="2384977"/>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sp>
          <p:nvSpPr>
            <p:cNvPr id="297" name="12-Point Star 296"/>
            <p:cNvSpPr/>
            <p:nvPr/>
          </p:nvSpPr>
          <p:spPr bwMode="auto">
            <a:xfrm rot="9787343">
              <a:off x="1288855" y="907713"/>
              <a:ext cx="279473" cy="279473"/>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98" name="12-Point Star 297"/>
            <p:cNvSpPr/>
            <p:nvPr/>
          </p:nvSpPr>
          <p:spPr bwMode="auto">
            <a:xfrm rot="9787343">
              <a:off x="247066" y="1734536"/>
              <a:ext cx="279473" cy="279473"/>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99" name="12-Point Star 298"/>
            <p:cNvSpPr/>
            <p:nvPr/>
          </p:nvSpPr>
          <p:spPr bwMode="auto">
            <a:xfrm rot="9787343">
              <a:off x="1224994" y="1569379"/>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00" name="12-Point Star 299"/>
            <p:cNvSpPr/>
            <p:nvPr/>
          </p:nvSpPr>
          <p:spPr bwMode="auto">
            <a:xfrm rot="9787343">
              <a:off x="158955" y="1913634"/>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01" name="12-Point Star 300"/>
            <p:cNvSpPr/>
            <p:nvPr/>
          </p:nvSpPr>
          <p:spPr bwMode="auto">
            <a:xfrm rot="9787343">
              <a:off x="1437506" y="1105821"/>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02" name="12-Point Star 301"/>
            <p:cNvSpPr/>
            <p:nvPr/>
          </p:nvSpPr>
          <p:spPr bwMode="auto">
            <a:xfrm rot="9787343">
              <a:off x="1455723" y="1256866"/>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03" name="12-Point Star 302"/>
            <p:cNvSpPr/>
            <p:nvPr/>
          </p:nvSpPr>
          <p:spPr bwMode="auto">
            <a:xfrm rot="9787343">
              <a:off x="1473940" y="1407911"/>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04" name="12-Point Star 303"/>
            <p:cNvSpPr/>
            <p:nvPr/>
          </p:nvSpPr>
          <p:spPr bwMode="auto">
            <a:xfrm rot="9787343">
              <a:off x="1149555" y="940198"/>
              <a:ext cx="98122" cy="98122"/>
            </a:xfrm>
            <a:prstGeom prst="star12">
              <a:avLst>
                <a:gd name="adj" fmla="val 44947"/>
              </a:avLst>
            </a:prstGeom>
            <a:solidFill>
              <a:srgbClr val="72BF44"/>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nvGrpSpPr>
            <p:cNvPr id="29" name="Group 28"/>
            <p:cNvGrpSpPr/>
            <p:nvPr/>
          </p:nvGrpSpPr>
          <p:grpSpPr>
            <a:xfrm rot="3931385">
              <a:off x="692145" y="2646813"/>
              <a:ext cx="768916" cy="365760"/>
              <a:chOff x="763491" y="2144337"/>
              <a:chExt cx="768916" cy="365760"/>
            </a:xfrm>
          </p:grpSpPr>
          <p:grpSp>
            <p:nvGrpSpPr>
              <p:cNvPr id="28" name="Group 27"/>
              <p:cNvGrpSpPr/>
              <p:nvPr/>
            </p:nvGrpSpPr>
            <p:grpSpPr>
              <a:xfrm>
                <a:off x="1124386" y="2144337"/>
                <a:ext cx="408021" cy="365760"/>
                <a:chOff x="763865" y="1868948"/>
                <a:chExt cx="811236" cy="820730"/>
              </a:xfrm>
            </p:grpSpPr>
            <p:grpSp>
              <p:nvGrpSpPr>
                <p:cNvPr id="305" name="Group 304"/>
                <p:cNvGrpSpPr/>
                <p:nvPr/>
              </p:nvGrpSpPr>
              <p:grpSpPr>
                <a:xfrm>
                  <a:off x="908469" y="1868948"/>
                  <a:ext cx="522027" cy="523006"/>
                  <a:chOff x="-484524" y="1621602"/>
                  <a:chExt cx="403628" cy="790818"/>
                </a:xfrm>
              </p:grpSpPr>
              <p:sp>
                <p:nvSpPr>
                  <p:cNvPr id="306" name="Rectangle 305"/>
                  <p:cNvSpPr/>
                  <p:nvPr/>
                </p:nvSpPr>
                <p:spPr bwMode="auto">
                  <a:xfrm>
                    <a:off x="-484524" y="1621602"/>
                    <a:ext cx="202060" cy="790818"/>
                  </a:xfrm>
                  <a:prstGeom prst="rect">
                    <a:avLst/>
                  </a:prstGeom>
                  <a:solidFill>
                    <a:schemeClr val="accent6"/>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07" name="Rectangle 306"/>
                  <p:cNvSpPr/>
                  <p:nvPr/>
                </p:nvSpPr>
                <p:spPr bwMode="auto">
                  <a:xfrm>
                    <a:off x="-282956" y="1621602"/>
                    <a:ext cx="202060" cy="790818"/>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308" name="Group 307"/>
                <p:cNvGrpSpPr/>
                <p:nvPr/>
              </p:nvGrpSpPr>
              <p:grpSpPr>
                <a:xfrm rot="5400000">
                  <a:off x="1009982" y="2124560"/>
                  <a:ext cx="319001" cy="811236"/>
                  <a:chOff x="-484524" y="1621602"/>
                  <a:chExt cx="403628" cy="790818"/>
                </a:xfrm>
              </p:grpSpPr>
              <p:sp>
                <p:nvSpPr>
                  <p:cNvPr id="309" name="Rectangle 308"/>
                  <p:cNvSpPr/>
                  <p:nvPr/>
                </p:nvSpPr>
                <p:spPr bwMode="auto">
                  <a:xfrm>
                    <a:off x="-484524" y="1621602"/>
                    <a:ext cx="202060" cy="790818"/>
                  </a:xfrm>
                  <a:prstGeom prst="rect">
                    <a:avLst/>
                  </a:prstGeom>
                  <a:solidFill>
                    <a:schemeClr val="accent6"/>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10" name="Rectangle 309"/>
                  <p:cNvSpPr/>
                  <p:nvPr/>
                </p:nvSpPr>
                <p:spPr bwMode="auto">
                  <a:xfrm>
                    <a:off x="-282956" y="1621602"/>
                    <a:ext cx="202060" cy="790818"/>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grpSp>
            <p:nvGrpSpPr>
              <p:cNvPr id="311" name="Group 310"/>
              <p:cNvGrpSpPr/>
              <p:nvPr/>
            </p:nvGrpSpPr>
            <p:grpSpPr>
              <a:xfrm>
                <a:off x="763491" y="2144337"/>
                <a:ext cx="373113" cy="365760"/>
                <a:chOff x="763865" y="1868948"/>
                <a:chExt cx="811236" cy="820730"/>
              </a:xfrm>
            </p:grpSpPr>
            <p:grpSp>
              <p:nvGrpSpPr>
                <p:cNvPr id="312" name="Group 311"/>
                <p:cNvGrpSpPr/>
                <p:nvPr/>
              </p:nvGrpSpPr>
              <p:grpSpPr>
                <a:xfrm>
                  <a:off x="908469" y="1868948"/>
                  <a:ext cx="522027" cy="523006"/>
                  <a:chOff x="-484524" y="1621602"/>
                  <a:chExt cx="403628" cy="790818"/>
                </a:xfrm>
              </p:grpSpPr>
              <p:sp>
                <p:nvSpPr>
                  <p:cNvPr id="316" name="Rectangle 315"/>
                  <p:cNvSpPr/>
                  <p:nvPr/>
                </p:nvSpPr>
                <p:spPr bwMode="auto">
                  <a:xfrm>
                    <a:off x="-484524" y="1621602"/>
                    <a:ext cx="202060" cy="790818"/>
                  </a:xfrm>
                  <a:prstGeom prst="rect">
                    <a:avLst/>
                  </a:prstGeom>
                  <a:solidFill>
                    <a:schemeClr val="accent6"/>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17" name="Rectangle 316"/>
                  <p:cNvSpPr/>
                  <p:nvPr/>
                </p:nvSpPr>
                <p:spPr bwMode="auto">
                  <a:xfrm>
                    <a:off x="-282956" y="1621602"/>
                    <a:ext cx="202060" cy="790818"/>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313" name="Group 312"/>
                <p:cNvGrpSpPr/>
                <p:nvPr/>
              </p:nvGrpSpPr>
              <p:grpSpPr>
                <a:xfrm rot="5400000">
                  <a:off x="1009982" y="2124560"/>
                  <a:ext cx="319001" cy="811236"/>
                  <a:chOff x="-484524" y="1621602"/>
                  <a:chExt cx="403628" cy="790818"/>
                </a:xfrm>
              </p:grpSpPr>
              <p:sp>
                <p:nvSpPr>
                  <p:cNvPr id="314" name="Rectangle 313"/>
                  <p:cNvSpPr/>
                  <p:nvPr/>
                </p:nvSpPr>
                <p:spPr bwMode="auto">
                  <a:xfrm>
                    <a:off x="-484524" y="1621602"/>
                    <a:ext cx="202060" cy="790818"/>
                  </a:xfrm>
                  <a:prstGeom prst="rect">
                    <a:avLst/>
                  </a:prstGeom>
                  <a:solidFill>
                    <a:schemeClr val="accent6"/>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15" name="Rectangle 314"/>
                  <p:cNvSpPr/>
                  <p:nvPr/>
                </p:nvSpPr>
                <p:spPr bwMode="auto">
                  <a:xfrm>
                    <a:off x="-282956" y="1621602"/>
                    <a:ext cx="202060" cy="790818"/>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grpSp>
        <p:grpSp>
          <p:nvGrpSpPr>
            <p:cNvPr id="318" name="Group 317"/>
            <p:cNvGrpSpPr/>
            <p:nvPr/>
          </p:nvGrpSpPr>
          <p:grpSpPr>
            <a:xfrm rot="4099116">
              <a:off x="-715117" y="2774148"/>
              <a:ext cx="267662" cy="452358"/>
              <a:chOff x="-484524" y="1621602"/>
              <a:chExt cx="403628" cy="790818"/>
            </a:xfrm>
          </p:grpSpPr>
          <p:sp>
            <p:nvSpPr>
              <p:cNvPr id="319" name="Rectangle 318"/>
              <p:cNvSpPr/>
              <p:nvPr/>
            </p:nvSpPr>
            <p:spPr bwMode="auto">
              <a:xfrm>
                <a:off x="-484524" y="1621602"/>
                <a:ext cx="202060" cy="790818"/>
              </a:xfrm>
              <a:prstGeom prst="rect">
                <a:avLst/>
              </a:prstGeom>
              <a:solidFill>
                <a:schemeClr val="accent6"/>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20" name="Rectangle 319"/>
              <p:cNvSpPr/>
              <p:nvPr/>
            </p:nvSpPr>
            <p:spPr bwMode="auto">
              <a:xfrm>
                <a:off x="-282956" y="1621602"/>
                <a:ext cx="202060" cy="790818"/>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321" name="Group 320"/>
            <p:cNvGrpSpPr/>
            <p:nvPr/>
          </p:nvGrpSpPr>
          <p:grpSpPr>
            <a:xfrm>
              <a:off x="837113" y="3764706"/>
              <a:ext cx="485423" cy="502430"/>
              <a:chOff x="-231432" y="2320793"/>
              <a:chExt cx="638170" cy="791863"/>
            </a:xfrm>
          </p:grpSpPr>
          <p:grpSp>
            <p:nvGrpSpPr>
              <p:cNvPr id="322" name="Group 321"/>
              <p:cNvGrpSpPr/>
              <p:nvPr/>
            </p:nvGrpSpPr>
            <p:grpSpPr>
              <a:xfrm>
                <a:off x="-231432" y="2321838"/>
                <a:ext cx="274320" cy="790818"/>
                <a:chOff x="-231432" y="2321838"/>
                <a:chExt cx="403628" cy="790818"/>
              </a:xfrm>
            </p:grpSpPr>
            <p:sp>
              <p:nvSpPr>
                <p:cNvPr id="329" name="Rectangle 328"/>
                <p:cNvSpPr/>
                <p:nvPr/>
              </p:nvSpPr>
              <p:spPr bwMode="auto">
                <a:xfrm>
                  <a:off x="-231432" y="2321838"/>
                  <a:ext cx="202060" cy="790818"/>
                </a:xfrm>
                <a:prstGeom prst="rect">
                  <a:avLst/>
                </a:prstGeom>
                <a:solidFill>
                  <a:schemeClr val="accent6"/>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30" name="Rectangle 329"/>
                <p:cNvSpPr/>
                <p:nvPr/>
              </p:nvSpPr>
              <p:spPr bwMode="auto">
                <a:xfrm>
                  <a:off x="-29864" y="2321838"/>
                  <a:ext cx="202060" cy="790818"/>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323" name="Group 322"/>
              <p:cNvGrpSpPr/>
              <p:nvPr/>
            </p:nvGrpSpPr>
            <p:grpSpPr>
              <a:xfrm>
                <a:off x="35342" y="2320793"/>
                <a:ext cx="365760" cy="274320"/>
                <a:chOff x="174815" y="2515461"/>
                <a:chExt cx="365760" cy="403572"/>
              </a:xfrm>
            </p:grpSpPr>
            <p:sp>
              <p:nvSpPr>
                <p:cNvPr id="327" name="Rectangle 326"/>
                <p:cNvSpPr/>
                <p:nvPr/>
              </p:nvSpPr>
              <p:spPr bwMode="auto">
                <a:xfrm rot="5400000">
                  <a:off x="256665" y="2433611"/>
                  <a:ext cx="202060" cy="365760"/>
                </a:xfrm>
                <a:prstGeom prst="rect">
                  <a:avLst/>
                </a:prstGeom>
                <a:solidFill>
                  <a:schemeClr val="accent6"/>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28" name="Rectangle 327"/>
                <p:cNvSpPr/>
                <p:nvPr/>
              </p:nvSpPr>
              <p:spPr bwMode="auto">
                <a:xfrm rot="5400000">
                  <a:off x="256665" y="2635123"/>
                  <a:ext cx="202060" cy="365760"/>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nvGrpSpPr>
              <p:cNvPr id="324" name="Group 323"/>
              <p:cNvGrpSpPr/>
              <p:nvPr/>
            </p:nvGrpSpPr>
            <p:grpSpPr>
              <a:xfrm>
                <a:off x="40978" y="2838055"/>
                <a:ext cx="365760" cy="274320"/>
                <a:chOff x="174815" y="2515461"/>
                <a:chExt cx="365760" cy="403572"/>
              </a:xfrm>
            </p:grpSpPr>
            <p:sp>
              <p:nvSpPr>
                <p:cNvPr id="325" name="Rectangle 324"/>
                <p:cNvSpPr/>
                <p:nvPr/>
              </p:nvSpPr>
              <p:spPr bwMode="auto">
                <a:xfrm rot="5400000">
                  <a:off x="256665" y="2433611"/>
                  <a:ext cx="202060" cy="365760"/>
                </a:xfrm>
                <a:prstGeom prst="rect">
                  <a:avLst/>
                </a:prstGeom>
                <a:solidFill>
                  <a:schemeClr val="accent6"/>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26" name="Rectangle 325"/>
                <p:cNvSpPr/>
                <p:nvPr/>
              </p:nvSpPr>
              <p:spPr bwMode="auto">
                <a:xfrm rot="5400000">
                  <a:off x="256665" y="2635123"/>
                  <a:ext cx="202060" cy="365760"/>
                </a:xfrm>
                <a:prstGeom prst="rect">
                  <a:avLst/>
                </a:prstGeom>
                <a:solidFill>
                  <a:schemeClr val="accent6">
                    <a:lumMod val="20000"/>
                    <a:lumOff val="80000"/>
                  </a:schemeClr>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grpSp>
        <p:grpSp>
          <p:nvGrpSpPr>
            <p:cNvPr id="31" name="Group 30"/>
            <p:cNvGrpSpPr/>
            <p:nvPr/>
          </p:nvGrpSpPr>
          <p:grpSpPr>
            <a:xfrm>
              <a:off x="-1025521" y="4526823"/>
              <a:ext cx="960120" cy="640080"/>
              <a:chOff x="-945257" y="4526823"/>
              <a:chExt cx="960120" cy="640080"/>
            </a:xfrm>
          </p:grpSpPr>
          <p:sp>
            <p:nvSpPr>
              <p:cNvPr id="121" name="Freeform 120"/>
              <p:cNvSpPr>
                <a:spLocks noChangeAspect="1"/>
              </p:cNvSpPr>
              <p:nvPr/>
            </p:nvSpPr>
            <p:spPr bwMode="auto">
              <a:xfrm>
                <a:off x="-945257" y="4526823"/>
                <a:ext cx="960120" cy="640080"/>
              </a:xfrm>
              <a:custGeom>
                <a:avLst/>
                <a:gdLst>
                  <a:gd name="connsiteX0" fmla="*/ 685800 w 1371600"/>
                  <a:gd name="connsiteY0" fmla="*/ 0 h 914400"/>
                  <a:gd name="connsiteX1" fmla="*/ 1143000 w 1371600"/>
                  <a:gd name="connsiteY1" fmla="*/ 457200 h 914400"/>
                  <a:gd name="connsiteX2" fmla="*/ 1371600 w 1371600"/>
                  <a:gd name="connsiteY2" fmla="*/ 457200 h 914400"/>
                  <a:gd name="connsiteX3" fmla="*/ 1371600 w 1371600"/>
                  <a:gd name="connsiteY3" fmla="*/ 914400 h 914400"/>
                  <a:gd name="connsiteX4" fmla="*/ 685800 w 1371600"/>
                  <a:gd name="connsiteY4" fmla="*/ 914400 h 914400"/>
                  <a:gd name="connsiteX5" fmla="*/ 0 w 1371600"/>
                  <a:gd name="connsiteY5" fmla="*/ 914400 h 914400"/>
                  <a:gd name="connsiteX6" fmla="*/ 0 w 1371600"/>
                  <a:gd name="connsiteY6" fmla="*/ 457200 h 914400"/>
                  <a:gd name="connsiteX7" fmla="*/ 228600 w 1371600"/>
                  <a:gd name="connsiteY7" fmla="*/ 457200 h 914400"/>
                  <a:gd name="connsiteX8" fmla="*/ 685800 w 1371600"/>
                  <a:gd name="connsiteY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00" h="914400">
                    <a:moveTo>
                      <a:pt x="685800" y="0"/>
                    </a:moveTo>
                    <a:cubicBezTo>
                      <a:pt x="938305" y="0"/>
                      <a:pt x="1143000" y="204695"/>
                      <a:pt x="1143000" y="457200"/>
                    </a:cubicBezTo>
                    <a:lnTo>
                      <a:pt x="1371600" y="457200"/>
                    </a:lnTo>
                    <a:lnTo>
                      <a:pt x="1371600" y="914400"/>
                    </a:lnTo>
                    <a:lnTo>
                      <a:pt x="685800" y="914400"/>
                    </a:lnTo>
                    <a:lnTo>
                      <a:pt x="0" y="914400"/>
                    </a:lnTo>
                    <a:lnTo>
                      <a:pt x="0" y="457200"/>
                    </a:lnTo>
                    <a:lnTo>
                      <a:pt x="228600" y="457200"/>
                    </a:lnTo>
                    <a:cubicBezTo>
                      <a:pt x="228600" y="204695"/>
                      <a:pt x="433295" y="0"/>
                      <a:pt x="685800" y="0"/>
                    </a:cubicBezTo>
                    <a:close/>
                  </a:path>
                </a:pathLst>
              </a:custGeom>
              <a:gradFill flip="none" rotWithShape="0">
                <a:gsLst>
                  <a:gs pos="0">
                    <a:schemeClr val="accent6"/>
                  </a:gs>
                  <a:gs pos="75000">
                    <a:schemeClr val="accent6"/>
                  </a:gs>
                  <a:gs pos="75000">
                    <a:schemeClr val="accent6">
                      <a:lumMod val="20000"/>
                      <a:lumOff val="80000"/>
                    </a:schemeClr>
                  </a:gs>
                  <a:gs pos="100000">
                    <a:schemeClr val="accent6">
                      <a:lumMod val="20000"/>
                      <a:lumOff val="80000"/>
                    </a:schemeClr>
                  </a:gs>
                </a:gsLst>
                <a:lin ang="5400000" scaled="1"/>
                <a:tileRect/>
              </a:gra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30" name="Oval 29"/>
              <p:cNvSpPr/>
              <p:nvPr/>
            </p:nvSpPr>
            <p:spPr bwMode="auto">
              <a:xfrm>
                <a:off x="-785237" y="4526823"/>
                <a:ext cx="640080" cy="640080"/>
              </a:xfrm>
              <a:prstGeom prst="ellipse">
                <a:avLst/>
              </a:prstGeom>
              <a:gradFill flip="none" rotWithShape="1">
                <a:gsLst>
                  <a:gs pos="61000">
                    <a:schemeClr val="accent6"/>
                  </a:gs>
                  <a:gs pos="60000">
                    <a:schemeClr val="accent6">
                      <a:lumMod val="20000"/>
                      <a:lumOff val="80000"/>
                    </a:schemeClr>
                  </a:gs>
                </a:gsLst>
                <a:path path="circle">
                  <a:fillToRect l="100000" t="100000"/>
                </a:path>
                <a:tileRect r="-100000" b="-100000"/>
              </a:gra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sp>
          <p:nvSpPr>
            <p:cNvPr id="276" name="Freeform 275"/>
            <p:cNvSpPr/>
            <p:nvPr/>
          </p:nvSpPr>
          <p:spPr bwMode="auto">
            <a:xfrm rot="18165993" flipH="1" flipV="1">
              <a:off x="-3074208" y="2804126"/>
              <a:ext cx="1036822" cy="2439885"/>
            </a:xfrm>
            <a:custGeom>
              <a:avLst/>
              <a:gdLst>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932" h="2480553">
                  <a:moveTo>
                    <a:pt x="2859932" y="0"/>
                  </a:moveTo>
                  <a:cubicBezTo>
                    <a:pt x="2779771" y="350075"/>
                    <a:pt x="2558759" y="618270"/>
                    <a:pt x="2366278" y="847035"/>
                  </a:cubicBezTo>
                  <a:cubicBezTo>
                    <a:pt x="2173797" y="1075800"/>
                    <a:pt x="1931793" y="1242964"/>
                    <a:pt x="1705048" y="1372588"/>
                  </a:cubicBezTo>
                  <a:cubicBezTo>
                    <a:pt x="1478304" y="1502212"/>
                    <a:pt x="1217028" y="1508212"/>
                    <a:pt x="1005811" y="1624779"/>
                  </a:cubicBezTo>
                  <a:cubicBezTo>
                    <a:pt x="794594" y="1741346"/>
                    <a:pt x="605380" y="1929363"/>
                    <a:pt x="437745" y="2071992"/>
                  </a:cubicBezTo>
                  <a:cubicBezTo>
                    <a:pt x="270110" y="2214621"/>
                    <a:pt x="145915" y="2344366"/>
                    <a:pt x="0" y="2480553"/>
                  </a:cubicBezTo>
                </a:path>
              </a:pathLst>
            </a:custGeom>
            <a:noFill/>
            <a:ln w="28575" cap="flat" cmpd="sng" algn="ctr">
              <a:solidFill>
                <a:schemeClr val="bg1"/>
              </a:solid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283" name="Freeform 282"/>
            <p:cNvSpPr/>
            <p:nvPr/>
          </p:nvSpPr>
          <p:spPr bwMode="auto">
            <a:xfrm rot="5773696" flipH="1">
              <a:off x="-242175" y="3576953"/>
              <a:ext cx="284210" cy="3438398"/>
            </a:xfrm>
            <a:custGeom>
              <a:avLst/>
              <a:gdLst>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517515 w 2859932"/>
                <a:gd name="connsiteY2" fmla="*/ 1556426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431915 w 2859932"/>
                <a:gd name="connsiteY1" fmla="*/ 982494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108953 w 2859932"/>
                <a:gd name="connsiteY3" fmla="*/ 1673157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705048 w 2859932"/>
                <a:gd name="connsiteY2" fmla="*/ 1372588 h 2480553"/>
                <a:gd name="connsiteX3" fmla="*/ 1005811 w 2859932"/>
                <a:gd name="connsiteY3" fmla="*/ 1624779 h 2480553"/>
                <a:gd name="connsiteX4" fmla="*/ 437745 w 2859932"/>
                <a:gd name="connsiteY4" fmla="*/ 2071992 h 2480553"/>
                <a:gd name="connsiteX5" fmla="*/ 0 w 2859932"/>
                <a:gd name="connsiteY5" fmla="*/ 2480553 h 2480553"/>
                <a:gd name="connsiteX0" fmla="*/ 2859932 w 2859932"/>
                <a:gd name="connsiteY0" fmla="*/ 0 h 2480553"/>
                <a:gd name="connsiteX1" fmla="*/ 2366278 w 2859932"/>
                <a:gd name="connsiteY1" fmla="*/ 847035 h 2480553"/>
                <a:gd name="connsiteX2" fmla="*/ 1005811 w 2859932"/>
                <a:gd name="connsiteY2" fmla="*/ 1624779 h 2480553"/>
                <a:gd name="connsiteX3" fmla="*/ 437745 w 2859932"/>
                <a:gd name="connsiteY3" fmla="*/ 2071992 h 2480553"/>
                <a:gd name="connsiteX4" fmla="*/ 0 w 2859932"/>
                <a:gd name="connsiteY4" fmla="*/ 2480553 h 2480553"/>
                <a:gd name="connsiteX0" fmla="*/ 2859932 w 2859932"/>
                <a:gd name="connsiteY0" fmla="*/ 0 h 2480553"/>
                <a:gd name="connsiteX1" fmla="*/ 2366278 w 2859932"/>
                <a:gd name="connsiteY1" fmla="*/ 847035 h 2480553"/>
                <a:gd name="connsiteX2" fmla="*/ 437745 w 2859932"/>
                <a:gd name="connsiteY2" fmla="*/ 2071992 h 2480553"/>
                <a:gd name="connsiteX3" fmla="*/ 0 w 2859932"/>
                <a:gd name="connsiteY3" fmla="*/ 2480553 h 2480553"/>
                <a:gd name="connsiteX0" fmla="*/ 2426022 w 2426022"/>
                <a:gd name="connsiteY0" fmla="*/ 0 h 2401305"/>
                <a:gd name="connsiteX1" fmla="*/ 1932368 w 2426022"/>
                <a:gd name="connsiteY1" fmla="*/ 847035 h 2401305"/>
                <a:gd name="connsiteX2" fmla="*/ 3835 w 2426022"/>
                <a:gd name="connsiteY2" fmla="*/ 2071992 h 2401305"/>
                <a:gd name="connsiteX3" fmla="*/ 1377356 w 2426022"/>
                <a:gd name="connsiteY3" fmla="*/ 2401305 h 2401305"/>
                <a:gd name="connsiteX0" fmla="*/ 2437760 w 2437760"/>
                <a:gd name="connsiteY0" fmla="*/ 0 h 2401305"/>
                <a:gd name="connsiteX1" fmla="*/ 1944106 w 2437760"/>
                <a:gd name="connsiteY1" fmla="*/ 847035 h 2401305"/>
                <a:gd name="connsiteX2" fmla="*/ 15573 w 2437760"/>
                <a:gd name="connsiteY2" fmla="*/ 2071992 h 2401305"/>
                <a:gd name="connsiteX3" fmla="*/ 1389094 w 2437760"/>
                <a:gd name="connsiteY3" fmla="*/ 2401305 h 2401305"/>
                <a:gd name="connsiteX0" fmla="*/ 2543536 w 2543536"/>
                <a:gd name="connsiteY0" fmla="*/ 0 h 2407194"/>
                <a:gd name="connsiteX1" fmla="*/ 2049882 w 2543536"/>
                <a:gd name="connsiteY1" fmla="*/ 847035 h 2407194"/>
                <a:gd name="connsiteX2" fmla="*/ 121349 w 2543536"/>
                <a:gd name="connsiteY2" fmla="*/ 2071992 h 2407194"/>
                <a:gd name="connsiteX3" fmla="*/ 962570 w 2543536"/>
                <a:gd name="connsiteY3" fmla="*/ 2407194 h 2407194"/>
                <a:gd name="connsiteX0" fmla="*/ 2474612 w 2474612"/>
                <a:gd name="connsiteY0" fmla="*/ 0 h 2422579"/>
                <a:gd name="connsiteX1" fmla="*/ 1980958 w 2474612"/>
                <a:gd name="connsiteY1" fmla="*/ 847035 h 2422579"/>
                <a:gd name="connsiteX2" fmla="*/ 52425 w 2474612"/>
                <a:gd name="connsiteY2" fmla="*/ 2071992 h 2422579"/>
                <a:gd name="connsiteX3" fmla="*/ 1144900 w 2474612"/>
                <a:gd name="connsiteY3" fmla="*/ 2422579 h 2422579"/>
                <a:gd name="connsiteX0" fmla="*/ 2673170 w 2673174"/>
                <a:gd name="connsiteY0" fmla="*/ 0 h 2609630"/>
                <a:gd name="connsiteX1" fmla="*/ 1980958 w 2673174"/>
                <a:gd name="connsiteY1" fmla="*/ 1034086 h 2609630"/>
                <a:gd name="connsiteX2" fmla="*/ 52425 w 2673174"/>
                <a:gd name="connsiteY2" fmla="*/ 2259043 h 2609630"/>
                <a:gd name="connsiteX3" fmla="*/ 1144900 w 2673174"/>
                <a:gd name="connsiteY3" fmla="*/ 2609630 h 2609630"/>
              </a:gdLst>
              <a:ahLst/>
              <a:cxnLst>
                <a:cxn ang="0">
                  <a:pos x="connsiteX0" y="connsiteY0"/>
                </a:cxn>
                <a:cxn ang="0">
                  <a:pos x="connsiteX1" y="connsiteY1"/>
                </a:cxn>
                <a:cxn ang="0">
                  <a:pos x="connsiteX2" y="connsiteY2"/>
                </a:cxn>
                <a:cxn ang="0">
                  <a:pos x="connsiteX3" y="connsiteY3"/>
                </a:cxn>
              </a:cxnLst>
              <a:rect l="l" t="t" r="r" b="b"/>
              <a:pathLst>
                <a:path w="2673174" h="2609630">
                  <a:moveTo>
                    <a:pt x="2673170" y="0"/>
                  </a:moveTo>
                  <a:cubicBezTo>
                    <a:pt x="2593009" y="350075"/>
                    <a:pt x="2417749" y="657579"/>
                    <a:pt x="1980958" y="1034086"/>
                  </a:cubicBezTo>
                  <a:cubicBezTo>
                    <a:pt x="1544167" y="1410593"/>
                    <a:pt x="191768" y="1996452"/>
                    <a:pt x="52425" y="2259043"/>
                  </a:cubicBezTo>
                  <a:cubicBezTo>
                    <a:pt x="-86918" y="2521634"/>
                    <a:pt x="-18739" y="2472489"/>
                    <a:pt x="1144900" y="2609630"/>
                  </a:cubicBezTo>
                </a:path>
              </a:pathLst>
            </a:custGeom>
            <a:noFill/>
            <a:ln w="28575" cap="flat" cmpd="sng" algn="ctr">
              <a:solidFill>
                <a:schemeClr val="bg1"/>
              </a:solid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grpSp>
      <p:sp>
        <p:nvSpPr>
          <p:cNvPr id="393" name="Oval 392"/>
          <p:cNvSpPr/>
          <p:nvPr/>
        </p:nvSpPr>
        <p:spPr bwMode="auto">
          <a:xfrm>
            <a:off x="3520016" y="5526096"/>
            <a:ext cx="216010" cy="216010"/>
          </a:xfrm>
          <a:prstGeom prst="ellipse">
            <a:avLst/>
          </a:prstGeom>
          <a:solidFill>
            <a:schemeClr val="accent2"/>
          </a:solidFill>
          <a:ln w="9525" cap="flat" cmpd="sng" algn="ctr">
            <a:noFill/>
            <a:prstDash val="solid"/>
            <a:miter/>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rPr>
              <a:t>5</a:t>
            </a:r>
          </a:p>
        </p:txBody>
      </p:sp>
      <p:sp>
        <p:nvSpPr>
          <p:cNvPr id="400" name="Oval 399"/>
          <p:cNvSpPr/>
          <p:nvPr/>
        </p:nvSpPr>
        <p:spPr bwMode="auto">
          <a:xfrm>
            <a:off x="3427693" y="4270910"/>
            <a:ext cx="216010" cy="216010"/>
          </a:xfrm>
          <a:prstGeom prst="ellipse">
            <a:avLst/>
          </a:prstGeom>
          <a:solidFill>
            <a:schemeClr val="accent2"/>
          </a:solidFill>
          <a:ln w="9525" cap="flat" cmpd="sng" algn="ctr">
            <a:noFill/>
            <a:prstDash val="solid"/>
            <a:miter/>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rPr>
              <a:t>3</a:t>
            </a:r>
          </a:p>
        </p:txBody>
      </p:sp>
      <p:sp>
        <p:nvSpPr>
          <p:cNvPr id="401" name="Oval 400"/>
          <p:cNvSpPr/>
          <p:nvPr/>
        </p:nvSpPr>
        <p:spPr bwMode="auto">
          <a:xfrm>
            <a:off x="4523302" y="4163094"/>
            <a:ext cx="216010" cy="216010"/>
          </a:xfrm>
          <a:prstGeom prst="ellipse">
            <a:avLst/>
          </a:prstGeom>
          <a:solidFill>
            <a:schemeClr val="accent2"/>
          </a:solidFill>
          <a:ln w="9525" cap="flat" cmpd="sng" algn="ctr">
            <a:noFill/>
            <a:prstDash val="solid"/>
            <a:miter/>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rPr>
              <a:t>4</a:t>
            </a:r>
          </a:p>
        </p:txBody>
      </p:sp>
      <p:sp>
        <p:nvSpPr>
          <p:cNvPr id="402" name="Oval 401"/>
          <p:cNvSpPr/>
          <p:nvPr/>
        </p:nvSpPr>
        <p:spPr bwMode="auto">
          <a:xfrm>
            <a:off x="5881458" y="3862417"/>
            <a:ext cx="216010" cy="216010"/>
          </a:xfrm>
          <a:prstGeom prst="ellipse">
            <a:avLst/>
          </a:prstGeom>
          <a:solidFill>
            <a:schemeClr val="accent2"/>
          </a:solidFill>
          <a:ln w="9525" cap="flat" cmpd="sng" algn="ctr">
            <a:noFill/>
            <a:prstDash val="solid"/>
            <a:miter/>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rPr>
              <a:t>6</a:t>
            </a:r>
          </a:p>
        </p:txBody>
      </p:sp>
      <p:sp>
        <p:nvSpPr>
          <p:cNvPr id="403" name="Oval 402"/>
          <p:cNvSpPr/>
          <p:nvPr/>
        </p:nvSpPr>
        <p:spPr bwMode="auto">
          <a:xfrm>
            <a:off x="5484684" y="2558140"/>
            <a:ext cx="216010" cy="216010"/>
          </a:xfrm>
          <a:prstGeom prst="ellipse">
            <a:avLst/>
          </a:prstGeom>
          <a:solidFill>
            <a:schemeClr val="accent2"/>
          </a:solidFill>
          <a:ln w="9525" cap="flat" cmpd="sng" algn="ctr">
            <a:noFill/>
            <a:prstDash val="solid"/>
            <a:miter/>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a:solidFill>
                  <a:schemeClr val="bg1"/>
                </a:solidFill>
              </a:rPr>
              <a:t>7</a:t>
            </a:r>
            <a:endParaRPr kumimoji="0" lang="en-US" sz="1200" b="1" i="0" u="none" strike="noStrike" cap="none" normalizeH="0" baseline="0" dirty="0" smtClean="0">
              <a:ln>
                <a:noFill/>
              </a:ln>
              <a:solidFill>
                <a:schemeClr val="bg1"/>
              </a:solidFill>
              <a:effectLst/>
            </a:endParaRPr>
          </a:p>
        </p:txBody>
      </p:sp>
      <p:sp>
        <p:nvSpPr>
          <p:cNvPr id="407" name="Oval 406"/>
          <p:cNvSpPr/>
          <p:nvPr/>
        </p:nvSpPr>
        <p:spPr bwMode="auto">
          <a:xfrm>
            <a:off x="4351553" y="5841831"/>
            <a:ext cx="216010" cy="216010"/>
          </a:xfrm>
          <a:prstGeom prst="ellipse">
            <a:avLst/>
          </a:prstGeom>
          <a:solidFill>
            <a:schemeClr val="accent2"/>
          </a:solidFill>
          <a:ln w="9525" cap="flat" cmpd="sng" algn="ctr">
            <a:noFill/>
            <a:prstDash val="solid"/>
            <a:miter/>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rPr>
              <a:t>1</a:t>
            </a:r>
          </a:p>
        </p:txBody>
      </p:sp>
      <p:sp>
        <p:nvSpPr>
          <p:cNvPr id="408" name="Oval 407"/>
          <p:cNvSpPr/>
          <p:nvPr/>
        </p:nvSpPr>
        <p:spPr bwMode="auto">
          <a:xfrm>
            <a:off x="5995161" y="5143684"/>
            <a:ext cx="216010" cy="216010"/>
          </a:xfrm>
          <a:prstGeom prst="ellipse">
            <a:avLst/>
          </a:prstGeom>
          <a:solidFill>
            <a:schemeClr val="accent2"/>
          </a:solidFill>
          <a:ln w="9525" cap="flat" cmpd="sng" algn="ctr">
            <a:noFill/>
            <a:prstDash val="solid"/>
            <a:miter/>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a:solidFill>
                  <a:schemeClr val="bg1"/>
                </a:solidFill>
              </a:rPr>
              <a:t>2</a:t>
            </a:r>
            <a:endParaRPr kumimoji="0" lang="en-US" sz="12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2281859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p:cTn id="7" dur="500" fill="hold"/>
                                        <p:tgtEl>
                                          <p:spTgt spid="407"/>
                                        </p:tgtEl>
                                        <p:attrNameLst>
                                          <p:attrName>ppt_w</p:attrName>
                                        </p:attrNameLst>
                                      </p:cBhvr>
                                      <p:tavLst>
                                        <p:tav tm="0">
                                          <p:val>
                                            <p:strVal val="4*#ppt_w"/>
                                          </p:val>
                                        </p:tav>
                                        <p:tav tm="100000">
                                          <p:val>
                                            <p:strVal val="#ppt_w"/>
                                          </p:val>
                                        </p:tav>
                                      </p:tavLst>
                                    </p:anim>
                                    <p:anim calcmode="lin" valueType="num">
                                      <p:cBhvr>
                                        <p:cTn id="8" dur="500" fill="hold"/>
                                        <p:tgtEl>
                                          <p:spTgt spid="407"/>
                                        </p:tgtEl>
                                        <p:attrNameLst>
                                          <p:attrName>ppt_h</p:attrName>
                                        </p:attrNameLst>
                                      </p:cBhvr>
                                      <p:tavLst>
                                        <p:tav tm="0">
                                          <p:val>
                                            <p:strVal val="4*#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500"/>
                            </p:stCondLst>
                            <p:childTnLst>
                              <p:par>
                                <p:cTn id="13" presetID="12" presetClass="entr" presetSubtype="1" fill="hold" grpId="0" nodeType="afterEffect">
                                  <p:stCondLst>
                                    <p:cond delay="0"/>
                                  </p:stCondLst>
                                  <p:childTnLst>
                                    <p:set>
                                      <p:cBhvr>
                                        <p:cTn id="14" dur="1" fill="hold">
                                          <p:stCondLst>
                                            <p:cond delay="0"/>
                                          </p:stCondLst>
                                        </p:cTn>
                                        <p:tgtEl>
                                          <p:spTgt spid="114"/>
                                        </p:tgtEl>
                                        <p:attrNameLst>
                                          <p:attrName>style.visibility</p:attrName>
                                        </p:attrNameLst>
                                      </p:cBhvr>
                                      <p:to>
                                        <p:strVal val="visible"/>
                                      </p:to>
                                    </p:set>
                                    <p:anim calcmode="lin" valueType="num">
                                      <p:cBhvr additive="base">
                                        <p:cTn id="15" dur="1000"/>
                                        <p:tgtEl>
                                          <p:spTgt spid="114"/>
                                        </p:tgtEl>
                                        <p:attrNameLst>
                                          <p:attrName>ppt_y</p:attrName>
                                        </p:attrNameLst>
                                      </p:cBhvr>
                                      <p:tavLst>
                                        <p:tav tm="0">
                                          <p:val>
                                            <p:strVal val="#ppt_y-#ppt_h*1.125000"/>
                                          </p:val>
                                        </p:tav>
                                        <p:tav tm="100000">
                                          <p:val>
                                            <p:strVal val="#ppt_y"/>
                                          </p:val>
                                        </p:tav>
                                      </p:tavLst>
                                    </p:anim>
                                    <p:animEffect transition="in" filter="wipe(down)">
                                      <p:cBhvr>
                                        <p:cTn id="16" dur="1000"/>
                                        <p:tgtEl>
                                          <p:spTgt spid="114"/>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408"/>
                                        </p:tgtEl>
                                        <p:attrNameLst>
                                          <p:attrName>style.visibility</p:attrName>
                                        </p:attrNameLst>
                                      </p:cBhvr>
                                      <p:to>
                                        <p:strVal val="visible"/>
                                      </p:to>
                                    </p:set>
                                    <p:anim calcmode="lin" valueType="num">
                                      <p:cBhvr>
                                        <p:cTn id="21" dur="500" fill="hold"/>
                                        <p:tgtEl>
                                          <p:spTgt spid="408"/>
                                        </p:tgtEl>
                                        <p:attrNameLst>
                                          <p:attrName>ppt_w</p:attrName>
                                        </p:attrNameLst>
                                      </p:cBhvr>
                                      <p:tavLst>
                                        <p:tav tm="0">
                                          <p:val>
                                            <p:strVal val="4*#ppt_w"/>
                                          </p:val>
                                        </p:tav>
                                        <p:tav tm="100000">
                                          <p:val>
                                            <p:strVal val="#ppt_w"/>
                                          </p:val>
                                        </p:tav>
                                      </p:tavLst>
                                    </p:anim>
                                    <p:anim calcmode="lin" valueType="num">
                                      <p:cBhvr>
                                        <p:cTn id="22" dur="500" fill="hold"/>
                                        <p:tgtEl>
                                          <p:spTgt spid="408"/>
                                        </p:tgtEl>
                                        <p:attrNameLst>
                                          <p:attrName>ppt_h</p:attrName>
                                        </p:attrNameLst>
                                      </p:cBhvr>
                                      <p:tavLst>
                                        <p:tav tm="0">
                                          <p:val>
                                            <p:strVal val="4*#ppt_h"/>
                                          </p:val>
                                        </p:tav>
                                        <p:tav tm="100000">
                                          <p:val>
                                            <p:strVal val="#ppt_h"/>
                                          </p:val>
                                        </p:tav>
                                      </p:tavLst>
                                    </p:anim>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500"/>
                            </p:stCondLst>
                            <p:childTnLst>
                              <p:par>
                                <p:cTn id="27" presetID="12" presetClass="entr" presetSubtype="1" fill="hold" grpId="0" nodeType="afterEffect">
                                  <p:stCondLst>
                                    <p:cond delay="0"/>
                                  </p:stCondLst>
                                  <p:childTnLst>
                                    <p:set>
                                      <p:cBhvr>
                                        <p:cTn id="28" dur="1" fill="hold">
                                          <p:stCondLst>
                                            <p:cond delay="0"/>
                                          </p:stCondLst>
                                        </p:cTn>
                                        <p:tgtEl>
                                          <p:spTgt spid="198"/>
                                        </p:tgtEl>
                                        <p:attrNameLst>
                                          <p:attrName>style.visibility</p:attrName>
                                        </p:attrNameLst>
                                      </p:cBhvr>
                                      <p:to>
                                        <p:strVal val="visible"/>
                                      </p:to>
                                    </p:set>
                                    <p:anim calcmode="lin" valueType="num">
                                      <p:cBhvr additive="base">
                                        <p:cTn id="29" dur="1000"/>
                                        <p:tgtEl>
                                          <p:spTgt spid="198"/>
                                        </p:tgtEl>
                                        <p:attrNameLst>
                                          <p:attrName>ppt_y</p:attrName>
                                        </p:attrNameLst>
                                      </p:cBhvr>
                                      <p:tavLst>
                                        <p:tav tm="0">
                                          <p:val>
                                            <p:strVal val="#ppt_y-#ppt_h*1.125000"/>
                                          </p:val>
                                        </p:tav>
                                        <p:tav tm="100000">
                                          <p:val>
                                            <p:strVal val="#ppt_y"/>
                                          </p:val>
                                        </p:tav>
                                      </p:tavLst>
                                    </p:anim>
                                    <p:animEffect transition="in" filter="wipe(down)">
                                      <p:cBhvr>
                                        <p:cTn id="30" dur="1000"/>
                                        <p:tgtEl>
                                          <p:spTgt spid="198"/>
                                        </p:tgtEl>
                                      </p:cBhvr>
                                    </p:animEffect>
                                  </p:childTnLst>
                                </p:cTn>
                              </p:par>
                            </p:childTnLst>
                          </p:cTn>
                        </p:par>
                        <p:par>
                          <p:cTn id="31" fill="hold">
                            <p:stCondLst>
                              <p:cond delay="1500"/>
                            </p:stCondLst>
                            <p:childTnLst>
                              <p:par>
                                <p:cTn id="32" presetID="23" presetClass="entr" presetSubtype="32" fill="hold" grpId="0" nodeType="afterEffect">
                                  <p:stCondLst>
                                    <p:cond delay="0"/>
                                  </p:stCondLst>
                                  <p:childTnLst>
                                    <p:set>
                                      <p:cBhvr>
                                        <p:cTn id="33" dur="1" fill="hold">
                                          <p:stCondLst>
                                            <p:cond delay="0"/>
                                          </p:stCondLst>
                                        </p:cTn>
                                        <p:tgtEl>
                                          <p:spTgt spid="400"/>
                                        </p:tgtEl>
                                        <p:attrNameLst>
                                          <p:attrName>style.visibility</p:attrName>
                                        </p:attrNameLst>
                                      </p:cBhvr>
                                      <p:to>
                                        <p:strVal val="visible"/>
                                      </p:to>
                                    </p:set>
                                    <p:anim calcmode="lin" valueType="num">
                                      <p:cBhvr>
                                        <p:cTn id="34" dur="500" fill="hold"/>
                                        <p:tgtEl>
                                          <p:spTgt spid="400"/>
                                        </p:tgtEl>
                                        <p:attrNameLst>
                                          <p:attrName>ppt_w</p:attrName>
                                        </p:attrNameLst>
                                      </p:cBhvr>
                                      <p:tavLst>
                                        <p:tav tm="0">
                                          <p:val>
                                            <p:strVal val="4*#ppt_w"/>
                                          </p:val>
                                        </p:tav>
                                        <p:tav tm="100000">
                                          <p:val>
                                            <p:strVal val="#ppt_w"/>
                                          </p:val>
                                        </p:tav>
                                      </p:tavLst>
                                    </p:anim>
                                    <p:anim calcmode="lin" valueType="num">
                                      <p:cBhvr>
                                        <p:cTn id="35" dur="500" fill="hold"/>
                                        <p:tgtEl>
                                          <p:spTgt spid="400"/>
                                        </p:tgtEl>
                                        <p:attrNameLst>
                                          <p:attrName>ppt_h</p:attrName>
                                        </p:attrNameLst>
                                      </p:cBhvr>
                                      <p:tavLst>
                                        <p:tav tm="0">
                                          <p:val>
                                            <p:strVal val="4*#ppt_h"/>
                                          </p:val>
                                        </p:tav>
                                        <p:tav tm="100000">
                                          <p:val>
                                            <p:strVal val="#ppt_h"/>
                                          </p:val>
                                        </p:tav>
                                      </p:tavLst>
                                    </p:anim>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2000"/>
                            </p:stCondLst>
                            <p:childTnLst>
                              <p:par>
                                <p:cTn id="40" presetID="12" presetClass="entr" presetSubtype="1" fill="hold" grpId="0" nodeType="afterEffect">
                                  <p:stCondLst>
                                    <p:cond delay="0"/>
                                  </p:stCondLst>
                                  <p:childTnLst>
                                    <p:set>
                                      <p:cBhvr>
                                        <p:cTn id="41" dur="1" fill="hold">
                                          <p:stCondLst>
                                            <p:cond delay="0"/>
                                          </p:stCondLst>
                                        </p:cTn>
                                        <p:tgtEl>
                                          <p:spTgt spid="189"/>
                                        </p:tgtEl>
                                        <p:attrNameLst>
                                          <p:attrName>style.visibility</p:attrName>
                                        </p:attrNameLst>
                                      </p:cBhvr>
                                      <p:to>
                                        <p:strVal val="visible"/>
                                      </p:to>
                                    </p:set>
                                    <p:anim calcmode="lin" valueType="num">
                                      <p:cBhvr additive="base">
                                        <p:cTn id="42" dur="1000"/>
                                        <p:tgtEl>
                                          <p:spTgt spid="189"/>
                                        </p:tgtEl>
                                        <p:attrNameLst>
                                          <p:attrName>ppt_y</p:attrName>
                                        </p:attrNameLst>
                                      </p:cBhvr>
                                      <p:tavLst>
                                        <p:tav tm="0">
                                          <p:val>
                                            <p:strVal val="#ppt_y-#ppt_h*1.125000"/>
                                          </p:val>
                                        </p:tav>
                                        <p:tav tm="100000">
                                          <p:val>
                                            <p:strVal val="#ppt_y"/>
                                          </p:val>
                                        </p:tav>
                                      </p:tavLst>
                                    </p:anim>
                                    <p:animEffect transition="in" filter="wipe(down)">
                                      <p:cBhvr>
                                        <p:cTn id="43" dur="1000"/>
                                        <p:tgtEl>
                                          <p:spTgt spid="189"/>
                                        </p:tgtEl>
                                      </p:cBhvr>
                                    </p:animEffect>
                                  </p:childTnLst>
                                </p:cTn>
                              </p:par>
                            </p:childTnLst>
                          </p:cTn>
                        </p:par>
                        <p:par>
                          <p:cTn id="44" fill="hold">
                            <p:stCondLst>
                              <p:cond delay="3000"/>
                            </p:stCondLst>
                            <p:childTnLst>
                              <p:par>
                                <p:cTn id="45" presetID="23" presetClass="entr" presetSubtype="32" fill="hold" grpId="0" nodeType="afterEffect">
                                  <p:stCondLst>
                                    <p:cond delay="0"/>
                                  </p:stCondLst>
                                  <p:childTnLst>
                                    <p:set>
                                      <p:cBhvr>
                                        <p:cTn id="46" dur="1" fill="hold">
                                          <p:stCondLst>
                                            <p:cond delay="0"/>
                                          </p:stCondLst>
                                        </p:cTn>
                                        <p:tgtEl>
                                          <p:spTgt spid="401"/>
                                        </p:tgtEl>
                                        <p:attrNameLst>
                                          <p:attrName>style.visibility</p:attrName>
                                        </p:attrNameLst>
                                      </p:cBhvr>
                                      <p:to>
                                        <p:strVal val="visible"/>
                                      </p:to>
                                    </p:set>
                                    <p:anim calcmode="lin" valueType="num">
                                      <p:cBhvr>
                                        <p:cTn id="47" dur="500" fill="hold"/>
                                        <p:tgtEl>
                                          <p:spTgt spid="401"/>
                                        </p:tgtEl>
                                        <p:attrNameLst>
                                          <p:attrName>ppt_w</p:attrName>
                                        </p:attrNameLst>
                                      </p:cBhvr>
                                      <p:tavLst>
                                        <p:tav tm="0">
                                          <p:val>
                                            <p:strVal val="4*#ppt_w"/>
                                          </p:val>
                                        </p:tav>
                                        <p:tav tm="100000">
                                          <p:val>
                                            <p:strVal val="#ppt_w"/>
                                          </p:val>
                                        </p:tav>
                                      </p:tavLst>
                                    </p:anim>
                                    <p:anim calcmode="lin" valueType="num">
                                      <p:cBhvr>
                                        <p:cTn id="48" dur="500" fill="hold"/>
                                        <p:tgtEl>
                                          <p:spTgt spid="401"/>
                                        </p:tgtEl>
                                        <p:attrNameLst>
                                          <p:attrName>ppt_h</p:attrName>
                                        </p:attrNameLst>
                                      </p:cBhvr>
                                      <p:tavLst>
                                        <p:tav tm="0">
                                          <p:val>
                                            <p:strVal val="4*#ppt_h"/>
                                          </p:val>
                                        </p:tav>
                                        <p:tav tm="100000">
                                          <p:val>
                                            <p:strVal val="#ppt_h"/>
                                          </p:val>
                                        </p:tav>
                                      </p:tavLst>
                                    </p:anim>
                                  </p:childTnLst>
                                </p:cTn>
                              </p:par>
                              <p:par>
                                <p:cTn id="49" presetID="10"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par>
                          <p:cTn id="52" fill="hold">
                            <p:stCondLst>
                              <p:cond delay="3500"/>
                            </p:stCondLst>
                            <p:childTnLst>
                              <p:par>
                                <p:cTn id="53" presetID="12" presetClass="entr" presetSubtype="1" fill="hold" grpId="0" nodeType="afterEffect">
                                  <p:stCondLst>
                                    <p:cond delay="0"/>
                                  </p:stCondLst>
                                  <p:childTnLst>
                                    <p:set>
                                      <p:cBhvr>
                                        <p:cTn id="54" dur="1" fill="hold">
                                          <p:stCondLst>
                                            <p:cond delay="0"/>
                                          </p:stCondLst>
                                        </p:cTn>
                                        <p:tgtEl>
                                          <p:spTgt spid="151"/>
                                        </p:tgtEl>
                                        <p:attrNameLst>
                                          <p:attrName>style.visibility</p:attrName>
                                        </p:attrNameLst>
                                      </p:cBhvr>
                                      <p:to>
                                        <p:strVal val="visible"/>
                                      </p:to>
                                    </p:set>
                                    <p:anim calcmode="lin" valueType="num">
                                      <p:cBhvr additive="base">
                                        <p:cTn id="55" dur="1000"/>
                                        <p:tgtEl>
                                          <p:spTgt spid="151"/>
                                        </p:tgtEl>
                                        <p:attrNameLst>
                                          <p:attrName>ppt_y</p:attrName>
                                        </p:attrNameLst>
                                      </p:cBhvr>
                                      <p:tavLst>
                                        <p:tav tm="0">
                                          <p:val>
                                            <p:strVal val="#ppt_y-#ppt_h*1.125000"/>
                                          </p:val>
                                        </p:tav>
                                        <p:tav tm="100000">
                                          <p:val>
                                            <p:strVal val="#ppt_y"/>
                                          </p:val>
                                        </p:tav>
                                      </p:tavLst>
                                    </p:anim>
                                    <p:animEffect transition="in" filter="wipe(down)">
                                      <p:cBhvr>
                                        <p:cTn id="56" dur="1000"/>
                                        <p:tgtEl>
                                          <p:spTgt spid="151"/>
                                        </p:tgtEl>
                                      </p:cBhvr>
                                    </p:animEffect>
                                  </p:childTnLst>
                                </p:cTn>
                              </p:par>
                            </p:childTnLst>
                          </p:cTn>
                        </p:par>
                        <p:par>
                          <p:cTn id="57" fill="hold">
                            <p:stCondLst>
                              <p:cond delay="4500"/>
                            </p:stCondLst>
                            <p:childTnLst>
                              <p:par>
                                <p:cTn id="58" presetID="23" presetClass="entr" presetSubtype="32" fill="hold" grpId="0" nodeType="afterEffect">
                                  <p:stCondLst>
                                    <p:cond delay="0"/>
                                  </p:stCondLst>
                                  <p:childTnLst>
                                    <p:set>
                                      <p:cBhvr>
                                        <p:cTn id="59" dur="1" fill="hold">
                                          <p:stCondLst>
                                            <p:cond delay="0"/>
                                          </p:stCondLst>
                                        </p:cTn>
                                        <p:tgtEl>
                                          <p:spTgt spid="393"/>
                                        </p:tgtEl>
                                        <p:attrNameLst>
                                          <p:attrName>style.visibility</p:attrName>
                                        </p:attrNameLst>
                                      </p:cBhvr>
                                      <p:to>
                                        <p:strVal val="visible"/>
                                      </p:to>
                                    </p:set>
                                    <p:anim calcmode="lin" valueType="num">
                                      <p:cBhvr>
                                        <p:cTn id="60" dur="500" fill="hold"/>
                                        <p:tgtEl>
                                          <p:spTgt spid="393"/>
                                        </p:tgtEl>
                                        <p:attrNameLst>
                                          <p:attrName>ppt_w</p:attrName>
                                        </p:attrNameLst>
                                      </p:cBhvr>
                                      <p:tavLst>
                                        <p:tav tm="0">
                                          <p:val>
                                            <p:strVal val="4*#ppt_w"/>
                                          </p:val>
                                        </p:tav>
                                        <p:tav tm="100000">
                                          <p:val>
                                            <p:strVal val="#ppt_w"/>
                                          </p:val>
                                        </p:tav>
                                      </p:tavLst>
                                    </p:anim>
                                    <p:anim calcmode="lin" valueType="num">
                                      <p:cBhvr>
                                        <p:cTn id="61" dur="500" fill="hold"/>
                                        <p:tgtEl>
                                          <p:spTgt spid="393"/>
                                        </p:tgtEl>
                                        <p:attrNameLst>
                                          <p:attrName>ppt_h</p:attrName>
                                        </p:attrNameLst>
                                      </p:cBhvr>
                                      <p:tavLst>
                                        <p:tav tm="0">
                                          <p:val>
                                            <p:strVal val="4*#ppt_h"/>
                                          </p:val>
                                        </p:tav>
                                        <p:tav tm="100000">
                                          <p:val>
                                            <p:strVal val="#ppt_h"/>
                                          </p:val>
                                        </p:tav>
                                      </p:tavLst>
                                    </p:anim>
                                  </p:childTnLst>
                                </p:cTn>
                              </p:par>
                              <p:par>
                                <p:cTn id="62" presetID="10" presetClass="entr" presetSubtype="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par>
                          <p:cTn id="65" fill="hold">
                            <p:stCondLst>
                              <p:cond delay="5000"/>
                            </p:stCondLst>
                            <p:childTnLst>
                              <p:par>
                                <p:cTn id="66" presetID="12" presetClass="entr" presetSubtype="1" fill="hold" grpId="0" nodeType="afterEffect">
                                  <p:stCondLst>
                                    <p:cond delay="0"/>
                                  </p:stCondLst>
                                  <p:childTnLst>
                                    <p:set>
                                      <p:cBhvr>
                                        <p:cTn id="67" dur="1" fill="hold">
                                          <p:stCondLst>
                                            <p:cond delay="0"/>
                                          </p:stCondLst>
                                        </p:cTn>
                                        <p:tgtEl>
                                          <p:spTgt spid="165"/>
                                        </p:tgtEl>
                                        <p:attrNameLst>
                                          <p:attrName>style.visibility</p:attrName>
                                        </p:attrNameLst>
                                      </p:cBhvr>
                                      <p:to>
                                        <p:strVal val="visible"/>
                                      </p:to>
                                    </p:set>
                                    <p:anim calcmode="lin" valueType="num">
                                      <p:cBhvr additive="base">
                                        <p:cTn id="68" dur="1000"/>
                                        <p:tgtEl>
                                          <p:spTgt spid="165"/>
                                        </p:tgtEl>
                                        <p:attrNameLst>
                                          <p:attrName>ppt_y</p:attrName>
                                        </p:attrNameLst>
                                      </p:cBhvr>
                                      <p:tavLst>
                                        <p:tav tm="0">
                                          <p:val>
                                            <p:strVal val="#ppt_y-#ppt_h*1.125000"/>
                                          </p:val>
                                        </p:tav>
                                        <p:tav tm="100000">
                                          <p:val>
                                            <p:strVal val="#ppt_y"/>
                                          </p:val>
                                        </p:tav>
                                      </p:tavLst>
                                    </p:anim>
                                    <p:animEffect transition="in" filter="wipe(down)">
                                      <p:cBhvr>
                                        <p:cTn id="69" dur="1000"/>
                                        <p:tgtEl>
                                          <p:spTgt spid="165"/>
                                        </p:tgtEl>
                                      </p:cBhvr>
                                    </p:animEffect>
                                  </p:childTnLst>
                                </p:cTn>
                              </p:par>
                            </p:childTnLst>
                          </p:cTn>
                        </p:par>
                        <p:par>
                          <p:cTn id="70" fill="hold">
                            <p:stCondLst>
                              <p:cond delay="6000"/>
                            </p:stCondLst>
                            <p:childTnLst>
                              <p:par>
                                <p:cTn id="71" presetID="23" presetClass="entr" presetSubtype="32" fill="hold" grpId="0" nodeType="afterEffect">
                                  <p:stCondLst>
                                    <p:cond delay="0"/>
                                  </p:stCondLst>
                                  <p:childTnLst>
                                    <p:set>
                                      <p:cBhvr>
                                        <p:cTn id="72" dur="1" fill="hold">
                                          <p:stCondLst>
                                            <p:cond delay="0"/>
                                          </p:stCondLst>
                                        </p:cTn>
                                        <p:tgtEl>
                                          <p:spTgt spid="402"/>
                                        </p:tgtEl>
                                        <p:attrNameLst>
                                          <p:attrName>style.visibility</p:attrName>
                                        </p:attrNameLst>
                                      </p:cBhvr>
                                      <p:to>
                                        <p:strVal val="visible"/>
                                      </p:to>
                                    </p:set>
                                    <p:anim calcmode="lin" valueType="num">
                                      <p:cBhvr>
                                        <p:cTn id="73" dur="500" fill="hold"/>
                                        <p:tgtEl>
                                          <p:spTgt spid="402"/>
                                        </p:tgtEl>
                                        <p:attrNameLst>
                                          <p:attrName>ppt_w</p:attrName>
                                        </p:attrNameLst>
                                      </p:cBhvr>
                                      <p:tavLst>
                                        <p:tav tm="0">
                                          <p:val>
                                            <p:strVal val="4*#ppt_w"/>
                                          </p:val>
                                        </p:tav>
                                        <p:tav tm="100000">
                                          <p:val>
                                            <p:strVal val="#ppt_w"/>
                                          </p:val>
                                        </p:tav>
                                      </p:tavLst>
                                    </p:anim>
                                    <p:anim calcmode="lin" valueType="num">
                                      <p:cBhvr>
                                        <p:cTn id="74" dur="500" fill="hold"/>
                                        <p:tgtEl>
                                          <p:spTgt spid="402"/>
                                        </p:tgtEl>
                                        <p:attrNameLst>
                                          <p:attrName>ppt_h</p:attrName>
                                        </p:attrNameLst>
                                      </p:cBhvr>
                                      <p:tavLst>
                                        <p:tav tm="0">
                                          <p:val>
                                            <p:strVal val="4*#ppt_h"/>
                                          </p:val>
                                        </p:tav>
                                        <p:tav tm="100000">
                                          <p:val>
                                            <p:strVal val="#ppt_h"/>
                                          </p:val>
                                        </p:tav>
                                      </p:tavLst>
                                    </p:anim>
                                  </p:childTnLst>
                                </p:cTn>
                              </p:par>
                              <p:par>
                                <p:cTn id="75" presetID="10"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par>
                          <p:cTn id="78" fill="hold">
                            <p:stCondLst>
                              <p:cond delay="6500"/>
                            </p:stCondLst>
                            <p:childTnLst>
                              <p:par>
                                <p:cTn id="79" presetID="12" presetClass="entr" presetSubtype="1" fill="hold" grpId="0" nodeType="afterEffect">
                                  <p:stCondLst>
                                    <p:cond delay="0"/>
                                  </p:stCondLst>
                                  <p:childTnLst>
                                    <p:set>
                                      <p:cBhvr>
                                        <p:cTn id="80" dur="1" fill="hold">
                                          <p:stCondLst>
                                            <p:cond delay="0"/>
                                          </p:stCondLst>
                                        </p:cTn>
                                        <p:tgtEl>
                                          <p:spTgt spid="179"/>
                                        </p:tgtEl>
                                        <p:attrNameLst>
                                          <p:attrName>style.visibility</p:attrName>
                                        </p:attrNameLst>
                                      </p:cBhvr>
                                      <p:to>
                                        <p:strVal val="visible"/>
                                      </p:to>
                                    </p:set>
                                    <p:anim calcmode="lin" valueType="num">
                                      <p:cBhvr additive="base">
                                        <p:cTn id="81" dur="1000"/>
                                        <p:tgtEl>
                                          <p:spTgt spid="179"/>
                                        </p:tgtEl>
                                        <p:attrNameLst>
                                          <p:attrName>ppt_y</p:attrName>
                                        </p:attrNameLst>
                                      </p:cBhvr>
                                      <p:tavLst>
                                        <p:tav tm="0">
                                          <p:val>
                                            <p:strVal val="#ppt_y-#ppt_h*1.125000"/>
                                          </p:val>
                                        </p:tav>
                                        <p:tav tm="100000">
                                          <p:val>
                                            <p:strVal val="#ppt_y"/>
                                          </p:val>
                                        </p:tav>
                                      </p:tavLst>
                                    </p:anim>
                                    <p:animEffect transition="in" filter="wipe(down)">
                                      <p:cBhvr>
                                        <p:cTn id="82" dur="1000"/>
                                        <p:tgtEl>
                                          <p:spTgt spid="179"/>
                                        </p:tgtEl>
                                      </p:cBhvr>
                                    </p:animEffect>
                                  </p:childTnLst>
                                </p:cTn>
                              </p:par>
                            </p:childTnLst>
                          </p:cTn>
                        </p:par>
                        <p:par>
                          <p:cTn id="83" fill="hold">
                            <p:stCondLst>
                              <p:cond delay="7500"/>
                            </p:stCondLst>
                            <p:childTnLst>
                              <p:par>
                                <p:cTn id="84" presetID="23" presetClass="entr" presetSubtype="32" fill="hold" grpId="0" nodeType="afterEffect">
                                  <p:stCondLst>
                                    <p:cond delay="0"/>
                                  </p:stCondLst>
                                  <p:childTnLst>
                                    <p:set>
                                      <p:cBhvr>
                                        <p:cTn id="85" dur="1" fill="hold">
                                          <p:stCondLst>
                                            <p:cond delay="0"/>
                                          </p:stCondLst>
                                        </p:cTn>
                                        <p:tgtEl>
                                          <p:spTgt spid="403"/>
                                        </p:tgtEl>
                                        <p:attrNameLst>
                                          <p:attrName>style.visibility</p:attrName>
                                        </p:attrNameLst>
                                      </p:cBhvr>
                                      <p:to>
                                        <p:strVal val="visible"/>
                                      </p:to>
                                    </p:set>
                                    <p:anim calcmode="lin" valueType="num">
                                      <p:cBhvr>
                                        <p:cTn id="86" dur="500" fill="hold"/>
                                        <p:tgtEl>
                                          <p:spTgt spid="403"/>
                                        </p:tgtEl>
                                        <p:attrNameLst>
                                          <p:attrName>ppt_w</p:attrName>
                                        </p:attrNameLst>
                                      </p:cBhvr>
                                      <p:tavLst>
                                        <p:tav tm="0">
                                          <p:val>
                                            <p:strVal val="4*#ppt_w"/>
                                          </p:val>
                                        </p:tav>
                                        <p:tav tm="100000">
                                          <p:val>
                                            <p:strVal val="#ppt_w"/>
                                          </p:val>
                                        </p:tav>
                                      </p:tavLst>
                                    </p:anim>
                                    <p:anim calcmode="lin" valueType="num">
                                      <p:cBhvr>
                                        <p:cTn id="87" dur="500" fill="hold"/>
                                        <p:tgtEl>
                                          <p:spTgt spid="403"/>
                                        </p:tgtEl>
                                        <p:attrNameLst>
                                          <p:attrName>ppt_h</p:attrName>
                                        </p:attrNameLst>
                                      </p:cBhvr>
                                      <p:tavLst>
                                        <p:tav tm="0">
                                          <p:val>
                                            <p:strVal val="4*#ppt_h"/>
                                          </p:val>
                                        </p:tav>
                                        <p:tav tm="100000">
                                          <p:val>
                                            <p:strVal val="#ppt_h"/>
                                          </p:val>
                                        </p:tav>
                                      </p:tavLst>
                                    </p:anim>
                                  </p:childTnLst>
                                </p:cTn>
                              </p:par>
                              <p:par>
                                <p:cTn id="88" presetID="10" presetClass="entr" presetSubtype="0" fill="hold"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childTnLst>
                          </p:cTn>
                        </p:par>
                        <p:par>
                          <p:cTn id="91" fill="hold">
                            <p:stCondLst>
                              <p:cond delay="8000"/>
                            </p:stCondLst>
                            <p:childTnLst>
                              <p:par>
                                <p:cTn id="92" presetID="12" presetClass="entr" presetSubtype="1" fill="hold" grpId="0" nodeType="afterEffect">
                                  <p:stCondLst>
                                    <p:cond delay="0"/>
                                  </p:stCondLst>
                                  <p:childTnLst>
                                    <p:set>
                                      <p:cBhvr>
                                        <p:cTn id="93" dur="1" fill="hold">
                                          <p:stCondLst>
                                            <p:cond delay="0"/>
                                          </p:stCondLst>
                                        </p:cTn>
                                        <p:tgtEl>
                                          <p:spTgt spid="205"/>
                                        </p:tgtEl>
                                        <p:attrNameLst>
                                          <p:attrName>style.visibility</p:attrName>
                                        </p:attrNameLst>
                                      </p:cBhvr>
                                      <p:to>
                                        <p:strVal val="visible"/>
                                      </p:to>
                                    </p:set>
                                    <p:anim calcmode="lin" valueType="num">
                                      <p:cBhvr additive="base">
                                        <p:cTn id="94" dur="1000"/>
                                        <p:tgtEl>
                                          <p:spTgt spid="205"/>
                                        </p:tgtEl>
                                        <p:attrNameLst>
                                          <p:attrName>ppt_y</p:attrName>
                                        </p:attrNameLst>
                                      </p:cBhvr>
                                      <p:tavLst>
                                        <p:tav tm="0">
                                          <p:val>
                                            <p:strVal val="#ppt_y-#ppt_h*1.125000"/>
                                          </p:val>
                                        </p:tav>
                                        <p:tav tm="100000">
                                          <p:val>
                                            <p:strVal val="#ppt_y"/>
                                          </p:val>
                                        </p:tav>
                                      </p:tavLst>
                                    </p:anim>
                                    <p:animEffect transition="in" filter="wipe(down)">
                                      <p:cBhvr>
                                        <p:cTn id="95" dur="1000"/>
                                        <p:tgtEl>
                                          <p:spTgt spid="205"/>
                                        </p:tgtEl>
                                      </p:cBhvr>
                                    </p:animEffect>
                                  </p:childTnLst>
                                </p:cTn>
                              </p:par>
                            </p:childTnLst>
                          </p:cTn>
                        </p:par>
                      </p:childTnLst>
                    </p:cTn>
                  </p:par>
                  <p:par>
                    <p:cTn id="96" fill="hold">
                      <p:stCondLst>
                        <p:cond delay="indefinite"/>
                      </p:stCondLst>
                      <p:childTnLst>
                        <p:par>
                          <p:cTn id="97" fill="hold">
                            <p:stCondLst>
                              <p:cond delay="0"/>
                            </p:stCondLst>
                            <p:childTnLst>
                              <p:par>
                                <p:cTn id="98" presetID="12" presetClass="exit" presetSubtype="1" fill="hold" grpId="1" nodeType="clickEffect">
                                  <p:stCondLst>
                                    <p:cond delay="0"/>
                                  </p:stCondLst>
                                  <p:childTnLst>
                                    <p:anim calcmode="lin" valueType="num">
                                      <p:cBhvr additive="base">
                                        <p:cTn id="99" dur="750"/>
                                        <p:tgtEl>
                                          <p:spTgt spid="198"/>
                                        </p:tgtEl>
                                        <p:attrNameLst>
                                          <p:attrName>ppt_y</p:attrName>
                                        </p:attrNameLst>
                                      </p:cBhvr>
                                      <p:tavLst>
                                        <p:tav tm="0">
                                          <p:val>
                                            <p:strVal val="#ppt_y"/>
                                          </p:val>
                                        </p:tav>
                                        <p:tav tm="100000">
                                          <p:val>
                                            <p:strVal val="#ppt_y-#ppt_h*1.125000"/>
                                          </p:val>
                                        </p:tav>
                                      </p:tavLst>
                                    </p:anim>
                                    <p:animEffect transition="out" filter="wipe(up)">
                                      <p:cBhvr>
                                        <p:cTn id="100" dur="750"/>
                                        <p:tgtEl>
                                          <p:spTgt spid="198"/>
                                        </p:tgtEl>
                                      </p:cBhvr>
                                    </p:animEffect>
                                    <p:set>
                                      <p:cBhvr>
                                        <p:cTn id="101" dur="1" fill="hold">
                                          <p:stCondLst>
                                            <p:cond delay="749"/>
                                          </p:stCondLst>
                                        </p:cTn>
                                        <p:tgtEl>
                                          <p:spTgt spid="198"/>
                                        </p:tgtEl>
                                        <p:attrNameLst>
                                          <p:attrName>style.visibility</p:attrName>
                                        </p:attrNameLst>
                                      </p:cBhvr>
                                      <p:to>
                                        <p:strVal val="hidden"/>
                                      </p:to>
                                    </p:set>
                                  </p:childTnLst>
                                </p:cTn>
                              </p:par>
                              <p:par>
                                <p:cTn id="102" presetID="12" presetClass="exit" presetSubtype="1" fill="hold" grpId="1" nodeType="withEffect">
                                  <p:stCondLst>
                                    <p:cond delay="0"/>
                                  </p:stCondLst>
                                  <p:childTnLst>
                                    <p:anim calcmode="lin" valueType="num">
                                      <p:cBhvr additive="base">
                                        <p:cTn id="103" dur="750"/>
                                        <p:tgtEl>
                                          <p:spTgt spid="114"/>
                                        </p:tgtEl>
                                        <p:attrNameLst>
                                          <p:attrName>ppt_y</p:attrName>
                                        </p:attrNameLst>
                                      </p:cBhvr>
                                      <p:tavLst>
                                        <p:tav tm="0">
                                          <p:val>
                                            <p:strVal val="#ppt_y"/>
                                          </p:val>
                                        </p:tav>
                                        <p:tav tm="100000">
                                          <p:val>
                                            <p:strVal val="#ppt_y-#ppt_h*1.125000"/>
                                          </p:val>
                                        </p:tav>
                                      </p:tavLst>
                                    </p:anim>
                                    <p:animEffect transition="out" filter="wipe(up)">
                                      <p:cBhvr>
                                        <p:cTn id="104" dur="750"/>
                                        <p:tgtEl>
                                          <p:spTgt spid="114"/>
                                        </p:tgtEl>
                                      </p:cBhvr>
                                    </p:animEffect>
                                    <p:set>
                                      <p:cBhvr>
                                        <p:cTn id="105" dur="1" fill="hold">
                                          <p:stCondLst>
                                            <p:cond delay="749"/>
                                          </p:stCondLst>
                                        </p:cTn>
                                        <p:tgtEl>
                                          <p:spTgt spid="114"/>
                                        </p:tgtEl>
                                        <p:attrNameLst>
                                          <p:attrName>style.visibility</p:attrName>
                                        </p:attrNameLst>
                                      </p:cBhvr>
                                      <p:to>
                                        <p:strVal val="hidden"/>
                                      </p:to>
                                    </p:set>
                                  </p:childTnLst>
                                </p:cTn>
                              </p:par>
                              <p:par>
                                <p:cTn id="106" presetID="12" presetClass="exit" presetSubtype="1" fill="hold" grpId="1" nodeType="withEffect">
                                  <p:stCondLst>
                                    <p:cond delay="0"/>
                                  </p:stCondLst>
                                  <p:childTnLst>
                                    <p:anim calcmode="lin" valueType="num">
                                      <p:cBhvr additive="base">
                                        <p:cTn id="107" dur="750"/>
                                        <p:tgtEl>
                                          <p:spTgt spid="189"/>
                                        </p:tgtEl>
                                        <p:attrNameLst>
                                          <p:attrName>ppt_y</p:attrName>
                                        </p:attrNameLst>
                                      </p:cBhvr>
                                      <p:tavLst>
                                        <p:tav tm="0">
                                          <p:val>
                                            <p:strVal val="#ppt_y"/>
                                          </p:val>
                                        </p:tav>
                                        <p:tav tm="100000">
                                          <p:val>
                                            <p:strVal val="#ppt_y-#ppt_h*1.125000"/>
                                          </p:val>
                                        </p:tav>
                                      </p:tavLst>
                                    </p:anim>
                                    <p:animEffect transition="out" filter="wipe(up)">
                                      <p:cBhvr>
                                        <p:cTn id="108" dur="750"/>
                                        <p:tgtEl>
                                          <p:spTgt spid="189"/>
                                        </p:tgtEl>
                                      </p:cBhvr>
                                    </p:animEffect>
                                    <p:set>
                                      <p:cBhvr>
                                        <p:cTn id="109" dur="1" fill="hold">
                                          <p:stCondLst>
                                            <p:cond delay="749"/>
                                          </p:stCondLst>
                                        </p:cTn>
                                        <p:tgtEl>
                                          <p:spTgt spid="189"/>
                                        </p:tgtEl>
                                        <p:attrNameLst>
                                          <p:attrName>style.visibility</p:attrName>
                                        </p:attrNameLst>
                                      </p:cBhvr>
                                      <p:to>
                                        <p:strVal val="hidden"/>
                                      </p:to>
                                    </p:set>
                                  </p:childTnLst>
                                </p:cTn>
                              </p:par>
                              <p:par>
                                <p:cTn id="110" presetID="12" presetClass="exit" presetSubtype="1" fill="hold" grpId="1" nodeType="withEffect">
                                  <p:stCondLst>
                                    <p:cond delay="0"/>
                                  </p:stCondLst>
                                  <p:childTnLst>
                                    <p:anim calcmode="lin" valueType="num">
                                      <p:cBhvr additive="base">
                                        <p:cTn id="111" dur="750"/>
                                        <p:tgtEl>
                                          <p:spTgt spid="151"/>
                                        </p:tgtEl>
                                        <p:attrNameLst>
                                          <p:attrName>ppt_y</p:attrName>
                                        </p:attrNameLst>
                                      </p:cBhvr>
                                      <p:tavLst>
                                        <p:tav tm="0">
                                          <p:val>
                                            <p:strVal val="#ppt_y"/>
                                          </p:val>
                                        </p:tav>
                                        <p:tav tm="100000">
                                          <p:val>
                                            <p:strVal val="#ppt_y-#ppt_h*1.125000"/>
                                          </p:val>
                                        </p:tav>
                                      </p:tavLst>
                                    </p:anim>
                                    <p:animEffect transition="out" filter="wipe(up)">
                                      <p:cBhvr>
                                        <p:cTn id="112" dur="750"/>
                                        <p:tgtEl>
                                          <p:spTgt spid="151"/>
                                        </p:tgtEl>
                                      </p:cBhvr>
                                    </p:animEffect>
                                    <p:set>
                                      <p:cBhvr>
                                        <p:cTn id="113" dur="1" fill="hold">
                                          <p:stCondLst>
                                            <p:cond delay="749"/>
                                          </p:stCondLst>
                                        </p:cTn>
                                        <p:tgtEl>
                                          <p:spTgt spid="151"/>
                                        </p:tgtEl>
                                        <p:attrNameLst>
                                          <p:attrName>style.visibility</p:attrName>
                                        </p:attrNameLst>
                                      </p:cBhvr>
                                      <p:to>
                                        <p:strVal val="hidden"/>
                                      </p:to>
                                    </p:set>
                                  </p:childTnLst>
                                </p:cTn>
                              </p:par>
                              <p:par>
                                <p:cTn id="114" presetID="12" presetClass="exit" presetSubtype="1" fill="hold" grpId="1" nodeType="withEffect">
                                  <p:stCondLst>
                                    <p:cond delay="0"/>
                                  </p:stCondLst>
                                  <p:childTnLst>
                                    <p:anim calcmode="lin" valueType="num">
                                      <p:cBhvr additive="base">
                                        <p:cTn id="115" dur="750"/>
                                        <p:tgtEl>
                                          <p:spTgt spid="165"/>
                                        </p:tgtEl>
                                        <p:attrNameLst>
                                          <p:attrName>ppt_y</p:attrName>
                                        </p:attrNameLst>
                                      </p:cBhvr>
                                      <p:tavLst>
                                        <p:tav tm="0">
                                          <p:val>
                                            <p:strVal val="#ppt_y"/>
                                          </p:val>
                                        </p:tav>
                                        <p:tav tm="100000">
                                          <p:val>
                                            <p:strVal val="#ppt_y-#ppt_h*1.125000"/>
                                          </p:val>
                                        </p:tav>
                                      </p:tavLst>
                                    </p:anim>
                                    <p:animEffect transition="out" filter="wipe(up)">
                                      <p:cBhvr>
                                        <p:cTn id="116" dur="750"/>
                                        <p:tgtEl>
                                          <p:spTgt spid="165"/>
                                        </p:tgtEl>
                                      </p:cBhvr>
                                    </p:animEffect>
                                    <p:set>
                                      <p:cBhvr>
                                        <p:cTn id="117" dur="1" fill="hold">
                                          <p:stCondLst>
                                            <p:cond delay="749"/>
                                          </p:stCondLst>
                                        </p:cTn>
                                        <p:tgtEl>
                                          <p:spTgt spid="165"/>
                                        </p:tgtEl>
                                        <p:attrNameLst>
                                          <p:attrName>style.visibility</p:attrName>
                                        </p:attrNameLst>
                                      </p:cBhvr>
                                      <p:to>
                                        <p:strVal val="hidden"/>
                                      </p:to>
                                    </p:set>
                                  </p:childTnLst>
                                </p:cTn>
                              </p:par>
                              <p:par>
                                <p:cTn id="118" presetID="12" presetClass="exit" presetSubtype="1" fill="hold" grpId="1" nodeType="withEffect">
                                  <p:stCondLst>
                                    <p:cond delay="0"/>
                                  </p:stCondLst>
                                  <p:childTnLst>
                                    <p:anim calcmode="lin" valueType="num">
                                      <p:cBhvr additive="base">
                                        <p:cTn id="119" dur="750"/>
                                        <p:tgtEl>
                                          <p:spTgt spid="179"/>
                                        </p:tgtEl>
                                        <p:attrNameLst>
                                          <p:attrName>ppt_y</p:attrName>
                                        </p:attrNameLst>
                                      </p:cBhvr>
                                      <p:tavLst>
                                        <p:tav tm="0">
                                          <p:val>
                                            <p:strVal val="#ppt_y"/>
                                          </p:val>
                                        </p:tav>
                                        <p:tav tm="100000">
                                          <p:val>
                                            <p:strVal val="#ppt_y-#ppt_h*1.125000"/>
                                          </p:val>
                                        </p:tav>
                                      </p:tavLst>
                                    </p:anim>
                                    <p:animEffect transition="out" filter="wipe(up)">
                                      <p:cBhvr>
                                        <p:cTn id="120" dur="750"/>
                                        <p:tgtEl>
                                          <p:spTgt spid="179"/>
                                        </p:tgtEl>
                                      </p:cBhvr>
                                    </p:animEffect>
                                    <p:set>
                                      <p:cBhvr>
                                        <p:cTn id="121" dur="1" fill="hold">
                                          <p:stCondLst>
                                            <p:cond delay="749"/>
                                          </p:stCondLst>
                                        </p:cTn>
                                        <p:tgtEl>
                                          <p:spTgt spid="179"/>
                                        </p:tgtEl>
                                        <p:attrNameLst>
                                          <p:attrName>style.visibility</p:attrName>
                                        </p:attrNameLst>
                                      </p:cBhvr>
                                      <p:to>
                                        <p:strVal val="hidden"/>
                                      </p:to>
                                    </p:set>
                                  </p:childTnLst>
                                </p:cTn>
                              </p:par>
                              <p:par>
                                <p:cTn id="122" presetID="12" presetClass="exit" presetSubtype="1" fill="hold" grpId="1" nodeType="withEffect">
                                  <p:stCondLst>
                                    <p:cond delay="0"/>
                                  </p:stCondLst>
                                  <p:childTnLst>
                                    <p:anim calcmode="lin" valueType="num">
                                      <p:cBhvr additive="base">
                                        <p:cTn id="123" dur="750"/>
                                        <p:tgtEl>
                                          <p:spTgt spid="205"/>
                                        </p:tgtEl>
                                        <p:attrNameLst>
                                          <p:attrName>ppt_y</p:attrName>
                                        </p:attrNameLst>
                                      </p:cBhvr>
                                      <p:tavLst>
                                        <p:tav tm="0">
                                          <p:val>
                                            <p:strVal val="#ppt_y"/>
                                          </p:val>
                                        </p:tav>
                                        <p:tav tm="100000">
                                          <p:val>
                                            <p:strVal val="#ppt_y-#ppt_h*1.125000"/>
                                          </p:val>
                                        </p:tav>
                                      </p:tavLst>
                                    </p:anim>
                                    <p:animEffect transition="out" filter="wipe(up)">
                                      <p:cBhvr>
                                        <p:cTn id="124" dur="750"/>
                                        <p:tgtEl>
                                          <p:spTgt spid="205"/>
                                        </p:tgtEl>
                                      </p:cBhvr>
                                    </p:animEffect>
                                    <p:set>
                                      <p:cBhvr>
                                        <p:cTn id="125" dur="1" fill="hold">
                                          <p:stCondLst>
                                            <p:cond delay="749"/>
                                          </p:stCondLst>
                                        </p:cTn>
                                        <p:tgtEl>
                                          <p:spTgt spid="205"/>
                                        </p:tgtEl>
                                        <p:attrNameLst>
                                          <p:attrName>style.visibility</p:attrName>
                                        </p:attrNameLst>
                                      </p:cBhvr>
                                      <p:to>
                                        <p:strVal val="hidden"/>
                                      </p:to>
                                    </p:set>
                                  </p:childTnLst>
                                </p:cTn>
                              </p:par>
                            </p:childTnLst>
                          </p:cTn>
                        </p:par>
                        <p:par>
                          <p:cTn id="126" fill="hold">
                            <p:stCondLst>
                              <p:cond delay="750"/>
                            </p:stCondLst>
                            <p:childTnLst>
                              <p:par>
                                <p:cTn id="127" presetID="12" presetClass="entr" presetSubtype="1" fill="hold" nodeType="afterEffect">
                                  <p:stCondLst>
                                    <p:cond delay="0"/>
                                  </p:stCondLst>
                                  <p:childTnLst>
                                    <p:set>
                                      <p:cBhvr>
                                        <p:cTn id="128" dur="1" fill="hold">
                                          <p:stCondLst>
                                            <p:cond delay="0"/>
                                          </p:stCondLst>
                                        </p:cTn>
                                        <p:tgtEl>
                                          <p:spTgt spid="405"/>
                                        </p:tgtEl>
                                        <p:attrNameLst>
                                          <p:attrName>style.visibility</p:attrName>
                                        </p:attrNameLst>
                                      </p:cBhvr>
                                      <p:to>
                                        <p:strVal val="visible"/>
                                      </p:to>
                                    </p:set>
                                    <p:anim calcmode="lin" valueType="num">
                                      <p:cBhvr additive="base">
                                        <p:cTn id="129" dur="1000"/>
                                        <p:tgtEl>
                                          <p:spTgt spid="405"/>
                                        </p:tgtEl>
                                        <p:attrNameLst>
                                          <p:attrName>ppt_y</p:attrName>
                                        </p:attrNameLst>
                                      </p:cBhvr>
                                      <p:tavLst>
                                        <p:tav tm="0">
                                          <p:val>
                                            <p:strVal val="#ppt_y-#ppt_h*1.125000"/>
                                          </p:val>
                                        </p:tav>
                                        <p:tav tm="100000">
                                          <p:val>
                                            <p:strVal val="#ppt_y"/>
                                          </p:val>
                                        </p:tav>
                                      </p:tavLst>
                                    </p:anim>
                                    <p:animEffect transition="in" filter="wipe(down)">
                                      <p:cBhvr>
                                        <p:cTn id="130" dur="1000"/>
                                        <p:tgtEl>
                                          <p:spTgt spid="405"/>
                                        </p:tgtEl>
                                      </p:cBhvr>
                                    </p:animEffect>
                                  </p:childTnLst>
                                </p:cTn>
                              </p:par>
                              <p:par>
                                <p:cTn id="131" presetID="12" presetClass="entr" presetSubtype="1" fill="hold" nodeType="withEffect">
                                  <p:stCondLst>
                                    <p:cond delay="0"/>
                                  </p:stCondLst>
                                  <p:childTnLst>
                                    <p:set>
                                      <p:cBhvr>
                                        <p:cTn id="132" dur="1" fill="hold">
                                          <p:stCondLst>
                                            <p:cond delay="0"/>
                                          </p:stCondLst>
                                        </p:cTn>
                                        <p:tgtEl>
                                          <p:spTgt spid="443"/>
                                        </p:tgtEl>
                                        <p:attrNameLst>
                                          <p:attrName>style.visibility</p:attrName>
                                        </p:attrNameLst>
                                      </p:cBhvr>
                                      <p:to>
                                        <p:strVal val="visible"/>
                                      </p:to>
                                    </p:set>
                                    <p:anim calcmode="lin" valueType="num">
                                      <p:cBhvr additive="base">
                                        <p:cTn id="133" dur="1000"/>
                                        <p:tgtEl>
                                          <p:spTgt spid="443"/>
                                        </p:tgtEl>
                                        <p:attrNameLst>
                                          <p:attrName>ppt_y</p:attrName>
                                        </p:attrNameLst>
                                      </p:cBhvr>
                                      <p:tavLst>
                                        <p:tav tm="0">
                                          <p:val>
                                            <p:strVal val="#ppt_y-#ppt_h*1.125000"/>
                                          </p:val>
                                        </p:tav>
                                        <p:tav tm="100000">
                                          <p:val>
                                            <p:strVal val="#ppt_y"/>
                                          </p:val>
                                        </p:tav>
                                      </p:tavLst>
                                    </p:anim>
                                    <p:animEffect transition="in" filter="wipe(down)">
                                      <p:cBhvr>
                                        <p:cTn id="134" dur="1000"/>
                                        <p:tgtEl>
                                          <p:spTgt spid="443"/>
                                        </p:tgtEl>
                                      </p:cBhvr>
                                    </p:animEffect>
                                  </p:childTnLst>
                                </p:cTn>
                              </p:par>
                              <p:par>
                                <p:cTn id="135" presetID="12" presetClass="entr" presetSubtype="1" fill="hold" nodeType="withEffect">
                                  <p:stCondLst>
                                    <p:cond delay="0"/>
                                  </p:stCondLst>
                                  <p:childTnLst>
                                    <p:set>
                                      <p:cBhvr>
                                        <p:cTn id="136" dur="1" fill="hold">
                                          <p:stCondLst>
                                            <p:cond delay="0"/>
                                          </p:stCondLst>
                                        </p:cTn>
                                        <p:tgtEl>
                                          <p:spTgt spid="438"/>
                                        </p:tgtEl>
                                        <p:attrNameLst>
                                          <p:attrName>style.visibility</p:attrName>
                                        </p:attrNameLst>
                                      </p:cBhvr>
                                      <p:to>
                                        <p:strVal val="visible"/>
                                      </p:to>
                                    </p:set>
                                    <p:anim calcmode="lin" valueType="num">
                                      <p:cBhvr additive="base">
                                        <p:cTn id="137" dur="1000"/>
                                        <p:tgtEl>
                                          <p:spTgt spid="438"/>
                                        </p:tgtEl>
                                        <p:attrNameLst>
                                          <p:attrName>ppt_y</p:attrName>
                                        </p:attrNameLst>
                                      </p:cBhvr>
                                      <p:tavLst>
                                        <p:tav tm="0">
                                          <p:val>
                                            <p:strVal val="#ppt_y-#ppt_h*1.125000"/>
                                          </p:val>
                                        </p:tav>
                                        <p:tav tm="100000">
                                          <p:val>
                                            <p:strVal val="#ppt_y"/>
                                          </p:val>
                                        </p:tav>
                                      </p:tavLst>
                                    </p:anim>
                                    <p:animEffect transition="in" filter="wipe(down)">
                                      <p:cBhvr>
                                        <p:cTn id="138" dur="1000"/>
                                        <p:tgtEl>
                                          <p:spTgt spid="438"/>
                                        </p:tgtEl>
                                      </p:cBhvr>
                                    </p:animEffect>
                                  </p:childTnLst>
                                </p:cTn>
                              </p:par>
                              <p:par>
                                <p:cTn id="139" presetID="12" presetClass="entr" presetSubtype="1" fill="hold" nodeType="withEffect">
                                  <p:stCondLst>
                                    <p:cond delay="0"/>
                                  </p:stCondLst>
                                  <p:childTnLst>
                                    <p:set>
                                      <p:cBhvr>
                                        <p:cTn id="140" dur="1" fill="hold">
                                          <p:stCondLst>
                                            <p:cond delay="0"/>
                                          </p:stCondLst>
                                        </p:cTn>
                                        <p:tgtEl>
                                          <p:spTgt spid="414"/>
                                        </p:tgtEl>
                                        <p:attrNameLst>
                                          <p:attrName>style.visibility</p:attrName>
                                        </p:attrNameLst>
                                      </p:cBhvr>
                                      <p:to>
                                        <p:strVal val="visible"/>
                                      </p:to>
                                    </p:set>
                                    <p:anim calcmode="lin" valueType="num">
                                      <p:cBhvr additive="base">
                                        <p:cTn id="141" dur="1000"/>
                                        <p:tgtEl>
                                          <p:spTgt spid="414"/>
                                        </p:tgtEl>
                                        <p:attrNameLst>
                                          <p:attrName>ppt_y</p:attrName>
                                        </p:attrNameLst>
                                      </p:cBhvr>
                                      <p:tavLst>
                                        <p:tav tm="0">
                                          <p:val>
                                            <p:strVal val="#ppt_y-#ppt_h*1.125000"/>
                                          </p:val>
                                        </p:tav>
                                        <p:tav tm="100000">
                                          <p:val>
                                            <p:strVal val="#ppt_y"/>
                                          </p:val>
                                        </p:tav>
                                      </p:tavLst>
                                    </p:anim>
                                    <p:animEffect transition="in" filter="wipe(down)">
                                      <p:cBhvr>
                                        <p:cTn id="142" dur="1000"/>
                                        <p:tgtEl>
                                          <p:spTgt spid="414"/>
                                        </p:tgtEl>
                                      </p:cBhvr>
                                    </p:animEffect>
                                  </p:childTnLst>
                                </p:cTn>
                              </p:par>
                              <p:par>
                                <p:cTn id="143" presetID="12" presetClass="entr" presetSubtype="1" fill="hold" nodeType="withEffect">
                                  <p:stCondLst>
                                    <p:cond delay="0"/>
                                  </p:stCondLst>
                                  <p:childTnLst>
                                    <p:set>
                                      <p:cBhvr>
                                        <p:cTn id="144" dur="1" fill="hold">
                                          <p:stCondLst>
                                            <p:cond delay="0"/>
                                          </p:stCondLst>
                                        </p:cTn>
                                        <p:tgtEl>
                                          <p:spTgt spid="433"/>
                                        </p:tgtEl>
                                        <p:attrNameLst>
                                          <p:attrName>style.visibility</p:attrName>
                                        </p:attrNameLst>
                                      </p:cBhvr>
                                      <p:to>
                                        <p:strVal val="visible"/>
                                      </p:to>
                                    </p:set>
                                    <p:anim calcmode="lin" valueType="num">
                                      <p:cBhvr additive="base">
                                        <p:cTn id="145" dur="1000"/>
                                        <p:tgtEl>
                                          <p:spTgt spid="433"/>
                                        </p:tgtEl>
                                        <p:attrNameLst>
                                          <p:attrName>ppt_y</p:attrName>
                                        </p:attrNameLst>
                                      </p:cBhvr>
                                      <p:tavLst>
                                        <p:tav tm="0">
                                          <p:val>
                                            <p:strVal val="#ppt_y-#ppt_h*1.125000"/>
                                          </p:val>
                                        </p:tav>
                                        <p:tav tm="100000">
                                          <p:val>
                                            <p:strVal val="#ppt_y"/>
                                          </p:val>
                                        </p:tav>
                                      </p:tavLst>
                                    </p:anim>
                                    <p:animEffect transition="in" filter="wipe(down)">
                                      <p:cBhvr>
                                        <p:cTn id="146" dur="1000"/>
                                        <p:tgtEl>
                                          <p:spTgt spid="433"/>
                                        </p:tgtEl>
                                      </p:cBhvr>
                                    </p:animEffect>
                                  </p:childTnLst>
                                </p:cTn>
                              </p:par>
                              <p:par>
                                <p:cTn id="147" presetID="12" presetClass="entr" presetSubtype="1" fill="hold" nodeType="withEffect">
                                  <p:stCondLst>
                                    <p:cond delay="0"/>
                                  </p:stCondLst>
                                  <p:childTnLst>
                                    <p:set>
                                      <p:cBhvr>
                                        <p:cTn id="148" dur="1" fill="hold">
                                          <p:stCondLst>
                                            <p:cond delay="0"/>
                                          </p:stCondLst>
                                        </p:cTn>
                                        <p:tgtEl>
                                          <p:spTgt spid="428"/>
                                        </p:tgtEl>
                                        <p:attrNameLst>
                                          <p:attrName>style.visibility</p:attrName>
                                        </p:attrNameLst>
                                      </p:cBhvr>
                                      <p:to>
                                        <p:strVal val="visible"/>
                                      </p:to>
                                    </p:set>
                                    <p:anim calcmode="lin" valueType="num">
                                      <p:cBhvr additive="base">
                                        <p:cTn id="149" dur="1000"/>
                                        <p:tgtEl>
                                          <p:spTgt spid="428"/>
                                        </p:tgtEl>
                                        <p:attrNameLst>
                                          <p:attrName>ppt_y</p:attrName>
                                        </p:attrNameLst>
                                      </p:cBhvr>
                                      <p:tavLst>
                                        <p:tav tm="0">
                                          <p:val>
                                            <p:strVal val="#ppt_y-#ppt_h*1.125000"/>
                                          </p:val>
                                        </p:tav>
                                        <p:tav tm="100000">
                                          <p:val>
                                            <p:strVal val="#ppt_y"/>
                                          </p:val>
                                        </p:tav>
                                      </p:tavLst>
                                    </p:anim>
                                    <p:animEffect transition="in" filter="wipe(down)">
                                      <p:cBhvr>
                                        <p:cTn id="150" dur="1000"/>
                                        <p:tgtEl>
                                          <p:spTgt spid="428"/>
                                        </p:tgtEl>
                                      </p:cBhvr>
                                    </p:animEffect>
                                  </p:childTnLst>
                                </p:cTn>
                              </p:par>
                              <p:par>
                                <p:cTn id="151" presetID="12" presetClass="entr" presetSubtype="1" fill="hold" nodeType="withEffect">
                                  <p:stCondLst>
                                    <p:cond delay="0"/>
                                  </p:stCondLst>
                                  <p:childTnLst>
                                    <p:set>
                                      <p:cBhvr>
                                        <p:cTn id="152" dur="1" fill="hold">
                                          <p:stCondLst>
                                            <p:cond delay="0"/>
                                          </p:stCondLst>
                                        </p:cTn>
                                        <p:tgtEl>
                                          <p:spTgt spid="421"/>
                                        </p:tgtEl>
                                        <p:attrNameLst>
                                          <p:attrName>style.visibility</p:attrName>
                                        </p:attrNameLst>
                                      </p:cBhvr>
                                      <p:to>
                                        <p:strVal val="visible"/>
                                      </p:to>
                                    </p:set>
                                    <p:anim calcmode="lin" valueType="num">
                                      <p:cBhvr additive="base">
                                        <p:cTn id="153" dur="1000"/>
                                        <p:tgtEl>
                                          <p:spTgt spid="421"/>
                                        </p:tgtEl>
                                        <p:attrNameLst>
                                          <p:attrName>ppt_y</p:attrName>
                                        </p:attrNameLst>
                                      </p:cBhvr>
                                      <p:tavLst>
                                        <p:tav tm="0">
                                          <p:val>
                                            <p:strVal val="#ppt_y-#ppt_h*1.125000"/>
                                          </p:val>
                                        </p:tav>
                                        <p:tav tm="100000">
                                          <p:val>
                                            <p:strVal val="#ppt_y"/>
                                          </p:val>
                                        </p:tav>
                                      </p:tavLst>
                                    </p:anim>
                                    <p:animEffect transition="in" filter="wipe(down)">
                                      <p:cBhvr>
                                        <p:cTn id="154" dur="10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4" grpId="1" animBg="1"/>
      <p:bldP spid="165" grpId="0" animBg="1"/>
      <p:bldP spid="165" grpId="1" animBg="1"/>
      <p:bldP spid="179" grpId="0" animBg="1"/>
      <p:bldP spid="179" grpId="1" animBg="1"/>
      <p:bldP spid="189" grpId="0" animBg="1"/>
      <p:bldP spid="189" grpId="1" animBg="1"/>
      <p:bldP spid="198" grpId="0" animBg="1"/>
      <p:bldP spid="198" grpId="1" animBg="1"/>
      <p:bldP spid="205" grpId="0" animBg="1"/>
      <p:bldP spid="205" grpId="1" animBg="1"/>
      <p:bldP spid="151" grpId="0" animBg="1"/>
      <p:bldP spid="151" grpId="1" animBg="1"/>
      <p:bldP spid="393" grpId="0" animBg="1"/>
      <p:bldP spid="400" grpId="0" animBg="1"/>
      <p:bldP spid="401" grpId="0" animBg="1"/>
      <p:bldP spid="402" grpId="0" animBg="1"/>
      <p:bldP spid="403" grpId="0" animBg="1"/>
      <p:bldP spid="407" grpId="0" animBg="1"/>
      <p:bldP spid="4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Footer Placeholder 5"/>
          <p:cNvSpPr>
            <a:spLocks noGrp="1"/>
          </p:cNvSpPr>
          <p:nvPr>
            <p:ph type="ftr" sz="quarter" idx="10"/>
          </p:nvPr>
        </p:nvSpPr>
        <p:spPr>
          <a:xfrm>
            <a:off x="6629400" y="7086600"/>
            <a:ext cx="1828800" cy="182563"/>
          </a:xfrm>
        </p:spPr>
        <p:txBody>
          <a:bodyPr/>
          <a:lstStyle/>
          <a:p>
            <a:pPr>
              <a:defRPr/>
            </a:pPr>
            <a:endParaRPr lang="en-US" dirty="0" smtClean="0"/>
          </a:p>
        </p:txBody>
      </p:sp>
      <p:sp>
        <p:nvSpPr>
          <p:cNvPr id="10243" name="Rectangle 2"/>
          <p:cNvSpPr>
            <a:spLocks noGrp="1" noChangeArrowheads="1"/>
          </p:cNvSpPr>
          <p:nvPr>
            <p:ph type="title"/>
          </p:nvPr>
        </p:nvSpPr>
        <p:spPr>
          <a:xfrm>
            <a:off x="120125" y="152403"/>
            <a:ext cx="6907212" cy="274638"/>
          </a:xfrm>
        </p:spPr>
        <p:txBody>
          <a:bodyPr/>
          <a:lstStyle/>
          <a:p>
            <a:r>
              <a:rPr lang="en-US" sz="2400" b="1" dirty="0" smtClean="0">
                <a:latin typeface="Calibri" panose="020F0502020204030204" pitchFamily="34" charset="0"/>
              </a:rPr>
              <a:t>Perceptive Content (</a:t>
            </a:r>
            <a:r>
              <a:rPr lang="en-US" sz="2400" b="1" dirty="0" err="1" smtClean="0">
                <a:latin typeface="Calibri" panose="020F0502020204030204" pitchFamily="34" charset="0"/>
              </a:rPr>
              <a:t>ImageNow</a:t>
            </a:r>
            <a:r>
              <a:rPr lang="en-US" sz="2400" b="1" dirty="0" smtClean="0">
                <a:latin typeface="Calibri" panose="020F0502020204030204" pitchFamily="34" charset="0"/>
              </a:rPr>
              <a:t>) Overview</a:t>
            </a:r>
          </a:p>
        </p:txBody>
      </p:sp>
      <p:sp>
        <p:nvSpPr>
          <p:cNvPr id="10244" name="Rectangle 3"/>
          <p:cNvSpPr>
            <a:spLocks noGrp="1" noChangeArrowheads="1"/>
          </p:cNvSpPr>
          <p:nvPr>
            <p:ph type="body" sz="half" idx="1"/>
          </p:nvPr>
        </p:nvSpPr>
        <p:spPr>
          <a:xfrm>
            <a:off x="319088" y="750888"/>
            <a:ext cx="8788400" cy="641350"/>
          </a:xfrm>
        </p:spPr>
        <p:txBody>
          <a:bodyPr/>
          <a:lstStyle/>
          <a:p>
            <a:pPr marL="0" indent="0">
              <a:lnSpc>
                <a:spcPct val="90000"/>
              </a:lnSpc>
              <a:buFont typeface="Arial" charset="0"/>
              <a:buNone/>
            </a:pPr>
            <a:r>
              <a:rPr lang="en-US" sz="1400" b="1" smtClean="0"/>
              <a:t>		</a:t>
            </a:r>
            <a:endParaRPr lang="en-US" b="1" smtClean="0"/>
          </a:p>
        </p:txBody>
      </p:sp>
      <p:grpSp>
        <p:nvGrpSpPr>
          <p:cNvPr id="10245" name="Group 25"/>
          <p:cNvGrpSpPr>
            <a:grpSpLocks/>
          </p:cNvGrpSpPr>
          <p:nvPr/>
        </p:nvGrpSpPr>
        <p:grpSpPr bwMode="auto">
          <a:xfrm>
            <a:off x="11414125" y="2074863"/>
            <a:ext cx="914400" cy="1082675"/>
            <a:chOff x="2400300" y="5029200"/>
            <a:chExt cx="914400" cy="1082675"/>
          </a:xfrm>
        </p:grpSpPr>
        <p:grpSp>
          <p:nvGrpSpPr>
            <p:cNvPr id="10251" name="Group 21"/>
            <p:cNvGrpSpPr>
              <a:grpSpLocks/>
            </p:cNvGrpSpPr>
            <p:nvPr/>
          </p:nvGrpSpPr>
          <p:grpSpPr bwMode="auto">
            <a:xfrm>
              <a:off x="2400298" y="5029200"/>
              <a:ext cx="914400" cy="1082675"/>
              <a:chOff x="576" y="870"/>
              <a:chExt cx="863" cy="1098"/>
            </a:xfrm>
          </p:grpSpPr>
          <p:pic>
            <p:nvPicPr>
              <p:cNvPr id="10253" name="Picture 22" descr="doc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 y="870"/>
                <a:ext cx="777"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23" descr="doc_gr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 y="966"/>
                <a:ext cx="777"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24" descr="doc_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1056"/>
                <a:ext cx="777"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52" name="Picture 110" descr="pencil.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28900" y="51435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24" name="Diagram 123"/>
          <p:cNvGraphicFramePr/>
          <p:nvPr/>
        </p:nvGraphicFramePr>
        <p:xfrm>
          <a:off x="12739265" y="3460129"/>
          <a:ext cx="1257300" cy="14605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4" name="Rectangle 23"/>
          <p:cNvSpPr>
            <a:spLocks noChangeArrowheads="1"/>
          </p:cNvSpPr>
          <p:nvPr/>
        </p:nvSpPr>
        <p:spPr bwMode="auto">
          <a:xfrm>
            <a:off x="2351088" y="5130800"/>
            <a:ext cx="24939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75000"/>
              </a:lnSpc>
            </a:pPr>
            <a:r>
              <a:rPr lang="en-US" sz="3600" b="1"/>
              <a:t>RETRIEVE</a:t>
            </a:r>
          </a:p>
        </p:txBody>
      </p:sp>
      <p:sp>
        <p:nvSpPr>
          <p:cNvPr id="25" name="Rectangle 24"/>
          <p:cNvSpPr>
            <a:spLocks noChangeArrowheads="1"/>
          </p:cNvSpPr>
          <p:nvPr/>
        </p:nvSpPr>
        <p:spPr bwMode="auto">
          <a:xfrm>
            <a:off x="2330450" y="1276350"/>
            <a:ext cx="2416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75000"/>
              </a:lnSpc>
            </a:pPr>
            <a:r>
              <a:rPr lang="en-US" sz="3600" b="1"/>
              <a:t>CAPTURE</a:t>
            </a:r>
          </a:p>
        </p:txBody>
      </p:sp>
      <p:sp>
        <p:nvSpPr>
          <p:cNvPr id="27" name="Rectangle 26"/>
          <p:cNvSpPr>
            <a:spLocks noChangeArrowheads="1"/>
          </p:cNvSpPr>
          <p:nvPr/>
        </p:nvSpPr>
        <p:spPr bwMode="auto">
          <a:xfrm>
            <a:off x="2330450" y="2398713"/>
            <a:ext cx="2620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t>ORGANIZE</a:t>
            </a:r>
          </a:p>
        </p:txBody>
      </p:sp>
      <p:sp>
        <p:nvSpPr>
          <p:cNvPr id="28" name="Rectangle 27"/>
          <p:cNvSpPr>
            <a:spLocks noChangeArrowheads="1"/>
          </p:cNvSpPr>
          <p:nvPr/>
        </p:nvSpPr>
        <p:spPr bwMode="auto">
          <a:xfrm>
            <a:off x="2381250" y="3741738"/>
            <a:ext cx="2441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t>PROCESS</a:t>
            </a:r>
          </a:p>
        </p:txBody>
      </p:sp>
    </p:spTree>
    <p:extLst>
      <p:ext uri="{BB962C8B-B14F-4D97-AF65-F5344CB8AC3E}">
        <p14:creationId xmlns:p14="http://schemas.microsoft.com/office/powerpoint/2010/main" val="39260932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own Arrow 34"/>
          <p:cNvSpPr>
            <a:spLocks noChangeArrowheads="1"/>
          </p:cNvSpPr>
          <p:nvPr/>
        </p:nvSpPr>
        <p:spPr bwMode="auto">
          <a:xfrm>
            <a:off x="4378325" y="1276350"/>
            <a:ext cx="365125" cy="1516063"/>
          </a:xfrm>
          <a:prstGeom prst="downArrow">
            <a:avLst>
              <a:gd name="adj1" fmla="val 50000"/>
              <a:gd name="adj2" fmla="val 50114"/>
            </a:avLst>
          </a:prstGeom>
          <a:solidFill>
            <a:srgbClr val="8DC63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sz="1600"/>
          </a:p>
        </p:txBody>
      </p:sp>
      <p:grpSp>
        <p:nvGrpSpPr>
          <p:cNvPr id="2" name="Group 87"/>
          <p:cNvGrpSpPr>
            <a:grpSpLocks/>
          </p:cNvGrpSpPr>
          <p:nvPr/>
        </p:nvGrpSpPr>
        <p:grpSpPr bwMode="auto">
          <a:xfrm>
            <a:off x="3775075" y="800100"/>
            <a:ext cx="1828800" cy="914400"/>
            <a:chOff x="3543300" y="800100"/>
            <a:chExt cx="1828800" cy="914400"/>
          </a:xfrm>
        </p:grpSpPr>
        <p:sp>
          <p:nvSpPr>
            <p:cNvPr id="16" name="TextBox 15"/>
            <p:cNvSpPr txBox="1"/>
            <p:nvPr/>
          </p:nvSpPr>
          <p:spPr>
            <a:xfrm>
              <a:off x="3657600" y="800100"/>
              <a:ext cx="1714500" cy="230188"/>
            </a:xfrm>
            <a:prstGeom prst="rect">
              <a:avLst/>
            </a:prstGeom>
            <a:noFill/>
          </p:spPr>
          <p:txBody>
            <a:bodyPr>
              <a:spAutoFit/>
            </a:bodyPr>
            <a:lstStyle/>
            <a:p>
              <a:pPr>
                <a:defRPr/>
              </a:pPr>
              <a:r>
                <a:rPr lang="en-US" sz="900" dirty="0">
                  <a:solidFill>
                    <a:schemeClr val="accent6"/>
                  </a:solidFill>
                </a:rPr>
                <a:t>Scanned Documents</a:t>
              </a:r>
            </a:p>
          </p:txBody>
        </p:sp>
        <p:pic>
          <p:nvPicPr>
            <p:cNvPr id="11315" name="Picture 30" descr="scann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3300" y="823603"/>
              <a:ext cx="1485900" cy="89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Down Arrow 45"/>
          <p:cNvSpPr>
            <a:spLocks noChangeArrowheads="1"/>
          </p:cNvSpPr>
          <p:nvPr/>
        </p:nvSpPr>
        <p:spPr bwMode="auto">
          <a:xfrm rot="2317358">
            <a:off x="5373688" y="1543050"/>
            <a:ext cx="365125" cy="1600200"/>
          </a:xfrm>
          <a:prstGeom prst="downArrow">
            <a:avLst>
              <a:gd name="adj1" fmla="val 50000"/>
              <a:gd name="adj2" fmla="val 50096"/>
            </a:avLst>
          </a:prstGeom>
          <a:solidFill>
            <a:srgbClr val="8DC63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sz="1600"/>
          </a:p>
        </p:txBody>
      </p:sp>
      <p:grpSp>
        <p:nvGrpSpPr>
          <p:cNvPr id="3" name="Group 80"/>
          <p:cNvGrpSpPr>
            <a:grpSpLocks/>
          </p:cNvGrpSpPr>
          <p:nvPr/>
        </p:nvGrpSpPr>
        <p:grpSpPr bwMode="auto">
          <a:xfrm>
            <a:off x="5518150" y="949325"/>
            <a:ext cx="2514600" cy="1298575"/>
            <a:chOff x="5143500" y="734106"/>
            <a:chExt cx="2514600" cy="1298577"/>
          </a:xfrm>
        </p:grpSpPr>
        <p:sp>
          <p:nvSpPr>
            <p:cNvPr id="20" name="TextBox 19"/>
            <p:cNvSpPr txBox="1"/>
            <p:nvPr/>
          </p:nvSpPr>
          <p:spPr>
            <a:xfrm>
              <a:off x="6286500" y="1003981"/>
              <a:ext cx="1371600" cy="230188"/>
            </a:xfrm>
            <a:prstGeom prst="rect">
              <a:avLst/>
            </a:prstGeom>
            <a:noFill/>
          </p:spPr>
          <p:txBody>
            <a:bodyPr>
              <a:spAutoFit/>
            </a:bodyPr>
            <a:lstStyle/>
            <a:p>
              <a:pPr>
                <a:defRPr/>
              </a:pPr>
              <a:r>
                <a:rPr lang="en-US" sz="900" dirty="0">
                  <a:solidFill>
                    <a:schemeClr val="accent6"/>
                  </a:solidFill>
                </a:rPr>
                <a:t>File Import</a:t>
              </a:r>
            </a:p>
          </p:txBody>
        </p:sp>
        <p:pic>
          <p:nvPicPr>
            <p:cNvPr id="11313" name="Picture 67" descr="fil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734106"/>
              <a:ext cx="1371600" cy="129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Down Arrow 40"/>
          <p:cNvSpPr>
            <a:spLocks noChangeArrowheads="1"/>
          </p:cNvSpPr>
          <p:nvPr/>
        </p:nvSpPr>
        <p:spPr bwMode="auto">
          <a:xfrm rot="4359568">
            <a:off x="5949950" y="2347913"/>
            <a:ext cx="365125" cy="1600200"/>
          </a:xfrm>
          <a:prstGeom prst="downArrow">
            <a:avLst>
              <a:gd name="adj1" fmla="val 50000"/>
              <a:gd name="adj2" fmla="val 50096"/>
            </a:avLst>
          </a:prstGeom>
          <a:solidFill>
            <a:srgbClr val="8DC63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sz="1600"/>
          </a:p>
        </p:txBody>
      </p:sp>
      <p:grpSp>
        <p:nvGrpSpPr>
          <p:cNvPr id="4" name="Group 91"/>
          <p:cNvGrpSpPr>
            <a:grpSpLocks/>
          </p:cNvGrpSpPr>
          <p:nvPr/>
        </p:nvGrpSpPr>
        <p:grpSpPr bwMode="auto">
          <a:xfrm>
            <a:off x="6581775" y="2400300"/>
            <a:ext cx="2097088" cy="800100"/>
            <a:chOff x="6629400" y="2171700"/>
            <a:chExt cx="2096312" cy="800100"/>
          </a:xfrm>
        </p:grpSpPr>
        <p:sp>
          <p:nvSpPr>
            <p:cNvPr id="21" name="TextBox 20"/>
            <p:cNvSpPr txBox="1"/>
            <p:nvPr/>
          </p:nvSpPr>
          <p:spPr>
            <a:xfrm>
              <a:off x="7811650" y="2286000"/>
              <a:ext cx="914062" cy="230188"/>
            </a:xfrm>
            <a:prstGeom prst="rect">
              <a:avLst/>
            </a:prstGeom>
            <a:noFill/>
          </p:spPr>
          <p:txBody>
            <a:bodyPr>
              <a:spAutoFit/>
            </a:bodyPr>
            <a:lstStyle/>
            <a:p>
              <a:pPr>
                <a:defRPr/>
              </a:pPr>
              <a:r>
                <a:rPr lang="en-US" sz="900" dirty="0">
                  <a:solidFill>
                    <a:schemeClr val="accent6"/>
                  </a:solidFill>
                </a:rPr>
                <a:t>E-Mail</a:t>
              </a:r>
            </a:p>
          </p:txBody>
        </p:sp>
        <p:pic>
          <p:nvPicPr>
            <p:cNvPr id="11311" name="Picture 31" descr="envelop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171700"/>
              <a:ext cx="12573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6" name="Down Arrow 105"/>
          <p:cNvSpPr>
            <a:spLocks noChangeArrowheads="1"/>
          </p:cNvSpPr>
          <p:nvPr/>
        </p:nvSpPr>
        <p:spPr bwMode="auto">
          <a:xfrm rot="6457925">
            <a:off x="5966618" y="3345657"/>
            <a:ext cx="366713" cy="1600200"/>
          </a:xfrm>
          <a:prstGeom prst="downArrow">
            <a:avLst>
              <a:gd name="adj1" fmla="val 50000"/>
              <a:gd name="adj2" fmla="val 49879"/>
            </a:avLst>
          </a:prstGeom>
          <a:solidFill>
            <a:srgbClr val="8DC63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sz="1600"/>
          </a:p>
        </p:txBody>
      </p:sp>
      <p:sp>
        <p:nvSpPr>
          <p:cNvPr id="107" name="Down Arrow 106"/>
          <p:cNvSpPr>
            <a:spLocks noChangeArrowheads="1"/>
          </p:cNvSpPr>
          <p:nvPr/>
        </p:nvSpPr>
        <p:spPr bwMode="auto">
          <a:xfrm rot="8618317">
            <a:off x="5349875" y="4143375"/>
            <a:ext cx="365125" cy="1600200"/>
          </a:xfrm>
          <a:prstGeom prst="downArrow">
            <a:avLst>
              <a:gd name="adj1" fmla="val 50000"/>
              <a:gd name="adj2" fmla="val 50096"/>
            </a:avLst>
          </a:prstGeom>
          <a:solidFill>
            <a:srgbClr val="8DC63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sz="1600"/>
          </a:p>
        </p:txBody>
      </p:sp>
      <p:grpSp>
        <p:nvGrpSpPr>
          <p:cNvPr id="7" name="Group 92"/>
          <p:cNvGrpSpPr>
            <a:grpSpLocks/>
          </p:cNvGrpSpPr>
          <p:nvPr/>
        </p:nvGrpSpPr>
        <p:grpSpPr bwMode="auto">
          <a:xfrm>
            <a:off x="6656388" y="3811588"/>
            <a:ext cx="2274887" cy="811212"/>
            <a:chOff x="5486400" y="5486400"/>
            <a:chExt cx="2274648" cy="810936"/>
          </a:xfrm>
        </p:grpSpPr>
        <p:sp>
          <p:nvSpPr>
            <p:cNvPr id="22" name="TextBox 21"/>
            <p:cNvSpPr txBox="1"/>
            <p:nvPr/>
          </p:nvSpPr>
          <p:spPr>
            <a:xfrm>
              <a:off x="6503880" y="5600661"/>
              <a:ext cx="1257168" cy="230109"/>
            </a:xfrm>
            <a:prstGeom prst="rect">
              <a:avLst/>
            </a:prstGeom>
            <a:noFill/>
          </p:spPr>
          <p:txBody>
            <a:bodyPr>
              <a:spAutoFit/>
            </a:bodyPr>
            <a:lstStyle/>
            <a:p>
              <a:pPr>
                <a:defRPr/>
              </a:pPr>
              <a:r>
                <a:rPr lang="en-US" sz="900" dirty="0">
                  <a:solidFill>
                    <a:schemeClr val="accent6"/>
                  </a:solidFill>
                </a:rPr>
                <a:t>Faxes</a:t>
              </a:r>
            </a:p>
          </p:txBody>
        </p:sp>
        <p:pic>
          <p:nvPicPr>
            <p:cNvPr id="11309" name="Picture 32" descr="fax.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5486400"/>
              <a:ext cx="1143000" cy="81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 name="Down Arrow 103"/>
          <p:cNvSpPr>
            <a:spLocks noChangeArrowheads="1"/>
          </p:cNvSpPr>
          <p:nvPr/>
        </p:nvSpPr>
        <p:spPr bwMode="auto">
          <a:xfrm rot="10800000">
            <a:off x="4375150" y="4445000"/>
            <a:ext cx="365125" cy="1765300"/>
          </a:xfrm>
          <a:prstGeom prst="downArrow">
            <a:avLst>
              <a:gd name="adj1" fmla="val 50000"/>
              <a:gd name="adj2" fmla="val 50116"/>
            </a:avLst>
          </a:prstGeom>
          <a:solidFill>
            <a:srgbClr val="8DC63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sz="1600"/>
          </a:p>
        </p:txBody>
      </p:sp>
      <p:sp>
        <p:nvSpPr>
          <p:cNvPr id="44" name="Down Arrow 43"/>
          <p:cNvSpPr>
            <a:spLocks noChangeArrowheads="1"/>
          </p:cNvSpPr>
          <p:nvPr/>
        </p:nvSpPr>
        <p:spPr bwMode="auto">
          <a:xfrm rot="-8463842">
            <a:off x="3419475" y="4113213"/>
            <a:ext cx="366713" cy="1452562"/>
          </a:xfrm>
          <a:prstGeom prst="downArrow">
            <a:avLst>
              <a:gd name="adj1" fmla="val 50000"/>
              <a:gd name="adj2" fmla="val 49898"/>
            </a:avLst>
          </a:prstGeom>
          <a:solidFill>
            <a:srgbClr val="8DC63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sz="1600"/>
          </a:p>
        </p:txBody>
      </p:sp>
      <p:grpSp>
        <p:nvGrpSpPr>
          <p:cNvPr id="59" name="Group 58"/>
          <p:cNvGrpSpPr>
            <a:grpSpLocks/>
          </p:cNvGrpSpPr>
          <p:nvPr/>
        </p:nvGrpSpPr>
        <p:grpSpPr bwMode="auto">
          <a:xfrm>
            <a:off x="5692775" y="5003800"/>
            <a:ext cx="1803400" cy="1028700"/>
            <a:chOff x="5867400" y="5004483"/>
            <a:chExt cx="1803400" cy="1028700"/>
          </a:xfrm>
        </p:grpSpPr>
        <p:sp>
          <p:nvSpPr>
            <p:cNvPr id="58" name="TextBox 57"/>
            <p:cNvSpPr txBox="1"/>
            <p:nvPr/>
          </p:nvSpPr>
          <p:spPr>
            <a:xfrm>
              <a:off x="7035800" y="5182283"/>
              <a:ext cx="635000" cy="230188"/>
            </a:xfrm>
            <a:prstGeom prst="rect">
              <a:avLst/>
            </a:prstGeom>
            <a:noFill/>
          </p:spPr>
          <p:txBody>
            <a:bodyPr>
              <a:spAutoFit/>
            </a:bodyPr>
            <a:lstStyle/>
            <a:p>
              <a:pPr>
                <a:defRPr/>
              </a:pPr>
              <a:r>
                <a:rPr lang="en-US" sz="900" dirty="0">
                  <a:solidFill>
                    <a:schemeClr val="accent6"/>
                  </a:solidFill>
                </a:rPr>
                <a:t>MFPs</a:t>
              </a:r>
            </a:p>
          </p:txBody>
        </p:sp>
        <p:pic>
          <p:nvPicPr>
            <p:cNvPr id="11307" name="Picture 33" descr="MFP-icon.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7400" y="5004483"/>
              <a:ext cx="122695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Down Arrow 48"/>
          <p:cNvSpPr>
            <a:spLocks noChangeArrowheads="1"/>
          </p:cNvSpPr>
          <p:nvPr/>
        </p:nvSpPr>
        <p:spPr bwMode="auto">
          <a:xfrm rot="-6440276">
            <a:off x="2591594" y="3128169"/>
            <a:ext cx="365125" cy="2033587"/>
          </a:xfrm>
          <a:prstGeom prst="downArrow">
            <a:avLst>
              <a:gd name="adj1" fmla="val 50000"/>
              <a:gd name="adj2" fmla="val 50075"/>
            </a:avLst>
          </a:prstGeom>
          <a:solidFill>
            <a:srgbClr val="8DC63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sz="1600"/>
          </a:p>
        </p:txBody>
      </p:sp>
      <p:sp>
        <p:nvSpPr>
          <p:cNvPr id="48" name="Down Arrow 47"/>
          <p:cNvSpPr>
            <a:spLocks noChangeArrowheads="1"/>
          </p:cNvSpPr>
          <p:nvPr/>
        </p:nvSpPr>
        <p:spPr bwMode="auto">
          <a:xfrm rot="-4163030">
            <a:off x="2850356" y="2336007"/>
            <a:ext cx="365125" cy="1481138"/>
          </a:xfrm>
          <a:prstGeom prst="downArrow">
            <a:avLst>
              <a:gd name="adj1" fmla="val 50000"/>
              <a:gd name="adj2" fmla="val 50087"/>
            </a:avLst>
          </a:prstGeom>
          <a:solidFill>
            <a:srgbClr val="8DC63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sz="1600"/>
          </a:p>
        </p:txBody>
      </p:sp>
      <p:grpSp>
        <p:nvGrpSpPr>
          <p:cNvPr id="11" name="Group 85"/>
          <p:cNvGrpSpPr>
            <a:grpSpLocks/>
          </p:cNvGrpSpPr>
          <p:nvPr/>
        </p:nvGrpSpPr>
        <p:grpSpPr bwMode="auto">
          <a:xfrm>
            <a:off x="1397000" y="4722813"/>
            <a:ext cx="2109788" cy="1652587"/>
            <a:chOff x="241300" y="1979960"/>
            <a:chExt cx="2109978" cy="1652923"/>
          </a:xfrm>
        </p:grpSpPr>
        <p:sp>
          <p:nvSpPr>
            <p:cNvPr id="18" name="TextBox 17"/>
            <p:cNvSpPr txBox="1"/>
            <p:nvPr/>
          </p:nvSpPr>
          <p:spPr>
            <a:xfrm>
              <a:off x="241300" y="2705595"/>
              <a:ext cx="1486034" cy="230235"/>
            </a:xfrm>
            <a:prstGeom prst="rect">
              <a:avLst/>
            </a:prstGeom>
            <a:noFill/>
          </p:spPr>
          <p:txBody>
            <a:bodyPr>
              <a:spAutoFit/>
            </a:bodyPr>
            <a:lstStyle/>
            <a:p>
              <a:pPr>
                <a:defRPr/>
              </a:pPr>
              <a:r>
                <a:rPr lang="en-US" sz="900" dirty="0">
                  <a:solidFill>
                    <a:schemeClr val="accent6"/>
                  </a:solidFill>
                </a:rPr>
                <a:t>Microsoft Office</a:t>
              </a:r>
            </a:p>
          </p:txBody>
        </p:sp>
        <p:grpSp>
          <p:nvGrpSpPr>
            <p:cNvPr id="11300" name="Group 74"/>
            <p:cNvGrpSpPr>
              <a:grpSpLocks/>
            </p:cNvGrpSpPr>
            <p:nvPr/>
          </p:nvGrpSpPr>
          <p:grpSpPr bwMode="auto">
            <a:xfrm>
              <a:off x="1292134" y="1979960"/>
              <a:ext cx="787582" cy="1652923"/>
              <a:chOff x="1550004" y="1831181"/>
              <a:chExt cx="875091" cy="1836581"/>
            </a:xfrm>
          </p:grpSpPr>
          <p:pic>
            <p:nvPicPr>
              <p:cNvPr id="11302" name="Picture 69" descr="word.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55799" y="1831181"/>
                <a:ext cx="469296" cy="56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3" name="Picture 70" descr="excel.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50005" y="2198899"/>
                <a:ext cx="469296" cy="57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4" name="Picture 71" descr="orange.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50004" y="2715262"/>
                <a:ext cx="46929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5" name="Picture 72" descr="visio.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55798" y="3096262"/>
                <a:ext cx="46929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301" name="Picture 76" descr="gear.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2487601"/>
              <a:ext cx="751078" cy="70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Down Arrow 46"/>
          <p:cNvSpPr>
            <a:spLocks noChangeArrowheads="1"/>
          </p:cNvSpPr>
          <p:nvPr/>
        </p:nvSpPr>
        <p:spPr bwMode="auto">
          <a:xfrm rot="-2114813">
            <a:off x="3425825" y="1487488"/>
            <a:ext cx="365125" cy="1579562"/>
          </a:xfrm>
          <a:prstGeom prst="downArrow">
            <a:avLst>
              <a:gd name="adj1" fmla="val 50000"/>
              <a:gd name="adj2" fmla="val 50090"/>
            </a:avLst>
          </a:prstGeom>
          <a:solidFill>
            <a:srgbClr val="8DC63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sz="1600"/>
          </a:p>
        </p:txBody>
      </p:sp>
      <p:grpSp>
        <p:nvGrpSpPr>
          <p:cNvPr id="62" name="Group 61"/>
          <p:cNvGrpSpPr>
            <a:grpSpLocks/>
          </p:cNvGrpSpPr>
          <p:nvPr/>
        </p:nvGrpSpPr>
        <p:grpSpPr bwMode="auto">
          <a:xfrm>
            <a:off x="295275" y="3581400"/>
            <a:ext cx="1992313" cy="1230313"/>
            <a:chOff x="469900" y="3582083"/>
            <a:chExt cx="1992400" cy="1229551"/>
          </a:xfrm>
        </p:grpSpPr>
        <p:pic>
          <p:nvPicPr>
            <p:cNvPr id="11297" name="Picture 65" descr="sharepoint-with-server.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24584" y="3835400"/>
              <a:ext cx="1137716" cy="97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469900" y="3582083"/>
              <a:ext cx="1828880" cy="230045"/>
            </a:xfrm>
            <a:prstGeom prst="rect">
              <a:avLst/>
            </a:prstGeom>
            <a:noFill/>
          </p:spPr>
          <p:txBody>
            <a:bodyPr>
              <a:spAutoFit/>
            </a:bodyPr>
            <a:lstStyle/>
            <a:p>
              <a:pPr>
                <a:defRPr/>
              </a:pPr>
              <a:r>
                <a:rPr lang="en-US" sz="900" dirty="0">
                  <a:solidFill>
                    <a:schemeClr val="accent6"/>
                  </a:solidFill>
                </a:rPr>
                <a:t>Microsoft SharePoint</a:t>
              </a:r>
            </a:p>
          </p:txBody>
        </p:sp>
      </p:grpSp>
      <p:grpSp>
        <p:nvGrpSpPr>
          <p:cNvPr id="15" name="Group 114"/>
          <p:cNvGrpSpPr>
            <a:grpSpLocks/>
          </p:cNvGrpSpPr>
          <p:nvPr/>
        </p:nvGrpSpPr>
        <p:grpSpPr bwMode="auto">
          <a:xfrm>
            <a:off x="3949700" y="3038475"/>
            <a:ext cx="1311275" cy="1314450"/>
            <a:chOff x="4111052" y="2988306"/>
            <a:chExt cx="1311847" cy="1985121"/>
          </a:xfrm>
        </p:grpSpPr>
        <p:pic>
          <p:nvPicPr>
            <p:cNvPr id="11295" name="Picture 4" descr="IN.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111052" y="2988306"/>
              <a:ext cx="1235895" cy="167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4157110" y="4043201"/>
              <a:ext cx="1265789" cy="930226"/>
            </a:xfrm>
            <a:prstGeom prst="rect">
              <a:avLst/>
            </a:prstGeom>
            <a:noFill/>
          </p:spPr>
          <p:txBody>
            <a:bodyPr>
              <a:spAutoFit/>
            </a:bodyPr>
            <a:lstStyle/>
            <a:p>
              <a:pPr>
                <a:defRPr/>
              </a:pPr>
              <a:r>
                <a:rPr lang="en-US" dirty="0">
                  <a:solidFill>
                    <a:schemeClr val="accent6"/>
                  </a:solidFill>
                </a:rPr>
                <a:t>  </a:t>
              </a:r>
              <a:r>
                <a:rPr lang="en-US" sz="1600" b="1" dirty="0">
                  <a:solidFill>
                    <a:schemeClr val="accent6"/>
                  </a:solidFill>
                </a:rPr>
                <a:t>ImageNow</a:t>
              </a:r>
            </a:p>
          </p:txBody>
        </p:sp>
      </p:grpSp>
      <p:grpSp>
        <p:nvGrpSpPr>
          <p:cNvPr id="60" name="Group 59"/>
          <p:cNvGrpSpPr>
            <a:grpSpLocks/>
          </p:cNvGrpSpPr>
          <p:nvPr/>
        </p:nvGrpSpPr>
        <p:grpSpPr bwMode="auto">
          <a:xfrm>
            <a:off x="4105275" y="5689600"/>
            <a:ext cx="927100" cy="930275"/>
            <a:chOff x="4279900" y="5690283"/>
            <a:chExt cx="927100" cy="929332"/>
          </a:xfrm>
        </p:grpSpPr>
        <p:sp>
          <p:nvSpPr>
            <p:cNvPr id="110" name="TextBox 109"/>
            <p:cNvSpPr txBox="1"/>
            <p:nvPr/>
          </p:nvSpPr>
          <p:spPr>
            <a:xfrm>
              <a:off x="4292600" y="6388075"/>
              <a:ext cx="914400" cy="231540"/>
            </a:xfrm>
            <a:prstGeom prst="rect">
              <a:avLst/>
            </a:prstGeom>
            <a:noFill/>
          </p:spPr>
          <p:txBody>
            <a:bodyPr>
              <a:spAutoFit/>
            </a:bodyPr>
            <a:lstStyle/>
            <a:p>
              <a:pPr algn="ctr">
                <a:defRPr/>
              </a:pPr>
              <a:r>
                <a:rPr lang="en-US" sz="900" dirty="0">
                  <a:solidFill>
                    <a:schemeClr val="accent6"/>
                  </a:solidFill>
                </a:rPr>
                <a:t>E-forms</a:t>
              </a:r>
            </a:p>
          </p:txBody>
        </p:sp>
        <p:pic>
          <p:nvPicPr>
            <p:cNvPr id="11294" name="Picture 101" descr="eform.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79900" y="5690283"/>
              <a:ext cx="914400" cy="7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4"/>
          <p:cNvGrpSpPr>
            <a:grpSpLocks/>
          </p:cNvGrpSpPr>
          <p:nvPr/>
        </p:nvGrpSpPr>
        <p:grpSpPr bwMode="auto">
          <a:xfrm>
            <a:off x="595313" y="2089150"/>
            <a:ext cx="2341562" cy="1095375"/>
            <a:chOff x="3325526" y="5125058"/>
            <a:chExt cx="2342630" cy="1094201"/>
          </a:xfrm>
        </p:grpSpPr>
        <p:pic>
          <p:nvPicPr>
            <p:cNvPr id="11291" name="Picture 102" descr="data extraction.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067956" y="5125058"/>
              <a:ext cx="1600200" cy="109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TextBox 110"/>
            <p:cNvSpPr txBox="1"/>
            <p:nvPr/>
          </p:nvSpPr>
          <p:spPr>
            <a:xfrm>
              <a:off x="3325526" y="5204348"/>
              <a:ext cx="1029169" cy="231527"/>
            </a:xfrm>
            <a:prstGeom prst="rect">
              <a:avLst/>
            </a:prstGeom>
            <a:noFill/>
          </p:spPr>
          <p:txBody>
            <a:bodyPr>
              <a:spAutoFit/>
            </a:bodyPr>
            <a:lstStyle/>
            <a:p>
              <a:pPr algn="ctr">
                <a:defRPr/>
              </a:pPr>
              <a:r>
                <a:rPr lang="en-US" sz="900" dirty="0">
                  <a:solidFill>
                    <a:schemeClr val="accent6"/>
                  </a:solidFill>
                </a:rPr>
                <a:t>Data Extraction</a:t>
              </a:r>
            </a:p>
          </p:txBody>
        </p:sp>
      </p:grpSp>
      <p:grpSp>
        <p:nvGrpSpPr>
          <p:cNvPr id="5" name="Group 80"/>
          <p:cNvGrpSpPr>
            <a:grpSpLocks/>
          </p:cNvGrpSpPr>
          <p:nvPr/>
        </p:nvGrpSpPr>
        <p:grpSpPr bwMode="auto">
          <a:xfrm>
            <a:off x="2149475" y="942975"/>
            <a:ext cx="1308100" cy="1109663"/>
            <a:chOff x="6578600" y="3061383"/>
            <a:chExt cx="1308100" cy="1110546"/>
          </a:xfrm>
        </p:grpSpPr>
        <p:sp>
          <p:nvSpPr>
            <p:cNvPr id="109" name="TextBox 108"/>
            <p:cNvSpPr txBox="1"/>
            <p:nvPr/>
          </p:nvSpPr>
          <p:spPr>
            <a:xfrm>
              <a:off x="6578600" y="3341005"/>
              <a:ext cx="914400" cy="230371"/>
            </a:xfrm>
            <a:prstGeom prst="rect">
              <a:avLst/>
            </a:prstGeom>
            <a:noFill/>
          </p:spPr>
          <p:txBody>
            <a:bodyPr>
              <a:spAutoFit/>
            </a:bodyPr>
            <a:lstStyle/>
            <a:p>
              <a:pPr>
                <a:defRPr/>
              </a:pPr>
              <a:r>
                <a:rPr lang="en-US" sz="900" dirty="0">
                  <a:solidFill>
                    <a:schemeClr val="accent6"/>
                  </a:solidFill>
                </a:rPr>
                <a:t>EDI</a:t>
              </a:r>
            </a:p>
          </p:txBody>
        </p:sp>
        <p:pic>
          <p:nvPicPr>
            <p:cNvPr id="11290" name="Picture 100" descr="edi.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972300" y="3061383"/>
              <a:ext cx="914400" cy="111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p:cNvSpPr>
            <a:spLocks noChangeArrowheads="1"/>
          </p:cNvSpPr>
          <p:nvPr/>
        </p:nvSpPr>
        <p:spPr bwMode="auto">
          <a:xfrm>
            <a:off x="393700" y="117475"/>
            <a:ext cx="15716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75000"/>
              </a:lnSpc>
            </a:pPr>
            <a:r>
              <a:rPr lang="en-US" sz="2800" b="1">
                <a:solidFill>
                  <a:schemeClr val="bg1"/>
                </a:solidFill>
                <a:latin typeface="Calibri" pitchFamily="34" charset="0"/>
                <a:ea typeface="Calibri" pitchFamily="34" charset="0"/>
                <a:cs typeface="Calibri" pitchFamily="34" charset="0"/>
              </a:rPr>
              <a:t>CAPTURE</a:t>
            </a:r>
          </a:p>
        </p:txBody>
      </p:sp>
    </p:spTree>
    <p:extLst>
      <p:ext uri="{BB962C8B-B14F-4D97-AF65-F5344CB8AC3E}">
        <p14:creationId xmlns:p14="http://schemas.microsoft.com/office/powerpoint/2010/main" val="8195762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par>
                          <p:cTn id="27" fill="hold" nodeType="afterGroup">
                            <p:stCondLst>
                              <p:cond delay="2500"/>
                            </p:stCondLst>
                            <p:childTnLst>
                              <p:par>
                                <p:cTn id="28" presetID="10" presetClass="entr" presetSubtype="0" fill="hold"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childTnLst>
                                </p:cTn>
                              </p:par>
                            </p:childTnLst>
                          </p:cTn>
                        </p:par>
                        <p:par>
                          <p:cTn id="31" fill="hold" nodeType="afterGroup">
                            <p:stCondLst>
                              <p:cond delay="30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nodeType="afterGroup">
                            <p:stCondLst>
                              <p:cond delay="3500"/>
                            </p:stCondLst>
                            <p:childTnLst>
                              <p:par>
                                <p:cTn id="36" presetID="10" presetClass="entr" presetSubtype="0" fill="hold"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par>
                          <p:cTn id="39" fill="hold" nodeType="afterGroup">
                            <p:stCondLst>
                              <p:cond delay="4000"/>
                            </p:stCondLst>
                            <p:childTnLst>
                              <p:par>
                                <p:cTn id="40" presetID="10"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par>
                          <p:cTn id="43" fill="hold" nodeType="afterGroup">
                            <p:stCondLst>
                              <p:cond delay="4500"/>
                            </p:stCondLst>
                            <p:childTnLst>
                              <p:par>
                                <p:cTn id="44" presetID="10"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2000"/>
                                        <p:tgtEl>
                                          <p:spTgt spid="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2000"/>
                                        <p:tgtEl>
                                          <p:spTgt spid="4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2000"/>
                                        <p:tgtEl>
                                          <p:spTgt spid="4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fade">
                                      <p:cBhvr>
                                        <p:cTn id="60" dur="2000"/>
                                        <p:tgtEl>
                                          <p:spTgt spid="10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7"/>
                                        </p:tgtEl>
                                        <p:attrNameLst>
                                          <p:attrName>style.visibility</p:attrName>
                                        </p:attrNameLst>
                                      </p:cBhvr>
                                      <p:to>
                                        <p:strVal val="visible"/>
                                      </p:to>
                                    </p:set>
                                    <p:animEffect transition="in" filter="fade">
                                      <p:cBhvr>
                                        <p:cTn id="63" dur="2000"/>
                                        <p:tgtEl>
                                          <p:spTgt spid="10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4"/>
                                        </p:tgtEl>
                                        <p:attrNameLst>
                                          <p:attrName>style.visibility</p:attrName>
                                        </p:attrNameLst>
                                      </p:cBhvr>
                                      <p:to>
                                        <p:strVal val="visible"/>
                                      </p:to>
                                    </p:set>
                                    <p:animEffect transition="in" filter="fade">
                                      <p:cBhvr>
                                        <p:cTn id="66" dur="2000"/>
                                        <p:tgtEl>
                                          <p:spTgt spid="10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2000"/>
                                        <p:tgtEl>
                                          <p:spTgt spid="4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2000"/>
                                        <p:tgtEl>
                                          <p:spTgt spid="4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2000"/>
                                        <p:tgtEl>
                                          <p:spTgt spid="4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2000"/>
                                        <p:tgtEl>
                                          <p:spTgt spid="47"/>
                                        </p:tgtEl>
                                      </p:cBhvr>
                                    </p:animEffect>
                                  </p:childTnLst>
                                </p:cTn>
                              </p:par>
                              <p:par>
                                <p:cTn id="79" presetID="10" presetClass="entr" presetSubtype="0" fill="hold"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6" grpId="0" animBg="1"/>
      <p:bldP spid="41" grpId="0" animBg="1"/>
      <p:bldP spid="106" grpId="0" animBg="1"/>
      <p:bldP spid="107" grpId="0" animBg="1"/>
      <p:bldP spid="104" grpId="0" animBg="1"/>
      <p:bldP spid="44" grpId="0" animBg="1"/>
      <p:bldP spid="49" grpId="0" animBg="1"/>
      <p:bldP spid="48" grpId="0" animBg="1"/>
      <p:bldP spid="47"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hain_sil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963" y="2684463"/>
            <a:ext cx="1620837"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5"/>
          <a:srcRect/>
          <a:stretch>
            <a:fillRect/>
          </a:stretch>
        </p:blipFill>
        <p:spPr bwMode="auto">
          <a:xfrm>
            <a:off x="5521325" y="1714500"/>
            <a:ext cx="2860675" cy="22256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3"/>
          <p:cNvPicPr>
            <a:picLocks noChangeAspect="1" noChangeArrowheads="1"/>
          </p:cNvPicPr>
          <p:nvPr/>
        </p:nvPicPr>
        <p:blipFill>
          <a:blip r:embed="rId6"/>
          <a:srcRect/>
          <a:stretch>
            <a:fillRect/>
          </a:stretch>
        </p:blipFill>
        <p:spPr bwMode="auto">
          <a:xfrm>
            <a:off x="5921375" y="2100263"/>
            <a:ext cx="2860675" cy="22288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2"/>
          <p:cNvPicPr>
            <a:picLocks noChangeAspect="1" noChangeArrowheads="1"/>
          </p:cNvPicPr>
          <p:nvPr/>
        </p:nvPicPr>
        <p:blipFill>
          <a:blip r:embed="rId7"/>
          <a:srcRect/>
          <a:stretch>
            <a:fillRect/>
          </a:stretch>
        </p:blipFill>
        <p:spPr bwMode="auto">
          <a:xfrm>
            <a:off x="6207125" y="2538413"/>
            <a:ext cx="2860675" cy="2249487"/>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8" name="Group 35"/>
          <p:cNvGrpSpPr>
            <a:grpSpLocks/>
          </p:cNvGrpSpPr>
          <p:nvPr/>
        </p:nvGrpSpPr>
        <p:grpSpPr bwMode="auto">
          <a:xfrm>
            <a:off x="53975" y="1373188"/>
            <a:ext cx="3214688" cy="2725737"/>
            <a:chOff x="-83" y="2012"/>
            <a:chExt cx="1541" cy="1506"/>
          </a:xfrm>
        </p:grpSpPr>
        <p:sp>
          <p:nvSpPr>
            <p:cNvPr id="12299" name="Text Box 43"/>
            <p:cNvSpPr txBox="1">
              <a:spLocks noChangeArrowheads="1"/>
            </p:cNvSpPr>
            <p:nvPr/>
          </p:nvSpPr>
          <p:spPr bwMode="auto">
            <a:xfrm>
              <a:off x="446" y="2283"/>
              <a:ext cx="43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200"/>
            </a:p>
          </p:txBody>
        </p:sp>
        <p:sp>
          <p:nvSpPr>
            <p:cNvPr id="12300" name="Text Box 47"/>
            <p:cNvSpPr txBox="1">
              <a:spLocks noChangeArrowheads="1"/>
            </p:cNvSpPr>
            <p:nvPr/>
          </p:nvSpPr>
          <p:spPr bwMode="auto">
            <a:xfrm>
              <a:off x="484" y="2534"/>
              <a:ext cx="41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200"/>
            </a:p>
          </p:txBody>
        </p:sp>
        <p:pic>
          <p:nvPicPr>
            <p:cNvPr id="12301" name="Picture 49" descr="word icon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 y="2090"/>
              <a:ext cx="35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02" name="Group 51"/>
            <p:cNvGrpSpPr>
              <a:grpSpLocks/>
            </p:cNvGrpSpPr>
            <p:nvPr/>
          </p:nvGrpSpPr>
          <p:grpSpPr bwMode="auto">
            <a:xfrm>
              <a:off x="19" y="2012"/>
              <a:ext cx="1280" cy="1506"/>
              <a:chOff x="2327" y="300"/>
              <a:chExt cx="3449" cy="4244"/>
            </a:xfrm>
          </p:grpSpPr>
          <p:graphicFrame>
            <p:nvGraphicFramePr>
              <p:cNvPr id="12312" name="Object 3"/>
              <p:cNvGraphicFramePr>
                <a:graphicFrameLocks noChangeAspect="1"/>
              </p:cNvGraphicFramePr>
              <p:nvPr/>
            </p:nvGraphicFramePr>
            <p:xfrm>
              <a:off x="2327" y="812"/>
              <a:ext cx="1049" cy="1352"/>
            </p:xfrm>
            <a:graphic>
              <a:graphicData uri="http://schemas.openxmlformats.org/presentationml/2006/ole">
                <mc:AlternateContent xmlns:mc="http://schemas.openxmlformats.org/markup-compatibility/2006">
                  <mc:Choice xmlns:v="urn:schemas-microsoft-com:vml" Requires="v">
                    <p:oleObj spid="_x0000_s1149" name="Image Document" r:id="rId9" imgW="3048000" imgH="3933825" progId="">
                      <p:embed/>
                    </p:oleObj>
                  </mc:Choice>
                  <mc:Fallback>
                    <p:oleObj name="Image Document" r:id="rId9" imgW="3048000" imgH="3933825"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7" y="812"/>
                            <a:ext cx="1049" cy="135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13" name="Object 4"/>
              <p:cNvGraphicFramePr>
                <a:graphicFrameLocks noChangeAspect="1"/>
              </p:cNvGraphicFramePr>
              <p:nvPr/>
            </p:nvGraphicFramePr>
            <p:xfrm>
              <a:off x="3646" y="3471"/>
              <a:ext cx="832" cy="1073"/>
            </p:xfrm>
            <a:graphic>
              <a:graphicData uri="http://schemas.openxmlformats.org/presentationml/2006/ole">
                <mc:AlternateContent xmlns:mc="http://schemas.openxmlformats.org/markup-compatibility/2006">
                  <mc:Choice xmlns:v="urn:schemas-microsoft-com:vml" Requires="v">
                    <p:oleObj spid="_x0000_s1150" name="Image Document" r:id="rId11" imgW="3048000" imgH="3933825" progId="">
                      <p:embed/>
                    </p:oleObj>
                  </mc:Choice>
                  <mc:Fallback>
                    <p:oleObj name="Image Document" r:id="rId11" imgW="3048000" imgH="3933825"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6" y="3471"/>
                            <a:ext cx="832" cy="107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14" name="Object 5"/>
              <p:cNvGraphicFramePr>
                <a:graphicFrameLocks noChangeAspect="1"/>
              </p:cNvGraphicFramePr>
              <p:nvPr/>
            </p:nvGraphicFramePr>
            <p:xfrm>
              <a:off x="4686" y="300"/>
              <a:ext cx="1090" cy="1408"/>
            </p:xfrm>
            <a:graphic>
              <a:graphicData uri="http://schemas.openxmlformats.org/presentationml/2006/ole">
                <mc:AlternateContent xmlns:mc="http://schemas.openxmlformats.org/markup-compatibility/2006">
                  <mc:Choice xmlns:v="urn:schemas-microsoft-com:vml" Requires="v">
                    <p:oleObj spid="_x0000_s1151" name="Image Document" r:id="rId12" imgW="3048000" imgH="3933825" progId="">
                      <p:embed/>
                    </p:oleObj>
                  </mc:Choice>
                  <mc:Fallback>
                    <p:oleObj name="Image Document" r:id="rId12" imgW="3048000" imgH="3933825"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6" y="300"/>
                            <a:ext cx="1090" cy="140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303" name="Group 56"/>
            <p:cNvGrpSpPr>
              <a:grpSpLocks/>
            </p:cNvGrpSpPr>
            <p:nvPr/>
          </p:nvGrpSpPr>
          <p:grpSpPr bwMode="auto">
            <a:xfrm>
              <a:off x="479" y="2538"/>
              <a:ext cx="777" cy="544"/>
              <a:chOff x="3985" y="2883"/>
              <a:chExt cx="1636" cy="1192"/>
            </a:xfrm>
          </p:grpSpPr>
          <p:pic>
            <p:nvPicPr>
              <p:cNvPr id="12310" name="Picture 5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01" y="2883"/>
                <a:ext cx="720"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Text Box 58"/>
              <p:cNvSpPr txBox="1">
                <a:spLocks noChangeArrowheads="1"/>
              </p:cNvSpPr>
              <p:nvPr/>
            </p:nvSpPr>
            <p:spPr bwMode="auto">
              <a:xfrm>
                <a:off x="3985" y="3695"/>
                <a:ext cx="581"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200"/>
              </a:p>
            </p:txBody>
          </p:sp>
        </p:grpSp>
        <p:pic>
          <p:nvPicPr>
            <p:cNvPr id="12304" name="Picture 59" descr="emai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 y="2736"/>
              <a:ext cx="317"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61" descr="doc_gree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0" y="2534"/>
              <a:ext cx="462"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06" name="Group 64"/>
            <p:cNvGrpSpPr>
              <a:grpSpLocks/>
            </p:cNvGrpSpPr>
            <p:nvPr/>
          </p:nvGrpSpPr>
          <p:grpSpPr bwMode="auto">
            <a:xfrm>
              <a:off x="-83" y="2900"/>
              <a:ext cx="536" cy="437"/>
              <a:chOff x="-274" y="2756"/>
              <a:chExt cx="1142" cy="855"/>
            </a:xfrm>
          </p:grpSpPr>
          <p:pic>
            <p:nvPicPr>
              <p:cNvPr id="12308" name="Picture 65" descr="excel ic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6" y="3227"/>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 Box 66"/>
              <p:cNvSpPr txBox="1">
                <a:spLocks noChangeArrowheads="1"/>
              </p:cNvSpPr>
              <p:nvPr/>
            </p:nvSpPr>
            <p:spPr bwMode="auto">
              <a:xfrm>
                <a:off x="-274" y="2756"/>
                <a:ext cx="1142"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200"/>
              </a:p>
            </p:txBody>
          </p:sp>
        </p:grpSp>
        <p:pic>
          <p:nvPicPr>
            <p:cNvPr id="12307" name="Picture 67" descr="ERM"/>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2" y="2995"/>
              <a:ext cx="56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 name="Picture 39" descr="edi.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055813" y="3606800"/>
            <a:ext cx="8096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86" descr="1_AP_Oracle_View"/>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74988" y="1985963"/>
            <a:ext cx="1017587"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Rectangle 41"/>
          <p:cNvSpPr>
            <a:spLocks noChangeArrowheads="1"/>
          </p:cNvSpPr>
          <p:nvPr/>
        </p:nvSpPr>
        <p:spPr bwMode="auto">
          <a:xfrm>
            <a:off x="411163" y="76200"/>
            <a:ext cx="1752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75000"/>
              </a:lnSpc>
            </a:pPr>
            <a:r>
              <a:rPr lang="en-US" sz="2800" b="1">
                <a:solidFill>
                  <a:schemeClr val="bg1"/>
                </a:solidFill>
                <a:latin typeface="Calibri" pitchFamily="34" charset="0"/>
                <a:ea typeface="Calibri" pitchFamily="34" charset="0"/>
                <a:cs typeface="Calibri" pitchFamily="34" charset="0"/>
              </a:rPr>
              <a:t>ORGANIZE</a:t>
            </a:r>
          </a:p>
        </p:txBody>
      </p:sp>
    </p:spTree>
    <p:extLst>
      <p:ext uri="{BB962C8B-B14F-4D97-AF65-F5344CB8AC3E}">
        <p14:creationId xmlns:p14="http://schemas.microsoft.com/office/powerpoint/2010/main" val="846617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663" y="1681163"/>
            <a:ext cx="16954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613" y="2438400"/>
            <a:ext cx="11144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Title 1"/>
          <p:cNvSpPr>
            <a:spLocks noGrp="1"/>
          </p:cNvSpPr>
          <p:nvPr>
            <p:ph type="title"/>
          </p:nvPr>
        </p:nvSpPr>
        <p:spPr>
          <a:xfrm>
            <a:off x="193675" y="0"/>
            <a:ext cx="6950075" cy="493713"/>
          </a:xfrm>
        </p:spPr>
        <p:txBody>
          <a:bodyPr/>
          <a:lstStyle/>
          <a:p>
            <a:r>
              <a:rPr lang="en-US" sz="2800" b="1" smtClean="0">
                <a:latin typeface="Calibri" pitchFamily="34" charset="0"/>
                <a:ea typeface="Calibri" pitchFamily="34" charset="0"/>
                <a:cs typeface="Calibri" pitchFamily="34" charset="0"/>
              </a:rPr>
              <a:t>PROCESS</a:t>
            </a:r>
            <a:r>
              <a:rPr lang="en-US" sz="2600" b="1" smtClean="0">
                <a:latin typeface="Calibri" pitchFamily="34" charset="0"/>
                <a:ea typeface="Calibri" pitchFamily="34" charset="0"/>
                <a:cs typeface="Calibri" pitchFamily="34" charset="0"/>
              </a:rPr>
              <a:t> </a:t>
            </a:r>
          </a:p>
        </p:txBody>
      </p:sp>
      <p:sp>
        <p:nvSpPr>
          <p:cNvPr id="13317"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buFont typeface="Arial" charset="0"/>
              <a:buNone/>
            </a:pPr>
            <a:r>
              <a:rPr lang="en-US" sz="800" smtClean="0">
                <a:solidFill>
                  <a:schemeClr val="bg1"/>
                </a:solidFill>
              </a:rPr>
              <a:t>© 2009 Perceptive Software</a:t>
            </a:r>
          </a:p>
        </p:txBody>
      </p:sp>
      <p:pic>
        <p:nvPicPr>
          <p:cNvPr id="6" name="Picture 50" descr="colum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3675" y="3363913"/>
            <a:ext cx="13795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7363" y="3854450"/>
            <a:ext cx="13430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6450" y="3863975"/>
            <a:ext cx="198755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doc-orang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2788" y="3614738"/>
            <a:ext cx="6969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57163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nodeType="afterGroup">
                            <p:stCondLst>
                              <p:cond delay="500"/>
                            </p:stCondLst>
                            <p:childTnLst>
                              <p:par>
                                <p:cTn id="12" presetID="0" presetClass="path" presetSubtype="0" accel="50000" decel="50000" fill="hold" nodeType="afterEffect">
                                  <p:stCondLst>
                                    <p:cond delay="0"/>
                                  </p:stCondLst>
                                  <p:childTnLst>
                                    <p:animMotion origin="layout" path="M -0.01909 1.11022E-16 L 0.24497 1.11022E-16 L 0.49514 -0.22431 L 0.49514 0.16343 L 0.78698 0.16343 " pathEditMode="relative" rAng="0" ptsTypes="AAAAA">
                                      <p:cBhvr>
                                        <p:cTn id="13" dur="5000" fill="hold"/>
                                        <p:tgtEl>
                                          <p:spTgt spid="12"/>
                                        </p:tgtEl>
                                        <p:attrNameLst>
                                          <p:attrName>ppt_x</p:attrName>
                                          <p:attrName>ppt_y</p:attrName>
                                        </p:attrNameLst>
                                      </p:cBhvr>
                                      <p:rCtr x="40295" y="-3056"/>
                                    </p:animMotion>
                                  </p:childTnLst>
                                </p:cTn>
                              </p:par>
                            </p:childTnLst>
                          </p:cTn>
                        </p:par>
                        <p:par>
                          <p:cTn id="14" fill="hold" nodeType="afterGroup">
                            <p:stCondLst>
                              <p:cond delay="5500"/>
                            </p:stCondLst>
                            <p:childTnLst>
                              <p:par>
                                <p:cTn id="15" presetID="25" presetClass="emph" presetSubtype="0" fill="hold" nodeType="afterEffect">
                                  <p:stCondLst>
                                    <p:cond delay="0"/>
                                  </p:stCondLst>
                                  <p:childTnLst>
                                    <p:animClr clrSpc="hsl" dir="cw">
                                      <p:cBhvr override="childStyle">
                                        <p:cTn id="16" dur="500" fill="hold"/>
                                        <p:tgtEl>
                                          <p:spTgt spid="12"/>
                                        </p:tgtEl>
                                        <p:attrNameLst>
                                          <p:attrName>style.color</p:attrName>
                                        </p:attrNameLst>
                                      </p:cBhvr>
                                      <p:by>
                                        <p:hsl h="0" s="-70588" l="0"/>
                                      </p:by>
                                    </p:animClr>
                                    <p:animClr clrSpc="hsl" dir="cw">
                                      <p:cBhvr>
                                        <p:cTn id="17" dur="500" fill="hold"/>
                                        <p:tgtEl>
                                          <p:spTgt spid="12"/>
                                        </p:tgtEl>
                                        <p:attrNameLst>
                                          <p:attrName>fillcolor</p:attrName>
                                        </p:attrNameLst>
                                      </p:cBhvr>
                                      <p:by>
                                        <p:hsl h="0" s="-70588" l="0"/>
                                      </p:by>
                                    </p:animClr>
                                    <p:animClr clrSpc="hsl" dir="cw">
                                      <p:cBhvr>
                                        <p:cTn id="18" dur="500" fill="hold"/>
                                        <p:tgtEl>
                                          <p:spTgt spid="12"/>
                                        </p:tgtEl>
                                        <p:attrNameLst>
                                          <p:attrName>stroke.color</p:attrName>
                                        </p:attrNameLst>
                                      </p:cBhvr>
                                      <p:by>
                                        <p:hsl h="0" s="-70588" l="0"/>
                                      </p:by>
                                    </p:animClr>
                                    <p:set>
                                      <p:cBhvr>
                                        <p:cTn id="19"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c6268533ad8815ad4ac3e4a25a046642e5fba"/>
</p:tagLst>
</file>

<file path=ppt/tags/tag10.xml><?xml version="1.0" encoding="utf-8"?>
<p:tagLst xmlns:a="http://schemas.openxmlformats.org/drawingml/2006/main" xmlns:r="http://schemas.openxmlformats.org/officeDocument/2006/relationships" xmlns:p="http://schemas.openxmlformats.org/presentationml/2006/main">
  <p:tag name="DVSHAPEID" val="3Q3enKolSBvT9YLemfXGAd"/>
</p:tagLst>
</file>

<file path=ppt/tags/tag11.xml><?xml version="1.0" encoding="utf-8"?>
<p:tagLst xmlns:a="http://schemas.openxmlformats.org/drawingml/2006/main" xmlns:r="http://schemas.openxmlformats.org/officeDocument/2006/relationships" xmlns:p="http://schemas.openxmlformats.org/presentationml/2006/main">
  <p:tag name="DVSHAPEID" val="04w4G0KQbzUT5Y45Jygp06"/>
</p:tagLst>
</file>

<file path=ppt/tags/tag2.xml><?xml version="1.0" encoding="utf-8"?>
<p:tagLst xmlns:a="http://schemas.openxmlformats.org/drawingml/2006/main" xmlns:r="http://schemas.openxmlformats.org/officeDocument/2006/relationships" xmlns:p="http://schemas.openxmlformats.org/presentationml/2006/main">
  <p:tag name="DVSECTIONID" val="B14WrrHzNTcIlbPL796REv"/>
</p:tagLst>
</file>

<file path=ppt/tags/tag3.xml><?xml version="1.0" encoding="utf-8"?>
<p:tagLst xmlns:a="http://schemas.openxmlformats.org/drawingml/2006/main" xmlns:r="http://schemas.openxmlformats.org/officeDocument/2006/relationships" xmlns:p="http://schemas.openxmlformats.org/presentationml/2006/main">
  <p:tag name="DVSHAPEID" val="hiWaPXkAXbUCxbxMO5BhuA"/>
</p:tagLst>
</file>

<file path=ppt/tags/tag4.xml><?xml version="1.0" encoding="utf-8"?>
<p:tagLst xmlns:a="http://schemas.openxmlformats.org/drawingml/2006/main" xmlns:r="http://schemas.openxmlformats.org/officeDocument/2006/relationships" xmlns:p="http://schemas.openxmlformats.org/presentationml/2006/main">
  <p:tag name="DVSECTIONID" val="COFse4Ve50GXDpM9IlpQL1"/>
</p:tagLst>
</file>

<file path=ppt/tags/tag5.xml><?xml version="1.0" encoding="utf-8"?>
<p:tagLst xmlns:a="http://schemas.openxmlformats.org/drawingml/2006/main" xmlns:r="http://schemas.openxmlformats.org/officeDocument/2006/relationships" xmlns:p="http://schemas.openxmlformats.org/presentationml/2006/main">
  <p:tag name="DVSHAPEID" val="06gncHycSQYCkjLWWO2cJf"/>
</p:tagLst>
</file>

<file path=ppt/tags/tag6.xml><?xml version="1.0" encoding="utf-8"?>
<p:tagLst xmlns:a="http://schemas.openxmlformats.org/drawingml/2006/main" xmlns:r="http://schemas.openxmlformats.org/officeDocument/2006/relationships" xmlns:p="http://schemas.openxmlformats.org/presentationml/2006/main">
  <p:tag name="DVSECTIONID" val="PmDWKNwAyFd6oggZcCEzOc"/>
</p:tagLst>
</file>

<file path=ppt/tags/tag7.xml><?xml version="1.0" encoding="utf-8"?>
<p:tagLst xmlns:a="http://schemas.openxmlformats.org/drawingml/2006/main" xmlns:r="http://schemas.openxmlformats.org/officeDocument/2006/relationships" xmlns:p="http://schemas.openxmlformats.org/presentationml/2006/main">
  <p:tag name="DVSHAPEID" val="5MoUyZW3yEUXJ9crQ7U91v"/>
</p:tagLst>
</file>

<file path=ppt/tags/tag8.xml><?xml version="1.0" encoding="utf-8"?>
<p:tagLst xmlns:a="http://schemas.openxmlformats.org/drawingml/2006/main" xmlns:r="http://schemas.openxmlformats.org/officeDocument/2006/relationships" xmlns:p="http://schemas.openxmlformats.org/presentationml/2006/main">
  <p:tag name="DVSHAPEID" val="04w4G0KQbzUT5Y45Jygp06"/>
</p:tagLst>
</file>

<file path=ppt/tags/tag9.xml><?xml version="1.0" encoding="utf-8"?>
<p:tagLst xmlns:a="http://schemas.openxmlformats.org/drawingml/2006/main" xmlns:r="http://schemas.openxmlformats.org/officeDocument/2006/relationships" xmlns:p="http://schemas.openxmlformats.org/presentationml/2006/main">
  <p:tag name="DVSHAPEID" val="3SaoI3A4KMKPzx1D295yvd"/>
</p:tagLst>
</file>

<file path=ppt/theme/theme1.xml><?xml version="1.0" encoding="utf-8"?>
<a:theme xmlns:a="http://schemas.openxmlformats.org/drawingml/2006/main" name="LXK_2013b">
  <a:themeElements>
    <a:clrScheme name="Lexmark 2013b">
      <a:dk1>
        <a:srgbClr val="000000"/>
      </a:dk1>
      <a:lt1>
        <a:srgbClr val="FFFFFF"/>
      </a:lt1>
      <a:dk2>
        <a:srgbClr val="4D4D4D"/>
      </a:dk2>
      <a:lt2>
        <a:srgbClr val="DDDDDD"/>
      </a:lt2>
      <a:accent1>
        <a:srgbClr val="808080"/>
      </a:accent1>
      <a:accent2>
        <a:srgbClr val="522C7E"/>
      </a:accent2>
      <a:accent3>
        <a:srgbClr val="BE242E"/>
      </a:accent3>
      <a:accent4>
        <a:srgbClr val="003C79"/>
      </a:accent4>
      <a:accent5>
        <a:srgbClr val="E46C28"/>
      </a:accent5>
      <a:accent6>
        <a:srgbClr val="FFAC1F"/>
      </a:accent6>
      <a:hlink>
        <a:srgbClr val="82B622"/>
      </a:hlink>
      <a:folHlink>
        <a:srgbClr val="0085C9"/>
      </a:folHlink>
    </a:clrScheme>
    <a:fontScheme name="Arial">
      <a:majorFont>
        <a:latin typeface="Arial"/>
        <a:ea typeface=""/>
        <a:cs typeface=""/>
      </a:majorFont>
      <a:minorFont>
        <a:latin typeface="Arial"/>
        <a:ea typeface=""/>
        <a:cs typeface=""/>
      </a:minorFont>
    </a:fontScheme>
    <a:fmtScheme name="Office">
      <a:fillStyleLst>
        <a:solidFill>
          <a:schemeClr val="phClr"/>
        </a:solidFill>
        <a:solidFill>
          <a:schemeClr val="phClr"/>
        </a:solidFill>
        <a:solidFill>
          <a:schemeClr val="phClr"/>
        </a:solidFill>
      </a:fillStyleLst>
      <a:lnStyleLst>
        <a:ln w="9525" cap="flat" cmpd="sng" algn="ctr">
          <a:solidFill>
            <a:schemeClr val="tx2"/>
          </a:solidFill>
          <a:prstDash val="solid"/>
          <a:miter lim="800000"/>
        </a:ln>
        <a:ln w="19050" cap="flat" cmpd="sng" algn="ctr">
          <a:solidFill>
            <a:schemeClr val="phClr"/>
          </a:solidFill>
          <a:prstDash val="solid"/>
          <a:miter lim="800000"/>
        </a:ln>
        <a:ln w="38100" cap="flat" cmpd="sng" algn="ctr">
          <a:solidFill>
            <a:schemeClr val="bg1"/>
          </a:solidFill>
          <a:prstDash val="solid"/>
          <a:miter lim="800000"/>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miter/>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custClrLst>
    <a:custClr name="Lexmark Red">
      <a:srgbClr val="BE242E"/>
    </a:custClr>
    <a:custClr name="Lexmark Purple">
      <a:srgbClr val="522C7E"/>
    </a:custClr>
    <a:custClr name="Lexmark Orange">
      <a:srgbClr val="E46C28"/>
    </a:custClr>
    <a:custClr name="Lexmark Blue">
      <a:srgbClr val="003C79"/>
    </a:custClr>
    <a:custClr name="Lexmark Gold">
      <a:srgbClr val="FFAC1F"/>
    </a:custClr>
    <a:custClr name="Lexmark Light Blue">
      <a:srgbClr val="0085C9"/>
    </a:custClr>
    <a:custClr name="Lexmark Green">
      <a:srgbClr val="82B622"/>
    </a:custClr>
    <a:custClr name="Lexmark Light Gray">
      <a:srgbClr val="DDDDDD"/>
    </a:custClr>
    <a:custClr name="Lexmark Medium Gray">
      <a:srgbClr val="808080"/>
    </a:custClr>
    <a:custClr name="Lexmark Dark Gray">
      <a:srgbClr val="4D4D4D"/>
    </a:custClr>
  </a:custClrLst>
  <a:extLst>
    <a:ext uri="{05A4C25C-085E-4340-85A3-A5531E510DB2}">
      <thm15:themeFamily xmlns:thm15="http://schemas.microsoft.com/office/thememl/2012/main" name="Lexmark_Template_2013b.potx" id="{EC620CB6-686D-4F15-BE23-3CD80D512A1F}" vid="{A8502218-09E2-4752-AAE4-600842A73E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11408</TotalTime>
  <Words>1379</Words>
  <Application>Microsoft Office PowerPoint</Application>
  <PresentationFormat>On-screen Show (4:3)</PresentationFormat>
  <Paragraphs>366</Paragraphs>
  <Slides>27</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Segoe Semibold</vt:lpstr>
      <vt:lpstr>Times New Roman</vt:lpstr>
      <vt:lpstr>Webdings</vt:lpstr>
      <vt:lpstr>Wingdings</vt:lpstr>
      <vt:lpstr>LXK_2013b</vt:lpstr>
      <vt:lpstr>Image Document</vt:lpstr>
      <vt:lpstr>PowerPoint Presentation</vt:lpstr>
      <vt:lpstr>PowerPoint Presentation</vt:lpstr>
      <vt:lpstr>Product Platform Overview</vt:lpstr>
      <vt:lpstr>Enterprise Content Management Functionality</vt:lpstr>
      <vt:lpstr>Higher Education Solutions</vt:lpstr>
      <vt:lpstr>Perceptive Content (ImageNow) Overview</vt:lpstr>
      <vt:lpstr>PowerPoint Presentation</vt:lpstr>
      <vt:lpstr>PowerPoint Presentation</vt:lpstr>
      <vt:lpstr>PROCESS </vt:lpstr>
      <vt:lpstr>RETRIEVE</vt:lpstr>
      <vt:lpstr>Perceptive TransForm Designer | Easy Form Design</vt:lpstr>
      <vt:lpstr>TransForm | Online “iFiller” </vt:lpstr>
      <vt:lpstr>TransForm | Cross Platform + Browser Support </vt:lpstr>
      <vt:lpstr>Dashboard through IN Explorer</vt:lpstr>
      <vt:lpstr>Transcript Processing Today</vt:lpstr>
      <vt:lpstr>Intelligent Capture for Transcripts Overview</vt:lpstr>
      <vt:lpstr>What is Perceptive DataTransfer?</vt:lpstr>
      <vt:lpstr>What can it do? </vt:lpstr>
      <vt:lpstr>eAuthorize Benefits</vt:lpstr>
      <vt:lpstr>eAuthorize Knowledge Based Authentication - Overview</vt:lpstr>
      <vt:lpstr>eAuthorize Knowledge Based Authentication - Overview</vt:lpstr>
      <vt:lpstr>KBA in Action</vt:lpstr>
      <vt:lpstr>Kofax Capture </vt:lpstr>
      <vt:lpstr>Kofax Capture - Overview</vt:lpstr>
      <vt:lpstr>Kofax Capture - Benefits</vt:lpstr>
      <vt:lpstr>Kofax Capture - Features</vt:lpstr>
      <vt:lpstr>Kofax Capture - Process</vt:lpstr>
    </vt:vector>
  </TitlesOfParts>
  <Company>Lexmark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Enterprise Application Investment</dc:title>
  <dc:subject>Lexmark Presentation Template</dc:subject>
  <dc:creator>Barb Bartoszek</dc:creator>
  <cp:keywords>PowerPoint Presentation Template</cp:keywords>
  <cp:lastModifiedBy>Carla Hefner</cp:lastModifiedBy>
  <cp:revision>774</cp:revision>
  <dcterms:created xsi:type="dcterms:W3CDTF">2013-11-11T15:32:26Z</dcterms:created>
  <dcterms:modified xsi:type="dcterms:W3CDTF">2015-11-04T14:53:20Z</dcterms:modified>
  <cp:category>PowerPoint Template</cp:category>
</cp:coreProperties>
</file>